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0" r:id="rId1"/>
  </p:sldMasterIdLst>
  <p:notesMasterIdLst>
    <p:notesMasterId r:id="rId17"/>
  </p:notesMasterIdLst>
  <p:sldIdLst>
    <p:sldId id="256" r:id="rId2"/>
    <p:sldId id="257" r:id="rId3"/>
    <p:sldId id="258" r:id="rId4"/>
    <p:sldId id="292" r:id="rId5"/>
    <p:sldId id="293" r:id="rId6"/>
    <p:sldId id="289" r:id="rId7"/>
    <p:sldId id="294" r:id="rId8"/>
    <p:sldId id="263" r:id="rId9"/>
    <p:sldId id="290" r:id="rId10"/>
    <p:sldId id="291" r:id="rId11"/>
    <p:sldId id="264" r:id="rId12"/>
    <p:sldId id="298" r:id="rId13"/>
    <p:sldId id="295" r:id="rId14"/>
    <p:sldId id="299" r:id="rId15"/>
    <p:sldId id="300" r:id="rId16"/>
  </p:sldIdLst>
  <p:sldSz cx="9144000" cy="5143500" type="screen16x9"/>
  <p:notesSz cx="6858000" cy="9144000"/>
  <p:embeddedFontLst>
    <p:embeddedFont>
      <p:font typeface="Fira Sans" panose="020B0604020202020204" charset="0"/>
      <p:regular r:id="rId18"/>
      <p:bold r:id="rId19"/>
      <p:italic r:id="rId20"/>
      <p:boldItalic r:id="rId21"/>
    </p:embeddedFont>
    <p:embeddedFont>
      <p:font typeface="Fira Sans Extra Condensed Medium" panose="020B0604020202020204" charset="0"/>
      <p:regular r:id="rId22"/>
      <p:bold r:id="rId23"/>
      <p:italic r:id="rId24"/>
      <p:boldItalic r:id="rId25"/>
    </p:embeddedFont>
    <p:embeddedFont>
      <p:font typeface="Elephant" panose="02020904090505020303" pitchFamily="18" charset="0"/>
      <p:regular r:id="rId26"/>
      <p:italic r:id="rId2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107" autoAdjust="0"/>
    <p:restoredTop sz="93871" autoAdjust="0"/>
  </p:normalViewPr>
  <p:slideViewPr>
    <p:cSldViewPr snapToGrid="0">
      <p:cViewPr varScale="1">
        <p:scale>
          <a:sx n="108" d="100"/>
          <a:sy n="108" d="100"/>
        </p:scale>
        <p:origin x="62"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1.fntdata"/><Relationship Id="rId26" Type="http://schemas.openxmlformats.org/officeDocument/2006/relationships/font" Target="fonts/font9.fntdata"/><Relationship Id="rId3" Type="http://schemas.openxmlformats.org/officeDocument/2006/relationships/slide" Target="slides/slide2.xml"/><Relationship Id="rId21" Type="http://schemas.openxmlformats.org/officeDocument/2006/relationships/font" Target="fonts/font4.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5" Type="http://schemas.openxmlformats.org/officeDocument/2006/relationships/font" Target="fonts/font8.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3.fntdata"/><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7.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6.fntdata"/><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font" Target="fonts/font2.fntdata"/><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5.fntdata"/><Relationship Id="rId27" Type="http://schemas.openxmlformats.org/officeDocument/2006/relationships/font" Target="fonts/font10.fntdata"/><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ar-S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ورقة1!$B$1</c:f>
              <c:strCache>
                <c:ptCount val="1"/>
                <c:pt idx="0">
                  <c:v>المبيعات</c:v>
                </c:pt>
              </c:strCache>
            </c:strRef>
          </c:tx>
          <c:dPt>
            <c:idx val="0"/>
            <c:bubble3D val="0"/>
            <c:spPr>
              <a:solidFill>
                <a:schemeClr val="accent1"/>
              </a:solidFill>
              <a:ln>
                <a:noFill/>
              </a:ln>
              <a:effectLst>
                <a:outerShdw blurRad="254000" sx="102000" sy="102000" algn="ctr" rotWithShape="0">
                  <a:prstClr val="black">
                    <a:alpha val="20000"/>
                  </a:prstClr>
                </a:outerShdw>
              </a:effectLst>
            </c:spPr>
          </c:dPt>
          <c:dPt>
            <c:idx val="1"/>
            <c:bubble3D val="0"/>
            <c:spPr>
              <a:solidFill>
                <a:schemeClr val="accent2"/>
              </a:solidFill>
              <a:ln>
                <a:noFill/>
              </a:ln>
              <a:effectLst>
                <a:outerShdw blurRad="254000" sx="102000" sy="102000" algn="ctr" rotWithShape="0">
                  <a:prstClr val="black">
                    <a:alpha val="20000"/>
                  </a:prstClr>
                </a:outerShdw>
              </a:effectLst>
            </c:spPr>
          </c:dPt>
          <c:dPt>
            <c:idx val="2"/>
            <c:bubble3D val="0"/>
            <c:spPr>
              <a:solidFill>
                <a:schemeClr val="accent3"/>
              </a:solidFill>
              <a:ln>
                <a:noFill/>
              </a:ln>
              <a:effectLst>
                <a:outerShdw blurRad="254000" sx="102000" sy="102000" algn="ctr" rotWithShape="0">
                  <a:prstClr val="black">
                    <a:alpha val="20000"/>
                  </a:prstClr>
                </a:outerShdw>
              </a:effectLst>
            </c:spPr>
          </c:dPt>
          <c:dPt>
            <c:idx val="3"/>
            <c:bubble3D val="0"/>
            <c:spPr>
              <a:solidFill>
                <a:schemeClr val="accent4"/>
              </a:solidFill>
              <a:ln>
                <a:noFill/>
              </a:ln>
              <a:effectLst>
                <a:outerShdw blurRad="254000" sx="102000" sy="102000" algn="ctr" rotWithShape="0">
                  <a:prstClr val="black">
                    <a:alpha val="20000"/>
                  </a:prstClr>
                </a:outerShdw>
              </a:effectLst>
            </c:spPr>
          </c:dPt>
          <c:dPt>
            <c:idx val="4"/>
            <c:bubble3D val="0"/>
            <c:spPr>
              <a:solidFill>
                <a:schemeClr val="accent5"/>
              </a:solidFill>
              <a:ln>
                <a:noFill/>
              </a:ln>
              <a:effectLst>
                <a:outerShdw blurRad="254000" sx="102000" sy="102000" algn="ctr" rotWithShape="0">
                  <a:prstClr val="black">
                    <a:alpha val="20000"/>
                  </a:prstClr>
                </a:outerShdw>
              </a:effectLst>
            </c:spPr>
          </c:dPt>
          <c:dLbls>
            <c:dLbl>
              <c:idx val="0"/>
              <c:layout/>
              <c:tx>
                <c:rich>
                  <a:bodyPr/>
                  <a:lstStyle/>
                  <a:p>
                    <a:fld id="{6F76A2CD-F431-4067-9639-C81285E8E45E}" type="VALUE">
                      <a:rPr lang="ar-SA" smtClean="0"/>
                      <a:pPr/>
                      <a:t>[قيمة]</a:t>
                    </a:fld>
                    <a:endParaRPr lang="ar-SA"/>
                  </a:p>
                </c:rich>
              </c:tx>
              <c:dLblPos val="ctr"/>
              <c:showLegendKey val="0"/>
              <c:showVal val="0"/>
              <c:showCatName val="0"/>
              <c:showSerName val="0"/>
              <c:showPercent val="1"/>
              <c:showBubbleSize val="0"/>
              <c:extLst>
                <c:ext xmlns:c15="http://schemas.microsoft.com/office/drawing/2012/chart" uri="{CE6537A1-D6FC-4f65-9D91-7224C49458BB}">
                  <c15:layout/>
                  <c15:dlblFieldTable/>
                  <c15:showDataLabelsRange val="0"/>
                </c:ext>
              </c:extLst>
            </c:dLbl>
            <c:dLbl>
              <c:idx val="1"/>
              <c:layout/>
              <c:tx>
                <c:rich>
                  <a:bodyPr/>
                  <a:lstStyle/>
                  <a:p>
                    <a:fld id="{CAFF7331-F5C4-48E3-93BE-E5975C43F109}" type="VALUE">
                      <a:rPr lang="ar-SA" smtClean="0"/>
                      <a:pPr/>
                      <a:t>[قيمة]</a:t>
                    </a:fld>
                    <a:endParaRPr lang="ar-SA"/>
                  </a:p>
                </c:rich>
              </c:tx>
              <c:dLblPos val="ctr"/>
              <c:showLegendKey val="0"/>
              <c:showVal val="0"/>
              <c:showCatName val="0"/>
              <c:showSerName val="0"/>
              <c:showPercent val="1"/>
              <c:showBubbleSize val="0"/>
              <c:extLst>
                <c:ext xmlns:c15="http://schemas.microsoft.com/office/drawing/2012/chart" uri="{CE6537A1-D6FC-4f65-9D91-7224C49458BB}">
                  <c15:layout/>
                  <c15:dlblFieldTable/>
                  <c15:showDataLabelsRange val="0"/>
                </c:ext>
              </c:extLst>
            </c:dLbl>
            <c:dLbl>
              <c:idx val="2"/>
              <c:layout/>
              <c:tx>
                <c:rich>
                  <a:bodyPr/>
                  <a:lstStyle/>
                  <a:p>
                    <a:fld id="{4FC8DD6D-491D-4BF8-9B4A-76E663AC9BBD}" type="VALUE">
                      <a:rPr lang="ar-SA" smtClean="0"/>
                      <a:pPr/>
                      <a:t>[قيمة]</a:t>
                    </a:fld>
                    <a:endParaRPr lang="ar-SA"/>
                  </a:p>
                </c:rich>
              </c:tx>
              <c:dLblPos val="ctr"/>
              <c:showLegendKey val="0"/>
              <c:showVal val="0"/>
              <c:showCatName val="0"/>
              <c:showSerName val="0"/>
              <c:showPercent val="1"/>
              <c:showBubbleSize val="0"/>
              <c:extLst>
                <c:ext xmlns:c15="http://schemas.microsoft.com/office/drawing/2012/chart" uri="{CE6537A1-D6FC-4f65-9D91-7224C49458BB}">
                  <c15:layout/>
                  <c15:dlblFieldTable/>
                  <c15:showDataLabelsRange val="0"/>
                </c:ext>
              </c:extLst>
            </c:dLbl>
            <c:dLbl>
              <c:idx val="3"/>
              <c:layout/>
              <c:tx>
                <c:rich>
                  <a:bodyPr/>
                  <a:lstStyle/>
                  <a:p>
                    <a:fld id="{03A7DC4A-D9E6-4619-809B-1969E8C66FF2}" type="VALUE">
                      <a:rPr lang="ar-SA" smtClean="0"/>
                      <a:pPr/>
                      <a:t>[قيمة]</a:t>
                    </a:fld>
                    <a:endParaRPr lang="ar-SA"/>
                  </a:p>
                </c:rich>
              </c:tx>
              <c:dLblPos val="ctr"/>
              <c:showLegendKey val="0"/>
              <c:showVal val="0"/>
              <c:showCatName val="0"/>
              <c:showSerName val="0"/>
              <c:showPercent val="1"/>
              <c:showBubbleSize val="0"/>
              <c:extLst>
                <c:ext xmlns:c15="http://schemas.microsoft.com/office/drawing/2012/chart" uri="{CE6537A1-D6FC-4f65-9D91-7224C49458BB}">
                  <c15:layout/>
                  <c15:dlblFieldTable/>
                  <c15:showDataLabelsRange val="0"/>
                </c:ext>
              </c:extLst>
            </c:dLbl>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endParaRPr lang="ar-SA"/>
              </a:p>
            </c:txPr>
            <c:dLblPos val="ctr"/>
            <c:showLegendKey val="0"/>
            <c:showVal val="0"/>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ورقة1!$A$2:$A$6</c:f>
              <c:strCache>
                <c:ptCount val="5"/>
                <c:pt idx="0">
                  <c:v>Pain</c:v>
                </c:pt>
                <c:pt idx="1">
                  <c:v>Hearing impairmen</c:v>
                </c:pt>
                <c:pt idx="2">
                  <c:v>Osteopenia</c:v>
                </c:pt>
                <c:pt idx="3">
                  <c:v>Sleep disturbances</c:v>
                </c:pt>
                <c:pt idx="4">
                  <c:v>Blindness</c:v>
                </c:pt>
              </c:strCache>
            </c:strRef>
          </c:cat>
          <c:val>
            <c:numRef>
              <c:f>ورقة1!$B$2:$B$6</c:f>
              <c:numCache>
                <c:formatCode>0%</c:formatCode>
                <c:ptCount val="5"/>
                <c:pt idx="0">
                  <c:v>0.65</c:v>
                </c:pt>
                <c:pt idx="1">
                  <c:v>0.15</c:v>
                </c:pt>
                <c:pt idx="2">
                  <c:v>0.77</c:v>
                </c:pt>
                <c:pt idx="3">
                  <c:v>0.23</c:v>
                </c:pt>
              </c:numCache>
            </c:numRef>
          </c:val>
        </c:ser>
        <c:ser>
          <c:idx val="1"/>
          <c:order val="1"/>
          <c:tx>
            <c:strRef>
              <c:f>ورقة1!$C$1</c:f>
              <c:strCache>
                <c:ptCount val="1"/>
                <c:pt idx="0">
                  <c:v>عمود1</c:v>
                </c:pt>
              </c:strCache>
            </c:strRef>
          </c:tx>
          <c:dPt>
            <c:idx val="0"/>
            <c:bubble3D val="0"/>
            <c:spPr>
              <a:solidFill>
                <a:schemeClr val="accent1"/>
              </a:solidFill>
              <a:ln>
                <a:noFill/>
              </a:ln>
              <a:effectLst>
                <a:outerShdw blurRad="254000" sx="102000" sy="102000" algn="ctr" rotWithShape="0">
                  <a:prstClr val="black">
                    <a:alpha val="20000"/>
                  </a:prstClr>
                </a:outerShdw>
              </a:effectLst>
            </c:spPr>
          </c:dPt>
          <c:dPt>
            <c:idx val="1"/>
            <c:bubble3D val="0"/>
            <c:spPr>
              <a:solidFill>
                <a:schemeClr val="accent2"/>
              </a:solidFill>
              <a:ln>
                <a:noFill/>
              </a:ln>
              <a:effectLst>
                <a:outerShdw blurRad="254000" sx="102000" sy="102000" algn="ctr" rotWithShape="0">
                  <a:prstClr val="black">
                    <a:alpha val="20000"/>
                  </a:prstClr>
                </a:outerShdw>
              </a:effectLst>
            </c:spPr>
          </c:dPt>
          <c:dPt>
            <c:idx val="2"/>
            <c:bubble3D val="0"/>
            <c:spPr>
              <a:solidFill>
                <a:schemeClr val="accent3"/>
              </a:solidFill>
              <a:ln>
                <a:noFill/>
              </a:ln>
              <a:effectLst>
                <a:outerShdw blurRad="254000" sx="102000" sy="102000" algn="ctr" rotWithShape="0">
                  <a:prstClr val="black">
                    <a:alpha val="20000"/>
                  </a:prstClr>
                </a:outerShdw>
              </a:effectLst>
            </c:spPr>
          </c:dPt>
          <c:dPt>
            <c:idx val="3"/>
            <c:bubble3D val="0"/>
            <c:spPr>
              <a:solidFill>
                <a:schemeClr val="accent4"/>
              </a:solidFill>
              <a:ln>
                <a:noFill/>
              </a:ln>
              <a:effectLst>
                <a:outerShdw blurRad="254000" sx="102000" sy="102000" algn="ctr" rotWithShape="0">
                  <a:prstClr val="black">
                    <a:alpha val="20000"/>
                  </a:prstClr>
                </a:outerShdw>
              </a:effectLst>
            </c:spPr>
          </c:dPt>
          <c:dPt>
            <c:idx val="4"/>
            <c:bubble3D val="0"/>
            <c:spPr>
              <a:solidFill>
                <a:schemeClr val="accent5"/>
              </a:solidFill>
              <a:ln>
                <a:noFill/>
              </a:ln>
              <a:effectLst>
                <a:outerShdw blurRad="254000" sx="102000" sy="102000" algn="ctr" rotWithShape="0">
                  <a:prstClr val="black">
                    <a:alpha val="20000"/>
                  </a:prstClr>
                </a:outerShdw>
              </a:effectLst>
            </c:spPr>
          </c:dPt>
          <c:dLbls>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endParaRPr lang="ar-SA"/>
              </a:p>
            </c:txPr>
            <c:dLblPos val="ctr"/>
            <c:showLegendKey val="0"/>
            <c:showVal val="0"/>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ورقة1!$A$2:$A$6</c:f>
              <c:strCache>
                <c:ptCount val="5"/>
                <c:pt idx="0">
                  <c:v>Pain</c:v>
                </c:pt>
                <c:pt idx="1">
                  <c:v>Hearing impairmen</c:v>
                </c:pt>
                <c:pt idx="2">
                  <c:v>Osteopenia</c:v>
                </c:pt>
                <c:pt idx="3">
                  <c:v>Sleep disturbances</c:v>
                </c:pt>
                <c:pt idx="4">
                  <c:v>Blindness</c:v>
                </c:pt>
              </c:strCache>
            </c:strRef>
          </c:cat>
          <c:val>
            <c:numRef>
              <c:f>ورقة1!$C$2:$C$6</c:f>
              <c:numCache>
                <c:formatCode>General</c:formatCode>
                <c:ptCount val="5"/>
              </c:numCache>
            </c:numRef>
          </c:val>
        </c:ser>
        <c:dLbls>
          <c:dLblPos val="ctr"/>
          <c:showLegendKey val="0"/>
          <c:showVal val="0"/>
          <c:showCatName val="0"/>
          <c:showSerName val="0"/>
          <c:showPercent val="1"/>
          <c:showBubbleSize val="0"/>
          <c:showLeaderLines val="1"/>
        </c:dLbls>
        <c:firstSliceAng val="0"/>
      </c:pieChart>
      <c:spPr>
        <a:noFill/>
        <a:ln>
          <a:noFill/>
        </a:ln>
        <a:effectLst/>
      </c:spPr>
    </c:plotArea>
    <c:legend>
      <c:legendPos val="r"/>
      <c:legendEntry>
        <c:idx val="4"/>
        <c:delete val="1"/>
      </c:legendEntry>
      <c:layout>
        <c:manualLayout>
          <c:xMode val="edge"/>
          <c:yMode val="edge"/>
          <c:x val="0.71495062335958015"/>
          <c:y val="0.38602263779527557"/>
          <c:w val="0.24963270997375328"/>
          <c:h val="0.24045472440944882"/>
        </c:manualLayout>
      </c:layout>
      <c:overlay val="0"/>
      <c:spPr>
        <a:solidFill>
          <a:schemeClr val="lt1">
            <a:lumMod val="95000"/>
            <a:alpha val="39000"/>
          </a:schemeClr>
        </a:solidFill>
        <a:ln>
          <a:noFill/>
        </a:ln>
        <a:effectLst/>
      </c:spPr>
      <c:txPr>
        <a:bodyPr rot="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ar-SA"/>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ar-SA"/>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1012159389"/>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
        <p:cNvGrpSpPr/>
        <p:nvPr/>
      </p:nvGrpSpPr>
      <p:grpSpPr>
        <a:xfrm>
          <a:off x="0" y="0"/>
          <a:ext cx="0" cy="0"/>
          <a:chOff x="0" y="0"/>
          <a:chExt cx="0" cy="0"/>
        </a:xfrm>
      </p:grpSpPr>
      <p:sp>
        <p:nvSpPr>
          <p:cNvPr id="54" name="Google Shape;54;g8ff596dbe7_0_27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5" name="Google Shape;55;g8ff596dbe7_0_2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8134161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Google Shape;65;g531f3d4f74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6" name="Google Shape;66;g531f3d4f74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09138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g531f3d4fe2_5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0" name="Google Shape;100;g531f3d4fe2_5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517179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Google Shape;214;g8f96da0d2f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5" name="Google Shape;215;g8f96da0d2f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8833437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9"/>
        <p:cNvGrpSpPr/>
        <p:nvPr/>
      </p:nvGrpSpPr>
      <p:grpSpPr>
        <a:xfrm>
          <a:off x="0" y="0"/>
          <a:ext cx="0" cy="0"/>
          <a:chOff x="0" y="0"/>
          <a:chExt cx="0" cy="0"/>
        </a:xfrm>
      </p:grpSpPr>
      <p:sp>
        <p:nvSpPr>
          <p:cNvPr id="250" name="Google Shape;250;g91f209f43d_0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1" name="Google Shape;251;g91f209f43d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7331893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1076529" y="1170688"/>
            <a:ext cx="4392000" cy="2052600"/>
          </a:xfrm>
          <a:prstGeom prst="rect">
            <a:avLst/>
          </a:prstGeom>
        </p:spPr>
        <p:txBody>
          <a:bodyPr spcFirstLastPara="1" wrap="square" lIns="91425" tIns="91425" rIns="91425" bIns="91425" anchor="b" anchorCtr="0">
            <a:noAutofit/>
          </a:bodyPr>
          <a:lstStyle>
            <a:lvl1pPr lvl="0" algn="l">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0" name="Google Shape;10;p2"/>
          <p:cNvSpPr txBox="1">
            <a:spLocks noGrp="1"/>
          </p:cNvSpPr>
          <p:nvPr>
            <p:ph type="subTitle" idx="1"/>
          </p:nvPr>
        </p:nvSpPr>
        <p:spPr>
          <a:xfrm>
            <a:off x="1076525" y="3260238"/>
            <a:ext cx="3171600" cy="7926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SzPts val="2800"/>
              <a:buNone/>
              <a:defRPr sz="1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1" name="Google Shape;11;p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3"/>
        <p:cNvGrpSpPr/>
        <p:nvPr/>
      </p:nvGrpSpPr>
      <p:grpSpPr>
        <a:xfrm>
          <a:off x="0" y="0"/>
          <a:ext cx="0" cy="0"/>
          <a:chOff x="0" y="0"/>
          <a:chExt cx="0" cy="0"/>
        </a:xfrm>
      </p:grpSpPr>
      <p:sp>
        <p:nvSpPr>
          <p:cNvPr id="44" name="Google Shape;44;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5" name="Google Shape;45;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Autofit/>
          </a:bodyPr>
          <a:lstStyle>
            <a:lvl1pPr marL="457200" lvl="0" indent="-304800" algn="ctr">
              <a:spcBef>
                <a:spcPts val="0"/>
              </a:spcBef>
              <a:spcAft>
                <a:spcPts val="0"/>
              </a:spcAft>
              <a:buSzPts val="1200"/>
              <a:buChar char="●"/>
              <a:defRPr/>
            </a:lvl1pPr>
            <a:lvl2pPr marL="914400" lvl="1" indent="-304800" algn="ctr">
              <a:spcBef>
                <a:spcPts val="1600"/>
              </a:spcBef>
              <a:spcAft>
                <a:spcPts val="0"/>
              </a:spcAft>
              <a:buSzPts val="1200"/>
              <a:buChar char="○"/>
              <a:defRPr/>
            </a:lvl2pPr>
            <a:lvl3pPr marL="1371600" lvl="2" indent="-304800" algn="ctr">
              <a:spcBef>
                <a:spcPts val="1600"/>
              </a:spcBef>
              <a:spcAft>
                <a:spcPts val="0"/>
              </a:spcAft>
              <a:buSzPts val="1200"/>
              <a:buChar char="■"/>
              <a:defRPr/>
            </a:lvl3pPr>
            <a:lvl4pPr marL="1828800" lvl="3" indent="-304800" algn="ctr">
              <a:spcBef>
                <a:spcPts val="1600"/>
              </a:spcBef>
              <a:spcAft>
                <a:spcPts val="0"/>
              </a:spcAft>
              <a:buSzPts val="1200"/>
              <a:buChar char="●"/>
              <a:defRPr/>
            </a:lvl4pPr>
            <a:lvl5pPr marL="2286000" lvl="4" indent="-304800" algn="ctr">
              <a:spcBef>
                <a:spcPts val="1600"/>
              </a:spcBef>
              <a:spcAft>
                <a:spcPts val="0"/>
              </a:spcAft>
              <a:buSzPts val="1200"/>
              <a:buChar char="○"/>
              <a:defRPr/>
            </a:lvl5pPr>
            <a:lvl6pPr marL="2743200" lvl="5" indent="-304800" algn="ctr">
              <a:spcBef>
                <a:spcPts val="1600"/>
              </a:spcBef>
              <a:spcAft>
                <a:spcPts val="0"/>
              </a:spcAft>
              <a:buSzPts val="1200"/>
              <a:buChar char="■"/>
              <a:defRPr/>
            </a:lvl6pPr>
            <a:lvl7pPr marL="3200400" lvl="6" indent="-304800" algn="ctr">
              <a:spcBef>
                <a:spcPts val="1600"/>
              </a:spcBef>
              <a:spcAft>
                <a:spcPts val="0"/>
              </a:spcAft>
              <a:buSzPts val="1200"/>
              <a:buChar char="●"/>
              <a:defRPr/>
            </a:lvl7pPr>
            <a:lvl8pPr marL="3657600" lvl="7" indent="-304800" algn="ctr">
              <a:spcBef>
                <a:spcPts val="1600"/>
              </a:spcBef>
              <a:spcAft>
                <a:spcPts val="0"/>
              </a:spcAft>
              <a:buSzPts val="1200"/>
              <a:buChar char="○"/>
              <a:defRPr/>
            </a:lvl8pPr>
            <a:lvl9pPr marL="4114800" lvl="8" indent="-304800" algn="ctr">
              <a:spcBef>
                <a:spcPts val="1600"/>
              </a:spcBef>
              <a:spcAft>
                <a:spcPts val="1600"/>
              </a:spcAft>
              <a:buSzPts val="1200"/>
              <a:buChar char="■"/>
              <a:defRPr/>
            </a:lvl9pPr>
          </a:lstStyle>
          <a:p>
            <a:endParaRPr/>
          </a:p>
        </p:txBody>
      </p:sp>
      <p:sp>
        <p:nvSpPr>
          <p:cNvPr id="46" name="Google Shape;46;p1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7"/>
        <p:cNvGrpSpPr/>
        <p:nvPr/>
      </p:nvGrpSpPr>
      <p:grpSpPr>
        <a:xfrm>
          <a:off x="0" y="0"/>
          <a:ext cx="0" cy="0"/>
          <a:chOff x="0" y="0"/>
          <a:chExt cx="0" cy="0"/>
        </a:xfrm>
      </p:grpSpPr>
      <p:sp>
        <p:nvSpPr>
          <p:cNvPr id="48" name="Google Shape;48;p1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2"/>
        <p:cNvGrpSpPr/>
        <p:nvPr/>
      </p:nvGrpSpPr>
      <p:grpSpPr>
        <a:xfrm>
          <a:off x="0" y="0"/>
          <a:ext cx="0" cy="0"/>
          <a:chOff x="0" y="0"/>
          <a:chExt cx="0" cy="0"/>
        </a:xfrm>
      </p:grpSpPr>
      <p:sp>
        <p:nvSpPr>
          <p:cNvPr id="13" name="Google Shape;13;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4" name="Google Shape;14;p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5"/>
        <p:cNvGrpSpPr/>
        <p:nvPr/>
      </p:nvGrpSpPr>
      <p:grpSpPr>
        <a:xfrm>
          <a:off x="0" y="0"/>
          <a:ext cx="0" cy="0"/>
          <a:chOff x="0" y="0"/>
          <a:chExt cx="0" cy="0"/>
        </a:xfrm>
      </p:grpSpPr>
      <p:sp>
        <p:nvSpPr>
          <p:cNvPr id="16" name="Google Shape;16;p4"/>
          <p:cNvSpPr txBox="1">
            <a:spLocks noGrp="1"/>
          </p:cNvSpPr>
          <p:nvPr>
            <p:ph type="title"/>
          </p:nvPr>
        </p:nvSpPr>
        <p:spPr>
          <a:xfrm>
            <a:off x="180000" y="307450"/>
            <a:ext cx="8784000" cy="572700"/>
          </a:xfrm>
          <a:prstGeom prst="rect">
            <a:avLst/>
          </a:prstGeom>
        </p:spPr>
        <p:txBody>
          <a:bodyPr spcFirstLastPara="1" wrap="square" lIns="91425" tIns="91425" rIns="91425" bIns="91425" anchor="t" anchorCtr="0">
            <a:noAutofit/>
          </a:bodyPr>
          <a:lstStyle>
            <a:lvl1pPr lvl="0">
              <a:spcBef>
                <a:spcPts val="0"/>
              </a:spcBef>
              <a:spcAft>
                <a:spcPts val="0"/>
              </a:spcAft>
              <a:buSzPts val="24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7" name="Google Shape;17;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a:lvl1pPr>
            <a:lvl2pPr marL="914400" lvl="1" indent="-304800">
              <a:spcBef>
                <a:spcPts val="1600"/>
              </a:spcBef>
              <a:spcAft>
                <a:spcPts val="0"/>
              </a:spcAft>
              <a:buSzPts val="1200"/>
              <a:buChar char="○"/>
              <a:defRPr/>
            </a:lvl2pPr>
            <a:lvl3pPr marL="1371600" lvl="2" indent="-304800">
              <a:spcBef>
                <a:spcPts val="1600"/>
              </a:spcBef>
              <a:spcAft>
                <a:spcPts val="0"/>
              </a:spcAft>
              <a:buSzPts val="1200"/>
              <a:buChar char="■"/>
              <a:defRPr/>
            </a:lvl3pPr>
            <a:lvl4pPr marL="1828800" lvl="3" indent="-304800">
              <a:spcBef>
                <a:spcPts val="1600"/>
              </a:spcBef>
              <a:spcAft>
                <a:spcPts val="0"/>
              </a:spcAft>
              <a:buSzPts val="1200"/>
              <a:buChar char="●"/>
              <a:defRPr/>
            </a:lvl4pPr>
            <a:lvl5pPr marL="2286000" lvl="4" indent="-304800">
              <a:spcBef>
                <a:spcPts val="1600"/>
              </a:spcBef>
              <a:spcAft>
                <a:spcPts val="0"/>
              </a:spcAft>
              <a:buSzPts val="1200"/>
              <a:buChar char="○"/>
              <a:defRPr/>
            </a:lvl5pPr>
            <a:lvl6pPr marL="2743200" lvl="5" indent="-304800">
              <a:spcBef>
                <a:spcPts val="1600"/>
              </a:spcBef>
              <a:spcAft>
                <a:spcPts val="0"/>
              </a:spcAft>
              <a:buSzPts val="1200"/>
              <a:buChar char="■"/>
              <a:defRPr/>
            </a:lvl6pPr>
            <a:lvl7pPr marL="3200400" lvl="6" indent="-304800">
              <a:spcBef>
                <a:spcPts val="1600"/>
              </a:spcBef>
              <a:spcAft>
                <a:spcPts val="0"/>
              </a:spcAft>
              <a:buSzPts val="1200"/>
              <a:buChar char="●"/>
              <a:defRPr/>
            </a:lvl7pPr>
            <a:lvl8pPr marL="3657600" lvl="7" indent="-304800">
              <a:spcBef>
                <a:spcPts val="1600"/>
              </a:spcBef>
              <a:spcAft>
                <a:spcPts val="0"/>
              </a:spcAft>
              <a:buSzPts val="1200"/>
              <a:buChar char="○"/>
              <a:defRPr/>
            </a:lvl8pPr>
            <a:lvl9pPr marL="4114800" lvl="8" indent="-304800">
              <a:spcBef>
                <a:spcPts val="1600"/>
              </a:spcBef>
              <a:spcAft>
                <a:spcPts val="1600"/>
              </a:spcAft>
              <a:buSzPts val="1200"/>
              <a:buChar char="■"/>
              <a:defRPr/>
            </a:lvl9pPr>
          </a:lstStyle>
          <a:p>
            <a:endParaRPr/>
          </a:p>
        </p:txBody>
      </p:sp>
      <p:sp>
        <p:nvSpPr>
          <p:cNvPr id="18" name="Google Shape;18;p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9"/>
        <p:cNvGrpSpPr/>
        <p:nvPr/>
      </p:nvGrpSpPr>
      <p:grpSpPr>
        <a:xfrm>
          <a:off x="0" y="0"/>
          <a:ext cx="0" cy="0"/>
          <a:chOff x="0" y="0"/>
          <a:chExt cx="0" cy="0"/>
        </a:xfrm>
      </p:grpSpPr>
      <p:sp>
        <p:nvSpPr>
          <p:cNvPr id="20" name="Google Shape;20;p5"/>
          <p:cNvSpPr txBox="1">
            <a:spLocks noGrp="1"/>
          </p:cNvSpPr>
          <p:nvPr>
            <p:ph type="title"/>
          </p:nvPr>
        </p:nvSpPr>
        <p:spPr>
          <a:xfrm>
            <a:off x="180000" y="307450"/>
            <a:ext cx="8784000" cy="572700"/>
          </a:xfrm>
          <a:prstGeom prst="rect">
            <a:avLst/>
          </a:prstGeom>
        </p:spPr>
        <p:txBody>
          <a:bodyPr spcFirstLastPara="1" wrap="square" lIns="91425" tIns="91425" rIns="91425" bIns="91425" anchor="t" anchorCtr="0">
            <a:noAutofit/>
          </a:bodyPr>
          <a:lstStyle>
            <a:lvl1pPr lvl="0">
              <a:spcBef>
                <a:spcPts val="0"/>
              </a:spcBef>
              <a:spcAft>
                <a:spcPts val="0"/>
              </a:spcAft>
              <a:buSzPts val="24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1" name="Google Shape;21;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2" name="Google Shape;22;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3" name="Google Shape;23;p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4"/>
        <p:cNvGrpSpPr/>
        <p:nvPr/>
      </p:nvGrpSpPr>
      <p:grpSpPr>
        <a:xfrm>
          <a:off x="0" y="0"/>
          <a:ext cx="0" cy="0"/>
          <a:chOff x="0" y="0"/>
          <a:chExt cx="0" cy="0"/>
        </a:xfrm>
      </p:grpSpPr>
      <p:sp>
        <p:nvSpPr>
          <p:cNvPr id="25" name="Google Shape;25;p6"/>
          <p:cNvSpPr txBox="1">
            <a:spLocks noGrp="1"/>
          </p:cNvSpPr>
          <p:nvPr>
            <p:ph type="title"/>
          </p:nvPr>
        </p:nvSpPr>
        <p:spPr>
          <a:xfrm>
            <a:off x="180000" y="307450"/>
            <a:ext cx="8784000" cy="572700"/>
          </a:xfrm>
          <a:prstGeom prst="rect">
            <a:avLst/>
          </a:prstGeom>
        </p:spPr>
        <p:txBody>
          <a:bodyPr spcFirstLastPara="1" wrap="square" lIns="91425" tIns="91425" rIns="91425" bIns="91425" anchor="t" anchorCtr="0">
            <a:noAutofit/>
          </a:bodyPr>
          <a:lstStyle>
            <a:lvl1pPr lvl="0" algn="ctr">
              <a:spcBef>
                <a:spcPts val="0"/>
              </a:spcBef>
              <a:spcAft>
                <a:spcPts val="0"/>
              </a:spcAft>
              <a:buSzPts val="2400"/>
              <a:buNone/>
              <a:defRPr b="1"/>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6" name="Google Shape;26;p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extLst>
    <p:ext uri="{DCECCB84-F9BA-43D5-87BE-67443E8EF086}">
      <p15:sldGuideLst xmlns:p15="http://schemas.microsoft.com/office/powerpoint/2012/main">
        <p15:guide id="1" orient="horz" pos="2937">
          <p15:clr>
            <a:srgbClr val="FA7B17"/>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7"/>
        <p:cNvGrpSpPr/>
        <p:nvPr/>
      </p:nvGrpSpPr>
      <p:grpSpPr>
        <a:xfrm>
          <a:off x="0" y="0"/>
          <a:ext cx="0" cy="0"/>
          <a:chOff x="0" y="0"/>
          <a:chExt cx="0" cy="0"/>
        </a:xfrm>
      </p:grpSpPr>
      <p:sp>
        <p:nvSpPr>
          <p:cNvPr id="28" name="Google Shape;28;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29" name="Google Shape;29;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0" name="Google Shape;30;p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1"/>
        <p:cNvGrpSpPr/>
        <p:nvPr/>
      </p:nvGrpSpPr>
      <p:grpSpPr>
        <a:xfrm>
          <a:off x="0" y="0"/>
          <a:ext cx="0" cy="0"/>
          <a:chOff x="0" y="0"/>
          <a:chExt cx="0" cy="0"/>
        </a:xfrm>
      </p:grpSpPr>
      <p:sp>
        <p:nvSpPr>
          <p:cNvPr id="32" name="Google Shape;32;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3" name="Google Shape;33;p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4"/>
        <p:cNvGrpSpPr/>
        <p:nvPr/>
      </p:nvGrpSpPr>
      <p:grpSpPr>
        <a:xfrm>
          <a:off x="0" y="0"/>
          <a:ext cx="0" cy="0"/>
          <a:chOff x="0" y="0"/>
          <a:chExt cx="0" cy="0"/>
        </a:xfrm>
      </p:grpSpPr>
      <p:sp>
        <p:nvSpPr>
          <p:cNvPr id="35" name="Google Shape;35;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7" name="Google Shape;37;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8" name="Google Shape;38;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04800">
              <a:spcBef>
                <a:spcPts val="0"/>
              </a:spcBef>
              <a:spcAft>
                <a:spcPts val="0"/>
              </a:spcAft>
              <a:buSzPts val="1200"/>
              <a:buChar char="●"/>
              <a:defRPr/>
            </a:lvl1pPr>
            <a:lvl2pPr marL="914400" lvl="1" indent="-304800">
              <a:spcBef>
                <a:spcPts val="1600"/>
              </a:spcBef>
              <a:spcAft>
                <a:spcPts val="0"/>
              </a:spcAft>
              <a:buSzPts val="1200"/>
              <a:buChar char="○"/>
              <a:defRPr/>
            </a:lvl2pPr>
            <a:lvl3pPr marL="1371600" lvl="2" indent="-304800">
              <a:spcBef>
                <a:spcPts val="1600"/>
              </a:spcBef>
              <a:spcAft>
                <a:spcPts val="0"/>
              </a:spcAft>
              <a:buSzPts val="1200"/>
              <a:buChar char="■"/>
              <a:defRPr/>
            </a:lvl3pPr>
            <a:lvl4pPr marL="1828800" lvl="3" indent="-304800">
              <a:spcBef>
                <a:spcPts val="1600"/>
              </a:spcBef>
              <a:spcAft>
                <a:spcPts val="0"/>
              </a:spcAft>
              <a:buSzPts val="1200"/>
              <a:buChar char="●"/>
              <a:defRPr/>
            </a:lvl4pPr>
            <a:lvl5pPr marL="2286000" lvl="4" indent="-304800">
              <a:spcBef>
                <a:spcPts val="1600"/>
              </a:spcBef>
              <a:spcAft>
                <a:spcPts val="0"/>
              </a:spcAft>
              <a:buSzPts val="1200"/>
              <a:buChar char="○"/>
              <a:defRPr/>
            </a:lvl5pPr>
            <a:lvl6pPr marL="2743200" lvl="5" indent="-304800">
              <a:spcBef>
                <a:spcPts val="1600"/>
              </a:spcBef>
              <a:spcAft>
                <a:spcPts val="0"/>
              </a:spcAft>
              <a:buSzPts val="1200"/>
              <a:buChar char="■"/>
              <a:defRPr/>
            </a:lvl6pPr>
            <a:lvl7pPr marL="3200400" lvl="6" indent="-304800">
              <a:spcBef>
                <a:spcPts val="1600"/>
              </a:spcBef>
              <a:spcAft>
                <a:spcPts val="0"/>
              </a:spcAft>
              <a:buSzPts val="1200"/>
              <a:buChar char="●"/>
              <a:defRPr/>
            </a:lvl7pPr>
            <a:lvl8pPr marL="3657600" lvl="7" indent="-304800">
              <a:spcBef>
                <a:spcPts val="1600"/>
              </a:spcBef>
              <a:spcAft>
                <a:spcPts val="0"/>
              </a:spcAft>
              <a:buSzPts val="1200"/>
              <a:buChar char="○"/>
              <a:defRPr/>
            </a:lvl8pPr>
            <a:lvl9pPr marL="4114800" lvl="8" indent="-304800">
              <a:spcBef>
                <a:spcPts val="1600"/>
              </a:spcBef>
              <a:spcAft>
                <a:spcPts val="1600"/>
              </a:spcAft>
              <a:buSzPts val="1200"/>
              <a:buChar char="■"/>
              <a:defRPr/>
            </a:lvl9pPr>
          </a:lstStyle>
          <a:p>
            <a:endParaRPr/>
          </a:p>
        </p:txBody>
      </p:sp>
      <p:sp>
        <p:nvSpPr>
          <p:cNvPr id="39" name="Google Shape;39;p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0"/>
        <p:cNvGrpSpPr/>
        <p:nvPr/>
      </p:nvGrpSpPr>
      <p:grpSpPr>
        <a:xfrm>
          <a:off x="0" y="0"/>
          <a:ext cx="0" cy="0"/>
          <a:chOff x="0" y="0"/>
          <a:chExt cx="0" cy="0"/>
        </a:xfrm>
      </p:grpSpPr>
      <p:sp>
        <p:nvSpPr>
          <p:cNvPr id="41" name="Google Shape;41;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200"/>
              <a:buNone/>
              <a:defRPr/>
            </a:lvl1pPr>
          </a:lstStyle>
          <a:p>
            <a:endParaRPr/>
          </a:p>
        </p:txBody>
      </p:sp>
      <p:sp>
        <p:nvSpPr>
          <p:cNvPr id="42" name="Google Shape;42;p1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180000" y="307450"/>
            <a:ext cx="8784000" cy="572700"/>
          </a:xfrm>
          <a:prstGeom prst="rect">
            <a:avLst/>
          </a:prstGeom>
          <a:noFill/>
          <a:ln>
            <a:noFill/>
          </a:ln>
        </p:spPr>
        <p:txBody>
          <a:bodyPr spcFirstLastPara="1" wrap="square" lIns="91425" tIns="91425" rIns="91425" bIns="91425" anchor="t" anchorCtr="0">
            <a:noAutofit/>
          </a:bodyPr>
          <a:lstStyle>
            <a:lvl1pPr lvl="0" algn="ctr">
              <a:spcBef>
                <a:spcPts val="0"/>
              </a:spcBef>
              <a:spcAft>
                <a:spcPts val="0"/>
              </a:spcAft>
              <a:buClr>
                <a:schemeClr val="dk1"/>
              </a:buClr>
              <a:buSzPts val="2400"/>
              <a:buFont typeface="Fira Sans"/>
              <a:buNone/>
              <a:defRPr sz="2400">
                <a:solidFill>
                  <a:schemeClr val="dk1"/>
                </a:solidFill>
                <a:latin typeface="Fira Sans"/>
                <a:ea typeface="Fira Sans"/>
                <a:cs typeface="Fira Sans"/>
                <a:sym typeface="Fira Sans"/>
              </a:defRPr>
            </a:lvl1pPr>
            <a:lvl2pPr lvl="1" algn="ctr">
              <a:spcBef>
                <a:spcPts val="0"/>
              </a:spcBef>
              <a:spcAft>
                <a:spcPts val="0"/>
              </a:spcAft>
              <a:buClr>
                <a:schemeClr val="dk1"/>
              </a:buClr>
              <a:buSzPts val="2800"/>
              <a:buNone/>
              <a:defRPr sz="2800">
                <a:solidFill>
                  <a:schemeClr val="dk1"/>
                </a:solidFill>
              </a:defRPr>
            </a:lvl2pPr>
            <a:lvl3pPr lvl="2" algn="ctr">
              <a:spcBef>
                <a:spcPts val="0"/>
              </a:spcBef>
              <a:spcAft>
                <a:spcPts val="0"/>
              </a:spcAft>
              <a:buClr>
                <a:schemeClr val="dk1"/>
              </a:buClr>
              <a:buSzPts val="2800"/>
              <a:buNone/>
              <a:defRPr sz="2800">
                <a:solidFill>
                  <a:schemeClr val="dk1"/>
                </a:solidFill>
              </a:defRPr>
            </a:lvl3pPr>
            <a:lvl4pPr lvl="3" algn="ctr">
              <a:spcBef>
                <a:spcPts val="0"/>
              </a:spcBef>
              <a:spcAft>
                <a:spcPts val="0"/>
              </a:spcAft>
              <a:buClr>
                <a:schemeClr val="dk1"/>
              </a:buClr>
              <a:buSzPts val="2800"/>
              <a:buNone/>
              <a:defRPr sz="2800">
                <a:solidFill>
                  <a:schemeClr val="dk1"/>
                </a:solidFill>
              </a:defRPr>
            </a:lvl4pPr>
            <a:lvl5pPr lvl="4" algn="ctr">
              <a:spcBef>
                <a:spcPts val="0"/>
              </a:spcBef>
              <a:spcAft>
                <a:spcPts val="0"/>
              </a:spcAft>
              <a:buClr>
                <a:schemeClr val="dk1"/>
              </a:buClr>
              <a:buSzPts val="2800"/>
              <a:buNone/>
              <a:defRPr sz="2800">
                <a:solidFill>
                  <a:schemeClr val="dk1"/>
                </a:solidFill>
              </a:defRPr>
            </a:lvl5pPr>
            <a:lvl6pPr lvl="5" algn="ctr">
              <a:spcBef>
                <a:spcPts val="0"/>
              </a:spcBef>
              <a:spcAft>
                <a:spcPts val="0"/>
              </a:spcAft>
              <a:buClr>
                <a:schemeClr val="dk1"/>
              </a:buClr>
              <a:buSzPts val="2800"/>
              <a:buNone/>
              <a:defRPr sz="2800">
                <a:solidFill>
                  <a:schemeClr val="dk1"/>
                </a:solidFill>
              </a:defRPr>
            </a:lvl6pPr>
            <a:lvl7pPr lvl="6" algn="ctr">
              <a:spcBef>
                <a:spcPts val="0"/>
              </a:spcBef>
              <a:spcAft>
                <a:spcPts val="0"/>
              </a:spcAft>
              <a:buClr>
                <a:schemeClr val="dk1"/>
              </a:buClr>
              <a:buSzPts val="2800"/>
              <a:buNone/>
              <a:defRPr sz="2800">
                <a:solidFill>
                  <a:schemeClr val="dk1"/>
                </a:solidFill>
              </a:defRPr>
            </a:lvl7pPr>
            <a:lvl8pPr lvl="7" algn="ctr">
              <a:spcBef>
                <a:spcPts val="0"/>
              </a:spcBef>
              <a:spcAft>
                <a:spcPts val="0"/>
              </a:spcAft>
              <a:buClr>
                <a:schemeClr val="dk1"/>
              </a:buClr>
              <a:buSzPts val="2800"/>
              <a:buNone/>
              <a:defRPr sz="2800">
                <a:solidFill>
                  <a:schemeClr val="dk1"/>
                </a:solidFill>
              </a:defRPr>
            </a:lvl8pPr>
            <a:lvl9pPr lvl="8" algn="ctr">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04800">
              <a:lnSpc>
                <a:spcPct val="115000"/>
              </a:lnSpc>
              <a:spcBef>
                <a:spcPts val="0"/>
              </a:spcBef>
              <a:spcAft>
                <a:spcPts val="0"/>
              </a:spcAft>
              <a:buClr>
                <a:schemeClr val="dk1"/>
              </a:buClr>
              <a:buSzPts val="1200"/>
              <a:buFont typeface="Fira Sans"/>
              <a:buChar char="●"/>
              <a:defRPr sz="1200">
                <a:solidFill>
                  <a:schemeClr val="dk1"/>
                </a:solidFill>
                <a:latin typeface="Fira Sans"/>
                <a:ea typeface="Fira Sans"/>
                <a:cs typeface="Fira Sans"/>
                <a:sym typeface="Fira Sans"/>
              </a:defRPr>
            </a:lvl1pPr>
            <a:lvl2pPr marL="914400" lvl="1" indent="-304800">
              <a:lnSpc>
                <a:spcPct val="115000"/>
              </a:lnSpc>
              <a:spcBef>
                <a:spcPts val="1600"/>
              </a:spcBef>
              <a:spcAft>
                <a:spcPts val="0"/>
              </a:spcAft>
              <a:buClr>
                <a:schemeClr val="dk1"/>
              </a:buClr>
              <a:buSzPts val="1200"/>
              <a:buFont typeface="Fira Sans"/>
              <a:buChar char="○"/>
              <a:defRPr sz="1200">
                <a:solidFill>
                  <a:schemeClr val="dk1"/>
                </a:solidFill>
                <a:latin typeface="Fira Sans"/>
                <a:ea typeface="Fira Sans"/>
                <a:cs typeface="Fira Sans"/>
                <a:sym typeface="Fira Sans"/>
              </a:defRPr>
            </a:lvl2pPr>
            <a:lvl3pPr marL="1371600" lvl="2" indent="-304800">
              <a:lnSpc>
                <a:spcPct val="115000"/>
              </a:lnSpc>
              <a:spcBef>
                <a:spcPts val="1600"/>
              </a:spcBef>
              <a:spcAft>
                <a:spcPts val="0"/>
              </a:spcAft>
              <a:buClr>
                <a:schemeClr val="dk1"/>
              </a:buClr>
              <a:buSzPts val="1200"/>
              <a:buFont typeface="Fira Sans"/>
              <a:buChar char="■"/>
              <a:defRPr sz="1200">
                <a:solidFill>
                  <a:schemeClr val="dk1"/>
                </a:solidFill>
                <a:latin typeface="Fira Sans"/>
                <a:ea typeface="Fira Sans"/>
                <a:cs typeface="Fira Sans"/>
                <a:sym typeface="Fira Sans"/>
              </a:defRPr>
            </a:lvl3pPr>
            <a:lvl4pPr marL="1828800" lvl="3" indent="-304800">
              <a:lnSpc>
                <a:spcPct val="115000"/>
              </a:lnSpc>
              <a:spcBef>
                <a:spcPts val="1600"/>
              </a:spcBef>
              <a:spcAft>
                <a:spcPts val="0"/>
              </a:spcAft>
              <a:buClr>
                <a:schemeClr val="dk1"/>
              </a:buClr>
              <a:buSzPts val="1200"/>
              <a:buFont typeface="Fira Sans"/>
              <a:buChar char="●"/>
              <a:defRPr sz="1200">
                <a:solidFill>
                  <a:schemeClr val="dk1"/>
                </a:solidFill>
                <a:latin typeface="Fira Sans"/>
                <a:ea typeface="Fira Sans"/>
                <a:cs typeface="Fira Sans"/>
                <a:sym typeface="Fira Sans"/>
              </a:defRPr>
            </a:lvl4pPr>
            <a:lvl5pPr marL="2286000" lvl="4" indent="-304800">
              <a:lnSpc>
                <a:spcPct val="115000"/>
              </a:lnSpc>
              <a:spcBef>
                <a:spcPts val="1600"/>
              </a:spcBef>
              <a:spcAft>
                <a:spcPts val="0"/>
              </a:spcAft>
              <a:buClr>
                <a:schemeClr val="dk1"/>
              </a:buClr>
              <a:buSzPts val="1200"/>
              <a:buFont typeface="Fira Sans"/>
              <a:buChar char="○"/>
              <a:defRPr sz="1200">
                <a:solidFill>
                  <a:schemeClr val="dk1"/>
                </a:solidFill>
                <a:latin typeface="Fira Sans"/>
                <a:ea typeface="Fira Sans"/>
                <a:cs typeface="Fira Sans"/>
                <a:sym typeface="Fira Sans"/>
              </a:defRPr>
            </a:lvl5pPr>
            <a:lvl6pPr marL="2743200" lvl="5" indent="-304800">
              <a:lnSpc>
                <a:spcPct val="115000"/>
              </a:lnSpc>
              <a:spcBef>
                <a:spcPts val="1600"/>
              </a:spcBef>
              <a:spcAft>
                <a:spcPts val="0"/>
              </a:spcAft>
              <a:buClr>
                <a:schemeClr val="dk1"/>
              </a:buClr>
              <a:buSzPts val="1200"/>
              <a:buFont typeface="Fira Sans"/>
              <a:buChar char="■"/>
              <a:defRPr sz="1200">
                <a:solidFill>
                  <a:schemeClr val="dk1"/>
                </a:solidFill>
                <a:latin typeface="Fira Sans"/>
                <a:ea typeface="Fira Sans"/>
                <a:cs typeface="Fira Sans"/>
                <a:sym typeface="Fira Sans"/>
              </a:defRPr>
            </a:lvl6pPr>
            <a:lvl7pPr marL="3200400" lvl="6" indent="-304800">
              <a:lnSpc>
                <a:spcPct val="115000"/>
              </a:lnSpc>
              <a:spcBef>
                <a:spcPts val="1600"/>
              </a:spcBef>
              <a:spcAft>
                <a:spcPts val="0"/>
              </a:spcAft>
              <a:buClr>
                <a:schemeClr val="dk1"/>
              </a:buClr>
              <a:buSzPts val="1200"/>
              <a:buFont typeface="Fira Sans"/>
              <a:buChar char="●"/>
              <a:defRPr sz="1200">
                <a:solidFill>
                  <a:schemeClr val="dk1"/>
                </a:solidFill>
                <a:latin typeface="Fira Sans"/>
                <a:ea typeface="Fira Sans"/>
                <a:cs typeface="Fira Sans"/>
                <a:sym typeface="Fira Sans"/>
              </a:defRPr>
            </a:lvl7pPr>
            <a:lvl8pPr marL="3657600" lvl="7" indent="-304800">
              <a:lnSpc>
                <a:spcPct val="115000"/>
              </a:lnSpc>
              <a:spcBef>
                <a:spcPts val="1600"/>
              </a:spcBef>
              <a:spcAft>
                <a:spcPts val="0"/>
              </a:spcAft>
              <a:buClr>
                <a:schemeClr val="dk1"/>
              </a:buClr>
              <a:buSzPts val="1200"/>
              <a:buFont typeface="Fira Sans"/>
              <a:buChar char="○"/>
              <a:defRPr sz="1200">
                <a:solidFill>
                  <a:schemeClr val="dk1"/>
                </a:solidFill>
                <a:latin typeface="Fira Sans"/>
                <a:ea typeface="Fira Sans"/>
                <a:cs typeface="Fira Sans"/>
                <a:sym typeface="Fira Sans"/>
              </a:defRPr>
            </a:lvl8pPr>
            <a:lvl9pPr marL="4114800" lvl="8" indent="-304800">
              <a:lnSpc>
                <a:spcPct val="115000"/>
              </a:lnSpc>
              <a:spcBef>
                <a:spcPts val="1600"/>
              </a:spcBef>
              <a:spcAft>
                <a:spcPts val="1600"/>
              </a:spcAft>
              <a:buClr>
                <a:schemeClr val="dk1"/>
              </a:buClr>
              <a:buSzPts val="1200"/>
              <a:buFont typeface="Fira Sans"/>
              <a:buChar char="■"/>
              <a:defRPr sz="1200">
                <a:solidFill>
                  <a:schemeClr val="dk1"/>
                </a:solidFill>
                <a:latin typeface="Fira Sans"/>
                <a:ea typeface="Fira Sans"/>
                <a:cs typeface="Fira Sans"/>
                <a:sym typeface="Fira Sans"/>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mod="1">
    <p:ext uri="{27BBF7A9-308A-43DC-89C8-2F10F3537804}">
      <p15:sldGuideLst xmlns:p15="http://schemas.microsoft.com/office/powerpoint/2012/main">
        <p15:guide id="1" orient="horz" pos="1620">
          <p15:clr>
            <a:srgbClr val="EA4335"/>
          </p15:clr>
        </p15:guide>
        <p15:guide id="2" pos="2880">
          <p15:clr>
            <a:srgbClr val="EA4335"/>
          </p15:clr>
        </p15:guide>
        <p15:guide id="3" pos="113">
          <p15:clr>
            <a:srgbClr val="EA4335"/>
          </p15:clr>
        </p15:guide>
        <p15:guide id="4" orient="horz" pos="113">
          <p15:clr>
            <a:srgbClr val="EA4335"/>
          </p15:clr>
        </p15:guide>
        <p15:guide id="5" orient="horz" pos="3127">
          <p15:clr>
            <a:srgbClr val="EA4335"/>
          </p15:clr>
        </p15:guide>
        <p15:guide id="6" pos="5647">
          <p15:clr>
            <a:srgbClr val="EA4335"/>
          </p15:clr>
        </p15:guide>
        <p15:guide id="7" pos="1497">
          <p15:clr>
            <a:srgbClr val="EA4335"/>
          </p15:clr>
        </p15:guide>
        <p15:guide id="8" pos="4263">
          <p15:clr>
            <a:srgbClr val="EA4335"/>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hyperlink" Target="https://www.stopbullying.gov/prevention/how-to-prevent-bullying#Keep" TargetMode="External"/><Relationship Id="rId2" Type="http://schemas.openxmlformats.org/officeDocument/2006/relationships/hyperlink" Target="https://www.stopbullying.gov/prevention/how-to-prevent-bullying#Help" TargetMode="Externa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hyperlink" Target="https://www.stopbullying.gov/prevention/how-to-prevent-bullying#Model" TargetMode="External"/><Relationship Id="rId4" Type="http://schemas.openxmlformats.org/officeDocument/2006/relationships/hyperlink" Target="https://www.stopbullying.gov/prevention/how-to-prevent-bullying#Encourage" TargetMode="External"/></Relationships>
</file>

<file path=ppt/slides/_rels/slide13.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jpg"/></Relationships>
</file>

<file path=ppt/slides/_rels/slide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6"/>
        <p:cNvGrpSpPr/>
        <p:nvPr/>
      </p:nvGrpSpPr>
      <p:grpSpPr>
        <a:xfrm>
          <a:off x="0" y="0"/>
          <a:ext cx="0" cy="0"/>
          <a:chOff x="0" y="0"/>
          <a:chExt cx="0" cy="0"/>
        </a:xfrm>
      </p:grpSpPr>
      <p:sp>
        <p:nvSpPr>
          <p:cNvPr id="58" name="Google Shape;58;p15"/>
          <p:cNvSpPr txBox="1">
            <a:spLocks noGrp="1"/>
          </p:cNvSpPr>
          <p:nvPr>
            <p:ph type="ctrTitle"/>
          </p:nvPr>
        </p:nvSpPr>
        <p:spPr>
          <a:xfrm>
            <a:off x="1734207" y="1236389"/>
            <a:ext cx="4231465" cy="774216"/>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US" sz="4400" dirty="0" smtClean="0">
                <a:latin typeface="Elephant" panose="02020904090505020303" pitchFamily="18" charset="0"/>
              </a:rPr>
              <a:t>Cerebral palsy</a:t>
            </a:r>
            <a:endParaRPr sz="4400" dirty="0">
              <a:latin typeface="Elephant" panose="02020904090505020303" pitchFamily="18" charset="0"/>
            </a:endParaRPr>
          </a:p>
        </p:txBody>
      </p:sp>
      <p:sp>
        <p:nvSpPr>
          <p:cNvPr id="59" name="Google Shape;59;p15"/>
          <p:cNvSpPr txBox="1">
            <a:spLocks noGrp="1"/>
          </p:cNvSpPr>
          <p:nvPr>
            <p:ph type="subTitle" idx="1"/>
          </p:nvPr>
        </p:nvSpPr>
        <p:spPr>
          <a:xfrm>
            <a:off x="4487404" y="2990236"/>
            <a:ext cx="4057506" cy="1703663"/>
          </a:xfrm>
          <a:prstGeom prst="rect">
            <a:avLst/>
          </a:prstGeom>
        </p:spPr>
        <p:txBody>
          <a:bodyPr spcFirstLastPara="1" wrap="square" lIns="91425" tIns="91425" rIns="91425" bIns="91425" anchor="t" anchorCtr="0">
            <a:noAutofit/>
          </a:bodyPr>
          <a:lstStyle/>
          <a:p>
            <a:r>
              <a:rPr lang="en-US" sz="2400" dirty="0">
                <a:solidFill>
                  <a:schemeClr val="tx1"/>
                </a:solidFill>
                <a:latin typeface="Fira Sans Extra Condensed Medium"/>
                <a:ea typeface="Fira Sans Extra Condensed Medium"/>
                <a:cs typeface="Fira Sans Extra Condensed Medium"/>
              </a:rPr>
              <a:t>Presented by : Sarah </a:t>
            </a:r>
            <a:r>
              <a:rPr lang="en-US" sz="2400" dirty="0" err="1">
                <a:solidFill>
                  <a:schemeClr val="tx1"/>
                </a:solidFill>
                <a:latin typeface="Fira Sans Extra Condensed Medium"/>
                <a:ea typeface="Fira Sans Extra Condensed Medium"/>
                <a:cs typeface="Fira Sans Extra Condensed Medium"/>
              </a:rPr>
              <a:t>Altarhoni</a:t>
            </a:r>
            <a:r>
              <a:rPr lang="en-US" sz="2400" dirty="0">
                <a:solidFill>
                  <a:schemeClr val="tx1"/>
                </a:solidFill>
                <a:latin typeface="Fira Sans Extra Condensed Medium"/>
                <a:ea typeface="Fira Sans Extra Condensed Medium"/>
                <a:cs typeface="Fira Sans Extra Condensed Medium"/>
              </a:rPr>
              <a:t> </a:t>
            </a:r>
          </a:p>
          <a:p>
            <a:r>
              <a:rPr lang="en-US" sz="2400" dirty="0">
                <a:solidFill>
                  <a:schemeClr val="tx1"/>
                </a:solidFill>
                <a:latin typeface="Fira Sans Extra Condensed Medium"/>
                <a:ea typeface="Fira Sans Extra Condensed Medium"/>
                <a:cs typeface="Fira Sans Extra Condensed Medium"/>
              </a:rPr>
              <a:t>Student ID :2750                                      </a:t>
            </a:r>
          </a:p>
          <a:p>
            <a:r>
              <a:rPr lang="en-US" sz="2400" dirty="0" smtClean="0">
                <a:solidFill>
                  <a:schemeClr val="tx1"/>
                </a:solidFill>
                <a:latin typeface="Fira Sans Extra Condensed Medium"/>
                <a:ea typeface="Fira Sans Extra Condensed Medium"/>
                <a:cs typeface="Fira Sans Extra Condensed Medium"/>
              </a:rPr>
              <a:t>Block: MSK</a:t>
            </a:r>
            <a:endParaRPr lang="en-US" sz="2400" dirty="0">
              <a:solidFill>
                <a:schemeClr val="tx1"/>
              </a:solidFill>
              <a:latin typeface="Fira Sans Extra Condensed Medium"/>
              <a:ea typeface="Fira Sans Extra Condensed Medium"/>
              <a:cs typeface="Fira Sans Extra Condensed Medium"/>
            </a:endParaRPr>
          </a:p>
          <a:p>
            <a:r>
              <a:rPr lang="en-US" sz="2400" dirty="0">
                <a:solidFill>
                  <a:schemeClr val="tx1"/>
                </a:solidFill>
                <a:latin typeface="Fira Sans Extra Condensed Medium"/>
                <a:ea typeface="Fira Sans Extra Condensed Medium"/>
                <a:cs typeface="Fira Sans Extra Condensed Medium"/>
              </a:rPr>
              <a:t>Date: </a:t>
            </a:r>
            <a:r>
              <a:rPr lang="en-US" sz="2400" dirty="0" smtClean="0">
                <a:solidFill>
                  <a:schemeClr val="tx1"/>
                </a:solidFill>
                <a:latin typeface="Fira Sans Extra Condensed Medium"/>
                <a:ea typeface="Fira Sans Extra Condensed Medium"/>
                <a:cs typeface="Fira Sans Extra Condensed Medium"/>
              </a:rPr>
              <a:t>16-05-2022           </a:t>
            </a:r>
            <a:endParaRPr lang="en-US" sz="2400" dirty="0">
              <a:solidFill>
                <a:schemeClr val="tx1"/>
              </a:solidFill>
              <a:latin typeface="Fira Sans Extra Condensed Medium"/>
              <a:ea typeface="Fira Sans Extra Condensed Medium"/>
              <a:cs typeface="Fira Sans Extra Condensed Medium"/>
            </a:endParaRPr>
          </a:p>
          <a:p>
            <a:pPr marL="0" lvl="0" indent="0" algn="ctr" rtl="0">
              <a:spcBef>
                <a:spcPts val="0"/>
              </a:spcBef>
              <a:spcAft>
                <a:spcPts val="0"/>
              </a:spcAft>
              <a:buNone/>
            </a:pPr>
            <a:endParaRPr dirty="0"/>
          </a:p>
        </p:txBody>
      </p:sp>
      <p:sp>
        <p:nvSpPr>
          <p:cNvPr id="60" name="Google Shape;60;p15"/>
          <p:cNvSpPr/>
          <p:nvPr/>
        </p:nvSpPr>
        <p:spPr>
          <a:xfrm rot="1635335">
            <a:off x="-568158" y="-1765890"/>
            <a:ext cx="1784245" cy="4984022"/>
          </a:xfrm>
          <a:custGeom>
            <a:avLst/>
            <a:gdLst/>
            <a:ahLst/>
            <a:cxnLst/>
            <a:rect l="l" t="t" r="r" b="b"/>
            <a:pathLst>
              <a:path w="9201" h="22441" extrusionOk="0">
                <a:moveTo>
                  <a:pt x="1839" y="585"/>
                </a:moveTo>
                <a:cubicBezTo>
                  <a:pt x="2424" y="585"/>
                  <a:pt x="2901" y="1062"/>
                  <a:pt x="2901" y="1647"/>
                </a:cubicBezTo>
                <a:lnTo>
                  <a:pt x="2901" y="1865"/>
                </a:lnTo>
                <a:lnTo>
                  <a:pt x="2901" y="2163"/>
                </a:lnTo>
                <a:lnTo>
                  <a:pt x="2901" y="3253"/>
                </a:lnTo>
                <a:cubicBezTo>
                  <a:pt x="2901" y="3417"/>
                  <a:pt x="3021" y="3551"/>
                  <a:pt x="3185" y="3551"/>
                </a:cubicBezTo>
                <a:cubicBezTo>
                  <a:pt x="3348" y="3551"/>
                  <a:pt x="3485" y="3417"/>
                  <a:pt x="3485" y="3253"/>
                </a:cubicBezTo>
                <a:lnTo>
                  <a:pt x="3485" y="2339"/>
                </a:lnTo>
                <a:cubicBezTo>
                  <a:pt x="3726" y="2238"/>
                  <a:pt x="3980" y="2189"/>
                  <a:pt x="4233" y="2189"/>
                </a:cubicBezTo>
                <a:cubicBezTo>
                  <a:pt x="4725" y="2189"/>
                  <a:pt x="5213" y="2376"/>
                  <a:pt x="5582" y="2734"/>
                </a:cubicBezTo>
                <a:cubicBezTo>
                  <a:pt x="5608" y="2777"/>
                  <a:pt x="5647" y="2816"/>
                  <a:pt x="5676" y="2858"/>
                </a:cubicBezTo>
                <a:cubicBezTo>
                  <a:pt x="5690" y="2871"/>
                  <a:pt x="5703" y="2884"/>
                  <a:pt x="5716" y="2910"/>
                </a:cubicBezTo>
                <a:cubicBezTo>
                  <a:pt x="5758" y="2953"/>
                  <a:pt x="5797" y="3008"/>
                  <a:pt x="5840" y="3061"/>
                </a:cubicBezTo>
                <a:cubicBezTo>
                  <a:pt x="5921" y="3185"/>
                  <a:pt x="5990" y="3335"/>
                  <a:pt x="6029" y="3482"/>
                </a:cubicBezTo>
                <a:cubicBezTo>
                  <a:pt x="6206" y="4070"/>
                  <a:pt x="6042" y="4723"/>
                  <a:pt x="5552" y="5144"/>
                </a:cubicBezTo>
                <a:cubicBezTo>
                  <a:pt x="5432" y="5252"/>
                  <a:pt x="5418" y="5428"/>
                  <a:pt x="5526" y="5553"/>
                </a:cubicBezTo>
                <a:cubicBezTo>
                  <a:pt x="5582" y="5621"/>
                  <a:pt x="5663" y="5660"/>
                  <a:pt x="5745" y="5660"/>
                </a:cubicBezTo>
                <a:cubicBezTo>
                  <a:pt x="5810" y="5660"/>
                  <a:pt x="5879" y="5634"/>
                  <a:pt x="5934" y="5592"/>
                </a:cubicBezTo>
                <a:cubicBezTo>
                  <a:pt x="6261" y="5321"/>
                  <a:pt x="6480" y="4968"/>
                  <a:pt x="6601" y="4586"/>
                </a:cubicBezTo>
                <a:cubicBezTo>
                  <a:pt x="6927" y="4723"/>
                  <a:pt x="7241" y="4925"/>
                  <a:pt x="7499" y="5183"/>
                </a:cubicBezTo>
                <a:cubicBezTo>
                  <a:pt x="8439" y="6124"/>
                  <a:pt x="8573" y="7607"/>
                  <a:pt x="7852" y="8694"/>
                </a:cubicBezTo>
                <a:cubicBezTo>
                  <a:pt x="7566" y="8573"/>
                  <a:pt x="7253" y="8507"/>
                  <a:pt x="6928" y="8507"/>
                </a:cubicBezTo>
                <a:cubicBezTo>
                  <a:pt x="6851" y="8507"/>
                  <a:pt x="6773" y="8510"/>
                  <a:pt x="6695" y="8518"/>
                </a:cubicBezTo>
                <a:cubicBezTo>
                  <a:pt x="6532" y="8544"/>
                  <a:pt x="6411" y="8681"/>
                  <a:pt x="6437" y="8844"/>
                </a:cubicBezTo>
                <a:cubicBezTo>
                  <a:pt x="6450" y="8999"/>
                  <a:pt x="6585" y="9104"/>
                  <a:pt x="6737" y="9104"/>
                </a:cubicBezTo>
                <a:cubicBezTo>
                  <a:pt x="6746" y="9104"/>
                  <a:pt x="6755" y="9103"/>
                  <a:pt x="6764" y="9102"/>
                </a:cubicBezTo>
                <a:cubicBezTo>
                  <a:pt x="6825" y="9095"/>
                  <a:pt x="6886" y="9092"/>
                  <a:pt x="6947" y="9092"/>
                </a:cubicBezTo>
                <a:cubicBezTo>
                  <a:pt x="7474" y="9092"/>
                  <a:pt x="7954" y="9354"/>
                  <a:pt x="8247" y="9756"/>
                </a:cubicBezTo>
                <a:cubicBezTo>
                  <a:pt x="8358" y="9961"/>
                  <a:pt x="8452" y="10177"/>
                  <a:pt x="8521" y="10409"/>
                </a:cubicBezTo>
                <a:cubicBezTo>
                  <a:pt x="8521" y="10438"/>
                  <a:pt x="8521" y="10464"/>
                  <a:pt x="8534" y="10490"/>
                </a:cubicBezTo>
                <a:cubicBezTo>
                  <a:pt x="8534" y="10533"/>
                  <a:pt x="8547" y="10559"/>
                  <a:pt x="8560" y="10601"/>
                </a:cubicBezTo>
                <a:cubicBezTo>
                  <a:pt x="8603" y="10778"/>
                  <a:pt x="8616" y="10967"/>
                  <a:pt x="8616" y="11157"/>
                </a:cubicBezTo>
                <a:cubicBezTo>
                  <a:pt x="8616" y="11891"/>
                  <a:pt x="8328" y="12587"/>
                  <a:pt x="7812" y="13103"/>
                </a:cubicBezTo>
                <a:cubicBezTo>
                  <a:pt x="7430" y="12695"/>
                  <a:pt x="6888" y="12437"/>
                  <a:pt x="6274" y="12424"/>
                </a:cubicBezTo>
                <a:cubicBezTo>
                  <a:pt x="6111" y="12424"/>
                  <a:pt x="5974" y="12561"/>
                  <a:pt x="5974" y="12724"/>
                </a:cubicBezTo>
                <a:cubicBezTo>
                  <a:pt x="5974" y="12871"/>
                  <a:pt x="6098" y="13008"/>
                  <a:pt x="6261" y="13008"/>
                </a:cubicBezTo>
                <a:cubicBezTo>
                  <a:pt x="6833" y="13021"/>
                  <a:pt x="7336" y="13335"/>
                  <a:pt x="7607" y="13799"/>
                </a:cubicBezTo>
                <a:cubicBezTo>
                  <a:pt x="7718" y="14031"/>
                  <a:pt x="7786" y="14275"/>
                  <a:pt x="7825" y="14520"/>
                </a:cubicBezTo>
                <a:lnTo>
                  <a:pt x="7825" y="14628"/>
                </a:lnTo>
                <a:cubicBezTo>
                  <a:pt x="7825" y="14667"/>
                  <a:pt x="7838" y="14710"/>
                  <a:pt x="7852" y="14749"/>
                </a:cubicBezTo>
                <a:lnTo>
                  <a:pt x="7852" y="14955"/>
                </a:lnTo>
                <a:cubicBezTo>
                  <a:pt x="7852" y="16055"/>
                  <a:pt x="7228" y="17022"/>
                  <a:pt x="6261" y="17486"/>
                </a:cubicBezTo>
                <a:cubicBezTo>
                  <a:pt x="6137" y="16656"/>
                  <a:pt x="5526" y="15948"/>
                  <a:pt x="4667" y="15716"/>
                </a:cubicBezTo>
                <a:cubicBezTo>
                  <a:pt x="4643" y="15710"/>
                  <a:pt x="4618" y="15707"/>
                  <a:pt x="4594" y="15707"/>
                </a:cubicBezTo>
                <a:cubicBezTo>
                  <a:pt x="4462" y="15707"/>
                  <a:pt x="4351" y="15796"/>
                  <a:pt x="4315" y="15935"/>
                </a:cubicBezTo>
                <a:cubicBezTo>
                  <a:pt x="4275" y="16085"/>
                  <a:pt x="4370" y="16248"/>
                  <a:pt x="4520" y="16287"/>
                </a:cubicBezTo>
                <a:cubicBezTo>
                  <a:pt x="5226" y="16464"/>
                  <a:pt x="5690" y="17104"/>
                  <a:pt x="5703" y="17799"/>
                </a:cubicBezTo>
                <a:cubicBezTo>
                  <a:pt x="5690" y="17839"/>
                  <a:pt x="5690" y="17881"/>
                  <a:pt x="5690" y="17920"/>
                </a:cubicBezTo>
                <a:lnTo>
                  <a:pt x="5690" y="18044"/>
                </a:lnTo>
                <a:lnTo>
                  <a:pt x="5690" y="18057"/>
                </a:lnTo>
                <a:cubicBezTo>
                  <a:pt x="5676" y="18113"/>
                  <a:pt x="5676" y="18165"/>
                  <a:pt x="5647" y="18221"/>
                </a:cubicBezTo>
                <a:cubicBezTo>
                  <a:pt x="5634" y="18276"/>
                  <a:pt x="5647" y="18328"/>
                  <a:pt x="5663" y="18384"/>
                </a:cubicBezTo>
                <a:cubicBezTo>
                  <a:pt x="5500" y="19269"/>
                  <a:pt x="4723" y="19935"/>
                  <a:pt x="3799" y="19935"/>
                </a:cubicBezTo>
                <a:cubicBezTo>
                  <a:pt x="3622" y="19935"/>
                  <a:pt x="3443" y="19909"/>
                  <a:pt x="3266" y="19867"/>
                </a:cubicBezTo>
                <a:cubicBezTo>
                  <a:pt x="3240" y="19854"/>
                  <a:pt x="3214" y="19854"/>
                  <a:pt x="3185" y="19854"/>
                </a:cubicBezTo>
                <a:cubicBezTo>
                  <a:pt x="2858" y="19690"/>
                  <a:pt x="2600" y="19377"/>
                  <a:pt x="2545" y="18982"/>
                </a:cubicBezTo>
                <a:cubicBezTo>
                  <a:pt x="2521" y="18845"/>
                  <a:pt x="2395" y="18733"/>
                  <a:pt x="2259" y="18733"/>
                </a:cubicBezTo>
                <a:cubicBezTo>
                  <a:pt x="2246" y="18733"/>
                  <a:pt x="2232" y="18734"/>
                  <a:pt x="2218" y="18737"/>
                </a:cubicBezTo>
                <a:cubicBezTo>
                  <a:pt x="2055" y="18766"/>
                  <a:pt x="1947" y="18913"/>
                  <a:pt x="1960" y="19076"/>
                </a:cubicBezTo>
                <a:cubicBezTo>
                  <a:pt x="2042" y="19648"/>
                  <a:pt x="2411" y="20112"/>
                  <a:pt x="2901" y="20356"/>
                </a:cubicBezTo>
                <a:lnTo>
                  <a:pt x="2901" y="20791"/>
                </a:lnTo>
                <a:cubicBezTo>
                  <a:pt x="2901" y="21379"/>
                  <a:pt x="2424" y="21852"/>
                  <a:pt x="1839" y="21852"/>
                </a:cubicBezTo>
                <a:cubicBezTo>
                  <a:pt x="1255" y="21852"/>
                  <a:pt x="778" y="21379"/>
                  <a:pt x="778" y="20791"/>
                </a:cubicBezTo>
                <a:lnTo>
                  <a:pt x="778" y="17567"/>
                </a:lnTo>
                <a:cubicBezTo>
                  <a:pt x="1075" y="17839"/>
                  <a:pt x="1483" y="18002"/>
                  <a:pt x="1921" y="18002"/>
                </a:cubicBezTo>
                <a:cubicBezTo>
                  <a:pt x="2260" y="18002"/>
                  <a:pt x="2574" y="17907"/>
                  <a:pt x="2845" y="17744"/>
                </a:cubicBezTo>
                <a:cubicBezTo>
                  <a:pt x="2974" y="17690"/>
                  <a:pt x="3110" y="17663"/>
                  <a:pt x="3248" y="17663"/>
                </a:cubicBezTo>
                <a:cubicBezTo>
                  <a:pt x="3386" y="17663"/>
                  <a:pt x="3526" y="17690"/>
                  <a:pt x="3661" y="17744"/>
                </a:cubicBezTo>
                <a:cubicBezTo>
                  <a:pt x="3949" y="17852"/>
                  <a:pt x="4164" y="18070"/>
                  <a:pt x="4288" y="18341"/>
                </a:cubicBezTo>
                <a:cubicBezTo>
                  <a:pt x="4328" y="18452"/>
                  <a:pt x="4439" y="18521"/>
                  <a:pt x="4560" y="18521"/>
                </a:cubicBezTo>
                <a:cubicBezTo>
                  <a:pt x="4586" y="18521"/>
                  <a:pt x="4628" y="18505"/>
                  <a:pt x="4667" y="18492"/>
                </a:cubicBezTo>
                <a:cubicBezTo>
                  <a:pt x="4818" y="18423"/>
                  <a:pt x="4886" y="18260"/>
                  <a:pt x="4818" y="18113"/>
                </a:cubicBezTo>
                <a:cubicBezTo>
                  <a:pt x="4641" y="17688"/>
                  <a:pt x="4302" y="17362"/>
                  <a:pt x="3880" y="17198"/>
                </a:cubicBezTo>
                <a:cubicBezTo>
                  <a:pt x="3743" y="17133"/>
                  <a:pt x="3593" y="17104"/>
                  <a:pt x="3443" y="17091"/>
                </a:cubicBezTo>
                <a:cubicBezTo>
                  <a:pt x="3580" y="16846"/>
                  <a:pt x="3648" y="16562"/>
                  <a:pt x="3648" y="16274"/>
                </a:cubicBezTo>
                <a:lnTo>
                  <a:pt x="3648" y="15036"/>
                </a:lnTo>
                <a:cubicBezTo>
                  <a:pt x="3648" y="14873"/>
                  <a:pt x="3511" y="14736"/>
                  <a:pt x="3348" y="14736"/>
                </a:cubicBezTo>
                <a:cubicBezTo>
                  <a:pt x="3185" y="14736"/>
                  <a:pt x="3064" y="14873"/>
                  <a:pt x="3064" y="15036"/>
                </a:cubicBezTo>
                <a:lnTo>
                  <a:pt x="3064" y="16274"/>
                </a:lnTo>
                <a:cubicBezTo>
                  <a:pt x="3064" y="16656"/>
                  <a:pt x="2858" y="17009"/>
                  <a:pt x="2574" y="17215"/>
                </a:cubicBezTo>
                <a:lnTo>
                  <a:pt x="2561" y="17215"/>
                </a:lnTo>
                <a:cubicBezTo>
                  <a:pt x="2531" y="17228"/>
                  <a:pt x="2505" y="17241"/>
                  <a:pt x="2479" y="17267"/>
                </a:cubicBezTo>
                <a:cubicBezTo>
                  <a:pt x="2316" y="17362"/>
                  <a:pt x="2123" y="17417"/>
                  <a:pt x="1921" y="17417"/>
                </a:cubicBezTo>
                <a:cubicBezTo>
                  <a:pt x="1281" y="17417"/>
                  <a:pt x="778" y="16901"/>
                  <a:pt x="778" y="16274"/>
                </a:cubicBezTo>
                <a:lnTo>
                  <a:pt x="778" y="15595"/>
                </a:lnTo>
                <a:cubicBezTo>
                  <a:pt x="1049" y="15784"/>
                  <a:pt x="1388" y="15892"/>
                  <a:pt x="1757" y="15892"/>
                </a:cubicBezTo>
                <a:cubicBezTo>
                  <a:pt x="1908" y="15892"/>
                  <a:pt x="2042" y="15771"/>
                  <a:pt x="2042" y="15608"/>
                </a:cubicBezTo>
                <a:cubicBezTo>
                  <a:pt x="2042" y="15445"/>
                  <a:pt x="1908" y="15307"/>
                  <a:pt x="1757" y="15307"/>
                </a:cubicBezTo>
                <a:cubicBezTo>
                  <a:pt x="1104" y="15307"/>
                  <a:pt x="585" y="14791"/>
                  <a:pt x="585" y="14138"/>
                </a:cubicBezTo>
                <a:cubicBezTo>
                  <a:pt x="585" y="13498"/>
                  <a:pt x="1104" y="12969"/>
                  <a:pt x="1757" y="12969"/>
                </a:cubicBezTo>
                <a:lnTo>
                  <a:pt x="1921" y="12969"/>
                </a:lnTo>
                <a:cubicBezTo>
                  <a:pt x="2871" y="12969"/>
                  <a:pt x="3648" y="12192"/>
                  <a:pt x="3648" y="11238"/>
                </a:cubicBezTo>
                <a:lnTo>
                  <a:pt x="3648" y="10340"/>
                </a:lnTo>
                <a:cubicBezTo>
                  <a:pt x="4831" y="10206"/>
                  <a:pt x="5758" y="9197"/>
                  <a:pt x="5758" y="7989"/>
                </a:cubicBezTo>
                <a:cubicBezTo>
                  <a:pt x="5758" y="6682"/>
                  <a:pt x="4710" y="5634"/>
                  <a:pt x="3417" y="5621"/>
                </a:cubicBezTo>
                <a:cubicBezTo>
                  <a:pt x="3159" y="5089"/>
                  <a:pt x="2613" y="4707"/>
                  <a:pt x="1973" y="4707"/>
                </a:cubicBezTo>
                <a:cubicBezTo>
                  <a:pt x="1810" y="4707"/>
                  <a:pt x="1689" y="4844"/>
                  <a:pt x="1689" y="5007"/>
                </a:cubicBezTo>
                <a:cubicBezTo>
                  <a:pt x="1689" y="5170"/>
                  <a:pt x="1810" y="5308"/>
                  <a:pt x="1973" y="5308"/>
                </a:cubicBezTo>
                <a:cubicBezTo>
                  <a:pt x="2531" y="5308"/>
                  <a:pt x="2982" y="5755"/>
                  <a:pt x="2982" y="6313"/>
                </a:cubicBezTo>
                <a:cubicBezTo>
                  <a:pt x="2982" y="6872"/>
                  <a:pt x="2531" y="7319"/>
                  <a:pt x="1973" y="7319"/>
                </a:cubicBezTo>
                <a:cubicBezTo>
                  <a:pt x="1810" y="7319"/>
                  <a:pt x="1689" y="7456"/>
                  <a:pt x="1689" y="7620"/>
                </a:cubicBezTo>
                <a:cubicBezTo>
                  <a:pt x="1689" y="7783"/>
                  <a:pt x="1810" y="7907"/>
                  <a:pt x="1973" y="7907"/>
                </a:cubicBezTo>
                <a:cubicBezTo>
                  <a:pt x="2858" y="7907"/>
                  <a:pt x="3580" y="7198"/>
                  <a:pt x="3580" y="6313"/>
                </a:cubicBezTo>
                <a:cubicBezTo>
                  <a:pt x="3580" y="6274"/>
                  <a:pt x="3567" y="6245"/>
                  <a:pt x="3567" y="6219"/>
                </a:cubicBezTo>
                <a:lnTo>
                  <a:pt x="3567" y="6219"/>
                </a:lnTo>
                <a:cubicBezTo>
                  <a:pt x="4465" y="6300"/>
                  <a:pt x="5174" y="7061"/>
                  <a:pt x="5174" y="7989"/>
                </a:cubicBezTo>
                <a:cubicBezTo>
                  <a:pt x="5174" y="8844"/>
                  <a:pt x="4560" y="9566"/>
                  <a:pt x="3730" y="9729"/>
                </a:cubicBezTo>
                <a:lnTo>
                  <a:pt x="3635" y="9729"/>
                </a:lnTo>
                <a:cubicBezTo>
                  <a:pt x="3551" y="9748"/>
                  <a:pt x="3467" y="9757"/>
                  <a:pt x="3384" y="9757"/>
                </a:cubicBezTo>
                <a:cubicBezTo>
                  <a:pt x="2860" y="9757"/>
                  <a:pt x="2379" y="9399"/>
                  <a:pt x="2260" y="8858"/>
                </a:cubicBezTo>
                <a:cubicBezTo>
                  <a:pt x="2238" y="8721"/>
                  <a:pt x="2120" y="8632"/>
                  <a:pt x="1986" y="8632"/>
                </a:cubicBezTo>
                <a:cubicBezTo>
                  <a:pt x="1960" y="8632"/>
                  <a:pt x="1934" y="8635"/>
                  <a:pt x="1908" y="8642"/>
                </a:cubicBezTo>
                <a:cubicBezTo>
                  <a:pt x="1757" y="8668"/>
                  <a:pt x="1646" y="8831"/>
                  <a:pt x="1689" y="8982"/>
                </a:cubicBezTo>
                <a:cubicBezTo>
                  <a:pt x="1839" y="9687"/>
                  <a:pt x="2398" y="10193"/>
                  <a:pt x="3064" y="10314"/>
                </a:cubicBezTo>
                <a:lnTo>
                  <a:pt x="3064" y="11238"/>
                </a:lnTo>
                <a:cubicBezTo>
                  <a:pt x="3064" y="11865"/>
                  <a:pt x="2545" y="12381"/>
                  <a:pt x="1921" y="12381"/>
                </a:cubicBezTo>
                <a:cubicBezTo>
                  <a:pt x="1281" y="12381"/>
                  <a:pt x="778" y="11865"/>
                  <a:pt x="778" y="11238"/>
                </a:cubicBezTo>
                <a:lnTo>
                  <a:pt x="778" y="1647"/>
                </a:lnTo>
                <a:cubicBezTo>
                  <a:pt x="778" y="1062"/>
                  <a:pt x="1255" y="585"/>
                  <a:pt x="1839" y="585"/>
                </a:cubicBezTo>
                <a:close/>
                <a:moveTo>
                  <a:pt x="1839" y="1"/>
                </a:moveTo>
                <a:cubicBezTo>
                  <a:pt x="928" y="1"/>
                  <a:pt x="193" y="735"/>
                  <a:pt x="193" y="1647"/>
                </a:cubicBezTo>
                <a:lnTo>
                  <a:pt x="193" y="11238"/>
                </a:lnTo>
                <a:cubicBezTo>
                  <a:pt x="193" y="11797"/>
                  <a:pt x="451" y="12300"/>
                  <a:pt x="872" y="12626"/>
                </a:cubicBezTo>
                <a:cubicBezTo>
                  <a:pt x="356" y="12927"/>
                  <a:pt x="0" y="13498"/>
                  <a:pt x="0" y="14138"/>
                </a:cubicBezTo>
                <a:cubicBezTo>
                  <a:pt x="0" y="14422"/>
                  <a:pt x="69" y="14697"/>
                  <a:pt x="193" y="14942"/>
                </a:cubicBezTo>
                <a:lnTo>
                  <a:pt x="193" y="14968"/>
                </a:lnTo>
                <a:lnTo>
                  <a:pt x="193" y="20791"/>
                </a:lnTo>
                <a:cubicBezTo>
                  <a:pt x="193" y="21705"/>
                  <a:pt x="928" y="22440"/>
                  <a:pt x="1839" y="22440"/>
                </a:cubicBezTo>
                <a:cubicBezTo>
                  <a:pt x="2750" y="22440"/>
                  <a:pt x="3485" y="21705"/>
                  <a:pt x="3485" y="20791"/>
                </a:cubicBezTo>
                <a:lnTo>
                  <a:pt x="3485" y="20533"/>
                </a:lnTo>
                <a:cubicBezTo>
                  <a:pt x="3541" y="20546"/>
                  <a:pt x="3606" y="20546"/>
                  <a:pt x="3661" y="20546"/>
                </a:cubicBezTo>
                <a:cubicBezTo>
                  <a:pt x="3743" y="20546"/>
                  <a:pt x="3825" y="20533"/>
                  <a:pt x="3906" y="20533"/>
                </a:cubicBezTo>
                <a:cubicBezTo>
                  <a:pt x="3933" y="20520"/>
                  <a:pt x="3949" y="20520"/>
                  <a:pt x="3962" y="20520"/>
                </a:cubicBezTo>
                <a:cubicBezTo>
                  <a:pt x="5226" y="20438"/>
                  <a:pt x="6235" y="19390"/>
                  <a:pt x="6274" y="18113"/>
                </a:cubicBezTo>
                <a:cubicBezTo>
                  <a:pt x="7580" y="17607"/>
                  <a:pt x="8452" y="16369"/>
                  <a:pt x="8452" y="14955"/>
                </a:cubicBezTo>
                <a:cubicBezTo>
                  <a:pt x="8452" y="14791"/>
                  <a:pt x="8439" y="14628"/>
                  <a:pt x="8410" y="14465"/>
                </a:cubicBezTo>
                <a:cubicBezTo>
                  <a:pt x="8384" y="14151"/>
                  <a:pt x="8302" y="13851"/>
                  <a:pt x="8165" y="13593"/>
                </a:cubicBezTo>
                <a:cubicBezTo>
                  <a:pt x="8831" y="12953"/>
                  <a:pt x="9200" y="12084"/>
                  <a:pt x="9200" y="11157"/>
                </a:cubicBezTo>
                <a:cubicBezTo>
                  <a:pt x="9200" y="10846"/>
                  <a:pt x="9158" y="10546"/>
                  <a:pt x="9076" y="10259"/>
                </a:cubicBezTo>
                <a:cubicBezTo>
                  <a:pt x="9024" y="9961"/>
                  <a:pt x="8913" y="9687"/>
                  <a:pt x="8750" y="9458"/>
                </a:cubicBezTo>
                <a:cubicBezTo>
                  <a:pt x="8642" y="9279"/>
                  <a:pt x="8521" y="9116"/>
                  <a:pt x="8384" y="8952"/>
                </a:cubicBezTo>
                <a:cubicBezTo>
                  <a:pt x="8766" y="8342"/>
                  <a:pt x="8942" y="7633"/>
                  <a:pt x="8900" y="6911"/>
                </a:cubicBezTo>
                <a:cubicBezTo>
                  <a:pt x="8831" y="6111"/>
                  <a:pt x="8492" y="5334"/>
                  <a:pt x="7920" y="4762"/>
                </a:cubicBezTo>
                <a:cubicBezTo>
                  <a:pt x="7580" y="4423"/>
                  <a:pt x="7159" y="4165"/>
                  <a:pt x="6725" y="3988"/>
                </a:cubicBezTo>
                <a:cubicBezTo>
                  <a:pt x="6708" y="3782"/>
                  <a:pt x="6682" y="3580"/>
                  <a:pt x="6614" y="3374"/>
                </a:cubicBezTo>
                <a:cubicBezTo>
                  <a:pt x="6562" y="3142"/>
                  <a:pt x="6450" y="2910"/>
                  <a:pt x="6300" y="2708"/>
                </a:cubicBezTo>
                <a:cubicBezTo>
                  <a:pt x="6219" y="2571"/>
                  <a:pt x="6111" y="2437"/>
                  <a:pt x="5990" y="2326"/>
                </a:cubicBezTo>
                <a:cubicBezTo>
                  <a:pt x="5521" y="1847"/>
                  <a:pt x="4883" y="1600"/>
                  <a:pt x="4238" y="1600"/>
                </a:cubicBezTo>
                <a:cubicBezTo>
                  <a:pt x="3985" y="1600"/>
                  <a:pt x="3731" y="1638"/>
                  <a:pt x="3485" y="1715"/>
                </a:cubicBezTo>
                <a:lnTo>
                  <a:pt x="3485" y="1647"/>
                </a:lnTo>
                <a:cubicBezTo>
                  <a:pt x="3485" y="735"/>
                  <a:pt x="2750" y="1"/>
                  <a:pt x="18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15"/>
          <p:cNvSpPr/>
          <p:nvPr/>
        </p:nvSpPr>
        <p:spPr>
          <a:xfrm rot="-1635335" flipH="1">
            <a:off x="7564080" y="-1850221"/>
            <a:ext cx="2051525" cy="4820795"/>
          </a:xfrm>
          <a:custGeom>
            <a:avLst/>
            <a:gdLst/>
            <a:ahLst/>
            <a:cxnLst/>
            <a:rect l="l" t="t" r="r" b="b"/>
            <a:pathLst>
              <a:path w="9201" h="22441" extrusionOk="0">
                <a:moveTo>
                  <a:pt x="1839" y="585"/>
                </a:moveTo>
                <a:cubicBezTo>
                  <a:pt x="2424" y="585"/>
                  <a:pt x="2901" y="1062"/>
                  <a:pt x="2901" y="1647"/>
                </a:cubicBezTo>
                <a:lnTo>
                  <a:pt x="2901" y="1865"/>
                </a:lnTo>
                <a:lnTo>
                  <a:pt x="2901" y="2163"/>
                </a:lnTo>
                <a:lnTo>
                  <a:pt x="2901" y="3253"/>
                </a:lnTo>
                <a:cubicBezTo>
                  <a:pt x="2901" y="3417"/>
                  <a:pt x="3021" y="3551"/>
                  <a:pt x="3185" y="3551"/>
                </a:cubicBezTo>
                <a:cubicBezTo>
                  <a:pt x="3348" y="3551"/>
                  <a:pt x="3485" y="3417"/>
                  <a:pt x="3485" y="3253"/>
                </a:cubicBezTo>
                <a:lnTo>
                  <a:pt x="3485" y="2339"/>
                </a:lnTo>
                <a:cubicBezTo>
                  <a:pt x="3726" y="2238"/>
                  <a:pt x="3980" y="2189"/>
                  <a:pt x="4233" y="2189"/>
                </a:cubicBezTo>
                <a:cubicBezTo>
                  <a:pt x="4725" y="2189"/>
                  <a:pt x="5213" y="2376"/>
                  <a:pt x="5582" y="2734"/>
                </a:cubicBezTo>
                <a:cubicBezTo>
                  <a:pt x="5608" y="2777"/>
                  <a:pt x="5647" y="2816"/>
                  <a:pt x="5676" y="2858"/>
                </a:cubicBezTo>
                <a:cubicBezTo>
                  <a:pt x="5690" y="2871"/>
                  <a:pt x="5703" y="2884"/>
                  <a:pt x="5716" y="2910"/>
                </a:cubicBezTo>
                <a:cubicBezTo>
                  <a:pt x="5758" y="2953"/>
                  <a:pt x="5797" y="3008"/>
                  <a:pt x="5840" y="3061"/>
                </a:cubicBezTo>
                <a:cubicBezTo>
                  <a:pt x="5921" y="3185"/>
                  <a:pt x="5990" y="3335"/>
                  <a:pt x="6029" y="3482"/>
                </a:cubicBezTo>
                <a:cubicBezTo>
                  <a:pt x="6206" y="4070"/>
                  <a:pt x="6042" y="4723"/>
                  <a:pt x="5552" y="5144"/>
                </a:cubicBezTo>
                <a:cubicBezTo>
                  <a:pt x="5432" y="5252"/>
                  <a:pt x="5418" y="5428"/>
                  <a:pt x="5526" y="5553"/>
                </a:cubicBezTo>
                <a:cubicBezTo>
                  <a:pt x="5582" y="5621"/>
                  <a:pt x="5663" y="5660"/>
                  <a:pt x="5745" y="5660"/>
                </a:cubicBezTo>
                <a:cubicBezTo>
                  <a:pt x="5810" y="5660"/>
                  <a:pt x="5879" y="5634"/>
                  <a:pt x="5934" y="5592"/>
                </a:cubicBezTo>
                <a:cubicBezTo>
                  <a:pt x="6261" y="5321"/>
                  <a:pt x="6480" y="4968"/>
                  <a:pt x="6601" y="4586"/>
                </a:cubicBezTo>
                <a:cubicBezTo>
                  <a:pt x="6927" y="4723"/>
                  <a:pt x="7241" y="4925"/>
                  <a:pt x="7499" y="5183"/>
                </a:cubicBezTo>
                <a:cubicBezTo>
                  <a:pt x="8439" y="6124"/>
                  <a:pt x="8573" y="7607"/>
                  <a:pt x="7852" y="8694"/>
                </a:cubicBezTo>
                <a:cubicBezTo>
                  <a:pt x="7566" y="8573"/>
                  <a:pt x="7253" y="8507"/>
                  <a:pt x="6928" y="8507"/>
                </a:cubicBezTo>
                <a:cubicBezTo>
                  <a:pt x="6851" y="8507"/>
                  <a:pt x="6773" y="8510"/>
                  <a:pt x="6695" y="8518"/>
                </a:cubicBezTo>
                <a:cubicBezTo>
                  <a:pt x="6532" y="8544"/>
                  <a:pt x="6411" y="8681"/>
                  <a:pt x="6437" y="8844"/>
                </a:cubicBezTo>
                <a:cubicBezTo>
                  <a:pt x="6450" y="8999"/>
                  <a:pt x="6585" y="9104"/>
                  <a:pt x="6737" y="9104"/>
                </a:cubicBezTo>
                <a:cubicBezTo>
                  <a:pt x="6746" y="9104"/>
                  <a:pt x="6755" y="9103"/>
                  <a:pt x="6764" y="9102"/>
                </a:cubicBezTo>
                <a:cubicBezTo>
                  <a:pt x="6825" y="9095"/>
                  <a:pt x="6886" y="9092"/>
                  <a:pt x="6947" y="9092"/>
                </a:cubicBezTo>
                <a:cubicBezTo>
                  <a:pt x="7474" y="9092"/>
                  <a:pt x="7954" y="9354"/>
                  <a:pt x="8247" y="9756"/>
                </a:cubicBezTo>
                <a:cubicBezTo>
                  <a:pt x="8358" y="9961"/>
                  <a:pt x="8452" y="10177"/>
                  <a:pt x="8521" y="10409"/>
                </a:cubicBezTo>
                <a:cubicBezTo>
                  <a:pt x="8521" y="10438"/>
                  <a:pt x="8521" y="10464"/>
                  <a:pt x="8534" y="10490"/>
                </a:cubicBezTo>
                <a:cubicBezTo>
                  <a:pt x="8534" y="10533"/>
                  <a:pt x="8547" y="10559"/>
                  <a:pt x="8560" y="10601"/>
                </a:cubicBezTo>
                <a:cubicBezTo>
                  <a:pt x="8603" y="10778"/>
                  <a:pt x="8616" y="10967"/>
                  <a:pt x="8616" y="11157"/>
                </a:cubicBezTo>
                <a:cubicBezTo>
                  <a:pt x="8616" y="11891"/>
                  <a:pt x="8328" y="12587"/>
                  <a:pt x="7812" y="13103"/>
                </a:cubicBezTo>
                <a:cubicBezTo>
                  <a:pt x="7430" y="12695"/>
                  <a:pt x="6888" y="12437"/>
                  <a:pt x="6274" y="12424"/>
                </a:cubicBezTo>
                <a:cubicBezTo>
                  <a:pt x="6111" y="12424"/>
                  <a:pt x="5974" y="12561"/>
                  <a:pt x="5974" y="12724"/>
                </a:cubicBezTo>
                <a:cubicBezTo>
                  <a:pt x="5974" y="12871"/>
                  <a:pt x="6098" y="13008"/>
                  <a:pt x="6261" y="13008"/>
                </a:cubicBezTo>
                <a:cubicBezTo>
                  <a:pt x="6833" y="13021"/>
                  <a:pt x="7336" y="13335"/>
                  <a:pt x="7607" y="13799"/>
                </a:cubicBezTo>
                <a:cubicBezTo>
                  <a:pt x="7718" y="14031"/>
                  <a:pt x="7786" y="14275"/>
                  <a:pt x="7825" y="14520"/>
                </a:cubicBezTo>
                <a:lnTo>
                  <a:pt x="7825" y="14628"/>
                </a:lnTo>
                <a:cubicBezTo>
                  <a:pt x="7825" y="14667"/>
                  <a:pt x="7838" y="14710"/>
                  <a:pt x="7852" y="14749"/>
                </a:cubicBezTo>
                <a:lnTo>
                  <a:pt x="7852" y="14955"/>
                </a:lnTo>
                <a:cubicBezTo>
                  <a:pt x="7852" y="16055"/>
                  <a:pt x="7228" y="17022"/>
                  <a:pt x="6261" y="17486"/>
                </a:cubicBezTo>
                <a:cubicBezTo>
                  <a:pt x="6137" y="16656"/>
                  <a:pt x="5526" y="15948"/>
                  <a:pt x="4667" y="15716"/>
                </a:cubicBezTo>
                <a:cubicBezTo>
                  <a:pt x="4643" y="15710"/>
                  <a:pt x="4618" y="15707"/>
                  <a:pt x="4594" y="15707"/>
                </a:cubicBezTo>
                <a:cubicBezTo>
                  <a:pt x="4462" y="15707"/>
                  <a:pt x="4351" y="15796"/>
                  <a:pt x="4315" y="15935"/>
                </a:cubicBezTo>
                <a:cubicBezTo>
                  <a:pt x="4275" y="16085"/>
                  <a:pt x="4370" y="16248"/>
                  <a:pt x="4520" y="16287"/>
                </a:cubicBezTo>
                <a:cubicBezTo>
                  <a:pt x="5226" y="16464"/>
                  <a:pt x="5690" y="17104"/>
                  <a:pt x="5703" y="17799"/>
                </a:cubicBezTo>
                <a:cubicBezTo>
                  <a:pt x="5690" y="17839"/>
                  <a:pt x="5690" y="17881"/>
                  <a:pt x="5690" y="17920"/>
                </a:cubicBezTo>
                <a:lnTo>
                  <a:pt x="5690" y="18044"/>
                </a:lnTo>
                <a:lnTo>
                  <a:pt x="5690" y="18057"/>
                </a:lnTo>
                <a:cubicBezTo>
                  <a:pt x="5676" y="18113"/>
                  <a:pt x="5676" y="18165"/>
                  <a:pt x="5647" y="18221"/>
                </a:cubicBezTo>
                <a:cubicBezTo>
                  <a:pt x="5634" y="18276"/>
                  <a:pt x="5647" y="18328"/>
                  <a:pt x="5663" y="18384"/>
                </a:cubicBezTo>
                <a:cubicBezTo>
                  <a:pt x="5500" y="19269"/>
                  <a:pt x="4723" y="19935"/>
                  <a:pt x="3799" y="19935"/>
                </a:cubicBezTo>
                <a:cubicBezTo>
                  <a:pt x="3622" y="19935"/>
                  <a:pt x="3443" y="19909"/>
                  <a:pt x="3266" y="19867"/>
                </a:cubicBezTo>
                <a:cubicBezTo>
                  <a:pt x="3240" y="19854"/>
                  <a:pt x="3214" y="19854"/>
                  <a:pt x="3185" y="19854"/>
                </a:cubicBezTo>
                <a:cubicBezTo>
                  <a:pt x="2858" y="19690"/>
                  <a:pt x="2600" y="19377"/>
                  <a:pt x="2545" y="18982"/>
                </a:cubicBezTo>
                <a:cubicBezTo>
                  <a:pt x="2521" y="18845"/>
                  <a:pt x="2395" y="18733"/>
                  <a:pt x="2259" y="18733"/>
                </a:cubicBezTo>
                <a:cubicBezTo>
                  <a:pt x="2246" y="18733"/>
                  <a:pt x="2232" y="18734"/>
                  <a:pt x="2218" y="18737"/>
                </a:cubicBezTo>
                <a:cubicBezTo>
                  <a:pt x="2055" y="18766"/>
                  <a:pt x="1947" y="18913"/>
                  <a:pt x="1960" y="19076"/>
                </a:cubicBezTo>
                <a:cubicBezTo>
                  <a:pt x="2042" y="19648"/>
                  <a:pt x="2411" y="20112"/>
                  <a:pt x="2901" y="20356"/>
                </a:cubicBezTo>
                <a:lnTo>
                  <a:pt x="2901" y="20791"/>
                </a:lnTo>
                <a:cubicBezTo>
                  <a:pt x="2901" y="21379"/>
                  <a:pt x="2424" y="21852"/>
                  <a:pt x="1839" y="21852"/>
                </a:cubicBezTo>
                <a:cubicBezTo>
                  <a:pt x="1255" y="21852"/>
                  <a:pt x="778" y="21379"/>
                  <a:pt x="778" y="20791"/>
                </a:cubicBezTo>
                <a:lnTo>
                  <a:pt x="778" y="17567"/>
                </a:lnTo>
                <a:cubicBezTo>
                  <a:pt x="1075" y="17839"/>
                  <a:pt x="1483" y="18002"/>
                  <a:pt x="1921" y="18002"/>
                </a:cubicBezTo>
                <a:cubicBezTo>
                  <a:pt x="2260" y="18002"/>
                  <a:pt x="2574" y="17907"/>
                  <a:pt x="2845" y="17744"/>
                </a:cubicBezTo>
                <a:cubicBezTo>
                  <a:pt x="2974" y="17690"/>
                  <a:pt x="3110" y="17663"/>
                  <a:pt x="3248" y="17663"/>
                </a:cubicBezTo>
                <a:cubicBezTo>
                  <a:pt x="3386" y="17663"/>
                  <a:pt x="3526" y="17690"/>
                  <a:pt x="3661" y="17744"/>
                </a:cubicBezTo>
                <a:cubicBezTo>
                  <a:pt x="3949" y="17852"/>
                  <a:pt x="4164" y="18070"/>
                  <a:pt x="4288" y="18341"/>
                </a:cubicBezTo>
                <a:cubicBezTo>
                  <a:pt x="4328" y="18452"/>
                  <a:pt x="4439" y="18521"/>
                  <a:pt x="4560" y="18521"/>
                </a:cubicBezTo>
                <a:cubicBezTo>
                  <a:pt x="4586" y="18521"/>
                  <a:pt x="4628" y="18505"/>
                  <a:pt x="4667" y="18492"/>
                </a:cubicBezTo>
                <a:cubicBezTo>
                  <a:pt x="4818" y="18423"/>
                  <a:pt x="4886" y="18260"/>
                  <a:pt x="4818" y="18113"/>
                </a:cubicBezTo>
                <a:cubicBezTo>
                  <a:pt x="4641" y="17688"/>
                  <a:pt x="4302" y="17362"/>
                  <a:pt x="3880" y="17198"/>
                </a:cubicBezTo>
                <a:cubicBezTo>
                  <a:pt x="3743" y="17133"/>
                  <a:pt x="3593" y="17104"/>
                  <a:pt x="3443" y="17091"/>
                </a:cubicBezTo>
                <a:cubicBezTo>
                  <a:pt x="3580" y="16846"/>
                  <a:pt x="3648" y="16562"/>
                  <a:pt x="3648" y="16274"/>
                </a:cubicBezTo>
                <a:lnTo>
                  <a:pt x="3648" y="15036"/>
                </a:lnTo>
                <a:cubicBezTo>
                  <a:pt x="3648" y="14873"/>
                  <a:pt x="3511" y="14736"/>
                  <a:pt x="3348" y="14736"/>
                </a:cubicBezTo>
                <a:cubicBezTo>
                  <a:pt x="3185" y="14736"/>
                  <a:pt x="3064" y="14873"/>
                  <a:pt x="3064" y="15036"/>
                </a:cubicBezTo>
                <a:lnTo>
                  <a:pt x="3064" y="16274"/>
                </a:lnTo>
                <a:cubicBezTo>
                  <a:pt x="3064" y="16656"/>
                  <a:pt x="2858" y="17009"/>
                  <a:pt x="2574" y="17215"/>
                </a:cubicBezTo>
                <a:lnTo>
                  <a:pt x="2561" y="17215"/>
                </a:lnTo>
                <a:cubicBezTo>
                  <a:pt x="2531" y="17228"/>
                  <a:pt x="2505" y="17241"/>
                  <a:pt x="2479" y="17267"/>
                </a:cubicBezTo>
                <a:cubicBezTo>
                  <a:pt x="2316" y="17362"/>
                  <a:pt x="2123" y="17417"/>
                  <a:pt x="1921" y="17417"/>
                </a:cubicBezTo>
                <a:cubicBezTo>
                  <a:pt x="1281" y="17417"/>
                  <a:pt x="778" y="16901"/>
                  <a:pt x="778" y="16274"/>
                </a:cubicBezTo>
                <a:lnTo>
                  <a:pt x="778" y="15595"/>
                </a:lnTo>
                <a:cubicBezTo>
                  <a:pt x="1049" y="15784"/>
                  <a:pt x="1388" y="15892"/>
                  <a:pt x="1757" y="15892"/>
                </a:cubicBezTo>
                <a:cubicBezTo>
                  <a:pt x="1908" y="15892"/>
                  <a:pt x="2042" y="15771"/>
                  <a:pt x="2042" y="15608"/>
                </a:cubicBezTo>
                <a:cubicBezTo>
                  <a:pt x="2042" y="15445"/>
                  <a:pt x="1908" y="15307"/>
                  <a:pt x="1757" y="15307"/>
                </a:cubicBezTo>
                <a:cubicBezTo>
                  <a:pt x="1104" y="15307"/>
                  <a:pt x="585" y="14791"/>
                  <a:pt x="585" y="14138"/>
                </a:cubicBezTo>
                <a:cubicBezTo>
                  <a:pt x="585" y="13498"/>
                  <a:pt x="1104" y="12969"/>
                  <a:pt x="1757" y="12969"/>
                </a:cubicBezTo>
                <a:lnTo>
                  <a:pt x="1921" y="12969"/>
                </a:lnTo>
                <a:cubicBezTo>
                  <a:pt x="2871" y="12969"/>
                  <a:pt x="3648" y="12192"/>
                  <a:pt x="3648" y="11238"/>
                </a:cubicBezTo>
                <a:lnTo>
                  <a:pt x="3648" y="10340"/>
                </a:lnTo>
                <a:cubicBezTo>
                  <a:pt x="4831" y="10206"/>
                  <a:pt x="5758" y="9197"/>
                  <a:pt x="5758" y="7989"/>
                </a:cubicBezTo>
                <a:cubicBezTo>
                  <a:pt x="5758" y="6682"/>
                  <a:pt x="4710" y="5634"/>
                  <a:pt x="3417" y="5621"/>
                </a:cubicBezTo>
                <a:cubicBezTo>
                  <a:pt x="3159" y="5089"/>
                  <a:pt x="2613" y="4707"/>
                  <a:pt x="1973" y="4707"/>
                </a:cubicBezTo>
                <a:cubicBezTo>
                  <a:pt x="1810" y="4707"/>
                  <a:pt x="1689" y="4844"/>
                  <a:pt x="1689" y="5007"/>
                </a:cubicBezTo>
                <a:cubicBezTo>
                  <a:pt x="1689" y="5170"/>
                  <a:pt x="1810" y="5308"/>
                  <a:pt x="1973" y="5308"/>
                </a:cubicBezTo>
                <a:cubicBezTo>
                  <a:pt x="2531" y="5308"/>
                  <a:pt x="2982" y="5755"/>
                  <a:pt x="2982" y="6313"/>
                </a:cubicBezTo>
                <a:cubicBezTo>
                  <a:pt x="2982" y="6872"/>
                  <a:pt x="2531" y="7319"/>
                  <a:pt x="1973" y="7319"/>
                </a:cubicBezTo>
                <a:cubicBezTo>
                  <a:pt x="1810" y="7319"/>
                  <a:pt x="1689" y="7456"/>
                  <a:pt x="1689" y="7620"/>
                </a:cubicBezTo>
                <a:cubicBezTo>
                  <a:pt x="1689" y="7783"/>
                  <a:pt x="1810" y="7907"/>
                  <a:pt x="1973" y="7907"/>
                </a:cubicBezTo>
                <a:cubicBezTo>
                  <a:pt x="2858" y="7907"/>
                  <a:pt x="3580" y="7198"/>
                  <a:pt x="3580" y="6313"/>
                </a:cubicBezTo>
                <a:cubicBezTo>
                  <a:pt x="3580" y="6274"/>
                  <a:pt x="3567" y="6245"/>
                  <a:pt x="3567" y="6219"/>
                </a:cubicBezTo>
                <a:lnTo>
                  <a:pt x="3567" y="6219"/>
                </a:lnTo>
                <a:cubicBezTo>
                  <a:pt x="4465" y="6300"/>
                  <a:pt x="5174" y="7061"/>
                  <a:pt x="5174" y="7989"/>
                </a:cubicBezTo>
                <a:cubicBezTo>
                  <a:pt x="5174" y="8844"/>
                  <a:pt x="4560" y="9566"/>
                  <a:pt x="3730" y="9729"/>
                </a:cubicBezTo>
                <a:lnTo>
                  <a:pt x="3635" y="9729"/>
                </a:lnTo>
                <a:cubicBezTo>
                  <a:pt x="3551" y="9748"/>
                  <a:pt x="3467" y="9757"/>
                  <a:pt x="3384" y="9757"/>
                </a:cubicBezTo>
                <a:cubicBezTo>
                  <a:pt x="2860" y="9757"/>
                  <a:pt x="2379" y="9399"/>
                  <a:pt x="2260" y="8858"/>
                </a:cubicBezTo>
                <a:cubicBezTo>
                  <a:pt x="2238" y="8721"/>
                  <a:pt x="2120" y="8632"/>
                  <a:pt x="1986" y="8632"/>
                </a:cubicBezTo>
                <a:cubicBezTo>
                  <a:pt x="1960" y="8632"/>
                  <a:pt x="1934" y="8635"/>
                  <a:pt x="1908" y="8642"/>
                </a:cubicBezTo>
                <a:cubicBezTo>
                  <a:pt x="1757" y="8668"/>
                  <a:pt x="1646" y="8831"/>
                  <a:pt x="1689" y="8982"/>
                </a:cubicBezTo>
                <a:cubicBezTo>
                  <a:pt x="1839" y="9687"/>
                  <a:pt x="2398" y="10193"/>
                  <a:pt x="3064" y="10314"/>
                </a:cubicBezTo>
                <a:lnTo>
                  <a:pt x="3064" y="11238"/>
                </a:lnTo>
                <a:cubicBezTo>
                  <a:pt x="3064" y="11865"/>
                  <a:pt x="2545" y="12381"/>
                  <a:pt x="1921" y="12381"/>
                </a:cubicBezTo>
                <a:cubicBezTo>
                  <a:pt x="1281" y="12381"/>
                  <a:pt x="778" y="11865"/>
                  <a:pt x="778" y="11238"/>
                </a:cubicBezTo>
                <a:lnTo>
                  <a:pt x="778" y="1647"/>
                </a:lnTo>
                <a:cubicBezTo>
                  <a:pt x="778" y="1062"/>
                  <a:pt x="1255" y="585"/>
                  <a:pt x="1839" y="585"/>
                </a:cubicBezTo>
                <a:close/>
                <a:moveTo>
                  <a:pt x="1839" y="1"/>
                </a:moveTo>
                <a:cubicBezTo>
                  <a:pt x="928" y="1"/>
                  <a:pt x="193" y="735"/>
                  <a:pt x="193" y="1647"/>
                </a:cubicBezTo>
                <a:lnTo>
                  <a:pt x="193" y="11238"/>
                </a:lnTo>
                <a:cubicBezTo>
                  <a:pt x="193" y="11797"/>
                  <a:pt x="451" y="12300"/>
                  <a:pt x="872" y="12626"/>
                </a:cubicBezTo>
                <a:cubicBezTo>
                  <a:pt x="356" y="12927"/>
                  <a:pt x="0" y="13498"/>
                  <a:pt x="0" y="14138"/>
                </a:cubicBezTo>
                <a:cubicBezTo>
                  <a:pt x="0" y="14422"/>
                  <a:pt x="69" y="14697"/>
                  <a:pt x="193" y="14942"/>
                </a:cubicBezTo>
                <a:lnTo>
                  <a:pt x="193" y="14968"/>
                </a:lnTo>
                <a:lnTo>
                  <a:pt x="193" y="20791"/>
                </a:lnTo>
                <a:cubicBezTo>
                  <a:pt x="193" y="21705"/>
                  <a:pt x="928" y="22440"/>
                  <a:pt x="1839" y="22440"/>
                </a:cubicBezTo>
                <a:cubicBezTo>
                  <a:pt x="2750" y="22440"/>
                  <a:pt x="3485" y="21705"/>
                  <a:pt x="3485" y="20791"/>
                </a:cubicBezTo>
                <a:lnTo>
                  <a:pt x="3485" y="20533"/>
                </a:lnTo>
                <a:cubicBezTo>
                  <a:pt x="3541" y="20546"/>
                  <a:pt x="3606" y="20546"/>
                  <a:pt x="3661" y="20546"/>
                </a:cubicBezTo>
                <a:cubicBezTo>
                  <a:pt x="3743" y="20546"/>
                  <a:pt x="3825" y="20533"/>
                  <a:pt x="3906" y="20533"/>
                </a:cubicBezTo>
                <a:cubicBezTo>
                  <a:pt x="3933" y="20520"/>
                  <a:pt x="3949" y="20520"/>
                  <a:pt x="3962" y="20520"/>
                </a:cubicBezTo>
                <a:cubicBezTo>
                  <a:pt x="5226" y="20438"/>
                  <a:pt x="6235" y="19390"/>
                  <a:pt x="6274" y="18113"/>
                </a:cubicBezTo>
                <a:cubicBezTo>
                  <a:pt x="7580" y="17607"/>
                  <a:pt x="8452" y="16369"/>
                  <a:pt x="8452" y="14955"/>
                </a:cubicBezTo>
                <a:cubicBezTo>
                  <a:pt x="8452" y="14791"/>
                  <a:pt x="8439" y="14628"/>
                  <a:pt x="8410" y="14465"/>
                </a:cubicBezTo>
                <a:cubicBezTo>
                  <a:pt x="8384" y="14151"/>
                  <a:pt x="8302" y="13851"/>
                  <a:pt x="8165" y="13593"/>
                </a:cubicBezTo>
                <a:cubicBezTo>
                  <a:pt x="8831" y="12953"/>
                  <a:pt x="9200" y="12084"/>
                  <a:pt x="9200" y="11157"/>
                </a:cubicBezTo>
                <a:cubicBezTo>
                  <a:pt x="9200" y="10846"/>
                  <a:pt x="9158" y="10546"/>
                  <a:pt x="9076" y="10259"/>
                </a:cubicBezTo>
                <a:cubicBezTo>
                  <a:pt x="9024" y="9961"/>
                  <a:pt x="8913" y="9687"/>
                  <a:pt x="8750" y="9458"/>
                </a:cubicBezTo>
                <a:cubicBezTo>
                  <a:pt x="8642" y="9279"/>
                  <a:pt x="8521" y="9116"/>
                  <a:pt x="8384" y="8952"/>
                </a:cubicBezTo>
                <a:cubicBezTo>
                  <a:pt x="8766" y="8342"/>
                  <a:pt x="8942" y="7633"/>
                  <a:pt x="8900" y="6911"/>
                </a:cubicBezTo>
                <a:cubicBezTo>
                  <a:pt x="8831" y="6111"/>
                  <a:pt x="8492" y="5334"/>
                  <a:pt x="7920" y="4762"/>
                </a:cubicBezTo>
                <a:cubicBezTo>
                  <a:pt x="7580" y="4423"/>
                  <a:pt x="7159" y="4165"/>
                  <a:pt x="6725" y="3988"/>
                </a:cubicBezTo>
                <a:cubicBezTo>
                  <a:pt x="6708" y="3782"/>
                  <a:pt x="6682" y="3580"/>
                  <a:pt x="6614" y="3374"/>
                </a:cubicBezTo>
                <a:cubicBezTo>
                  <a:pt x="6562" y="3142"/>
                  <a:pt x="6450" y="2910"/>
                  <a:pt x="6300" y="2708"/>
                </a:cubicBezTo>
                <a:cubicBezTo>
                  <a:pt x="6219" y="2571"/>
                  <a:pt x="6111" y="2437"/>
                  <a:pt x="5990" y="2326"/>
                </a:cubicBezTo>
                <a:cubicBezTo>
                  <a:pt x="5521" y="1847"/>
                  <a:pt x="4883" y="1600"/>
                  <a:pt x="4238" y="1600"/>
                </a:cubicBezTo>
                <a:cubicBezTo>
                  <a:pt x="3985" y="1600"/>
                  <a:pt x="3731" y="1638"/>
                  <a:pt x="3485" y="1715"/>
                </a:cubicBezTo>
                <a:lnTo>
                  <a:pt x="3485" y="1647"/>
                </a:lnTo>
                <a:cubicBezTo>
                  <a:pt x="3485" y="735"/>
                  <a:pt x="2750" y="1"/>
                  <a:pt x="1839"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15"/>
          <p:cNvSpPr/>
          <p:nvPr/>
        </p:nvSpPr>
        <p:spPr>
          <a:xfrm rot="-7199981" flipH="1">
            <a:off x="7526546" y="1907709"/>
            <a:ext cx="2177660" cy="5104254"/>
          </a:xfrm>
          <a:custGeom>
            <a:avLst/>
            <a:gdLst/>
            <a:ahLst/>
            <a:cxnLst/>
            <a:rect l="l" t="t" r="r" b="b"/>
            <a:pathLst>
              <a:path w="9210" h="22441" extrusionOk="0">
                <a:moveTo>
                  <a:pt x="7361" y="585"/>
                </a:moveTo>
                <a:cubicBezTo>
                  <a:pt x="7946" y="585"/>
                  <a:pt x="8423" y="1062"/>
                  <a:pt x="8423" y="1647"/>
                </a:cubicBezTo>
                <a:lnTo>
                  <a:pt x="8423" y="11238"/>
                </a:lnTo>
                <a:cubicBezTo>
                  <a:pt x="8423" y="11865"/>
                  <a:pt x="7920" y="12381"/>
                  <a:pt x="7280" y="12381"/>
                </a:cubicBezTo>
                <a:cubicBezTo>
                  <a:pt x="6653" y="12381"/>
                  <a:pt x="6137" y="11865"/>
                  <a:pt x="6137" y="11238"/>
                </a:cubicBezTo>
                <a:lnTo>
                  <a:pt x="6137" y="10314"/>
                </a:lnTo>
                <a:cubicBezTo>
                  <a:pt x="6803" y="10193"/>
                  <a:pt x="7361" y="9687"/>
                  <a:pt x="7511" y="8982"/>
                </a:cubicBezTo>
                <a:cubicBezTo>
                  <a:pt x="7551" y="8831"/>
                  <a:pt x="7443" y="8668"/>
                  <a:pt x="7293" y="8642"/>
                </a:cubicBezTo>
                <a:cubicBezTo>
                  <a:pt x="7266" y="8635"/>
                  <a:pt x="7240" y="8632"/>
                  <a:pt x="7215" y="8632"/>
                </a:cubicBezTo>
                <a:cubicBezTo>
                  <a:pt x="7084" y="8632"/>
                  <a:pt x="6973" y="8721"/>
                  <a:pt x="6940" y="8858"/>
                </a:cubicBezTo>
                <a:cubicBezTo>
                  <a:pt x="6822" y="9399"/>
                  <a:pt x="6348" y="9757"/>
                  <a:pt x="5820" y="9757"/>
                </a:cubicBezTo>
                <a:cubicBezTo>
                  <a:pt x="5736" y="9757"/>
                  <a:pt x="5650" y="9748"/>
                  <a:pt x="5565" y="9729"/>
                </a:cubicBezTo>
                <a:lnTo>
                  <a:pt x="5470" y="9729"/>
                </a:lnTo>
                <a:cubicBezTo>
                  <a:pt x="4654" y="9566"/>
                  <a:pt x="4027" y="8844"/>
                  <a:pt x="4027" y="7989"/>
                </a:cubicBezTo>
                <a:cubicBezTo>
                  <a:pt x="4027" y="7061"/>
                  <a:pt x="4735" y="6300"/>
                  <a:pt x="5634" y="6219"/>
                </a:cubicBezTo>
                <a:lnTo>
                  <a:pt x="5634" y="6313"/>
                </a:lnTo>
                <a:cubicBezTo>
                  <a:pt x="5634" y="7198"/>
                  <a:pt x="6339" y="7907"/>
                  <a:pt x="7224" y="7907"/>
                </a:cubicBezTo>
                <a:cubicBezTo>
                  <a:pt x="7387" y="7907"/>
                  <a:pt x="7524" y="7783"/>
                  <a:pt x="7524" y="7620"/>
                </a:cubicBezTo>
                <a:cubicBezTo>
                  <a:pt x="7524" y="7456"/>
                  <a:pt x="7387" y="7319"/>
                  <a:pt x="7224" y="7319"/>
                </a:cubicBezTo>
                <a:cubicBezTo>
                  <a:pt x="6666" y="7319"/>
                  <a:pt x="6218" y="6872"/>
                  <a:pt x="6218" y="6313"/>
                </a:cubicBezTo>
                <a:cubicBezTo>
                  <a:pt x="6218" y="5755"/>
                  <a:pt x="6666" y="5308"/>
                  <a:pt x="7224" y="5308"/>
                </a:cubicBezTo>
                <a:cubicBezTo>
                  <a:pt x="7387" y="5308"/>
                  <a:pt x="7524" y="5170"/>
                  <a:pt x="7524" y="5007"/>
                </a:cubicBezTo>
                <a:cubicBezTo>
                  <a:pt x="7524" y="4844"/>
                  <a:pt x="7387" y="4707"/>
                  <a:pt x="7224" y="4707"/>
                </a:cubicBezTo>
                <a:cubicBezTo>
                  <a:pt x="6597" y="4707"/>
                  <a:pt x="6042" y="5089"/>
                  <a:pt x="5781" y="5621"/>
                </a:cubicBezTo>
                <a:cubicBezTo>
                  <a:pt x="4491" y="5634"/>
                  <a:pt x="3442" y="6682"/>
                  <a:pt x="3442" y="7989"/>
                </a:cubicBezTo>
                <a:cubicBezTo>
                  <a:pt x="3442" y="9197"/>
                  <a:pt x="4366" y="10206"/>
                  <a:pt x="5552" y="10340"/>
                </a:cubicBezTo>
                <a:lnTo>
                  <a:pt x="5552" y="11238"/>
                </a:lnTo>
                <a:cubicBezTo>
                  <a:pt x="5552" y="12192"/>
                  <a:pt x="6326" y="12969"/>
                  <a:pt x="7280" y="12969"/>
                </a:cubicBezTo>
                <a:lnTo>
                  <a:pt x="7456" y="12969"/>
                </a:lnTo>
                <a:cubicBezTo>
                  <a:pt x="8096" y="12969"/>
                  <a:pt x="8612" y="13498"/>
                  <a:pt x="8612" y="14138"/>
                </a:cubicBezTo>
                <a:cubicBezTo>
                  <a:pt x="8612" y="14791"/>
                  <a:pt x="8096" y="15307"/>
                  <a:pt x="7456" y="15307"/>
                </a:cubicBezTo>
                <a:cubicBezTo>
                  <a:pt x="7293" y="15307"/>
                  <a:pt x="7155" y="15445"/>
                  <a:pt x="7155" y="15608"/>
                </a:cubicBezTo>
                <a:cubicBezTo>
                  <a:pt x="7155" y="15771"/>
                  <a:pt x="7293" y="15892"/>
                  <a:pt x="7456" y="15892"/>
                </a:cubicBezTo>
                <a:cubicBezTo>
                  <a:pt x="7809" y="15892"/>
                  <a:pt x="8148" y="15784"/>
                  <a:pt x="8423" y="15595"/>
                </a:cubicBezTo>
                <a:lnTo>
                  <a:pt x="8423" y="16274"/>
                </a:lnTo>
                <a:cubicBezTo>
                  <a:pt x="8423" y="16901"/>
                  <a:pt x="7920" y="17417"/>
                  <a:pt x="7280" y="17417"/>
                </a:cubicBezTo>
                <a:cubicBezTo>
                  <a:pt x="7074" y="17417"/>
                  <a:pt x="6884" y="17362"/>
                  <a:pt x="6721" y="17267"/>
                </a:cubicBezTo>
                <a:cubicBezTo>
                  <a:pt x="6695" y="17241"/>
                  <a:pt x="6666" y="17228"/>
                  <a:pt x="6639" y="17215"/>
                </a:cubicBezTo>
                <a:cubicBezTo>
                  <a:pt x="6339" y="17009"/>
                  <a:pt x="6137" y="16656"/>
                  <a:pt x="6137" y="16274"/>
                </a:cubicBezTo>
                <a:lnTo>
                  <a:pt x="6137" y="15036"/>
                </a:lnTo>
                <a:cubicBezTo>
                  <a:pt x="6137" y="14873"/>
                  <a:pt x="6012" y="14736"/>
                  <a:pt x="5849" y="14736"/>
                </a:cubicBezTo>
                <a:cubicBezTo>
                  <a:pt x="5686" y="14736"/>
                  <a:pt x="5552" y="14873"/>
                  <a:pt x="5552" y="15036"/>
                </a:cubicBezTo>
                <a:lnTo>
                  <a:pt x="5552" y="16274"/>
                </a:lnTo>
                <a:cubicBezTo>
                  <a:pt x="5552" y="16562"/>
                  <a:pt x="5634" y="16846"/>
                  <a:pt x="5754" y="17091"/>
                </a:cubicBezTo>
                <a:cubicBezTo>
                  <a:pt x="5604" y="17104"/>
                  <a:pt x="5470" y="17133"/>
                  <a:pt x="5320" y="17198"/>
                </a:cubicBezTo>
                <a:cubicBezTo>
                  <a:pt x="4899" y="17362"/>
                  <a:pt x="4556" y="17688"/>
                  <a:pt x="4379" y="18113"/>
                </a:cubicBezTo>
                <a:cubicBezTo>
                  <a:pt x="4311" y="18260"/>
                  <a:pt x="4379" y="18423"/>
                  <a:pt x="4530" y="18492"/>
                </a:cubicBezTo>
                <a:cubicBezTo>
                  <a:pt x="4572" y="18505"/>
                  <a:pt x="4611" y="18521"/>
                  <a:pt x="4654" y="18521"/>
                </a:cubicBezTo>
                <a:cubicBezTo>
                  <a:pt x="4762" y="18521"/>
                  <a:pt x="4869" y="18452"/>
                  <a:pt x="4912" y="18341"/>
                </a:cubicBezTo>
                <a:cubicBezTo>
                  <a:pt x="5033" y="18070"/>
                  <a:pt x="5265" y="17852"/>
                  <a:pt x="5536" y="17744"/>
                </a:cubicBezTo>
                <a:cubicBezTo>
                  <a:pt x="5673" y="17690"/>
                  <a:pt x="5812" y="17663"/>
                  <a:pt x="5952" y="17663"/>
                </a:cubicBezTo>
                <a:cubicBezTo>
                  <a:pt x="6092" y="17663"/>
                  <a:pt x="6231" y="17690"/>
                  <a:pt x="6368" y="17744"/>
                </a:cubicBezTo>
                <a:cubicBezTo>
                  <a:pt x="6626" y="17907"/>
                  <a:pt x="6953" y="18002"/>
                  <a:pt x="7280" y="18002"/>
                </a:cubicBezTo>
                <a:cubicBezTo>
                  <a:pt x="7727" y="18002"/>
                  <a:pt x="8122" y="17839"/>
                  <a:pt x="8423" y="17567"/>
                </a:cubicBezTo>
                <a:lnTo>
                  <a:pt x="8423" y="20791"/>
                </a:lnTo>
                <a:cubicBezTo>
                  <a:pt x="8423" y="21379"/>
                  <a:pt x="7946" y="21852"/>
                  <a:pt x="7361" y="21852"/>
                </a:cubicBezTo>
                <a:cubicBezTo>
                  <a:pt x="6777" y="21852"/>
                  <a:pt x="6300" y="21379"/>
                  <a:pt x="6300" y="20791"/>
                </a:cubicBezTo>
                <a:lnTo>
                  <a:pt x="6300" y="20356"/>
                </a:lnTo>
                <a:cubicBezTo>
                  <a:pt x="6790" y="20112"/>
                  <a:pt x="7155" y="19648"/>
                  <a:pt x="7237" y="19076"/>
                </a:cubicBezTo>
                <a:cubicBezTo>
                  <a:pt x="7266" y="18913"/>
                  <a:pt x="7142" y="18766"/>
                  <a:pt x="6992" y="18737"/>
                </a:cubicBezTo>
                <a:cubicBezTo>
                  <a:pt x="6977" y="18734"/>
                  <a:pt x="6962" y="18733"/>
                  <a:pt x="6947" y="18733"/>
                </a:cubicBezTo>
                <a:cubicBezTo>
                  <a:pt x="6802" y="18733"/>
                  <a:pt x="6676" y="18845"/>
                  <a:pt x="6653" y="18982"/>
                </a:cubicBezTo>
                <a:cubicBezTo>
                  <a:pt x="6597" y="19377"/>
                  <a:pt x="6352" y="19690"/>
                  <a:pt x="6012" y="19854"/>
                </a:cubicBezTo>
                <a:cubicBezTo>
                  <a:pt x="5986" y="19854"/>
                  <a:pt x="5960" y="19854"/>
                  <a:pt x="5931" y="19867"/>
                </a:cubicBezTo>
                <a:cubicBezTo>
                  <a:pt x="5754" y="19909"/>
                  <a:pt x="5578" y="19935"/>
                  <a:pt x="5402" y="19935"/>
                </a:cubicBezTo>
                <a:cubicBezTo>
                  <a:pt x="4474" y="19935"/>
                  <a:pt x="3700" y="19269"/>
                  <a:pt x="3537" y="18384"/>
                </a:cubicBezTo>
                <a:cubicBezTo>
                  <a:pt x="3563" y="18328"/>
                  <a:pt x="3563" y="18276"/>
                  <a:pt x="3550" y="18221"/>
                </a:cubicBezTo>
                <a:cubicBezTo>
                  <a:pt x="3537" y="18165"/>
                  <a:pt x="3524" y="18113"/>
                  <a:pt x="3511" y="18044"/>
                </a:cubicBezTo>
                <a:lnTo>
                  <a:pt x="3511" y="17920"/>
                </a:lnTo>
                <a:cubicBezTo>
                  <a:pt x="3524" y="17881"/>
                  <a:pt x="3511" y="17839"/>
                  <a:pt x="3494" y="17799"/>
                </a:cubicBezTo>
                <a:cubicBezTo>
                  <a:pt x="3511" y="17104"/>
                  <a:pt x="3971" y="16464"/>
                  <a:pt x="4680" y="16287"/>
                </a:cubicBezTo>
                <a:cubicBezTo>
                  <a:pt x="4843" y="16248"/>
                  <a:pt x="4938" y="16085"/>
                  <a:pt x="4899" y="15935"/>
                </a:cubicBezTo>
                <a:cubicBezTo>
                  <a:pt x="4863" y="15796"/>
                  <a:pt x="4740" y="15707"/>
                  <a:pt x="4604" y="15707"/>
                </a:cubicBezTo>
                <a:cubicBezTo>
                  <a:pt x="4579" y="15707"/>
                  <a:pt x="4555" y="15710"/>
                  <a:pt x="4530" y="15716"/>
                </a:cubicBezTo>
                <a:cubicBezTo>
                  <a:pt x="3674" y="15948"/>
                  <a:pt x="3073" y="16656"/>
                  <a:pt x="2939" y="17473"/>
                </a:cubicBezTo>
                <a:cubicBezTo>
                  <a:pt x="1973" y="17022"/>
                  <a:pt x="1346" y="16055"/>
                  <a:pt x="1346" y="14955"/>
                </a:cubicBezTo>
                <a:lnTo>
                  <a:pt x="1346" y="14749"/>
                </a:lnTo>
                <a:cubicBezTo>
                  <a:pt x="1372" y="14710"/>
                  <a:pt x="1372" y="14667"/>
                  <a:pt x="1372" y="14628"/>
                </a:cubicBezTo>
                <a:lnTo>
                  <a:pt x="1372" y="14520"/>
                </a:lnTo>
                <a:cubicBezTo>
                  <a:pt x="1414" y="14275"/>
                  <a:pt x="1483" y="14031"/>
                  <a:pt x="1590" y="13799"/>
                </a:cubicBezTo>
                <a:cubicBezTo>
                  <a:pt x="1862" y="13335"/>
                  <a:pt x="2368" y="13021"/>
                  <a:pt x="2939" y="13008"/>
                </a:cubicBezTo>
                <a:cubicBezTo>
                  <a:pt x="3103" y="13008"/>
                  <a:pt x="3223" y="12871"/>
                  <a:pt x="3223" y="12724"/>
                </a:cubicBezTo>
                <a:cubicBezTo>
                  <a:pt x="3223" y="12561"/>
                  <a:pt x="3086" y="12424"/>
                  <a:pt x="2923" y="12424"/>
                </a:cubicBezTo>
                <a:cubicBezTo>
                  <a:pt x="2325" y="12437"/>
                  <a:pt x="1767" y="12695"/>
                  <a:pt x="1388" y="13103"/>
                </a:cubicBezTo>
                <a:cubicBezTo>
                  <a:pt x="869" y="12587"/>
                  <a:pt x="585" y="11891"/>
                  <a:pt x="585" y="11157"/>
                </a:cubicBezTo>
                <a:cubicBezTo>
                  <a:pt x="585" y="10967"/>
                  <a:pt x="611" y="10778"/>
                  <a:pt x="637" y="10601"/>
                </a:cubicBezTo>
                <a:cubicBezTo>
                  <a:pt x="666" y="10559"/>
                  <a:pt x="666" y="10533"/>
                  <a:pt x="679" y="10490"/>
                </a:cubicBezTo>
                <a:cubicBezTo>
                  <a:pt x="679" y="10464"/>
                  <a:pt x="679" y="10438"/>
                  <a:pt x="692" y="10409"/>
                </a:cubicBezTo>
                <a:cubicBezTo>
                  <a:pt x="748" y="10177"/>
                  <a:pt x="843" y="9961"/>
                  <a:pt x="950" y="9756"/>
                </a:cubicBezTo>
                <a:cubicBezTo>
                  <a:pt x="1243" y="9354"/>
                  <a:pt x="1734" y="9092"/>
                  <a:pt x="2254" y="9092"/>
                </a:cubicBezTo>
                <a:cubicBezTo>
                  <a:pt x="2313" y="9092"/>
                  <a:pt x="2373" y="9095"/>
                  <a:pt x="2433" y="9102"/>
                </a:cubicBezTo>
                <a:cubicBezTo>
                  <a:pt x="2442" y="9103"/>
                  <a:pt x="2451" y="9104"/>
                  <a:pt x="2460" y="9104"/>
                </a:cubicBezTo>
                <a:cubicBezTo>
                  <a:pt x="2612" y="9104"/>
                  <a:pt x="2747" y="8999"/>
                  <a:pt x="2760" y="8844"/>
                </a:cubicBezTo>
                <a:cubicBezTo>
                  <a:pt x="2789" y="8681"/>
                  <a:pt x="2665" y="8544"/>
                  <a:pt x="2515" y="8518"/>
                </a:cubicBezTo>
                <a:cubicBezTo>
                  <a:pt x="2434" y="8510"/>
                  <a:pt x="2355" y="8507"/>
                  <a:pt x="2276" y="8507"/>
                </a:cubicBezTo>
                <a:cubicBezTo>
                  <a:pt x="1944" y="8507"/>
                  <a:pt x="1631" y="8573"/>
                  <a:pt x="1346" y="8694"/>
                </a:cubicBezTo>
                <a:cubicBezTo>
                  <a:pt x="624" y="7607"/>
                  <a:pt x="761" y="6124"/>
                  <a:pt x="1698" y="5183"/>
                </a:cubicBezTo>
                <a:cubicBezTo>
                  <a:pt x="1960" y="4925"/>
                  <a:pt x="2270" y="4723"/>
                  <a:pt x="2596" y="4586"/>
                </a:cubicBezTo>
                <a:cubicBezTo>
                  <a:pt x="2720" y="4968"/>
                  <a:pt x="2952" y="5321"/>
                  <a:pt x="3266" y="5592"/>
                </a:cubicBezTo>
                <a:cubicBezTo>
                  <a:pt x="3318" y="5634"/>
                  <a:pt x="3387" y="5660"/>
                  <a:pt x="3455" y="5660"/>
                </a:cubicBezTo>
                <a:cubicBezTo>
                  <a:pt x="3537" y="5660"/>
                  <a:pt x="3619" y="5621"/>
                  <a:pt x="3674" y="5553"/>
                </a:cubicBezTo>
                <a:cubicBezTo>
                  <a:pt x="3782" y="5428"/>
                  <a:pt x="3769" y="5252"/>
                  <a:pt x="3645" y="5144"/>
                </a:cubicBezTo>
                <a:cubicBezTo>
                  <a:pt x="3155" y="4723"/>
                  <a:pt x="2992" y="4070"/>
                  <a:pt x="3168" y="3482"/>
                </a:cubicBezTo>
                <a:cubicBezTo>
                  <a:pt x="3210" y="3335"/>
                  <a:pt x="3279" y="3198"/>
                  <a:pt x="3374" y="3061"/>
                </a:cubicBezTo>
                <a:cubicBezTo>
                  <a:pt x="3400" y="3008"/>
                  <a:pt x="3442" y="2953"/>
                  <a:pt x="3481" y="2910"/>
                </a:cubicBezTo>
                <a:cubicBezTo>
                  <a:pt x="3494" y="2884"/>
                  <a:pt x="3511" y="2871"/>
                  <a:pt x="3524" y="2858"/>
                </a:cubicBezTo>
                <a:cubicBezTo>
                  <a:pt x="3550" y="2816"/>
                  <a:pt x="3592" y="2777"/>
                  <a:pt x="3619" y="2734"/>
                </a:cubicBezTo>
                <a:cubicBezTo>
                  <a:pt x="3988" y="2376"/>
                  <a:pt x="4475" y="2189"/>
                  <a:pt x="4968" y="2189"/>
                </a:cubicBezTo>
                <a:cubicBezTo>
                  <a:pt x="5220" y="2189"/>
                  <a:pt x="5475" y="2238"/>
                  <a:pt x="5715" y="2339"/>
                </a:cubicBezTo>
                <a:lnTo>
                  <a:pt x="5715" y="3253"/>
                </a:lnTo>
                <a:cubicBezTo>
                  <a:pt x="5715" y="3417"/>
                  <a:pt x="5849" y="3551"/>
                  <a:pt x="6012" y="3551"/>
                </a:cubicBezTo>
                <a:cubicBezTo>
                  <a:pt x="6176" y="3551"/>
                  <a:pt x="6300" y="3417"/>
                  <a:pt x="6300" y="3253"/>
                </a:cubicBezTo>
                <a:lnTo>
                  <a:pt x="6300" y="2163"/>
                </a:lnTo>
                <a:lnTo>
                  <a:pt x="6300" y="1865"/>
                </a:lnTo>
                <a:lnTo>
                  <a:pt x="6300" y="1647"/>
                </a:lnTo>
                <a:cubicBezTo>
                  <a:pt x="6300" y="1062"/>
                  <a:pt x="6777" y="585"/>
                  <a:pt x="7361" y="585"/>
                </a:cubicBezTo>
                <a:close/>
                <a:moveTo>
                  <a:pt x="7361" y="1"/>
                </a:moveTo>
                <a:cubicBezTo>
                  <a:pt x="6463" y="1"/>
                  <a:pt x="5715" y="735"/>
                  <a:pt x="5715" y="1647"/>
                </a:cubicBezTo>
                <a:lnTo>
                  <a:pt x="5715" y="1715"/>
                </a:lnTo>
                <a:cubicBezTo>
                  <a:pt x="5469" y="1638"/>
                  <a:pt x="5215" y="1600"/>
                  <a:pt x="4962" y="1600"/>
                </a:cubicBezTo>
                <a:cubicBezTo>
                  <a:pt x="4317" y="1600"/>
                  <a:pt x="3679" y="1847"/>
                  <a:pt x="3210" y="2326"/>
                </a:cubicBezTo>
                <a:cubicBezTo>
                  <a:pt x="3086" y="2450"/>
                  <a:pt x="2978" y="2571"/>
                  <a:pt x="2897" y="2708"/>
                </a:cubicBezTo>
                <a:cubicBezTo>
                  <a:pt x="2747" y="2910"/>
                  <a:pt x="2652" y="3142"/>
                  <a:pt x="2583" y="3374"/>
                </a:cubicBezTo>
                <a:cubicBezTo>
                  <a:pt x="2531" y="3580"/>
                  <a:pt x="2489" y="3782"/>
                  <a:pt x="2489" y="3988"/>
                </a:cubicBezTo>
                <a:cubicBezTo>
                  <a:pt x="2041" y="4165"/>
                  <a:pt x="1633" y="4423"/>
                  <a:pt x="1290" y="4762"/>
                </a:cubicBezTo>
                <a:cubicBezTo>
                  <a:pt x="705" y="5334"/>
                  <a:pt x="366" y="6111"/>
                  <a:pt x="310" y="6911"/>
                </a:cubicBezTo>
                <a:cubicBezTo>
                  <a:pt x="258" y="7633"/>
                  <a:pt x="434" y="8342"/>
                  <a:pt x="816" y="8952"/>
                </a:cubicBezTo>
                <a:cubicBezTo>
                  <a:pt x="679" y="9116"/>
                  <a:pt x="555" y="9279"/>
                  <a:pt x="447" y="9458"/>
                </a:cubicBezTo>
                <a:cubicBezTo>
                  <a:pt x="297" y="9687"/>
                  <a:pt x="176" y="9961"/>
                  <a:pt x="121" y="10259"/>
                </a:cubicBezTo>
                <a:cubicBezTo>
                  <a:pt x="39" y="10546"/>
                  <a:pt x="0" y="10846"/>
                  <a:pt x="0" y="11157"/>
                </a:cubicBezTo>
                <a:cubicBezTo>
                  <a:pt x="0" y="12084"/>
                  <a:pt x="379" y="12953"/>
                  <a:pt x="1032" y="13593"/>
                </a:cubicBezTo>
                <a:cubicBezTo>
                  <a:pt x="898" y="13851"/>
                  <a:pt x="816" y="14151"/>
                  <a:pt x="787" y="14465"/>
                </a:cubicBezTo>
                <a:cubicBezTo>
                  <a:pt x="774" y="14628"/>
                  <a:pt x="761" y="14791"/>
                  <a:pt x="761" y="14955"/>
                </a:cubicBezTo>
                <a:cubicBezTo>
                  <a:pt x="761" y="16369"/>
                  <a:pt x="1617" y="17607"/>
                  <a:pt x="2923" y="18113"/>
                </a:cubicBezTo>
                <a:cubicBezTo>
                  <a:pt x="2965" y="19390"/>
                  <a:pt x="3971" y="20438"/>
                  <a:pt x="5238" y="20520"/>
                </a:cubicBezTo>
                <a:cubicBezTo>
                  <a:pt x="5251" y="20520"/>
                  <a:pt x="5278" y="20520"/>
                  <a:pt x="5291" y="20533"/>
                </a:cubicBezTo>
                <a:cubicBezTo>
                  <a:pt x="5372" y="20533"/>
                  <a:pt x="5454" y="20546"/>
                  <a:pt x="5536" y="20546"/>
                </a:cubicBezTo>
                <a:cubicBezTo>
                  <a:pt x="5591" y="20546"/>
                  <a:pt x="5660" y="20546"/>
                  <a:pt x="5715" y="20533"/>
                </a:cubicBezTo>
                <a:lnTo>
                  <a:pt x="5715" y="20791"/>
                </a:lnTo>
                <a:cubicBezTo>
                  <a:pt x="5715" y="21705"/>
                  <a:pt x="6463" y="22440"/>
                  <a:pt x="7361" y="22440"/>
                </a:cubicBezTo>
                <a:cubicBezTo>
                  <a:pt x="8272" y="22440"/>
                  <a:pt x="9020" y="21705"/>
                  <a:pt x="9020" y="20791"/>
                </a:cubicBezTo>
                <a:lnTo>
                  <a:pt x="9020" y="14968"/>
                </a:lnTo>
                <a:cubicBezTo>
                  <a:pt x="9020" y="14955"/>
                  <a:pt x="9007" y="14955"/>
                  <a:pt x="9007" y="14942"/>
                </a:cubicBezTo>
                <a:cubicBezTo>
                  <a:pt x="9144" y="14697"/>
                  <a:pt x="9210" y="14422"/>
                  <a:pt x="9210" y="14138"/>
                </a:cubicBezTo>
                <a:cubicBezTo>
                  <a:pt x="9210" y="13498"/>
                  <a:pt x="8857" y="12927"/>
                  <a:pt x="8328" y="12626"/>
                </a:cubicBezTo>
                <a:cubicBezTo>
                  <a:pt x="8749" y="12300"/>
                  <a:pt x="9020" y="11797"/>
                  <a:pt x="9020" y="11238"/>
                </a:cubicBezTo>
                <a:lnTo>
                  <a:pt x="9020" y="1647"/>
                </a:lnTo>
                <a:cubicBezTo>
                  <a:pt x="9020" y="735"/>
                  <a:pt x="8272" y="1"/>
                  <a:pt x="736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9" name="صورة 8"/>
          <p:cNvPicPr>
            <a:picLocks noChangeAspect="1"/>
          </p:cNvPicPr>
          <p:nvPr/>
        </p:nvPicPr>
        <p:blipFill>
          <a:blip r:embed="rId3"/>
          <a:stretch>
            <a:fillRect/>
          </a:stretch>
        </p:blipFill>
        <p:spPr>
          <a:xfrm>
            <a:off x="1427445" y="-334383"/>
            <a:ext cx="1585780" cy="1708577"/>
          </a:xfrm>
          <a:prstGeom prst="rect">
            <a:avLst/>
          </a:prstGeom>
        </p:spPr>
      </p:pic>
      <p:pic>
        <p:nvPicPr>
          <p:cNvPr id="10" name="صورة 9"/>
          <p:cNvPicPr>
            <a:picLocks noChangeAspect="1"/>
          </p:cNvPicPr>
          <p:nvPr/>
        </p:nvPicPr>
        <p:blipFill>
          <a:blip r:embed="rId4"/>
          <a:stretch>
            <a:fillRect/>
          </a:stretch>
        </p:blipFill>
        <p:spPr>
          <a:xfrm>
            <a:off x="5809685" y="0"/>
            <a:ext cx="1472495" cy="968005"/>
          </a:xfrm>
          <a:prstGeom prst="rect">
            <a:avLst/>
          </a:prstGeom>
        </p:spPr>
      </p:pic>
      <p:pic>
        <p:nvPicPr>
          <p:cNvPr id="3" name="صورة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554" y="2194276"/>
            <a:ext cx="4086422" cy="2724281"/>
          </a:xfrm>
          <a:prstGeom prst="rect">
            <a:avLst/>
          </a:prstGeom>
        </p:spPr>
      </p:pic>
      <p:sp>
        <p:nvSpPr>
          <p:cNvPr id="2" name="عنصر نائب لرقم الشريحة 1"/>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1</a:t>
            </a:fld>
            <a:endParaRPr lang="en"/>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8" descr="mixed-cp-ic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6113" y="1579061"/>
            <a:ext cx="2121341" cy="1298686"/>
          </a:xfrm>
          <a:prstGeom prst="rect">
            <a:avLst/>
          </a:prstGeom>
          <a:noFill/>
          <a:extLst>
            <a:ext uri="{909E8E84-426E-40DD-AFC4-6F175D3DCCD1}">
              <a14:hiddenFill xmlns:a14="http://schemas.microsoft.com/office/drawing/2010/main">
                <a:solidFill>
                  <a:srgbClr val="FFFFFF"/>
                </a:solidFill>
              </a14:hiddenFill>
            </a:ext>
          </a:extLst>
        </p:spPr>
      </p:pic>
      <p:sp>
        <p:nvSpPr>
          <p:cNvPr id="7" name="Google Shape;220;p22"/>
          <p:cNvSpPr/>
          <p:nvPr/>
        </p:nvSpPr>
        <p:spPr>
          <a:xfrm>
            <a:off x="3478381" y="2042660"/>
            <a:ext cx="2780769" cy="745267"/>
          </a:xfrm>
          <a:custGeom>
            <a:avLst/>
            <a:gdLst/>
            <a:ahLst/>
            <a:cxnLst/>
            <a:rect l="l" t="t" r="r" b="b"/>
            <a:pathLst>
              <a:path w="12016" h="3388" extrusionOk="0">
                <a:moveTo>
                  <a:pt x="1702" y="1"/>
                </a:moveTo>
                <a:cubicBezTo>
                  <a:pt x="761" y="1"/>
                  <a:pt x="0" y="761"/>
                  <a:pt x="0" y="1689"/>
                </a:cubicBezTo>
                <a:cubicBezTo>
                  <a:pt x="0" y="2626"/>
                  <a:pt x="761" y="3387"/>
                  <a:pt x="1702" y="3387"/>
                </a:cubicBezTo>
                <a:lnTo>
                  <a:pt x="10327" y="3387"/>
                </a:lnTo>
                <a:cubicBezTo>
                  <a:pt x="11267" y="3387"/>
                  <a:pt x="12015" y="2626"/>
                  <a:pt x="12015" y="1689"/>
                </a:cubicBezTo>
                <a:cubicBezTo>
                  <a:pt x="12015" y="761"/>
                  <a:pt x="11267" y="1"/>
                  <a:pt x="10327" y="1"/>
                </a:cubicBezTo>
                <a:close/>
              </a:path>
            </a:pathLst>
          </a:custGeom>
          <a:solidFill>
            <a:schemeClr val="accent6"/>
          </a:solidFill>
          <a:ln>
            <a:noFill/>
          </a:ln>
        </p:spPr>
        <p:txBody>
          <a:bodyPr spcFirstLastPara="1" wrap="square" lIns="91425" tIns="91425" rIns="91425" bIns="91425" anchor="ctr" anchorCtr="0">
            <a:noAutofit/>
          </a:bodyPr>
          <a:lstStyle/>
          <a:p>
            <a:r>
              <a:rPr lang="en-US" sz="1700" dirty="0" smtClean="0">
                <a:solidFill>
                  <a:schemeClr val="accent6">
                    <a:lumMod val="25000"/>
                  </a:schemeClr>
                </a:solidFill>
                <a:latin typeface="Fira Sans Extra Condensed Medium"/>
                <a:ea typeface="Fira Sans Extra Condensed Medium"/>
                <a:cs typeface="Fira Sans Extra Condensed Medium"/>
              </a:rPr>
              <a:t>       Mixed </a:t>
            </a:r>
            <a:r>
              <a:rPr lang="en-US" sz="1700" dirty="0">
                <a:solidFill>
                  <a:schemeClr val="accent6">
                    <a:lumMod val="25000"/>
                  </a:schemeClr>
                </a:solidFill>
                <a:latin typeface="Fira Sans Extra Condensed Medium"/>
                <a:ea typeface="Fira Sans Extra Condensed Medium"/>
                <a:cs typeface="Fira Sans Extra Condensed Medium"/>
              </a:rPr>
              <a:t>cerebral palsy</a:t>
            </a:r>
            <a:endParaRPr sz="1700" dirty="0">
              <a:solidFill>
                <a:schemeClr val="accent6">
                  <a:lumMod val="25000"/>
                </a:schemeClr>
              </a:solidFill>
              <a:latin typeface="Fira Sans Extra Condensed Medium"/>
              <a:ea typeface="Fira Sans Extra Condensed Medium"/>
              <a:cs typeface="Fira Sans Extra Condensed Medium"/>
            </a:endParaRPr>
          </a:p>
        </p:txBody>
      </p:sp>
      <p:cxnSp>
        <p:nvCxnSpPr>
          <p:cNvPr id="5" name="رابط بشكل مرفق 4"/>
          <p:cNvCxnSpPr/>
          <p:nvPr/>
        </p:nvCxnSpPr>
        <p:spPr>
          <a:xfrm rot="5400000">
            <a:off x="4579450" y="2882763"/>
            <a:ext cx="373780" cy="184108"/>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2" name="مستطيل 1"/>
          <p:cNvSpPr/>
          <p:nvPr/>
        </p:nvSpPr>
        <p:spPr>
          <a:xfrm>
            <a:off x="651655" y="1997571"/>
            <a:ext cx="441146" cy="461665"/>
          </a:xfrm>
          <a:prstGeom prst="rect">
            <a:avLst/>
          </a:prstGeom>
        </p:spPr>
        <p:txBody>
          <a:bodyPr wrap="none">
            <a:spAutoFit/>
          </a:bodyPr>
          <a:lstStyle/>
          <a:p>
            <a:r>
              <a:rPr lang="en-US" sz="2400" dirty="0">
                <a:solidFill>
                  <a:schemeClr val="accent3">
                    <a:lumMod val="50000"/>
                  </a:schemeClr>
                </a:solidFill>
              </a:rPr>
              <a:t>4.</a:t>
            </a:r>
            <a:endParaRPr lang="ar-SA" sz="2400" dirty="0">
              <a:solidFill>
                <a:schemeClr val="accent3">
                  <a:lumMod val="50000"/>
                </a:schemeClr>
              </a:solidFill>
            </a:endParaRPr>
          </a:p>
        </p:txBody>
      </p:sp>
      <p:sp>
        <p:nvSpPr>
          <p:cNvPr id="3" name="مستطيل 2"/>
          <p:cNvSpPr/>
          <p:nvPr/>
        </p:nvSpPr>
        <p:spPr>
          <a:xfrm>
            <a:off x="2692856" y="3271583"/>
            <a:ext cx="4572000" cy="584775"/>
          </a:xfrm>
          <a:prstGeom prst="rect">
            <a:avLst/>
          </a:prstGeom>
        </p:spPr>
        <p:txBody>
          <a:bodyPr>
            <a:spAutoFit/>
          </a:bodyPr>
          <a:lstStyle/>
          <a:p>
            <a:pPr>
              <a:buClr>
                <a:schemeClr val="dk1"/>
              </a:buClr>
              <a:buSzPts val="3600"/>
            </a:pPr>
            <a:r>
              <a:rPr lang="en-US" sz="1600" b="1" dirty="0">
                <a:solidFill>
                  <a:schemeClr val="tx1"/>
                </a:solidFill>
                <a:latin typeface="Times New Roman" panose="02020603050405020304" pitchFamily="18" charset="0"/>
              </a:rPr>
              <a:t>Mixed cerebral palsy occurs when a child exhibits symptoms of more than one type of cerebral palsy.</a:t>
            </a:r>
            <a:endParaRPr lang="ar-SA" sz="1600" b="1" dirty="0">
              <a:solidFill>
                <a:schemeClr val="tx1"/>
              </a:solidFill>
              <a:latin typeface="Times New Roman" panose="02020603050405020304" pitchFamily="18" charset="0"/>
            </a:endParaRPr>
          </a:p>
        </p:txBody>
      </p:sp>
      <p:sp>
        <p:nvSpPr>
          <p:cNvPr id="8" name="مخطط انسيابي: تحضير 7"/>
          <p:cNvSpPr/>
          <p:nvPr/>
        </p:nvSpPr>
        <p:spPr>
          <a:xfrm>
            <a:off x="2533296" y="3361403"/>
            <a:ext cx="214792" cy="135012"/>
          </a:xfrm>
          <a:prstGeom prst="flowChartPreparation">
            <a:avLst/>
          </a:prstGeom>
          <a:solidFill>
            <a:schemeClr val="tx2">
              <a:lumMod val="75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9" name="عنصر نائب لرقم الشريحة 8"/>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10</a:t>
            </a:fld>
            <a:endParaRPr lang="en"/>
          </a:p>
        </p:txBody>
      </p:sp>
    </p:spTree>
    <p:extLst>
      <p:ext uri="{BB962C8B-B14F-4D97-AF65-F5344CB8AC3E}">
        <p14:creationId xmlns:p14="http://schemas.microsoft.com/office/powerpoint/2010/main" val="18269926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arn(inVertic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ppt_x"/>
                                          </p:val>
                                        </p:tav>
                                        <p:tav tm="100000">
                                          <p:val>
                                            <p:strVal val="#ppt_x"/>
                                          </p:val>
                                        </p:tav>
                                      </p:tavLst>
                                    </p:anim>
                                    <p:anim calcmode="lin" valueType="num">
                                      <p:cBhvr additive="base">
                                        <p:cTn id="1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52"/>
        <p:cNvGrpSpPr/>
        <p:nvPr/>
      </p:nvGrpSpPr>
      <p:grpSpPr>
        <a:xfrm>
          <a:off x="0" y="0"/>
          <a:ext cx="0" cy="0"/>
          <a:chOff x="0" y="0"/>
          <a:chExt cx="0" cy="0"/>
        </a:xfrm>
      </p:grpSpPr>
      <p:sp>
        <p:nvSpPr>
          <p:cNvPr id="259" name="Google Shape;259;p23"/>
          <p:cNvSpPr txBox="1"/>
          <p:nvPr/>
        </p:nvSpPr>
        <p:spPr>
          <a:xfrm>
            <a:off x="495638" y="1769113"/>
            <a:ext cx="1604400" cy="429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700" dirty="0">
              <a:solidFill>
                <a:schemeClr val="accent4"/>
              </a:solidFill>
              <a:latin typeface="Fira Sans Extra Condensed Medium"/>
              <a:ea typeface="Fira Sans Extra Condensed Medium"/>
              <a:cs typeface="Fira Sans Extra Condensed Medium"/>
              <a:sym typeface="Fira Sans Extra Condensed Medium"/>
            </a:endParaRPr>
          </a:p>
        </p:txBody>
      </p:sp>
      <p:sp>
        <p:nvSpPr>
          <p:cNvPr id="260" name="Google Shape;260;p23"/>
          <p:cNvSpPr txBox="1"/>
          <p:nvPr/>
        </p:nvSpPr>
        <p:spPr>
          <a:xfrm>
            <a:off x="495585" y="2169213"/>
            <a:ext cx="1604400" cy="5349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200" dirty="0">
              <a:latin typeface="Fira Sans"/>
              <a:ea typeface="Fira Sans"/>
              <a:cs typeface="Fira Sans"/>
              <a:sym typeface="Fira Sans"/>
            </a:endParaRPr>
          </a:p>
        </p:txBody>
      </p:sp>
      <p:sp>
        <p:nvSpPr>
          <p:cNvPr id="261" name="Google Shape;261;p23"/>
          <p:cNvSpPr txBox="1"/>
          <p:nvPr/>
        </p:nvSpPr>
        <p:spPr>
          <a:xfrm>
            <a:off x="7043972" y="3263538"/>
            <a:ext cx="1604400" cy="5349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endParaRPr sz="1200" dirty="0">
              <a:latin typeface="Fira Sans"/>
              <a:ea typeface="Fira Sans"/>
              <a:cs typeface="Fira Sans"/>
              <a:sym typeface="Fira Sans"/>
            </a:endParaRPr>
          </a:p>
        </p:txBody>
      </p:sp>
      <p:sp>
        <p:nvSpPr>
          <p:cNvPr id="262" name="Google Shape;262;p23"/>
          <p:cNvSpPr txBox="1"/>
          <p:nvPr/>
        </p:nvSpPr>
        <p:spPr>
          <a:xfrm>
            <a:off x="7034848" y="1769113"/>
            <a:ext cx="1604400" cy="4296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endParaRPr sz="1700" dirty="0">
              <a:solidFill>
                <a:schemeClr val="lt2"/>
              </a:solidFill>
              <a:latin typeface="Fira Sans Extra Condensed Medium"/>
              <a:ea typeface="Fira Sans Extra Condensed Medium"/>
              <a:cs typeface="Fira Sans Extra Condensed Medium"/>
              <a:sym typeface="Fira Sans Extra Condensed Medium"/>
            </a:endParaRPr>
          </a:p>
        </p:txBody>
      </p:sp>
      <p:sp>
        <p:nvSpPr>
          <p:cNvPr id="263" name="Google Shape;263;p23"/>
          <p:cNvSpPr txBox="1"/>
          <p:nvPr/>
        </p:nvSpPr>
        <p:spPr>
          <a:xfrm>
            <a:off x="5668882" y="2758138"/>
            <a:ext cx="1604400" cy="5349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sz="1200" dirty="0">
                <a:latin typeface="Fira Sans"/>
                <a:ea typeface="Fira Sans"/>
                <a:cs typeface="Fira Sans"/>
                <a:sym typeface="Fira Sans"/>
              </a:rPr>
              <a:t/>
            </a:r>
            <a:br>
              <a:rPr lang="en" sz="1200" dirty="0">
                <a:latin typeface="Fira Sans"/>
                <a:ea typeface="Fira Sans"/>
                <a:cs typeface="Fira Sans"/>
                <a:sym typeface="Fira Sans"/>
              </a:rPr>
            </a:br>
            <a:endParaRPr sz="1200" dirty="0">
              <a:latin typeface="Fira Sans"/>
              <a:ea typeface="Fira Sans"/>
              <a:cs typeface="Fira Sans"/>
              <a:sym typeface="Fira Sans"/>
            </a:endParaRPr>
          </a:p>
        </p:txBody>
      </p:sp>
      <p:sp>
        <p:nvSpPr>
          <p:cNvPr id="264" name="Google Shape;264;p23"/>
          <p:cNvSpPr txBox="1"/>
          <p:nvPr/>
        </p:nvSpPr>
        <p:spPr>
          <a:xfrm>
            <a:off x="1489819" y="2063913"/>
            <a:ext cx="1604400" cy="5349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200" dirty="0">
              <a:latin typeface="Fira Sans"/>
              <a:ea typeface="Fira Sans"/>
              <a:cs typeface="Fira Sans"/>
              <a:sym typeface="Fira Sans"/>
            </a:endParaRPr>
          </a:p>
        </p:txBody>
      </p:sp>
      <p:sp>
        <p:nvSpPr>
          <p:cNvPr id="265" name="Google Shape;265;p23"/>
          <p:cNvSpPr txBox="1"/>
          <p:nvPr/>
        </p:nvSpPr>
        <p:spPr>
          <a:xfrm>
            <a:off x="495638" y="2863438"/>
            <a:ext cx="1604400" cy="429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700" dirty="0">
              <a:solidFill>
                <a:schemeClr val="accent2"/>
              </a:solidFill>
              <a:latin typeface="Fira Sans Extra Condensed Medium"/>
              <a:ea typeface="Fira Sans Extra Condensed Medium"/>
              <a:cs typeface="Fira Sans Extra Condensed Medium"/>
              <a:sym typeface="Fira Sans Extra Condensed Medium"/>
            </a:endParaRPr>
          </a:p>
        </p:txBody>
      </p:sp>
      <p:sp>
        <p:nvSpPr>
          <p:cNvPr id="266" name="Google Shape;266;p23"/>
          <p:cNvSpPr txBox="1"/>
          <p:nvPr/>
        </p:nvSpPr>
        <p:spPr>
          <a:xfrm>
            <a:off x="7043947" y="2863438"/>
            <a:ext cx="1604400" cy="4296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endParaRPr sz="1700" dirty="0">
              <a:solidFill>
                <a:schemeClr val="accent3"/>
              </a:solidFill>
              <a:latin typeface="Fira Sans Extra Condensed Medium"/>
              <a:ea typeface="Fira Sans Extra Condensed Medium"/>
              <a:cs typeface="Fira Sans Extra Condensed Medium"/>
              <a:sym typeface="Fira Sans Extra Condensed Medium"/>
            </a:endParaRPr>
          </a:p>
        </p:txBody>
      </p:sp>
      <p:sp>
        <p:nvSpPr>
          <p:cNvPr id="15" name="Google Shape;265;p23"/>
          <p:cNvSpPr txBox="1"/>
          <p:nvPr/>
        </p:nvSpPr>
        <p:spPr>
          <a:xfrm>
            <a:off x="648038" y="3015838"/>
            <a:ext cx="1604400" cy="429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700" dirty="0">
              <a:solidFill>
                <a:schemeClr val="accent2"/>
              </a:solidFill>
              <a:latin typeface="Fira Sans Extra Condensed Medium"/>
              <a:ea typeface="Fira Sans Extra Condensed Medium"/>
              <a:cs typeface="Fira Sans Extra Condensed Medium"/>
              <a:sym typeface="Fira Sans Extra Condensed Medium"/>
            </a:endParaRPr>
          </a:p>
        </p:txBody>
      </p:sp>
      <p:sp>
        <p:nvSpPr>
          <p:cNvPr id="18" name="عنوان 2"/>
          <p:cNvSpPr>
            <a:spLocks noGrp="1"/>
          </p:cNvSpPr>
          <p:nvPr>
            <p:ph type="title"/>
          </p:nvPr>
        </p:nvSpPr>
        <p:spPr>
          <a:xfrm>
            <a:off x="269069" y="201308"/>
            <a:ext cx="7121987" cy="483674"/>
          </a:xfrm>
          <a:solidFill>
            <a:schemeClr val="tx2"/>
          </a:solidFill>
          <a:ln w="38100">
            <a:solidFill>
              <a:schemeClr val="bg2"/>
            </a:solidFill>
          </a:ln>
        </p:spPr>
        <p:txBody>
          <a:bodyPr/>
          <a:lstStyle/>
          <a:p>
            <a:r>
              <a:rPr lang="en-US" sz="2800" dirty="0" smtClean="0">
                <a:solidFill>
                  <a:schemeClr val="bg2">
                    <a:lumMod val="50000"/>
                  </a:schemeClr>
                </a:solidFill>
                <a:latin typeface="Fira Sans Extra Condensed Medium"/>
                <a:ea typeface="Fira Sans Extra Condensed Medium"/>
                <a:cs typeface="Fira Sans Extra Condensed Medium"/>
                <a:sym typeface="Arial"/>
              </a:rPr>
              <a:t>Complications that associated with cerebral palsy</a:t>
            </a:r>
            <a:endParaRPr lang="ar-SA" sz="2800" dirty="0">
              <a:solidFill>
                <a:schemeClr val="bg2">
                  <a:lumMod val="50000"/>
                </a:schemeClr>
              </a:solidFill>
              <a:latin typeface="Fira Sans Extra Condensed Medium"/>
              <a:ea typeface="Fira Sans Extra Condensed Medium"/>
              <a:cs typeface="Fira Sans Extra Condensed Medium"/>
              <a:sym typeface="Arial"/>
            </a:endParaRPr>
          </a:p>
        </p:txBody>
      </p:sp>
      <p:graphicFrame>
        <p:nvGraphicFramePr>
          <p:cNvPr id="8" name="مخطط 7"/>
          <p:cNvGraphicFramePr/>
          <p:nvPr>
            <p:extLst>
              <p:ext uri="{D42A27DB-BD31-4B8C-83A1-F6EECF244321}">
                <p14:modId xmlns:p14="http://schemas.microsoft.com/office/powerpoint/2010/main" val="3675959023"/>
              </p:ext>
            </p:extLst>
          </p:nvPr>
        </p:nvGraphicFramePr>
        <p:xfrm>
          <a:off x="1214334" y="899176"/>
          <a:ext cx="6096000" cy="4064000"/>
        </p:xfrm>
        <a:graphic>
          <a:graphicData uri="http://schemas.openxmlformats.org/drawingml/2006/chart">
            <c:chart xmlns:c="http://schemas.openxmlformats.org/drawingml/2006/chart" xmlns:r="http://schemas.openxmlformats.org/officeDocument/2006/relationships" r:id="rId3"/>
          </a:graphicData>
        </a:graphic>
      </p:graphicFrame>
      <p:sp>
        <p:nvSpPr>
          <p:cNvPr id="9" name="عنصر نائب لرقم الشريحة 8"/>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11</a:t>
            </a:fld>
            <a:endParaRPr lang="en"/>
          </a:p>
        </p:txBody>
      </p:sp>
      <p:sp>
        <p:nvSpPr>
          <p:cNvPr id="2" name="مربع نص 1"/>
          <p:cNvSpPr txBox="1"/>
          <p:nvPr/>
        </p:nvSpPr>
        <p:spPr>
          <a:xfrm>
            <a:off x="6966325" y="2704113"/>
            <a:ext cx="252852" cy="261610"/>
          </a:xfrm>
          <a:prstGeom prst="rect">
            <a:avLst/>
          </a:prstGeom>
          <a:noFill/>
        </p:spPr>
        <p:txBody>
          <a:bodyPr wrap="square" rtlCol="1">
            <a:spAutoFit/>
          </a:bodyPr>
          <a:lstStyle/>
          <a:p>
            <a:r>
              <a:rPr lang="en-US" sz="1100" dirty="0" smtClean="0"/>
              <a:t>t</a:t>
            </a:r>
            <a:endParaRPr lang="ar-SA" sz="11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50254" y="2009700"/>
            <a:ext cx="8520600" cy="841800"/>
          </a:xfrm>
        </p:spPr>
        <p:txBody>
          <a:bodyPr/>
          <a:lstStyle/>
          <a:p>
            <a:pPr algn="l"/>
            <a:r>
              <a:rPr lang="en-US" sz="1600" b="1" dirty="0" smtClean="0">
                <a:solidFill>
                  <a:schemeClr val="tx1"/>
                </a:solidFill>
                <a:latin typeface="Times New Roman" panose="02020603050405020304" pitchFamily="18" charset="0"/>
                <a:ea typeface="Arial"/>
                <a:cs typeface="Arial"/>
                <a:hlinkClick r:id="rId2"/>
              </a:rPr>
              <a:t>1.Help </a:t>
            </a:r>
            <a:r>
              <a:rPr lang="en-US" sz="1600" b="1" dirty="0">
                <a:solidFill>
                  <a:schemeClr val="tx1"/>
                </a:solidFill>
                <a:latin typeface="Times New Roman" panose="02020603050405020304" pitchFamily="18" charset="0"/>
                <a:ea typeface="Arial"/>
                <a:cs typeface="Arial"/>
                <a:hlinkClick r:id="rId2"/>
              </a:rPr>
              <a:t>kids understand bullying.</a:t>
            </a:r>
            <a:r>
              <a:rPr lang="en-US" sz="1600" b="1" dirty="0">
                <a:solidFill>
                  <a:schemeClr val="tx1"/>
                </a:solidFill>
                <a:latin typeface="Times New Roman" panose="02020603050405020304" pitchFamily="18" charset="0"/>
                <a:ea typeface="Arial"/>
                <a:cs typeface="Arial"/>
              </a:rPr>
              <a:t> Tell kids bullying is unacceptable. Make sure kids know how to get help.</a:t>
            </a:r>
            <a:br>
              <a:rPr lang="en-US" sz="1600" b="1" dirty="0">
                <a:solidFill>
                  <a:schemeClr val="tx1"/>
                </a:solidFill>
                <a:latin typeface="Times New Roman" panose="02020603050405020304" pitchFamily="18" charset="0"/>
                <a:ea typeface="Arial"/>
                <a:cs typeface="Arial"/>
              </a:rPr>
            </a:br>
            <a:r>
              <a:rPr lang="en-US" sz="1600" b="1" dirty="0">
                <a:solidFill>
                  <a:schemeClr val="tx1"/>
                </a:solidFill>
                <a:latin typeface="Times New Roman" panose="02020603050405020304" pitchFamily="18" charset="0"/>
                <a:ea typeface="Arial"/>
                <a:cs typeface="Arial"/>
              </a:rPr>
              <a:t/>
            </a:r>
            <a:br>
              <a:rPr lang="en-US" sz="1600" b="1" dirty="0">
                <a:solidFill>
                  <a:schemeClr val="tx1"/>
                </a:solidFill>
                <a:latin typeface="Times New Roman" panose="02020603050405020304" pitchFamily="18" charset="0"/>
                <a:ea typeface="Arial"/>
                <a:cs typeface="Arial"/>
              </a:rPr>
            </a:br>
            <a:r>
              <a:rPr lang="en-US" sz="1600" b="1" dirty="0" smtClean="0">
                <a:solidFill>
                  <a:schemeClr val="tx1"/>
                </a:solidFill>
                <a:latin typeface="Times New Roman" panose="02020603050405020304" pitchFamily="18" charset="0"/>
                <a:ea typeface="Arial"/>
                <a:cs typeface="Arial"/>
              </a:rPr>
              <a:t>2.</a:t>
            </a:r>
            <a:r>
              <a:rPr lang="en-US" sz="1600" b="1" dirty="0" smtClean="0">
                <a:solidFill>
                  <a:schemeClr val="tx1"/>
                </a:solidFill>
                <a:latin typeface="Times New Roman" panose="02020603050405020304" pitchFamily="18" charset="0"/>
                <a:ea typeface="Arial"/>
                <a:cs typeface="Arial"/>
                <a:hlinkClick r:id="rId3"/>
              </a:rPr>
              <a:t>Keep </a:t>
            </a:r>
            <a:r>
              <a:rPr lang="en-US" sz="1600" b="1" dirty="0">
                <a:solidFill>
                  <a:schemeClr val="tx1"/>
                </a:solidFill>
                <a:latin typeface="Times New Roman" panose="02020603050405020304" pitchFamily="18" charset="0"/>
                <a:ea typeface="Arial"/>
                <a:cs typeface="Arial"/>
                <a:hlinkClick r:id="rId3"/>
              </a:rPr>
              <a:t>the lines of communication open</a:t>
            </a:r>
            <a:r>
              <a:rPr lang="en-US" sz="1600" b="1" dirty="0">
                <a:solidFill>
                  <a:schemeClr val="tx1"/>
                </a:solidFill>
                <a:latin typeface="Times New Roman" panose="02020603050405020304" pitchFamily="18" charset="0"/>
                <a:ea typeface="Arial"/>
                <a:cs typeface="Arial"/>
              </a:rPr>
              <a:t>. Check in with kids often. Listen to them. Know their friends, ask about school, and understand their concerns.</a:t>
            </a:r>
            <a:br>
              <a:rPr lang="en-US" sz="1600" b="1" dirty="0">
                <a:solidFill>
                  <a:schemeClr val="tx1"/>
                </a:solidFill>
                <a:latin typeface="Times New Roman" panose="02020603050405020304" pitchFamily="18" charset="0"/>
                <a:ea typeface="Arial"/>
                <a:cs typeface="Arial"/>
              </a:rPr>
            </a:br>
            <a:r>
              <a:rPr lang="en-US" sz="1600" b="1" dirty="0">
                <a:solidFill>
                  <a:schemeClr val="tx1"/>
                </a:solidFill>
                <a:latin typeface="Times New Roman" panose="02020603050405020304" pitchFamily="18" charset="0"/>
                <a:ea typeface="Arial"/>
                <a:cs typeface="Arial"/>
              </a:rPr>
              <a:t/>
            </a:r>
            <a:br>
              <a:rPr lang="en-US" sz="1600" b="1" dirty="0">
                <a:solidFill>
                  <a:schemeClr val="tx1"/>
                </a:solidFill>
                <a:latin typeface="Times New Roman" panose="02020603050405020304" pitchFamily="18" charset="0"/>
                <a:ea typeface="Arial"/>
                <a:cs typeface="Arial"/>
              </a:rPr>
            </a:br>
            <a:r>
              <a:rPr lang="en-US" sz="1600" b="1" dirty="0" smtClean="0">
                <a:solidFill>
                  <a:schemeClr val="tx1"/>
                </a:solidFill>
                <a:latin typeface="Times New Roman" panose="02020603050405020304" pitchFamily="18" charset="0"/>
                <a:ea typeface="Arial"/>
                <a:cs typeface="Arial"/>
              </a:rPr>
              <a:t>3.</a:t>
            </a:r>
            <a:r>
              <a:rPr lang="en-US" sz="1600" b="1" dirty="0" smtClean="0">
                <a:solidFill>
                  <a:schemeClr val="tx1"/>
                </a:solidFill>
                <a:latin typeface="Times New Roman" panose="02020603050405020304" pitchFamily="18" charset="0"/>
                <a:ea typeface="Arial"/>
                <a:cs typeface="Arial"/>
                <a:hlinkClick r:id="rId4"/>
              </a:rPr>
              <a:t>Encourage </a:t>
            </a:r>
            <a:r>
              <a:rPr lang="en-US" sz="1600" b="1" dirty="0">
                <a:solidFill>
                  <a:schemeClr val="tx1"/>
                </a:solidFill>
                <a:latin typeface="Times New Roman" panose="02020603050405020304" pitchFamily="18" charset="0"/>
                <a:ea typeface="Arial"/>
                <a:cs typeface="Arial"/>
                <a:hlinkClick r:id="rId4"/>
              </a:rPr>
              <a:t>kids to do what they love.</a:t>
            </a:r>
            <a:r>
              <a:rPr lang="en-US" sz="1600" b="1" dirty="0">
                <a:solidFill>
                  <a:schemeClr val="tx1"/>
                </a:solidFill>
                <a:latin typeface="Times New Roman" panose="02020603050405020304" pitchFamily="18" charset="0"/>
                <a:ea typeface="Arial"/>
                <a:cs typeface="Arial"/>
              </a:rPr>
              <a:t> Special </a:t>
            </a:r>
            <a:r>
              <a:rPr lang="en-US" sz="1600" b="1" dirty="0" smtClean="0">
                <a:solidFill>
                  <a:schemeClr val="tx1"/>
                </a:solidFill>
                <a:latin typeface="Times New Roman" panose="02020603050405020304" pitchFamily="18" charset="0"/>
                <a:ea typeface="Arial"/>
                <a:cs typeface="Arial"/>
              </a:rPr>
              <a:t>activities, and interests, </a:t>
            </a:r>
            <a:r>
              <a:rPr lang="en-US" sz="1600" b="1" dirty="0">
                <a:solidFill>
                  <a:schemeClr val="tx1"/>
                </a:solidFill>
                <a:latin typeface="Times New Roman" panose="02020603050405020304" pitchFamily="18" charset="0"/>
                <a:ea typeface="Arial"/>
                <a:cs typeface="Arial"/>
              </a:rPr>
              <a:t>help kids make friends, and protect them from bullying behavior.</a:t>
            </a:r>
            <a:br>
              <a:rPr lang="en-US" sz="1600" b="1" dirty="0">
                <a:solidFill>
                  <a:schemeClr val="tx1"/>
                </a:solidFill>
                <a:latin typeface="Times New Roman" panose="02020603050405020304" pitchFamily="18" charset="0"/>
                <a:ea typeface="Arial"/>
                <a:cs typeface="Arial"/>
              </a:rPr>
            </a:br>
            <a:r>
              <a:rPr lang="en-US" sz="1600" b="1" dirty="0">
                <a:solidFill>
                  <a:schemeClr val="tx1"/>
                </a:solidFill>
                <a:latin typeface="Times New Roman" panose="02020603050405020304" pitchFamily="18" charset="0"/>
                <a:ea typeface="Arial"/>
                <a:cs typeface="Arial"/>
              </a:rPr>
              <a:t/>
            </a:r>
            <a:br>
              <a:rPr lang="en-US" sz="1600" b="1" dirty="0">
                <a:solidFill>
                  <a:schemeClr val="tx1"/>
                </a:solidFill>
                <a:latin typeface="Times New Roman" panose="02020603050405020304" pitchFamily="18" charset="0"/>
                <a:ea typeface="Arial"/>
                <a:cs typeface="Arial"/>
              </a:rPr>
            </a:br>
            <a:r>
              <a:rPr lang="en-US" sz="1600" b="1" dirty="0" smtClean="0">
                <a:solidFill>
                  <a:schemeClr val="tx1"/>
                </a:solidFill>
                <a:latin typeface="Times New Roman" panose="02020603050405020304" pitchFamily="18" charset="0"/>
                <a:ea typeface="Arial"/>
                <a:cs typeface="Arial"/>
              </a:rPr>
              <a:t>4.</a:t>
            </a:r>
            <a:r>
              <a:rPr lang="en-US" sz="1600" b="1" dirty="0" smtClean="0">
                <a:solidFill>
                  <a:schemeClr val="tx1"/>
                </a:solidFill>
                <a:latin typeface="Times New Roman" panose="02020603050405020304" pitchFamily="18" charset="0"/>
                <a:ea typeface="Arial"/>
                <a:cs typeface="Arial"/>
                <a:hlinkClick r:id="rId5"/>
              </a:rPr>
              <a:t>Model </a:t>
            </a:r>
            <a:r>
              <a:rPr lang="en-US" sz="1600" b="1" dirty="0">
                <a:solidFill>
                  <a:schemeClr val="tx1"/>
                </a:solidFill>
                <a:latin typeface="Times New Roman" panose="02020603050405020304" pitchFamily="18" charset="0"/>
                <a:ea typeface="Arial"/>
                <a:cs typeface="Arial"/>
                <a:hlinkClick r:id="rId5"/>
              </a:rPr>
              <a:t>how to treat others</a:t>
            </a:r>
            <a:r>
              <a:rPr lang="en-US" sz="1600" b="1" dirty="0">
                <a:solidFill>
                  <a:schemeClr val="tx1"/>
                </a:solidFill>
                <a:latin typeface="Times New Roman" panose="02020603050405020304" pitchFamily="18" charset="0"/>
                <a:ea typeface="Arial"/>
                <a:cs typeface="Arial"/>
              </a:rPr>
              <a:t> with kindness and respect.</a:t>
            </a:r>
            <a:br>
              <a:rPr lang="en-US" sz="1600" b="1" dirty="0">
                <a:solidFill>
                  <a:schemeClr val="tx1"/>
                </a:solidFill>
                <a:latin typeface="Times New Roman" panose="02020603050405020304" pitchFamily="18" charset="0"/>
                <a:ea typeface="Arial"/>
                <a:cs typeface="Arial"/>
              </a:rPr>
            </a:br>
            <a:endParaRPr lang="ar-SA" sz="1600" b="1" dirty="0">
              <a:solidFill>
                <a:schemeClr val="tx1"/>
              </a:solidFill>
              <a:latin typeface="Times New Roman" panose="02020603050405020304" pitchFamily="18" charset="0"/>
              <a:ea typeface="Arial"/>
              <a:cs typeface="Arial"/>
            </a:endParaRPr>
          </a:p>
        </p:txBody>
      </p:sp>
      <p:sp>
        <p:nvSpPr>
          <p:cNvPr id="3" name="عنوان 2"/>
          <p:cNvSpPr txBox="1">
            <a:spLocks/>
          </p:cNvSpPr>
          <p:nvPr/>
        </p:nvSpPr>
        <p:spPr>
          <a:xfrm>
            <a:off x="150254" y="215935"/>
            <a:ext cx="7121987" cy="483674"/>
          </a:xfrm>
          <a:prstGeom prst="rect">
            <a:avLst/>
          </a:prstGeom>
          <a:solidFill>
            <a:schemeClr val="tx2"/>
          </a:solidFill>
          <a:ln w="38100">
            <a:solidFill>
              <a:schemeClr val="bg2"/>
            </a:solid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600"/>
              <a:buFont typeface="Fira Sans"/>
              <a:buNone/>
              <a:defRPr sz="3600" b="0" i="0" u="none" strike="noStrike" cap="none">
                <a:solidFill>
                  <a:schemeClr val="dk1"/>
                </a:solidFill>
                <a:latin typeface="Fira Sans"/>
                <a:ea typeface="Fira Sans"/>
                <a:cs typeface="Fira Sans"/>
                <a:sym typeface="Fira Sans"/>
              </a:defRPr>
            </a:lvl1pPr>
            <a:lvl2pPr marR="0" lvl="1"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9pPr>
          </a:lstStyle>
          <a:p>
            <a:r>
              <a:rPr lang="en-US" sz="2800">
                <a:solidFill>
                  <a:schemeClr val="tx1"/>
                </a:solidFill>
                <a:latin typeface="Fira Sans Extra Condensed Medium"/>
                <a:ea typeface="Fira Sans Extra Condensed Medium"/>
                <a:cs typeface="Fira Sans Extra Condensed Medium"/>
              </a:rPr>
              <a:t>List ways to prevent bullying among  children. </a:t>
            </a:r>
            <a:endParaRPr lang="ar-SA" sz="2800" dirty="0">
              <a:solidFill>
                <a:schemeClr val="tx1"/>
              </a:solidFill>
              <a:latin typeface="Fira Sans Extra Condensed Medium"/>
              <a:ea typeface="Fira Sans Extra Condensed Medium"/>
              <a:cs typeface="Fira Sans Extra Condensed Medium"/>
            </a:endParaRPr>
          </a:p>
        </p:txBody>
      </p:sp>
      <p:pic>
        <p:nvPicPr>
          <p:cNvPr id="4" name="صورة 3"/>
          <p:cNvPicPr>
            <a:picLocks noChangeAspect="1"/>
          </p:cNvPicPr>
          <p:nvPr/>
        </p:nvPicPr>
        <p:blipFill>
          <a:blip r:embed="rId6"/>
          <a:stretch>
            <a:fillRect/>
          </a:stretch>
        </p:blipFill>
        <p:spPr>
          <a:xfrm>
            <a:off x="5290019" y="3062320"/>
            <a:ext cx="2933443" cy="1957675"/>
          </a:xfrm>
          <a:prstGeom prst="rect">
            <a:avLst/>
          </a:prstGeom>
        </p:spPr>
      </p:pic>
      <p:sp>
        <p:nvSpPr>
          <p:cNvPr id="5" name="عنصر نائب لرقم الشريحة 4"/>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12</a:t>
            </a:fld>
            <a:endParaRPr lang="en"/>
          </a:p>
        </p:txBody>
      </p:sp>
    </p:spTree>
    <p:extLst>
      <p:ext uri="{BB962C8B-B14F-4D97-AF65-F5344CB8AC3E}">
        <p14:creationId xmlns:p14="http://schemas.microsoft.com/office/powerpoint/2010/main" val="4893491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1000"/>
                                        <p:tgtEl>
                                          <p:spTgt spid="4"/>
                                        </p:tgtEl>
                                      </p:cBhvr>
                                    </p:animEffect>
                                    <p:anim calcmode="lin" valueType="num">
                                      <p:cBhvr>
                                        <p:cTn id="16" dur="1000" fill="hold"/>
                                        <p:tgtEl>
                                          <p:spTgt spid="4"/>
                                        </p:tgtEl>
                                        <p:attrNameLst>
                                          <p:attrName>ppt_x</p:attrName>
                                        </p:attrNameLst>
                                      </p:cBhvr>
                                      <p:tavLst>
                                        <p:tav tm="0">
                                          <p:val>
                                            <p:strVal val="#ppt_x"/>
                                          </p:val>
                                        </p:tav>
                                        <p:tav tm="100000">
                                          <p:val>
                                            <p:strVal val="#ppt_x"/>
                                          </p:val>
                                        </p:tav>
                                      </p:tavLst>
                                    </p:anim>
                                    <p:anim calcmode="lin" valueType="num">
                                      <p:cBhvr>
                                        <p:cTn id="17"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en-US" dirty="0" smtClean="0"/>
              <a:t> </a:t>
            </a:r>
            <a:endParaRPr lang="ar-SA" dirty="0"/>
          </a:p>
        </p:txBody>
      </p:sp>
      <p:sp>
        <p:nvSpPr>
          <p:cNvPr id="5" name="عنوان فرعي 4"/>
          <p:cNvSpPr>
            <a:spLocks noGrp="1"/>
          </p:cNvSpPr>
          <p:nvPr>
            <p:ph type="subTitle" idx="1"/>
          </p:nvPr>
        </p:nvSpPr>
        <p:spPr>
          <a:xfrm>
            <a:off x="5093638" y="2143425"/>
            <a:ext cx="3510314" cy="671611"/>
          </a:xfrm>
        </p:spPr>
        <p:txBody>
          <a:bodyPr/>
          <a:lstStyle/>
          <a:p>
            <a:r>
              <a:rPr lang="en-US" sz="2800" b="1" dirty="0" smtClean="0">
                <a:solidFill>
                  <a:schemeClr val="tx1"/>
                </a:solidFill>
              </a:rPr>
              <a:t>DISABILITY IS THE INABILITY TO SEE </a:t>
            </a:r>
            <a:r>
              <a:rPr lang="en-US" sz="2800" b="1" dirty="0">
                <a:solidFill>
                  <a:schemeClr val="tx1"/>
                </a:solidFill>
              </a:rPr>
              <a:t>ABILITY </a:t>
            </a:r>
            <a:r>
              <a:rPr lang="en-US" sz="2800" b="1" dirty="0" smtClean="0">
                <a:solidFill>
                  <a:schemeClr val="tx1"/>
                </a:solidFill>
              </a:rPr>
              <a:t>✨🌸</a:t>
            </a:r>
            <a:endParaRPr lang="ar-SA" sz="2800" b="1" dirty="0">
              <a:solidFill>
                <a:schemeClr val="tx1"/>
              </a:solidFill>
            </a:endParaRPr>
          </a:p>
        </p:txBody>
      </p:sp>
      <p:sp>
        <p:nvSpPr>
          <p:cNvPr id="3" name="مستطيل 2"/>
          <p:cNvSpPr/>
          <p:nvPr/>
        </p:nvSpPr>
        <p:spPr>
          <a:xfrm>
            <a:off x="4128609" y="2417862"/>
            <a:ext cx="229550" cy="307777"/>
          </a:xfrm>
          <a:prstGeom prst="rect">
            <a:avLst/>
          </a:prstGeom>
        </p:spPr>
        <p:txBody>
          <a:bodyPr wrap="none">
            <a:spAutoFit/>
          </a:bodyPr>
          <a:lstStyle/>
          <a:p>
            <a:r>
              <a:rPr lang="en-US" b="1" dirty="0" smtClean="0">
                <a:solidFill>
                  <a:schemeClr val="tx1"/>
                </a:solidFill>
                <a:latin typeface="Times New Roman" panose="02020603050405020304" pitchFamily="18" charset="0"/>
              </a:rPr>
              <a:t> </a:t>
            </a:r>
            <a:endParaRPr lang="ar-SA"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1213" y="1250468"/>
            <a:ext cx="3680677" cy="3253568"/>
          </a:xfrm>
          <a:prstGeom prst="rect">
            <a:avLst/>
          </a:prstGeom>
        </p:spPr>
      </p:pic>
      <p:sp>
        <p:nvSpPr>
          <p:cNvPr id="7" name="عنوان 3"/>
          <p:cNvSpPr txBox="1">
            <a:spLocks/>
          </p:cNvSpPr>
          <p:nvPr/>
        </p:nvSpPr>
        <p:spPr>
          <a:xfrm>
            <a:off x="419387" y="232871"/>
            <a:ext cx="3403218" cy="492448"/>
          </a:xfrm>
          <a:prstGeom prst="rect">
            <a:avLst/>
          </a:prstGeom>
          <a:solidFill>
            <a:schemeClr val="tx2"/>
          </a:solidFill>
          <a:ln w="38100">
            <a:solidFill>
              <a:schemeClr val="bg2"/>
            </a:solid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5200"/>
              <a:buFont typeface="Fira Sans"/>
              <a:buNone/>
              <a:defRPr sz="5200" b="0" i="0" u="none" strike="noStrike" cap="none">
                <a:solidFill>
                  <a:schemeClr val="dk1"/>
                </a:solidFill>
                <a:latin typeface="Fira Sans"/>
                <a:ea typeface="Fira Sans"/>
                <a:cs typeface="Fira Sans"/>
                <a:sym typeface="Fira Sans"/>
              </a:defRPr>
            </a:lvl1pPr>
            <a:lvl2pPr marR="0" lvl="1"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9pPr>
          </a:lstStyle>
          <a:p>
            <a:pPr marL="152400">
              <a:lnSpc>
                <a:spcPct val="115000"/>
              </a:lnSpc>
            </a:pPr>
            <a:r>
              <a:rPr lang="en-US" sz="2800" dirty="0" smtClean="0">
                <a:solidFill>
                  <a:schemeClr val="bg2">
                    <a:lumMod val="50000"/>
                  </a:schemeClr>
                </a:solidFill>
                <a:latin typeface="Fira Sans Extra Condensed Medium"/>
                <a:ea typeface="Fira Sans Extra Condensed Medium"/>
                <a:cs typeface="Fira Sans Extra Condensed Medium"/>
              </a:rPr>
              <a:t>       Conclusion :</a:t>
            </a:r>
            <a:endParaRPr lang="ar-SA" sz="2800" dirty="0">
              <a:solidFill>
                <a:schemeClr val="bg2">
                  <a:lumMod val="50000"/>
                </a:schemeClr>
              </a:solidFill>
              <a:latin typeface="Fira Sans Extra Condensed Medium"/>
              <a:ea typeface="Fira Sans Extra Condensed Medium"/>
              <a:cs typeface="Fira Sans Extra Condensed Medium"/>
            </a:endParaRPr>
          </a:p>
        </p:txBody>
      </p:sp>
      <p:sp>
        <p:nvSpPr>
          <p:cNvPr id="8" name="عنصر نائب لرقم الشريحة 7"/>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13</a:t>
            </a:fld>
            <a:endParaRPr lang="en"/>
          </a:p>
        </p:txBody>
      </p:sp>
    </p:spTree>
    <p:extLst>
      <p:ext uri="{BB962C8B-B14F-4D97-AF65-F5344CB8AC3E}">
        <p14:creationId xmlns:p14="http://schemas.microsoft.com/office/powerpoint/2010/main" val="10565202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animEffect transition="in" filter="barn(inVertical)">
                                      <p:cBhvr>
                                        <p:cTn id="14"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a:xfrm>
            <a:off x="216821" y="227670"/>
            <a:ext cx="2299313" cy="572700"/>
          </a:xfrm>
          <a:solidFill>
            <a:schemeClr val="tx2"/>
          </a:solidFill>
          <a:ln w="38100">
            <a:solidFill>
              <a:schemeClr val="bg2"/>
            </a:solidFill>
          </a:ln>
        </p:spPr>
        <p:txBody>
          <a:bodyPr/>
          <a:lstStyle/>
          <a:p>
            <a:r>
              <a:rPr lang="en-US" sz="2800" dirty="0" smtClean="0">
                <a:solidFill>
                  <a:schemeClr val="bg2">
                    <a:lumMod val="50000"/>
                  </a:schemeClr>
                </a:solidFill>
                <a:latin typeface="Fira Sans Extra Condensed Medium"/>
                <a:ea typeface="Fira Sans Extra Condensed Medium"/>
                <a:cs typeface="Fira Sans Extra Condensed Medium"/>
                <a:sym typeface="Arial"/>
              </a:rPr>
              <a:t>References: </a:t>
            </a:r>
            <a:endParaRPr lang="ar-SA" sz="2800" dirty="0">
              <a:solidFill>
                <a:schemeClr val="bg2">
                  <a:lumMod val="50000"/>
                </a:schemeClr>
              </a:solidFill>
              <a:latin typeface="Fira Sans Extra Condensed Medium"/>
              <a:ea typeface="Fira Sans Extra Condensed Medium"/>
              <a:cs typeface="Fira Sans Extra Condensed Medium"/>
              <a:sym typeface="Arial"/>
            </a:endParaRPr>
          </a:p>
        </p:txBody>
      </p:sp>
      <p:sp>
        <p:nvSpPr>
          <p:cNvPr id="4" name="مستطيل 3"/>
          <p:cNvSpPr/>
          <p:nvPr/>
        </p:nvSpPr>
        <p:spPr>
          <a:xfrm>
            <a:off x="601509" y="1302524"/>
            <a:ext cx="4572000" cy="523220"/>
          </a:xfrm>
          <a:prstGeom prst="rect">
            <a:avLst/>
          </a:prstGeom>
        </p:spPr>
        <p:txBody>
          <a:bodyPr>
            <a:spAutoFit/>
          </a:bodyPr>
          <a:lstStyle/>
          <a:p>
            <a:r>
              <a:rPr lang="en-US" dirty="0"/>
              <a:t>1. Hallman-Cooper J, </a:t>
            </a:r>
            <a:r>
              <a:rPr lang="en-US" dirty="0" err="1"/>
              <a:t>Cabrero</a:t>
            </a:r>
            <a:r>
              <a:rPr lang="en-US" dirty="0"/>
              <a:t> F. Cerebral Palsy [Internet]. Ncbi.nlm.nih.gov. 2022 [cited 15 May 2022]. </a:t>
            </a:r>
            <a:endParaRPr lang="ar-SA" dirty="0"/>
          </a:p>
        </p:txBody>
      </p:sp>
      <p:sp>
        <p:nvSpPr>
          <p:cNvPr id="5" name="مستطيل 4"/>
          <p:cNvSpPr/>
          <p:nvPr/>
        </p:nvSpPr>
        <p:spPr>
          <a:xfrm>
            <a:off x="601509" y="2327898"/>
            <a:ext cx="4572000" cy="307777"/>
          </a:xfrm>
          <a:prstGeom prst="rect">
            <a:avLst/>
          </a:prstGeom>
        </p:spPr>
        <p:txBody>
          <a:bodyPr>
            <a:spAutoFit/>
          </a:bodyPr>
          <a:lstStyle/>
          <a:p>
            <a:r>
              <a:rPr lang="en-US" dirty="0"/>
              <a:t>2. [Internet]. 2022 [cited 15 May 2022</a:t>
            </a:r>
            <a:r>
              <a:rPr lang="en-US" dirty="0" smtClean="0"/>
              <a:t>]..</a:t>
            </a:r>
            <a:endParaRPr lang="ar-SA" dirty="0"/>
          </a:p>
        </p:txBody>
      </p:sp>
      <p:sp>
        <p:nvSpPr>
          <p:cNvPr id="6" name="مستطيل 5"/>
          <p:cNvSpPr/>
          <p:nvPr/>
        </p:nvSpPr>
        <p:spPr>
          <a:xfrm>
            <a:off x="601509" y="3427098"/>
            <a:ext cx="4572000" cy="523220"/>
          </a:xfrm>
          <a:prstGeom prst="rect">
            <a:avLst/>
          </a:prstGeom>
        </p:spPr>
        <p:txBody>
          <a:bodyPr>
            <a:spAutoFit/>
          </a:bodyPr>
          <a:lstStyle/>
          <a:p>
            <a:r>
              <a:rPr lang="en-US" dirty="0"/>
              <a:t>3. Causes of cerebral palsy : Current Opinion in Pediatrics [Internet]. LWW. 2022 [cited 15 May 2022]. </a:t>
            </a:r>
            <a:endParaRPr lang="ar-SA" dirty="0"/>
          </a:p>
        </p:txBody>
      </p:sp>
      <p:sp>
        <p:nvSpPr>
          <p:cNvPr id="7" name="عنصر نائب لرقم الشريحة 6"/>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14</a:t>
            </a:fld>
            <a:endParaRPr lang="en"/>
          </a:p>
        </p:txBody>
      </p:sp>
    </p:spTree>
    <p:extLst>
      <p:ext uri="{BB962C8B-B14F-4D97-AF65-F5344CB8AC3E}">
        <p14:creationId xmlns:p14="http://schemas.microsoft.com/office/powerpoint/2010/main" val="418512119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a woman in a wheelchair, a man on crutches missing a leg, a man with a seeing eye dog and a Speech Bubble that says Thank Yo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4742" y="282299"/>
            <a:ext cx="6667500" cy="4651780"/>
          </a:xfrm>
          <a:prstGeom prst="rect">
            <a:avLst/>
          </a:prstGeom>
          <a:noFill/>
          <a:extLst>
            <a:ext uri="{909E8E84-426E-40DD-AFC4-6F175D3DCCD1}">
              <a14:hiddenFill xmlns:a14="http://schemas.microsoft.com/office/drawing/2010/main">
                <a:solidFill>
                  <a:srgbClr val="FFFFFF"/>
                </a:solidFill>
              </a14:hiddenFill>
            </a:ext>
          </a:extLst>
        </p:spPr>
      </p:pic>
      <p:sp>
        <p:nvSpPr>
          <p:cNvPr id="3" name="عنصر نائب لرقم الشريحة 2"/>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15</a:t>
            </a:fld>
            <a:endParaRPr lang="en"/>
          </a:p>
        </p:txBody>
      </p:sp>
    </p:spTree>
    <p:extLst>
      <p:ext uri="{BB962C8B-B14F-4D97-AF65-F5344CB8AC3E}">
        <p14:creationId xmlns:p14="http://schemas.microsoft.com/office/powerpoint/2010/main" val="256996551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Google Shape;68;p16"/>
          <p:cNvSpPr txBox="1">
            <a:spLocks noGrp="1"/>
          </p:cNvSpPr>
          <p:nvPr>
            <p:ph type="title"/>
          </p:nvPr>
        </p:nvSpPr>
        <p:spPr>
          <a:xfrm>
            <a:off x="-915678" y="3660181"/>
            <a:ext cx="8659699" cy="841800"/>
          </a:xfrm>
        </p:spPr>
        <p:txBody>
          <a:bodyPr/>
          <a:lstStyle/>
          <a:p>
            <a:pPr lvl="0"/>
            <a:r>
              <a:rPr lang="en-US" sz="2400" dirty="0">
                <a:solidFill>
                  <a:schemeClr val="tx1"/>
                </a:solidFill>
                <a:latin typeface="Fira Sans Extra Condensed Medium"/>
                <a:ea typeface="Fira Sans Extra Condensed Medium"/>
                <a:cs typeface="Fira Sans Extra Condensed Medium"/>
                <a:sym typeface="Arial"/>
              </a:rPr>
              <a:t/>
            </a:r>
            <a:br>
              <a:rPr lang="en-US" sz="2400" dirty="0">
                <a:solidFill>
                  <a:schemeClr val="tx1"/>
                </a:solidFill>
                <a:latin typeface="Fira Sans Extra Condensed Medium"/>
                <a:ea typeface="Fira Sans Extra Condensed Medium"/>
                <a:cs typeface="Fira Sans Extra Condensed Medium"/>
                <a:sym typeface="Arial"/>
              </a:rPr>
            </a:br>
            <a:endParaRPr lang="en-US" sz="2400" dirty="0">
              <a:solidFill>
                <a:schemeClr val="tx1"/>
              </a:solidFill>
              <a:latin typeface="Fira Sans Extra Condensed Medium"/>
              <a:ea typeface="Fira Sans Extra Condensed Medium"/>
              <a:cs typeface="Fira Sans Extra Condensed Medium"/>
              <a:sym typeface="Arial"/>
            </a:endParaRPr>
          </a:p>
        </p:txBody>
      </p:sp>
      <p:sp>
        <p:nvSpPr>
          <p:cNvPr id="70" name="Google Shape;70;p16"/>
          <p:cNvSpPr txBox="1"/>
          <p:nvPr/>
        </p:nvSpPr>
        <p:spPr>
          <a:xfrm>
            <a:off x="756510" y="441615"/>
            <a:ext cx="2050411" cy="488648"/>
          </a:xfrm>
          <a:prstGeom prst="rect">
            <a:avLst/>
          </a:prstGeom>
          <a:solidFill>
            <a:schemeClr val="tx2"/>
          </a:solidFill>
          <a:ln w="38100">
            <a:solidFill>
              <a:schemeClr val="bg2"/>
            </a:solidFill>
          </a:ln>
        </p:spPr>
        <p:txBody>
          <a:bodyPr spcFirstLastPara="1" wrap="square" lIns="91425" tIns="91425" rIns="91425" bIns="91425" anchor="ctr" anchorCtr="0">
            <a:noAutofit/>
          </a:bodyPr>
          <a:lstStyle/>
          <a:p>
            <a:pPr marL="0" lvl="0" indent="0" algn="r" rtl="0">
              <a:spcBef>
                <a:spcPts val="0"/>
              </a:spcBef>
              <a:spcAft>
                <a:spcPts val="0"/>
              </a:spcAft>
              <a:buNone/>
            </a:pPr>
            <a:r>
              <a:rPr lang="en-US" sz="3200" dirty="0" smtClean="0">
                <a:solidFill>
                  <a:schemeClr val="bg2">
                    <a:lumMod val="50000"/>
                  </a:schemeClr>
                </a:solidFill>
                <a:latin typeface="Fira Sans Extra Condensed Medium"/>
                <a:ea typeface="Fira Sans Extra Condensed Medium"/>
                <a:cs typeface="Fira Sans Extra Condensed Medium"/>
                <a:sym typeface="Fira Sans Extra Condensed Medium"/>
              </a:rPr>
              <a:t>Objectives</a:t>
            </a:r>
            <a:r>
              <a:rPr lang="en-US" sz="1700" dirty="0" smtClean="0">
                <a:solidFill>
                  <a:schemeClr val="accent2"/>
                </a:solidFill>
                <a:latin typeface="Fira Sans Extra Condensed Medium"/>
                <a:ea typeface="Fira Sans Extra Condensed Medium"/>
                <a:cs typeface="Fira Sans Extra Condensed Medium"/>
                <a:sym typeface="Fira Sans Extra Condensed Medium"/>
              </a:rPr>
              <a:t> </a:t>
            </a:r>
            <a:endParaRPr sz="1700" dirty="0">
              <a:solidFill>
                <a:schemeClr val="accent2"/>
              </a:solidFill>
              <a:latin typeface="Fira Sans Extra Condensed Medium"/>
              <a:ea typeface="Fira Sans Extra Condensed Medium"/>
              <a:cs typeface="Fira Sans Extra Condensed Medium"/>
              <a:sym typeface="Fira Sans Extra Condensed Medium"/>
            </a:endParaRPr>
          </a:p>
        </p:txBody>
      </p:sp>
      <p:sp>
        <p:nvSpPr>
          <p:cNvPr id="71" name="Google Shape;71;p16"/>
          <p:cNvSpPr txBox="1"/>
          <p:nvPr/>
        </p:nvSpPr>
        <p:spPr>
          <a:xfrm>
            <a:off x="2432397" y="4957451"/>
            <a:ext cx="2480138" cy="4296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endParaRPr sz="1700" dirty="0">
              <a:solidFill>
                <a:schemeClr val="accent3"/>
              </a:solidFill>
              <a:latin typeface="Fira Sans Extra Condensed Medium"/>
              <a:ea typeface="Fira Sans Extra Condensed Medium"/>
              <a:cs typeface="Fira Sans Extra Condensed Medium"/>
              <a:sym typeface="Fira Sans Extra Condensed Medium"/>
            </a:endParaRPr>
          </a:p>
        </p:txBody>
      </p:sp>
      <p:sp>
        <p:nvSpPr>
          <p:cNvPr id="75" name="Google Shape;75;p16"/>
          <p:cNvSpPr txBox="1"/>
          <p:nvPr/>
        </p:nvSpPr>
        <p:spPr>
          <a:xfrm>
            <a:off x="344324" y="2062453"/>
            <a:ext cx="5256481" cy="474758"/>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sz="2400" dirty="0" smtClean="0">
                <a:solidFill>
                  <a:schemeClr val="tx1"/>
                </a:solidFill>
                <a:latin typeface="Fira Sans Extra Condensed Medium"/>
                <a:ea typeface="Fira Sans Extra Condensed Medium"/>
                <a:cs typeface="Fira Sans Extra Condensed Medium"/>
                <a:sym typeface="Fira Sans Extra Condensed Medium"/>
              </a:rPr>
              <a:t>Discuss </a:t>
            </a:r>
            <a:r>
              <a:rPr lang="en-US" sz="2400" dirty="0">
                <a:solidFill>
                  <a:schemeClr val="tx1"/>
                </a:solidFill>
                <a:latin typeface="Fira Sans Extra Condensed Medium"/>
                <a:ea typeface="Fira Sans Extra Condensed Medium"/>
                <a:cs typeface="Fira Sans Extra Condensed Medium"/>
                <a:sym typeface="Fira Sans Extra Condensed Medium"/>
              </a:rPr>
              <a:t>the </a:t>
            </a:r>
            <a:r>
              <a:rPr lang="en-US" sz="2400" dirty="0" smtClean="0">
                <a:solidFill>
                  <a:schemeClr val="tx1"/>
                </a:solidFill>
                <a:latin typeface="Fira Sans Extra Condensed Medium"/>
                <a:ea typeface="Fira Sans Extra Condensed Medium"/>
                <a:cs typeface="Fira Sans Extra Condensed Medium"/>
                <a:sym typeface="Fira Sans Extra Condensed Medium"/>
              </a:rPr>
              <a:t>causes </a:t>
            </a:r>
            <a:r>
              <a:rPr lang="en-US" sz="2400" dirty="0">
                <a:solidFill>
                  <a:schemeClr val="tx1"/>
                </a:solidFill>
                <a:latin typeface="Fira Sans Extra Condensed Medium"/>
                <a:ea typeface="Fira Sans Extra Condensed Medium"/>
                <a:cs typeface="Fira Sans Extra Condensed Medium"/>
                <a:sym typeface="Fira Sans Extra Condensed Medium"/>
              </a:rPr>
              <a:t>of </a:t>
            </a:r>
            <a:r>
              <a:rPr lang="en-US" sz="2400" dirty="0" smtClean="0">
                <a:solidFill>
                  <a:schemeClr val="tx1"/>
                </a:solidFill>
                <a:latin typeface="Fira Sans Extra Condensed Medium"/>
                <a:ea typeface="Fira Sans Extra Condensed Medium"/>
                <a:cs typeface="Fira Sans Extra Condensed Medium"/>
                <a:sym typeface="Fira Sans Extra Condensed Medium"/>
              </a:rPr>
              <a:t>Cerebral Palsy.</a:t>
            </a:r>
            <a:endParaRPr sz="2400" dirty="0">
              <a:solidFill>
                <a:schemeClr val="tx1"/>
              </a:solidFill>
              <a:latin typeface="Fira Sans Extra Condensed Medium"/>
              <a:ea typeface="Fira Sans Extra Condensed Medium"/>
              <a:cs typeface="Fira Sans Extra Condensed Medium"/>
              <a:sym typeface="Fira Sans Extra Condensed Medium"/>
            </a:endParaRPr>
          </a:p>
        </p:txBody>
      </p:sp>
      <p:sp>
        <p:nvSpPr>
          <p:cNvPr id="77" name="Google Shape;77;p16"/>
          <p:cNvSpPr txBox="1"/>
          <p:nvPr/>
        </p:nvSpPr>
        <p:spPr>
          <a:xfrm>
            <a:off x="443329" y="1417520"/>
            <a:ext cx="3491744" cy="461136"/>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sz="2400" dirty="0" smtClean="0">
                <a:solidFill>
                  <a:schemeClr val="tx1"/>
                </a:solidFill>
                <a:latin typeface="Fira Sans Extra Condensed Medium"/>
                <a:ea typeface="Fira Sans Extra Condensed Medium"/>
                <a:cs typeface="Fira Sans Extra Condensed Medium"/>
                <a:sym typeface="Fira Sans Extra Condensed Medium"/>
              </a:rPr>
              <a:t>Define </a:t>
            </a:r>
            <a:r>
              <a:rPr lang="en-US" sz="2400" dirty="0">
                <a:solidFill>
                  <a:schemeClr val="tx1"/>
                </a:solidFill>
                <a:latin typeface="Fira Sans Extra Condensed Medium"/>
                <a:ea typeface="Fira Sans Extra Condensed Medium"/>
                <a:cs typeface="Fira Sans Extra Condensed Medium"/>
                <a:sym typeface="Fira Sans Extra Condensed Medium"/>
              </a:rPr>
              <a:t>C</a:t>
            </a:r>
            <a:r>
              <a:rPr lang="en-US" sz="2400" dirty="0" smtClean="0">
                <a:solidFill>
                  <a:schemeClr val="tx1"/>
                </a:solidFill>
                <a:latin typeface="Fira Sans Extra Condensed Medium"/>
                <a:ea typeface="Fira Sans Extra Condensed Medium"/>
                <a:cs typeface="Fira Sans Extra Condensed Medium"/>
                <a:sym typeface="Fira Sans Extra Condensed Medium"/>
              </a:rPr>
              <a:t>erebral </a:t>
            </a:r>
            <a:r>
              <a:rPr lang="en-US" sz="2400" dirty="0">
                <a:solidFill>
                  <a:schemeClr val="tx1"/>
                </a:solidFill>
                <a:latin typeface="Fira Sans Extra Condensed Medium"/>
                <a:ea typeface="Fira Sans Extra Condensed Medium"/>
                <a:cs typeface="Fira Sans Extra Condensed Medium"/>
                <a:sym typeface="Fira Sans Extra Condensed Medium"/>
              </a:rPr>
              <a:t>P</a:t>
            </a:r>
            <a:r>
              <a:rPr lang="en-US" sz="2400" dirty="0" smtClean="0">
                <a:solidFill>
                  <a:schemeClr val="tx1"/>
                </a:solidFill>
                <a:latin typeface="Fira Sans Extra Condensed Medium"/>
                <a:ea typeface="Fira Sans Extra Condensed Medium"/>
                <a:cs typeface="Fira Sans Extra Condensed Medium"/>
                <a:sym typeface="Fira Sans Extra Condensed Medium"/>
              </a:rPr>
              <a:t>alsy (CP).  </a:t>
            </a:r>
            <a:endParaRPr sz="2400" dirty="0">
              <a:solidFill>
                <a:schemeClr val="tx1"/>
              </a:solidFill>
              <a:latin typeface="Fira Sans Extra Condensed Medium"/>
              <a:ea typeface="Fira Sans Extra Condensed Medium"/>
              <a:cs typeface="Fira Sans Extra Condensed Medium"/>
              <a:sym typeface="Fira Sans Extra Condensed Medium"/>
            </a:endParaRPr>
          </a:p>
        </p:txBody>
      </p:sp>
      <p:sp>
        <p:nvSpPr>
          <p:cNvPr id="79" name="Google Shape;79;p16"/>
          <p:cNvSpPr txBox="1"/>
          <p:nvPr/>
        </p:nvSpPr>
        <p:spPr>
          <a:xfrm>
            <a:off x="358019" y="3455741"/>
            <a:ext cx="6537642" cy="429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sz="2400" dirty="0" smtClean="0">
                <a:solidFill>
                  <a:schemeClr val="tx1"/>
                </a:solidFill>
                <a:latin typeface="Fira Sans Extra Condensed Medium"/>
                <a:ea typeface="Fira Sans Extra Condensed Medium"/>
                <a:cs typeface="Fira Sans Extra Condensed Medium"/>
                <a:sym typeface="Fira Sans Extra Condensed Medium"/>
              </a:rPr>
              <a:t>Complications that is associated with  Cerebral Palsy.</a:t>
            </a:r>
            <a:endParaRPr sz="2400" dirty="0">
              <a:solidFill>
                <a:schemeClr val="tx1"/>
              </a:solidFill>
              <a:latin typeface="Fira Sans Extra Condensed Medium"/>
              <a:ea typeface="Fira Sans Extra Condensed Medium"/>
              <a:cs typeface="Fira Sans Extra Condensed Medium"/>
              <a:sym typeface="Fira Sans Extra Condensed Medium"/>
            </a:endParaRPr>
          </a:p>
        </p:txBody>
      </p:sp>
      <p:sp>
        <p:nvSpPr>
          <p:cNvPr id="80" name="Google Shape;80;p16"/>
          <p:cNvSpPr txBox="1"/>
          <p:nvPr/>
        </p:nvSpPr>
        <p:spPr>
          <a:xfrm>
            <a:off x="383784" y="2827492"/>
            <a:ext cx="4443981" cy="390154"/>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sz="2400" dirty="0" smtClean="0">
                <a:solidFill>
                  <a:schemeClr val="tx1"/>
                </a:solidFill>
                <a:latin typeface="Fira Sans Extra Condensed Medium"/>
                <a:ea typeface="Fira Sans Extra Condensed Medium"/>
                <a:cs typeface="Fira Sans Extra Condensed Medium"/>
                <a:sym typeface="Fira Sans"/>
              </a:rPr>
              <a:t>Outline </a:t>
            </a:r>
            <a:r>
              <a:rPr lang="en-US" sz="2400" dirty="0">
                <a:solidFill>
                  <a:schemeClr val="tx1"/>
                </a:solidFill>
                <a:latin typeface="Fira Sans Extra Condensed Medium"/>
                <a:ea typeface="Fira Sans Extra Condensed Medium"/>
                <a:cs typeface="Fira Sans Extra Condensed Medium"/>
                <a:sym typeface="Fira Sans"/>
              </a:rPr>
              <a:t>the types of </a:t>
            </a:r>
            <a:r>
              <a:rPr lang="en-US" sz="2400" dirty="0" smtClean="0">
                <a:solidFill>
                  <a:schemeClr val="tx1"/>
                </a:solidFill>
                <a:latin typeface="Fira Sans Extra Condensed Medium"/>
                <a:ea typeface="Fira Sans Extra Condensed Medium"/>
                <a:cs typeface="Fira Sans Extra Condensed Medium"/>
                <a:sym typeface="Fira Sans"/>
              </a:rPr>
              <a:t>Cerebral Palsy.</a:t>
            </a:r>
            <a:endParaRPr sz="2400" dirty="0">
              <a:solidFill>
                <a:schemeClr val="tx1"/>
              </a:solidFill>
              <a:latin typeface="Fira Sans Extra Condensed Medium"/>
              <a:ea typeface="Fira Sans Extra Condensed Medium"/>
              <a:cs typeface="Fira Sans Extra Condensed Medium"/>
              <a:sym typeface="Fira Sans"/>
            </a:endParaRPr>
          </a:p>
        </p:txBody>
      </p:sp>
      <p:sp>
        <p:nvSpPr>
          <p:cNvPr id="81" name="Google Shape;81;p16"/>
          <p:cNvSpPr txBox="1"/>
          <p:nvPr/>
        </p:nvSpPr>
        <p:spPr>
          <a:xfrm>
            <a:off x="13839325" y="943356"/>
            <a:ext cx="1884600" cy="5349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sz="1200">
                <a:latin typeface="Fira Sans"/>
                <a:ea typeface="Fira Sans"/>
                <a:cs typeface="Fira Sans"/>
                <a:sym typeface="Fira Sans"/>
              </a:rPr>
              <a:t>Planet Mercury is the closest object to the Sun</a:t>
            </a:r>
            <a:endParaRPr sz="1200">
              <a:latin typeface="Fira Sans"/>
              <a:ea typeface="Fira Sans"/>
              <a:cs typeface="Fira Sans"/>
              <a:sym typeface="Fira Sans"/>
            </a:endParaRPr>
          </a:p>
        </p:txBody>
      </p:sp>
      <p:sp>
        <p:nvSpPr>
          <p:cNvPr id="82" name="Google Shape;82;p16"/>
          <p:cNvSpPr txBox="1"/>
          <p:nvPr/>
        </p:nvSpPr>
        <p:spPr>
          <a:xfrm>
            <a:off x="13839325" y="596506"/>
            <a:ext cx="1884600" cy="4296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sz="1700">
                <a:solidFill>
                  <a:schemeClr val="accent4"/>
                </a:solidFill>
                <a:latin typeface="Fira Sans Extra Condensed Medium"/>
                <a:ea typeface="Fira Sans Extra Condensed Medium"/>
                <a:cs typeface="Fira Sans Extra Condensed Medium"/>
                <a:sym typeface="Fira Sans Extra Condensed Medium"/>
              </a:rPr>
              <a:t>Mercury</a:t>
            </a:r>
            <a:endParaRPr sz="1700">
              <a:solidFill>
                <a:schemeClr val="accent4"/>
              </a:solidFill>
              <a:latin typeface="Fira Sans Extra Condensed Medium"/>
              <a:ea typeface="Fira Sans Extra Condensed Medium"/>
              <a:cs typeface="Fira Sans Extra Condensed Medium"/>
              <a:sym typeface="Fira Sans Extra Condensed Medium"/>
            </a:endParaRPr>
          </a:p>
        </p:txBody>
      </p:sp>
      <p:sp>
        <p:nvSpPr>
          <p:cNvPr id="83" name="Google Shape;83;p16"/>
          <p:cNvSpPr txBox="1"/>
          <p:nvPr/>
        </p:nvSpPr>
        <p:spPr>
          <a:xfrm>
            <a:off x="13839325" y="1847653"/>
            <a:ext cx="1884600" cy="4296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sz="1700">
                <a:solidFill>
                  <a:schemeClr val="accent6"/>
                </a:solidFill>
                <a:latin typeface="Fira Sans Extra Condensed Medium"/>
                <a:ea typeface="Fira Sans Extra Condensed Medium"/>
                <a:cs typeface="Fira Sans Extra Condensed Medium"/>
                <a:sym typeface="Fira Sans Extra Condensed Medium"/>
              </a:rPr>
              <a:t>Mars</a:t>
            </a:r>
            <a:endParaRPr sz="1700">
              <a:solidFill>
                <a:schemeClr val="accent6"/>
              </a:solidFill>
              <a:latin typeface="Fira Sans Extra Condensed Medium"/>
              <a:ea typeface="Fira Sans Extra Condensed Medium"/>
              <a:cs typeface="Fira Sans Extra Condensed Medium"/>
              <a:sym typeface="Fira Sans Extra Condensed Medium"/>
            </a:endParaRPr>
          </a:p>
        </p:txBody>
      </p:sp>
      <p:sp>
        <p:nvSpPr>
          <p:cNvPr id="84" name="Google Shape;84;p16"/>
          <p:cNvSpPr txBox="1"/>
          <p:nvPr/>
        </p:nvSpPr>
        <p:spPr>
          <a:xfrm>
            <a:off x="13839325" y="2194503"/>
            <a:ext cx="1884600" cy="5349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sz="1200">
                <a:latin typeface="Fira Sans"/>
                <a:ea typeface="Fira Sans"/>
                <a:cs typeface="Fira Sans"/>
                <a:sym typeface="Fira Sans"/>
              </a:rPr>
              <a:t>Despite being red,</a:t>
            </a:r>
            <a:br>
              <a:rPr lang="en" sz="1200">
                <a:latin typeface="Fira Sans"/>
                <a:ea typeface="Fira Sans"/>
                <a:cs typeface="Fira Sans"/>
                <a:sym typeface="Fira Sans"/>
              </a:rPr>
            </a:br>
            <a:r>
              <a:rPr lang="en" sz="1200">
                <a:latin typeface="Fira Sans"/>
                <a:ea typeface="Fira Sans"/>
                <a:cs typeface="Fira Sans"/>
                <a:sym typeface="Fira Sans"/>
              </a:rPr>
              <a:t>Mars is a cold place</a:t>
            </a:r>
            <a:endParaRPr sz="1200">
              <a:latin typeface="Fira Sans"/>
              <a:ea typeface="Fira Sans"/>
              <a:cs typeface="Fira Sans"/>
              <a:sym typeface="Fira Sans"/>
            </a:endParaRPr>
          </a:p>
        </p:txBody>
      </p:sp>
      <p:sp>
        <p:nvSpPr>
          <p:cNvPr id="85" name="Google Shape;85;p16"/>
          <p:cNvSpPr txBox="1"/>
          <p:nvPr/>
        </p:nvSpPr>
        <p:spPr>
          <a:xfrm>
            <a:off x="13839325" y="3110189"/>
            <a:ext cx="1884600" cy="4296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sz="1700">
                <a:solidFill>
                  <a:schemeClr val="accent5"/>
                </a:solidFill>
                <a:latin typeface="Fira Sans Extra Condensed Medium"/>
                <a:ea typeface="Fira Sans Extra Condensed Medium"/>
                <a:cs typeface="Fira Sans Extra Condensed Medium"/>
                <a:sym typeface="Fira Sans Extra Condensed Medium"/>
              </a:rPr>
              <a:t>Jupiter</a:t>
            </a:r>
            <a:endParaRPr sz="1700">
              <a:solidFill>
                <a:schemeClr val="accent5"/>
              </a:solidFill>
              <a:latin typeface="Fira Sans Extra Condensed Medium"/>
              <a:ea typeface="Fira Sans Extra Condensed Medium"/>
              <a:cs typeface="Fira Sans Extra Condensed Medium"/>
              <a:sym typeface="Fira Sans Extra Condensed Medium"/>
            </a:endParaRPr>
          </a:p>
        </p:txBody>
      </p:sp>
      <p:sp>
        <p:nvSpPr>
          <p:cNvPr id="86" name="Google Shape;86;p16"/>
          <p:cNvSpPr txBox="1"/>
          <p:nvPr/>
        </p:nvSpPr>
        <p:spPr>
          <a:xfrm>
            <a:off x="13839325" y="3457039"/>
            <a:ext cx="1884600" cy="5349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sz="1200">
                <a:latin typeface="Fira Sans"/>
                <a:ea typeface="Fira Sans"/>
                <a:cs typeface="Fira Sans"/>
                <a:sym typeface="Fira Sans"/>
              </a:rPr>
              <a:t>Jupiter is a gas giant</a:t>
            </a:r>
            <a:br>
              <a:rPr lang="en" sz="1200">
                <a:latin typeface="Fira Sans"/>
                <a:ea typeface="Fira Sans"/>
                <a:cs typeface="Fira Sans"/>
                <a:sym typeface="Fira Sans"/>
              </a:rPr>
            </a:br>
            <a:r>
              <a:rPr lang="en" sz="1200">
                <a:latin typeface="Fira Sans"/>
                <a:ea typeface="Fira Sans"/>
                <a:cs typeface="Fira Sans"/>
                <a:sym typeface="Fira Sans"/>
              </a:rPr>
              <a:t>and the biggest planet</a:t>
            </a:r>
            <a:endParaRPr sz="1200">
              <a:latin typeface="Fira Sans"/>
              <a:ea typeface="Fira Sans"/>
              <a:cs typeface="Fira Sans"/>
              <a:sym typeface="Fira Sans"/>
            </a:endParaRPr>
          </a:p>
        </p:txBody>
      </p:sp>
      <p:sp>
        <p:nvSpPr>
          <p:cNvPr id="2" name="مستطيل مستدير الزوايا 1"/>
          <p:cNvSpPr/>
          <p:nvPr/>
        </p:nvSpPr>
        <p:spPr>
          <a:xfrm>
            <a:off x="219906" y="1578719"/>
            <a:ext cx="181985" cy="13873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6" name="مستطيل مستدير الزوايا 15"/>
          <p:cNvSpPr/>
          <p:nvPr/>
        </p:nvSpPr>
        <p:spPr>
          <a:xfrm>
            <a:off x="176034" y="2230463"/>
            <a:ext cx="181985" cy="13873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7" name="مستطيل مستدير الزوايا 16"/>
          <p:cNvSpPr/>
          <p:nvPr/>
        </p:nvSpPr>
        <p:spPr>
          <a:xfrm>
            <a:off x="167751" y="2939049"/>
            <a:ext cx="181985" cy="13873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8" name="مستطيل مستدير الزوايا 17"/>
          <p:cNvSpPr/>
          <p:nvPr/>
        </p:nvSpPr>
        <p:spPr>
          <a:xfrm>
            <a:off x="162339" y="3601173"/>
            <a:ext cx="181985" cy="13873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4" name="صورة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48789" y="731467"/>
            <a:ext cx="3481026" cy="2397816"/>
          </a:xfrm>
          <a:prstGeom prst="rect">
            <a:avLst/>
          </a:prstGeom>
        </p:spPr>
      </p:pic>
      <p:sp>
        <p:nvSpPr>
          <p:cNvPr id="5" name="مستطيل 4"/>
          <p:cNvSpPr/>
          <p:nvPr/>
        </p:nvSpPr>
        <p:spPr>
          <a:xfrm>
            <a:off x="443329" y="3987573"/>
            <a:ext cx="5609228" cy="461665"/>
          </a:xfrm>
          <a:prstGeom prst="rect">
            <a:avLst/>
          </a:prstGeom>
        </p:spPr>
        <p:txBody>
          <a:bodyPr wrap="none">
            <a:spAutoFit/>
          </a:bodyPr>
          <a:lstStyle/>
          <a:p>
            <a:r>
              <a:rPr lang="en-US" sz="2400" dirty="0">
                <a:solidFill>
                  <a:schemeClr val="tx1"/>
                </a:solidFill>
                <a:latin typeface="Fira Sans Extra Condensed Medium"/>
                <a:ea typeface="Fira Sans Extra Condensed Medium"/>
                <a:cs typeface="Fira Sans Extra Condensed Medium"/>
              </a:rPr>
              <a:t>List ways to </a:t>
            </a:r>
            <a:r>
              <a:rPr lang="en-US" sz="2400" dirty="0" smtClean="0">
                <a:solidFill>
                  <a:schemeClr val="tx1"/>
                </a:solidFill>
                <a:latin typeface="Fira Sans Extra Condensed Medium"/>
                <a:ea typeface="Fira Sans Extra Condensed Medium"/>
                <a:cs typeface="Fira Sans Extra Condensed Medium"/>
              </a:rPr>
              <a:t>prevent bullying among  children. </a:t>
            </a:r>
            <a:endParaRPr lang="ar-SA" sz="2400" dirty="0">
              <a:solidFill>
                <a:schemeClr val="tx1"/>
              </a:solidFill>
              <a:latin typeface="Fira Sans Extra Condensed Medium"/>
              <a:ea typeface="Fira Sans Extra Condensed Medium"/>
              <a:cs typeface="Fira Sans Extra Condensed Medium"/>
            </a:endParaRPr>
          </a:p>
        </p:txBody>
      </p:sp>
      <p:sp>
        <p:nvSpPr>
          <p:cNvPr id="23" name="مستطيل مستدير الزوايا 22"/>
          <p:cNvSpPr/>
          <p:nvPr/>
        </p:nvSpPr>
        <p:spPr>
          <a:xfrm>
            <a:off x="219906" y="4183568"/>
            <a:ext cx="181985" cy="13873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عنصر نائب لرقم الشريحة 5"/>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2</a:t>
            </a:fld>
            <a:endParaRPr lang="en"/>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77"/>
                                        </p:tgtEl>
                                        <p:attrNameLst>
                                          <p:attrName>style.visibility</p:attrName>
                                        </p:attrNameLst>
                                      </p:cBhvr>
                                      <p:to>
                                        <p:strVal val="visible"/>
                                      </p:to>
                                    </p:set>
                                    <p:anim calcmode="lin" valueType="num">
                                      <p:cBhvr additive="base">
                                        <p:cTn id="12" dur="500" fill="hold"/>
                                        <p:tgtEl>
                                          <p:spTgt spid="77"/>
                                        </p:tgtEl>
                                        <p:attrNameLst>
                                          <p:attrName>ppt_x</p:attrName>
                                        </p:attrNameLst>
                                      </p:cBhvr>
                                      <p:tavLst>
                                        <p:tav tm="0">
                                          <p:val>
                                            <p:strVal val="#ppt_x"/>
                                          </p:val>
                                        </p:tav>
                                        <p:tav tm="100000">
                                          <p:val>
                                            <p:strVal val="#ppt_x"/>
                                          </p:val>
                                        </p:tav>
                                      </p:tavLst>
                                    </p:anim>
                                    <p:anim calcmode="lin" valueType="num">
                                      <p:cBhvr additive="base">
                                        <p:cTn id="13" dur="500" fill="hold"/>
                                        <p:tgtEl>
                                          <p:spTgt spid="77"/>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grpId="0" nodeType="click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wipe(down)">
                                      <p:cBhvr>
                                        <p:cTn id="18" dur="500"/>
                                        <p:tgtEl>
                                          <p:spTgt spid="16"/>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75"/>
                                        </p:tgtEl>
                                        <p:attrNameLst>
                                          <p:attrName>style.visibility</p:attrName>
                                        </p:attrNameLst>
                                      </p:cBhvr>
                                      <p:to>
                                        <p:strVal val="visible"/>
                                      </p:to>
                                    </p:set>
                                    <p:anim calcmode="lin" valueType="num">
                                      <p:cBhvr additive="base">
                                        <p:cTn id="23" dur="500" fill="hold"/>
                                        <p:tgtEl>
                                          <p:spTgt spid="75"/>
                                        </p:tgtEl>
                                        <p:attrNameLst>
                                          <p:attrName>ppt_x</p:attrName>
                                        </p:attrNameLst>
                                      </p:cBhvr>
                                      <p:tavLst>
                                        <p:tav tm="0">
                                          <p:val>
                                            <p:strVal val="#ppt_x"/>
                                          </p:val>
                                        </p:tav>
                                        <p:tav tm="100000">
                                          <p:val>
                                            <p:strVal val="#ppt_x"/>
                                          </p:val>
                                        </p:tav>
                                      </p:tavLst>
                                    </p:anim>
                                    <p:anim calcmode="lin" valueType="num">
                                      <p:cBhvr additive="base">
                                        <p:cTn id="24" dur="500" fill="hold"/>
                                        <p:tgtEl>
                                          <p:spTgt spid="75"/>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grpId="0" nodeType="click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wipe(down)">
                                      <p:cBhvr>
                                        <p:cTn id="29" dur="500"/>
                                        <p:tgtEl>
                                          <p:spTgt spid="17"/>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grpId="0" nodeType="clickEffect">
                                  <p:stCondLst>
                                    <p:cond delay="0"/>
                                  </p:stCondLst>
                                  <p:childTnLst>
                                    <p:set>
                                      <p:cBhvr>
                                        <p:cTn id="33" dur="1" fill="hold">
                                          <p:stCondLst>
                                            <p:cond delay="0"/>
                                          </p:stCondLst>
                                        </p:cTn>
                                        <p:tgtEl>
                                          <p:spTgt spid="80"/>
                                        </p:tgtEl>
                                        <p:attrNameLst>
                                          <p:attrName>style.visibility</p:attrName>
                                        </p:attrNameLst>
                                      </p:cBhvr>
                                      <p:to>
                                        <p:strVal val="visible"/>
                                      </p:to>
                                    </p:set>
                                    <p:anim calcmode="lin" valueType="num">
                                      <p:cBhvr additive="base">
                                        <p:cTn id="34" dur="500" fill="hold"/>
                                        <p:tgtEl>
                                          <p:spTgt spid="80"/>
                                        </p:tgtEl>
                                        <p:attrNameLst>
                                          <p:attrName>ppt_x</p:attrName>
                                        </p:attrNameLst>
                                      </p:cBhvr>
                                      <p:tavLst>
                                        <p:tav tm="0">
                                          <p:val>
                                            <p:strVal val="#ppt_x"/>
                                          </p:val>
                                        </p:tav>
                                        <p:tav tm="100000">
                                          <p:val>
                                            <p:strVal val="#ppt_x"/>
                                          </p:val>
                                        </p:tav>
                                      </p:tavLst>
                                    </p:anim>
                                    <p:anim calcmode="lin" valueType="num">
                                      <p:cBhvr additive="base">
                                        <p:cTn id="35" dur="500" fill="hold"/>
                                        <p:tgtEl>
                                          <p:spTgt spid="80"/>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2" presetClass="entr" presetSubtype="4" fill="hold" grpId="0" nodeType="click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wipe(down)">
                                      <p:cBhvr>
                                        <p:cTn id="40" dur="500"/>
                                        <p:tgtEl>
                                          <p:spTgt spid="18"/>
                                        </p:tgtEl>
                                      </p:cBhvr>
                                    </p:animEffect>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79"/>
                                        </p:tgtEl>
                                        <p:attrNameLst>
                                          <p:attrName>style.visibility</p:attrName>
                                        </p:attrNameLst>
                                      </p:cBhvr>
                                      <p:to>
                                        <p:strVal val="visible"/>
                                      </p:to>
                                    </p:set>
                                    <p:anim calcmode="lin" valueType="num">
                                      <p:cBhvr additive="base">
                                        <p:cTn id="45" dur="500" fill="hold"/>
                                        <p:tgtEl>
                                          <p:spTgt spid="79"/>
                                        </p:tgtEl>
                                        <p:attrNameLst>
                                          <p:attrName>ppt_x</p:attrName>
                                        </p:attrNameLst>
                                      </p:cBhvr>
                                      <p:tavLst>
                                        <p:tav tm="0">
                                          <p:val>
                                            <p:strVal val="#ppt_x"/>
                                          </p:val>
                                        </p:tav>
                                        <p:tav tm="100000">
                                          <p:val>
                                            <p:strVal val="#ppt_x"/>
                                          </p:val>
                                        </p:tav>
                                      </p:tavLst>
                                    </p:anim>
                                    <p:anim calcmode="lin" valueType="num">
                                      <p:cBhvr additive="base">
                                        <p:cTn id="46" dur="500" fill="hold"/>
                                        <p:tgtEl>
                                          <p:spTgt spid="79"/>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2" presetClass="entr" presetSubtype="4" fill="hold" grpId="0" nodeType="click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wipe(down)">
                                      <p:cBhvr>
                                        <p:cTn id="51" dur="500"/>
                                        <p:tgtEl>
                                          <p:spTgt spid="23"/>
                                        </p:tgtEl>
                                      </p:cBhvr>
                                    </p:animEffect>
                                  </p:childTnLst>
                                </p:cTn>
                              </p:par>
                            </p:childTnLst>
                          </p:cTn>
                        </p:par>
                      </p:childTnLst>
                    </p:cTn>
                  </p:par>
                  <p:par>
                    <p:cTn id="52" fill="hold">
                      <p:stCondLst>
                        <p:cond delay="indefinite"/>
                      </p:stCondLst>
                      <p:childTnLst>
                        <p:par>
                          <p:cTn id="53" fill="hold">
                            <p:stCondLst>
                              <p:cond delay="0"/>
                            </p:stCondLst>
                            <p:childTnLst>
                              <p:par>
                                <p:cTn id="54" presetID="2" presetClass="entr" presetSubtype="4" fill="hold" nodeType="clickEffect">
                                  <p:stCondLst>
                                    <p:cond delay="0"/>
                                  </p:stCondLst>
                                  <p:childTnLst>
                                    <p:set>
                                      <p:cBhvr>
                                        <p:cTn id="55" dur="1" fill="hold">
                                          <p:stCondLst>
                                            <p:cond delay="0"/>
                                          </p:stCondLst>
                                        </p:cTn>
                                        <p:tgtEl>
                                          <p:spTgt spid="5">
                                            <p:txEl>
                                              <p:pRg st="0" end="0"/>
                                            </p:txEl>
                                          </p:spTgt>
                                        </p:tgtEl>
                                        <p:attrNameLst>
                                          <p:attrName>style.visibility</p:attrName>
                                        </p:attrNameLst>
                                      </p:cBhvr>
                                      <p:to>
                                        <p:strVal val="visible"/>
                                      </p:to>
                                    </p:set>
                                    <p:anim calcmode="lin" valueType="num">
                                      <p:cBhvr additive="base">
                                        <p:cTn id="56"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57"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p:bldP spid="77" grpId="0"/>
      <p:bldP spid="79" grpId="0"/>
      <p:bldP spid="80" grpId="0"/>
      <p:bldP spid="2" grpId="0" animBg="1"/>
      <p:bldP spid="16" grpId="0" animBg="1"/>
      <p:bldP spid="17" grpId="0" animBg="1"/>
      <p:bldP spid="18" grpId="0" animBg="1"/>
      <p:bldP spid="2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3" name="عنوان 2"/>
          <p:cNvSpPr>
            <a:spLocks noGrp="1"/>
          </p:cNvSpPr>
          <p:nvPr>
            <p:ph type="title"/>
          </p:nvPr>
        </p:nvSpPr>
        <p:spPr>
          <a:xfrm>
            <a:off x="248445" y="737573"/>
            <a:ext cx="2643260" cy="483674"/>
          </a:xfrm>
          <a:solidFill>
            <a:schemeClr val="tx2"/>
          </a:solidFill>
          <a:ln w="38100">
            <a:solidFill>
              <a:schemeClr val="bg2"/>
            </a:solidFill>
          </a:ln>
        </p:spPr>
        <p:txBody>
          <a:bodyPr/>
          <a:lstStyle/>
          <a:p>
            <a:r>
              <a:rPr lang="en-US" sz="2800" dirty="0">
                <a:solidFill>
                  <a:schemeClr val="bg2">
                    <a:lumMod val="50000"/>
                  </a:schemeClr>
                </a:solidFill>
                <a:latin typeface="Fira Sans Extra Condensed Medium"/>
                <a:ea typeface="Fira Sans Extra Condensed Medium"/>
                <a:cs typeface="Fira Sans Extra Condensed Medium"/>
                <a:sym typeface="Arial"/>
              </a:rPr>
              <a:t>Introduction</a:t>
            </a:r>
            <a:endParaRPr lang="ar-SA" sz="2800" dirty="0">
              <a:solidFill>
                <a:schemeClr val="bg2">
                  <a:lumMod val="50000"/>
                </a:schemeClr>
              </a:solidFill>
              <a:latin typeface="Fira Sans Extra Condensed Medium"/>
              <a:ea typeface="Fira Sans Extra Condensed Medium"/>
              <a:cs typeface="Fira Sans Extra Condensed Medium"/>
              <a:sym typeface="Arial"/>
            </a:endParaRPr>
          </a:p>
        </p:txBody>
      </p:sp>
      <p:sp>
        <p:nvSpPr>
          <p:cNvPr id="4" name="مستطيل 3"/>
          <p:cNvSpPr/>
          <p:nvPr/>
        </p:nvSpPr>
        <p:spPr>
          <a:xfrm>
            <a:off x="-184107" y="1682073"/>
            <a:ext cx="4025816" cy="1692771"/>
          </a:xfrm>
          <a:prstGeom prst="rect">
            <a:avLst/>
          </a:prstGeom>
        </p:spPr>
        <p:txBody>
          <a:bodyPr wrap="square">
            <a:spAutoFit/>
          </a:bodyPr>
          <a:lstStyle/>
          <a:p>
            <a:pPr marL="457200" indent="-304800">
              <a:buSzPts val="2800"/>
            </a:pPr>
            <a:r>
              <a:rPr lang="en-US" sz="2400" dirty="0" smtClean="0">
                <a:solidFill>
                  <a:schemeClr val="tx1"/>
                </a:solidFill>
                <a:latin typeface="Fira Sans Extra Condensed Medium"/>
                <a:ea typeface="Fira Sans Extra Condensed Medium"/>
                <a:cs typeface="Fira Sans Extra Condensed Medium"/>
                <a:sym typeface="Fira Sans"/>
              </a:rPr>
              <a:t>    </a:t>
            </a:r>
            <a:r>
              <a:rPr lang="en-US" sz="2000" b="1" dirty="0">
                <a:solidFill>
                  <a:schemeClr val="tx1"/>
                </a:solidFill>
                <a:latin typeface="Times New Roman" panose="02020603050405020304" pitchFamily="18" charset="0"/>
                <a:sym typeface="Fira Sans"/>
              </a:rPr>
              <a:t>Cerebral palsy is a group of permanent disorders affecting the development of movement and causing a limitation of </a:t>
            </a:r>
            <a:r>
              <a:rPr lang="en-US" sz="2000" b="1" dirty="0" smtClean="0">
                <a:solidFill>
                  <a:schemeClr val="tx1"/>
                </a:solidFill>
                <a:latin typeface="Times New Roman" panose="02020603050405020304" pitchFamily="18" charset="0"/>
                <a:sym typeface="Fira Sans"/>
              </a:rPr>
              <a:t>activity.</a:t>
            </a:r>
            <a:endParaRPr lang="ar-SA" sz="2000" b="1" dirty="0">
              <a:solidFill>
                <a:schemeClr val="tx1"/>
              </a:solidFill>
              <a:latin typeface="Times New Roman" panose="02020603050405020304" pitchFamily="18" charset="0"/>
              <a:sym typeface="Fira Sans"/>
            </a:endParaRPr>
          </a:p>
        </p:txBody>
      </p:sp>
      <p:pic>
        <p:nvPicPr>
          <p:cNvPr id="2" name="صورة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11732" y="577716"/>
            <a:ext cx="4608821" cy="4135433"/>
          </a:xfrm>
          <a:prstGeom prst="rect">
            <a:avLst/>
          </a:prstGeom>
        </p:spPr>
      </p:pic>
      <p:sp>
        <p:nvSpPr>
          <p:cNvPr id="5" name="عنصر نائب لرقم الشريحة 4"/>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3</a:t>
            </a:fld>
            <a:endParaRPr lang="en"/>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500" fill="hold"/>
                                        <p:tgtEl>
                                          <p:spTgt spid="4">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4">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a:xfrm>
            <a:off x="1637273" y="159076"/>
            <a:ext cx="4211205" cy="629171"/>
          </a:xfrm>
          <a:solidFill>
            <a:schemeClr val="tx2"/>
          </a:solidFill>
          <a:ln w="38100">
            <a:solidFill>
              <a:schemeClr val="bg2"/>
            </a:solidFill>
          </a:ln>
        </p:spPr>
        <p:txBody>
          <a:bodyPr/>
          <a:lstStyle/>
          <a:p>
            <a:r>
              <a:rPr lang="en-US" sz="2800" dirty="0" smtClean="0">
                <a:solidFill>
                  <a:schemeClr val="bg2">
                    <a:lumMod val="50000"/>
                  </a:schemeClr>
                </a:solidFill>
                <a:latin typeface="Fira Sans Extra Condensed Medium"/>
                <a:ea typeface="Fira Sans Extra Condensed Medium"/>
                <a:cs typeface="Fira Sans Extra Condensed Medium"/>
                <a:sym typeface="Arial"/>
              </a:rPr>
              <a:t>Causes of cerebral palsy </a:t>
            </a:r>
            <a:endParaRPr lang="ar-SA" sz="2800" dirty="0">
              <a:solidFill>
                <a:schemeClr val="bg2">
                  <a:lumMod val="50000"/>
                </a:schemeClr>
              </a:solidFill>
              <a:latin typeface="Fira Sans Extra Condensed Medium"/>
              <a:ea typeface="Fira Sans Extra Condensed Medium"/>
              <a:cs typeface="Fira Sans Extra Condensed Medium"/>
              <a:sym typeface="Arial"/>
            </a:endParaRPr>
          </a:p>
        </p:txBody>
      </p:sp>
      <p:sp>
        <p:nvSpPr>
          <p:cNvPr id="5" name="مستطيل 4"/>
          <p:cNvSpPr/>
          <p:nvPr/>
        </p:nvSpPr>
        <p:spPr>
          <a:xfrm>
            <a:off x="447994" y="1170765"/>
            <a:ext cx="5897573" cy="923330"/>
          </a:xfrm>
          <a:prstGeom prst="rect">
            <a:avLst/>
          </a:prstGeom>
        </p:spPr>
        <p:txBody>
          <a:bodyPr wrap="square">
            <a:spAutoFit/>
          </a:bodyPr>
          <a:lstStyle/>
          <a:p>
            <a:pPr marL="457200" indent="-304800">
              <a:buSzPts val="2800"/>
            </a:pPr>
            <a:r>
              <a:rPr lang="en-US" sz="1800" b="1" dirty="0">
                <a:solidFill>
                  <a:schemeClr val="tx2">
                    <a:lumMod val="75000"/>
                  </a:schemeClr>
                </a:solidFill>
                <a:latin typeface="Times New Roman" panose="02020603050405020304" pitchFamily="18" charset="0"/>
                <a:sym typeface="Fira Sans"/>
              </a:rPr>
              <a:t>1.</a:t>
            </a:r>
            <a:r>
              <a:rPr lang="en-US" sz="1800" b="1" dirty="0">
                <a:solidFill>
                  <a:schemeClr val="tx1"/>
                </a:solidFill>
                <a:latin typeface="Times New Roman" panose="02020603050405020304" pitchFamily="18" charset="0"/>
                <a:sym typeface="Fira Sans"/>
              </a:rPr>
              <a:t>CP is caused by </a:t>
            </a:r>
            <a:r>
              <a:rPr lang="en-US" sz="1800" b="1" dirty="0">
                <a:solidFill>
                  <a:schemeClr val="tx2">
                    <a:lumMod val="75000"/>
                  </a:schemeClr>
                </a:solidFill>
                <a:latin typeface="Times New Roman" panose="02020603050405020304" pitchFamily="18" charset="0"/>
                <a:sym typeface="Fira Sans"/>
              </a:rPr>
              <a:t>abnormal development </a:t>
            </a:r>
            <a:r>
              <a:rPr lang="en-US" sz="1800" b="1" dirty="0">
                <a:solidFill>
                  <a:schemeClr val="tx1"/>
                </a:solidFill>
                <a:latin typeface="Times New Roman" panose="02020603050405020304" pitchFamily="18" charset="0"/>
                <a:sym typeface="Fira Sans"/>
              </a:rPr>
              <a:t>of the brain or </a:t>
            </a:r>
            <a:r>
              <a:rPr lang="en-US" sz="1800" b="1" dirty="0">
                <a:solidFill>
                  <a:schemeClr val="tx2">
                    <a:lumMod val="75000"/>
                  </a:schemeClr>
                </a:solidFill>
                <a:latin typeface="Times New Roman" panose="02020603050405020304" pitchFamily="18" charset="0"/>
                <a:sym typeface="Fira Sans"/>
              </a:rPr>
              <a:t>damage to the developing brain </a:t>
            </a:r>
            <a:r>
              <a:rPr lang="en-US" sz="1800" b="1" dirty="0">
                <a:solidFill>
                  <a:schemeClr val="tx1"/>
                </a:solidFill>
                <a:latin typeface="Times New Roman" panose="02020603050405020304" pitchFamily="18" charset="0"/>
                <a:sym typeface="Fira Sans"/>
              </a:rPr>
              <a:t>that affects a child’s ability to control his or her muscles. </a:t>
            </a:r>
            <a:endParaRPr lang="ar-SA" sz="1800" b="1" dirty="0">
              <a:solidFill>
                <a:schemeClr val="tx1"/>
              </a:solidFill>
              <a:latin typeface="Times New Roman" panose="02020603050405020304" pitchFamily="18" charset="0"/>
              <a:sym typeface="Fira Sans"/>
            </a:endParaRPr>
          </a:p>
        </p:txBody>
      </p:sp>
      <p:sp>
        <p:nvSpPr>
          <p:cNvPr id="6" name="مستطيل 5"/>
          <p:cNvSpPr/>
          <p:nvPr/>
        </p:nvSpPr>
        <p:spPr>
          <a:xfrm>
            <a:off x="526491" y="2475328"/>
            <a:ext cx="6917584" cy="369332"/>
          </a:xfrm>
          <a:prstGeom prst="rect">
            <a:avLst/>
          </a:prstGeom>
        </p:spPr>
        <p:txBody>
          <a:bodyPr wrap="square">
            <a:spAutoFit/>
          </a:bodyPr>
          <a:lstStyle/>
          <a:p>
            <a:pPr marL="457200" indent="-304800">
              <a:buSzPts val="2800"/>
            </a:pPr>
            <a:r>
              <a:rPr lang="en-US" sz="1800" b="1" dirty="0">
                <a:solidFill>
                  <a:schemeClr val="tx2">
                    <a:lumMod val="75000"/>
                  </a:schemeClr>
                </a:solidFill>
                <a:latin typeface="Times New Roman" panose="02020603050405020304" pitchFamily="18" charset="0"/>
              </a:rPr>
              <a:t>2.</a:t>
            </a:r>
            <a:r>
              <a:rPr lang="en-US" sz="1800" b="1" dirty="0">
                <a:solidFill>
                  <a:schemeClr val="tx1"/>
                </a:solidFill>
                <a:latin typeface="Times New Roman" panose="02020603050405020304" pitchFamily="18" charset="0"/>
              </a:rPr>
              <a:t>CP was mainly caused by </a:t>
            </a:r>
            <a:r>
              <a:rPr lang="en-US" sz="1800" b="1" dirty="0">
                <a:solidFill>
                  <a:schemeClr val="tx2">
                    <a:lumMod val="75000"/>
                  </a:schemeClr>
                </a:solidFill>
                <a:latin typeface="Times New Roman" panose="02020603050405020304" pitchFamily="18" charset="0"/>
              </a:rPr>
              <a:t>lack of oxygen </a:t>
            </a:r>
            <a:r>
              <a:rPr lang="en-US" sz="1800" b="1" dirty="0">
                <a:solidFill>
                  <a:schemeClr val="tx1"/>
                </a:solidFill>
                <a:latin typeface="Times New Roman" panose="02020603050405020304" pitchFamily="18" charset="0"/>
              </a:rPr>
              <a:t>during the birth </a:t>
            </a:r>
            <a:r>
              <a:rPr lang="en-US" sz="1800" b="1" dirty="0" smtClean="0">
                <a:solidFill>
                  <a:schemeClr val="tx1"/>
                </a:solidFill>
                <a:latin typeface="Times New Roman" panose="02020603050405020304" pitchFamily="18" charset="0"/>
              </a:rPr>
              <a:t>process.</a:t>
            </a:r>
            <a:endParaRPr lang="ar-SA" sz="1800" b="1" dirty="0">
              <a:solidFill>
                <a:schemeClr val="tx1"/>
              </a:solidFill>
              <a:latin typeface="Times New Roman" panose="02020603050405020304" pitchFamily="18" charset="0"/>
            </a:endParaRPr>
          </a:p>
        </p:txBody>
      </p:sp>
      <p:sp>
        <p:nvSpPr>
          <p:cNvPr id="7" name="مستطيل 6"/>
          <p:cNvSpPr/>
          <p:nvPr/>
        </p:nvSpPr>
        <p:spPr>
          <a:xfrm>
            <a:off x="1508399" y="3320069"/>
            <a:ext cx="5493818" cy="1477328"/>
          </a:xfrm>
          <a:prstGeom prst="rect">
            <a:avLst/>
          </a:prstGeom>
        </p:spPr>
        <p:txBody>
          <a:bodyPr wrap="square">
            <a:spAutoFit/>
          </a:bodyPr>
          <a:lstStyle/>
          <a:p>
            <a:r>
              <a:rPr lang="en-US" sz="1800" b="1" dirty="0">
                <a:solidFill>
                  <a:schemeClr val="tx1"/>
                </a:solidFill>
                <a:latin typeface="Times New Roman" panose="02020603050405020304" pitchFamily="18" charset="0"/>
              </a:rPr>
              <a:t>The abnormal development of the brain or damage that leads to CP can happen before birth, during birth, within a month after birth, or during the first years of a child’s life, </a:t>
            </a:r>
            <a:r>
              <a:rPr lang="en-US" sz="1800" b="1" dirty="0">
                <a:solidFill>
                  <a:schemeClr val="tx2">
                    <a:lumMod val="75000"/>
                  </a:schemeClr>
                </a:solidFill>
                <a:latin typeface="Times New Roman" panose="02020603050405020304" pitchFamily="18" charset="0"/>
              </a:rPr>
              <a:t>while the brain is still </a:t>
            </a:r>
            <a:r>
              <a:rPr lang="en-US" sz="1800" b="1" dirty="0" smtClean="0">
                <a:solidFill>
                  <a:schemeClr val="tx2">
                    <a:lumMod val="75000"/>
                  </a:schemeClr>
                </a:solidFill>
                <a:latin typeface="Times New Roman" panose="02020603050405020304" pitchFamily="18" charset="0"/>
              </a:rPr>
              <a:t>developing</a:t>
            </a:r>
            <a:r>
              <a:rPr lang="en-US" sz="1600" b="1" dirty="0" smtClean="0">
                <a:solidFill>
                  <a:schemeClr val="tx2">
                    <a:lumMod val="75000"/>
                  </a:schemeClr>
                </a:solidFill>
                <a:latin typeface="Times New Roman" panose="02020603050405020304" pitchFamily="18" charset="0"/>
              </a:rPr>
              <a:t>.</a:t>
            </a:r>
            <a:endParaRPr lang="ar-SA" sz="1600" b="1" dirty="0">
              <a:solidFill>
                <a:schemeClr val="tx2">
                  <a:lumMod val="75000"/>
                </a:schemeClr>
              </a:solidFill>
              <a:latin typeface="Times New Roman" panose="02020603050405020304" pitchFamily="18" charset="0"/>
            </a:endParaRPr>
          </a:p>
        </p:txBody>
      </p:sp>
      <p:sp>
        <p:nvSpPr>
          <p:cNvPr id="11" name="مخطط انسيابي: رابط 10"/>
          <p:cNvSpPr/>
          <p:nvPr/>
        </p:nvSpPr>
        <p:spPr>
          <a:xfrm>
            <a:off x="1456235" y="3473492"/>
            <a:ext cx="104328" cy="116602"/>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2" name="عنصر نائب لرقم الشريحة 11"/>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4</a:t>
            </a:fld>
            <a:endParaRPr lang="en"/>
          </a:p>
        </p:txBody>
      </p:sp>
    </p:spTree>
    <p:extLst>
      <p:ext uri="{BB962C8B-B14F-4D97-AF65-F5344CB8AC3E}">
        <p14:creationId xmlns:p14="http://schemas.microsoft.com/office/powerpoint/2010/main" val="279964616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1793763" y="698691"/>
            <a:ext cx="5107194" cy="923330"/>
          </a:xfrm>
          <a:prstGeom prst="rect">
            <a:avLst/>
          </a:prstGeom>
        </p:spPr>
        <p:txBody>
          <a:bodyPr wrap="square">
            <a:spAutoFit/>
          </a:bodyPr>
          <a:lstStyle/>
          <a:p>
            <a:r>
              <a:rPr lang="en-US" sz="1800" b="1" dirty="0">
                <a:solidFill>
                  <a:schemeClr val="tx1"/>
                </a:solidFill>
                <a:latin typeface="Times New Roman" panose="02020603050405020304" pitchFamily="18" charset="0"/>
              </a:rPr>
              <a:t>CP related to abnormal development of the brain or damage that occurred before or during birth is called </a:t>
            </a:r>
            <a:r>
              <a:rPr lang="en-US" sz="1800" b="1" dirty="0">
                <a:solidFill>
                  <a:schemeClr val="tx2">
                    <a:lumMod val="75000"/>
                  </a:schemeClr>
                </a:solidFill>
                <a:latin typeface="Times New Roman" panose="02020603050405020304" pitchFamily="18" charset="0"/>
              </a:rPr>
              <a:t>congenital </a:t>
            </a:r>
            <a:r>
              <a:rPr lang="en-US" sz="1800" b="1" dirty="0" smtClean="0">
                <a:solidFill>
                  <a:schemeClr val="tx2">
                    <a:lumMod val="75000"/>
                  </a:schemeClr>
                </a:solidFill>
                <a:latin typeface="Times New Roman" panose="02020603050405020304" pitchFamily="18" charset="0"/>
              </a:rPr>
              <a:t>CP</a:t>
            </a:r>
            <a:r>
              <a:rPr lang="en-US" sz="1800" b="1" dirty="0" smtClean="0">
                <a:solidFill>
                  <a:schemeClr val="tx1"/>
                </a:solidFill>
                <a:latin typeface="Times New Roman" panose="02020603050405020304" pitchFamily="18" charset="0"/>
              </a:rPr>
              <a:t>.</a:t>
            </a:r>
            <a:endParaRPr lang="ar-SA" sz="1800" b="1" dirty="0">
              <a:solidFill>
                <a:schemeClr val="tx1"/>
              </a:solidFill>
              <a:latin typeface="Times New Roman" panose="02020603050405020304" pitchFamily="18" charset="0"/>
            </a:endParaRPr>
          </a:p>
        </p:txBody>
      </p:sp>
      <p:sp>
        <p:nvSpPr>
          <p:cNvPr id="4" name="مستطيل 3"/>
          <p:cNvSpPr/>
          <p:nvPr/>
        </p:nvSpPr>
        <p:spPr>
          <a:xfrm>
            <a:off x="1683298" y="1964879"/>
            <a:ext cx="6055346" cy="369332"/>
          </a:xfrm>
          <a:prstGeom prst="rect">
            <a:avLst/>
          </a:prstGeom>
        </p:spPr>
        <p:txBody>
          <a:bodyPr wrap="square">
            <a:spAutoFit/>
          </a:bodyPr>
          <a:lstStyle/>
          <a:p>
            <a:r>
              <a:rPr lang="en-US" sz="1800" b="1" dirty="0">
                <a:solidFill>
                  <a:schemeClr val="tx1"/>
                </a:solidFill>
                <a:latin typeface="Times New Roman" panose="02020603050405020304" pitchFamily="18" charset="0"/>
              </a:rPr>
              <a:t>The majority of CP </a:t>
            </a:r>
            <a:r>
              <a:rPr lang="en-US" sz="1800" b="1" dirty="0">
                <a:solidFill>
                  <a:schemeClr val="tx2">
                    <a:lumMod val="75000"/>
                  </a:schemeClr>
                </a:solidFill>
                <a:latin typeface="Times New Roman" panose="02020603050405020304" pitchFamily="18" charset="0"/>
              </a:rPr>
              <a:t>(85%–90%) is congenital</a:t>
            </a:r>
            <a:r>
              <a:rPr lang="en-US" sz="1800" b="1" dirty="0" smtClean="0">
                <a:solidFill>
                  <a:schemeClr val="tx1"/>
                </a:solidFill>
                <a:latin typeface="Times New Roman" panose="02020603050405020304" pitchFamily="18" charset="0"/>
              </a:rPr>
              <a:t>.</a:t>
            </a:r>
            <a:endParaRPr lang="ar-SA" sz="1800" b="1" dirty="0">
              <a:solidFill>
                <a:schemeClr val="tx1"/>
              </a:solidFill>
              <a:latin typeface="Times New Roman" panose="02020603050405020304" pitchFamily="18" charset="0"/>
            </a:endParaRPr>
          </a:p>
        </p:txBody>
      </p:sp>
      <p:sp>
        <p:nvSpPr>
          <p:cNvPr id="5" name="مستطيل 4"/>
          <p:cNvSpPr/>
          <p:nvPr/>
        </p:nvSpPr>
        <p:spPr>
          <a:xfrm>
            <a:off x="1631134" y="2964255"/>
            <a:ext cx="6287910" cy="1200329"/>
          </a:xfrm>
          <a:prstGeom prst="rect">
            <a:avLst/>
          </a:prstGeom>
        </p:spPr>
        <p:txBody>
          <a:bodyPr wrap="square">
            <a:spAutoFit/>
          </a:bodyPr>
          <a:lstStyle/>
          <a:p>
            <a:r>
              <a:rPr lang="en-US" sz="1800" b="1" dirty="0">
                <a:solidFill>
                  <a:schemeClr val="tx1"/>
                </a:solidFill>
                <a:latin typeface="Times New Roman" panose="02020603050405020304" pitchFamily="18" charset="0"/>
              </a:rPr>
              <a:t>A small percentage of CP </a:t>
            </a:r>
            <a:r>
              <a:rPr lang="en-US" sz="1800" b="1" dirty="0" smtClean="0">
                <a:solidFill>
                  <a:schemeClr val="tx1"/>
                </a:solidFill>
                <a:latin typeface="Times New Roman" panose="02020603050405020304" pitchFamily="18" charset="0"/>
              </a:rPr>
              <a:t>that </a:t>
            </a:r>
            <a:r>
              <a:rPr lang="en-US" sz="1800" b="1" dirty="0">
                <a:solidFill>
                  <a:schemeClr val="tx1"/>
                </a:solidFill>
                <a:latin typeface="Times New Roman" panose="02020603050405020304" pitchFamily="18" charset="0"/>
              </a:rPr>
              <a:t>occurs more than 28 days after birth. This is called </a:t>
            </a:r>
            <a:r>
              <a:rPr lang="en-US" sz="1800" b="1" dirty="0">
                <a:solidFill>
                  <a:schemeClr val="tx2">
                    <a:lumMod val="75000"/>
                  </a:schemeClr>
                </a:solidFill>
                <a:latin typeface="Times New Roman" panose="02020603050405020304" pitchFamily="18" charset="0"/>
              </a:rPr>
              <a:t>acquired CP</a:t>
            </a:r>
            <a:r>
              <a:rPr lang="en-US" sz="1800" b="1" dirty="0">
                <a:solidFill>
                  <a:schemeClr val="tx1"/>
                </a:solidFill>
                <a:latin typeface="Times New Roman" panose="02020603050405020304" pitchFamily="18" charset="0"/>
              </a:rPr>
              <a:t>, and usually is associated with an infection (such as meningitis) or head </a:t>
            </a:r>
            <a:r>
              <a:rPr lang="en-US" sz="1800" b="1" dirty="0" smtClean="0">
                <a:solidFill>
                  <a:schemeClr val="tx1"/>
                </a:solidFill>
                <a:latin typeface="Times New Roman" panose="02020603050405020304" pitchFamily="18" charset="0"/>
              </a:rPr>
              <a:t>injury.</a:t>
            </a:r>
            <a:r>
              <a:rPr lang="en-US" sz="1800" b="1" dirty="0">
                <a:solidFill>
                  <a:schemeClr val="tx1"/>
                </a:solidFill>
                <a:latin typeface="Times New Roman" panose="02020603050405020304" pitchFamily="18" charset="0"/>
              </a:rPr>
              <a:t/>
            </a:r>
            <a:br>
              <a:rPr lang="en-US" sz="1800" b="1" dirty="0">
                <a:solidFill>
                  <a:schemeClr val="tx1"/>
                </a:solidFill>
                <a:latin typeface="Times New Roman" panose="02020603050405020304" pitchFamily="18" charset="0"/>
              </a:rPr>
            </a:br>
            <a:endParaRPr lang="ar-SA" sz="1800" b="1" dirty="0">
              <a:solidFill>
                <a:schemeClr val="tx1"/>
              </a:solidFill>
              <a:latin typeface="Times New Roman" panose="02020603050405020304" pitchFamily="18" charset="0"/>
            </a:endParaRPr>
          </a:p>
        </p:txBody>
      </p:sp>
      <p:sp>
        <p:nvSpPr>
          <p:cNvPr id="6" name="مخطط انسيابي: رابط 5"/>
          <p:cNvSpPr/>
          <p:nvPr/>
        </p:nvSpPr>
        <p:spPr>
          <a:xfrm>
            <a:off x="1689435" y="871441"/>
            <a:ext cx="104328" cy="116602"/>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7" name="مخطط انسيابي: رابط 6"/>
          <p:cNvSpPr/>
          <p:nvPr/>
        </p:nvSpPr>
        <p:spPr>
          <a:xfrm>
            <a:off x="1631134" y="2097800"/>
            <a:ext cx="104328" cy="116602"/>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خطط انسيابي: رابط 7"/>
          <p:cNvSpPr/>
          <p:nvPr/>
        </p:nvSpPr>
        <p:spPr>
          <a:xfrm>
            <a:off x="1578970" y="3112435"/>
            <a:ext cx="104328" cy="116602"/>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9" name="عنصر نائب لرقم الشريحة 8"/>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5</a:t>
            </a:fld>
            <a:endParaRPr lang="en"/>
          </a:p>
        </p:txBody>
      </p:sp>
    </p:spTree>
    <p:extLst>
      <p:ext uri="{BB962C8B-B14F-4D97-AF65-F5344CB8AC3E}">
        <p14:creationId xmlns:p14="http://schemas.microsoft.com/office/powerpoint/2010/main" val="382251295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وان 5"/>
          <p:cNvSpPr>
            <a:spLocks noGrp="1"/>
          </p:cNvSpPr>
          <p:nvPr>
            <p:ph type="title"/>
          </p:nvPr>
        </p:nvSpPr>
        <p:spPr>
          <a:xfrm>
            <a:off x="2740142" y="2012632"/>
            <a:ext cx="2408727" cy="258557"/>
          </a:xfrm>
        </p:spPr>
        <p:txBody>
          <a:bodyPr/>
          <a:lstStyle/>
          <a:p>
            <a:pPr marL="457200" indent="-304800" algn="l">
              <a:buClr>
                <a:srgbClr val="000000"/>
              </a:buClr>
              <a:buSzPts val="2800"/>
            </a:pPr>
            <a:r>
              <a:rPr lang="en-US" sz="1800" b="1" dirty="0">
                <a:solidFill>
                  <a:schemeClr val="bg2"/>
                </a:solidFill>
                <a:latin typeface="Times New Roman" panose="02020603050405020304" pitchFamily="18" charset="0"/>
                <a:ea typeface="Arial"/>
                <a:cs typeface="Arial"/>
              </a:rPr>
              <a:t>2. </a:t>
            </a:r>
            <a:r>
              <a:rPr lang="en-US" sz="1800" b="1" dirty="0">
                <a:solidFill>
                  <a:schemeClr val="tx1"/>
                </a:solidFill>
                <a:latin typeface="Times New Roman" panose="02020603050405020304" pitchFamily="18" charset="0"/>
                <a:ea typeface="Arial"/>
                <a:cs typeface="Arial"/>
              </a:rPr>
              <a:t>Multiple gestation</a:t>
            </a:r>
            <a:endParaRPr lang="ar-SA" sz="1800" b="1" dirty="0">
              <a:solidFill>
                <a:schemeClr val="tx1"/>
              </a:solidFill>
              <a:latin typeface="Times New Roman" panose="02020603050405020304" pitchFamily="18" charset="0"/>
              <a:ea typeface="Arial"/>
              <a:cs typeface="Arial"/>
            </a:endParaRPr>
          </a:p>
        </p:txBody>
      </p:sp>
      <p:sp>
        <p:nvSpPr>
          <p:cNvPr id="3" name="عنوان فرعي 2"/>
          <p:cNvSpPr>
            <a:spLocks noGrp="1"/>
          </p:cNvSpPr>
          <p:nvPr>
            <p:ph type="subTitle" idx="4294967295"/>
          </p:nvPr>
        </p:nvSpPr>
        <p:spPr>
          <a:xfrm>
            <a:off x="415777" y="533858"/>
            <a:ext cx="7057456" cy="589195"/>
          </a:xfrm>
          <a:solidFill>
            <a:schemeClr val="tx2"/>
          </a:solidFill>
          <a:ln w="38100">
            <a:solidFill>
              <a:schemeClr val="bg2"/>
            </a:solidFill>
          </a:ln>
        </p:spPr>
        <p:txBody>
          <a:bodyPr/>
          <a:lstStyle/>
          <a:p>
            <a:pPr marL="152400" indent="0" algn="ctr">
              <a:buSzPts val="3600"/>
              <a:buNone/>
            </a:pPr>
            <a:r>
              <a:rPr lang="en-US" sz="2800" dirty="0" smtClean="0">
                <a:solidFill>
                  <a:schemeClr val="bg2">
                    <a:lumMod val="50000"/>
                  </a:schemeClr>
                </a:solidFill>
                <a:latin typeface="Fira Sans Extra Condensed Medium"/>
                <a:ea typeface="Fira Sans Extra Condensed Medium"/>
                <a:cs typeface="Fira Sans Extra Condensed Medium"/>
              </a:rPr>
              <a:t>Other </a:t>
            </a:r>
            <a:r>
              <a:rPr lang="en-US" sz="2800" dirty="0">
                <a:solidFill>
                  <a:schemeClr val="bg2">
                    <a:lumMod val="50000"/>
                  </a:schemeClr>
                </a:solidFill>
                <a:latin typeface="Fira Sans Extra Condensed Medium"/>
                <a:ea typeface="Fira Sans Extra Condensed Medium"/>
                <a:cs typeface="Fira Sans Extra Condensed Medium"/>
              </a:rPr>
              <a:t>risk factors associated with C</a:t>
            </a:r>
            <a:r>
              <a:rPr lang="en-US" sz="2800" dirty="0" smtClean="0">
                <a:solidFill>
                  <a:schemeClr val="bg2">
                    <a:lumMod val="50000"/>
                  </a:schemeClr>
                </a:solidFill>
                <a:latin typeface="Fira Sans Extra Condensed Medium"/>
                <a:ea typeface="Fira Sans Extra Condensed Medium"/>
                <a:cs typeface="Fira Sans Extra Condensed Medium"/>
              </a:rPr>
              <a:t>erebral </a:t>
            </a:r>
            <a:r>
              <a:rPr lang="en-US" sz="2800" dirty="0">
                <a:solidFill>
                  <a:schemeClr val="bg2">
                    <a:lumMod val="50000"/>
                  </a:schemeClr>
                </a:solidFill>
                <a:latin typeface="Fira Sans Extra Condensed Medium"/>
                <a:ea typeface="Fira Sans Extra Condensed Medium"/>
                <a:cs typeface="Fira Sans Extra Condensed Medium"/>
              </a:rPr>
              <a:t>P</a:t>
            </a:r>
            <a:r>
              <a:rPr lang="en-US" sz="2800" dirty="0" smtClean="0">
                <a:solidFill>
                  <a:schemeClr val="bg2">
                    <a:lumMod val="50000"/>
                  </a:schemeClr>
                </a:solidFill>
                <a:latin typeface="Fira Sans Extra Condensed Medium"/>
                <a:ea typeface="Fira Sans Extra Condensed Medium"/>
                <a:cs typeface="Fira Sans Extra Condensed Medium"/>
              </a:rPr>
              <a:t>alsy</a:t>
            </a:r>
            <a:endParaRPr lang="ar-SA" sz="2800" dirty="0">
              <a:solidFill>
                <a:schemeClr val="bg2">
                  <a:lumMod val="50000"/>
                </a:schemeClr>
              </a:solidFill>
              <a:latin typeface="Fira Sans Extra Condensed Medium"/>
              <a:ea typeface="Fira Sans Extra Condensed Medium"/>
              <a:cs typeface="Fira Sans Extra Condensed Medium"/>
            </a:endParaRPr>
          </a:p>
        </p:txBody>
      </p:sp>
      <p:pic>
        <p:nvPicPr>
          <p:cNvPr id="1026" name="Picture 2" descr="Intrauterine growth restriction (IUG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1396" y="2531428"/>
            <a:ext cx="2271891" cy="1879926"/>
          </a:xfrm>
          <a:prstGeom prst="rect">
            <a:avLst/>
          </a:prstGeom>
          <a:noFill/>
          <a:extLst>
            <a:ext uri="{909E8E84-426E-40DD-AFC4-6F175D3DCCD1}">
              <a14:hiddenFill xmlns:a14="http://schemas.microsoft.com/office/drawing/2010/main">
                <a:solidFill>
                  <a:srgbClr val="FFFFFF"/>
                </a:solidFill>
              </a14:hiddenFill>
            </a:ext>
          </a:extLst>
        </p:spPr>
      </p:pic>
      <p:sp>
        <p:nvSpPr>
          <p:cNvPr id="5" name="عنوان فرعي 2"/>
          <p:cNvSpPr txBox="1">
            <a:spLocks/>
          </p:cNvSpPr>
          <p:nvPr/>
        </p:nvSpPr>
        <p:spPr>
          <a:xfrm>
            <a:off x="177972" y="1882513"/>
            <a:ext cx="2915034" cy="518794"/>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04800" algn="l" rtl="0">
              <a:lnSpc>
                <a:spcPct val="100000"/>
              </a:lnSpc>
              <a:spcBef>
                <a:spcPts val="0"/>
              </a:spcBef>
              <a:spcAft>
                <a:spcPts val="0"/>
              </a:spcAft>
              <a:buClr>
                <a:schemeClr val="dk1"/>
              </a:buClr>
              <a:buSzPts val="2800"/>
              <a:buFont typeface="Fira Sans"/>
              <a:buNone/>
              <a:defRPr sz="1800" b="0" i="0" u="none" strike="noStrike" cap="none">
                <a:solidFill>
                  <a:schemeClr val="dk1"/>
                </a:solidFill>
                <a:latin typeface="Fira Sans"/>
                <a:ea typeface="Fira Sans"/>
                <a:cs typeface="Fira Sans"/>
                <a:sym typeface="Fira Sans"/>
              </a:defRPr>
            </a:lvl1pPr>
            <a:lvl2pPr marL="914400" marR="0" lvl="1" indent="-304800" algn="ctr" rtl="0">
              <a:lnSpc>
                <a:spcPct val="100000"/>
              </a:lnSpc>
              <a:spcBef>
                <a:spcPts val="0"/>
              </a:spcBef>
              <a:spcAft>
                <a:spcPts val="0"/>
              </a:spcAft>
              <a:buClr>
                <a:schemeClr val="dk1"/>
              </a:buClr>
              <a:buSzPts val="2800"/>
              <a:buFont typeface="Fira Sans"/>
              <a:buNone/>
              <a:defRPr sz="2800" b="0" i="0" u="none" strike="noStrike" cap="none">
                <a:solidFill>
                  <a:schemeClr val="dk1"/>
                </a:solidFill>
                <a:latin typeface="Fira Sans"/>
                <a:ea typeface="Fira Sans"/>
                <a:cs typeface="Fira Sans"/>
                <a:sym typeface="Fira Sans"/>
              </a:defRPr>
            </a:lvl2pPr>
            <a:lvl3pPr marL="1371600" marR="0" lvl="2" indent="-304800" algn="ctr" rtl="0">
              <a:lnSpc>
                <a:spcPct val="100000"/>
              </a:lnSpc>
              <a:spcBef>
                <a:spcPts val="0"/>
              </a:spcBef>
              <a:spcAft>
                <a:spcPts val="0"/>
              </a:spcAft>
              <a:buClr>
                <a:schemeClr val="dk1"/>
              </a:buClr>
              <a:buSzPts val="2800"/>
              <a:buFont typeface="Fira Sans"/>
              <a:buNone/>
              <a:defRPr sz="2800" b="0" i="0" u="none" strike="noStrike" cap="none">
                <a:solidFill>
                  <a:schemeClr val="dk1"/>
                </a:solidFill>
                <a:latin typeface="Fira Sans"/>
                <a:ea typeface="Fira Sans"/>
                <a:cs typeface="Fira Sans"/>
                <a:sym typeface="Fira Sans"/>
              </a:defRPr>
            </a:lvl3pPr>
            <a:lvl4pPr marL="1828800" marR="0" lvl="3" indent="-304800" algn="ctr" rtl="0">
              <a:lnSpc>
                <a:spcPct val="100000"/>
              </a:lnSpc>
              <a:spcBef>
                <a:spcPts val="0"/>
              </a:spcBef>
              <a:spcAft>
                <a:spcPts val="0"/>
              </a:spcAft>
              <a:buClr>
                <a:schemeClr val="dk1"/>
              </a:buClr>
              <a:buSzPts val="2800"/>
              <a:buFont typeface="Fira Sans"/>
              <a:buNone/>
              <a:defRPr sz="2800" b="0" i="0" u="none" strike="noStrike" cap="none">
                <a:solidFill>
                  <a:schemeClr val="dk1"/>
                </a:solidFill>
                <a:latin typeface="Fira Sans"/>
                <a:ea typeface="Fira Sans"/>
                <a:cs typeface="Fira Sans"/>
                <a:sym typeface="Fira Sans"/>
              </a:defRPr>
            </a:lvl4pPr>
            <a:lvl5pPr marL="2286000" marR="0" lvl="4" indent="-304800" algn="ctr" rtl="0">
              <a:lnSpc>
                <a:spcPct val="100000"/>
              </a:lnSpc>
              <a:spcBef>
                <a:spcPts val="0"/>
              </a:spcBef>
              <a:spcAft>
                <a:spcPts val="0"/>
              </a:spcAft>
              <a:buClr>
                <a:schemeClr val="dk1"/>
              </a:buClr>
              <a:buSzPts val="2800"/>
              <a:buFont typeface="Fira Sans"/>
              <a:buNone/>
              <a:defRPr sz="2800" b="0" i="0" u="none" strike="noStrike" cap="none">
                <a:solidFill>
                  <a:schemeClr val="dk1"/>
                </a:solidFill>
                <a:latin typeface="Fira Sans"/>
                <a:ea typeface="Fira Sans"/>
                <a:cs typeface="Fira Sans"/>
                <a:sym typeface="Fira Sans"/>
              </a:defRPr>
            </a:lvl5pPr>
            <a:lvl6pPr marL="2743200" marR="0" lvl="5" indent="-304800" algn="ctr" rtl="0">
              <a:lnSpc>
                <a:spcPct val="100000"/>
              </a:lnSpc>
              <a:spcBef>
                <a:spcPts val="0"/>
              </a:spcBef>
              <a:spcAft>
                <a:spcPts val="0"/>
              </a:spcAft>
              <a:buClr>
                <a:schemeClr val="dk1"/>
              </a:buClr>
              <a:buSzPts val="2800"/>
              <a:buFont typeface="Fira Sans"/>
              <a:buNone/>
              <a:defRPr sz="2800" b="0" i="0" u="none" strike="noStrike" cap="none">
                <a:solidFill>
                  <a:schemeClr val="dk1"/>
                </a:solidFill>
                <a:latin typeface="Fira Sans"/>
                <a:ea typeface="Fira Sans"/>
                <a:cs typeface="Fira Sans"/>
                <a:sym typeface="Fira Sans"/>
              </a:defRPr>
            </a:lvl6pPr>
            <a:lvl7pPr marL="3200400" marR="0" lvl="6" indent="-304800" algn="ctr" rtl="0">
              <a:lnSpc>
                <a:spcPct val="100000"/>
              </a:lnSpc>
              <a:spcBef>
                <a:spcPts val="0"/>
              </a:spcBef>
              <a:spcAft>
                <a:spcPts val="0"/>
              </a:spcAft>
              <a:buClr>
                <a:schemeClr val="dk1"/>
              </a:buClr>
              <a:buSzPts val="2800"/>
              <a:buFont typeface="Fira Sans"/>
              <a:buNone/>
              <a:defRPr sz="2800" b="0" i="0" u="none" strike="noStrike" cap="none">
                <a:solidFill>
                  <a:schemeClr val="dk1"/>
                </a:solidFill>
                <a:latin typeface="Fira Sans"/>
                <a:ea typeface="Fira Sans"/>
                <a:cs typeface="Fira Sans"/>
                <a:sym typeface="Fira Sans"/>
              </a:defRPr>
            </a:lvl7pPr>
            <a:lvl8pPr marL="3657600" marR="0" lvl="7" indent="-304800" algn="ctr" rtl="0">
              <a:lnSpc>
                <a:spcPct val="100000"/>
              </a:lnSpc>
              <a:spcBef>
                <a:spcPts val="0"/>
              </a:spcBef>
              <a:spcAft>
                <a:spcPts val="0"/>
              </a:spcAft>
              <a:buClr>
                <a:schemeClr val="dk1"/>
              </a:buClr>
              <a:buSzPts val="2800"/>
              <a:buFont typeface="Fira Sans"/>
              <a:buNone/>
              <a:defRPr sz="2800" b="0" i="0" u="none" strike="noStrike" cap="none">
                <a:solidFill>
                  <a:schemeClr val="dk1"/>
                </a:solidFill>
                <a:latin typeface="Fira Sans"/>
                <a:ea typeface="Fira Sans"/>
                <a:cs typeface="Fira Sans"/>
                <a:sym typeface="Fira Sans"/>
              </a:defRPr>
            </a:lvl8pPr>
            <a:lvl9pPr marL="4114800" marR="0" lvl="8" indent="-304800" algn="ctr" rtl="0">
              <a:lnSpc>
                <a:spcPct val="100000"/>
              </a:lnSpc>
              <a:spcBef>
                <a:spcPts val="0"/>
              </a:spcBef>
              <a:spcAft>
                <a:spcPts val="0"/>
              </a:spcAft>
              <a:buClr>
                <a:schemeClr val="dk1"/>
              </a:buClr>
              <a:buSzPts val="2800"/>
              <a:buFont typeface="Fira Sans"/>
              <a:buNone/>
              <a:defRPr sz="2800" b="0" i="0" u="none" strike="noStrike" cap="none">
                <a:solidFill>
                  <a:schemeClr val="dk1"/>
                </a:solidFill>
                <a:latin typeface="Fira Sans"/>
                <a:ea typeface="Fira Sans"/>
                <a:cs typeface="Fira Sans"/>
                <a:sym typeface="Fira Sans"/>
              </a:defRPr>
            </a:lvl9pPr>
          </a:lstStyle>
          <a:p>
            <a:pPr>
              <a:buClr>
                <a:srgbClr val="000000"/>
              </a:buClr>
            </a:pPr>
            <a:r>
              <a:rPr lang="en-US" dirty="0">
                <a:solidFill>
                  <a:schemeClr val="bg2"/>
                </a:solidFill>
                <a:latin typeface="Fira Sans Extra Condensed Medium"/>
                <a:ea typeface="Fira Sans Extra Condensed Medium"/>
                <a:cs typeface="Fira Sans Extra Condensed Medium"/>
                <a:sym typeface="Arial"/>
              </a:rPr>
              <a:t>1.</a:t>
            </a:r>
            <a:r>
              <a:rPr lang="en-US" b="1" dirty="0">
                <a:solidFill>
                  <a:schemeClr val="tx1"/>
                </a:solidFill>
                <a:latin typeface="Times New Roman" panose="02020603050405020304" pitchFamily="18" charset="0"/>
                <a:ea typeface="Arial"/>
                <a:cs typeface="Arial"/>
                <a:sym typeface="Arial"/>
              </a:rPr>
              <a:t>Intrauterine growth</a:t>
            </a:r>
          </a:p>
          <a:p>
            <a:pPr>
              <a:buClr>
                <a:srgbClr val="000000"/>
              </a:buClr>
            </a:pPr>
            <a:r>
              <a:rPr lang="en-US" b="1" dirty="0">
                <a:solidFill>
                  <a:schemeClr val="tx1"/>
                </a:solidFill>
                <a:latin typeface="Times New Roman" panose="02020603050405020304" pitchFamily="18" charset="0"/>
                <a:ea typeface="Arial"/>
                <a:cs typeface="Arial"/>
                <a:sym typeface="Arial"/>
              </a:rPr>
              <a:t> restriction (IUGR)</a:t>
            </a:r>
            <a:endParaRPr lang="ar-SA" b="1" dirty="0">
              <a:solidFill>
                <a:schemeClr val="tx1"/>
              </a:solidFill>
              <a:latin typeface="Times New Roman" panose="02020603050405020304" pitchFamily="18" charset="0"/>
              <a:ea typeface="Arial"/>
              <a:cs typeface="Arial"/>
              <a:sym typeface="Arial"/>
            </a:endParaRPr>
          </a:p>
        </p:txBody>
      </p:sp>
      <p:pic>
        <p:nvPicPr>
          <p:cNvPr id="1028" name="Picture 4" descr="Multiple Pregnancy: Types, Signs, Diagnosis &amp; Complication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15034" y="2531428"/>
            <a:ext cx="2324877" cy="1879926"/>
          </a:xfrm>
          <a:prstGeom prst="rect">
            <a:avLst/>
          </a:prstGeom>
          <a:noFill/>
          <a:extLst>
            <a:ext uri="{909E8E84-426E-40DD-AFC4-6F175D3DCCD1}">
              <a14:hiddenFill xmlns:a14="http://schemas.microsoft.com/office/drawing/2010/main">
                <a:solidFill>
                  <a:srgbClr val="FFFFFF"/>
                </a:solidFill>
              </a14:hiddenFill>
            </a:ext>
          </a:extLst>
        </p:spPr>
      </p:pic>
      <p:sp>
        <p:nvSpPr>
          <p:cNvPr id="10" name="عنوان 5"/>
          <p:cNvSpPr txBox="1">
            <a:spLocks/>
          </p:cNvSpPr>
          <p:nvPr/>
        </p:nvSpPr>
        <p:spPr>
          <a:xfrm>
            <a:off x="5572323" y="2141910"/>
            <a:ext cx="2761605" cy="258557"/>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600"/>
              <a:buFont typeface="Fira Sans"/>
              <a:buNone/>
              <a:defRPr sz="3600" b="0" i="0" u="none" strike="noStrike" cap="none">
                <a:solidFill>
                  <a:schemeClr val="dk1"/>
                </a:solidFill>
                <a:latin typeface="Fira Sans"/>
                <a:ea typeface="Fira Sans"/>
                <a:cs typeface="Fira Sans"/>
                <a:sym typeface="Fira Sans"/>
              </a:defRPr>
            </a:lvl1pPr>
            <a:lvl2pPr marR="0" lvl="1"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9pPr>
          </a:lstStyle>
          <a:p>
            <a:pPr marL="457200" indent="-304800" algn="l">
              <a:buClr>
                <a:srgbClr val="000000"/>
              </a:buClr>
              <a:buSzPts val="2800"/>
            </a:pPr>
            <a:r>
              <a:rPr lang="en-US" sz="1800" b="1" dirty="0" smtClean="0">
                <a:solidFill>
                  <a:schemeClr val="bg2"/>
                </a:solidFill>
                <a:latin typeface="Times New Roman" panose="02020603050405020304" pitchFamily="18" charset="0"/>
                <a:ea typeface="Arial"/>
                <a:cs typeface="Arial"/>
              </a:rPr>
              <a:t>3. </a:t>
            </a:r>
            <a:r>
              <a:rPr lang="en-US" sz="1800" b="1" dirty="0">
                <a:solidFill>
                  <a:schemeClr val="tx1"/>
                </a:solidFill>
                <a:latin typeface="Times New Roman" panose="02020603050405020304" pitchFamily="18" charset="0"/>
                <a:ea typeface="Arial"/>
                <a:cs typeface="Arial"/>
              </a:rPr>
              <a:t>G</a:t>
            </a:r>
            <a:r>
              <a:rPr lang="en-US" sz="1800" b="1" dirty="0" smtClean="0">
                <a:solidFill>
                  <a:schemeClr val="tx1"/>
                </a:solidFill>
                <a:latin typeface="Times New Roman" panose="02020603050405020304" pitchFamily="18" charset="0"/>
                <a:ea typeface="Arial"/>
                <a:cs typeface="Arial"/>
              </a:rPr>
              <a:t>enetic </a:t>
            </a:r>
            <a:r>
              <a:rPr lang="en-US" sz="1800" b="1" dirty="0">
                <a:solidFill>
                  <a:schemeClr val="tx1"/>
                </a:solidFill>
                <a:latin typeface="Times New Roman" panose="02020603050405020304" pitchFamily="18" charset="0"/>
                <a:ea typeface="Arial"/>
                <a:cs typeface="Arial"/>
              </a:rPr>
              <a:t>susceptibility</a:t>
            </a:r>
            <a:endParaRPr lang="ar-SA" sz="1800" b="1" dirty="0">
              <a:solidFill>
                <a:schemeClr val="tx1"/>
              </a:solidFill>
              <a:latin typeface="Times New Roman" panose="02020603050405020304" pitchFamily="18" charset="0"/>
              <a:ea typeface="Arial"/>
              <a:cs typeface="Arial"/>
            </a:endParaRPr>
          </a:p>
          <a:p>
            <a:pPr marL="457200" indent="-304800" algn="l">
              <a:buClr>
                <a:srgbClr val="000000"/>
              </a:buClr>
              <a:buSzPts val="2800"/>
            </a:pPr>
            <a:endParaRPr lang="ar-SA" sz="1600" dirty="0">
              <a:solidFill>
                <a:schemeClr val="tx1"/>
              </a:solidFill>
              <a:latin typeface="Times New Roman" panose="02020603050405020304" pitchFamily="18" charset="0"/>
              <a:ea typeface="Arial"/>
              <a:cs typeface="Arial"/>
            </a:endParaRPr>
          </a:p>
        </p:txBody>
      </p:sp>
      <p:pic>
        <p:nvPicPr>
          <p:cNvPr id="2" name="صورة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68704" y="2531428"/>
            <a:ext cx="2486455" cy="1879926"/>
          </a:xfrm>
          <a:prstGeom prst="rect">
            <a:avLst/>
          </a:prstGeom>
        </p:spPr>
      </p:pic>
      <p:sp>
        <p:nvSpPr>
          <p:cNvPr id="4" name="عنصر نائب لرقم الشريحة 3"/>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6</a:t>
            </a:fld>
            <a:endParaRPr lang="en"/>
          </a:p>
        </p:txBody>
      </p:sp>
    </p:spTree>
    <p:extLst>
      <p:ext uri="{BB962C8B-B14F-4D97-AF65-F5344CB8AC3E}">
        <p14:creationId xmlns:p14="http://schemas.microsoft.com/office/powerpoint/2010/main" val="26805512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wheel(1)">
                                      <p:cBhvr>
                                        <p:cTn id="7" dur="2000"/>
                                        <p:tgtEl>
                                          <p:spTgt spid="1026"/>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1028"/>
                                        </p:tgtEl>
                                        <p:attrNameLst>
                                          <p:attrName>style.visibility</p:attrName>
                                        </p:attrNameLst>
                                      </p:cBhvr>
                                      <p:to>
                                        <p:strVal val="visible"/>
                                      </p:to>
                                    </p:set>
                                    <p:animEffect transition="in" filter="wheel(1)">
                                      <p:cBhvr>
                                        <p:cTn id="12" dur="2000"/>
                                        <p:tgtEl>
                                          <p:spTgt spid="1028"/>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heel(1)">
                                      <p:cBhvr>
                                        <p:cTn id="1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11700" y="2150850"/>
            <a:ext cx="8520600" cy="445064"/>
          </a:xfrm>
        </p:spPr>
        <p:txBody>
          <a:bodyPr/>
          <a:lstStyle/>
          <a:p>
            <a:endParaRPr lang="ar-SA" dirty="0"/>
          </a:p>
        </p:txBody>
      </p:sp>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21" y="0"/>
            <a:ext cx="9130157" cy="5143500"/>
          </a:xfrm>
          <a:prstGeom prst="rect">
            <a:avLst/>
          </a:prstGeom>
        </p:spPr>
      </p:pic>
      <p:sp>
        <p:nvSpPr>
          <p:cNvPr id="4" name="عنصر نائب لرقم الشريحة 3"/>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7</a:t>
            </a:fld>
            <a:endParaRPr lang="en"/>
          </a:p>
        </p:txBody>
      </p:sp>
    </p:spTree>
    <p:extLst>
      <p:ext uri="{BB962C8B-B14F-4D97-AF65-F5344CB8AC3E}">
        <p14:creationId xmlns:p14="http://schemas.microsoft.com/office/powerpoint/2010/main" val="273243462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9" name="Google Shape;219;p22"/>
          <p:cNvSpPr/>
          <p:nvPr/>
        </p:nvSpPr>
        <p:spPr>
          <a:xfrm>
            <a:off x="6769856" y="4279775"/>
            <a:ext cx="1968574" cy="443627"/>
          </a:xfrm>
          <a:custGeom>
            <a:avLst/>
            <a:gdLst/>
            <a:ahLst/>
            <a:cxnLst/>
            <a:rect l="l" t="t" r="r" b="b"/>
            <a:pathLst>
              <a:path w="12016" h="3388" extrusionOk="0">
                <a:moveTo>
                  <a:pt x="1702" y="1"/>
                </a:moveTo>
                <a:cubicBezTo>
                  <a:pt x="761" y="1"/>
                  <a:pt x="0" y="761"/>
                  <a:pt x="0" y="1689"/>
                </a:cubicBezTo>
                <a:cubicBezTo>
                  <a:pt x="0" y="2626"/>
                  <a:pt x="761" y="3387"/>
                  <a:pt x="1702" y="3387"/>
                </a:cubicBezTo>
                <a:lnTo>
                  <a:pt x="10327" y="3387"/>
                </a:lnTo>
                <a:cubicBezTo>
                  <a:pt x="11267" y="3387"/>
                  <a:pt x="12015" y="2626"/>
                  <a:pt x="12015" y="1689"/>
                </a:cubicBezTo>
                <a:cubicBezTo>
                  <a:pt x="12015" y="761"/>
                  <a:pt x="11267" y="1"/>
                  <a:pt x="10327"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221;p22"/>
          <p:cNvSpPr/>
          <p:nvPr/>
        </p:nvSpPr>
        <p:spPr>
          <a:xfrm>
            <a:off x="3548991" y="4253497"/>
            <a:ext cx="1950066" cy="469905"/>
          </a:xfrm>
          <a:custGeom>
            <a:avLst/>
            <a:gdLst/>
            <a:ahLst/>
            <a:cxnLst/>
            <a:rect l="l" t="t" r="r" b="b"/>
            <a:pathLst>
              <a:path w="12016" h="3388" extrusionOk="0">
                <a:moveTo>
                  <a:pt x="1702" y="1"/>
                </a:moveTo>
                <a:cubicBezTo>
                  <a:pt x="761" y="1"/>
                  <a:pt x="0" y="761"/>
                  <a:pt x="0" y="1689"/>
                </a:cubicBezTo>
                <a:cubicBezTo>
                  <a:pt x="0" y="2626"/>
                  <a:pt x="761" y="3387"/>
                  <a:pt x="1702" y="3387"/>
                </a:cubicBezTo>
                <a:lnTo>
                  <a:pt x="10327" y="3387"/>
                </a:lnTo>
                <a:cubicBezTo>
                  <a:pt x="11267" y="3387"/>
                  <a:pt x="12015" y="2626"/>
                  <a:pt x="12015" y="1689"/>
                </a:cubicBezTo>
                <a:cubicBezTo>
                  <a:pt x="12015" y="761"/>
                  <a:pt x="11267" y="1"/>
                  <a:pt x="10327" y="1"/>
                </a:cubicBezTo>
                <a:close/>
              </a:path>
            </a:pathLst>
          </a:custGeom>
          <a:solidFill>
            <a:schemeClr val="accent6"/>
          </a:solidFill>
          <a:ln>
            <a:noFill/>
          </a:ln>
        </p:spPr>
        <p:txBody>
          <a:bodyPr spcFirstLastPara="1" wrap="square" lIns="91425" tIns="91425" rIns="91425" bIns="91425" anchor="ctr" anchorCtr="0">
            <a:noAutofit/>
          </a:bodyPr>
          <a:lstStyle/>
          <a:p>
            <a:pPr lvl="0"/>
            <a:r>
              <a:rPr lang="en-US" i="1" dirty="0" smtClean="0"/>
              <a:t>  Spastic </a:t>
            </a:r>
            <a:r>
              <a:rPr lang="en-US" i="1" dirty="0" err="1" smtClean="0"/>
              <a:t>diplegia</a:t>
            </a:r>
            <a:endParaRPr dirty="0"/>
          </a:p>
        </p:txBody>
      </p:sp>
      <p:sp>
        <p:nvSpPr>
          <p:cNvPr id="222" name="Google Shape;222;p22"/>
          <p:cNvSpPr/>
          <p:nvPr/>
        </p:nvSpPr>
        <p:spPr>
          <a:xfrm>
            <a:off x="3025503" y="1116198"/>
            <a:ext cx="2638586" cy="719683"/>
          </a:xfrm>
          <a:custGeom>
            <a:avLst/>
            <a:gdLst/>
            <a:ahLst/>
            <a:cxnLst/>
            <a:rect l="l" t="t" r="r" b="b"/>
            <a:pathLst>
              <a:path w="12016" h="3388" extrusionOk="0">
                <a:moveTo>
                  <a:pt x="1702" y="1"/>
                </a:moveTo>
                <a:cubicBezTo>
                  <a:pt x="761" y="1"/>
                  <a:pt x="0" y="761"/>
                  <a:pt x="0" y="1689"/>
                </a:cubicBezTo>
                <a:cubicBezTo>
                  <a:pt x="0" y="2626"/>
                  <a:pt x="761" y="3387"/>
                  <a:pt x="1702" y="3387"/>
                </a:cubicBezTo>
                <a:lnTo>
                  <a:pt x="10327" y="3387"/>
                </a:lnTo>
                <a:cubicBezTo>
                  <a:pt x="11267" y="3387"/>
                  <a:pt x="12015" y="2626"/>
                  <a:pt x="12015" y="1689"/>
                </a:cubicBezTo>
                <a:cubicBezTo>
                  <a:pt x="12015" y="761"/>
                  <a:pt x="11267" y="1"/>
                  <a:pt x="10327"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224;p22"/>
          <p:cNvSpPr/>
          <p:nvPr/>
        </p:nvSpPr>
        <p:spPr>
          <a:xfrm>
            <a:off x="6892771" y="2483613"/>
            <a:ext cx="123" cy="123"/>
          </a:xfrm>
          <a:custGeom>
            <a:avLst/>
            <a:gdLst/>
            <a:ahLst/>
            <a:cxnLst/>
            <a:rect l="l" t="t" r="r" b="b"/>
            <a:pathLst>
              <a:path w="1" h="1" extrusionOk="0">
                <a:moveTo>
                  <a:pt x="0" y="0"/>
                </a:moveTo>
                <a:close/>
              </a:path>
            </a:pathLst>
          </a:custGeom>
          <a:solidFill>
            <a:srgbClr val="00968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229;p22"/>
          <p:cNvSpPr txBox="1"/>
          <p:nvPr/>
        </p:nvSpPr>
        <p:spPr>
          <a:xfrm>
            <a:off x="3234063" y="1252956"/>
            <a:ext cx="2034334" cy="429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sz="1700" dirty="0" smtClean="0">
                <a:solidFill>
                  <a:schemeClr val="accent6">
                    <a:lumMod val="25000"/>
                  </a:schemeClr>
                </a:solidFill>
                <a:latin typeface="Fira Sans Extra Condensed Medium"/>
                <a:ea typeface="Fira Sans Extra Condensed Medium"/>
                <a:cs typeface="Fira Sans Extra Condensed Medium"/>
                <a:sym typeface="Fira Sans Extra Condensed Medium"/>
              </a:rPr>
              <a:t>Spastic Cerebral Palsy</a:t>
            </a:r>
            <a:endParaRPr sz="1700" dirty="0">
              <a:solidFill>
                <a:schemeClr val="accent6">
                  <a:lumMod val="25000"/>
                </a:schemeClr>
              </a:solidFill>
              <a:latin typeface="Fira Sans Extra Condensed Medium"/>
              <a:ea typeface="Fira Sans Extra Condensed Medium"/>
              <a:cs typeface="Fira Sans Extra Condensed Medium"/>
              <a:sym typeface="Fira Sans Extra Condensed Medium"/>
            </a:endParaRPr>
          </a:p>
        </p:txBody>
      </p:sp>
      <p:sp>
        <p:nvSpPr>
          <p:cNvPr id="232" name="Google Shape;232;p22"/>
          <p:cNvSpPr txBox="1"/>
          <p:nvPr/>
        </p:nvSpPr>
        <p:spPr>
          <a:xfrm>
            <a:off x="2078513" y="2267391"/>
            <a:ext cx="2040300" cy="429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700" dirty="0">
              <a:solidFill>
                <a:schemeClr val="lt2"/>
              </a:solidFill>
              <a:latin typeface="Fira Sans Extra Condensed Medium"/>
              <a:ea typeface="Fira Sans Extra Condensed Medium"/>
              <a:cs typeface="Fira Sans Extra Condensed Medium"/>
              <a:sym typeface="Fira Sans Extra Condensed Medium"/>
            </a:endParaRPr>
          </a:p>
        </p:txBody>
      </p:sp>
      <p:sp>
        <p:nvSpPr>
          <p:cNvPr id="238" name="Google Shape;238;p22"/>
          <p:cNvSpPr txBox="1"/>
          <p:nvPr/>
        </p:nvSpPr>
        <p:spPr>
          <a:xfrm>
            <a:off x="6892771" y="4253497"/>
            <a:ext cx="1881522" cy="429600"/>
          </a:xfrm>
          <a:prstGeom prst="rect">
            <a:avLst/>
          </a:prstGeom>
          <a:noFill/>
          <a:ln>
            <a:noFill/>
          </a:ln>
        </p:spPr>
        <p:txBody>
          <a:bodyPr spcFirstLastPara="1" wrap="square" lIns="91425" tIns="91425" rIns="91425" bIns="91425" anchor="ctr" anchorCtr="0">
            <a:noAutofit/>
          </a:bodyPr>
          <a:lstStyle/>
          <a:p>
            <a:r>
              <a:rPr lang="en-US" i="1" dirty="0"/>
              <a:t>Spastic </a:t>
            </a:r>
            <a:r>
              <a:rPr lang="en-US" i="1" dirty="0" smtClean="0"/>
              <a:t>hemiplegia</a:t>
            </a:r>
            <a:endParaRPr i="1" dirty="0">
              <a:sym typeface="Fira Sans Extra Condensed Medium"/>
            </a:endParaRPr>
          </a:p>
        </p:txBody>
      </p:sp>
      <p:sp>
        <p:nvSpPr>
          <p:cNvPr id="241" name="Google Shape;241;p22"/>
          <p:cNvSpPr txBox="1"/>
          <p:nvPr/>
        </p:nvSpPr>
        <p:spPr>
          <a:xfrm>
            <a:off x="6733993" y="3260219"/>
            <a:ext cx="2040300" cy="429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700" dirty="0">
              <a:solidFill>
                <a:schemeClr val="accent4"/>
              </a:solidFill>
              <a:latin typeface="Fira Sans Extra Condensed Medium"/>
              <a:ea typeface="Fira Sans Extra Condensed Medium"/>
              <a:cs typeface="Fira Sans Extra Condensed Medium"/>
              <a:sym typeface="Fira Sans Extra Condensed Medium"/>
            </a:endParaRPr>
          </a:p>
        </p:txBody>
      </p:sp>
      <p:sp>
        <p:nvSpPr>
          <p:cNvPr id="242" name="Google Shape;242;p22"/>
          <p:cNvSpPr txBox="1"/>
          <p:nvPr/>
        </p:nvSpPr>
        <p:spPr>
          <a:xfrm>
            <a:off x="12877389" y="7094747"/>
            <a:ext cx="1594409" cy="466868"/>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200" dirty="0">
              <a:latin typeface="Fira Sans"/>
              <a:ea typeface="Fira Sans"/>
              <a:cs typeface="Fira Sans"/>
              <a:sym typeface="Fira Sans"/>
            </a:endParaRPr>
          </a:p>
        </p:txBody>
      </p:sp>
      <p:pic>
        <p:nvPicPr>
          <p:cNvPr id="1026" name="Picture 2" descr="spastic-cp-ic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12589" y="898325"/>
            <a:ext cx="1717194" cy="1001172"/>
          </a:xfrm>
          <a:prstGeom prst="rect">
            <a:avLst/>
          </a:prstGeom>
          <a:noFill/>
          <a:extLst>
            <a:ext uri="{909E8E84-426E-40DD-AFC4-6F175D3DCCD1}">
              <a14:hiddenFill xmlns:a14="http://schemas.microsoft.com/office/drawing/2010/main">
                <a:solidFill>
                  <a:srgbClr val="FFFFFF"/>
                </a:solidFill>
              </a14:hiddenFill>
            </a:ext>
          </a:extLst>
        </p:spPr>
      </p:pic>
      <p:sp>
        <p:nvSpPr>
          <p:cNvPr id="38" name="Google Shape;227;p22"/>
          <p:cNvSpPr txBox="1"/>
          <p:nvPr/>
        </p:nvSpPr>
        <p:spPr>
          <a:xfrm>
            <a:off x="3153287" y="3697927"/>
            <a:ext cx="2975920" cy="5349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200" dirty="0">
              <a:latin typeface="Fira Sans"/>
              <a:ea typeface="Fira Sans"/>
              <a:cs typeface="Fira Sans"/>
              <a:sym typeface="Fira Sans"/>
            </a:endParaRPr>
          </a:p>
        </p:txBody>
      </p:sp>
      <p:sp>
        <p:nvSpPr>
          <p:cNvPr id="39" name="Google Shape;227;p22"/>
          <p:cNvSpPr txBox="1"/>
          <p:nvPr/>
        </p:nvSpPr>
        <p:spPr>
          <a:xfrm>
            <a:off x="2417048" y="4601487"/>
            <a:ext cx="2975920" cy="5349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200" dirty="0">
              <a:latin typeface="Fira Sans"/>
              <a:ea typeface="Fira Sans"/>
              <a:cs typeface="Fira Sans"/>
              <a:sym typeface="Fira Sans"/>
            </a:endParaRPr>
          </a:p>
        </p:txBody>
      </p:sp>
      <p:sp>
        <p:nvSpPr>
          <p:cNvPr id="40" name="Google Shape;221;p22"/>
          <p:cNvSpPr/>
          <p:nvPr/>
        </p:nvSpPr>
        <p:spPr>
          <a:xfrm>
            <a:off x="369161" y="4282100"/>
            <a:ext cx="1953004" cy="460585"/>
          </a:xfrm>
          <a:custGeom>
            <a:avLst/>
            <a:gdLst/>
            <a:ahLst/>
            <a:cxnLst/>
            <a:rect l="l" t="t" r="r" b="b"/>
            <a:pathLst>
              <a:path w="12016" h="3388" extrusionOk="0">
                <a:moveTo>
                  <a:pt x="1702" y="1"/>
                </a:moveTo>
                <a:cubicBezTo>
                  <a:pt x="761" y="1"/>
                  <a:pt x="0" y="761"/>
                  <a:pt x="0" y="1689"/>
                </a:cubicBezTo>
                <a:cubicBezTo>
                  <a:pt x="0" y="2626"/>
                  <a:pt x="761" y="3387"/>
                  <a:pt x="1702" y="3387"/>
                </a:cubicBezTo>
                <a:lnTo>
                  <a:pt x="10327" y="3387"/>
                </a:lnTo>
                <a:cubicBezTo>
                  <a:pt x="11267" y="3387"/>
                  <a:pt x="12015" y="2626"/>
                  <a:pt x="12015" y="1689"/>
                </a:cubicBezTo>
                <a:cubicBezTo>
                  <a:pt x="12015" y="761"/>
                  <a:pt x="11267" y="1"/>
                  <a:pt x="10327" y="1"/>
                </a:cubicBezTo>
                <a:close/>
              </a:path>
            </a:pathLst>
          </a:custGeom>
          <a:solidFill>
            <a:schemeClr val="accent6"/>
          </a:solidFill>
          <a:ln>
            <a:noFill/>
          </a:ln>
        </p:spPr>
        <p:txBody>
          <a:bodyPr spcFirstLastPara="1" wrap="square" lIns="91425" tIns="91425" rIns="91425" bIns="91425" anchor="ctr" anchorCtr="0">
            <a:noAutofit/>
          </a:bodyPr>
          <a:lstStyle/>
          <a:p>
            <a:pPr lvl="0"/>
            <a:r>
              <a:rPr lang="en-US" i="1" dirty="0"/>
              <a:t>Spastic </a:t>
            </a:r>
            <a:r>
              <a:rPr lang="en-US" i="1" dirty="0" smtClean="0"/>
              <a:t>quadriplegia</a:t>
            </a:r>
            <a:endParaRPr dirty="0"/>
          </a:p>
        </p:txBody>
      </p:sp>
      <p:cxnSp>
        <p:nvCxnSpPr>
          <p:cNvPr id="41" name="Google Shape;413;p26"/>
          <p:cNvCxnSpPr/>
          <p:nvPr/>
        </p:nvCxnSpPr>
        <p:spPr>
          <a:xfrm rot="10800000" flipV="1">
            <a:off x="1429128" y="1935037"/>
            <a:ext cx="2915668" cy="1349837"/>
          </a:xfrm>
          <a:prstGeom prst="bentConnector3">
            <a:avLst>
              <a:gd name="adj1" fmla="val 50000"/>
            </a:avLst>
          </a:prstGeom>
          <a:noFill/>
          <a:ln w="19050" cap="flat" cmpd="sng">
            <a:solidFill>
              <a:schemeClr val="accent2"/>
            </a:solidFill>
            <a:prstDash val="solid"/>
            <a:round/>
            <a:headEnd type="none" w="med" len="med"/>
            <a:tailEnd type="none" w="med" len="med"/>
          </a:ln>
        </p:spPr>
      </p:cxnSp>
      <p:cxnSp>
        <p:nvCxnSpPr>
          <p:cNvPr id="42" name="Google Shape;414;p26"/>
          <p:cNvCxnSpPr/>
          <p:nvPr/>
        </p:nvCxnSpPr>
        <p:spPr>
          <a:xfrm rot="10800000">
            <a:off x="4344796" y="1935039"/>
            <a:ext cx="3357964" cy="1157709"/>
          </a:xfrm>
          <a:prstGeom prst="bentConnector3">
            <a:avLst>
              <a:gd name="adj1" fmla="val 50000"/>
            </a:avLst>
          </a:prstGeom>
          <a:noFill/>
          <a:ln w="19050" cap="flat" cmpd="sng">
            <a:solidFill>
              <a:schemeClr val="accent2"/>
            </a:solidFill>
            <a:prstDash val="solid"/>
            <a:round/>
            <a:headEnd type="none" w="med" len="med"/>
            <a:tailEnd type="none" w="med" len="med"/>
          </a:ln>
        </p:spPr>
      </p:cxnSp>
      <p:pic>
        <p:nvPicPr>
          <p:cNvPr id="1034" name="Picture 10" descr="quadriplegia ico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1172" y="3080618"/>
            <a:ext cx="1659316" cy="1067951"/>
          </a:xfrm>
          <a:prstGeom prst="rect">
            <a:avLst/>
          </a:prstGeom>
          <a:noFill/>
          <a:extLst>
            <a:ext uri="{909E8E84-426E-40DD-AFC4-6F175D3DCCD1}">
              <a14:hiddenFill xmlns:a14="http://schemas.microsoft.com/office/drawing/2010/main">
                <a:solidFill>
                  <a:srgbClr val="FFFFFF"/>
                </a:solidFill>
              </a14:hiddenFill>
            </a:ext>
          </a:extLst>
        </p:spPr>
      </p:pic>
      <p:cxnSp>
        <p:nvCxnSpPr>
          <p:cNvPr id="56" name="Google Shape;415;p26"/>
          <p:cNvCxnSpPr/>
          <p:nvPr/>
        </p:nvCxnSpPr>
        <p:spPr>
          <a:xfrm rot="16200000" flipV="1">
            <a:off x="6213632" y="6375165"/>
            <a:ext cx="1599179" cy="205826"/>
          </a:xfrm>
          <a:prstGeom prst="bentConnector3">
            <a:avLst>
              <a:gd name="adj1" fmla="val 50000"/>
            </a:avLst>
          </a:prstGeom>
          <a:noFill/>
          <a:ln w="19050" cap="flat" cmpd="sng">
            <a:solidFill>
              <a:schemeClr val="accent2"/>
            </a:solidFill>
            <a:prstDash val="solid"/>
            <a:round/>
            <a:headEnd type="none" w="med" len="med"/>
            <a:tailEnd type="none" w="med" len="med"/>
          </a:ln>
        </p:spPr>
      </p:cxnSp>
      <p:pic>
        <p:nvPicPr>
          <p:cNvPr id="2" name="Picture 2" descr="diplegia icon"/>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26687" y="3160868"/>
            <a:ext cx="1647097" cy="1057901"/>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Google Shape;649;p33"/>
          <p:cNvCxnSpPr/>
          <p:nvPr/>
        </p:nvCxnSpPr>
        <p:spPr>
          <a:xfrm rot="16200000" flipH="1">
            <a:off x="3974987" y="2368550"/>
            <a:ext cx="1145582" cy="278558"/>
          </a:xfrm>
          <a:prstGeom prst="bentConnector3">
            <a:avLst>
              <a:gd name="adj1" fmla="val 50000"/>
            </a:avLst>
          </a:prstGeom>
          <a:noFill/>
          <a:ln w="19050" cap="flat" cmpd="sng">
            <a:solidFill>
              <a:schemeClr val="accent2">
                <a:lumMod val="75000"/>
              </a:schemeClr>
            </a:solidFill>
            <a:prstDash val="solid"/>
            <a:round/>
            <a:headEnd type="none" w="med" len="med"/>
            <a:tailEnd type="none" w="med" len="med"/>
          </a:ln>
        </p:spPr>
      </p:cxnSp>
      <p:pic>
        <p:nvPicPr>
          <p:cNvPr id="1028" name="Picture 4" descr="hemiplegia-icon"/>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769856" y="3127291"/>
            <a:ext cx="1920846" cy="1055821"/>
          </a:xfrm>
          <a:prstGeom prst="rect">
            <a:avLst/>
          </a:prstGeom>
          <a:noFill/>
          <a:extLst>
            <a:ext uri="{909E8E84-426E-40DD-AFC4-6F175D3DCCD1}">
              <a14:hiddenFill xmlns:a14="http://schemas.microsoft.com/office/drawing/2010/main">
                <a:solidFill>
                  <a:srgbClr val="FFFFFF"/>
                </a:solidFill>
              </a14:hiddenFill>
            </a:ext>
          </a:extLst>
        </p:spPr>
      </p:pic>
      <p:sp>
        <p:nvSpPr>
          <p:cNvPr id="4" name="عنوان 3"/>
          <p:cNvSpPr>
            <a:spLocks noGrp="1"/>
          </p:cNvSpPr>
          <p:nvPr>
            <p:ph type="title"/>
          </p:nvPr>
        </p:nvSpPr>
        <p:spPr>
          <a:xfrm>
            <a:off x="2820427" y="64217"/>
            <a:ext cx="2843662" cy="492448"/>
          </a:xfrm>
          <a:solidFill>
            <a:schemeClr val="tx2"/>
          </a:solidFill>
          <a:ln w="38100">
            <a:solidFill>
              <a:schemeClr val="bg2"/>
            </a:solidFill>
          </a:ln>
        </p:spPr>
        <p:txBody>
          <a:bodyPr/>
          <a:lstStyle/>
          <a:p>
            <a:pPr marL="152400">
              <a:lnSpc>
                <a:spcPct val="115000"/>
              </a:lnSpc>
            </a:pPr>
            <a:r>
              <a:rPr lang="en-US" sz="2800" dirty="0" smtClean="0">
                <a:solidFill>
                  <a:schemeClr val="bg2">
                    <a:lumMod val="50000"/>
                  </a:schemeClr>
                </a:solidFill>
                <a:latin typeface="Fira Sans Extra Condensed Medium"/>
                <a:ea typeface="Fira Sans Extra Condensed Medium"/>
                <a:cs typeface="Fira Sans Extra Condensed Medium"/>
              </a:rPr>
              <a:t>Types </a:t>
            </a:r>
            <a:r>
              <a:rPr lang="en-US" sz="2800" dirty="0">
                <a:solidFill>
                  <a:schemeClr val="bg2">
                    <a:lumMod val="50000"/>
                  </a:schemeClr>
                </a:solidFill>
                <a:latin typeface="Fira Sans Extra Condensed Medium"/>
                <a:ea typeface="Fira Sans Extra Condensed Medium"/>
                <a:cs typeface="Fira Sans Extra Condensed Medium"/>
              </a:rPr>
              <a:t>of CP</a:t>
            </a:r>
            <a:endParaRPr lang="ar-SA" sz="2800" dirty="0">
              <a:solidFill>
                <a:schemeClr val="bg2">
                  <a:lumMod val="50000"/>
                </a:schemeClr>
              </a:solidFill>
              <a:latin typeface="Fira Sans Extra Condensed Medium"/>
              <a:ea typeface="Fira Sans Extra Condensed Medium"/>
              <a:cs typeface="Fira Sans Extra Condensed Medium"/>
            </a:endParaRPr>
          </a:p>
        </p:txBody>
      </p:sp>
      <p:sp>
        <p:nvSpPr>
          <p:cNvPr id="3" name="مستطيل 2"/>
          <p:cNvSpPr/>
          <p:nvPr/>
        </p:nvSpPr>
        <p:spPr>
          <a:xfrm>
            <a:off x="816517" y="1159890"/>
            <a:ext cx="441146" cy="461665"/>
          </a:xfrm>
          <a:prstGeom prst="rect">
            <a:avLst/>
          </a:prstGeom>
        </p:spPr>
        <p:txBody>
          <a:bodyPr wrap="none">
            <a:spAutoFit/>
          </a:bodyPr>
          <a:lstStyle/>
          <a:p>
            <a:r>
              <a:rPr lang="ar-LY" sz="2400" dirty="0">
                <a:solidFill>
                  <a:schemeClr val="accent3">
                    <a:lumMod val="50000"/>
                  </a:schemeClr>
                </a:solidFill>
              </a:rPr>
              <a:t>1</a:t>
            </a:r>
            <a:r>
              <a:rPr lang="en-US" sz="2400" dirty="0" smtClean="0">
                <a:solidFill>
                  <a:schemeClr val="accent3">
                    <a:lumMod val="50000"/>
                  </a:schemeClr>
                </a:solidFill>
              </a:rPr>
              <a:t>.</a:t>
            </a:r>
            <a:endParaRPr lang="ar-SA" sz="2400" dirty="0">
              <a:solidFill>
                <a:schemeClr val="accent3">
                  <a:lumMod val="50000"/>
                </a:schemeClr>
              </a:solidFill>
            </a:endParaRPr>
          </a:p>
        </p:txBody>
      </p:sp>
      <p:sp>
        <p:nvSpPr>
          <p:cNvPr id="5" name="عنصر نائب لرقم الشريحة 4"/>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8</a:t>
            </a:fld>
            <a:endParaRPr lang="en"/>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barn(inVertical)">
                                      <p:cBhvr>
                                        <p:cTn id="7" dur="500"/>
                                        <p:tgtEl>
                                          <p:spTgt spid="1026"/>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222"/>
                                        </p:tgtEl>
                                        <p:attrNameLst>
                                          <p:attrName>style.visibility</p:attrName>
                                        </p:attrNameLst>
                                      </p:cBhvr>
                                      <p:to>
                                        <p:strVal val="visible"/>
                                      </p:to>
                                    </p:set>
                                    <p:animEffect transition="in" filter="barn(inVertical)">
                                      <p:cBhvr>
                                        <p:cTn id="12" dur="500"/>
                                        <p:tgtEl>
                                          <p:spTgt spid="2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4" descr="dyskinetic-cp-ic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0589" y="338704"/>
            <a:ext cx="1717193" cy="1026589"/>
          </a:xfrm>
          <a:prstGeom prst="rect">
            <a:avLst/>
          </a:prstGeom>
          <a:noFill/>
          <a:extLst>
            <a:ext uri="{909E8E84-426E-40DD-AFC4-6F175D3DCCD1}">
              <a14:hiddenFill xmlns:a14="http://schemas.microsoft.com/office/drawing/2010/main">
                <a:solidFill>
                  <a:srgbClr val="FFFFFF"/>
                </a:solidFill>
              </a14:hiddenFill>
            </a:ext>
          </a:extLst>
        </p:spPr>
      </p:pic>
      <p:sp>
        <p:nvSpPr>
          <p:cNvPr id="4" name="Google Shape;220;p22"/>
          <p:cNvSpPr/>
          <p:nvPr/>
        </p:nvSpPr>
        <p:spPr>
          <a:xfrm>
            <a:off x="2723251" y="3053131"/>
            <a:ext cx="2780769" cy="730971"/>
          </a:xfrm>
          <a:custGeom>
            <a:avLst/>
            <a:gdLst/>
            <a:ahLst/>
            <a:cxnLst/>
            <a:rect l="l" t="t" r="r" b="b"/>
            <a:pathLst>
              <a:path w="12016" h="3388" extrusionOk="0">
                <a:moveTo>
                  <a:pt x="1702" y="1"/>
                </a:moveTo>
                <a:cubicBezTo>
                  <a:pt x="761" y="1"/>
                  <a:pt x="0" y="761"/>
                  <a:pt x="0" y="1689"/>
                </a:cubicBezTo>
                <a:cubicBezTo>
                  <a:pt x="0" y="2626"/>
                  <a:pt x="761" y="3387"/>
                  <a:pt x="1702" y="3387"/>
                </a:cubicBezTo>
                <a:lnTo>
                  <a:pt x="10327" y="3387"/>
                </a:lnTo>
                <a:cubicBezTo>
                  <a:pt x="11267" y="3387"/>
                  <a:pt x="12015" y="2626"/>
                  <a:pt x="12015" y="1689"/>
                </a:cubicBezTo>
                <a:cubicBezTo>
                  <a:pt x="12015" y="761"/>
                  <a:pt x="11267" y="1"/>
                  <a:pt x="10327" y="1"/>
                </a:cubicBezTo>
                <a:close/>
              </a:path>
            </a:pathLst>
          </a:custGeom>
          <a:solidFill>
            <a:schemeClr val="accent6"/>
          </a:solidFill>
          <a:ln>
            <a:noFill/>
          </a:ln>
        </p:spPr>
        <p:txBody>
          <a:bodyPr spcFirstLastPara="1" wrap="square" lIns="91425" tIns="91425" rIns="91425" bIns="91425" anchor="ctr" anchorCtr="0">
            <a:noAutofit/>
          </a:bodyPr>
          <a:lstStyle/>
          <a:p>
            <a:pPr marL="0" indent="0">
              <a:buFont typeface="Arial"/>
              <a:buNone/>
            </a:pPr>
            <a:r>
              <a:rPr lang="en-US" sz="1700" dirty="0" smtClean="0">
                <a:solidFill>
                  <a:schemeClr val="accent6">
                    <a:lumMod val="25000"/>
                  </a:schemeClr>
                </a:solidFill>
                <a:latin typeface="Fira Sans Extra Condensed Medium"/>
                <a:ea typeface="Fira Sans Extra Condensed Medium"/>
                <a:cs typeface="Fira Sans Extra Condensed Medium"/>
              </a:rPr>
              <a:t>       Ataxic </a:t>
            </a:r>
            <a:r>
              <a:rPr lang="en-US" sz="1700" dirty="0">
                <a:solidFill>
                  <a:schemeClr val="accent6">
                    <a:lumMod val="25000"/>
                  </a:schemeClr>
                </a:solidFill>
                <a:latin typeface="Fira Sans Extra Condensed Medium"/>
                <a:ea typeface="Fira Sans Extra Condensed Medium"/>
                <a:cs typeface="Fira Sans Extra Condensed Medium"/>
              </a:rPr>
              <a:t>cerebral palsy</a:t>
            </a:r>
            <a:endParaRPr sz="1700" dirty="0">
              <a:solidFill>
                <a:schemeClr val="accent6">
                  <a:lumMod val="25000"/>
                </a:schemeClr>
              </a:solidFill>
              <a:latin typeface="Fira Sans Extra Condensed Medium"/>
              <a:ea typeface="Fira Sans Extra Condensed Medium"/>
              <a:cs typeface="Fira Sans Extra Condensed Medium"/>
            </a:endParaRPr>
          </a:p>
        </p:txBody>
      </p:sp>
      <p:pic>
        <p:nvPicPr>
          <p:cNvPr id="5" name="Picture 6" descr="ataxic-cp-ic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7462" y="2914704"/>
            <a:ext cx="1803449" cy="1078117"/>
          </a:xfrm>
          <a:prstGeom prst="rect">
            <a:avLst/>
          </a:prstGeom>
          <a:noFill/>
          <a:extLst>
            <a:ext uri="{909E8E84-426E-40DD-AFC4-6F175D3DCCD1}">
              <a14:hiddenFill xmlns:a14="http://schemas.microsoft.com/office/drawing/2010/main">
                <a:solidFill>
                  <a:srgbClr val="FFFFFF"/>
                </a:solidFill>
              </a14:hiddenFill>
            </a:ext>
          </a:extLst>
        </p:spPr>
      </p:pic>
      <p:sp>
        <p:nvSpPr>
          <p:cNvPr id="9" name="Google Shape;220;p22"/>
          <p:cNvSpPr/>
          <p:nvPr/>
        </p:nvSpPr>
        <p:spPr>
          <a:xfrm>
            <a:off x="2703889" y="496220"/>
            <a:ext cx="2780769" cy="711558"/>
          </a:xfrm>
          <a:custGeom>
            <a:avLst/>
            <a:gdLst/>
            <a:ahLst/>
            <a:cxnLst/>
            <a:rect l="l" t="t" r="r" b="b"/>
            <a:pathLst>
              <a:path w="12016" h="3388" extrusionOk="0">
                <a:moveTo>
                  <a:pt x="1702" y="1"/>
                </a:moveTo>
                <a:cubicBezTo>
                  <a:pt x="761" y="1"/>
                  <a:pt x="0" y="761"/>
                  <a:pt x="0" y="1689"/>
                </a:cubicBezTo>
                <a:cubicBezTo>
                  <a:pt x="0" y="2626"/>
                  <a:pt x="761" y="3387"/>
                  <a:pt x="1702" y="3387"/>
                </a:cubicBezTo>
                <a:lnTo>
                  <a:pt x="10327" y="3387"/>
                </a:lnTo>
                <a:cubicBezTo>
                  <a:pt x="11267" y="3387"/>
                  <a:pt x="12015" y="2626"/>
                  <a:pt x="12015" y="1689"/>
                </a:cubicBezTo>
                <a:cubicBezTo>
                  <a:pt x="12015" y="761"/>
                  <a:pt x="11267" y="1"/>
                  <a:pt x="10327" y="1"/>
                </a:cubicBezTo>
                <a:close/>
              </a:path>
            </a:pathLst>
          </a:custGeom>
          <a:solidFill>
            <a:schemeClr val="accent6"/>
          </a:solidFill>
          <a:ln>
            <a:noFill/>
          </a:ln>
        </p:spPr>
        <p:txBody>
          <a:bodyPr spcFirstLastPara="1" wrap="square" lIns="91425" tIns="91425" rIns="91425" bIns="91425" anchor="ctr" anchorCtr="0">
            <a:noAutofit/>
          </a:bodyPr>
          <a:lstStyle/>
          <a:p>
            <a:pPr lvl="0"/>
            <a:r>
              <a:rPr lang="en-US" i="1" dirty="0" smtClean="0"/>
              <a:t>     </a:t>
            </a:r>
            <a:r>
              <a:rPr lang="en-US" sz="1700" dirty="0">
                <a:solidFill>
                  <a:schemeClr val="accent6">
                    <a:lumMod val="25000"/>
                  </a:schemeClr>
                </a:solidFill>
                <a:latin typeface="Fira Sans Extra Condensed Medium"/>
                <a:ea typeface="Fira Sans Extra Condensed Medium"/>
                <a:cs typeface="Fira Sans Extra Condensed Medium"/>
              </a:rPr>
              <a:t>Dystonic cerebral palsy</a:t>
            </a:r>
            <a:endParaRPr sz="1700" dirty="0">
              <a:solidFill>
                <a:schemeClr val="accent6">
                  <a:lumMod val="25000"/>
                </a:schemeClr>
              </a:solidFill>
              <a:latin typeface="Fira Sans Extra Condensed Medium"/>
              <a:ea typeface="Fira Sans Extra Condensed Medium"/>
              <a:cs typeface="Fira Sans Extra Condensed Medium"/>
            </a:endParaRPr>
          </a:p>
        </p:txBody>
      </p:sp>
      <p:sp>
        <p:nvSpPr>
          <p:cNvPr id="13" name="عنوان 12"/>
          <p:cNvSpPr>
            <a:spLocks noGrp="1"/>
          </p:cNvSpPr>
          <p:nvPr>
            <p:ph type="title"/>
          </p:nvPr>
        </p:nvSpPr>
        <p:spPr>
          <a:xfrm>
            <a:off x="2996633" y="2068376"/>
            <a:ext cx="4213647" cy="242546"/>
          </a:xfrm>
        </p:spPr>
        <p:txBody>
          <a:bodyPr/>
          <a:lstStyle/>
          <a:p>
            <a:pPr algn="l"/>
            <a:r>
              <a:rPr lang="en-US" sz="1600" b="1" dirty="0">
                <a:solidFill>
                  <a:schemeClr val="tx1"/>
                </a:solidFill>
                <a:latin typeface="Times New Roman" panose="02020603050405020304" pitchFamily="18" charset="0"/>
                <a:ea typeface="Arial"/>
                <a:cs typeface="Arial"/>
                <a:sym typeface="Arial"/>
              </a:rPr>
              <a:t> </a:t>
            </a:r>
            <a:r>
              <a:rPr lang="en-US" sz="1600" b="1" dirty="0" smtClean="0">
                <a:solidFill>
                  <a:schemeClr val="tx1"/>
                </a:solidFill>
                <a:latin typeface="Times New Roman" panose="02020603050405020304" pitchFamily="18" charset="0"/>
                <a:ea typeface="Arial"/>
                <a:cs typeface="Arial"/>
                <a:sym typeface="Arial"/>
              </a:rPr>
              <a:t>Uncontrollable </a:t>
            </a:r>
            <a:r>
              <a:rPr lang="en-US" sz="1600" b="1" dirty="0">
                <a:solidFill>
                  <a:schemeClr val="tx1"/>
                </a:solidFill>
                <a:latin typeface="Times New Roman" panose="02020603050405020304" pitchFamily="18" charset="0"/>
                <a:ea typeface="Arial"/>
                <a:cs typeface="Arial"/>
                <a:sym typeface="Arial"/>
              </a:rPr>
              <a:t>movements and can be slow, writhing or rapid. </a:t>
            </a:r>
            <a:br>
              <a:rPr lang="en-US" sz="1600" b="1" dirty="0">
                <a:solidFill>
                  <a:schemeClr val="tx1"/>
                </a:solidFill>
                <a:latin typeface="Times New Roman" panose="02020603050405020304" pitchFamily="18" charset="0"/>
                <a:ea typeface="Arial"/>
                <a:cs typeface="Arial"/>
                <a:sym typeface="Arial"/>
              </a:rPr>
            </a:br>
            <a:r>
              <a:rPr lang="en-US" sz="1600" b="1" dirty="0">
                <a:solidFill>
                  <a:schemeClr val="tx1"/>
                </a:solidFill>
                <a:latin typeface="Times New Roman" panose="02020603050405020304" pitchFamily="18" charset="0"/>
                <a:ea typeface="Arial"/>
                <a:cs typeface="Arial"/>
                <a:sym typeface="Arial"/>
              </a:rPr>
              <a:t/>
            </a:r>
            <a:br>
              <a:rPr lang="en-US" sz="1600" b="1" dirty="0">
                <a:solidFill>
                  <a:schemeClr val="tx1"/>
                </a:solidFill>
                <a:latin typeface="Times New Roman" panose="02020603050405020304" pitchFamily="18" charset="0"/>
                <a:ea typeface="Arial"/>
                <a:cs typeface="Arial"/>
                <a:sym typeface="Arial"/>
              </a:rPr>
            </a:br>
            <a:r>
              <a:rPr lang="en-US" sz="1600" b="1" dirty="0" smtClean="0">
                <a:solidFill>
                  <a:schemeClr val="tx1"/>
                </a:solidFill>
                <a:latin typeface="Times New Roman" panose="02020603050405020304" pitchFamily="18" charset="0"/>
                <a:ea typeface="Arial"/>
                <a:cs typeface="Arial"/>
                <a:sym typeface="Arial"/>
              </a:rPr>
              <a:t> </a:t>
            </a:r>
            <a:r>
              <a:rPr lang="en-US" sz="1600" b="1" dirty="0">
                <a:solidFill>
                  <a:schemeClr val="tx1"/>
                </a:solidFill>
                <a:latin typeface="Times New Roman" panose="02020603050405020304" pitchFamily="18" charset="0"/>
                <a:ea typeface="Arial"/>
                <a:cs typeface="Arial"/>
                <a:sym typeface="Arial"/>
              </a:rPr>
              <a:t>The face and tongue are affected and the person has a hard time sucking, swallowing, and talking.</a:t>
            </a:r>
            <a:endParaRPr lang="ar-SA" sz="1600" b="1" dirty="0">
              <a:solidFill>
                <a:schemeClr val="tx1"/>
              </a:solidFill>
              <a:latin typeface="Times New Roman" panose="02020603050405020304" pitchFamily="18" charset="0"/>
              <a:ea typeface="Arial"/>
              <a:cs typeface="Arial"/>
              <a:sym typeface="Arial"/>
            </a:endParaRPr>
          </a:p>
        </p:txBody>
      </p:sp>
      <p:cxnSp>
        <p:nvCxnSpPr>
          <p:cNvPr id="15" name="رابط بشكل مرفق 14"/>
          <p:cNvCxnSpPr/>
          <p:nvPr/>
        </p:nvCxnSpPr>
        <p:spPr>
          <a:xfrm rot="5400000">
            <a:off x="3834691" y="1214667"/>
            <a:ext cx="373780" cy="184108"/>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مستطيل 16"/>
          <p:cNvSpPr/>
          <p:nvPr/>
        </p:nvSpPr>
        <p:spPr>
          <a:xfrm>
            <a:off x="3029145" y="4072815"/>
            <a:ext cx="4550522" cy="830997"/>
          </a:xfrm>
          <a:prstGeom prst="rect">
            <a:avLst/>
          </a:prstGeom>
        </p:spPr>
        <p:txBody>
          <a:bodyPr wrap="square">
            <a:spAutoFit/>
          </a:bodyPr>
          <a:lstStyle/>
          <a:p>
            <a:pPr>
              <a:buClr>
                <a:schemeClr val="dk1"/>
              </a:buClr>
              <a:buSzPts val="3600"/>
            </a:pPr>
            <a:r>
              <a:rPr lang="en-US" sz="1600" b="1" dirty="0" smtClean="0">
                <a:solidFill>
                  <a:schemeClr val="tx1"/>
                </a:solidFill>
                <a:latin typeface="Times New Roman" panose="02020603050405020304" pitchFamily="18" charset="0"/>
                <a:sym typeface="Fira Sans"/>
              </a:rPr>
              <a:t>Ataxic </a:t>
            </a:r>
            <a:r>
              <a:rPr lang="en-US" sz="1600" b="1" dirty="0">
                <a:solidFill>
                  <a:schemeClr val="tx1"/>
                </a:solidFill>
                <a:latin typeface="Times New Roman" panose="02020603050405020304" pitchFamily="18" charset="0"/>
                <a:sym typeface="Fira Sans"/>
              </a:rPr>
              <a:t>CP have problems with balance and coordination.  </a:t>
            </a:r>
          </a:p>
          <a:p>
            <a:pPr>
              <a:buClr>
                <a:schemeClr val="dk1"/>
              </a:buClr>
              <a:buSzPts val="3600"/>
            </a:pPr>
            <a:r>
              <a:rPr lang="en-US" sz="1600" b="1" dirty="0" smtClean="0">
                <a:solidFill>
                  <a:schemeClr val="tx1"/>
                </a:solidFill>
                <a:latin typeface="Times New Roman" panose="02020603050405020304" pitchFamily="18" charset="0"/>
                <a:sym typeface="Fira Sans"/>
              </a:rPr>
              <a:t>They </a:t>
            </a:r>
            <a:r>
              <a:rPr lang="en-US" sz="1600" b="1" dirty="0">
                <a:solidFill>
                  <a:schemeClr val="tx1"/>
                </a:solidFill>
                <a:latin typeface="Times New Roman" panose="02020603050405020304" pitchFamily="18" charset="0"/>
                <a:sym typeface="Fira Sans"/>
              </a:rPr>
              <a:t>might be unsteady when they walk. </a:t>
            </a:r>
            <a:endParaRPr lang="ar-SA" sz="1600" b="1" dirty="0">
              <a:solidFill>
                <a:schemeClr val="tx1"/>
              </a:solidFill>
              <a:latin typeface="Times New Roman" panose="02020603050405020304" pitchFamily="18" charset="0"/>
              <a:sym typeface="Fira Sans"/>
            </a:endParaRPr>
          </a:p>
        </p:txBody>
      </p:sp>
      <p:cxnSp>
        <p:nvCxnSpPr>
          <p:cNvPr id="18" name="رابط بشكل مرفق 17"/>
          <p:cNvCxnSpPr/>
          <p:nvPr/>
        </p:nvCxnSpPr>
        <p:spPr>
          <a:xfrm rot="5400000">
            <a:off x="3834691" y="3852179"/>
            <a:ext cx="373780" cy="184108"/>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20" name="مخطط انسيابي: تحضير 19"/>
          <p:cNvSpPr/>
          <p:nvPr/>
        </p:nvSpPr>
        <p:spPr>
          <a:xfrm>
            <a:off x="2889237" y="1542224"/>
            <a:ext cx="214792" cy="135012"/>
          </a:xfrm>
          <a:prstGeom prst="flowChartPreparation">
            <a:avLst/>
          </a:prstGeom>
          <a:solidFill>
            <a:schemeClr val="tx2">
              <a:lumMod val="75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21" name="مخطط انسيابي: تحضير 20"/>
          <p:cNvSpPr/>
          <p:nvPr/>
        </p:nvSpPr>
        <p:spPr>
          <a:xfrm>
            <a:off x="2889237" y="2269810"/>
            <a:ext cx="214792" cy="135012"/>
          </a:xfrm>
          <a:prstGeom prst="flowChartPreparation">
            <a:avLst/>
          </a:prstGeom>
          <a:solidFill>
            <a:schemeClr val="tx2">
              <a:lumMod val="75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22" name="مخطط انسيابي: تحضير 21"/>
          <p:cNvSpPr/>
          <p:nvPr/>
        </p:nvSpPr>
        <p:spPr>
          <a:xfrm>
            <a:off x="2889237" y="4166715"/>
            <a:ext cx="214792" cy="135012"/>
          </a:xfrm>
          <a:prstGeom prst="flowChartPreparation">
            <a:avLst/>
          </a:prstGeom>
          <a:solidFill>
            <a:schemeClr val="tx2">
              <a:lumMod val="75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23" name="مخطط انسيابي: تحضير 22"/>
          <p:cNvSpPr/>
          <p:nvPr/>
        </p:nvSpPr>
        <p:spPr>
          <a:xfrm>
            <a:off x="2889237" y="4684340"/>
            <a:ext cx="214792" cy="135012"/>
          </a:xfrm>
          <a:prstGeom prst="flowChartPreparation">
            <a:avLst/>
          </a:prstGeom>
          <a:solidFill>
            <a:schemeClr val="tx2">
              <a:lumMod val="75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24" name="مستطيل 23"/>
          <p:cNvSpPr/>
          <p:nvPr/>
        </p:nvSpPr>
        <p:spPr>
          <a:xfrm>
            <a:off x="316165" y="563726"/>
            <a:ext cx="441146" cy="461665"/>
          </a:xfrm>
          <a:prstGeom prst="rect">
            <a:avLst/>
          </a:prstGeom>
        </p:spPr>
        <p:txBody>
          <a:bodyPr wrap="none">
            <a:spAutoFit/>
          </a:bodyPr>
          <a:lstStyle/>
          <a:p>
            <a:r>
              <a:rPr lang="ar-LY" sz="2400" dirty="0" smtClean="0">
                <a:solidFill>
                  <a:schemeClr val="accent3">
                    <a:lumMod val="50000"/>
                  </a:schemeClr>
                </a:solidFill>
              </a:rPr>
              <a:t>2</a:t>
            </a:r>
            <a:r>
              <a:rPr lang="en-US" sz="2400" dirty="0" smtClean="0">
                <a:solidFill>
                  <a:schemeClr val="accent3">
                    <a:lumMod val="50000"/>
                  </a:schemeClr>
                </a:solidFill>
              </a:rPr>
              <a:t>.</a:t>
            </a:r>
            <a:endParaRPr lang="ar-SA" sz="2400" dirty="0">
              <a:solidFill>
                <a:schemeClr val="accent3">
                  <a:lumMod val="50000"/>
                </a:schemeClr>
              </a:solidFill>
            </a:endParaRPr>
          </a:p>
        </p:txBody>
      </p:sp>
      <p:sp>
        <p:nvSpPr>
          <p:cNvPr id="25" name="مستطيل 24"/>
          <p:cNvSpPr/>
          <p:nvPr/>
        </p:nvSpPr>
        <p:spPr>
          <a:xfrm>
            <a:off x="293187" y="3098456"/>
            <a:ext cx="441146" cy="461665"/>
          </a:xfrm>
          <a:prstGeom prst="rect">
            <a:avLst/>
          </a:prstGeom>
        </p:spPr>
        <p:txBody>
          <a:bodyPr wrap="none">
            <a:spAutoFit/>
          </a:bodyPr>
          <a:lstStyle/>
          <a:p>
            <a:r>
              <a:rPr lang="en-US" sz="2400" dirty="0">
                <a:solidFill>
                  <a:schemeClr val="accent3">
                    <a:lumMod val="50000"/>
                  </a:schemeClr>
                </a:solidFill>
              </a:rPr>
              <a:t>3.</a:t>
            </a:r>
            <a:endParaRPr lang="ar-SA" sz="2400" dirty="0">
              <a:solidFill>
                <a:schemeClr val="accent3">
                  <a:lumMod val="50000"/>
                </a:schemeClr>
              </a:solidFill>
            </a:endParaRPr>
          </a:p>
        </p:txBody>
      </p:sp>
      <p:sp>
        <p:nvSpPr>
          <p:cNvPr id="26" name="عنصر نائب لرقم الشريحة 25"/>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9</a:t>
            </a:fld>
            <a:endParaRPr lang="en"/>
          </a:p>
        </p:txBody>
      </p:sp>
    </p:spTree>
    <p:extLst>
      <p:ext uri="{BB962C8B-B14F-4D97-AF65-F5344CB8AC3E}">
        <p14:creationId xmlns:p14="http://schemas.microsoft.com/office/powerpoint/2010/main" val="38490044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arn(inVertical)">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1000"/>
                                        <p:tgtEl>
                                          <p:spTgt spid="13"/>
                                        </p:tgtEl>
                                      </p:cBhvr>
                                    </p:animEffect>
                                    <p:anim calcmode="lin" valueType="num">
                                      <p:cBhvr>
                                        <p:cTn id="18" dur="1000" fill="hold"/>
                                        <p:tgtEl>
                                          <p:spTgt spid="13"/>
                                        </p:tgtEl>
                                        <p:attrNameLst>
                                          <p:attrName>ppt_x</p:attrName>
                                        </p:attrNameLst>
                                      </p:cBhvr>
                                      <p:tavLst>
                                        <p:tav tm="0">
                                          <p:val>
                                            <p:strVal val="#ppt_x"/>
                                          </p:val>
                                        </p:tav>
                                        <p:tav tm="100000">
                                          <p:val>
                                            <p:strVal val="#ppt_x"/>
                                          </p:val>
                                        </p:tav>
                                      </p:tavLst>
                                    </p:anim>
                                    <p:anim calcmode="lin" valueType="num">
                                      <p:cBhvr>
                                        <p:cTn id="1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barn(inVertical)">
                                      <p:cBhvr>
                                        <p:cTn id="24" dur="500"/>
                                        <p:tgtEl>
                                          <p:spTgt spid="5"/>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grpId="0" nodeType="click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barn(inVertical)">
                                      <p:cBhvr>
                                        <p:cTn id="29" dur="500"/>
                                        <p:tgtEl>
                                          <p:spTgt spid="4"/>
                                        </p:tgtEl>
                                      </p:cBhvr>
                                    </p:animEffect>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fade">
                                      <p:cBhvr>
                                        <p:cTn id="34" dur="1000"/>
                                        <p:tgtEl>
                                          <p:spTgt spid="17"/>
                                        </p:tgtEl>
                                      </p:cBhvr>
                                    </p:animEffect>
                                    <p:anim calcmode="lin" valueType="num">
                                      <p:cBhvr>
                                        <p:cTn id="35" dur="1000" fill="hold"/>
                                        <p:tgtEl>
                                          <p:spTgt spid="17"/>
                                        </p:tgtEl>
                                        <p:attrNameLst>
                                          <p:attrName>ppt_x</p:attrName>
                                        </p:attrNameLst>
                                      </p:cBhvr>
                                      <p:tavLst>
                                        <p:tav tm="0">
                                          <p:val>
                                            <p:strVal val="#ppt_x"/>
                                          </p:val>
                                        </p:tav>
                                        <p:tav tm="100000">
                                          <p:val>
                                            <p:strVal val="#ppt_x"/>
                                          </p:val>
                                        </p:tav>
                                      </p:tavLst>
                                    </p:anim>
                                    <p:anim calcmode="lin" valueType="num">
                                      <p:cBhvr>
                                        <p:cTn id="36"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9" grpId="0" animBg="1"/>
      <p:bldP spid="13" grpId="0"/>
      <p:bldP spid="17" grpId="0"/>
    </p:bldLst>
  </p:timing>
</p:sld>
</file>

<file path=ppt/theme/theme1.xml><?xml version="1.0" encoding="utf-8"?>
<a:theme xmlns:a="http://schemas.openxmlformats.org/drawingml/2006/main" name="Brain Infographics">
  <a:themeElements>
    <a:clrScheme name="Simple Light">
      <a:dk1>
        <a:srgbClr val="080808"/>
      </a:dk1>
      <a:lt1>
        <a:srgbClr val="FFFFFF"/>
      </a:lt1>
      <a:dk2>
        <a:srgbClr val="337291"/>
      </a:dk2>
      <a:lt2>
        <a:srgbClr val="67BCD6"/>
      </a:lt2>
      <a:accent1>
        <a:srgbClr val="9CE4D0"/>
      </a:accent1>
      <a:accent2>
        <a:srgbClr val="64DEAE"/>
      </a:accent2>
      <a:accent3>
        <a:srgbClr val="009688"/>
      </a:accent3>
      <a:accent4>
        <a:srgbClr val="0C343D"/>
      </a:accent4>
      <a:accent5>
        <a:srgbClr val="0C343D"/>
      </a:accent5>
      <a:accent6>
        <a:srgbClr val="EFEFEF"/>
      </a:accent6>
      <a:hlink>
        <a:srgbClr val="0C343D"/>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1778</TotalTime>
  <Words>439</Words>
  <Application>Microsoft Office PowerPoint</Application>
  <PresentationFormat>عرض على الشاشة (9:16)‏</PresentationFormat>
  <Paragraphs>80</Paragraphs>
  <Slides>15</Slides>
  <Notes>5</Notes>
  <HiddenSlides>0</HiddenSlides>
  <MMClips>0</MMClips>
  <ScaleCrop>false</ScaleCrop>
  <HeadingPairs>
    <vt:vector size="6" baseType="variant">
      <vt:variant>
        <vt:lpstr>الخطوط المستخدمة</vt:lpstr>
      </vt:variant>
      <vt:variant>
        <vt:i4>5</vt:i4>
      </vt:variant>
      <vt:variant>
        <vt:lpstr>نسق</vt:lpstr>
      </vt:variant>
      <vt:variant>
        <vt:i4>1</vt:i4>
      </vt:variant>
      <vt:variant>
        <vt:lpstr>عناوين الشرائح</vt:lpstr>
      </vt:variant>
      <vt:variant>
        <vt:i4>15</vt:i4>
      </vt:variant>
    </vt:vector>
  </HeadingPairs>
  <TitlesOfParts>
    <vt:vector size="21" baseType="lpstr">
      <vt:lpstr>Fira Sans</vt:lpstr>
      <vt:lpstr>Fira Sans Extra Condensed Medium</vt:lpstr>
      <vt:lpstr>Elephant</vt:lpstr>
      <vt:lpstr>Times New Roman</vt:lpstr>
      <vt:lpstr>Arial</vt:lpstr>
      <vt:lpstr>Brain Infographics</vt:lpstr>
      <vt:lpstr>Cerebral palsy</vt:lpstr>
      <vt:lpstr> </vt:lpstr>
      <vt:lpstr>Introduction</vt:lpstr>
      <vt:lpstr>Causes of cerebral palsy </vt:lpstr>
      <vt:lpstr>عرض تقديمي في PowerPoint</vt:lpstr>
      <vt:lpstr>2. Multiple gestation</vt:lpstr>
      <vt:lpstr>عرض تقديمي في PowerPoint</vt:lpstr>
      <vt:lpstr>Types of CP</vt:lpstr>
      <vt:lpstr> Uncontrollable movements and can be slow, writhing or rapid.    The face and tongue are affected and the person has a hard time sucking, swallowing, and talking.</vt:lpstr>
      <vt:lpstr>عرض تقديمي في PowerPoint</vt:lpstr>
      <vt:lpstr>Complications that associated with cerebral palsy</vt:lpstr>
      <vt:lpstr>1.Help kids understand bullying. Tell kids bullying is unacceptable. Make sure kids know how to get help.  2.Keep the lines of communication open. Check in with kids often. Listen to them. Know their friends, ask about school, and understand their concerns.  3.Encourage kids to do what they love. Special activities, and interests, help kids make friends, and protect them from bullying behavior.  4.Model how to treat others with kindness and respect. </vt:lpstr>
      <vt:lpstr> </vt:lpstr>
      <vt:lpstr>References: </vt:lpstr>
      <vt:lpstr>عرض تقديمي في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Cerebral palsy</dc:title>
  <dc:creator>HP</dc:creator>
  <cp:lastModifiedBy>حساب Microsoft</cp:lastModifiedBy>
  <cp:revision>88</cp:revision>
  <dcterms:modified xsi:type="dcterms:W3CDTF">2022-05-16T13:06:43Z</dcterms:modified>
</cp:coreProperties>
</file>