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56" r:id="rId1"/>
  </p:sldMasterIdLst>
  <p:sldIdLst>
    <p:sldId id="256" r:id="rId2"/>
    <p:sldId id="257" r:id="rId3"/>
    <p:sldId id="258" r:id="rId4"/>
    <p:sldId id="260" r:id="rId5"/>
    <p:sldId id="265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ar-LY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76" d="100"/>
          <a:sy n="76" d="100"/>
        </p:scale>
        <p:origin x="100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A51F71A5-C99B-49B6-9A19-D46F8FA79FDC}" type="datetimeFigureOut">
              <a:rPr lang="ar-LY" smtClean="0"/>
              <a:pPr/>
              <a:t>28/07/1444</a:t>
            </a:fld>
            <a:endParaRPr lang="ar-LY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ar-LY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ECF8A1BE-A6F6-46A8-B6BE-C1DE99740B2A}" type="slidenum">
              <a:rPr lang="ar-LY" smtClean="0"/>
              <a:pPr/>
              <a:t>‹#›</a:t>
            </a:fld>
            <a:endParaRPr lang="ar-LY"/>
          </a:p>
        </p:txBody>
      </p:sp>
      <p:sp>
        <p:nvSpPr>
          <p:cNvPr id="21" name="مستطيل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مستطيل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مستطيل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مستطيل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F71A5-C99B-49B6-9A19-D46F8FA79FDC}" type="datetimeFigureOut">
              <a:rPr lang="ar-LY" smtClean="0"/>
              <a:pPr/>
              <a:t>28/07/1444</a:t>
            </a:fld>
            <a:endParaRPr lang="ar-LY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8A1BE-A6F6-46A8-B6BE-C1DE99740B2A}" type="slidenum">
              <a:rPr lang="ar-LY" smtClean="0"/>
              <a:pPr/>
              <a:t>‹#›</a:t>
            </a:fld>
            <a:endParaRPr lang="ar-LY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F71A5-C99B-49B6-9A19-D46F8FA79FDC}" type="datetimeFigureOut">
              <a:rPr lang="ar-LY" smtClean="0"/>
              <a:pPr/>
              <a:t>28/07/1444</a:t>
            </a:fld>
            <a:endParaRPr lang="ar-LY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8A1BE-A6F6-46A8-B6BE-C1DE99740B2A}" type="slidenum">
              <a:rPr lang="ar-LY" smtClean="0"/>
              <a:pPr/>
              <a:t>‹#›</a:t>
            </a:fld>
            <a:endParaRPr lang="ar-LY"/>
          </a:p>
        </p:txBody>
      </p:sp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مثلث متساوي الساقين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F71A5-C99B-49B6-9A19-D46F8FA79FDC}" type="datetimeFigureOut">
              <a:rPr lang="ar-LY" smtClean="0"/>
              <a:pPr/>
              <a:t>28/07/1444</a:t>
            </a:fld>
            <a:endParaRPr lang="ar-LY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8A1BE-A6F6-46A8-B6BE-C1DE99740B2A}" type="slidenum">
              <a:rPr lang="ar-LY" smtClean="0"/>
              <a:pPr/>
              <a:t>‹#›</a:t>
            </a:fld>
            <a:endParaRPr lang="ar-LY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A51F71A5-C99B-49B6-9A19-D46F8FA79FDC}" type="datetimeFigureOut">
              <a:rPr lang="ar-LY" smtClean="0"/>
              <a:pPr/>
              <a:t>28/07/1444</a:t>
            </a:fld>
            <a:endParaRPr lang="ar-LY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ar-LY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ECF8A1BE-A6F6-46A8-B6BE-C1DE99740B2A}" type="slidenum">
              <a:rPr lang="ar-LY" smtClean="0"/>
              <a:pPr/>
              <a:t>‹#›</a:t>
            </a:fld>
            <a:endParaRPr lang="ar-LY"/>
          </a:p>
        </p:txBody>
      </p:sp>
      <p:sp>
        <p:nvSpPr>
          <p:cNvPr id="7" name="مستطيل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F71A5-C99B-49B6-9A19-D46F8FA79FDC}" type="datetimeFigureOut">
              <a:rPr lang="ar-LY" smtClean="0"/>
              <a:pPr/>
              <a:t>28/07/1444</a:t>
            </a:fld>
            <a:endParaRPr lang="ar-LY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8A1BE-A6F6-46A8-B6BE-C1DE99740B2A}" type="slidenum">
              <a:rPr lang="ar-LY" smtClean="0"/>
              <a:pPr/>
              <a:t>‹#›</a:t>
            </a:fld>
            <a:endParaRPr lang="ar-LY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F71A5-C99B-49B6-9A19-D46F8FA79FDC}" type="datetimeFigureOut">
              <a:rPr lang="ar-LY" smtClean="0"/>
              <a:pPr/>
              <a:t>28/07/1444</a:t>
            </a:fld>
            <a:endParaRPr lang="ar-LY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8A1BE-A6F6-46A8-B6BE-C1DE99740B2A}" type="slidenum">
              <a:rPr lang="ar-LY" smtClean="0"/>
              <a:pPr/>
              <a:t>‹#›</a:t>
            </a:fld>
            <a:endParaRPr lang="ar-LY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F71A5-C99B-49B6-9A19-D46F8FA79FDC}" type="datetimeFigureOut">
              <a:rPr lang="ar-LY" smtClean="0"/>
              <a:pPr/>
              <a:t>28/07/1444</a:t>
            </a:fld>
            <a:endParaRPr lang="ar-LY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8A1BE-A6F6-46A8-B6BE-C1DE99740B2A}" type="slidenum">
              <a:rPr lang="ar-LY" smtClean="0"/>
              <a:pPr/>
              <a:t>‹#›</a:t>
            </a:fld>
            <a:endParaRPr lang="ar-LY"/>
          </a:p>
        </p:txBody>
      </p:sp>
      <p:sp>
        <p:nvSpPr>
          <p:cNvPr id="6" name="مثلث متساوي الساقين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F71A5-C99B-49B6-9A19-D46F8FA79FDC}" type="datetimeFigureOut">
              <a:rPr lang="ar-LY" smtClean="0"/>
              <a:pPr/>
              <a:t>28/07/1444</a:t>
            </a:fld>
            <a:endParaRPr lang="ar-LY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8A1BE-A6F6-46A8-B6BE-C1DE99740B2A}" type="slidenum">
              <a:rPr lang="ar-LY" smtClean="0"/>
              <a:pPr/>
              <a:t>‹#›</a:t>
            </a:fld>
            <a:endParaRPr lang="ar-LY"/>
          </a:p>
        </p:txBody>
      </p:sp>
      <p:sp>
        <p:nvSpPr>
          <p:cNvPr id="5" name="رابط مستقيم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مثلث متساوي الساقين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F71A5-C99B-49B6-9A19-D46F8FA79FDC}" type="datetimeFigureOut">
              <a:rPr lang="ar-LY" smtClean="0"/>
              <a:pPr/>
              <a:t>28/07/1444</a:t>
            </a:fld>
            <a:endParaRPr lang="ar-LY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8A1BE-A6F6-46A8-B6BE-C1DE99740B2A}" type="slidenum">
              <a:rPr lang="ar-LY" smtClean="0"/>
              <a:pPr/>
              <a:t>‹#›</a:t>
            </a:fld>
            <a:endParaRPr lang="ar-LY"/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رابط مستقيم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مثلث متساوي الساقين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عنصر نائب للمحتوى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F71A5-C99B-49B6-9A19-D46F8FA79FDC}" type="datetimeFigureOut">
              <a:rPr lang="ar-LY" smtClean="0"/>
              <a:pPr/>
              <a:t>28/07/1444</a:t>
            </a:fld>
            <a:endParaRPr lang="ar-LY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8A1BE-A6F6-46A8-B6BE-C1DE99740B2A}" type="slidenum">
              <a:rPr lang="ar-LY" smtClean="0"/>
              <a:pPr/>
              <a:t>‹#›</a:t>
            </a:fld>
            <a:endParaRPr lang="ar-LY"/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مثلث متساوي الساقين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51F71A5-C99B-49B6-9A19-D46F8FA79FDC}" type="datetimeFigureOut">
              <a:rPr lang="ar-LY" smtClean="0"/>
              <a:pPr/>
              <a:t>28/07/1444</a:t>
            </a:fld>
            <a:endParaRPr lang="ar-LY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ar-LY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CF8A1BE-A6F6-46A8-B6BE-C1DE99740B2A}" type="slidenum">
              <a:rPr lang="ar-LY" smtClean="0"/>
              <a:pPr/>
              <a:t>‹#›</a:t>
            </a:fld>
            <a:endParaRPr lang="ar-LY"/>
          </a:p>
        </p:txBody>
      </p:sp>
      <p:sp>
        <p:nvSpPr>
          <p:cNvPr id="28" name="رابط مستقيم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رابط مستقيم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مثلث متساوي الساقين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1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r" rtl="1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r" rtl="1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r" rtl="1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r" rtl="1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r" rtl="1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mailto:mohammed_3835@limu.edu.ly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slideshare.net/aparnabakre/impression-formation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412776" y="3796303"/>
            <a:ext cx="6858000" cy="990600"/>
          </a:xfrm>
        </p:spPr>
        <p:txBody>
          <a:bodyPr/>
          <a:lstStyle/>
          <a:p>
            <a:pPr algn="ctr"/>
            <a:r>
              <a:rPr lang="en-US" b="1" dirty="0" smtClean="0"/>
              <a:t>Impression formation process</a:t>
            </a:r>
            <a:endParaRPr lang="ar-LY" b="1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mohammed_3835@limu.edu.ly</a:t>
            </a:r>
            <a:r>
              <a:rPr lang="en-US" dirty="0" smtClean="0"/>
              <a:t> </a:t>
            </a:r>
            <a:endParaRPr lang="ar-LY" dirty="0"/>
          </a:p>
        </p:txBody>
      </p:sp>
      <p:pic>
        <p:nvPicPr>
          <p:cNvPr id="4" name="صورة 3" descr="limu-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505" y="118097"/>
            <a:ext cx="1944216" cy="1386201"/>
          </a:xfrm>
          <a:prstGeom prst="rect">
            <a:avLst/>
          </a:prstGeom>
        </p:spPr>
      </p:pic>
      <p:pic>
        <p:nvPicPr>
          <p:cNvPr id="5" name="صورة 4" descr="download.jf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308304" y="116632"/>
            <a:ext cx="1563505" cy="156350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555776" y="47667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dirty="0"/>
              <a:t>Libyan International Medical University</a:t>
            </a:r>
          </a:p>
          <a:p>
            <a:pPr algn="ctr"/>
            <a:r>
              <a:rPr lang="en-US" dirty="0"/>
              <a:t>Faculty of Business Administration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impression 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An idea feeling or opinion about something or someone one form without conscious thought or the basis of little evidence                                                              </a:t>
            </a:r>
            <a:endParaRPr lang="ar-LY" dirty="0"/>
          </a:p>
        </p:txBody>
      </p:sp>
      <p:pic>
        <p:nvPicPr>
          <p:cNvPr id="4" name="صورة 3" descr="maxresdefaul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62666" y="2852936"/>
            <a:ext cx="5418667" cy="304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impression formation 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 social psychological referring to the way in which stranger develop perception to each other </a:t>
            </a:r>
            <a:endParaRPr lang="ar-LY" dirty="0"/>
          </a:p>
        </p:txBody>
      </p:sp>
      <p:pic>
        <p:nvPicPr>
          <p:cNvPr id="4" name="صورة 3" descr="images.jf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632" y="2149207"/>
            <a:ext cx="2304256" cy="31087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Two basics of principles of impression formation   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1-on the basis of minimal information                             </a:t>
            </a:r>
            <a:endParaRPr lang="ar-LY" dirty="0"/>
          </a:p>
        </p:txBody>
      </p:sp>
      <p:pic>
        <p:nvPicPr>
          <p:cNvPr id="4" name="صورة 3" descr="7daae5c46bfb89ae77035a84490380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11023" y="2043749"/>
            <a:ext cx="3837100" cy="28292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2- we use the context of a person behavior rather than interpreting behavior                                            </a:t>
            </a:r>
            <a:endParaRPr lang="ar-LY" dirty="0"/>
          </a:p>
        </p:txBody>
      </p:sp>
      <p:pic>
        <p:nvPicPr>
          <p:cNvPr id="4" name="صورة 3" descr="Cognitive_behavioral_therapy_-_basic_tenets.sv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00252" y="2244375"/>
            <a:ext cx="5080000" cy="42714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the impression formation  possess works</a:t>
            </a:r>
            <a:endParaRPr lang="ar-LY" dirty="0"/>
          </a:p>
        </p:txBody>
      </p:sp>
      <p:pic>
        <p:nvPicPr>
          <p:cNvPr id="4" name="عنصر نائب للمحتوى 3" descr="download.pn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267744" y="1773188"/>
            <a:ext cx="4896544" cy="309597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References</a:t>
            </a:r>
            <a:br>
              <a:rPr lang="en-US" dirty="0" smtClean="0"/>
            </a:b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dirty="0" smtClean="0">
                <a:hlinkClick r:id="rId2"/>
              </a:rPr>
              <a:t>https://www.slideshare.net/aparnabakre/impression-formation</a:t>
            </a:r>
            <a:r>
              <a:rPr lang="ar-LY" dirty="0" smtClean="0"/>
              <a:t> </a:t>
            </a:r>
            <a:endParaRPr lang="ar-L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4572744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6000" dirty="0" smtClean="0">
                <a:solidFill>
                  <a:srgbClr val="FF0000"/>
                </a:solidFill>
              </a:rPr>
              <a:t>          </a:t>
            </a:r>
          </a:p>
          <a:p>
            <a:pPr>
              <a:buNone/>
            </a:pPr>
            <a:endParaRPr lang="en-US" sz="6000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sz="6000" dirty="0" smtClean="0">
                <a:solidFill>
                  <a:srgbClr val="FF0000"/>
                </a:solidFill>
              </a:rPr>
              <a:t>Thank you            </a:t>
            </a:r>
            <a:endParaRPr lang="ar-LY" sz="6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أصل">
  <a:themeElements>
    <a:clrScheme name="أصل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أصل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أصل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123652</TotalTime>
  <Words>93</Words>
  <Application>Microsoft Office PowerPoint</Application>
  <PresentationFormat>On-screen Show (4:3)</PresentationFormat>
  <Paragraphs>18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Bookman Old Style</vt:lpstr>
      <vt:lpstr>Gill Sans MT</vt:lpstr>
      <vt:lpstr>Times New Roman</vt:lpstr>
      <vt:lpstr>Wingdings</vt:lpstr>
      <vt:lpstr>Wingdings 3</vt:lpstr>
      <vt:lpstr>أصل</vt:lpstr>
      <vt:lpstr>Impression formation process</vt:lpstr>
      <vt:lpstr>What is impression </vt:lpstr>
      <vt:lpstr>What is impression formation </vt:lpstr>
      <vt:lpstr>Two basics of principles of impression formation   </vt:lpstr>
      <vt:lpstr>PowerPoint Presentation</vt:lpstr>
      <vt:lpstr>How the impression formation  possess works</vt:lpstr>
      <vt:lpstr>References </vt:lpstr>
      <vt:lpstr> </vt:lpstr>
    </vt:vector>
  </TitlesOfParts>
  <Company>Microsoft (C)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SUFACE</dc:creator>
  <cp:lastModifiedBy>Maher Fattouh</cp:lastModifiedBy>
  <cp:revision>25</cp:revision>
  <dcterms:created xsi:type="dcterms:W3CDTF">2022-08-14T23:00:42Z</dcterms:created>
  <dcterms:modified xsi:type="dcterms:W3CDTF">2023-02-18T07:05:05Z</dcterms:modified>
</cp:coreProperties>
</file>