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4"/>
  </p:notesMasterIdLst>
  <p:handoutMasterIdLst>
    <p:handoutMasterId r:id="rId15"/>
  </p:handoutMasterIdLst>
  <p:sldIdLst>
    <p:sldId id="256" r:id="rId5"/>
    <p:sldId id="259" r:id="rId6"/>
    <p:sldId id="271" r:id="rId7"/>
    <p:sldId id="262" r:id="rId8"/>
    <p:sldId id="263" r:id="rId9"/>
    <p:sldId id="272" r:id="rId10"/>
    <p:sldId id="270" r:id="rId11"/>
    <p:sldId id="260"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597"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a:srgbClr val="014067"/>
    <a:srgbClr val="014E7D"/>
    <a:srgbClr val="013657"/>
    <a:srgbClr val="01456F"/>
    <a:srgbClr val="014B79"/>
    <a:srgbClr val="0937C9"/>
    <a:srgbClr val="002774"/>
    <a:srgbClr val="929A4A"/>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4674" autoAdjust="0"/>
  </p:normalViewPr>
  <p:slideViewPr>
    <p:cSldViewPr snapToGrid="0" showGuides="1">
      <p:cViewPr varScale="1">
        <p:scale>
          <a:sx n="69" d="100"/>
          <a:sy n="69" d="100"/>
        </p:scale>
        <p:origin x="912" y="40"/>
      </p:cViewPr>
      <p:guideLst>
        <p:guide pos="3840"/>
        <p:guide pos="597"/>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BEDA40-91A9-49DC-B402-0EBE674AAE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CBB508-5589-42E7-A433-D119AC0FFB7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2BFC85-49E4-447A-A7E3-16153CB2FE2A}" type="datetimeFigureOut">
              <a:rPr lang="en-US" smtClean="0"/>
              <a:t>11/21/2021</a:t>
            </a:fld>
            <a:endParaRPr lang="en-US" dirty="0"/>
          </a:p>
        </p:txBody>
      </p:sp>
      <p:sp>
        <p:nvSpPr>
          <p:cNvPr id="4" name="Footer Placeholder 3">
            <a:extLst>
              <a:ext uri="{FF2B5EF4-FFF2-40B4-BE49-F238E27FC236}">
                <a16:creationId xmlns:a16="http://schemas.microsoft.com/office/drawing/2014/main" id="{E9232ABA-B33A-4B3B-8412-C1773FBF3D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AB1832E-3B48-42CB-80A7-CD8E48D52D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1072A3-100F-40A9-915F-8D2D9E6962D8}" type="slidenum">
              <a:rPr lang="en-US" smtClean="0"/>
              <a:t>‹#›</a:t>
            </a:fld>
            <a:endParaRPr lang="en-US" dirty="0"/>
          </a:p>
        </p:txBody>
      </p:sp>
    </p:spTree>
    <p:extLst>
      <p:ext uri="{BB962C8B-B14F-4D97-AF65-F5344CB8AC3E}">
        <p14:creationId xmlns:p14="http://schemas.microsoft.com/office/powerpoint/2010/main" val="513537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1B50E-4C60-4F9E-B773-52059170945B}" type="datetimeFigureOut">
              <a:rPr lang="en-US" noProof="0" smtClean="0"/>
              <a:t>11/21/2021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30CFA-805A-4FD3-B3A0-DAAA5993DA17}" type="slidenum">
              <a:rPr lang="en-US" noProof="0" smtClean="0"/>
              <a:t>‹#›</a:t>
            </a:fld>
            <a:endParaRPr lang="en-US" noProof="0" dirty="0"/>
          </a:p>
        </p:txBody>
      </p:sp>
    </p:spTree>
    <p:extLst>
      <p:ext uri="{BB962C8B-B14F-4D97-AF65-F5344CB8AC3E}">
        <p14:creationId xmlns:p14="http://schemas.microsoft.com/office/powerpoint/2010/main" val="79892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Picture Placeholder 24">
            <a:extLst>
              <a:ext uri="{FF2B5EF4-FFF2-40B4-BE49-F238E27FC236}">
                <a16:creationId xmlns:a16="http://schemas.microsoft.com/office/drawing/2014/main" id="{73B47EE6-EDE6-4881-B456-B37D9C1ADE3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50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537" userDrawn="1">
          <p15:clr>
            <a:srgbClr val="FBAE40"/>
          </p15:clr>
        </p15:guide>
        <p15:guide id="3" pos="138" userDrawn="1">
          <p15:clr>
            <a:srgbClr val="FBAE40"/>
          </p15:clr>
        </p15:guide>
        <p15:guide id="4" orient="horz" pos="4178" userDrawn="1">
          <p15:clr>
            <a:srgbClr val="FBAE40"/>
          </p15:clr>
        </p15:guide>
        <p15:guide id="5" orient="horz" pos="142" userDrawn="1">
          <p15:clr>
            <a:srgbClr val="FBAE40"/>
          </p15:clr>
        </p15:guide>
        <p15:guide id="6" pos="2457" userDrawn="1">
          <p15:clr>
            <a:srgbClr val="FBAE40"/>
          </p15:clr>
        </p15:guide>
        <p15:guide id="7" pos="43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920470"/>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289179159"/>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guide id="3" pos="143">
          <p15:clr>
            <a:srgbClr val="FBAE40"/>
          </p15:clr>
        </p15:guide>
        <p15:guide id="4" orient="horz" pos="4170">
          <p15:clr>
            <a:srgbClr val="FBAE40"/>
          </p15:clr>
        </p15:guide>
        <p15:guide id="5" pos="7537">
          <p15:clr>
            <a:srgbClr val="FBAE40"/>
          </p15:clr>
        </p15:guide>
        <p15:guide id="6" orient="horz" pos="1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endParaRPr lang="en-US" noProof="0" dirty="0"/>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29" name="Content Placeholder 2">
            <a:extLst>
              <a:ext uri="{FF2B5EF4-FFF2-40B4-BE49-F238E27FC236}">
                <a16:creationId xmlns:a16="http://schemas.microsoft.com/office/drawing/2014/main" id="{1FAE0C34-9220-45F0-9FC2-9FE7C994E7BD}"/>
              </a:ext>
            </a:extLst>
          </p:cNvPr>
          <p:cNvSpPr>
            <a:spLocks noGrp="1"/>
          </p:cNvSpPr>
          <p:nvPr>
            <p:ph idx="1"/>
          </p:nvPr>
        </p:nvSpPr>
        <p:spPr>
          <a:xfrm>
            <a:off x="518678" y="1671924"/>
            <a:ext cx="10835122" cy="450503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074596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endParaRPr lang="en-US" noProof="0" dirty="0"/>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4" name="Content Placeholder 2">
            <a:extLst>
              <a:ext uri="{FF2B5EF4-FFF2-40B4-BE49-F238E27FC236}">
                <a16:creationId xmlns:a16="http://schemas.microsoft.com/office/drawing/2014/main" id="{217F9213-0142-420B-A84D-C5627A0C81E4}"/>
              </a:ext>
            </a:extLst>
          </p:cNvPr>
          <p:cNvSpPr>
            <a:spLocks noGrp="1"/>
          </p:cNvSpPr>
          <p:nvPr>
            <p:ph sz="half" idx="1"/>
          </p:nvPr>
        </p:nvSpPr>
        <p:spPr>
          <a:xfrm>
            <a:off x="529687"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a:extLst>
              <a:ext uri="{FF2B5EF4-FFF2-40B4-BE49-F238E27FC236}">
                <a16:creationId xmlns:a16="http://schemas.microsoft.com/office/drawing/2014/main" id="{8014328B-D576-4B5C-A4AE-CF98318929FE}"/>
              </a:ext>
            </a:extLst>
          </p:cNvPr>
          <p:cNvSpPr>
            <a:spLocks noGrp="1"/>
          </p:cNvSpPr>
          <p:nvPr>
            <p:ph sz="half" idx="2"/>
          </p:nvPr>
        </p:nvSpPr>
        <p:spPr>
          <a:xfrm>
            <a:off x="6172200"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847377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endParaRPr lang="en-US" noProof="0" dirty="0"/>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8" name="Text Placeholder 2">
            <a:extLst>
              <a:ext uri="{FF2B5EF4-FFF2-40B4-BE49-F238E27FC236}">
                <a16:creationId xmlns:a16="http://schemas.microsoft.com/office/drawing/2014/main" id="{82BFF385-445D-4DBB-9773-F99669415884}"/>
              </a:ext>
            </a:extLst>
          </p:cNvPr>
          <p:cNvSpPr>
            <a:spLocks noGrp="1"/>
          </p:cNvSpPr>
          <p:nvPr>
            <p:ph type="body" idx="1"/>
          </p:nvPr>
        </p:nvSpPr>
        <p:spPr>
          <a:xfrm>
            <a:off x="518678" y="1681163"/>
            <a:ext cx="5382501" cy="823912"/>
          </a:xfrm>
          <a:prstGeom prst="rect">
            <a:avLst/>
          </a:prstGeom>
        </p:spPr>
        <p:txBody>
          <a:bodyPr anchor="b"/>
          <a:lstStyle>
            <a:lvl1pPr marL="0" indent="0">
              <a:buNone/>
              <a:defRPr lang="en-US" b="1" dirty="0">
                <a:solidFill>
                  <a:schemeClr val="bg1"/>
                </a:solidFill>
              </a:defRPr>
            </a:lvl1pPr>
          </a:lstStyle>
          <a:p>
            <a:pPr marL="228600" lvl="0" indent="-228600"/>
            <a:r>
              <a:rPr lang="en-US" noProof="0"/>
              <a:t>Click to edit Master text styles</a:t>
            </a:r>
          </a:p>
        </p:txBody>
      </p:sp>
      <p:sp>
        <p:nvSpPr>
          <p:cNvPr id="20" name="Text Placeholder 4">
            <a:extLst>
              <a:ext uri="{FF2B5EF4-FFF2-40B4-BE49-F238E27FC236}">
                <a16:creationId xmlns:a16="http://schemas.microsoft.com/office/drawing/2014/main" id="{311B1CFE-1B35-4B5C-B40A-DC5ADF211B5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Content Placeholder 5">
            <a:extLst>
              <a:ext uri="{FF2B5EF4-FFF2-40B4-BE49-F238E27FC236}">
                <a16:creationId xmlns:a16="http://schemas.microsoft.com/office/drawing/2014/main" id="{1CE840E8-D596-479D-AE97-E88F42DC1B13}"/>
              </a:ext>
            </a:extLst>
          </p:cNvPr>
          <p:cNvSpPr>
            <a:spLocks noGrp="1"/>
          </p:cNvSpPr>
          <p:nvPr>
            <p:ph sz="quarter" idx="4"/>
          </p:nvPr>
        </p:nvSpPr>
        <p:spPr>
          <a:xfrm>
            <a:off x="6172200" y="2505075"/>
            <a:ext cx="5183188"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Content Placeholder 3">
            <a:extLst>
              <a:ext uri="{FF2B5EF4-FFF2-40B4-BE49-F238E27FC236}">
                <a16:creationId xmlns:a16="http://schemas.microsoft.com/office/drawing/2014/main" id="{B9A68D25-B19E-4E84-B65D-596EE8382DAD}"/>
              </a:ext>
            </a:extLst>
          </p:cNvPr>
          <p:cNvSpPr>
            <a:spLocks noGrp="1"/>
          </p:cNvSpPr>
          <p:nvPr>
            <p:ph sz="half" idx="2"/>
          </p:nvPr>
        </p:nvSpPr>
        <p:spPr>
          <a:xfrm>
            <a:off x="518678" y="2505075"/>
            <a:ext cx="5391749"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8606950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4" name="Content Placeholder 2">
            <a:extLst>
              <a:ext uri="{FF2B5EF4-FFF2-40B4-BE49-F238E27FC236}">
                <a16:creationId xmlns:a16="http://schemas.microsoft.com/office/drawing/2014/main" id="{C9A1E80C-1A76-4D3E-92A1-846866867DE1}"/>
              </a:ext>
            </a:extLst>
          </p:cNvPr>
          <p:cNvSpPr>
            <a:spLocks noGrp="1"/>
          </p:cNvSpPr>
          <p:nvPr>
            <p:ph idx="1"/>
          </p:nvPr>
        </p:nvSpPr>
        <p:spPr>
          <a:xfrm>
            <a:off x="6161316" y="2290713"/>
            <a:ext cx="5803672" cy="4341862"/>
          </a:xfrm>
          <a:prstGeom prst="rect">
            <a:avLst/>
          </a:prstGeo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00659753"/>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2" name="Picture Placeholder 2">
            <a:extLst>
              <a:ext uri="{FF2B5EF4-FFF2-40B4-BE49-F238E27FC236}">
                <a16:creationId xmlns:a16="http://schemas.microsoft.com/office/drawing/2014/main" id="{22728E0A-430E-4C6A-BF56-06FA8510F29F}"/>
              </a:ext>
            </a:extLst>
          </p:cNvPr>
          <p:cNvSpPr>
            <a:spLocks noGrp="1"/>
          </p:cNvSpPr>
          <p:nvPr>
            <p:ph type="pic" idx="1"/>
          </p:nvPr>
        </p:nvSpPr>
        <p:spPr>
          <a:xfrm>
            <a:off x="6249970" y="2271860"/>
            <a:ext cx="5715017" cy="43607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390840366"/>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A5C384-78D0-4088-9411-AB6790574770}"/>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extBox 17">
            <a:extLst>
              <a:ext uri="{FF2B5EF4-FFF2-40B4-BE49-F238E27FC236}">
                <a16:creationId xmlns:a16="http://schemas.microsoft.com/office/drawing/2014/main" id="{CC52C5C1-EC33-44C1-9D54-A1058BBF1812}"/>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8A0030CD-8C9E-4AA5-8C5D-F9B2EDB7E17A}"/>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872EE65E-EE50-4A3E-861E-1D6C241CB8EA}"/>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76AD1EF-E06C-4D3C-9693-26844D01C83C}"/>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Parallelogram 28">
              <a:extLst>
                <a:ext uri="{FF2B5EF4-FFF2-40B4-BE49-F238E27FC236}">
                  <a16:creationId xmlns:a16="http://schemas.microsoft.com/office/drawing/2014/main" id="{57D44C42-44C0-420A-A125-9B1A979D4F56}"/>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Parallelogram 29">
            <a:extLst>
              <a:ext uri="{FF2B5EF4-FFF2-40B4-BE49-F238E27FC236}">
                <a16:creationId xmlns:a16="http://schemas.microsoft.com/office/drawing/2014/main" id="{406089BB-36DC-4E23-B215-527A8A18FCF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578C43A6-50C6-704E-BADC-6D83BADE7316}"/>
              </a:ext>
            </a:extLst>
          </p:cNvPr>
          <p:cNvSpPr>
            <a:spLocks noGrp="1"/>
          </p:cNvSpPr>
          <p:nvPr>
            <p:ph type="ftr" sz="quarter" idx="10"/>
          </p:nvPr>
        </p:nvSpPr>
        <p:spPr/>
        <p:txBody>
          <a:bodyPr/>
          <a:lstStyle/>
          <a:p>
            <a:endParaRPr lang="en-US" noProof="0" dirty="0"/>
          </a:p>
        </p:txBody>
      </p:sp>
      <p:sp>
        <p:nvSpPr>
          <p:cNvPr id="3" name="Slide Number Placeholder 2">
            <a:extLst>
              <a:ext uri="{FF2B5EF4-FFF2-40B4-BE49-F238E27FC236}">
                <a16:creationId xmlns:a16="http://schemas.microsoft.com/office/drawing/2014/main" id="{ED91439B-965F-3548-AF77-89501B24F600}"/>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19906843"/>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endParaRPr lang="en-US" noProof="0" dirty="0"/>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65841909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endParaRPr lang="en-US" noProof="0" dirty="0"/>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
        <p:nvSpPr>
          <p:cNvPr id="6" name="Text Placeholder 5">
            <a:extLst>
              <a:ext uri="{FF2B5EF4-FFF2-40B4-BE49-F238E27FC236}">
                <a16:creationId xmlns:a16="http://schemas.microsoft.com/office/drawing/2014/main" id="{C0A2D954-332B-47D0-BE9F-0F2BDE7795D8}"/>
              </a:ext>
            </a:extLst>
          </p:cNvPr>
          <p:cNvSpPr>
            <a:spLocks noGrp="1"/>
          </p:cNvSpPr>
          <p:nvPr>
            <p:ph type="body" sz="quarter" idx="12"/>
          </p:nvPr>
        </p:nvSpPr>
        <p:spPr>
          <a:xfrm>
            <a:off x="1526131" y="1979613"/>
            <a:ext cx="9139738" cy="2898775"/>
          </a:xfrm>
          <a:prstGeom prst="rect">
            <a:avLst/>
          </a:prstGeom>
        </p:spPr>
        <p:txBody>
          <a:bodyPr anchor="ctr"/>
          <a:lstStyle>
            <a:lvl1pPr marL="0" indent="0" algn="ctr">
              <a:buNone/>
              <a:defRPr sz="6000">
                <a:solidFill>
                  <a:schemeClr val="bg1"/>
                </a:solidFill>
              </a:defRPr>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66534080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95572AA9-EFAE-4771-B1EE-47E36117377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23998309"/>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guide id="3" pos="143" userDrawn="1">
          <p15:clr>
            <a:srgbClr val="FBAE40"/>
          </p15:clr>
        </p15:guide>
        <p15:guide id="4" orient="horz" pos="4170" userDrawn="1">
          <p15:clr>
            <a:srgbClr val="FBAE40"/>
          </p15:clr>
        </p15:guide>
        <p15:guide id="5" pos="7537" userDrawn="1">
          <p15:clr>
            <a:srgbClr val="FBAE40"/>
          </p15:clr>
        </p15:guide>
        <p15:guide id="6" orient="horz" pos="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B3FE-9015-40FD-A870-D81B5A86A5D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58918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01">
    <p:spTree>
      <p:nvGrpSpPr>
        <p:cNvPr id="1" name=""/>
        <p:cNvGrpSpPr/>
        <p:nvPr/>
      </p:nvGrpSpPr>
      <p:grpSpPr>
        <a:xfrm>
          <a:off x="0" y="0"/>
          <a:ext cx="0" cy="0"/>
          <a:chOff x="0" y="0"/>
          <a:chExt cx="0" cy="0"/>
        </a:xfrm>
      </p:grpSpPr>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Right Triangle 23">
            <a:extLst>
              <a:ext uri="{FF2B5EF4-FFF2-40B4-BE49-F238E27FC236}">
                <a16:creationId xmlns:a16="http://schemas.microsoft.com/office/drawing/2014/main" id="{BD6ACE60-499D-41AB-89C4-D537D7C3D22A}"/>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6375400" y="5047077"/>
            <a:ext cx="1524574" cy="1803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3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2" name="Title 1" title="Title ">
            <a:extLst>
              <a:ext uri="{FF2B5EF4-FFF2-40B4-BE49-F238E27FC236}">
                <a16:creationId xmlns:a16="http://schemas.microsoft.com/office/drawing/2014/main" id="{20237B57-91C6-4F8B-8AA0-18FA50B0FD1D}"/>
              </a:ext>
            </a:extLst>
          </p:cNvPr>
          <p:cNvSpPr>
            <a:spLocks noGrp="1"/>
          </p:cNvSpPr>
          <p:nvPr userDrawn="1">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15" name="Picture Placeholder 14">
            <a:extLst>
              <a:ext uri="{FF2B5EF4-FFF2-40B4-BE49-F238E27FC236}">
                <a16:creationId xmlns:a16="http://schemas.microsoft.com/office/drawing/2014/main" id="{FE1FADFB-0A3D-40F7-9B40-368DECD971E1}"/>
              </a:ext>
            </a:extLst>
          </p:cNvPr>
          <p:cNvSpPr>
            <a:spLocks noGrp="1"/>
          </p:cNvSpPr>
          <p:nvPr>
            <p:ph type="pic" sz="quarter" idx="10"/>
          </p:nvPr>
        </p:nvSpPr>
        <p:spPr>
          <a:xfrm>
            <a:off x="6604000" y="0"/>
            <a:ext cx="5588000" cy="687224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solidFill>
            <a:schemeClr val="bg1">
              <a:lumMod val="85000"/>
            </a:schemeClr>
          </a:solidFill>
        </p:spPr>
        <p:txBody>
          <a:bodyPr wrap="square" anchor="ctr">
            <a:noAutofit/>
          </a:bodyPr>
          <a:lstStyle>
            <a:lvl1pPr marL="0" indent="0" algn="ctr">
              <a:buNone/>
              <a:defRPr>
                <a:solidFill>
                  <a:schemeClr val="bg1"/>
                </a:solidFill>
              </a:defRPr>
            </a:lvl1pPr>
          </a:lstStyle>
          <a:p>
            <a:r>
              <a:rPr lang="en-US" noProof="0"/>
              <a:t>Click icon to add picture</a:t>
            </a:r>
            <a:endParaRPr lang="en-US" noProof="0" dirty="0"/>
          </a:p>
        </p:txBody>
      </p:sp>
      <p:sp>
        <p:nvSpPr>
          <p:cNvPr id="4" name="Footer Placeholder 3">
            <a:extLst>
              <a:ext uri="{FF2B5EF4-FFF2-40B4-BE49-F238E27FC236}">
                <a16:creationId xmlns:a16="http://schemas.microsoft.com/office/drawing/2014/main" id="{5ADB14A5-A767-774C-85B8-68EF914689F6}"/>
              </a:ext>
            </a:extLst>
          </p:cNvPr>
          <p:cNvSpPr>
            <a:spLocks noGrp="1"/>
          </p:cNvSpPr>
          <p:nvPr>
            <p:ph type="ftr" sz="quarter" idx="14"/>
          </p:nvPr>
        </p:nvSpPr>
        <p:spPr/>
        <p:txBody>
          <a:bodyPr/>
          <a:lstStyle/>
          <a:p>
            <a:endParaRPr lang="en-US" noProof="0" dirty="0"/>
          </a:p>
        </p:txBody>
      </p:sp>
      <p:sp>
        <p:nvSpPr>
          <p:cNvPr id="6" name="Slide Number Placeholder 5">
            <a:extLst>
              <a:ext uri="{FF2B5EF4-FFF2-40B4-BE49-F238E27FC236}">
                <a16:creationId xmlns:a16="http://schemas.microsoft.com/office/drawing/2014/main" id="{D4B9B51B-EAA9-4B4D-A4F6-470CD95DAA79}"/>
              </a:ext>
            </a:extLst>
          </p:cNvPr>
          <p:cNvSpPr>
            <a:spLocks noGrp="1"/>
          </p:cNvSpPr>
          <p:nvPr>
            <p:ph type="sldNum" sz="quarter" idx="15"/>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4223058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02">
    <p:spTree>
      <p:nvGrpSpPr>
        <p:cNvPr id="1" name=""/>
        <p:cNvGrpSpPr/>
        <p:nvPr/>
      </p:nvGrpSpPr>
      <p:grpSpPr>
        <a:xfrm>
          <a:off x="0" y="0"/>
          <a:ext cx="0" cy="0"/>
          <a:chOff x="0" y="0"/>
          <a:chExt cx="0" cy="0"/>
        </a:xfrm>
      </p:grpSpPr>
      <p:sp>
        <p:nvSpPr>
          <p:cNvPr id="35" name="Right Triangle 34">
            <a:extLst>
              <a:ext uri="{FF2B5EF4-FFF2-40B4-BE49-F238E27FC236}">
                <a16:creationId xmlns:a16="http://schemas.microsoft.com/office/drawing/2014/main" id="{805F1696-7D6B-4055-94C3-E4C179F63596}"/>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17">
            <a:extLst>
              <a:ext uri="{FF2B5EF4-FFF2-40B4-BE49-F238E27FC236}">
                <a16:creationId xmlns:a16="http://schemas.microsoft.com/office/drawing/2014/main" id="{8B9EC3A9-7039-403A-9414-429521308AE7}"/>
              </a:ext>
            </a:extLst>
          </p:cNvPr>
          <p:cNvSpPr>
            <a:spLocks noGrp="1"/>
          </p:cNvSpPr>
          <p:nvPr>
            <p:ph type="pic" sz="quarter" idx="14"/>
          </p:nvPr>
        </p:nvSpPr>
        <p:spPr>
          <a:xfrm>
            <a:off x="6170177" y="1435100"/>
            <a:ext cx="6021821" cy="5422900"/>
          </a:xfrm>
          <a:custGeom>
            <a:avLst/>
            <a:gdLst>
              <a:gd name="connsiteX0" fmla="*/ 6021821 w 6021821"/>
              <a:gd name="connsiteY0" fmla="*/ 0 h 5422900"/>
              <a:gd name="connsiteX1" fmla="*/ 6021821 w 6021821"/>
              <a:gd name="connsiteY1" fmla="*/ 5422900 h 5422900"/>
              <a:gd name="connsiteX2" fmla="*/ 0 w 6021821"/>
              <a:gd name="connsiteY2" fmla="*/ 5422900 h 5422900"/>
            </a:gdLst>
            <a:ahLst/>
            <a:cxnLst>
              <a:cxn ang="0">
                <a:pos x="connsiteX0" y="connsiteY0"/>
              </a:cxn>
              <a:cxn ang="0">
                <a:pos x="connsiteX1" y="connsiteY1"/>
              </a:cxn>
              <a:cxn ang="0">
                <a:pos x="connsiteX2" y="connsiteY2"/>
              </a:cxn>
            </a:cxnLst>
            <a:rect l="l" t="t" r="r" b="b"/>
            <a:pathLst>
              <a:path w="6021821" h="5422900">
                <a:moveTo>
                  <a:pt x="6021821" y="0"/>
                </a:moveTo>
                <a:lnTo>
                  <a:pt x="6021821" y="5422900"/>
                </a:lnTo>
                <a:lnTo>
                  <a:pt x="0" y="5422900"/>
                </a:lnTo>
                <a:close/>
              </a:path>
            </a:pathLst>
          </a:custGeom>
          <a:solidFill>
            <a:schemeClr val="bg1">
              <a:lumMod val="85000"/>
            </a:schemeClr>
          </a:solidFill>
        </p:spPr>
        <p:txBody>
          <a:bodyPr wrap="square" rIns="457200" anchor="ctr">
            <a:noAutofit/>
          </a:bodyPr>
          <a:lstStyle>
            <a:lvl1pPr marL="0" indent="0" algn="r">
              <a:buNone/>
              <a:defRPr>
                <a:solidFill>
                  <a:schemeClr val="tx1"/>
                </a:solidFill>
              </a:defRPr>
            </a:lvl1pPr>
          </a:lstStyle>
          <a:p>
            <a:r>
              <a:rPr lang="en-US" noProof="0"/>
              <a:t>Click icon to add picture</a:t>
            </a:r>
            <a:endParaRPr lang="en-US" noProof="0" dirty="0"/>
          </a:p>
        </p:txBody>
      </p:sp>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10352314" y="1185452"/>
            <a:ext cx="1839685" cy="16339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2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19" name="Title 1" title="Title ">
            <a:extLst>
              <a:ext uri="{FF2B5EF4-FFF2-40B4-BE49-F238E27FC236}">
                <a16:creationId xmlns:a16="http://schemas.microsoft.com/office/drawing/2014/main" id="{2DB9D671-9FC8-4306-96B7-D9D585694B83}"/>
              </a:ext>
            </a:extLst>
          </p:cNvPr>
          <p:cNvSpPr>
            <a:spLocks noGrp="1"/>
          </p:cNvSpPr>
          <p:nvPr>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2" name="Footer Placeholder 1">
            <a:extLst>
              <a:ext uri="{FF2B5EF4-FFF2-40B4-BE49-F238E27FC236}">
                <a16:creationId xmlns:a16="http://schemas.microsoft.com/office/drawing/2014/main" id="{6E55A0B9-F639-8643-9C4D-B93B8EE21A79}"/>
              </a:ext>
            </a:extLst>
          </p:cNvPr>
          <p:cNvSpPr>
            <a:spLocks noGrp="1"/>
          </p:cNvSpPr>
          <p:nvPr>
            <p:ph type="ftr" sz="quarter" idx="15"/>
          </p:nvPr>
        </p:nvSpPr>
        <p:spPr/>
        <p:txBody>
          <a:bodyPr/>
          <a:lstStyle/>
          <a:p>
            <a:endParaRPr lang="en-US" noProof="0" dirty="0"/>
          </a:p>
        </p:txBody>
      </p:sp>
      <p:sp>
        <p:nvSpPr>
          <p:cNvPr id="4" name="Slide Number Placeholder 3">
            <a:extLst>
              <a:ext uri="{FF2B5EF4-FFF2-40B4-BE49-F238E27FC236}">
                <a16:creationId xmlns:a16="http://schemas.microsoft.com/office/drawing/2014/main" id="{D0C29282-8AC7-494D-9A8E-A26C7F69948F}"/>
              </a:ext>
            </a:extLst>
          </p:cNvPr>
          <p:cNvSpPr>
            <a:spLocks noGrp="1"/>
          </p:cNvSpPr>
          <p:nvPr>
            <p:ph type="sldNum" sz="quarter" idx="16"/>
          </p:nvPr>
        </p:nvSpPr>
        <p:spPr/>
        <p:txBody>
          <a:bodyPr/>
          <a:lstStyle/>
          <a:p>
            <a:fld id="{8699F50C-BE38-4BD0-BA84-9B090E1F2B9B}" type="slidenum">
              <a:rPr lang="en-US" noProof="0" smtClean="0"/>
              <a:t>‹#›</a:t>
            </a:fld>
            <a:endParaRPr lang="en-US" noProof="0" dirty="0"/>
          </a:p>
        </p:txBody>
      </p:sp>
      <p:sp>
        <p:nvSpPr>
          <p:cNvPr id="15" name="TextBox 14">
            <a:extLst>
              <a:ext uri="{FF2B5EF4-FFF2-40B4-BE49-F238E27FC236}">
                <a16:creationId xmlns:a16="http://schemas.microsoft.com/office/drawing/2014/main" id="{5E24A5A7-66A2-7F43-9A7A-5E13F74F8C0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Tree>
    <p:extLst>
      <p:ext uri="{BB962C8B-B14F-4D97-AF65-F5344CB8AC3E}">
        <p14:creationId xmlns:p14="http://schemas.microsoft.com/office/powerpoint/2010/main" val="428311092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ion with Subtitl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7" name="Text Placeholder 2">
            <a:extLst>
              <a:ext uri="{FF2B5EF4-FFF2-40B4-BE49-F238E27FC236}">
                <a16:creationId xmlns:a16="http://schemas.microsoft.com/office/drawing/2014/main" id="{B2E19FBD-2379-4B3B-910D-F51E007CB63F}"/>
              </a:ext>
            </a:extLst>
          </p:cNvPr>
          <p:cNvSpPr>
            <a:spLocks noGrp="1"/>
          </p:cNvSpPr>
          <p:nvPr userDrawn="1">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8" name="Content Placeholder 3" title="Bullet Points">
            <a:extLst>
              <a:ext uri="{FF2B5EF4-FFF2-40B4-BE49-F238E27FC236}">
                <a16:creationId xmlns:a16="http://schemas.microsoft.com/office/drawing/2014/main" id="{8715E757-6584-4841-8154-C92E70E0CD6B}"/>
              </a:ext>
            </a:extLst>
          </p:cNvPr>
          <p:cNvSpPr>
            <a:spLocks noGrp="1"/>
          </p:cNvSpPr>
          <p:nvPr userDrawn="1">
            <p:ph sz="half" idx="13"/>
          </p:nvPr>
        </p:nvSpPr>
        <p:spPr>
          <a:xfrm>
            <a:off x="520698" y="2886076"/>
            <a:ext cx="547529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19" name="Text Placeholder 4">
            <a:extLst>
              <a:ext uri="{FF2B5EF4-FFF2-40B4-BE49-F238E27FC236}">
                <a16:creationId xmlns:a16="http://schemas.microsoft.com/office/drawing/2014/main" id="{47CDC5A2-8836-4ED3-8E78-18C24853D882}"/>
              </a:ext>
            </a:extLst>
          </p:cNvPr>
          <p:cNvSpPr>
            <a:spLocks noGrp="1"/>
          </p:cNvSpPr>
          <p:nvPr userDrawn="1">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Content Placeholder 5" title="Bullet Points">
            <a:extLst>
              <a:ext uri="{FF2B5EF4-FFF2-40B4-BE49-F238E27FC236}">
                <a16:creationId xmlns:a16="http://schemas.microsoft.com/office/drawing/2014/main" id="{D957FBD7-2C3C-4DD1-954F-DF1E007BE590}"/>
              </a:ext>
            </a:extLst>
          </p:cNvPr>
          <p:cNvSpPr>
            <a:spLocks noGrp="1"/>
          </p:cNvSpPr>
          <p:nvPr userDrawn="1">
            <p:ph sz="quarter" idx="15"/>
          </p:nvPr>
        </p:nvSpPr>
        <p:spPr>
          <a:xfrm>
            <a:off x="6186713" y="2886076"/>
            <a:ext cx="547560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24" name="Text Placeholder 4" title="Subtitle">
            <a:extLst>
              <a:ext uri="{FF2B5EF4-FFF2-40B4-BE49-F238E27FC236}">
                <a16:creationId xmlns:a16="http://schemas.microsoft.com/office/drawing/2014/main" id="{77DB65FF-A89E-4562-8251-2BB63EFDD28E}"/>
              </a:ext>
            </a:extLst>
          </p:cNvPr>
          <p:cNvSpPr>
            <a:spLocks noGrp="1"/>
          </p:cNvSpPr>
          <p:nvPr userDrawn="1">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endParaRPr lang="en-US" noProof="0" dirty="0"/>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userDrawn="1">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Tree>
    <p:extLst>
      <p:ext uri="{BB962C8B-B14F-4D97-AF65-F5344CB8AC3E}">
        <p14:creationId xmlns:p14="http://schemas.microsoft.com/office/powerpoint/2010/main" val="3256540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FB39FF5-7AF5-4963-9346-2640496A3302}"/>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endParaRPr lang="en-US" noProof="0" dirty="0"/>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bg1"/>
                </a:solidFill>
                <a:latin typeface="+mn-lt"/>
                <a:cs typeface="CiscoSans ExtraLight"/>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220047707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9EF72CE-34D2-4581-98D2-89218BC1B4E4}"/>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B84020D1-D35E-497E-97F1-84A6EA9D048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36C8A74F-FDDF-48E8-AC2B-A5BD59D7D6A3}"/>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2D5247F3-E6EB-4003-B1FD-F6200F0738E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9B7D995-9FB8-4461-8AAA-FA8B9A145B6B}"/>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Parallelogram 32">
              <a:extLst>
                <a:ext uri="{FF2B5EF4-FFF2-40B4-BE49-F238E27FC236}">
                  <a16:creationId xmlns:a16="http://schemas.microsoft.com/office/drawing/2014/main" id="{849B962F-68BC-4B89-B4D8-D862517534DF}"/>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8006416B-866C-47E5-8480-109B40F9EAA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7" name="Text Placeholder 4" title="Subtitle">
            <a:extLst>
              <a:ext uri="{FF2B5EF4-FFF2-40B4-BE49-F238E27FC236}">
                <a16:creationId xmlns:a16="http://schemas.microsoft.com/office/drawing/2014/main" id="{FE79FAE9-2A8C-46BA-8738-44CBCF7294A9}"/>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5750A33E-CEFE-4D43-9554-513B01B1D3D9}"/>
              </a:ext>
            </a:extLst>
          </p:cNvPr>
          <p:cNvSpPr>
            <a:spLocks noGrp="1"/>
          </p:cNvSpPr>
          <p:nvPr>
            <p:ph type="ftr" sz="quarter" idx="17"/>
          </p:nvPr>
        </p:nvSpPr>
        <p:spPr/>
        <p:txBody>
          <a:bodyPr/>
          <a:lstStyle/>
          <a:p>
            <a:endParaRPr lang="en-US" noProof="0" dirty="0"/>
          </a:p>
        </p:txBody>
      </p:sp>
      <p:sp>
        <p:nvSpPr>
          <p:cNvPr id="3" name="Slide Number Placeholder 2">
            <a:extLst>
              <a:ext uri="{FF2B5EF4-FFF2-40B4-BE49-F238E27FC236}">
                <a16:creationId xmlns:a16="http://schemas.microsoft.com/office/drawing/2014/main" id="{4A960C75-8FA7-5740-9388-2B5112B2C5B9}"/>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0F525D04-A814-7A4D-9732-11097EA76257}"/>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5" name="Table Placeholder 11" title="Table">
            <a:extLst>
              <a:ext uri="{FF2B5EF4-FFF2-40B4-BE49-F238E27FC236}">
                <a16:creationId xmlns:a16="http://schemas.microsoft.com/office/drawing/2014/main" id="{7CD3E31F-0AF8-4EB8-B6FA-BD95A2EDA63B}"/>
              </a:ext>
            </a:extLst>
          </p:cNvPr>
          <p:cNvSpPr>
            <a:spLocks noGrp="1"/>
          </p:cNvSpPr>
          <p:nvPr>
            <p:ph type="tbl" sz="quarter" idx="12"/>
          </p:nvPr>
        </p:nvSpPr>
        <p:spPr>
          <a:xfrm>
            <a:off x="531378" y="2664803"/>
            <a:ext cx="10993375" cy="3433180"/>
          </a:xfrm>
          <a:prstGeom prst="rect">
            <a:avLst/>
          </a:prstGeom>
        </p:spPr>
        <p:txBody>
          <a:bodyPr lIns="91420" tIns="45710" rIns="91420" bIns="45710">
            <a:noAutofit/>
          </a:bodyPr>
          <a:lstStyle>
            <a:lvl1pPr marL="0" indent="0" algn="ctr">
              <a:buNone/>
              <a:defRPr sz="2000" baseline="0">
                <a:solidFill>
                  <a:schemeClr val="bg1"/>
                </a:solidFill>
                <a:latin typeface="+mn-lt"/>
              </a:defRPr>
            </a:lvl1pPr>
          </a:lstStyle>
          <a:p>
            <a:pPr lvl="0"/>
            <a:r>
              <a:rPr lang="en-US" noProof="0"/>
              <a:t>Click icon to add table</a:t>
            </a:r>
            <a:endParaRPr lang="en-US" noProof="0" dirty="0"/>
          </a:p>
        </p:txBody>
      </p:sp>
    </p:spTree>
    <p:extLst>
      <p:ext uri="{BB962C8B-B14F-4D97-AF65-F5344CB8AC3E}">
        <p14:creationId xmlns:p14="http://schemas.microsoft.com/office/powerpoint/2010/main" val="341506091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AFD81C-E6E5-4292-828B-BD147E6DEAB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Right Triangle 3">
            <a:extLst>
              <a:ext uri="{FF2B5EF4-FFF2-40B4-BE49-F238E27FC236}">
                <a16:creationId xmlns:a16="http://schemas.microsoft.com/office/drawing/2014/main" id="{79ED029D-F488-47E5-B064-0E35B31D23A5}"/>
              </a:ext>
            </a:extLst>
          </p:cNvPr>
          <p:cNvSpPr/>
          <p:nvPr userDrawn="1"/>
        </p:nvSpPr>
        <p:spPr>
          <a:xfrm flipV="1">
            <a:off x="0" y="-5"/>
            <a:ext cx="11747500" cy="629920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Picture Placeholder 31" title="Image">
            <a:extLst>
              <a:ext uri="{FF2B5EF4-FFF2-40B4-BE49-F238E27FC236}">
                <a16:creationId xmlns:a16="http://schemas.microsoft.com/office/drawing/2014/main" id="{D683190A-95C6-428D-AEE4-FC8350C3246D}"/>
              </a:ext>
            </a:extLst>
          </p:cNvPr>
          <p:cNvSpPr>
            <a:spLocks noGrp="1"/>
          </p:cNvSpPr>
          <p:nvPr>
            <p:ph type="pic" sz="quarter" idx="13" hasCustomPrompt="1"/>
          </p:nvPr>
        </p:nvSpPr>
        <p:spPr>
          <a:xfrm>
            <a:off x="359229" y="326570"/>
            <a:ext cx="11473542" cy="6204859"/>
          </a:xfrm>
          <a:prstGeom prst="rect">
            <a:avLst/>
          </a:prstGeom>
          <a:solidFill>
            <a:schemeClr val="bg1">
              <a:lumMod val="85000"/>
            </a:schemeClr>
          </a:solidFill>
        </p:spPr>
        <p:txBody>
          <a:bodyPr lIns="0" tIns="0" anchor="ctr"/>
          <a:lstStyle>
            <a:lvl1pPr marL="0" indent="0" algn="ctr">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cxnSp>
        <p:nvCxnSpPr>
          <p:cNvPr id="6" name="Straight Connector 5">
            <a:extLst>
              <a:ext uri="{FF2B5EF4-FFF2-40B4-BE49-F238E27FC236}">
                <a16:creationId xmlns:a16="http://schemas.microsoft.com/office/drawing/2014/main" id="{F78F4957-6DDE-40CE-9D33-00B1434FA085}"/>
              </a:ext>
            </a:extLst>
          </p:cNvPr>
          <p:cNvCxnSpPr>
            <a:cxnSpLocks/>
          </p:cNvCxnSpPr>
          <p:nvPr userDrawn="1"/>
        </p:nvCxnSpPr>
        <p:spPr>
          <a:xfrm flipV="1">
            <a:off x="0" y="5344886"/>
            <a:ext cx="2362200" cy="12409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itle 1" title="Title ">
            <a:extLst>
              <a:ext uri="{FF2B5EF4-FFF2-40B4-BE49-F238E27FC236}">
                <a16:creationId xmlns:a16="http://schemas.microsoft.com/office/drawing/2014/main" id="{D9A8085F-72C4-4DFB-813E-C5666B0CCF3A}"/>
              </a:ext>
            </a:extLst>
          </p:cNvPr>
          <p:cNvSpPr>
            <a:spLocks noGrp="1"/>
          </p:cNvSpPr>
          <p:nvPr>
            <p:ph type="title" hasCustomPrompt="1"/>
          </p:nvPr>
        </p:nvSpPr>
        <p:spPr>
          <a:xfrm>
            <a:off x="359229" y="558802"/>
            <a:ext cx="8333222" cy="939798"/>
          </a:xfrm>
          <a:prstGeom prst="rect">
            <a:avLst/>
          </a:prstGeom>
          <a:solidFill>
            <a:schemeClr val="bg1">
              <a:alpha val="90000"/>
            </a:schemeClr>
          </a:solidFill>
        </p:spPr>
        <p:txBody>
          <a:bodyPr lIns="288000" anchor="ctr">
            <a:normAutofit/>
          </a:bodyPr>
          <a:lstStyle>
            <a:lvl1pPr>
              <a:defRPr sz="3600" b="1">
                <a:solidFill>
                  <a:schemeClr val="tx1"/>
                </a:solidFill>
              </a:defRPr>
            </a:lvl1pPr>
          </a:lstStyle>
          <a:p>
            <a:r>
              <a:rPr lang="en-US" noProof="0"/>
              <a:t>Add Caption Here</a:t>
            </a:r>
          </a:p>
        </p:txBody>
      </p:sp>
    </p:spTree>
    <p:extLst>
      <p:ext uri="{BB962C8B-B14F-4D97-AF65-F5344CB8AC3E}">
        <p14:creationId xmlns:p14="http://schemas.microsoft.com/office/powerpoint/2010/main" val="42375767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0A6720D-B182-4290-BD91-1D1E4D930603}"/>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3">
            <a:extLst>
              <a:ext uri="{FF2B5EF4-FFF2-40B4-BE49-F238E27FC236}">
                <a16:creationId xmlns:a16="http://schemas.microsoft.com/office/drawing/2014/main" id="{A488AB73-8058-4FB5-9619-FCECCA9F3941}"/>
              </a:ext>
            </a:extLst>
          </p:cNvPr>
          <p:cNvSpPr>
            <a:spLocks noGrp="1"/>
          </p:cNvSpPr>
          <p:nvPr>
            <p:ph type="body" sz="quarter" idx="15" hasCustomPrompt="1"/>
          </p:nvPr>
        </p:nvSpPr>
        <p:spPr>
          <a:xfrm>
            <a:off x="6822929" y="3461163"/>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Name</a:t>
            </a:r>
          </a:p>
        </p:txBody>
      </p:sp>
      <p:sp>
        <p:nvSpPr>
          <p:cNvPr id="10" name="Text Placeholder 4">
            <a:extLst>
              <a:ext uri="{FF2B5EF4-FFF2-40B4-BE49-F238E27FC236}">
                <a16:creationId xmlns:a16="http://schemas.microsoft.com/office/drawing/2014/main" id="{359BE165-3EB5-4C11-8B53-6E98C0BC2E65}"/>
              </a:ext>
            </a:extLst>
          </p:cNvPr>
          <p:cNvSpPr>
            <a:spLocks noGrp="1"/>
          </p:cNvSpPr>
          <p:nvPr>
            <p:ph type="body" sz="quarter" idx="16" hasCustomPrompt="1"/>
          </p:nvPr>
        </p:nvSpPr>
        <p:spPr>
          <a:xfrm>
            <a:off x="6822929" y="3839451"/>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Phone Number</a:t>
            </a:r>
          </a:p>
        </p:txBody>
      </p:sp>
      <p:sp>
        <p:nvSpPr>
          <p:cNvPr id="11" name="Text Placeholder 5">
            <a:extLst>
              <a:ext uri="{FF2B5EF4-FFF2-40B4-BE49-F238E27FC236}">
                <a16:creationId xmlns:a16="http://schemas.microsoft.com/office/drawing/2014/main" id="{79D05293-35AD-495F-A7AE-942398090B15}"/>
              </a:ext>
            </a:extLst>
          </p:cNvPr>
          <p:cNvSpPr>
            <a:spLocks noGrp="1"/>
          </p:cNvSpPr>
          <p:nvPr>
            <p:ph type="body" sz="quarter" idx="17" hasCustomPrompt="1"/>
          </p:nvPr>
        </p:nvSpPr>
        <p:spPr>
          <a:xfrm>
            <a:off x="6822928" y="4216669"/>
            <a:ext cx="3445783" cy="289070"/>
          </a:xfrm>
          <a:prstGeom prst="rect">
            <a:avLst/>
          </a:prstGeom>
        </p:spPr>
        <p:txBody>
          <a:bodyPr/>
          <a:lstStyle>
            <a:lvl1pPr marL="0" indent="0">
              <a:buNone/>
              <a:defRPr sz="1800">
                <a:latin typeface="+mn-lt"/>
                <a:cs typeface="Calibri Light" panose="020F0302020204030204" pitchFamily="34" charset="0"/>
              </a:defRPr>
            </a:lvl1pPr>
          </a:lstStyle>
          <a:p>
            <a:r>
              <a:rPr lang="en-US" noProof="0"/>
              <a:t>Email </a:t>
            </a:r>
          </a:p>
        </p:txBody>
      </p:sp>
      <p:sp>
        <p:nvSpPr>
          <p:cNvPr id="13" name="Text Placeholder 21">
            <a:extLst>
              <a:ext uri="{FF2B5EF4-FFF2-40B4-BE49-F238E27FC236}">
                <a16:creationId xmlns:a16="http://schemas.microsoft.com/office/drawing/2014/main" id="{997A03F2-8D8A-4425-9F56-66DB33CE11A1}"/>
              </a:ext>
            </a:extLst>
          </p:cNvPr>
          <p:cNvSpPr>
            <a:spLocks noGrp="1"/>
          </p:cNvSpPr>
          <p:nvPr>
            <p:ph type="body" sz="quarter" idx="18" hasCustomPrompt="1"/>
          </p:nvPr>
        </p:nvSpPr>
        <p:spPr>
          <a:xfrm>
            <a:off x="6822929" y="4594957"/>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Company Website</a:t>
            </a:r>
          </a:p>
        </p:txBody>
      </p:sp>
      <p:sp>
        <p:nvSpPr>
          <p:cNvPr id="14" name="Shape 4157">
            <a:extLst>
              <a:ext uri="{FF2B5EF4-FFF2-40B4-BE49-F238E27FC236}">
                <a16:creationId xmlns:a16="http://schemas.microsoft.com/office/drawing/2014/main" id="{A30A8F28-98F4-425F-A750-78192A157DF4}"/>
              </a:ext>
            </a:extLst>
          </p:cNvPr>
          <p:cNvSpPr/>
          <p:nvPr userDrawn="1"/>
        </p:nvSpPr>
        <p:spPr>
          <a:xfrm>
            <a:off x="6458938" y="3505247"/>
            <a:ext cx="258875" cy="25887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5" name="Shape 4186">
            <a:extLst>
              <a:ext uri="{FF2B5EF4-FFF2-40B4-BE49-F238E27FC236}">
                <a16:creationId xmlns:a16="http://schemas.microsoft.com/office/drawing/2014/main" id="{2F84D399-8148-4E86-A1E4-BE7D1D81383A}"/>
              </a:ext>
            </a:extLst>
          </p:cNvPr>
          <p:cNvSpPr/>
          <p:nvPr userDrawn="1"/>
        </p:nvSpPr>
        <p:spPr>
          <a:xfrm>
            <a:off x="6507622" y="3897986"/>
            <a:ext cx="161507" cy="29609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9" name="Shape 4379">
            <a:extLst>
              <a:ext uri="{FF2B5EF4-FFF2-40B4-BE49-F238E27FC236}">
                <a16:creationId xmlns:a16="http://schemas.microsoft.com/office/drawing/2014/main" id="{E4408FF8-E342-42F8-BBE9-1220822B5E99}"/>
              </a:ext>
            </a:extLst>
          </p:cNvPr>
          <p:cNvSpPr/>
          <p:nvPr userDrawn="1"/>
        </p:nvSpPr>
        <p:spPr>
          <a:xfrm>
            <a:off x="6458938" y="4327945"/>
            <a:ext cx="258875" cy="1882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0" name="Shape 4487">
            <a:extLst>
              <a:ext uri="{FF2B5EF4-FFF2-40B4-BE49-F238E27FC236}">
                <a16:creationId xmlns:a16="http://schemas.microsoft.com/office/drawing/2014/main" id="{11D27456-C005-4109-9E74-0B692200A0B3}"/>
              </a:ext>
            </a:extLst>
          </p:cNvPr>
          <p:cNvSpPr/>
          <p:nvPr userDrawn="1"/>
        </p:nvSpPr>
        <p:spPr>
          <a:xfrm>
            <a:off x="6471716" y="4650082"/>
            <a:ext cx="233318" cy="23331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1" name="Right Triangle 20">
            <a:extLst>
              <a:ext uri="{FF2B5EF4-FFF2-40B4-BE49-F238E27FC236}">
                <a16:creationId xmlns:a16="http://schemas.microsoft.com/office/drawing/2014/main" id="{FDDD2B84-3CB9-4567-8C91-C538E8A1C89F}"/>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34EF3020-1476-41B1-9FE7-B476A25C53D3}"/>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1B64EC3-B232-415D-8E27-EB3E24D13922}"/>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61CE2F-F199-4242-AC6C-692676B81FF1}"/>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Picture Placeholder 24">
            <a:extLst>
              <a:ext uri="{FF2B5EF4-FFF2-40B4-BE49-F238E27FC236}">
                <a16:creationId xmlns:a16="http://schemas.microsoft.com/office/drawing/2014/main" id="{89C0506D-0CA6-4583-9D04-24E7F4D16AD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oAutofit/>
          </a:bodyPr>
          <a:lstStyle>
            <a:lvl1pPr marL="0" indent="0">
              <a:buNone/>
              <a:defRPr>
                <a:solidFill>
                  <a:schemeClr val="bg1"/>
                </a:solidFill>
              </a:defRPr>
            </a:lvl1pPr>
          </a:lstStyle>
          <a:p>
            <a:r>
              <a:rPr lang="en-US" noProof="0"/>
              <a:t>Click icon to add picture</a:t>
            </a:r>
            <a:endParaRPr lang="en-US" noProof="0" dirty="0"/>
          </a:p>
        </p:txBody>
      </p: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1821022"/>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Tree>
    <p:extLst>
      <p:ext uri="{BB962C8B-B14F-4D97-AF65-F5344CB8AC3E}">
        <p14:creationId xmlns:p14="http://schemas.microsoft.com/office/powerpoint/2010/main" val="3839051282"/>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DB16155-303B-403D-8B49-D4CEE47D6863}"/>
              </a:ext>
            </a:extLst>
          </p:cNvPr>
          <p:cNvSpPr>
            <a:spLocks noGrp="1"/>
          </p:cNvSpPr>
          <p:nvPr>
            <p:ph type="ftr" sz="quarter" idx="3"/>
          </p:nvPr>
        </p:nvSpPr>
        <p:spPr>
          <a:xfrm>
            <a:off x="338530" y="6356350"/>
            <a:ext cx="4114800" cy="365125"/>
          </a:xfrm>
          <a:prstGeom prst="rect">
            <a:avLst/>
          </a:prstGeom>
        </p:spPr>
        <p:txBody>
          <a:bodyPr vert="horz" lIns="91440" tIns="45720" rIns="91440" bIns="45720" rtlCol="0" anchor="ctr"/>
          <a:lstStyle>
            <a:lvl1pPr algn="l">
              <a:defRPr sz="1200">
                <a:solidFill>
                  <a:schemeClr val="bg2"/>
                </a:solidFill>
              </a:defRPr>
            </a:lvl1pPr>
          </a:lstStyle>
          <a:p>
            <a:endParaRPr lang="en-US" noProof="0" dirty="0"/>
          </a:p>
        </p:txBody>
      </p:sp>
      <p:sp>
        <p:nvSpPr>
          <p:cNvPr id="6" name="Slide Number Placeholder 5">
            <a:extLst>
              <a:ext uri="{FF2B5EF4-FFF2-40B4-BE49-F238E27FC236}">
                <a16:creationId xmlns:a16="http://schemas.microsoft.com/office/drawing/2014/main" id="{6B915EF5-4ABE-4759-AC09-679CD6083A55}"/>
              </a:ext>
            </a:extLst>
          </p:cNvPr>
          <p:cNvSpPr>
            <a:spLocks noGrp="1"/>
          </p:cNvSpPr>
          <p:nvPr>
            <p:ph type="sldNum" sz="quarter" idx="4"/>
          </p:nvPr>
        </p:nvSpPr>
        <p:spPr>
          <a:xfrm>
            <a:off x="11146971" y="6356350"/>
            <a:ext cx="740227" cy="365125"/>
          </a:xfrm>
          <a:prstGeom prst="rect">
            <a:avLst/>
          </a:prstGeom>
        </p:spPr>
        <p:txBody>
          <a:bodyPr vert="horz" lIns="91440" tIns="45720" rIns="91440" bIns="45720" rtlCol="0" anchor="ctr"/>
          <a:lstStyle>
            <a:lvl1pPr algn="r">
              <a:defRPr sz="1200">
                <a:solidFill>
                  <a:schemeClr val="bg2"/>
                </a:solidFill>
              </a:defRPr>
            </a:lvl1pPr>
          </a:lstStyle>
          <a:p>
            <a:fld id="{8699F50C-BE38-4BD0-BA84-9B090E1F2B9B}" type="slidenum">
              <a:rPr lang="en-US" noProof="0" smtClean="0"/>
              <a:pPr/>
              <a:t>‹#›</a:t>
            </a:fld>
            <a:endParaRPr lang="en-US" noProof="0" dirty="0"/>
          </a:p>
        </p:txBody>
      </p:sp>
      <p:sp>
        <p:nvSpPr>
          <p:cNvPr id="9" name="Title Placeholder 8">
            <a:extLst>
              <a:ext uri="{FF2B5EF4-FFF2-40B4-BE49-F238E27FC236}">
                <a16:creationId xmlns:a16="http://schemas.microsoft.com/office/drawing/2014/main" id="{AA2D2B61-D240-024D-AD60-4162EF1528B9}"/>
              </a:ext>
            </a:extLst>
          </p:cNvPr>
          <p:cNvSpPr>
            <a:spLocks noGrp="1"/>
          </p:cNvSpPr>
          <p:nvPr>
            <p:ph type="title"/>
          </p:nvPr>
        </p:nvSpPr>
        <p:spPr>
          <a:xfrm>
            <a:off x="518678" y="209029"/>
            <a:ext cx="10835122" cy="1147968"/>
          </a:xfrm>
          <a:prstGeom prst="rect">
            <a:avLst/>
          </a:prstGeom>
        </p:spPr>
        <p:txBody>
          <a:bodyPr vert="horz" lIns="91440" tIns="45720" rIns="91440" bIns="0" rtlCol="0" anchor="b">
            <a:normAutofit/>
          </a:bodyPr>
          <a:lstStyle/>
          <a:p>
            <a:r>
              <a:rPr lang="en-US" noProof="0"/>
              <a:t>Click to edit Master title style</a:t>
            </a:r>
          </a:p>
        </p:txBody>
      </p:sp>
    </p:spTree>
    <p:extLst>
      <p:ext uri="{BB962C8B-B14F-4D97-AF65-F5344CB8AC3E}">
        <p14:creationId xmlns:p14="http://schemas.microsoft.com/office/powerpoint/2010/main" val="156488508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706" r:id="rId4"/>
    <p:sldLayoutId id="2147483708" r:id="rId5"/>
    <p:sldLayoutId id="2147483704" r:id="rId6"/>
    <p:sldLayoutId id="2147483689" r:id="rId7"/>
    <p:sldLayoutId id="2147483668" r:id="rId8"/>
    <p:sldLayoutId id="2147483707" r:id="rId9"/>
    <p:sldLayoutId id="2147483710" r:id="rId10"/>
    <p:sldLayoutId id="2147483709" r:id="rId11"/>
    <p:sldLayoutId id="2147483711" r:id="rId12"/>
    <p:sldLayoutId id="2147483712" r:id="rId13"/>
    <p:sldLayoutId id="2147483713" r:id="rId14"/>
    <p:sldLayoutId id="2147483714" r:id="rId15"/>
    <p:sldLayoutId id="2147483715" r:id="rId16"/>
    <p:sldLayoutId id="2147483692" r:id="rId17"/>
    <p:sldLayoutId id="2147483697" r:id="rId18"/>
    <p:sldLayoutId id="2147483716" r:id="rId19"/>
    <p:sldLayoutId id="2147483674" r:id="rId20"/>
  </p:sldLayoutIdLst>
  <p:hf hdr="0" ftr="0" dt="0"/>
  <p:txStyles>
    <p:title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Building image">
            <a:extLst>
              <a:ext uri="{FF2B5EF4-FFF2-40B4-BE49-F238E27FC236}">
                <a16:creationId xmlns:a16="http://schemas.microsoft.com/office/drawing/2014/main" id="{257F6BCE-75BB-4ECD-BEA5-21C36A9CC0E9}"/>
              </a:ext>
              <a:ext uri="{C183D7F6-B498-43B3-948B-1728B52AA6E4}">
                <adec:decorative xmlns:adec="http://schemas.microsoft.com/office/drawing/2017/decorative" xmlns="" val="0"/>
              </a:ext>
            </a:extLst>
          </p:cNvPr>
          <p:cNvPicPr>
            <a:picLocks noGrp="1" noChangeAspect="1"/>
          </p:cNvPicPr>
          <p:nvPr>
            <p:ph type="pic" sz="quarter" idx="13"/>
          </p:nvPr>
        </p:nvPicPr>
        <p:blipFill>
          <a:blip r:embed="rId2"/>
          <a:srcRect l="20743" r="20743"/>
          <a:stretch>
            <a:fillRect/>
          </a:stretch>
        </p:blipFill>
        <p:spPr>
          <a:xfrm>
            <a:off x="1050360" y="170665"/>
            <a:ext cx="4428523" cy="5137089"/>
          </a:xfrm>
        </p:spPr>
      </p:pic>
      <p:sp>
        <p:nvSpPr>
          <p:cNvPr id="2" name="Title 1">
            <a:extLst>
              <a:ext uri="{FF2B5EF4-FFF2-40B4-BE49-F238E27FC236}">
                <a16:creationId xmlns:a16="http://schemas.microsoft.com/office/drawing/2014/main" id="{3D638ACE-163E-40EB-A458-E794C67EA2A6}"/>
              </a:ext>
            </a:extLst>
          </p:cNvPr>
          <p:cNvSpPr>
            <a:spLocks noGrp="1"/>
          </p:cNvSpPr>
          <p:nvPr>
            <p:ph type="ctrTitle"/>
          </p:nvPr>
        </p:nvSpPr>
        <p:spPr>
          <a:xfrm>
            <a:off x="6167994" y="1673764"/>
            <a:ext cx="4853573" cy="1616252"/>
          </a:xfrm>
        </p:spPr>
        <p:txBody>
          <a:bodyPr/>
          <a:lstStyle/>
          <a:p>
            <a:r>
              <a:rPr lang="en-US" dirty="0"/>
              <a:t>Libyan International Medical University </a:t>
            </a:r>
            <a:endParaRPr lang="en-US" b="0" dirty="0"/>
          </a:p>
        </p:txBody>
      </p:sp>
      <p:sp>
        <p:nvSpPr>
          <p:cNvPr id="3" name="Subtitle 2">
            <a:extLst>
              <a:ext uri="{FF2B5EF4-FFF2-40B4-BE49-F238E27FC236}">
                <a16:creationId xmlns:a16="http://schemas.microsoft.com/office/drawing/2014/main" id="{5C9205DF-8F5E-49F7-B00E-6F58293F5130}"/>
              </a:ext>
            </a:extLst>
          </p:cNvPr>
          <p:cNvSpPr>
            <a:spLocks noGrp="1"/>
          </p:cNvSpPr>
          <p:nvPr>
            <p:ph type="subTitle" idx="1"/>
          </p:nvPr>
        </p:nvSpPr>
        <p:spPr>
          <a:xfrm>
            <a:off x="6343485" y="3160707"/>
            <a:ext cx="6116369" cy="453823"/>
          </a:xfrm>
        </p:spPr>
        <p:txBody>
          <a:bodyPr/>
          <a:lstStyle/>
          <a:p>
            <a:r>
              <a:rPr lang="en-US" dirty="0"/>
              <a:t>Faculty of business administration</a:t>
            </a:r>
          </a:p>
          <a:p>
            <a:endParaRPr lang="en-US" dirty="0"/>
          </a:p>
          <a:p>
            <a:r>
              <a:rPr lang="en-US" b="1" dirty="0" smtClean="0"/>
              <a:t>Difference </a:t>
            </a:r>
            <a:r>
              <a:rPr lang="en-US" b="1" dirty="0"/>
              <a:t>Between Liberalism and </a:t>
            </a:r>
            <a:r>
              <a:rPr lang="en-US" b="1" dirty="0" smtClean="0"/>
              <a:t>Conservatism</a:t>
            </a:r>
          </a:p>
          <a:p>
            <a:endParaRPr lang="en-US" dirty="0"/>
          </a:p>
          <a:p>
            <a:endParaRPr lang="en-US" dirty="0"/>
          </a:p>
          <a:p>
            <a:r>
              <a:rPr lang="en-US" sz="1800" dirty="0"/>
              <a:t>Mohamed AA </a:t>
            </a:r>
            <a:r>
              <a:rPr lang="en-US" sz="1800" dirty="0" err="1"/>
              <a:t>Eldeep</a:t>
            </a:r>
            <a:endParaRPr lang="en-US" sz="1800" dirty="0"/>
          </a:p>
          <a:p>
            <a:r>
              <a:rPr lang="en-US" sz="1800" dirty="0"/>
              <a:t> 2754 </a:t>
            </a:r>
          </a:p>
        </p:txBody>
      </p:sp>
      <p:pic>
        <p:nvPicPr>
          <p:cNvPr id="5" name="Picture 4">
            <a:extLst>
              <a:ext uri="{FF2B5EF4-FFF2-40B4-BE49-F238E27FC236}">
                <a16:creationId xmlns:a16="http://schemas.microsoft.com/office/drawing/2014/main" id="{786F8703-32A4-064D-A458-30BD279CB735}"/>
              </a:ext>
            </a:extLst>
          </p:cNvPr>
          <p:cNvPicPr>
            <a:picLocks noChangeAspect="1"/>
          </p:cNvPicPr>
          <p:nvPr/>
        </p:nvPicPr>
        <p:blipFill>
          <a:blip r:embed="rId3"/>
          <a:stretch>
            <a:fillRect/>
          </a:stretch>
        </p:blipFill>
        <p:spPr>
          <a:xfrm>
            <a:off x="10251234" y="0"/>
            <a:ext cx="1940766" cy="1940766"/>
          </a:xfrm>
          <a:prstGeom prst="rect">
            <a:avLst/>
          </a:prstGeom>
        </p:spPr>
      </p:pic>
      <p:pic>
        <p:nvPicPr>
          <p:cNvPr id="7" name="Picture 6">
            <a:extLst>
              <a:ext uri="{FF2B5EF4-FFF2-40B4-BE49-F238E27FC236}">
                <a16:creationId xmlns:a16="http://schemas.microsoft.com/office/drawing/2014/main" id="{7C8160FD-BC7D-DF42-8C11-953083D31197}"/>
              </a:ext>
            </a:extLst>
          </p:cNvPr>
          <p:cNvPicPr>
            <a:picLocks noChangeAspect="1"/>
          </p:cNvPicPr>
          <p:nvPr/>
        </p:nvPicPr>
        <p:blipFill>
          <a:blip r:embed="rId4"/>
          <a:stretch>
            <a:fillRect/>
          </a:stretch>
        </p:blipFill>
        <p:spPr>
          <a:xfrm>
            <a:off x="0" y="4948506"/>
            <a:ext cx="1940766" cy="1940766"/>
          </a:xfrm>
          <a:prstGeom prst="rect">
            <a:avLst/>
          </a:prstGeom>
        </p:spPr>
      </p:pic>
    </p:spTree>
    <p:extLst>
      <p:ext uri="{BB962C8B-B14F-4D97-AF65-F5344CB8AC3E}">
        <p14:creationId xmlns:p14="http://schemas.microsoft.com/office/powerpoint/2010/main" val="3980699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BE11BF-33A5-4653-A144-CCCBACF58C30}"/>
              </a:ext>
            </a:extLst>
          </p:cNvPr>
          <p:cNvSpPr>
            <a:spLocks noGrp="1"/>
          </p:cNvSpPr>
          <p:nvPr>
            <p:ph type="title"/>
          </p:nvPr>
        </p:nvSpPr>
        <p:spPr/>
        <p:txBody>
          <a:bodyPr/>
          <a:lstStyle/>
          <a:p>
            <a:r>
              <a:rPr lang="en-US" dirty="0"/>
              <a:t>Contents </a:t>
            </a:r>
            <a:endParaRPr lang="en-US" b="0" dirty="0"/>
          </a:p>
        </p:txBody>
      </p:sp>
      <p:sp>
        <p:nvSpPr>
          <p:cNvPr id="7" name="Content Placeholder 6">
            <a:extLst>
              <a:ext uri="{FF2B5EF4-FFF2-40B4-BE49-F238E27FC236}">
                <a16:creationId xmlns:a16="http://schemas.microsoft.com/office/drawing/2014/main" id="{2482DBEC-EE72-4155-ACC5-87E80C5606A9}"/>
              </a:ext>
            </a:extLst>
          </p:cNvPr>
          <p:cNvSpPr>
            <a:spLocks noGrp="1"/>
          </p:cNvSpPr>
          <p:nvPr>
            <p:ph idx="1"/>
          </p:nvPr>
        </p:nvSpPr>
        <p:spPr/>
        <p:txBody>
          <a:bodyPr>
            <a:normAutofit/>
          </a:bodyPr>
          <a:lstStyle/>
          <a:p>
            <a:pPr lvl="0">
              <a:lnSpc>
                <a:spcPct val="150000"/>
              </a:lnSpc>
            </a:pPr>
            <a:r>
              <a:rPr lang="en-US" dirty="0"/>
              <a:t>Introduction</a:t>
            </a:r>
          </a:p>
          <a:p>
            <a:pPr lvl="0">
              <a:lnSpc>
                <a:spcPct val="150000"/>
              </a:lnSpc>
            </a:pPr>
            <a:r>
              <a:rPr lang="en-US" dirty="0"/>
              <a:t>Conservatism</a:t>
            </a:r>
          </a:p>
          <a:p>
            <a:pPr lvl="0">
              <a:lnSpc>
                <a:spcPct val="150000"/>
              </a:lnSpc>
            </a:pPr>
            <a:r>
              <a:rPr lang="en-US" dirty="0"/>
              <a:t>Liberalism</a:t>
            </a:r>
          </a:p>
          <a:p>
            <a:pPr lvl="0">
              <a:lnSpc>
                <a:spcPct val="150000"/>
              </a:lnSpc>
            </a:pPr>
            <a:r>
              <a:rPr lang="en-US" dirty="0"/>
              <a:t>Conclusion </a:t>
            </a:r>
          </a:p>
          <a:p>
            <a:pPr lvl="0"/>
            <a:endParaRPr lang="en-US" dirty="0"/>
          </a:p>
        </p:txBody>
      </p:sp>
      <p:pic>
        <p:nvPicPr>
          <p:cNvPr id="13" name="Picture Placeholder 12" title="Skyline">
            <a:extLst>
              <a:ext uri="{FF2B5EF4-FFF2-40B4-BE49-F238E27FC236}">
                <a16:creationId xmlns:a16="http://schemas.microsoft.com/office/drawing/2014/main" id="{066FE296-3466-420F-AD6C-D3A37B973B7D}"/>
              </a:ext>
            </a:extLst>
          </p:cNvPr>
          <p:cNvPicPr>
            <a:picLocks noGrp="1" noChangeAspect="1"/>
          </p:cNvPicPr>
          <p:nvPr>
            <p:ph type="pic" sz="quarter" idx="10"/>
          </p:nvPr>
        </p:nvPicPr>
        <p:blipFill rotWithShape="1">
          <a:blip r:embed="rId2"/>
          <a:srcRect l="23313" r="23313"/>
          <a:stretch/>
        </p:blipFill>
        <p:spPr>
          <a:xfrm>
            <a:off x="6604000" y="0"/>
            <a:ext cx="5588000" cy="6872249"/>
          </a:xfrm>
        </p:spPr>
      </p:pic>
      <p:sp>
        <p:nvSpPr>
          <p:cNvPr id="12" name="Slide Number Placeholder 11">
            <a:extLst>
              <a:ext uri="{FF2B5EF4-FFF2-40B4-BE49-F238E27FC236}">
                <a16:creationId xmlns:a16="http://schemas.microsoft.com/office/drawing/2014/main" id="{FBA1BB58-7555-4382-B178-7ED04E137E77}"/>
              </a:ext>
            </a:extLst>
          </p:cNvPr>
          <p:cNvSpPr>
            <a:spLocks noGrp="1"/>
          </p:cNvSpPr>
          <p:nvPr>
            <p:ph type="sldNum" sz="quarter" idx="15"/>
          </p:nvPr>
        </p:nvSpPr>
        <p:spPr/>
        <p:txBody>
          <a:bodyPr/>
          <a:lstStyle/>
          <a:p>
            <a:fld id="{8699F50C-BE38-4BD0-BA84-9B090E1F2B9B}" type="slidenum">
              <a:rPr lang="en-US" smtClean="0"/>
              <a:pPr/>
              <a:t>2</a:t>
            </a:fld>
            <a:endParaRPr lang="en-US" dirty="0"/>
          </a:p>
        </p:txBody>
      </p:sp>
    </p:spTree>
    <p:extLst>
      <p:ext uri="{BB962C8B-B14F-4D97-AF65-F5344CB8AC3E}">
        <p14:creationId xmlns:p14="http://schemas.microsoft.com/office/powerpoint/2010/main" val="972005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F36224-710B-EC43-9FF2-F0CCEF1073CC}"/>
              </a:ext>
            </a:extLst>
          </p:cNvPr>
          <p:cNvSpPr>
            <a:spLocks noGrp="1"/>
          </p:cNvSpPr>
          <p:nvPr>
            <p:ph idx="1"/>
          </p:nvPr>
        </p:nvSpPr>
        <p:spPr>
          <a:xfrm>
            <a:off x="531378" y="3129540"/>
            <a:ext cx="7452895" cy="2958275"/>
          </a:xfrm>
        </p:spPr>
        <p:txBody>
          <a:bodyPr/>
          <a:lstStyle/>
          <a:p>
            <a:r>
              <a:rPr lang="en-US" dirty="0"/>
              <a:t>Conservatism and Liberalism are the main Social theories within Political Philosophy. Whilst </a:t>
            </a:r>
          </a:p>
          <a:p>
            <a:r>
              <a:rPr lang="en-US" dirty="0"/>
              <a:t> Conservatism </a:t>
            </a:r>
            <a:r>
              <a:rPr lang="en-US" dirty="0" smtClean="0"/>
              <a:t>favors </a:t>
            </a:r>
            <a:r>
              <a:rPr lang="en-US" dirty="0"/>
              <a:t>social tradition</a:t>
            </a:r>
          </a:p>
          <a:p>
            <a:r>
              <a:rPr lang="en-US" dirty="0"/>
              <a:t> Liberalism </a:t>
            </a:r>
            <a:r>
              <a:rPr lang="en-US" dirty="0" smtClean="0"/>
              <a:t>favors </a:t>
            </a:r>
            <a:r>
              <a:rPr lang="en-US" dirty="0"/>
              <a:t>social change and individual liberty. </a:t>
            </a:r>
            <a:br>
              <a:rPr lang="en-US" dirty="0"/>
            </a:br>
            <a:endParaRPr lang="en-LY" dirty="0"/>
          </a:p>
        </p:txBody>
      </p:sp>
      <p:sp>
        <p:nvSpPr>
          <p:cNvPr id="4" name="Title 3">
            <a:extLst>
              <a:ext uri="{FF2B5EF4-FFF2-40B4-BE49-F238E27FC236}">
                <a16:creationId xmlns:a16="http://schemas.microsoft.com/office/drawing/2014/main" id="{59F14193-E838-AC4C-A04D-BFC1C223A7F7}"/>
              </a:ext>
            </a:extLst>
          </p:cNvPr>
          <p:cNvSpPr>
            <a:spLocks noGrp="1"/>
          </p:cNvSpPr>
          <p:nvPr>
            <p:ph type="title"/>
          </p:nvPr>
        </p:nvSpPr>
        <p:spPr/>
        <p:txBody>
          <a:bodyPr/>
          <a:lstStyle/>
          <a:p>
            <a:r>
              <a:rPr lang="en-LY" dirty="0"/>
              <a:t>Introduction</a:t>
            </a:r>
          </a:p>
        </p:txBody>
      </p:sp>
      <p:sp>
        <p:nvSpPr>
          <p:cNvPr id="7" name="Slide Number Placeholder 6">
            <a:extLst>
              <a:ext uri="{FF2B5EF4-FFF2-40B4-BE49-F238E27FC236}">
                <a16:creationId xmlns:a16="http://schemas.microsoft.com/office/drawing/2014/main" id="{44E6A743-F6FA-674D-9D0E-08E59D7E1C5E}"/>
              </a:ext>
            </a:extLst>
          </p:cNvPr>
          <p:cNvSpPr>
            <a:spLocks noGrp="1"/>
          </p:cNvSpPr>
          <p:nvPr>
            <p:ph type="sldNum" sz="quarter" idx="15"/>
          </p:nvPr>
        </p:nvSpPr>
        <p:spPr/>
        <p:txBody>
          <a:bodyPr/>
          <a:lstStyle/>
          <a:p>
            <a:fld id="{8699F50C-BE38-4BD0-BA84-9B090E1F2B9B}" type="slidenum">
              <a:rPr lang="en-US" noProof="0" smtClean="0"/>
              <a:t>3</a:t>
            </a:fld>
            <a:endParaRPr lang="en-US" noProof="0" dirty="0"/>
          </a:p>
        </p:txBody>
      </p:sp>
    </p:spTree>
    <p:extLst>
      <p:ext uri="{BB962C8B-B14F-4D97-AF65-F5344CB8AC3E}">
        <p14:creationId xmlns:p14="http://schemas.microsoft.com/office/powerpoint/2010/main" val="865084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3">
            <a:extLst>
              <a:ext uri="{FF2B5EF4-FFF2-40B4-BE49-F238E27FC236}">
                <a16:creationId xmlns:a16="http://schemas.microsoft.com/office/drawing/2014/main" id="{92896B42-4638-40D0-8887-7AB8D1D86B3D}"/>
              </a:ext>
            </a:extLst>
          </p:cNvPr>
          <p:cNvSpPr>
            <a:spLocks noGrp="1"/>
          </p:cNvSpPr>
          <p:nvPr>
            <p:ph type="title"/>
          </p:nvPr>
        </p:nvSpPr>
        <p:spPr/>
        <p:txBody>
          <a:bodyPr/>
          <a:lstStyle/>
          <a:p>
            <a:r>
              <a:rPr lang="en-US" b="0" dirty="0"/>
              <a:t>CONSERVATISM</a:t>
            </a:r>
          </a:p>
        </p:txBody>
      </p:sp>
      <p:pic>
        <p:nvPicPr>
          <p:cNvPr id="3" name="Picture 2">
            <a:extLst>
              <a:ext uri="{FF2B5EF4-FFF2-40B4-BE49-F238E27FC236}">
                <a16:creationId xmlns:a16="http://schemas.microsoft.com/office/drawing/2014/main" id="{C0C4F9F5-3680-6A4B-B8C4-7F29226C3645}"/>
              </a:ext>
            </a:extLst>
          </p:cNvPr>
          <p:cNvPicPr>
            <a:picLocks noChangeAspect="1"/>
          </p:cNvPicPr>
          <p:nvPr/>
        </p:nvPicPr>
        <p:blipFill>
          <a:blip r:embed="rId2"/>
          <a:stretch>
            <a:fillRect/>
          </a:stretch>
        </p:blipFill>
        <p:spPr>
          <a:xfrm>
            <a:off x="5701205" y="-1"/>
            <a:ext cx="6507224" cy="3782291"/>
          </a:xfrm>
          <a:prstGeom prst="rect">
            <a:avLst/>
          </a:prstGeom>
          <a:effectLst>
            <a:glow rad="1045821">
              <a:schemeClr val="accent1">
                <a:alpha val="43000"/>
              </a:schemeClr>
            </a:glow>
            <a:reflection stA="75000" endPos="74000" dist="50800" dir="5400000" sy="-100000" algn="bl" rotWithShape="0"/>
            <a:softEdge rad="622828"/>
          </a:effectLst>
        </p:spPr>
      </p:pic>
      <p:sp>
        <p:nvSpPr>
          <p:cNvPr id="33" name="Text Placeholder 32">
            <a:extLst>
              <a:ext uri="{FF2B5EF4-FFF2-40B4-BE49-F238E27FC236}">
                <a16:creationId xmlns:a16="http://schemas.microsoft.com/office/drawing/2014/main" id="{7CFD0302-279C-8A48-9E27-AD5B08D6501E}"/>
              </a:ext>
            </a:extLst>
          </p:cNvPr>
          <p:cNvSpPr>
            <a:spLocks noGrp="1"/>
          </p:cNvSpPr>
          <p:nvPr>
            <p:ph type="body" sz="quarter" idx="19"/>
          </p:nvPr>
        </p:nvSpPr>
        <p:spPr>
          <a:xfrm>
            <a:off x="426314" y="3421347"/>
            <a:ext cx="8754414" cy="4083888"/>
          </a:xfrm>
        </p:spPr>
        <p:txBody>
          <a:bodyPr/>
          <a:lstStyle/>
          <a:p>
            <a:pPr algn="just"/>
            <a:r>
              <a:rPr lang="en-US" dirty="0"/>
              <a:t>Conservatism is a political philosophy. Political philosophy promotes and protects traditional social institutions. The main tenets of conservatism might vary based on the traditional beliefs or practices of the community or </a:t>
            </a:r>
            <a:r>
              <a:rPr lang="en-US" dirty="0" err="1"/>
              <a:t>civilisation</a:t>
            </a:r>
            <a:r>
              <a:rPr lang="en-US" dirty="0"/>
              <a:t> from which it develops. In Western civilization, conservatives support for the preservation of a range of institutions, such as organized religion, parliamentary governance, and property rights.</a:t>
            </a:r>
          </a:p>
        </p:txBody>
      </p:sp>
      <p:sp>
        <p:nvSpPr>
          <p:cNvPr id="4" name="Slide Number Placeholder 3">
            <a:extLst>
              <a:ext uri="{FF2B5EF4-FFF2-40B4-BE49-F238E27FC236}">
                <a16:creationId xmlns:a16="http://schemas.microsoft.com/office/drawing/2014/main" id="{B2228214-87DB-4B3A-BD81-9A709A69BAAC}"/>
              </a:ext>
            </a:extLst>
          </p:cNvPr>
          <p:cNvSpPr>
            <a:spLocks noGrp="1"/>
          </p:cNvSpPr>
          <p:nvPr>
            <p:ph type="sldNum" sz="quarter" idx="18"/>
          </p:nvPr>
        </p:nvSpPr>
        <p:spPr/>
        <p:txBody>
          <a:bodyPr/>
          <a:lstStyle/>
          <a:p>
            <a:fld id="{8699F50C-BE38-4BD0-BA84-9B090E1F2B9B}" type="slidenum">
              <a:rPr lang="en-US" smtClean="0"/>
              <a:pPr/>
              <a:t>4</a:t>
            </a:fld>
            <a:endParaRPr lang="en-US" dirty="0"/>
          </a:p>
        </p:txBody>
      </p:sp>
    </p:spTree>
    <p:extLst>
      <p:ext uri="{BB962C8B-B14F-4D97-AF65-F5344CB8AC3E}">
        <p14:creationId xmlns:p14="http://schemas.microsoft.com/office/powerpoint/2010/main" val="310042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3">
            <a:extLst>
              <a:ext uri="{FF2B5EF4-FFF2-40B4-BE49-F238E27FC236}">
                <a16:creationId xmlns:a16="http://schemas.microsoft.com/office/drawing/2014/main" id="{F64048FA-1C7E-4BEF-8273-A6490A2211F4}"/>
              </a:ext>
            </a:extLst>
          </p:cNvPr>
          <p:cNvSpPr>
            <a:spLocks noGrp="1"/>
          </p:cNvSpPr>
          <p:nvPr>
            <p:ph type="title"/>
          </p:nvPr>
        </p:nvSpPr>
        <p:spPr/>
        <p:txBody>
          <a:bodyPr/>
          <a:lstStyle/>
          <a:p>
            <a:r>
              <a:rPr lang="en-US" dirty="0"/>
              <a:t>LIBARLISM </a:t>
            </a:r>
            <a:endParaRPr lang="en-US" b="0" dirty="0"/>
          </a:p>
        </p:txBody>
      </p:sp>
      <p:sp>
        <p:nvSpPr>
          <p:cNvPr id="4" name="Slide Number Placeholder 3">
            <a:extLst>
              <a:ext uri="{FF2B5EF4-FFF2-40B4-BE49-F238E27FC236}">
                <a16:creationId xmlns:a16="http://schemas.microsoft.com/office/drawing/2014/main" id="{7553D90E-F2EA-4BA1-ACBD-9D3D0EB22C8A}"/>
              </a:ext>
            </a:extLst>
          </p:cNvPr>
          <p:cNvSpPr>
            <a:spLocks noGrp="1"/>
          </p:cNvSpPr>
          <p:nvPr>
            <p:ph type="sldNum" sz="quarter" idx="18"/>
          </p:nvPr>
        </p:nvSpPr>
        <p:spPr/>
        <p:txBody>
          <a:bodyPr/>
          <a:lstStyle/>
          <a:p>
            <a:fld id="{8699F50C-BE38-4BD0-BA84-9B090E1F2B9B}" type="slidenum">
              <a:rPr lang="en-US" smtClean="0"/>
              <a:pPr/>
              <a:t>5</a:t>
            </a:fld>
            <a:endParaRPr lang="en-US" dirty="0"/>
          </a:p>
        </p:txBody>
      </p:sp>
      <p:sp>
        <p:nvSpPr>
          <p:cNvPr id="6" name="TextBox 5">
            <a:extLst>
              <a:ext uri="{FF2B5EF4-FFF2-40B4-BE49-F238E27FC236}">
                <a16:creationId xmlns:a16="http://schemas.microsoft.com/office/drawing/2014/main" id="{B3392670-D262-254C-9D5B-A0E725131C09}"/>
              </a:ext>
            </a:extLst>
          </p:cNvPr>
          <p:cNvSpPr txBox="1"/>
          <p:nvPr/>
        </p:nvSpPr>
        <p:spPr>
          <a:xfrm>
            <a:off x="663573" y="2638353"/>
            <a:ext cx="8043431" cy="3046988"/>
          </a:xfrm>
          <a:prstGeom prst="rect">
            <a:avLst/>
          </a:prstGeom>
          <a:noFill/>
        </p:spPr>
        <p:txBody>
          <a:bodyPr wrap="square" rtlCol="0">
            <a:spAutoFit/>
          </a:bodyPr>
          <a:lstStyle/>
          <a:p>
            <a:r>
              <a:rPr lang="en-US" sz="2400" dirty="0">
                <a:solidFill>
                  <a:schemeClr val="bg1"/>
                </a:solidFill>
              </a:rPr>
              <a:t>Liberalism is a political and moral philosophy founded on the principles of liberty, consent of the governed, and equality under the law. Individual rights (including civil and human rights), democracy, secularism, </a:t>
            </a:r>
          </a:p>
          <a:p>
            <a:r>
              <a:rPr lang="en-US" sz="2400" dirty="0">
                <a:solidFill>
                  <a:schemeClr val="bg1"/>
                </a:solidFill>
              </a:rPr>
              <a:t>freedom of speech</a:t>
            </a:r>
          </a:p>
          <a:p>
            <a:r>
              <a:rPr lang="en-US" sz="2400" dirty="0">
                <a:solidFill>
                  <a:schemeClr val="bg1"/>
                </a:solidFill>
              </a:rPr>
              <a:t>freedom of the press</a:t>
            </a:r>
          </a:p>
          <a:p>
            <a:r>
              <a:rPr lang="en-US" sz="2400" dirty="0">
                <a:solidFill>
                  <a:schemeClr val="bg1"/>
                </a:solidFill>
              </a:rPr>
              <a:t>freedom of religion</a:t>
            </a:r>
          </a:p>
          <a:p>
            <a:r>
              <a:rPr lang="en-US" sz="2400" dirty="0">
                <a:solidFill>
                  <a:schemeClr val="bg1"/>
                </a:solidFill>
              </a:rPr>
              <a:t>are all values that liberals support.</a:t>
            </a:r>
          </a:p>
        </p:txBody>
      </p:sp>
      <p:pic>
        <p:nvPicPr>
          <p:cNvPr id="7" name="Picture 6">
            <a:extLst>
              <a:ext uri="{FF2B5EF4-FFF2-40B4-BE49-F238E27FC236}">
                <a16:creationId xmlns:a16="http://schemas.microsoft.com/office/drawing/2014/main" id="{F608FF31-D832-2642-AC31-C9C3373C4284}"/>
              </a:ext>
            </a:extLst>
          </p:cNvPr>
          <p:cNvPicPr>
            <a:picLocks noChangeAspect="1"/>
          </p:cNvPicPr>
          <p:nvPr/>
        </p:nvPicPr>
        <p:blipFill>
          <a:blip r:embed="rId2"/>
          <a:stretch>
            <a:fillRect/>
          </a:stretch>
        </p:blipFill>
        <p:spPr>
          <a:xfrm>
            <a:off x="8180191" y="209028"/>
            <a:ext cx="3707007" cy="1937210"/>
          </a:xfrm>
          <a:prstGeom prst="rect">
            <a:avLst/>
          </a:prstGeom>
          <a:effectLst>
            <a:softEdge rad="1110794"/>
          </a:effectLst>
          <a:scene3d>
            <a:camera prst="orthographicFront">
              <a:rot lat="0" lon="600000" rev="0"/>
            </a:camera>
            <a:lightRig rig="threePt" dir="t"/>
          </a:scene3d>
          <a:sp3d>
            <a:bevelT w="190500" h="158750"/>
            <a:bevelB w="0" h="0"/>
          </a:sp3d>
        </p:spPr>
      </p:pic>
    </p:spTree>
    <p:extLst>
      <p:ext uri="{BB962C8B-B14F-4D97-AF65-F5344CB8AC3E}">
        <p14:creationId xmlns:p14="http://schemas.microsoft.com/office/powerpoint/2010/main" val="2973707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791A90-9CE7-BF4C-A2B4-32C0E2D65843}"/>
              </a:ext>
            </a:extLst>
          </p:cNvPr>
          <p:cNvSpPr>
            <a:spLocks noGrp="1"/>
          </p:cNvSpPr>
          <p:nvPr>
            <p:ph type="body" sz="quarter" idx="16"/>
          </p:nvPr>
        </p:nvSpPr>
        <p:spPr/>
        <p:txBody>
          <a:bodyPr/>
          <a:lstStyle/>
          <a:p>
            <a:endParaRPr lang="en-LY"/>
          </a:p>
        </p:txBody>
      </p:sp>
      <p:sp>
        <p:nvSpPr>
          <p:cNvPr id="4" name="Slide Number Placeholder 3">
            <a:extLst>
              <a:ext uri="{FF2B5EF4-FFF2-40B4-BE49-F238E27FC236}">
                <a16:creationId xmlns:a16="http://schemas.microsoft.com/office/drawing/2014/main" id="{4626B8CC-F843-904B-8465-2B5C66E8FFDE}"/>
              </a:ext>
            </a:extLst>
          </p:cNvPr>
          <p:cNvSpPr>
            <a:spLocks noGrp="1"/>
          </p:cNvSpPr>
          <p:nvPr>
            <p:ph type="sldNum" sz="quarter" idx="18"/>
          </p:nvPr>
        </p:nvSpPr>
        <p:spPr/>
        <p:txBody>
          <a:bodyPr/>
          <a:lstStyle/>
          <a:p>
            <a:fld id="{8699F50C-BE38-4BD0-BA84-9B090E1F2B9B}" type="slidenum">
              <a:rPr lang="en-US" noProof="0" smtClean="0"/>
              <a:t>6</a:t>
            </a:fld>
            <a:endParaRPr lang="en-US" noProof="0" dirty="0"/>
          </a:p>
        </p:txBody>
      </p:sp>
      <p:sp>
        <p:nvSpPr>
          <p:cNvPr id="5" name="Title 4">
            <a:extLst>
              <a:ext uri="{FF2B5EF4-FFF2-40B4-BE49-F238E27FC236}">
                <a16:creationId xmlns:a16="http://schemas.microsoft.com/office/drawing/2014/main" id="{0C5959C4-FB06-9844-B572-80AF88AE8CDF}"/>
              </a:ext>
            </a:extLst>
          </p:cNvPr>
          <p:cNvSpPr>
            <a:spLocks noGrp="1"/>
          </p:cNvSpPr>
          <p:nvPr>
            <p:ph type="title"/>
          </p:nvPr>
        </p:nvSpPr>
        <p:spPr/>
        <p:txBody>
          <a:bodyPr/>
          <a:lstStyle/>
          <a:p>
            <a:endParaRPr lang="en-LY"/>
          </a:p>
        </p:txBody>
      </p:sp>
      <p:sp>
        <p:nvSpPr>
          <p:cNvPr id="6" name="Table Placeholder 5">
            <a:extLst>
              <a:ext uri="{FF2B5EF4-FFF2-40B4-BE49-F238E27FC236}">
                <a16:creationId xmlns:a16="http://schemas.microsoft.com/office/drawing/2014/main" id="{99962CFC-7C65-C64B-A8B8-B26D4F3B1A0C}"/>
              </a:ext>
            </a:extLst>
          </p:cNvPr>
          <p:cNvSpPr>
            <a:spLocks noGrp="1"/>
          </p:cNvSpPr>
          <p:nvPr>
            <p:ph type="tbl" sz="quarter" idx="12"/>
          </p:nvPr>
        </p:nvSpPr>
        <p:spPr/>
      </p:sp>
      <p:pic>
        <p:nvPicPr>
          <p:cNvPr id="8" name="Picture 7">
            <a:extLst>
              <a:ext uri="{FF2B5EF4-FFF2-40B4-BE49-F238E27FC236}">
                <a16:creationId xmlns:a16="http://schemas.microsoft.com/office/drawing/2014/main" id="{79B2D131-C3AE-B34E-9D8A-2C40FDE0C127}"/>
              </a:ext>
            </a:extLst>
          </p:cNvPr>
          <p:cNvPicPr>
            <a:picLocks noChangeAspect="1"/>
          </p:cNvPicPr>
          <p:nvPr/>
        </p:nvPicPr>
        <p:blipFill>
          <a:blip r:embed="rId2"/>
          <a:stretch>
            <a:fillRect/>
          </a:stretch>
        </p:blipFill>
        <p:spPr>
          <a:xfrm>
            <a:off x="0" y="-96981"/>
            <a:ext cx="12191999" cy="6954981"/>
          </a:xfrm>
          <a:prstGeom prst="rect">
            <a:avLst/>
          </a:prstGeom>
        </p:spPr>
      </p:pic>
    </p:spTree>
    <p:extLst>
      <p:ext uri="{BB962C8B-B14F-4D97-AF65-F5344CB8AC3E}">
        <p14:creationId xmlns:p14="http://schemas.microsoft.com/office/powerpoint/2010/main" val="1464967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92BF91-1CA4-4DA0-9289-475AF6F142C8}"/>
              </a:ext>
            </a:extLst>
          </p:cNvPr>
          <p:cNvSpPr>
            <a:spLocks noGrp="1"/>
          </p:cNvSpPr>
          <p:nvPr>
            <p:ph type="sldNum" sz="quarter" idx="11"/>
          </p:nvPr>
        </p:nvSpPr>
        <p:spPr/>
        <p:txBody>
          <a:bodyPr/>
          <a:lstStyle/>
          <a:p>
            <a:fld id="{8699F50C-BE38-4BD0-BA84-9B090E1F2B9B}" type="slidenum">
              <a:rPr lang="en-US" smtClean="0"/>
              <a:t>7</a:t>
            </a:fld>
            <a:endParaRPr lang="en-US" dirty="0"/>
          </a:p>
        </p:txBody>
      </p:sp>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p:txBody>
          <a:bodyPr/>
          <a:lstStyle/>
          <a:p>
            <a:r>
              <a:rPr lang="en-US" dirty="0"/>
              <a:t>Conclusion </a:t>
            </a:r>
          </a:p>
        </p:txBody>
      </p:sp>
      <p:sp>
        <p:nvSpPr>
          <p:cNvPr id="3" name="Text Placeholder 2">
            <a:extLst>
              <a:ext uri="{FF2B5EF4-FFF2-40B4-BE49-F238E27FC236}">
                <a16:creationId xmlns:a16="http://schemas.microsoft.com/office/drawing/2014/main" id="{CB66710D-28AC-4C32-9442-8DDD0E2A9917}"/>
              </a:ext>
            </a:extLst>
          </p:cNvPr>
          <p:cNvSpPr>
            <a:spLocks noGrp="1"/>
          </p:cNvSpPr>
          <p:nvPr>
            <p:ph type="body" sz="quarter" idx="12"/>
          </p:nvPr>
        </p:nvSpPr>
        <p:spPr>
          <a:xfrm>
            <a:off x="304802" y="3640137"/>
            <a:ext cx="10242736" cy="2898775"/>
          </a:xfrm>
        </p:spPr>
        <p:txBody>
          <a:bodyPr/>
          <a:lstStyle/>
          <a:p>
            <a:r>
              <a:rPr lang="en-US" sz="2000" dirty="0"/>
              <a:t>it's all about personal freedom and giving each person the most amount of freedom possible liberalism has really taken over in the western world believes of toleration and respect for all human beings no matter how different they are </a:t>
            </a:r>
          </a:p>
          <a:p>
            <a:r>
              <a:rPr lang="en-US" sz="2000" dirty="0"/>
              <a:t>Black or white </a:t>
            </a:r>
          </a:p>
          <a:p>
            <a:r>
              <a:rPr lang="en-US" sz="2000" dirty="0"/>
              <a:t>the problems is if too much emphasis is put on personal freedom where there is no national culture or common beliefs too much differentiation can break down our sense of community</a:t>
            </a:r>
          </a:p>
          <a:p>
            <a:endParaRPr lang="en-US" u="sng" dirty="0"/>
          </a:p>
        </p:txBody>
      </p:sp>
      <p:pic>
        <p:nvPicPr>
          <p:cNvPr id="6" name="Picture 5">
            <a:extLst>
              <a:ext uri="{FF2B5EF4-FFF2-40B4-BE49-F238E27FC236}">
                <a16:creationId xmlns:a16="http://schemas.microsoft.com/office/drawing/2014/main" id="{4ACF587A-CEA1-034F-A521-4D135B0B28DD}"/>
              </a:ext>
            </a:extLst>
          </p:cNvPr>
          <p:cNvPicPr>
            <a:picLocks noChangeAspect="1"/>
          </p:cNvPicPr>
          <p:nvPr/>
        </p:nvPicPr>
        <p:blipFill>
          <a:blip r:embed="rId2"/>
          <a:stretch>
            <a:fillRect/>
          </a:stretch>
        </p:blipFill>
        <p:spPr>
          <a:xfrm>
            <a:off x="5676900" y="23497"/>
            <a:ext cx="6515100" cy="3010533"/>
          </a:xfrm>
          <a:prstGeom prst="rect">
            <a:avLst/>
          </a:prstGeom>
          <a:effectLst>
            <a:glow>
              <a:schemeClr val="accent1">
                <a:alpha val="40000"/>
              </a:schemeClr>
            </a:glow>
            <a:outerShdw blurRad="397128" dist="50800" dir="5400000" algn="ctr" rotWithShape="0">
              <a:srgbClr val="000000">
                <a:alpha val="53000"/>
              </a:srgbClr>
            </a:outerShdw>
            <a:reflection stA="31000" endPos="65000" dist="364223" dir="5400000" sy="-100000" algn="bl" rotWithShape="0"/>
            <a:softEdge rad="215699"/>
          </a:effectLst>
        </p:spPr>
      </p:pic>
    </p:spTree>
    <p:extLst>
      <p:ext uri="{BB962C8B-B14F-4D97-AF65-F5344CB8AC3E}">
        <p14:creationId xmlns:p14="http://schemas.microsoft.com/office/powerpoint/2010/main" val="59582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3">
            <a:extLst>
              <a:ext uri="{FF2B5EF4-FFF2-40B4-BE49-F238E27FC236}">
                <a16:creationId xmlns:a16="http://schemas.microsoft.com/office/drawing/2014/main" id="{1ABD613F-111C-41D6-9F8E-8B2C42A5E047}"/>
              </a:ext>
            </a:extLst>
          </p:cNvPr>
          <p:cNvSpPr>
            <a:spLocks noGrp="1"/>
          </p:cNvSpPr>
          <p:nvPr>
            <p:ph type="title"/>
          </p:nvPr>
        </p:nvSpPr>
        <p:spPr/>
        <p:txBody>
          <a:bodyPr/>
          <a:lstStyle/>
          <a:p>
            <a:r>
              <a:rPr lang="en-US" dirty="0"/>
              <a:t>References </a:t>
            </a:r>
            <a:endParaRPr lang="en-US" b="0" dirty="0"/>
          </a:p>
        </p:txBody>
      </p:sp>
      <p:sp>
        <p:nvSpPr>
          <p:cNvPr id="42" name="Content Placeholder 6">
            <a:extLst>
              <a:ext uri="{FF2B5EF4-FFF2-40B4-BE49-F238E27FC236}">
                <a16:creationId xmlns:a16="http://schemas.microsoft.com/office/drawing/2014/main" id="{55EACD59-7C51-4810-94C6-BCB4D12346DC}"/>
              </a:ext>
            </a:extLst>
          </p:cNvPr>
          <p:cNvSpPr>
            <a:spLocks noGrp="1"/>
          </p:cNvSpPr>
          <p:nvPr>
            <p:ph idx="1"/>
          </p:nvPr>
        </p:nvSpPr>
        <p:spPr>
          <a:xfrm>
            <a:off x="531378" y="3269390"/>
            <a:ext cx="4942829" cy="2958275"/>
          </a:xfrm>
        </p:spPr>
        <p:txBody>
          <a:bodyPr>
            <a:normAutofit/>
          </a:bodyPr>
          <a:lstStyle/>
          <a:p>
            <a:r>
              <a:rPr lang="en-US" dirty="0"/>
              <a:t>Liberalism and conservativism. (n.d.). Retrieved November 3, 2021, from https://</a:t>
            </a:r>
            <a:r>
              <a:rPr lang="en-US" dirty="0" err="1"/>
              <a:t>www.qcc.cuny.edu</a:t>
            </a:r>
            <a:r>
              <a:rPr lang="en-US" dirty="0"/>
              <a:t>/</a:t>
            </a:r>
            <a:r>
              <a:rPr lang="en-US" dirty="0" err="1"/>
              <a:t>socialsciences</a:t>
            </a:r>
            <a:r>
              <a:rPr lang="en-US" dirty="0"/>
              <a:t>/</a:t>
            </a:r>
            <a:r>
              <a:rPr lang="en-US" dirty="0" err="1"/>
              <a:t>ppecorino</a:t>
            </a:r>
            <a:r>
              <a:rPr lang="en-US" dirty="0"/>
              <a:t>/</a:t>
            </a:r>
            <a:r>
              <a:rPr lang="en-US" dirty="0" err="1"/>
              <a:t>intro_text</a:t>
            </a:r>
            <a:r>
              <a:rPr lang="en-US" dirty="0"/>
              <a:t>/Chapter%209%20Social%20Philosophy/</a:t>
            </a:r>
            <a:r>
              <a:rPr lang="en-US" dirty="0" err="1"/>
              <a:t>Liberalism_and_Conservativism.htm</a:t>
            </a:r>
            <a:r>
              <a:rPr lang="en-US" dirty="0"/>
              <a:t>. </a:t>
            </a:r>
          </a:p>
          <a:p>
            <a:pPr lvl="0"/>
            <a:endParaRPr lang="en-US" dirty="0"/>
          </a:p>
        </p:txBody>
      </p:sp>
      <p:pic>
        <p:nvPicPr>
          <p:cNvPr id="59" name="Picture Placeholder 58" title="Buildings">
            <a:extLst>
              <a:ext uri="{FF2B5EF4-FFF2-40B4-BE49-F238E27FC236}">
                <a16:creationId xmlns:a16="http://schemas.microsoft.com/office/drawing/2014/main" id="{3FCCC668-2247-4814-9CC5-9C5D4B447AA3}"/>
              </a:ext>
            </a:extLst>
          </p:cNvPr>
          <p:cNvPicPr>
            <a:picLocks noGrp="1" noChangeAspect="1"/>
          </p:cNvPicPr>
          <p:nvPr>
            <p:ph type="pic" sz="quarter" idx="14"/>
          </p:nvPr>
        </p:nvPicPr>
        <p:blipFill>
          <a:blip r:embed="rId2"/>
          <a:srcRect l="13492" r="13492"/>
          <a:stretch>
            <a:fillRect/>
          </a:stretch>
        </p:blipFill>
        <p:spPr>
          <a:xfrm>
            <a:off x="6170177" y="1435100"/>
            <a:ext cx="6021821" cy="5422900"/>
          </a:xfrm>
        </p:spPr>
      </p:pic>
      <p:sp>
        <p:nvSpPr>
          <p:cNvPr id="10" name="Slide Number Placeholder 9">
            <a:extLst>
              <a:ext uri="{FF2B5EF4-FFF2-40B4-BE49-F238E27FC236}">
                <a16:creationId xmlns:a16="http://schemas.microsoft.com/office/drawing/2014/main" id="{A267D224-5586-43DC-82CA-8605E158298B}"/>
              </a:ext>
            </a:extLst>
          </p:cNvPr>
          <p:cNvSpPr>
            <a:spLocks noGrp="1"/>
          </p:cNvSpPr>
          <p:nvPr>
            <p:ph type="sldNum" sz="quarter" idx="16"/>
          </p:nvPr>
        </p:nvSpPr>
        <p:spPr/>
        <p:txBody>
          <a:bodyPr/>
          <a:lstStyle/>
          <a:p>
            <a:fld id="{8699F50C-BE38-4BD0-BA84-9B090E1F2B9B}" type="slidenum">
              <a:rPr lang="en-US" smtClean="0"/>
              <a:pPr/>
              <a:t>8</a:t>
            </a:fld>
            <a:endParaRPr lang="en-US" dirty="0"/>
          </a:p>
        </p:txBody>
      </p:sp>
    </p:spTree>
    <p:extLst>
      <p:ext uri="{BB962C8B-B14F-4D97-AF65-F5344CB8AC3E}">
        <p14:creationId xmlns:p14="http://schemas.microsoft.com/office/powerpoint/2010/main" val="3205466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6" title="Building image">
            <a:extLst>
              <a:ext uri="{FF2B5EF4-FFF2-40B4-BE49-F238E27FC236}">
                <a16:creationId xmlns:a16="http://schemas.microsoft.com/office/drawing/2014/main" id="{BA026684-ED32-4C82-8EFB-03E9E047EA33}"/>
              </a:ext>
              <a:ext uri="{C183D7F6-B498-43B3-948B-1728B52AA6E4}">
                <adec:decorative xmlns:adec="http://schemas.microsoft.com/office/drawing/2017/decorative" xmlns="" val="0"/>
              </a:ext>
            </a:extLst>
          </p:cNvPr>
          <p:cNvPicPr>
            <a:picLocks noGrp="1" noChangeAspect="1"/>
          </p:cNvPicPr>
          <p:nvPr>
            <p:ph type="pic" sz="quarter" idx="13"/>
          </p:nvPr>
        </p:nvPicPr>
        <p:blipFill>
          <a:blip r:embed="rId2"/>
          <a:srcRect l="20743" r="20743"/>
          <a:stretch>
            <a:fillRect/>
          </a:stretch>
        </p:blipFill>
        <p:spPr>
          <a:xfrm>
            <a:off x="2350371" y="1162158"/>
            <a:ext cx="4428523" cy="5137089"/>
          </a:xfrm>
        </p:spPr>
      </p:pic>
      <p:sp>
        <p:nvSpPr>
          <p:cNvPr id="21" name="TextBox 20">
            <a:extLst>
              <a:ext uri="{FF2B5EF4-FFF2-40B4-BE49-F238E27FC236}">
                <a16:creationId xmlns:a16="http://schemas.microsoft.com/office/drawing/2014/main" id="{A20626FA-81E3-4C45-BF2D-D52CF6D96238}"/>
              </a:ext>
            </a:extLst>
          </p:cNvPr>
          <p:cNvSpPr txBox="1"/>
          <p:nvPr/>
        </p:nvSpPr>
        <p:spPr>
          <a:xfrm>
            <a:off x="3238428" y="2855631"/>
            <a:ext cx="184731" cy="1015663"/>
          </a:xfrm>
          <a:prstGeom prst="rect">
            <a:avLst/>
          </a:prstGeom>
          <a:noFill/>
        </p:spPr>
        <p:txBody>
          <a:bodyPr wrap="none" rtlCol="0">
            <a:spAutoFit/>
          </a:bodyPr>
          <a:lstStyle/>
          <a:p>
            <a:endParaRPr lang="en-US" sz="6000" b="1" dirty="0">
              <a:solidFill>
                <a:schemeClr val="bg1"/>
              </a:solidFill>
              <a:latin typeface="Arial Black" panose="020B0A04020102020204" pitchFamily="34" charset="0"/>
            </a:endParaRPr>
          </a:p>
        </p:txBody>
      </p:sp>
      <p:sp>
        <p:nvSpPr>
          <p:cNvPr id="8" name="Title 7">
            <a:extLst>
              <a:ext uri="{FF2B5EF4-FFF2-40B4-BE49-F238E27FC236}">
                <a16:creationId xmlns:a16="http://schemas.microsoft.com/office/drawing/2014/main" id="{8B6C5EAB-81FF-4827-A160-22F4363C611A}"/>
              </a:ext>
            </a:extLst>
          </p:cNvPr>
          <p:cNvSpPr>
            <a:spLocks noGrp="1"/>
          </p:cNvSpPr>
          <p:nvPr>
            <p:ph type="ctrTitle"/>
          </p:nvPr>
        </p:nvSpPr>
        <p:spPr>
          <a:xfrm>
            <a:off x="7010422" y="3363462"/>
            <a:ext cx="4853573" cy="1616252"/>
          </a:xfrm>
        </p:spPr>
        <p:txBody>
          <a:bodyPr>
            <a:normAutofit/>
          </a:bodyPr>
          <a:lstStyle/>
          <a:p>
            <a:r>
              <a:rPr lang="en-US" sz="4400" dirty="0"/>
              <a:t>Thank you. </a:t>
            </a:r>
            <a:endParaRPr lang="en-US" sz="4400" b="0" dirty="0"/>
          </a:p>
        </p:txBody>
      </p:sp>
    </p:spTree>
    <p:extLst>
      <p:ext uri="{BB962C8B-B14F-4D97-AF65-F5344CB8AC3E}">
        <p14:creationId xmlns:p14="http://schemas.microsoft.com/office/powerpoint/2010/main" val="2260955757"/>
      </p:ext>
    </p:extLst>
  </p:cSld>
  <p:clrMapOvr>
    <a:masterClrMapping/>
  </p:clrMapOvr>
</p:sld>
</file>

<file path=ppt/theme/theme1.xml><?xml version="1.0" encoding="utf-8"?>
<a:theme xmlns:a="http://schemas.openxmlformats.org/drawingml/2006/main" name="Office Theme">
  <a:themeElements>
    <a:clrScheme name="Custom 13">
      <a:dk1>
        <a:srgbClr val="3F3F3F"/>
      </a:dk1>
      <a:lt1>
        <a:srgbClr val="FFFFFF"/>
      </a:lt1>
      <a:dk2>
        <a:srgbClr val="F2F2F2"/>
      </a:dk2>
      <a:lt2>
        <a:srgbClr val="A5A5A5"/>
      </a:lt2>
      <a:accent1>
        <a:srgbClr val="00194C"/>
      </a:accent1>
      <a:accent2>
        <a:srgbClr val="EAB200"/>
      </a:accent2>
      <a:accent3>
        <a:srgbClr val="F2F2F2"/>
      </a:accent3>
      <a:accent4>
        <a:srgbClr val="954F72"/>
      </a:accent4>
      <a:accent5>
        <a:srgbClr val="00843B"/>
      </a:accent5>
      <a:accent6>
        <a:srgbClr val="014067"/>
      </a:accent6>
      <a:hlink>
        <a:srgbClr val="00194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89027928_Hexagon presentation dark_AAS_v4" id="{00715B48-F6B0-4FD0-BA2D-34714F23D55A}" vid="{445656DE-313E-4A78-B834-A775A8573B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B759597-1FA4-4F46-9BA8-01240C56026E}">
  <ds:schemaRefs>
    <ds:schemaRef ds:uri="http://schemas.microsoft.com/sharepoint/v3/contenttype/forms"/>
  </ds:schemaRefs>
</ds:datastoreItem>
</file>

<file path=customXml/itemProps2.xml><?xml version="1.0" encoding="utf-8"?>
<ds:datastoreItem xmlns:ds="http://schemas.openxmlformats.org/officeDocument/2006/customXml" ds:itemID="{2940343A-75DB-4E03-95EA-4A75BA0D7FF2}">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C9C3589D-EF2D-4AF3-8B55-088F4B14D6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243</Words>
  <Application>Microsoft Office PowerPoint</Application>
  <PresentationFormat>Widescreen</PresentationFormat>
  <Paragraphs>39</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 Black</vt:lpstr>
      <vt:lpstr>Calibri</vt:lpstr>
      <vt:lpstr>Calibri Light</vt:lpstr>
      <vt:lpstr>CiscoSans ExtraLight</vt:lpstr>
      <vt:lpstr>Gill Sans SemiBold</vt:lpstr>
      <vt:lpstr>Times New Roman</vt:lpstr>
      <vt:lpstr>Office Theme</vt:lpstr>
      <vt:lpstr>Libyan International Medical University </vt:lpstr>
      <vt:lpstr>Contents </vt:lpstr>
      <vt:lpstr>Introduction</vt:lpstr>
      <vt:lpstr>CONSERVATISM</vt:lpstr>
      <vt:lpstr>LIBARLISM </vt:lpstr>
      <vt:lpstr>PowerPoint Presentation</vt:lpstr>
      <vt:lpstr>Conclusion </vt:lpstr>
      <vt:lpstr>References </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2020-12-19T00:29:58Z</dcterms:created>
  <dcterms:modified xsi:type="dcterms:W3CDTF">2021-11-21T08:47:38Z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