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1" r:id="rId1"/>
  </p:sldMasterIdLst>
  <p:notesMasterIdLst>
    <p:notesMasterId r:id="rId13"/>
  </p:notesMasterIdLst>
  <p:sldIdLst>
    <p:sldId id="256" r:id="rId2"/>
    <p:sldId id="297" r:id="rId3"/>
    <p:sldId id="298" r:id="rId4"/>
    <p:sldId id="259" r:id="rId5"/>
    <p:sldId id="305" r:id="rId6"/>
    <p:sldId id="274" r:id="rId7"/>
    <p:sldId id="301" r:id="rId8"/>
    <p:sldId id="303" r:id="rId9"/>
    <p:sldId id="302" r:id="rId10"/>
    <p:sldId id="300" r:id="rId11"/>
    <p:sldId id="269" r:id="rId12"/>
  </p:sldIdLst>
  <p:sldSz cx="9144000" cy="5143500" type="screen16x9"/>
  <p:notesSz cx="6858000" cy="9144000"/>
  <p:embeddedFontLst>
    <p:embeddedFont>
      <p:font typeface="Oxygen" panose="020B0604020202020204" charset="0"/>
      <p:regular r:id="rId14"/>
      <p:bold r:id="rId15"/>
    </p:embeddedFont>
    <p:embeddedFont>
      <p:font typeface="Staatliches" panose="020B0604020202020204" charset="0"/>
      <p:regular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8AEF832-CB79-46E9-9661-A494C8E860B5}">
  <a:tblStyle styleId="{58AEF832-CB79-46E9-9661-A494C8E860B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720" y="4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09676246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6bb7be621e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6bb7be621e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6bb7be621e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6bb7be621e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6bb7be621e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6bb7be621e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7"/>
        <p:cNvGrpSpPr/>
        <p:nvPr/>
      </p:nvGrpSpPr>
      <p:grpSpPr>
        <a:xfrm>
          <a:off x="0" y="0"/>
          <a:ext cx="0" cy="0"/>
          <a:chOff x="0" y="0"/>
          <a:chExt cx="0" cy="0"/>
        </a:xfrm>
      </p:grpSpPr>
      <p:sp>
        <p:nvSpPr>
          <p:cNvPr id="818" name="Google Shape;818;g6e24bbbaaa_0_6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9" name="Google Shape;819;g6e24bbbaaa_0_6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g6e24bbbaaa_0_4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4" name="Google Shape;574;g6e24bbbaaa_0_4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5"/>
        </a:solid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5177900" y="2088950"/>
            <a:ext cx="3432000" cy="1666800"/>
          </a:xfrm>
          <a:prstGeom prst="rect">
            <a:avLst/>
          </a:prstGeom>
        </p:spPr>
        <p:txBody>
          <a:bodyPr spcFirstLastPara="1" wrap="square" lIns="91425" tIns="91425" rIns="91425" bIns="91425" anchor="b" anchorCtr="0">
            <a:noAutofit/>
          </a:bodyPr>
          <a:lstStyle>
            <a:lvl1pPr lvl="0">
              <a:spcBef>
                <a:spcPts val="0"/>
              </a:spcBef>
              <a:spcAft>
                <a:spcPts val="0"/>
              </a:spcAft>
              <a:buClr>
                <a:schemeClr val="accent1"/>
              </a:buClr>
              <a:buSzPts val="4800"/>
              <a:buNone/>
              <a:defRPr sz="4800">
                <a:solidFill>
                  <a:schemeClr val="accent1"/>
                </a:solidFill>
              </a:defRPr>
            </a:lvl1pPr>
            <a:lvl2pPr lvl="1">
              <a:spcBef>
                <a:spcPts val="0"/>
              </a:spcBef>
              <a:spcAft>
                <a:spcPts val="0"/>
              </a:spcAft>
              <a:buClr>
                <a:schemeClr val="accent1"/>
              </a:buClr>
              <a:buSzPts val="5200"/>
              <a:buNone/>
              <a:defRPr sz="5200">
                <a:solidFill>
                  <a:schemeClr val="accent1"/>
                </a:solidFill>
              </a:defRPr>
            </a:lvl2pPr>
            <a:lvl3pPr lvl="2">
              <a:spcBef>
                <a:spcPts val="0"/>
              </a:spcBef>
              <a:spcAft>
                <a:spcPts val="0"/>
              </a:spcAft>
              <a:buClr>
                <a:schemeClr val="accent1"/>
              </a:buClr>
              <a:buSzPts val="5200"/>
              <a:buNone/>
              <a:defRPr sz="5200">
                <a:solidFill>
                  <a:schemeClr val="accent1"/>
                </a:solidFill>
              </a:defRPr>
            </a:lvl3pPr>
            <a:lvl4pPr lvl="3">
              <a:spcBef>
                <a:spcPts val="0"/>
              </a:spcBef>
              <a:spcAft>
                <a:spcPts val="0"/>
              </a:spcAft>
              <a:buClr>
                <a:schemeClr val="accent1"/>
              </a:buClr>
              <a:buSzPts val="5200"/>
              <a:buNone/>
              <a:defRPr sz="5200">
                <a:solidFill>
                  <a:schemeClr val="accent1"/>
                </a:solidFill>
              </a:defRPr>
            </a:lvl4pPr>
            <a:lvl5pPr lvl="4">
              <a:spcBef>
                <a:spcPts val="0"/>
              </a:spcBef>
              <a:spcAft>
                <a:spcPts val="0"/>
              </a:spcAft>
              <a:buClr>
                <a:schemeClr val="accent1"/>
              </a:buClr>
              <a:buSzPts val="5200"/>
              <a:buNone/>
              <a:defRPr sz="5200">
                <a:solidFill>
                  <a:schemeClr val="accent1"/>
                </a:solidFill>
              </a:defRPr>
            </a:lvl5pPr>
            <a:lvl6pPr lvl="5">
              <a:spcBef>
                <a:spcPts val="0"/>
              </a:spcBef>
              <a:spcAft>
                <a:spcPts val="0"/>
              </a:spcAft>
              <a:buClr>
                <a:schemeClr val="accent1"/>
              </a:buClr>
              <a:buSzPts val="5200"/>
              <a:buNone/>
              <a:defRPr sz="5200">
                <a:solidFill>
                  <a:schemeClr val="accent1"/>
                </a:solidFill>
              </a:defRPr>
            </a:lvl6pPr>
            <a:lvl7pPr lvl="6">
              <a:spcBef>
                <a:spcPts val="0"/>
              </a:spcBef>
              <a:spcAft>
                <a:spcPts val="0"/>
              </a:spcAft>
              <a:buClr>
                <a:schemeClr val="accent1"/>
              </a:buClr>
              <a:buSzPts val="5200"/>
              <a:buNone/>
              <a:defRPr sz="5200">
                <a:solidFill>
                  <a:schemeClr val="accent1"/>
                </a:solidFill>
              </a:defRPr>
            </a:lvl7pPr>
            <a:lvl8pPr lvl="7">
              <a:spcBef>
                <a:spcPts val="0"/>
              </a:spcBef>
              <a:spcAft>
                <a:spcPts val="0"/>
              </a:spcAft>
              <a:buClr>
                <a:schemeClr val="accent1"/>
              </a:buClr>
              <a:buSzPts val="5200"/>
              <a:buNone/>
              <a:defRPr sz="5200">
                <a:solidFill>
                  <a:schemeClr val="accent1"/>
                </a:solidFill>
              </a:defRPr>
            </a:lvl8pPr>
            <a:lvl9pPr lvl="8">
              <a:spcBef>
                <a:spcPts val="0"/>
              </a:spcBef>
              <a:spcAft>
                <a:spcPts val="0"/>
              </a:spcAft>
              <a:buClr>
                <a:schemeClr val="accent1"/>
              </a:buClr>
              <a:buSzPts val="5200"/>
              <a:buNone/>
              <a:defRPr sz="5200">
                <a:solidFill>
                  <a:schemeClr val="accent1"/>
                </a:solidFill>
              </a:defRPr>
            </a:lvl9pPr>
          </a:lstStyle>
          <a:p>
            <a:endParaRPr/>
          </a:p>
        </p:txBody>
      </p:sp>
      <p:sp>
        <p:nvSpPr>
          <p:cNvPr id="10" name="Google Shape;10;p2"/>
          <p:cNvSpPr txBox="1">
            <a:spLocks noGrp="1"/>
          </p:cNvSpPr>
          <p:nvPr>
            <p:ph type="subTitle" idx="1"/>
          </p:nvPr>
        </p:nvSpPr>
        <p:spPr>
          <a:xfrm>
            <a:off x="5177900" y="3719525"/>
            <a:ext cx="3432000" cy="7725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accent4"/>
              </a:buClr>
              <a:buSzPts val="1800"/>
              <a:buFont typeface="Oxygen"/>
              <a:buNone/>
              <a:defRPr>
                <a:solidFill>
                  <a:schemeClr val="accent4"/>
                </a:solidFill>
                <a:latin typeface="Oxygen"/>
                <a:ea typeface="Oxygen"/>
                <a:cs typeface="Oxygen"/>
                <a:sym typeface="Oxygen"/>
              </a:defRPr>
            </a:lvl1pPr>
            <a:lvl2pPr lvl="1">
              <a:lnSpc>
                <a:spcPct val="100000"/>
              </a:lnSpc>
              <a:spcBef>
                <a:spcPts val="0"/>
              </a:spcBef>
              <a:spcAft>
                <a:spcPts val="0"/>
              </a:spcAft>
              <a:buClr>
                <a:schemeClr val="accent4"/>
              </a:buClr>
              <a:buSzPts val="1800"/>
              <a:buNone/>
              <a:defRPr sz="1800">
                <a:solidFill>
                  <a:schemeClr val="accent4"/>
                </a:solidFill>
              </a:defRPr>
            </a:lvl2pPr>
            <a:lvl3pPr lvl="2">
              <a:lnSpc>
                <a:spcPct val="100000"/>
              </a:lnSpc>
              <a:spcBef>
                <a:spcPts val="0"/>
              </a:spcBef>
              <a:spcAft>
                <a:spcPts val="0"/>
              </a:spcAft>
              <a:buClr>
                <a:schemeClr val="accent4"/>
              </a:buClr>
              <a:buSzPts val="1800"/>
              <a:buNone/>
              <a:defRPr sz="1800">
                <a:solidFill>
                  <a:schemeClr val="accent4"/>
                </a:solidFill>
              </a:defRPr>
            </a:lvl3pPr>
            <a:lvl4pPr lvl="3">
              <a:lnSpc>
                <a:spcPct val="100000"/>
              </a:lnSpc>
              <a:spcBef>
                <a:spcPts val="0"/>
              </a:spcBef>
              <a:spcAft>
                <a:spcPts val="0"/>
              </a:spcAft>
              <a:buClr>
                <a:schemeClr val="accent4"/>
              </a:buClr>
              <a:buSzPts val="1800"/>
              <a:buNone/>
              <a:defRPr sz="1800">
                <a:solidFill>
                  <a:schemeClr val="accent4"/>
                </a:solidFill>
              </a:defRPr>
            </a:lvl4pPr>
            <a:lvl5pPr lvl="4">
              <a:lnSpc>
                <a:spcPct val="100000"/>
              </a:lnSpc>
              <a:spcBef>
                <a:spcPts val="0"/>
              </a:spcBef>
              <a:spcAft>
                <a:spcPts val="0"/>
              </a:spcAft>
              <a:buClr>
                <a:schemeClr val="accent4"/>
              </a:buClr>
              <a:buSzPts val="1800"/>
              <a:buNone/>
              <a:defRPr sz="1800">
                <a:solidFill>
                  <a:schemeClr val="accent4"/>
                </a:solidFill>
              </a:defRPr>
            </a:lvl5pPr>
            <a:lvl6pPr lvl="5">
              <a:lnSpc>
                <a:spcPct val="100000"/>
              </a:lnSpc>
              <a:spcBef>
                <a:spcPts val="0"/>
              </a:spcBef>
              <a:spcAft>
                <a:spcPts val="0"/>
              </a:spcAft>
              <a:buClr>
                <a:schemeClr val="accent4"/>
              </a:buClr>
              <a:buSzPts val="1800"/>
              <a:buNone/>
              <a:defRPr sz="1800">
                <a:solidFill>
                  <a:schemeClr val="accent4"/>
                </a:solidFill>
              </a:defRPr>
            </a:lvl6pPr>
            <a:lvl7pPr lvl="6">
              <a:lnSpc>
                <a:spcPct val="100000"/>
              </a:lnSpc>
              <a:spcBef>
                <a:spcPts val="0"/>
              </a:spcBef>
              <a:spcAft>
                <a:spcPts val="0"/>
              </a:spcAft>
              <a:buClr>
                <a:schemeClr val="accent4"/>
              </a:buClr>
              <a:buSzPts val="1800"/>
              <a:buNone/>
              <a:defRPr sz="1800">
                <a:solidFill>
                  <a:schemeClr val="accent4"/>
                </a:solidFill>
              </a:defRPr>
            </a:lvl7pPr>
            <a:lvl8pPr lvl="7">
              <a:lnSpc>
                <a:spcPct val="100000"/>
              </a:lnSpc>
              <a:spcBef>
                <a:spcPts val="0"/>
              </a:spcBef>
              <a:spcAft>
                <a:spcPts val="0"/>
              </a:spcAft>
              <a:buClr>
                <a:schemeClr val="accent4"/>
              </a:buClr>
              <a:buSzPts val="1800"/>
              <a:buNone/>
              <a:defRPr sz="1800">
                <a:solidFill>
                  <a:schemeClr val="accent4"/>
                </a:solidFill>
              </a:defRPr>
            </a:lvl8pPr>
            <a:lvl9pPr lvl="8">
              <a:lnSpc>
                <a:spcPct val="100000"/>
              </a:lnSpc>
              <a:spcBef>
                <a:spcPts val="0"/>
              </a:spcBef>
              <a:spcAft>
                <a:spcPts val="0"/>
              </a:spcAft>
              <a:buClr>
                <a:schemeClr val="accent4"/>
              </a:buClr>
              <a:buSzPts val="1800"/>
              <a:buNone/>
              <a:defRPr sz="1800">
                <a:solidFill>
                  <a:schemeClr val="accent4"/>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body" idx="1"/>
          </p:nvPr>
        </p:nvSpPr>
        <p:spPr>
          <a:xfrm>
            <a:off x="802523" y="1366500"/>
            <a:ext cx="3539100" cy="32001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2" name="Google Shape;22;p5"/>
          <p:cNvSpPr txBox="1">
            <a:spLocks noGrp="1"/>
          </p:cNvSpPr>
          <p:nvPr>
            <p:ph type="body" idx="2"/>
          </p:nvPr>
        </p:nvSpPr>
        <p:spPr>
          <a:xfrm>
            <a:off x="4802377" y="1366500"/>
            <a:ext cx="3539100" cy="32001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3" name="Google Shape;23;p5"/>
          <p:cNvSpPr txBox="1">
            <a:spLocks noGrp="1"/>
          </p:cNvSpPr>
          <p:nvPr>
            <p:ph type="title"/>
          </p:nvPr>
        </p:nvSpPr>
        <p:spPr>
          <a:xfrm>
            <a:off x="1503600" y="317550"/>
            <a:ext cx="6136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4" name="Google Shape;24;p5"/>
          <p:cNvSpPr/>
          <p:nvPr/>
        </p:nvSpPr>
        <p:spPr>
          <a:xfrm rot="10800000">
            <a:off x="6" y="3810622"/>
            <a:ext cx="4115099" cy="1332884"/>
          </a:xfrm>
          <a:custGeom>
            <a:avLst/>
            <a:gdLst/>
            <a:ahLst/>
            <a:cxnLst/>
            <a:rect l="l" t="t" r="r" b="b"/>
            <a:pathLst>
              <a:path w="48393" h="15675" extrusionOk="0">
                <a:moveTo>
                  <a:pt x="1" y="1"/>
                </a:moveTo>
                <a:cubicBezTo>
                  <a:pt x="1534" y="2117"/>
                  <a:pt x="5123" y="5936"/>
                  <a:pt x="11061" y="5936"/>
                </a:cubicBezTo>
                <a:cubicBezTo>
                  <a:pt x="11995" y="5936"/>
                  <a:pt x="12986" y="5841"/>
                  <a:pt x="14037" y="5631"/>
                </a:cubicBezTo>
                <a:cubicBezTo>
                  <a:pt x="19915" y="4456"/>
                  <a:pt x="24362" y="3414"/>
                  <a:pt x="27594" y="3414"/>
                </a:cubicBezTo>
                <a:cubicBezTo>
                  <a:pt x="30022" y="3414"/>
                  <a:pt x="31764" y="4002"/>
                  <a:pt x="32912" y="5563"/>
                </a:cubicBezTo>
                <a:cubicBezTo>
                  <a:pt x="35581" y="9191"/>
                  <a:pt x="37501" y="12376"/>
                  <a:pt x="42208" y="12376"/>
                </a:cubicBezTo>
                <a:cubicBezTo>
                  <a:pt x="42221" y="12376"/>
                  <a:pt x="42234" y="12376"/>
                  <a:pt x="42247" y="12376"/>
                </a:cubicBezTo>
                <a:cubicBezTo>
                  <a:pt x="42264" y="12376"/>
                  <a:pt x="42281" y="12375"/>
                  <a:pt x="42297" y="12375"/>
                </a:cubicBezTo>
                <a:cubicBezTo>
                  <a:pt x="45650" y="12375"/>
                  <a:pt x="47235" y="13706"/>
                  <a:pt x="48392" y="15674"/>
                </a:cubicBezTo>
                <a:lnTo>
                  <a:pt x="483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1951650" y="317557"/>
            <a:ext cx="52407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p:nvPr/>
        </p:nvSpPr>
        <p:spPr>
          <a:xfrm rot="-5400000">
            <a:off x="-2201688" y="2201857"/>
            <a:ext cx="5151907" cy="748530"/>
          </a:xfrm>
          <a:custGeom>
            <a:avLst/>
            <a:gdLst/>
            <a:ahLst/>
            <a:cxnLst/>
            <a:rect l="l" t="t" r="r" b="b"/>
            <a:pathLst>
              <a:path w="81851" h="9315" extrusionOk="0">
                <a:moveTo>
                  <a:pt x="1" y="0"/>
                </a:moveTo>
                <a:lnTo>
                  <a:pt x="1" y="7429"/>
                </a:lnTo>
                <a:cubicBezTo>
                  <a:pt x="1" y="7429"/>
                  <a:pt x="1120" y="7584"/>
                  <a:pt x="3115" y="7584"/>
                </a:cubicBezTo>
                <a:cubicBezTo>
                  <a:pt x="6333" y="7584"/>
                  <a:pt x="11827" y="7180"/>
                  <a:pt x="18577" y="5069"/>
                </a:cubicBezTo>
                <a:cubicBezTo>
                  <a:pt x="23856" y="3418"/>
                  <a:pt x="29277" y="2316"/>
                  <a:pt x="34763" y="2316"/>
                </a:cubicBezTo>
                <a:cubicBezTo>
                  <a:pt x="40641" y="2316"/>
                  <a:pt x="46593" y="3581"/>
                  <a:pt x="52525" y="6788"/>
                </a:cubicBezTo>
                <a:cubicBezTo>
                  <a:pt x="55989" y="8661"/>
                  <a:pt x="60036" y="9314"/>
                  <a:pt x="63998" y="9314"/>
                </a:cubicBezTo>
                <a:cubicBezTo>
                  <a:pt x="73152" y="9314"/>
                  <a:pt x="81850" y="5826"/>
                  <a:pt x="81850" y="5826"/>
                </a:cubicBezTo>
                <a:lnTo>
                  <a:pt x="8185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6"/>
          <p:cNvSpPr/>
          <p:nvPr/>
        </p:nvSpPr>
        <p:spPr>
          <a:xfrm>
            <a:off x="6824329" y="6"/>
            <a:ext cx="2319625" cy="2292057"/>
          </a:xfrm>
          <a:custGeom>
            <a:avLst/>
            <a:gdLst/>
            <a:ahLst/>
            <a:cxnLst/>
            <a:rect l="l" t="t" r="r" b="b"/>
            <a:pathLst>
              <a:path w="62180" h="61441" extrusionOk="0">
                <a:moveTo>
                  <a:pt x="1" y="0"/>
                </a:moveTo>
                <a:cubicBezTo>
                  <a:pt x="3843" y="8483"/>
                  <a:pt x="12381" y="17218"/>
                  <a:pt x="21823" y="20317"/>
                </a:cubicBezTo>
                <a:cubicBezTo>
                  <a:pt x="24946" y="21342"/>
                  <a:pt x="27882" y="21656"/>
                  <a:pt x="30616" y="21656"/>
                </a:cubicBezTo>
                <a:cubicBezTo>
                  <a:pt x="34940" y="21656"/>
                  <a:pt x="38759" y="20870"/>
                  <a:pt x="42013" y="20870"/>
                </a:cubicBezTo>
                <a:cubicBezTo>
                  <a:pt x="44689" y="20870"/>
                  <a:pt x="46984" y="21401"/>
                  <a:pt x="48864" y="23337"/>
                </a:cubicBezTo>
                <a:cubicBezTo>
                  <a:pt x="55041" y="29693"/>
                  <a:pt x="46293" y="40450"/>
                  <a:pt x="50923" y="50654"/>
                </a:cubicBezTo>
                <a:cubicBezTo>
                  <a:pt x="52882" y="54969"/>
                  <a:pt x="56991" y="58649"/>
                  <a:pt x="62180" y="61441"/>
                </a:cubicBezTo>
                <a:lnTo>
                  <a:pt x="6218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solidFill>
          <a:srgbClr val="FFFFFF"/>
        </a:solidFill>
        <a:effectLst/>
      </p:bgPr>
    </p:bg>
    <p:spTree>
      <p:nvGrpSpPr>
        <p:cNvPr id="1" name="Shape 29"/>
        <p:cNvGrpSpPr/>
        <p:nvPr/>
      </p:nvGrpSpPr>
      <p:grpSpPr>
        <a:xfrm>
          <a:off x="0" y="0"/>
          <a:ext cx="0" cy="0"/>
          <a:chOff x="0" y="0"/>
          <a:chExt cx="0" cy="0"/>
        </a:xfrm>
      </p:grpSpPr>
      <p:sp>
        <p:nvSpPr>
          <p:cNvPr id="30" name="Google Shape;30;p7"/>
          <p:cNvSpPr/>
          <p:nvPr/>
        </p:nvSpPr>
        <p:spPr>
          <a:xfrm>
            <a:off x="0" y="25"/>
            <a:ext cx="10330359" cy="5252720"/>
          </a:xfrm>
          <a:custGeom>
            <a:avLst/>
            <a:gdLst/>
            <a:ahLst/>
            <a:cxnLst/>
            <a:rect l="l" t="t" r="r" b="b"/>
            <a:pathLst>
              <a:path w="91634" h="56032" extrusionOk="0">
                <a:moveTo>
                  <a:pt x="72944" y="1"/>
                </a:moveTo>
                <a:cubicBezTo>
                  <a:pt x="72918" y="2498"/>
                  <a:pt x="72485" y="4974"/>
                  <a:pt x="71661" y="7331"/>
                </a:cubicBezTo>
                <a:cubicBezTo>
                  <a:pt x="70744" y="10254"/>
                  <a:pt x="69211" y="12755"/>
                  <a:pt x="67255" y="14859"/>
                </a:cubicBezTo>
                <a:cubicBezTo>
                  <a:pt x="66600" y="15562"/>
                  <a:pt x="65903" y="16221"/>
                  <a:pt x="65164" y="16833"/>
                </a:cubicBezTo>
                <a:cubicBezTo>
                  <a:pt x="60546" y="20999"/>
                  <a:pt x="54750" y="22539"/>
                  <a:pt x="48672" y="24221"/>
                </a:cubicBezTo>
                <a:cubicBezTo>
                  <a:pt x="45986" y="24922"/>
                  <a:pt x="43442" y="27164"/>
                  <a:pt x="43174" y="30106"/>
                </a:cubicBezTo>
                <a:cubicBezTo>
                  <a:pt x="43004" y="31040"/>
                  <a:pt x="42902" y="31994"/>
                  <a:pt x="42828" y="32954"/>
                </a:cubicBezTo>
                <a:cubicBezTo>
                  <a:pt x="42756" y="33914"/>
                  <a:pt x="42712" y="34881"/>
                  <a:pt x="42657" y="35839"/>
                </a:cubicBezTo>
                <a:cubicBezTo>
                  <a:pt x="42434" y="39678"/>
                  <a:pt x="42021" y="43406"/>
                  <a:pt x="38897" y="46185"/>
                </a:cubicBezTo>
                <a:cubicBezTo>
                  <a:pt x="38232" y="46841"/>
                  <a:pt x="37496" y="47420"/>
                  <a:pt x="36702" y="47915"/>
                </a:cubicBezTo>
                <a:cubicBezTo>
                  <a:pt x="35887" y="48423"/>
                  <a:pt x="35018" y="48842"/>
                  <a:pt x="34113" y="49163"/>
                </a:cubicBezTo>
                <a:cubicBezTo>
                  <a:pt x="30754" y="50381"/>
                  <a:pt x="27301" y="50893"/>
                  <a:pt x="23833" y="50893"/>
                </a:cubicBezTo>
                <a:cubicBezTo>
                  <a:pt x="21316" y="50893"/>
                  <a:pt x="18792" y="50623"/>
                  <a:pt x="16290" y="50158"/>
                </a:cubicBezTo>
                <a:cubicBezTo>
                  <a:pt x="15346" y="49988"/>
                  <a:pt x="14408" y="49789"/>
                  <a:pt x="13474" y="49563"/>
                </a:cubicBezTo>
                <a:cubicBezTo>
                  <a:pt x="10677" y="48886"/>
                  <a:pt x="7922" y="47974"/>
                  <a:pt x="5240" y="46924"/>
                </a:cubicBezTo>
                <a:cubicBezTo>
                  <a:pt x="4339" y="46704"/>
                  <a:pt x="3440" y="46529"/>
                  <a:pt x="2545" y="46420"/>
                </a:cubicBezTo>
                <a:cubicBezTo>
                  <a:pt x="1915" y="46344"/>
                  <a:pt x="1286" y="46302"/>
                  <a:pt x="661" y="46302"/>
                </a:cubicBezTo>
                <a:cubicBezTo>
                  <a:pt x="441" y="46302"/>
                  <a:pt x="221" y="46308"/>
                  <a:pt x="2" y="46318"/>
                </a:cubicBezTo>
                <a:lnTo>
                  <a:pt x="0" y="56031"/>
                </a:lnTo>
                <a:lnTo>
                  <a:pt x="91634" y="56031"/>
                </a:lnTo>
                <a:lnTo>
                  <a:pt x="9163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7"/>
          <p:cNvSpPr txBox="1">
            <a:spLocks noGrp="1"/>
          </p:cNvSpPr>
          <p:nvPr>
            <p:ph type="body" idx="1"/>
          </p:nvPr>
        </p:nvSpPr>
        <p:spPr>
          <a:xfrm>
            <a:off x="1207500" y="2279175"/>
            <a:ext cx="3357600" cy="2381700"/>
          </a:xfrm>
          <a:prstGeom prst="rect">
            <a:avLst/>
          </a:prstGeom>
        </p:spPr>
        <p:txBody>
          <a:bodyPr spcFirstLastPara="1" wrap="square" lIns="91425" tIns="91425" rIns="91425" bIns="91425" anchor="t" anchorCtr="0">
            <a:noAutofit/>
          </a:bodyPr>
          <a:lstStyle>
            <a:lvl1pPr marL="457200" lvl="0" indent="-330200">
              <a:spcBef>
                <a:spcPts val="0"/>
              </a:spcBef>
              <a:spcAft>
                <a:spcPts val="0"/>
              </a:spcAft>
              <a:buSzPts val="1600"/>
              <a:buChar char="●"/>
              <a:defRPr sz="1600"/>
            </a:lvl1pPr>
            <a:lvl2pPr marL="914400" lvl="1" indent="-330200">
              <a:spcBef>
                <a:spcPts val="1600"/>
              </a:spcBef>
              <a:spcAft>
                <a:spcPts val="0"/>
              </a:spcAft>
              <a:buSzPts val="1600"/>
              <a:buChar char="○"/>
              <a:defRPr sz="1600"/>
            </a:lvl2pPr>
            <a:lvl3pPr marL="1371600" lvl="2" indent="-330200">
              <a:spcBef>
                <a:spcPts val="1600"/>
              </a:spcBef>
              <a:spcAft>
                <a:spcPts val="0"/>
              </a:spcAft>
              <a:buSzPts val="1600"/>
              <a:buChar char="■"/>
              <a:defRPr sz="1600"/>
            </a:lvl3pPr>
            <a:lvl4pPr marL="1828800" lvl="3" indent="-330200">
              <a:spcBef>
                <a:spcPts val="1600"/>
              </a:spcBef>
              <a:spcAft>
                <a:spcPts val="0"/>
              </a:spcAft>
              <a:buSzPts val="1600"/>
              <a:buChar char="●"/>
              <a:defRPr sz="1600"/>
            </a:lvl4pPr>
            <a:lvl5pPr marL="2286000" lvl="4" indent="-330200">
              <a:spcBef>
                <a:spcPts val="1600"/>
              </a:spcBef>
              <a:spcAft>
                <a:spcPts val="0"/>
              </a:spcAft>
              <a:buSzPts val="1600"/>
              <a:buChar char="○"/>
              <a:defRPr sz="1600"/>
            </a:lvl5pPr>
            <a:lvl6pPr marL="2743200" lvl="5" indent="-330200">
              <a:spcBef>
                <a:spcPts val="1600"/>
              </a:spcBef>
              <a:spcAft>
                <a:spcPts val="0"/>
              </a:spcAft>
              <a:buSzPts val="1600"/>
              <a:buChar char="■"/>
              <a:defRPr sz="1600"/>
            </a:lvl6pPr>
            <a:lvl7pPr marL="3200400" lvl="6" indent="-330200">
              <a:spcBef>
                <a:spcPts val="1600"/>
              </a:spcBef>
              <a:spcAft>
                <a:spcPts val="0"/>
              </a:spcAft>
              <a:buSzPts val="1600"/>
              <a:buChar char="●"/>
              <a:defRPr sz="1600"/>
            </a:lvl7pPr>
            <a:lvl8pPr marL="3657600" lvl="7" indent="-330200">
              <a:spcBef>
                <a:spcPts val="1600"/>
              </a:spcBef>
              <a:spcAft>
                <a:spcPts val="0"/>
              </a:spcAft>
              <a:buSzPts val="1600"/>
              <a:buChar char="○"/>
              <a:defRPr sz="1600"/>
            </a:lvl8pPr>
            <a:lvl9pPr marL="4114800" lvl="8" indent="-330200">
              <a:spcBef>
                <a:spcPts val="1600"/>
              </a:spcBef>
              <a:spcAft>
                <a:spcPts val="1600"/>
              </a:spcAft>
              <a:buSzPts val="1600"/>
              <a:buChar char="■"/>
              <a:defRPr sz="1600"/>
            </a:lvl9pPr>
          </a:lstStyle>
          <a:p>
            <a:endParaRPr/>
          </a:p>
        </p:txBody>
      </p:sp>
      <p:sp>
        <p:nvSpPr>
          <p:cNvPr id="32" name="Google Shape;32;p7"/>
          <p:cNvSpPr txBox="1">
            <a:spLocks noGrp="1"/>
          </p:cNvSpPr>
          <p:nvPr>
            <p:ph type="title"/>
          </p:nvPr>
        </p:nvSpPr>
        <p:spPr>
          <a:xfrm>
            <a:off x="1951650" y="317557"/>
            <a:ext cx="52407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TITLE_AND_BODY_1">
    <p:spTree>
      <p:nvGrpSpPr>
        <p:cNvPr id="1" name="Shape 49"/>
        <p:cNvGrpSpPr/>
        <p:nvPr/>
      </p:nvGrpSpPr>
      <p:grpSpPr>
        <a:xfrm>
          <a:off x="0" y="0"/>
          <a:ext cx="0" cy="0"/>
          <a:chOff x="0" y="0"/>
          <a:chExt cx="0" cy="0"/>
        </a:xfrm>
      </p:grpSpPr>
      <p:sp>
        <p:nvSpPr>
          <p:cNvPr id="50" name="Google Shape;50;p13"/>
          <p:cNvSpPr txBox="1">
            <a:spLocks noGrp="1"/>
          </p:cNvSpPr>
          <p:nvPr>
            <p:ph type="title"/>
          </p:nvPr>
        </p:nvSpPr>
        <p:spPr>
          <a:xfrm>
            <a:off x="1951650" y="317557"/>
            <a:ext cx="52407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1" name="Google Shape;51;p13"/>
          <p:cNvSpPr txBox="1">
            <a:spLocks noGrp="1"/>
          </p:cNvSpPr>
          <p:nvPr>
            <p:ph type="title" idx="2"/>
          </p:nvPr>
        </p:nvSpPr>
        <p:spPr>
          <a:xfrm>
            <a:off x="691525" y="1707933"/>
            <a:ext cx="1796100" cy="43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52" name="Google Shape;52;p13"/>
          <p:cNvSpPr txBox="1">
            <a:spLocks noGrp="1"/>
          </p:cNvSpPr>
          <p:nvPr>
            <p:ph type="subTitle" idx="1"/>
          </p:nvPr>
        </p:nvSpPr>
        <p:spPr>
          <a:xfrm>
            <a:off x="691525" y="2128393"/>
            <a:ext cx="1796100" cy="735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53" name="Google Shape;53;p13"/>
          <p:cNvSpPr txBox="1">
            <a:spLocks noGrp="1"/>
          </p:cNvSpPr>
          <p:nvPr>
            <p:ph type="title" idx="3" hasCustomPrompt="1"/>
          </p:nvPr>
        </p:nvSpPr>
        <p:spPr>
          <a:xfrm>
            <a:off x="1134613" y="3409060"/>
            <a:ext cx="910200" cy="49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54" name="Google Shape;54;p13"/>
          <p:cNvSpPr txBox="1">
            <a:spLocks noGrp="1"/>
          </p:cNvSpPr>
          <p:nvPr>
            <p:ph type="title" idx="4"/>
          </p:nvPr>
        </p:nvSpPr>
        <p:spPr>
          <a:xfrm>
            <a:off x="2679810" y="1707933"/>
            <a:ext cx="1796100" cy="43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55" name="Google Shape;55;p13"/>
          <p:cNvSpPr txBox="1">
            <a:spLocks noGrp="1"/>
          </p:cNvSpPr>
          <p:nvPr>
            <p:ph type="subTitle" idx="5"/>
          </p:nvPr>
        </p:nvSpPr>
        <p:spPr>
          <a:xfrm>
            <a:off x="2679810" y="2128393"/>
            <a:ext cx="1796100" cy="735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56" name="Google Shape;56;p13"/>
          <p:cNvSpPr txBox="1">
            <a:spLocks noGrp="1"/>
          </p:cNvSpPr>
          <p:nvPr>
            <p:ph type="title" idx="6" hasCustomPrompt="1"/>
          </p:nvPr>
        </p:nvSpPr>
        <p:spPr>
          <a:xfrm>
            <a:off x="3122760" y="3409060"/>
            <a:ext cx="910200" cy="49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57" name="Google Shape;57;p13"/>
          <p:cNvSpPr txBox="1">
            <a:spLocks noGrp="1"/>
          </p:cNvSpPr>
          <p:nvPr>
            <p:ph type="title" idx="7"/>
          </p:nvPr>
        </p:nvSpPr>
        <p:spPr>
          <a:xfrm>
            <a:off x="4668094" y="1707933"/>
            <a:ext cx="1796100" cy="43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58" name="Google Shape;58;p13"/>
          <p:cNvSpPr txBox="1">
            <a:spLocks noGrp="1"/>
          </p:cNvSpPr>
          <p:nvPr>
            <p:ph type="subTitle" idx="8"/>
          </p:nvPr>
        </p:nvSpPr>
        <p:spPr>
          <a:xfrm>
            <a:off x="4668094" y="2128393"/>
            <a:ext cx="1796100" cy="735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59" name="Google Shape;59;p13"/>
          <p:cNvSpPr txBox="1">
            <a:spLocks noGrp="1"/>
          </p:cNvSpPr>
          <p:nvPr>
            <p:ph type="title" idx="9" hasCustomPrompt="1"/>
          </p:nvPr>
        </p:nvSpPr>
        <p:spPr>
          <a:xfrm>
            <a:off x="5111182" y="3409060"/>
            <a:ext cx="910200" cy="49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60" name="Google Shape;60;p13"/>
          <p:cNvSpPr txBox="1">
            <a:spLocks noGrp="1"/>
          </p:cNvSpPr>
          <p:nvPr>
            <p:ph type="title" idx="13"/>
          </p:nvPr>
        </p:nvSpPr>
        <p:spPr>
          <a:xfrm>
            <a:off x="6656379" y="1701708"/>
            <a:ext cx="1796100" cy="43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61" name="Google Shape;61;p13"/>
          <p:cNvSpPr txBox="1">
            <a:spLocks noGrp="1"/>
          </p:cNvSpPr>
          <p:nvPr>
            <p:ph type="subTitle" idx="14"/>
          </p:nvPr>
        </p:nvSpPr>
        <p:spPr>
          <a:xfrm>
            <a:off x="6656379" y="2122168"/>
            <a:ext cx="1796100" cy="735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62" name="Google Shape;62;p13"/>
          <p:cNvSpPr txBox="1">
            <a:spLocks noGrp="1"/>
          </p:cNvSpPr>
          <p:nvPr>
            <p:ph type="title" idx="15" hasCustomPrompt="1"/>
          </p:nvPr>
        </p:nvSpPr>
        <p:spPr>
          <a:xfrm>
            <a:off x="7099467" y="3402835"/>
            <a:ext cx="910200" cy="49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63" name="Google Shape;63;p13"/>
          <p:cNvSpPr/>
          <p:nvPr/>
        </p:nvSpPr>
        <p:spPr>
          <a:xfrm rot="10800000">
            <a:off x="89" y="4100866"/>
            <a:ext cx="9161582" cy="1042651"/>
          </a:xfrm>
          <a:custGeom>
            <a:avLst/>
            <a:gdLst/>
            <a:ahLst/>
            <a:cxnLst/>
            <a:rect l="l" t="t" r="r" b="b"/>
            <a:pathLst>
              <a:path w="81851" h="9315" extrusionOk="0">
                <a:moveTo>
                  <a:pt x="1" y="0"/>
                </a:moveTo>
                <a:lnTo>
                  <a:pt x="1" y="7429"/>
                </a:lnTo>
                <a:cubicBezTo>
                  <a:pt x="1" y="7429"/>
                  <a:pt x="1120" y="7584"/>
                  <a:pt x="3115" y="7584"/>
                </a:cubicBezTo>
                <a:cubicBezTo>
                  <a:pt x="6333" y="7584"/>
                  <a:pt x="11827" y="7180"/>
                  <a:pt x="18577" y="5069"/>
                </a:cubicBezTo>
                <a:cubicBezTo>
                  <a:pt x="23856" y="3418"/>
                  <a:pt x="29277" y="2316"/>
                  <a:pt x="34763" y="2316"/>
                </a:cubicBezTo>
                <a:cubicBezTo>
                  <a:pt x="40641" y="2316"/>
                  <a:pt x="46593" y="3581"/>
                  <a:pt x="52525" y="6788"/>
                </a:cubicBezTo>
                <a:cubicBezTo>
                  <a:pt x="55989" y="8661"/>
                  <a:pt x="60036" y="9314"/>
                  <a:pt x="63998" y="9314"/>
                </a:cubicBezTo>
                <a:cubicBezTo>
                  <a:pt x="73152" y="9314"/>
                  <a:pt x="81850" y="5826"/>
                  <a:pt x="81850" y="5826"/>
                </a:cubicBezTo>
                <a:lnTo>
                  <a:pt x="8185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design">
  <p:cSld name="TITLE_ONLY_1">
    <p:bg>
      <p:bgPr>
        <a:solidFill>
          <a:schemeClr val="accent3"/>
        </a:solidFill>
        <a:effectLst/>
      </p:bgPr>
    </p:bg>
    <p:spTree>
      <p:nvGrpSpPr>
        <p:cNvPr id="1" name="Shape 72"/>
        <p:cNvGrpSpPr/>
        <p:nvPr/>
      </p:nvGrpSpPr>
      <p:grpSpPr>
        <a:xfrm>
          <a:off x="0" y="0"/>
          <a:ext cx="0" cy="0"/>
          <a:chOff x="0" y="0"/>
          <a:chExt cx="0" cy="0"/>
        </a:xfrm>
      </p:grpSpPr>
      <p:sp>
        <p:nvSpPr>
          <p:cNvPr id="73" name="Google Shape;73;p15"/>
          <p:cNvSpPr txBox="1">
            <a:spLocks noGrp="1"/>
          </p:cNvSpPr>
          <p:nvPr>
            <p:ph type="title"/>
          </p:nvPr>
        </p:nvSpPr>
        <p:spPr>
          <a:xfrm>
            <a:off x="1951650" y="317557"/>
            <a:ext cx="52407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two columns ">
  <p:cSld name="TITLE_AND_BODY_1_1_1">
    <p:bg>
      <p:bgPr>
        <a:solidFill>
          <a:srgbClr val="F3F3F3">
            <a:alpha val="16860"/>
          </a:srgbClr>
        </a:solidFill>
        <a:effectLst/>
      </p:bgPr>
    </p:bg>
    <p:spTree>
      <p:nvGrpSpPr>
        <p:cNvPr id="1" name="Shape 79"/>
        <p:cNvGrpSpPr/>
        <p:nvPr/>
      </p:nvGrpSpPr>
      <p:grpSpPr>
        <a:xfrm>
          <a:off x="0" y="0"/>
          <a:ext cx="0" cy="0"/>
          <a:chOff x="0" y="0"/>
          <a:chExt cx="0" cy="0"/>
        </a:xfrm>
      </p:grpSpPr>
      <p:sp>
        <p:nvSpPr>
          <p:cNvPr id="80" name="Google Shape;80;p18"/>
          <p:cNvSpPr txBox="1">
            <a:spLocks noGrp="1"/>
          </p:cNvSpPr>
          <p:nvPr>
            <p:ph type="title"/>
          </p:nvPr>
        </p:nvSpPr>
        <p:spPr>
          <a:xfrm>
            <a:off x="1490930" y="3155725"/>
            <a:ext cx="2406300" cy="43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81" name="Google Shape;81;p18"/>
          <p:cNvSpPr/>
          <p:nvPr/>
        </p:nvSpPr>
        <p:spPr>
          <a:xfrm flipH="1">
            <a:off x="-670856" y="1498750"/>
            <a:ext cx="12015405" cy="3644728"/>
          </a:xfrm>
          <a:custGeom>
            <a:avLst/>
            <a:gdLst/>
            <a:ahLst/>
            <a:cxnLst/>
            <a:rect l="l" t="t" r="r" b="b"/>
            <a:pathLst>
              <a:path w="69364" h="29946" extrusionOk="0">
                <a:moveTo>
                  <a:pt x="4950" y="0"/>
                </a:moveTo>
                <a:cubicBezTo>
                  <a:pt x="3797" y="0"/>
                  <a:pt x="0" y="190"/>
                  <a:pt x="0" y="1408"/>
                </a:cubicBezTo>
                <a:lnTo>
                  <a:pt x="0" y="29945"/>
                </a:lnTo>
                <a:lnTo>
                  <a:pt x="69364" y="29945"/>
                </a:lnTo>
                <a:lnTo>
                  <a:pt x="69277" y="16817"/>
                </a:lnTo>
                <a:cubicBezTo>
                  <a:pt x="64458" y="20774"/>
                  <a:pt x="58402" y="23432"/>
                  <a:pt x="52177" y="23432"/>
                </a:cubicBezTo>
                <a:cubicBezTo>
                  <a:pt x="52029" y="23432"/>
                  <a:pt x="51881" y="23430"/>
                  <a:pt x="51733" y="23427"/>
                </a:cubicBezTo>
                <a:cubicBezTo>
                  <a:pt x="45352" y="23297"/>
                  <a:pt x="38910" y="20066"/>
                  <a:pt x="35719" y="14540"/>
                </a:cubicBezTo>
                <a:cubicBezTo>
                  <a:pt x="34511" y="12448"/>
                  <a:pt x="33784" y="10109"/>
                  <a:pt x="32620" y="7993"/>
                </a:cubicBezTo>
                <a:cubicBezTo>
                  <a:pt x="31126" y="5275"/>
                  <a:pt x="28679" y="3208"/>
                  <a:pt x="25600" y="3208"/>
                </a:cubicBezTo>
                <a:cubicBezTo>
                  <a:pt x="25200" y="3208"/>
                  <a:pt x="24790" y="3243"/>
                  <a:pt x="24369" y="3316"/>
                </a:cubicBezTo>
                <a:cubicBezTo>
                  <a:pt x="21390" y="3832"/>
                  <a:pt x="18184" y="5513"/>
                  <a:pt x="15311" y="5513"/>
                </a:cubicBezTo>
                <a:cubicBezTo>
                  <a:pt x="13445" y="5513"/>
                  <a:pt x="11718" y="4804"/>
                  <a:pt x="10286" y="2604"/>
                </a:cubicBezTo>
                <a:cubicBezTo>
                  <a:pt x="9129" y="828"/>
                  <a:pt x="7201" y="59"/>
                  <a:pt x="5142" y="3"/>
                </a:cubicBezTo>
                <a:cubicBezTo>
                  <a:pt x="5091" y="1"/>
                  <a:pt x="5027" y="0"/>
                  <a:pt x="495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8"/>
          <p:cNvSpPr txBox="1">
            <a:spLocks noGrp="1"/>
          </p:cNvSpPr>
          <p:nvPr>
            <p:ph type="subTitle" idx="1"/>
          </p:nvPr>
        </p:nvSpPr>
        <p:spPr>
          <a:xfrm>
            <a:off x="1490930" y="3576198"/>
            <a:ext cx="2406300" cy="735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83" name="Google Shape;83;p18"/>
          <p:cNvSpPr txBox="1">
            <a:spLocks noGrp="1"/>
          </p:cNvSpPr>
          <p:nvPr>
            <p:ph type="title" idx="2"/>
          </p:nvPr>
        </p:nvSpPr>
        <p:spPr>
          <a:xfrm>
            <a:off x="5246770" y="3155725"/>
            <a:ext cx="2406300" cy="436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1800"/>
              <a:buNone/>
              <a:defRPr sz="1800">
                <a:solidFill>
                  <a:schemeClr val="accent4"/>
                </a:solidFill>
              </a:defRPr>
            </a:lvl1pPr>
            <a:lvl2pPr lvl="1" algn="ctr" rtl="0">
              <a:spcBef>
                <a:spcPts val="0"/>
              </a:spcBef>
              <a:spcAft>
                <a:spcPts val="0"/>
              </a:spcAft>
              <a:buClr>
                <a:schemeClr val="accent4"/>
              </a:buClr>
              <a:buSzPts val="1800"/>
              <a:buNone/>
              <a:defRPr sz="1800">
                <a:solidFill>
                  <a:schemeClr val="accent4"/>
                </a:solidFill>
              </a:defRPr>
            </a:lvl2pPr>
            <a:lvl3pPr lvl="2" algn="ctr" rtl="0">
              <a:spcBef>
                <a:spcPts val="0"/>
              </a:spcBef>
              <a:spcAft>
                <a:spcPts val="0"/>
              </a:spcAft>
              <a:buClr>
                <a:schemeClr val="accent4"/>
              </a:buClr>
              <a:buSzPts val="1800"/>
              <a:buNone/>
              <a:defRPr sz="1800">
                <a:solidFill>
                  <a:schemeClr val="accent4"/>
                </a:solidFill>
              </a:defRPr>
            </a:lvl3pPr>
            <a:lvl4pPr lvl="3" algn="ctr" rtl="0">
              <a:spcBef>
                <a:spcPts val="0"/>
              </a:spcBef>
              <a:spcAft>
                <a:spcPts val="0"/>
              </a:spcAft>
              <a:buClr>
                <a:schemeClr val="accent4"/>
              </a:buClr>
              <a:buSzPts val="1800"/>
              <a:buNone/>
              <a:defRPr sz="1800">
                <a:solidFill>
                  <a:schemeClr val="accent4"/>
                </a:solidFill>
              </a:defRPr>
            </a:lvl4pPr>
            <a:lvl5pPr lvl="4" algn="ctr" rtl="0">
              <a:spcBef>
                <a:spcPts val="0"/>
              </a:spcBef>
              <a:spcAft>
                <a:spcPts val="0"/>
              </a:spcAft>
              <a:buClr>
                <a:schemeClr val="accent4"/>
              </a:buClr>
              <a:buSzPts val="1800"/>
              <a:buNone/>
              <a:defRPr sz="1800">
                <a:solidFill>
                  <a:schemeClr val="accent4"/>
                </a:solidFill>
              </a:defRPr>
            </a:lvl5pPr>
            <a:lvl6pPr lvl="5" algn="ctr" rtl="0">
              <a:spcBef>
                <a:spcPts val="0"/>
              </a:spcBef>
              <a:spcAft>
                <a:spcPts val="0"/>
              </a:spcAft>
              <a:buClr>
                <a:schemeClr val="accent4"/>
              </a:buClr>
              <a:buSzPts val="1800"/>
              <a:buNone/>
              <a:defRPr sz="1800">
                <a:solidFill>
                  <a:schemeClr val="accent4"/>
                </a:solidFill>
              </a:defRPr>
            </a:lvl6pPr>
            <a:lvl7pPr lvl="6" algn="ctr" rtl="0">
              <a:spcBef>
                <a:spcPts val="0"/>
              </a:spcBef>
              <a:spcAft>
                <a:spcPts val="0"/>
              </a:spcAft>
              <a:buClr>
                <a:schemeClr val="accent4"/>
              </a:buClr>
              <a:buSzPts val="1800"/>
              <a:buNone/>
              <a:defRPr sz="1800">
                <a:solidFill>
                  <a:schemeClr val="accent4"/>
                </a:solidFill>
              </a:defRPr>
            </a:lvl7pPr>
            <a:lvl8pPr lvl="7" algn="ctr" rtl="0">
              <a:spcBef>
                <a:spcPts val="0"/>
              </a:spcBef>
              <a:spcAft>
                <a:spcPts val="0"/>
              </a:spcAft>
              <a:buClr>
                <a:schemeClr val="accent4"/>
              </a:buClr>
              <a:buSzPts val="1800"/>
              <a:buNone/>
              <a:defRPr sz="1800">
                <a:solidFill>
                  <a:schemeClr val="accent4"/>
                </a:solidFill>
              </a:defRPr>
            </a:lvl8pPr>
            <a:lvl9pPr lvl="8" algn="ctr" rtl="0">
              <a:spcBef>
                <a:spcPts val="0"/>
              </a:spcBef>
              <a:spcAft>
                <a:spcPts val="0"/>
              </a:spcAft>
              <a:buClr>
                <a:schemeClr val="accent4"/>
              </a:buClr>
              <a:buSzPts val="1800"/>
              <a:buNone/>
              <a:defRPr sz="1800">
                <a:solidFill>
                  <a:schemeClr val="accent4"/>
                </a:solidFill>
              </a:defRPr>
            </a:lvl9pPr>
          </a:lstStyle>
          <a:p>
            <a:endParaRPr/>
          </a:p>
        </p:txBody>
      </p:sp>
      <p:sp>
        <p:nvSpPr>
          <p:cNvPr id="84" name="Google Shape;84;p18"/>
          <p:cNvSpPr txBox="1">
            <a:spLocks noGrp="1"/>
          </p:cNvSpPr>
          <p:nvPr>
            <p:ph type="subTitle" idx="3"/>
          </p:nvPr>
        </p:nvSpPr>
        <p:spPr>
          <a:xfrm>
            <a:off x="5246770" y="3576198"/>
            <a:ext cx="2406300" cy="735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4"/>
              </a:buClr>
              <a:buSzPts val="1400"/>
              <a:buNone/>
              <a:defRPr sz="1400">
                <a:solidFill>
                  <a:schemeClr val="accent4"/>
                </a:solidFill>
              </a:defRPr>
            </a:lvl1pPr>
            <a:lvl2pPr lvl="1" algn="ctr" rtl="0">
              <a:lnSpc>
                <a:spcPct val="100000"/>
              </a:lnSpc>
              <a:spcBef>
                <a:spcPts val="0"/>
              </a:spcBef>
              <a:spcAft>
                <a:spcPts val="0"/>
              </a:spcAft>
              <a:buClr>
                <a:schemeClr val="accent4"/>
              </a:buClr>
              <a:buSzPts val="2100"/>
              <a:buNone/>
              <a:defRPr sz="2100">
                <a:solidFill>
                  <a:schemeClr val="accent4"/>
                </a:solidFill>
              </a:defRPr>
            </a:lvl2pPr>
            <a:lvl3pPr lvl="2" algn="ctr" rtl="0">
              <a:lnSpc>
                <a:spcPct val="100000"/>
              </a:lnSpc>
              <a:spcBef>
                <a:spcPts val="0"/>
              </a:spcBef>
              <a:spcAft>
                <a:spcPts val="0"/>
              </a:spcAft>
              <a:buClr>
                <a:schemeClr val="accent4"/>
              </a:buClr>
              <a:buSzPts val="2100"/>
              <a:buNone/>
              <a:defRPr sz="2100">
                <a:solidFill>
                  <a:schemeClr val="accent4"/>
                </a:solidFill>
              </a:defRPr>
            </a:lvl3pPr>
            <a:lvl4pPr lvl="3" algn="ctr" rtl="0">
              <a:lnSpc>
                <a:spcPct val="100000"/>
              </a:lnSpc>
              <a:spcBef>
                <a:spcPts val="0"/>
              </a:spcBef>
              <a:spcAft>
                <a:spcPts val="0"/>
              </a:spcAft>
              <a:buClr>
                <a:schemeClr val="accent4"/>
              </a:buClr>
              <a:buSzPts val="2100"/>
              <a:buNone/>
              <a:defRPr sz="2100">
                <a:solidFill>
                  <a:schemeClr val="accent4"/>
                </a:solidFill>
              </a:defRPr>
            </a:lvl4pPr>
            <a:lvl5pPr lvl="4" algn="ctr" rtl="0">
              <a:lnSpc>
                <a:spcPct val="100000"/>
              </a:lnSpc>
              <a:spcBef>
                <a:spcPts val="0"/>
              </a:spcBef>
              <a:spcAft>
                <a:spcPts val="0"/>
              </a:spcAft>
              <a:buClr>
                <a:schemeClr val="accent4"/>
              </a:buClr>
              <a:buSzPts val="2100"/>
              <a:buNone/>
              <a:defRPr sz="2100">
                <a:solidFill>
                  <a:schemeClr val="accent4"/>
                </a:solidFill>
              </a:defRPr>
            </a:lvl5pPr>
            <a:lvl6pPr lvl="5" algn="ctr" rtl="0">
              <a:lnSpc>
                <a:spcPct val="100000"/>
              </a:lnSpc>
              <a:spcBef>
                <a:spcPts val="0"/>
              </a:spcBef>
              <a:spcAft>
                <a:spcPts val="0"/>
              </a:spcAft>
              <a:buClr>
                <a:schemeClr val="accent4"/>
              </a:buClr>
              <a:buSzPts val="2100"/>
              <a:buNone/>
              <a:defRPr sz="2100">
                <a:solidFill>
                  <a:schemeClr val="accent4"/>
                </a:solidFill>
              </a:defRPr>
            </a:lvl6pPr>
            <a:lvl7pPr lvl="6" algn="ctr" rtl="0">
              <a:lnSpc>
                <a:spcPct val="100000"/>
              </a:lnSpc>
              <a:spcBef>
                <a:spcPts val="0"/>
              </a:spcBef>
              <a:spcAft>
                <a:spcPts val="0"/>
              </a:spcAft>
              <a:buClr>
                <a:schemeClr val="accent4"/>
              </a:buClr>
              <a:buSzPts val="2100"/>
              <a:buNone/>
              <a:defRPr sz="2100">
                <a:solidFill>
                  <a:schemeClr val="accent4"/>
                </a:solidFill>
              </a:defRPr>
            </a:lvl7pPr>
            <a:lvl8pPr lvl="7" algn="ctr" rtl="0">
              <a:lnSpc>
                <a:spcPct val="100000"/>
              </a:lnSpc>
              <a:spcBef>
                <a:spcPts val="0"/>
              </a:spcBef>
              <a:spcAft>
                <a:spcPts val="0"/>
              </a:spcAft>
              <a:buClr>
                <a:schemeClr val="accent4"/>
              </a:buClr>
              <a:buSzPts val="2100"/>
              <a:buNone/>
              <a:defRPr sz="2100">
                <a:solidFill>
                  <a:schemeClr val="accent4"/>
                </a:solidFill>
              </a:defRPr>
            </a:lvl8pPr>
            <a:lvl9pPr lvl="8" algn="ctr" rtl="0">
              <a:lnSpc>
                <a:spcPct val="100000"/>
              </a:lnSpc>
              <a:spcBef>
                <a:spcPts val="0"/>
              </a:spcBef>
              <a:spcAft>
                <a:spcPts val="0"/>
              </a:spcAft>
              <a:buClr>
                <a:schemeClr val="accent4"/>
              </a:buClr>
              <a:buSzPts val="2100"/>
              <a:buNone/>
              <a:defRPr sz="2100">
                <a:solidFill>
                  <a:schemeClr val="accent4"/>
                </a:solidFill>
              </a:defRPr>
            </a:lvl9pPr>
          </a:lstStyle>
          <a:p>
            <a:endParaRPr/>
          </a:p>
        </p:txBody>
      </p:sp>
      <p:sp>
        <p:nvSpPr>
          <p:cNvPr id="85" name="Google Shape;85;p18"/>
          <p:cNvSpPr txBox="1">
            <a:spLocks noGrp="1"/>
          </p:cNvSpPr>
          <p:nvPr>
            <p:ph type="title" idx="4"/>
          </p:nvPr>
        </p:nvSpPr>
        <p:spPr>
          <a:xfrm>
            <a:off x="1951650" y="317557"/>
            <a:ext cx="52407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3F3F3">
            <a:alpha val="16960"/>
          </a:srgbClr>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5"/>
              </a:buClr>
              <a:buSzPts val="2800"/>
              <a:buFont typeface="Staatliches"/>
              <a:buNone/>
              <a:defRPr sz="2800">
                <a:solidFill>
                  <a:schemeClr val="accent5"/>
                </a:solidFill>
                <a:latin typeface="Staatliches"/>
                <a:ea typeface="Staatliches"/>
                <a:cs typeface="Staatliches"/>
                <a:sym typeface="Staatliches"/>
              </a:defRPr>
            </a:lvl1pPr>
            <a:lvl2pPr lvl="1">
              <a:spcBef>
                <a:spcPts val="0"/>
              </a:spcBef>
              <a:spcAft>
                <a:spcPts val="0"/>
              </a:spcAft>
              <a:buClr>
                <a:schemeClr val="accent5"/>
              </a:buClr>
              <a:buSzPts val="2800"/>
              <a:buFont typeface="Staatliches"/>
              <a:buNone/>
              <a:defRPr sz="2800">
                <a:solidFill>
                  <a:schemeClr val="accent5"/>
                </a:solidFill>
                <a:latin typeface="Staatliches"/>
                <a:ea typeface="Staatliches"/>
                <a:cs typeface="Staatliches"/>
                <a:sym typeface="Staatliches"/>
              </a:defRPr>
            </a:lvl2pPr>
            <a:lvl3pPr lvl="2">
              <a:spcBef>
                <a:spcPts val="0"/>
              </a:spcBef>
              <a:spcAft>
                <a:spcPts val="0"/>
              </a:spcAft>
              <a:buClr>
                <a:schemeClr val="accent5"/>
              </a:buClr>
              <a:buSzPts val="2800"/>
              <a:buFont typeface="Staatliches"/>
              <a:buNone/>
              <a:defRPr sz="2800">
                <a:solidFill>
                  <a:schemeClr val="accent5"/>
                </a:solidFill>
                <a:latin typeface="Staatliches"/>
                <a:ea typeface="Staatliches"/>
                <a:cs typeface="Staatliches"/>
                <a:sym typeface="Staatliches"/>
              </a:defRPr>
            </a:lvl3pPr>
            <a:lvl4pPr lvl="3">
              <a:spcBef>
                <a:spcPts val="0"/>
              </a:spcBef>
              <a:spcAft>
                <a:spcPts val="0"/>
              </a:spcAft>
              <a:buClr>
                <a:schemeClr val="accent5"/>
              </a:buClr>
              <a:buSzPts val="2800"/>
              <a:buFont typeface="Staatliches"/>
              <a:buNone/>
              <a:defRPr sz="2800">
                <a:solidFill>
                  <a:schemeClr val="accent5"/>
                </a:solidFill>
                <a:latin typeface="Staatliches"/>
                <a:ea typeface="Staatliches"/>
                <a:cs typeface="Staatliches"/>
                <a:sym typeface="Staatliches"/>
              </a:defRPr>
            </a:lvl4pPr>
            <a:lvl5pPr lvl="4">
              <a:spcBef>
                <a:spcPts val="0"/>
              </a:spcBef>
              <a:spcAft>
                <a:spcPts val="0"/>
              </a:spcAft>
              <a:buClr>
                <a:schemeClr val="accent5"/>
              </a:buClr>
              <a:buSzPts val="2800"/>
              <a:buFont typeface="Staatliches"/>
              <a:buNone/>
              <a:defRPr sz="2800">
                <a:solidFill>
                  <a:schemeClr val="accent5"/>
                </a:solidFill>
                <a:latin typeface="Staatliches"/>
                <a:ea typeface="Staatliches"/>
                <a:cs typeface="Staatliches"/>
                <a:sym typeface="Staatliches"/>
              </a:defRPr>
            </a:lvl5pPr>
            <a:lvl6pPr lvl="5">
              <a:spcBef>
                <a:spcPts val="0"/>
              </a:spcBef>
              <a:spcAft>
                <a:spcPts val="0"/>
              </a:spcAft>
              <a:buClr>
                <a:schemeClr val="accent5"/>
              </a:buClr>
              <a:buSzPts val="2800"/>
              <a:buFont typeface="Staatliches"/>
              <a:buNone/>
              <a:defRPr sz="2800">
                <a:solidFill>
                  <a:schemeClr val="accent5"/>
                </a:solidFill>
                <a:latin typeface="Staatliches"/>
                <a:ea typeface="Staatliches"/>
                <a:cs typeface="Staatliches"/>
                <a:sym typeface="Staatliches"/>
              </a:defRPr>
            </a:lvl6pPr>
            <a:lvl7pPr lvl="6">
              <a:spcBef>
                <a:spcPts val="0"/>
              </a:spcBef>
              <a:spcAft>
                <a:spcPts val="0"/>
              </a:spcAft>
              <a:buClr>
                <a:schemeClr val="accent5"/>
              </a:buClr>
              <a:buSzPts val="2800"/>
              <a:buFont typeface="Staatliches"/>
              <a:buNone/>
              <a:defRPr sz="2800">
                <a:solidFill>
                  <a:schemeClr val="accent5"/>
                </a:solidFill>
                <a:latin typeface="Staatliches"/>
                <a:ea typeface="Staatliches"/>
                <a:cs typeface="Staatliches"/>
                <a:sym typeface="Staatliches"/>
              </a:defRPr>
            </a:lvl7pPr>
            <a:lvl8pPr lvl="7">
              <a:spcBef>
                <a:spcPts val="0"/>
              </a:spcBef>
              <a:spcAft>
                <a:spcPts val="0"/>
              </a:spcAft>
              <a:buClr>
                <a:schemeClr val="accent5"/>
              </a:buClr>
              <a:buSzPts val="2800"/>
              <a:buFont typeface="Staatliches"/>
              <a:buNone/>
              <a:defRPr sz="2800">
                <a:solidFill>
                  <a:schemeClr val="accent5"/>
                </a:solidFill>
                <a:latin typeface="Staatliches"/>
                <a:ea typeface="Staatliches"/>
                <a:cs typeface="Staatliches"/>
                <a:sym typeface="Staatliches"/>
              </a:defRPr>
            </a:lvl8pPr>
            <a:lvl9pPr lvl="8">
              <a:spcBef>
                <a:spcPts val="0"/>
              </a:spcBef>
              <a:spcAft>
                <a:spcPts val="0"/>
              </a:spcAft>
              <a:buClr>
                <a:schemeClr val="accent5"/>
              </a:buClr>
              <a:buSzPts val="2800"/>
              <a:buFont typeface="Staatliches"/>
              <a:buNone/>
              <a:defRPr sz="2800">
                <a:solidFill>
                  <a:schemeClr val="accent5"/>
                </a:solidFill>
                <a:latin typeface="Staatliches"/>
                <a:ea typeface="Staatliches"/>
                <a:cs typeface="Staatliches"/>
                <a:sym typeface="Staatliches"/>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accent5"/>
              </a:buClr>
              <a:buSzPts val="1800"/>
              <a:buFont typeface="Oxygen"/>
              <a:buChar char="●"/>
              <a:defRPr sz="1800">
                <a:solidFill>
                  <a:schemeClr val="accent5"/>
                </a:solidFill>
                <a:latin typeface="Oxygen"/>
                <a:ea typeface="Oxygen"/>
                <a:cs typeface="Oxygen"/>
                <a:sym typeface="Oxygen"/>
              </a:defRPr>
            </a:lvl1pPr>
            <a:lvl2pPr marL="914400" lvl="1" indent="-317500">
              <a:lnSpc>
                <a:spcPct val="100000"/>
              </a:lnSpc>
              <a:spcBef>
                <a:spcPts val="1600"/>
              </a:spcBef>
              <a:spcAft>
                <a:spcPts val="0"/>
              </a:spcAft>
              <a:buClr>
                <a:schemeClr val="accent5"/>
              </a:buClr>
              <a:buSzPts val="1400"/>
              <a:buFont typeface="Oxygen"/>
              <a:buChar char="○"/>
              <a:defRPr>
                <a:solidFill>
                  <a:schemeClr val="accent5"/>
                </a:solidFill>
                <a:latin typeface="Oxygen"/>
                <a:ea typeface="Oxygen"/>
                <a:cs typeface="Oxygen"/>
                <a:sym typeface="Oxygen"/>
              </a:defRPr>
            </a:lvl2pPr>
            <a:lvl3pPr marL="1371600" lvl="2" indent="-317500">
              <a:lnSpc>
                <a:spcPct val="100000"/>
              </a:lnSpc>
              <a:spcBef>
                <a:spcPts val="1600"/>
              </a:spcBef>
              <a:spcAft>
                <a:spcPts val="0"/>
              </a:spcAft>
              <a:buClr>
                <a:schemeClr val="accent5"/>
              </a:buClr>
              <a:buSzPts val="1400"/>
              <a:buFont typeface="Oxygen"/>
              <a:buChar char="■"/>
              <a:defRPr>
                <a:solidFill>
                  <a:schemeClr val="accent5"/>
                </a:solidFill>
                <a:latin typeface="Oxygen"/>
                <a:ea typeface="Oxygen"/>
                <a:cs typeface="Oxygen"/>
                <a:sym typeface="Oxygen"/>
              </a:defRPr>
            </a:lvl3pPr>
            <a:lvl4pPr marL="1828800" lvl="3" indent="-317500">
              <a:lnSpc>
                <a:spcPct val="100000"/>
              </a:lnSpc>
              <a:spcBef>
                <a:spcPts val="1600"/>
              </a:spcBef>
              <a:spcAft>
                <a:spcPts val="0"/>
              </a:spcAft>
              <a:buClr>
                <a:schemeClr val="accent5"/>
              </a:buClr>
              <a:buSzPts val="1400"/>
              <a:buFont typeface="Oxygen"/>
              <a:buChar char="●"/>
              <a:defRPr>
                <a:solidFill>
                  <a:schemeClr val="accent5"/>
                </a:solidFill>
                <a:latin typeface="Oxygen"/>
                <a:ea typeface="Oxygen"/>
                <a:cs typeface="Oxygen"/>
                <a:sym typeface="Oxygen"/>
              </a:defRPr>
            </a:lvl4pPr>
            <a:lvl5pPr marL="2286000" lvl="4" indent="-317500">
              <a:lnSpc>
                <a:spcPct val="100000"/>
              </a:lnSpc>
              <a:spcBef>
                <a:spcPts val="1600"/>
              </a:spcBef>
              <a:spcAft>
                <a:spcPts val="0"/>
              </a:spcAft>
              <a:buClr>
                <a:schemeClr val="accent5"/>
              </a:buClr>
              <a:buSzPts val="1400"/>
              <a:buFont typeface="Oxygen"/>
              <a:buChar char="○"/>
              <a:defRPr>
                <a:solidFill>
                  <a:schemeClr val="accent5"/>
                </a:solidFill>
                <a:latin typeface="Oxygen"/>
                <a:ea typeface="Oxygen"/>
                <a:cs typeface="Oxygen"/>
                <a:sym typeface="Oxygen"/>
              </a:defRPr>
            </a:lvl5pPr>
            <a:lvl6pPr marL="2743200" lvl="5" indent="-317500">
              <a:lnSpc>
                <a:spcPct val="100000"/>
              </a:lnSpc>
              <a:spcBef>
                <a:spcPts val="1600"/>
              </a:spcBef>
              <a:spcAft>
                <a:spcPts val="0"/>
              </a:spcAft>
              <a:buClr>
                <a:schemeClr val="accent5"/>
              </a:buClr>
              <a:buSzPts val="1400"/>
              <a:buFont typeface="Oxygen"/>
              <a:buChar char="■"/>
              <a:defRPr>
                <a:solidFill>
                  <a:schemeClr val="accent5"/>
                </a:solidFill>
                <a:latin typeface="Oxygen"/>
                <a:ea typeface="Oxygen"/>
                <a:cs typeface="Oxygen"/>
                <a:sym typeface="Oxygen"/>
              </a:defRPr>
            </a:lvl6pPr>
            <a:lvl7pPr marL="3200400" lvl="6" indent="-317500">
              <a:lnSpc>
                <a:spcPct val="100000"/>
              </a:lnSpc>
              <a:spcBef>
                <a:spcPts val="1600"/>
              </a:spcBef>
              <a:spcAft>
                <a:spcPts val="0"/>
              </a:spcAft>
              <a:buClr>
                <a:schemeClr val="accent5"/>
              </a:buClr>
              <a:buSzPts val="1400"/>
              <a:buFont typeface="Oxygen"/>
              <a:buChar char="●"/>
              <a:defRPr>
                <a:solidFill>
                  <a:schemeClr val="accent5"/>
                </a:solidFill>
                <a:latin typeface="Oxygen"/>
                <a:ea typeface="Oxygen"/>
                <a:cs typeface="Oxygen"/>
                <a:sym typeface="Oxygen"/>
              </a:defRPr>
            </a:lvl7pPr>
            <a:lvl8pPr marL="3657600" lvl="7" indent="-317500">
              <a:lnSpc>
                <a:spcPct val="100000"/>
              </a:lnSpc>
              <a:spcBef>
                <a:spcPts val="1600"/>
              </a:spcBef>
              <a:spcAft>
                <a:spcPts val="0"/>
              </a:spcAft>
              <a:buClr>
                <a:schemeClr val="accent5"/>
              </a:buClr>
              <a:buSzPts val="1400"/>
              <a:buFont typeface="Oxygen"/>
              <a:buChar char="○"/>
              <a:defRPr>
                <a:solidFill>
                  <a:schemeClr val="accent5"/>
                </a:solidFill>
                <a:latin typeface="Oxygen"/>
                <a:ea typeface="Oxygen"/>
                <a:cs typeface="Oxygen"/>
                <a:sym typeface="Oxygen"/>
              </a:defRPr>
            </a:lvl8pPr>
            <a:lvl9pPr marL="4114800" lvl="8" indent="-317500">
              <a:lnSpc>
                <a:spcPct val="100000"/>
              </a:lnSpc>
              <a:spcBef>
                <a:spcPts val="1600"/>
              </a:spcBef>
              <a:spcAft>
                <a:spcPts val="1600"/>
              </a:spcAft>
              <a:buClr>
                <a:schemeClr val="accent5"/>
              </a:buClr>
              <a:buSzPts val="1400"/>
              <a:buFont typeface="Oxygen"/>
              <a:buChar char="■"/>
              <a:defRPr>
                <a:solidFill>
                  <a:schemeClr val="accent5"/>
                </a:solidFill>
                <a:latin typeface="Oxygen"/>
                <a:ea typeface="Oxygen"/>
                <a:cs typeface="Oxygen"/>
                <a:sym typeface="Oxygen"/>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8" r:id="rId5"/>
    <p:sldLayoutId id="2147483659" r:id="rId6"/>
    <p:sldLayoutId id="2147483661" r:id="rId7"/>
    <p:sldLayoutId id="2147483664"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grpSp>
        <p:nvGrpSpPr>
          <p:cNvPr id="134" name="Google Shape;134;p26"/>
          <p:cNvGrpSpPr/>
          <p:nvPr/>
        </p:nvGrpSpPr>
        <p:grpSpPr>
          <a:xfrm rot="-915825" flipH="1">
            <a:off x="-790294" y="936727"/>
            <a:ext cx="4794879" cy="3900869"/>
            <a:chOff x="1212675" y="238125"/>
            <a:chExt cx="6725077" cy="5237300"/>
          </a:xfrm>
        </p:grpSpPr>
        <p:sp>
          <p:nvSpPr>
            <p:cNvPr id="135" name="Google Shape;135;p26"/>
            <p:cNvSpPr/>
            <p:nvPr/>
          </p:nvSpPr>
          <p:spPr>
            <a:xfrm>
              <a:off x="3480175" y="4608600"/>
              <a:ext cx="848150" cy="702675"/>
            </a:xfrm>
            <a:custGeom>
              <a:avLst/>
              <a:gdLst/>
              <a:ahLst/>
              <a:cxnLst/>
              <a:rect l="l" t="t" r="r" b="b"/>
              <a:pathLst>
                <a:path w="33926" h="28107" extrusionOk="0">
                  <a:moveTo>
                    <a:pt x="10311" y="1"/>
                  </a:moveTo>
                  <a:lnTo>
                    <a:pt x="0" y="3753"/>
                  </a:lnTo>
                  <a:lnTo>
                    <a:pt x="2918" y="21012"/>
                  </a:lnTo>
                  <a:cubicBezTo>
                    <a:pt x="2918" y="21012"/>
                    <a:pt x="15045" y="24329"/>
                    <a:pt x="17384" y="24915"/>
                  </a:cubicBezTo>
                  <a:cubicBezTo>
                    <a:pt x="18164" y="25110"/>
                    <a:pt x="19110" y="25175"/>
                    <a:pt x="20024" y="25175"/>
                  </a:cubicBezTo>
                  <a:cubicBezTo>
                    <a:pt x="21852" y="25175"/>
                    <a:pt x="23554" y="24915"/>
                    <a:pt x="23554" y="24915"/>
                  </a:cubicBezTo>
                  <a:lnTo>
                    <a:pt x="31107" y="28107"/>
                  </a:lnTo>
                  <a:lnTo>
                    <a:pt x="33926" y="28107"/>
                  </a:lnTo>
                  <a:lnTo>
                    <a:pt x="33533" y="13560"/>
                  </a:lnTo>
                  <a:lnTo>
                    <a:pt x="1031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6"/>
            <p:cNvSpPr/>
            <p:nvPr/>
          </p:nvSpPr>
          <p:spPr>
            <a:xfrm>
              <a:off x="3118550" y="880925"/>
              <a:ext cx="659425" cy="4560550"/>
            </a:xfrm>
            <a:custGeom>
              <a:avLst/>
              <a:gdLst/>
              <a:ahLst/>
              <a:cxnLst/>
              <a:rect l="l" t="t" r="r" b="b"/>
              <a:pathLst>
                <a:path w="26377" h="182422" extrusionOk="0">
                  <a:moveTo>
                    <a:pt x="24052" y="0"/>
                  </a:moveTo>
                  <a:cubicBezTo>
                    <a:pt x="22769" y="0"/>
                    <a:pt x="21729" y="1040"/>
                    <a:pt x="21729" y="2324"/>
                  </a:cubicBezTo>
                  <a:lnTo>
                    <a:pt x="21729" y="173021"/>
                  </a:lnTo>
                  <a:cubicBezTo>
                    <a:pt x="21729" y="175642"/>
                    <a:pt x="19596" y="177775"/>
                    <a:pt x="16973" y="177775"/>
                  </a:cubicBezTo>
                  <a:lnTo>
                    <a:pt x="9402" y="177775"/>
                  </a:lnTo>
                  <a:cubicBezTo>
                    <a:pt x="6824" y="177775"/>
                    <a:pt x="4647" y="176137"/>
                    <a:pt x="4647" y="174201"/>
                  </a:cubicBezTo>
                  <a:lnTo>
                    <a:pt x="4647" y="168301"/>
                  </a:lnTo>
                  <a:cubicBezTo>
                    <a:pt x="4647" y="167017"/>
                    <a:pt x="3607" y="165977"/>
                    <a:pt x="2323" y="165977"/>
                  </a:cubicBezTo>
                  <a:cubicBezTo>
                    <a:pt x="1040" y="165977"/>
                    <a:pt x="0" y="167017"/>
                    <a:pt x="0" y="168301"/>
                  </a:cubicBezTo>
                  <a:lnTo>
                    <a:pt x="0" y="174199"/>
                  </a:lnTo>
                  <a:cubicBezTo>
                    <a:pt x="0" y="178733"/>
                    <a:pt x="4218" y="182421"/>
                    <a:pt x="9402" y="182421"/>
                  </a:cubicBezTo>
                  <a:lnTo>
                    <a:pt x="16973" y="182421"/>
                  </a:lnTo>
                  <a:cubicBezTo>
                    <a:pt x="22157" y="182421"/>
                    <a:pt x="26377" y="178205"/>
                    <a:pt x="26375" y="173021"/>
                  </a:cubicBezTo>
                  <a:lnTo>
                    <a:pt x="26375" y="2324"/>
                  </a:lnTo>
                  <a:cubicBezTo>
                    <a:pt x="26375" y="1040"/>
                    <a:pt x="25335" y="0"/>
                    <a:pt x="240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6"/>
            <p:cNvSpPr/>
            <p:nvPr/>
          </p:nvSpPr>
          <p:spPr>
            <a:xfrm>
              <a:off x="3461350" y="5006800"/>
              <a:ext cx="276650" cy="127075"/>
            </a:xfrm>
            <a:custGeom>
              <a:avLst/>
              <a:gdLst/>
              <a:ahLst/>
              <a:cxnLst/>
              <a:rect l="l" t="t" r="r" b="b"/>
              <a:pathLst>
                <a:path w="11066" h="5083" extrusionOk="0">
                  <a:moveTo>
                    <a:pt x="2541" y="1"/>
                  </a:moveTo>
                  <a:cubicBezTo>
                    <a:pt x="1138" y="1"/>
                    <a:pt x="0" y="1138"/>
                    <a:pt x="0" y="2542"/>
                  </a:cubicBezTo>
                  <a:cubicBezTo>
                    <a:pt x="0" y="3945"/>
                    <a:pt x="1138" y="5083"/>
                    <a:pt x="2541" y="5083"/>
                  </a:cubicBezTo>
                  <a:lnTo>
                    <a:pt x="8524" y="5083"/>
                  </a:lnTo>
                  <a:cubicBezTo>
                    <a:pt x="9928" y="5083"/>
                    <a:pt x="11065" y="3945"/>
                    <a:pt x="11065" y="2542"/>
                  </a:cubicBezTo>
                  <a:cubicBezTo>
                    <a:pt x="11065" y="1138"/>
                    <a:pt x="9926" y="1"/>
                    <a:pt x="85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6"/>
            <p:cNvSpPr/>
            <p:nvPr/>
          </p:nvSpPr>
          <p:spPr>
            <a:xfrm>
              <a:off x="3407525" y="4888400"/>
              <a:ext cx="356375" cy="118425"/>
            </a:xfrm>
            <a:custGeom>
              <a:avLst/>
              <a:gdLst/>
              <a:ahLst/>
              <a:cxnLst/>
              <a:rect l="l" t="t" r="r" b="b"/>
              <a:pathLst>
                <a:path w="14255" h="4737" extrusionOk="0">
                  <a:moveTo>
                    <a:pt x="2370" y="0"/>
                  </a:moveTo>
                  <a:cubicBezTo>
                    <a:pt x="1060" y="0"/>
                    <a:pt x="0" y="1060"/>
                    <a:pt x="0" y="2370"/>
                  </a:cubicBezTo>
                  <a:cubicBezTo>
                    <a:pt x="0" y="3677"/>
                    <a:pt x="1059" y="4737"/>
                    <a:pt x="2367" y="4737"/>
                  </a:cubicBezTo>
                  <a:cubicBezTo>
                    <a:pt x="2368" y="4737"/>
                    <a:pt x="2369" y="4737"/>
                    <a:pt x="2370" y="4737"/>
                  </a:cubicBezTo>
                  <a:lnTo>
                    <a:pt x="11886" y="4737"/>
                  </a:lnTo>
                  <a:cubicBezTo>
                    <a:pt x="11887" y="4737"/>
                    <a:pt x="11888" y="4737"/>
                    <a:pt x="11889" y="4737"/>
                  </a:cubicBezTo>
                  <a:cubicBezTo>
                    <a:pt x="13195" y="4737"/>
                    <a:pt x="14254" y="3677"/>
                    <a:pt x="14254" y="2370"/>
                  </a:cubicBezTo>
                  <a:cubicBezTo>
                    <a:pt x="14254" y="1060"/>
                    <a:pt x="13194" y="0"/>
                    <a:pt x="1188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6"/>
            <p:cNvSpPr/>
            <p:nvPr/>
          </p:nvSpPr>
          <p:spPr>
            <a:xfrm>
              <a:off x="3405500" y="4748000"/>
              <a:ext cx="343125" cy="140425"/>
            </a:xfrm>
            <a:custGeom>
              <a:avLst/>
              <a:gdLst/>
              <a:ahLst/>
              <a:cxnLst/>
              <a:rect l="l" t="t" r="r" b="b"/>
              <a:pathLst>
                <a:path w="13725" h="5617" extrusionOk="0">
                  <a:moveTo>
                    <a:pt x="2809" y="1"/>
                  </a:moveTo>
                  <a:cubicBezTo>
                    <a:pt x="1259" y="1"/>
                    <a:pt x="2" y="1258"/>
                    <a:pt x="2" y="2808"/>
                  </a:cubicBezTo>
                  <a:cubicBezTo>
                    <a:pt x="1" y="4359"/>
                    <a:pt x="1259" y="5616"/>
                    <a:pt x="2809" y="5616"/>
                  </a:cubicBezTo>
                  <a:lnTo>
                    <a:pt x="10918" y="5616"/>
                  </a:lnTo>
                  <a:cubicBezTo>
                    <a:pt x="12468" y="5616"/>
                    <a:pt x="13724" y="4359"/>
                    <a:pt x="13724" y="2808"/>
                  </a:cubicBezTo>
                  <a:lnTo>
                    <a:pt x="13723" y="2808"/>
                  </a:lnTo>
                  <a:cubicBezTo>
                    <a:pt x="13723" y="1258"/>
                    <a:pt x="12466" y="1"/>
                    <a:pt x="1091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6"/>
            <p:cNvSpPr/>
            <p:nvPr/>
          </p:nvSpPr>
          <p:spPr>
            <a:xfrm>
              <a:off x="3422800" y="4639725"/>
              <a:ext cx="325825" cy="108300"/>
            </a:xfrm>
            <a:custGeom>
              <a:avLst/>
              <a:gdLst/>
              <a:ahLst/>
              <a:cxnLst/>
              <a:rect l="l" t="t" r="r" b="b"/>
              <a:pathLst>
                <a:path w="13033" h="4332" extrusionOk="0">
                  <a:moveTo>
                    <a:pt x="2166" y="1"/>
                  </a:moveTo>
                  <a:cubicBezTo>
                    <a:pt x="969" y="1"/>
                    <a:pt x="0" y="971"/>
                    <a:pt x="0" y="2166"/>
                  </a:cubicBezTo>
                  <a:cubicBezTo>
                    <a:pt x="0" y="3363"/>
                    <a:pt x="971" y="4332"/>
                    <a:pt x="2166" y="4332"/>
                  </a:cubicBezTo>
                  <a:lnTo>
                    <a:pt x="10867" y="4332"/>
                  </a:lnTo>
                  <a:cubicBezTo>
                    <a:pt x="12062" y="4332"/>
                    <a:pt x="13032" y="3363"/>
                    <a:pt x="13032" y="2166"/>
                  </a:cubicBezTo>
                  <a:cubicBezTo>
                    <a:pt x="13032" y="971"/>
                    <a:pt x="12063" y="1"/>
                    <a:pt x="1086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6"/>
            <p:cNvSpPr/>
            <p:nvPr/>
          </p:nvSpPr>
          <p:spPr>
            <a:xfrm>
              <a:off x="4420597" y="4864433"/>
              <a:ext cx="3517155" cy="538875"/>
            </a:xfrm>
            <a:custGeom>
              <a:avLst/>
              <a:gdLst/>
              <a:ahLst/>
              <a:cxnLst/>
              <a:rect l="l" t="t" r="r" b="b"/>
              <a:pathLst>
                <a:path w="109637" h="21555" extrusionOk="0">
                  <a:moveTo>
                    <a:pt x="0" y="0"/>
                  </a:moveTo>
                  <a:lnTo>
                    <a:pt x="0" y="21554"/>
                  </a:lnTo>
                  <a:lnTo>
                    <a:pt x="109637" y="21554"/>
                  </a:lnTo>
                  <a:lnTo>
                    <a:pt x="109637" y="0"/>
                  </a:ln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6"/>
            <p:cNvSpPr/>
            <p:nvPr/>
          </p:nvSpPr>
          <p:spPr>
            <a:xfrm>
              <a:off x="3635875" y="4651275"/>
              <a:ext cx="113650" cy="73950"/>
            </a:xfrm>
            <a:custGeom>
              <a:avLst/>
              <a:gdLst/>
              <a:ahLst/>
              <a:cxnLst/>
              <a:rect l="l" t="t" r="r" b="b"/>
              <a:pathLst>
                <a:path w="4546" h="2958" extrusionOk="0">
                  <a:moveTo>
                    <a:pt x="2180" y="1"/>
                  </a:moveTo>
                  <a:cubicBezTo>
                    <a:pt x="1101" y="1"/>
                    <a:pt x="0" y="365"/>
                    <a:pt x="0" y="365"/>
                  </a:cubicBezTo>
                  <a:lnTo>
                    <a:pt x="0" y="2679"/>
                  </a:lnTo>
                  <a:cubicBezTo>
                    <a:pt x="0" y="2679"/>
                    <a:pt x="907" y="2958"/>
                    <a:pt x="1856" y="2958"/>
                  </a:cubicBezTo>
                  <a:cubicBezTo>
                    <a:pt x="2440" y="2958"/>
                    <a:pt x="3039" y="2853"/>
                    <a:pt x="3454" y="2513"/>
                  </a:cubicBezTo>
                  <a:cubicBezTo>
                    <a:pt x="4546" y="1620"/>
                    <a:pt x="3646" y="331"/>
                    <a:pt x="3339" y="199"/>
                  </a:cubicBezTo>
                  <a:cubicBezTo>
                    <a:pt x="2997" y="54"/>
                    <a:pt x="2590" y="1"/>
                    <a:pt x="218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6"/>
            <p:cNvSpPr/>
            <p:nvPr/>
          </p:nvSpPr>
          <p:spPr>
            <a:xfrm>
              <a:off x="3632900" y="4781200"/>
              <a:ext cx="103000" cy="73975"/>
            </a:xfrm>
            <a:custGeom>
              <a:avLst/>
              <a:gdLst/>
              <a:ahLst/>
              <a:cxnLst/>
              <a:rect l="l" t="t" r="r" b="b"/>
              <a:pathLst>
                <a:path w="4120" h="2959" extrusionOk="0">
                  <a:moveTo>
                    <a:pt x="1976" y="1"/>
                  </a:moveTo>
                  <a:cubicBezTo>
                    <a:pt x="999" y="1"/>
                    <a:pt x="1" y="366"/>
                    <a:pt x="1" y="366"/>
                  </a:cubicBezTo>
                  <a:lnTo>
                    <a:pt x="1" y="2680"/>
                  </a:lnTo>
                  <a:cubicBezTo>
                    <a:pt x="1" y="2680"/>
                    <a:pt x="823" y="2958"/>
                    <a:pt x="1683" y="2958"/>
                  </a:cubicBezTo>
                  <a:cubicBezTo>
                    <a:pt x="2212" y="2958"/>
                    <a:pt x="2755" y="2853"/>
                    <a:pt x="3131" y="2513"/>
                  </a:cubicBezTo>
                  <a:cubicBezTo>
                    <a:pt x="4119" y="1621"/>
                    <a:pt x="3305" y="330"/>
                    <a:pt x="3026" y="200"/>
                  </a:cubicBezTo>
                  <a:cubicBezTo>
                    <a:pt x="2717" y="54"/>
                    <a:pt x="2348" y="1"/>
                    <a:pt x="19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6"/>
            <p:cNvSpPr/>
            <p:nvPr/>
          </p:nvSpPr>
          <p:spPr>
            <a:xfrm>
              <a:off x="3649075" y="4910625"/>
              <a:ext cx="103925" cy="73975"/>
            </a:xfrm>
            <a:custGeom>
              <a:avLst/>
              <a:gdLst/>
              <a:ahLst/>
              <a:cxnLst/>
              <a:rect l="l" t="t" r="r" b="b"/>
              <a:pathLst>
                <a:path w="4157" h="2959" extrusionOk="0">
                  <a:moveTo>
                    <a:pt x="1991" y="1"/>
                  </a:moveTo>
                  <a:cubicBezTo>
                    <a:pt x="1006" y="1"/>
                    <a:pt x="0" y="365"/>
                    <a:pt x="0" y="365"/>
                  </a:cubicBezTo>
                  <a:lnTo>
                    <a:pt x="0" y="2678"/>
                  </a:lnTo>
                  <a:cubicBezTo>
                    <a:pt x="0" y="2678"/>
                    <a:pt x="831" y="2958"/>
                    <a:pt x="1700" y="2958"/>
                  </a:cubicBezTo>
                  <a:cubicBezTo>
                    <a:pt x="2233" y="2958"/>
                    <a:pt x="2780" y="2853"/>
                    <a:pt x="3159" y="2514"/>
                  </a:cubicBezTo>
                  <a:cubicBezTo>
                    <a:pt x="4157" y="1621"/>
                    <a:pt x="3335" y="331"/>
                    <a:pt x="3053" y="200"/>
                  </a:cubicBezTo>
                  <a:cubicBezTo>
                    <a:pt x="2740" y="54"/>
                    <a:pt x="2367" y="1"/>
                    <a:pt x="199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6"/>
            <p:cNvSpPr/>
            <p:nvPr/>
          </p:nvSpPr>
          <p:spPr>
            <a:xfrm>
              <a:off x="3626850" y="5036700"/>
              <a:ext cx="103400" cy="67275"/>
            </a:xfrm>
            <a:custGeom>
              <a:avLst/>
              <a:gdLst/>
              <a:ahLst/>
              <a:cxnLst/>
              <a:rect l="l" t="t" r="r" b="b"/>
              <a:pathLst>
                <a:path w="4136" h="2691" extrusionOk="0">
                  <a:moveTo>
                    <a:pt x="1981" y="1"/>
                  </a:moveTo>
                  <a:cubicBezTo>
                    <a:pt x="1001" y="1"/>
                    <a:pt x="0" y="332"/>
                    <a:pt x="0" y="332"/>
                  </a:cubicBezTo>
                  <a:lnTo>
                    <a:pt x="0" y="2437"/>
                  </a:lnTo>
                  <a:cubicBezTo>
                    <a:pt x="0" y="2437"/>
                    <a:pt x="825" y="2690"/>
                    <a:pt x="1689" y="2690"/>
                  </a:cubicBezTo>
                  <a:cubicBezTo>
                    <a:pt x="2219" y="2690"/>
                    <a:pt x="2765" y="2595"/>
                    <a:pt x="3143" y="2286"/>
                  </a:cubicBezTo>
                  <a:cubicBezTo>
                    <a:pt x="4135" y="1475"/>
                    <a:pt x="3316" y="302"/>
                    <a:pt x="3037" y="182"/>
                  </a:cubicBezTo>
                  <a:cubicBezTo>
                    <a:pt x="2726" y="49"/>
                    <a:pt x="2355" y="1"/>
                    <a:pt x="19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6"/>
            <p:cNvSpPr/>
            <p:nvPr/>
          </p:nvSpPr>
          <p:spPr>
            <a:xfrm>
              <a:off x="3366625" y="4501600"/>
              <a:ext cx="961750" cy="490300"/>
            </a:xfrm>
            <a:custGeom>
              <a:avLst/>
              <a:gdLst/>
              <a:ahLst/>
              <a:cxnLst/>
              <a:rect l="l" t="t" r="r" b="b"/>
              <a:pathLst>
                <a:path w="38470" h="19612" extrusionOk="0">
                  <a:moveTo>
                    <a:pt x="9480" y="0"/>
                  </a:moveTo>
                  <a:cubicBezTo>
                    <a:pt x="9113" y="0"/>
                    <a:pt x="8821" y="32"/>
                    <a:pt x="8631" y="102"/>
                  </a:cubicBezTo>
                  <a:cubicBezTo>
                    <a:pt x="6213" y="995"/>
                    <a:pt x="1099" y="4198"/>
                    <a:pt x="298" y="5210"/>
                  </a:cubicBezTo>
                  <a:cubicBezTo>
                    <a:pt x="0" y="5586"/>
                    <a:pt x="1561" y="7679"/>
                    <a:pt x="4178" y="7679"/>
                  </a:cubicBezTo>
                  <a:cubicBezTo>
                    <a:pt x="4705" y="7679"/>
                    <a:pt x="5275" y="7594"/>
                    <a:pt x="5881" y="7393"/>
                  </a:cubicBezTo>
                  <a:cubicBezTo>
                    <a:pt x="9499" y="6194"/>
                    <a:pt x="10224" y="5741"/>
                    <a:pt x="10224" y="5741"/>
                  </a:cubicBezTo>
                  <a:lnTo>
                    <a:pt x="16688" y="9315"/>
                  </a:lnTo>
                  <a:cubicBezTo>
                    <a:pt x="16688" y="9315"/>
                    <a:pt x="16662" y="17601"/>
                    <a:pt x="21130" y="19035"/>
                  </a:cubicBezTo>
                  <a:cubicBezTo>
                    <a:pt x="22456" y="19462"/>
                    <a:pt x="23866" y="19611"/>
                    <a:pt x="25193" y="19611"/>
                  </a:cubicBezTo>
                  <a:cubicBezTo>
                    <a:pt x="28339" y="19611"/>
                    <a:pt x="31022" y="18770"/>
                    <a:pt x="31022" y="18770"/>
                  </a:cubicBezTo>
                  <a:lnTo>
                    <a:pt x="38469" y="19088"/>
                  </a:lnTo>
                  <a:lnTo>
                    <a:pt x="38468" y="15260"/>
                  </a:lnTo>
                  <a:cubicBezTo>
                    <a:pt x="38454" y="15263"/>
                    <a:pt x="38425" y="15264"/>
                    <a:pt x="38383" y="15264"/>
                  </a:cubicBezTo>
                  <a:cubicBezTo>
                    <a:pt x="37625" y="15264"/>
                    <a:pt x="32565" y="14835"/>
                    <a:pt x="32565" y="14835"/>
                  </a:cubicBezTo>
                  <a:lnTo>
                    <a:pt x="19853" y="1911"/>
                  </a:lnTo>
                  <a:cubicBezTo>
                    <a:pt x="19853" y="1911"/>
                    <a:pt x="12353" y="0"/>
                    <a:pt x="948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6"/>
            <p:cNvSpPr/>
            <p:nvPr/>
          </p:nvSpPr>
          <p:spPr>
            <a:xfrm>
              <a:off x="3364350" y="4563175"/>
              <a:ext cx="128125" cy="77650"/>
            </a:xfrm>
            <a:custGeom>
              <a:avLst/>
              <a:gdLst/>
              <a:ahLst/>
              <a:cxnLst/>
              <a:rect l="l" t="t" r="r" b="b"/>
              <a:pathLst>
                <a:path w="5125" h="3106" extrusionOk="0">
                  <a:moveTo>
                    <a:pt x="4191" y="1"/>
                  </a:moveTo>
                  <a:lnTo>
                    <a:pt x="0" y="2385"/>
                  </a:lnTo>
                  <a:cubicBezTo>
                    <a:pt x="0" y="2385"/>
                    <a:pt x="565" y="3105"/>
                    <a:pt x="1673" y="3105"/>
                  </a:cubicBezTo>
                  <a:cubicBezTo>
                    <a:pt x="1822" y="3105"/>
                    <a:pt x="1981" y="3092"/>
                    <a:pt x="2149" y="3063"/>
                  </a:cubicBezTo>
                  <a:cubicBezTo>
                    <a:pt x="3570" y="2814"/>
                    <a:pt x="5124" y="1194"/>
                    <a:pt x="5124" y="1194"/>
                  </a:cubicBezTo>
                  <a:lnTo>
                    <a:pt x="419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6"/>
            <p:cNvSpPr/>
            <p:nvPr/>
          </p:nvSpPr>
          <p:spPr>
            <a:xfrm>
              <a:off x="4188950" y="4792300"/>
              <a:ext cx="269775" cy="683125"/>
            </a:xfrm>
            <a:custGeom>
              <a:avLst/>
              <a:gdLst/>
              <a:ahLst/>
              <a:cxnLst/>
              <a:rect l="l" t="t" r="r" b="b"/>
              <a:pathLst>
                <a:path w="10791" h="27325" extrusionOk="0">
                  <a:moveTo>
                    <a:pt x="0" y="1"/>
                  </a:moveTo>
                  <a:lnTo>
                    <a:pt x="0" y="27324"/>
                  </a:lnTo>
                  <a:lnTo>
                    <a:pt x="10790" y="27324"/>
                  </a:lnTo>
                  <a:lnTo>
                    <a:pt x="10790" y="1"/>
                  </a:ln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6"/>
            <p:cNvSpPr/>
            <p:nvPr/>
          </p:nvSpPr>
          <p:spPr>
            <a:xfrm>
              <a:off x="3083450" y="3030450"/>
              <a:ext cx="636400" cy="1036125"/>
            </a:xfrm>
            <a:custGeom>
              <a:avLst/>
              <a:gdLst/>
              <a:ahLst/>
              <a:cxnLst/>
              <a:rect l="l" t="t" r="r" b="b"/>
              <a:pathLst>
                <a:path w="25456" h="41445" extrusionOk="0">
                  <a:moveTo>
                    <a:pt x="13592" y="0"/>
                  </a:moveTo>
                  <a:cubicBezTo>
                    <a:pt x="7039" y="0"/>
                    <a:pt x="1727" y="5313"/>
                    <a:pt x="1727" y="11865"/>
                  </a:cubicBezTo>
                  <a:cubicBezTo>
                    <a:pt x="1727" y="11865"/>
                    <a:pt x="1" y="26103"/>
                    <a:pt x="25456" y="41444"/>
                  </a:cubicBezTo>
                  <a:lnTo>
                    <a:pt x="25456" y="11865"/>
                  </a:lnTo>
                  <a:cubicBezTo>
                    <a:pt x="25456" y="5313"/>
                    <a:pt x="20144" y="0"/>
                    <a:pt x="13592"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6"/>
            <p:cNvSpPr/>
            <p:nvPr/>
          </p:nvSpPr>
          <p:spPr>
            <a:xfrm>
              <a:off x="1225950" y="409400"/>
              <a:ext cx="2477375" cy="2495250"/>
            </a:xfrm>
            <a:custGeom>
              <a:avLst/>
              <a:gdLst/>
              <a:ahLst/>
              <a:cxnLst/>
              <a:rect l="l" t="t" r="r" b="b"/>
              <a:pathLst>
                <a:path w="99095" h="99810" extrusionOk="0">
                  <a:moveTo>
                    <a:pt x="99095" y="0"/>
                  </a:moveTo>
                  <a:cubicBezTo>
                    <a:pt x="98938" y="0"/>
                    <a:pt x="98790" y="0"/>
                    <a:pt x="98635" y="10"/>
                  </a:cubicBezTo>
                  <a:cubicBezTo>
                    <a:pt x="97807" y="15"/>
                    <a:pt x="96985" y="37"/>
                    <a:pt x="96164" y="66"/>
                  </a:cubicBezTo>
                  <a:cubicBezTo>
                    <a:pt x="44310" y="1892"/>
                    <a:pt x="2528" y="43285"/>
                    <a:pt x="58" y="94969"/>
                  </a:cubicBezTo>
                  <a:cubicBezTo>
                    <a:pt x="51" y="95131"/>
                    <a:pt x="43" y="95286"/>
                    <a:pt x="37" y="95450"/>
                  </a:cubicBezTo>
                  <a:cubicBezTo>
                    <a:pt x="22" y="95827"/>
                    <a:pt x="9" y="96201"/>
                    <a:pt x="0" y="96577"/>
                  </a:cubicBezTo>
                  <a:cubicBezTo>
                    <a:pt x="256" y="96555"/>
                    <a:pt x="461" y="96328"/>
                    <a:pt x="461" y="96066"/>
                  </a:cubicBezTo>
                  <a:lnTo>
                    <a:pt x="461" y="95470"/>
                  </a:lnTo>
                  <a:cubicBezTo>
                    <a:pt x="461" y="95435"/>
                    <a:pt x="454" y="95399"/>
                    <a:pt x="454" y="95364"/>
                  </a:cubicBezTo>
                  <a:cubicBezTo>
                    <a:pt x="5515" y="94423"/>
                    <a:pt x="12205" y="93850"/>
                    <a:pt x="19538" y="93850"/>
                  </a:cubicBezTo>
                  <a:cubicBezTo>
                    <a:pt x="34129" y="93850"/>
                    <a:pt x="46170" y="96115"/>
                    <a:pt x="47961" y="99054"/>
                  </a:cubicBezTo>
                  <a:lnTo>
                    <a:pt x="47961" y="99060"/>
                  </a:lnTo>
                  <a:cubicBezTo>
                    <a:pt x="47791" y="99137"/>
                    <a:pt x="47678" y="99315"/>
                    <a:pt x="47678" y="99512"/>
                  </a:cubicBezTo>
                  <a:lnTo>
                    <a:pt x="47678" y="99809"/>
                  </a:lnTo>
                  <a:lnTo>
                    <a:pt x="48195" y="99809"/>
                  </a:lnTo>
                  <a:cubicBezTo>
                    <a:pt x="48195" y="99542"/>
                    <a:pt x="48195" y="99265"/>
                    <a:pt x="48202" y="98996"/>
                  </a:cubicBezTo>
                  <a:cubicBezTo>
                    <a:pt x="48414" y="46610"/>
                    <a:pt x="69475" y="3845"/>
                    <a:pt x="96114" y="234"/>
                  </a:cubicBezTo>
                  <a:cubicBezTo>
                    <a:pt x="96950" y="128"/>
                    <a:pt x="97791" y="51"/>
                    <a:pt x="98641" y="15"/>
                  </a:cubicBezTo>
                  <a:cubicBezTo>
                    <a:pt x="98790" y="9"/>
                    <a:pt x="98945" y="9"/>
                    <a:pt x="990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6"/>
            <p:cNvSpPr/>
            <p:nvPr/>
          </p:nvSpPr>
          <p:spPr>
            <a:xfrm>
              <a:off x="2430825" y="409225"/>
              <a:ext cx="3782925" cy="2495450"/>
            </a:xfrm>
            <a:custGeom>
              <a:avLst/>
              <a:gdLst/>
              <a:ahLst/>
              <a:cxnLst/>
              <a:rect l="l" t="t" r="r" b="b"/>
              <a:pathLst>
                <a:path w="151317" h="99818" extrusionOk="0">
                  <a:moveTo>
                    <a:pt x="51562" y="1"/>
                  </a:moveTo>
                  <a:cubicBezTo>
                    <a:pt x="51343" y="1"/>
                    <a:pt x="51116" y="1"/>
                    <a:pt x="50897" y="7"/>
                  </a:cubicBezTo>
                  <a:cubicBezTo>
                    <a:pt x="50747" y="14"/>
                    <a:pt x="50592" y="14"/>
                    <a:pt x="50444" y="21"/>
                  </a:cubicBezTo>
                  <a:lnTo>
                    <a:pt x="50422" y="21"/>
                  </a:lnTo>
                  <a:cubicBezTo>
                    <a:pt x="50216" y="29"/>
                    <a:pt x="50011" y="43"/>
                    <a:pt x="49807" y="56"/>
                  </a:cubicBezTo>
                  <a:cubicBezTo>
                    <a:pt x="49594" y="71"/>
                    <a:pt x="49389" y="85"/>
                    <a:pt x="49177" y="107"/>
                  </a:cubicBezTo>
                  <a:cubicBezTo>
                    <a:pt x="48966" y="120"/>
                    <a:pt x="48753" y="142"/>
                    <a:pt x="48548" y="171"/>
                  </a:cubicBezTo>
                  <a:cubicBezTo>
                    <a:pt x="48344" y="191"/>
                    <a:pt x="48131" y="220"/>
                    <a:pt x="47918" y="241"/>
                  </a:cubicBezTo>
                  <a:cubicBezTo>
                    <a:pt x="47791" y="262"/>
                    <a:pt x="47663" y="284"/>
                    <a:pt x="47535" y="297"/>
                  </a:cubicBezTo>
                  <a:cubicBezTo>
                    <a:pt x="47351" y="326"/>
                    <a:pt x="47161" y="354"/>
                    <a:pt x="46977" y="390"/>
                  </a:cubicBezTo>
                  <a:cubicBezTo>
                    <a:pt x="46758" y="425"/>
                    <a:pt x="46544" y="467"/>
                    <a:pt x="46325" y="510"/>
                  </a:cubicBezTo>
                  <a:cubicBezTo>
                    <a:pt x="46113" y="552"/>
                    <a:pt x="45901" y="595"/>
                    <a:pt x="45681" y="644"/>
                  </a:cubicBezTo>
                  <a:cubicBezTo>
                    <a:pt x="45468" y="686"/>
                    <a:pt x="45255" y="737"/>
                    <a:pt x="45044" y="793"/>
                  </a:cubicBezTo>
                  <a:cubicBezTo>
                    <a:pt x="44832" y="842"/>
                    <a:pt x="44612" y="899"/>
                    <a:pt x="44399" y="956"/>
                  </a:cubicBezTo>
                  <a:cubicBezTo>
                    <a:pt x="44138" y="1027"/>
                    <a:pt x="43869" y="1104"/>
                    <a:pt x="43600" y="1182"/>
                  </a:cubicBezTo>
                  <a:cubicBezTo>
                    <a:pt x="43415" y="1239"/>
                    <a:pt x="43232" y="1296"/>
                    <a:pt x="43048" y="1352"/>
                  </a:cubicBezTo>
                  <a:cubicBezTo>
                    <a:pt x="42864" y="1416"/>
                    <a:pt x="42687" y="1473"/>
                    <a:pt x="42502" y="1537"/>
                  </a:cubicBezTo>
                  <a:cubicBezTo>
                    <a:pt x="42291" y="1607"/>
                    <a:pt x="42079" y="1685"/>
                    <a:pt x="41873" y="1763"/>
                  </a:cubicBezTo>
                  <a:cubicBezTo>
                    <a:pt x="41442" y="1918"/>
                    <a:pt x="41016" y="2088"/>
                    <a:pt x="40584" y="2265"/>
                  </a:cubicBezTo>
                  <a:cubicBezTo>
                    <a:pt x="40188" y="2435"/>
                    <a:pt x="39799" y="2606"/>
                    <a:pt x="39402" y="2789"/>
                  </a:cubicBezTo>
                  <a:cubicBezTo>
                    <a:pt x="38278" y="3323"/>
                    <a:pt x="37181" y="3913"/>
                    <a:pt x="36118" y="4559"/>
                  </a:cubicBezTo>
                  <a:cubicBezTo>
                    <a:pt x="35905" y="4687"/>
                    <a:pt x="35686" y="4820"/>
                    <a:pt x="35474" y="4955"/>
                  </a:cubicBezTo>
                  <a:cubicBezTo>
                    <a:pt x="35262" y="5098"/>
                    <a:pt x="35041" y="5231"/>
                    <a:pt x="34829" y="5381"/>
                  </a:cubicBezTo>
                  <a:cubicBezTo>
                    <a:pt x="34618" y="5522"/>
                    <a:pt x="34404" y="5664"/>
                    <a:pt x="34192" y="5812"/>
                  </a:cubicBezTo>
                  <a:cubicBezTo>
                    <a:pt x="34001" y="5940"/>
                    <a:pt x="33809" y="6075"/>
                    <a:pt x="33626" y="6208"/>
                  </a:cubicBezTo>
                  <a:cubicBezTo>
                    <a:pt x="33435" y="6343"/>
                    <a:pt x="33250" y="6478"/>
                    <a:pt x="33066" y="6619"/>
                  </a:cubicBezTo>
                  <a:cubicBezTo>
                    <a:pt x="32692" y="6895"/>
                    <a:pt x="32323" y="7179"/>
                    <a:pt x="31954" y="7475"/>
                  </a:cubicBezTo>
                  <a:lnTo>
                    <a:pt x="31949" y="7475"/>
                  </a:lnTo>
                  <a:cubicBezTo>
                    <a:pt x="31580" y="7773"/>
                    <a:pt x="31212" y="8070"/>
                    <a:pt x="30850" y="8382"/>
                  </a:cubicBezTo>
                  <a:cubicBezTo>
                    <a:pt x="30497" y="8678"/>
                    <a:pt x="30150" y="8983"/>
                    <a:pt x="29802" y="9302"/>
                  </a:cubicBezTo>
                  <a:cubicBezTo>
                    <a:pt x="29782" y="9317"/>
                    <a:pt x="29763" y="9333"/>
                    <a:pt x="29747" y="9352"/>
                  </a:cubicBezTo>
                  <a:cubicBezTo>
                    <a:pt x="29391" y="9671"/>
                    <a:pt x="29038" y="10003"/>
                    <a:pt x="28692" y="10336"/>
                  </a:cubicBezTo>
                  <a:cubicBezTo>
                    <a:pt x="28515" y="10505"/>
                    <a:pt x="28337" y="10675"/>
                    <a:pt x="28160" y="10852"/>
                  </a:cubicBezTo>
                  <a:lnTo>
                    <a:pt x="27629" y="11384"/>
                  </a:lnTo>
                  <a:cubicBezTo>
                    <a:pt x="27452" y="11560"/>
                    <a:pt x="27275" y="11738"/>
                    <a:pt x="27105" y="11922"/>
                  </a:cubicBezTo>
                  <a:cubicBezTo>
                    <a:pt x="26759" y="12282"/>
                    <a:pt x="26419" y="12650"/>
                    <a:pt x="26065" y="13032"/>
                  </a:cubicBezTo>
                  <a:cubicBezTo>
                    <a:pt x="25711" y="13430"/>
                    <a:pt x="25357" y="13833"/>
                    <a:pt x="25004" y="14244"/>
                  </a:cubicBezTo>
                  <a:cubicBezTo>
                    <a:pt x="24345" y="15008"/>
                    <a:pt x="23694" y="15807"/>
                    <a:pt x="23049" y="16629"/>
                  </a:cubicBezTo>
                  <a:cubicBezTo>
                    <a:pt x="22561" y="17273"/>
                    <a:pt x="22065" y="17924"/>
                    <a:pt x="21583" y="18597"/>
                  </a:cubicBezTo>
                  <a:cubicBezTo>
                    <a:pt x="21428" y="18817"/>
                    <a:pt x="21265" y="19043"/>
                    <a:pt x="21110" y="19262"/>
                  </a:cubicBezTo>
                  <a:cubicBezTo>
                    <a:pt x="20946" y="19490"/>
                    <a:pt x="20791" y="19716"/>
                    <a:pt x="20635" y="19942"/>
                  </a:cubicBezTo>
                  <a:cubicBezTo>
                    <a:pt x="20557" y="20048"/>
                    <a:pt x="20486" y="20156"/>
                    <a:pt x="20416" y="20261"/>
                  </a:cubicBezTo>
                  <a:cubicBezTo>
                    <a:pt x="20176" y="20616"/>
                    <a:pt x="19935" y="20977"/>
                    <a:pt x="19701" y="21337"/>
                  </a:cubicBezTo>
                  <a:cubicBezTo>
                    <a:pt x="19389" y="21811"/>
                    <a:pt x="19086" y="22284"/>
                    <a:pt x="18781" y="22766"/>
                  </a:cubicBezTo>
                  <a:cubicBezTo>
                    <a:pt x="18477" y="23255"/>
                    <a:pt x="18179" y="23743"/>
                    <a:pt x="17881" y="24239"/>
                  </a:cubicBezTo>
                  <a:cubicBezTo>
                    <a:pt x="17436" y="24982"/>
                    <a:pt x="16997" y="25747"/>
                    <a:pt x="16565" y="26519"/>
                  </a:cubicBezTo>
                  <a:cubicBezTo>
                    <a:pt x="16134" y="27298"/>
                    <a:pt x="15701" y="28084"/>
                    <a:pt x="15285" y="28884"/>
                  </a:cubicBezTo>
                  <a:cubicBezTo>
                    <a:pt x="15079" y="29287"/>
                    <a:pt x="14867" y="29690"/>
                    <a:pt x="14668" y="30094"/>
                  </a:cubicBezTo>
                  <a:cubicBezTo>
                    <a:pt x="14456" y="30498"/>
                    <a:pt x="14257" y="30901"/>
                    <a:pt x="14060" y="31312"/>
                  </a:cubicBezTo>
                  <a:cubicBezTo>
                    <a:pt x="13790" y="31871"/>
                    <a:pt x="13522" y="32438"/>
                    <a:pt x="13253" y="33011"/>
                  </a:cubicBezTo>
                  <a:cubicBezTo>
                    <a:pt x="12991" y="33577"/>
                    <a:pt x="12729" y="34143"/>
                    <a:pt x="12474" y="34724"/>
                  </a:cubicBezTo>
                  <a:cubicBezTo>
                    <a:pt x="12220" y="35297"/>
                    <a:pt x="11964" y="35878"/>
                    <a:pt x="11716" y="36465"/>
                  </a:cubicBezTo>
                  <a:cubicBezTo>
                    <a:pt x="11214" y="37641"/>
                    <a:pt x="10732" y="38837"/>
                    <a:pt x="10258" y="40055"/>
                  </a:cubicBezTo>
                  <a:cubicBezTo>
                    <a:pt x="10023" y="40664"/>
                    <a:pt x="9790" y="41280"/>
                    <a:pt x="9564" y="41895"/>
                  </a:cubicBezTo>
                  <a:lnTo>
                    <a:pt x="9564" y="41910"/>
                  </a:lnTo>
                  <a:cubicBezTo>
                    <a:pt x="9522" y="42016"/>
                    <a:pt x="9487" y="42123"/>
                    <a:pt x="9444" y="42229"/>
                  </a:cubicBezTo>
                  <a:cubicBezTo>
                    <a:pt x="9259" y="42738"/>
                    <a:pt x="9069" y="43255"/>
                    <a:pt x="8892" y="43779"/>
                  </a:cubicBezTo>
                  <a:cubicBezTo>
                    <a:pt x="8700" y="44323"/>
                    <a:pt x="8509" y="44869"/>
                    <a:pt x="8326" y="45422"/>
                  </a:cubicBezTo>
                  <a:cubicBezTo>
                    <a:pt x="8297" y="45506"/>
                    <a:pt x="8269" y="45592"/>
                    <a:pt x="8240" y="45676"/>
                  </a:cubicBezTo>
                  <a:cubicBezTo>
                    <a:pt x="8234" y="45682"/>
                    <a:pt x="8232" y="45690"/>
                    <a:pt x="8233" y="45698"/>
                  </a:cubicBezTo>
                  <a:cubicBezTo>
                    <a:pt x="8021" y="46335"/>
                    <a:pt x="7808" y="46979"/>
                    <a:pt x="7604" y="47624"/>
                  </a:cubicBezTo>
                  <a:cubicBezTo>
                    <a:pt x="7399" y="48274"/>
                    <a:pt x="7193" y="48933"/>
                    <a:pt x="6995" y="49590"/>
                  </a:cubicBezTo>
                  <a:cubicBezTo>
                    <a:pt x="6826" y="50158"/>
                    <a:pt x="6663" y="50717"/>
                    <a:pt x="6492" y="51290"/>
                  </a:cubicBezTo>
                  <a:cubicBezTo>
                    <a:pt x="6464" y="51390"/>
                    <a:pt x="6435" y="51488"/>
                    <a:pt x="6407" y="51588"/>
                  </a:cubicBezTo>
                  <a:cubicBezTo>
                    <a:pt x="6237" y="52189"/>
                    <a:pt x="6066" y="52798"/>
                    <a:pt x="5904" y="53407"/>
                  </a:cubicBezTo>
                  <a:cubicBezTo>
                    <a:pt x="5862" y="53563"/>
                    <a:pt x="5819" y="53725"/>
                    <a:pt x="5776" y="53889"/>
                  </a:cubicBezTo>
                  <a:cubicBezTo>
                    <a:pt x="5615" y="54475"/>
                    <a:pt x="5458" y="55070"/>
                    <a:pt x="5310" y="55665"/>
                  </a:cubicBezTo>
                  <a:cubicBezTo>
                    <a:pt x="5133" y="56352"/>
                    <a:pt x="4963" y="57045"/>
                    <a:pt x="4792" y="57747"/>
                  </a:cubicBezTo>
                  <a:cubicBezTo>
                    <a:pt x="4622" y="58440"/>
                    <a:pt x="4460" y="59141"/>
                    <a:pt x="4304" y="59848"/>
                  </a:cubicBezTo>
                  <a:cubicBezTo>
                    <a:pt x="4141" y="60556"/>
                    <a:pt x="3985" y="61265"/>
                    <a:pt x="3837" y="61980"/>
                  </a:cubicBezTo>
                  <a:cubicBezTo>
                    <a:pt x="3825" y="62021"/>
                    <a:pt x="3815" y="62064"/>
                    <a:pt x="3808" y="62106"/>
                  </a:cubicBezTo>
                  <a:cubicBezTo>
                    <a:pt x="3519" y="63492"/>
                    <a:pt x="3242" y="64896"/>
                    <a:pt x="2981" y="66319"/>
                  </a:cubicBezTo>
                  <a:cubicBezTo>
                    <a:pt x="2846" y="67048"/>
                    <a:pt x="2711" y="67785"/>
                    <a:pt x="2590" y="68521"/>
                  </a:cubicBezTo>
                  <a:cubicBezTo>
                    <a:pt x="2464" y="69257"/>
                    <a:pt x="2343" y="70000"/>
                    <a:pt x="2223" y="70743"/>
                  </a:cubicBezTo>
                  <a:cubicBezTo>
                    <a:pt x="1755" y="73731"/>
                    <a:pt x="1352" y="76775"/>
                    <a:pt x="1033" y="79869"/>
                  </a:cubicBezTo>
                  <a:cubicBezTo>
                    <a:pt x="885" y="81297"/>
                    <a:pt x="750" y="82735"/>
                    <a:pt x="631" y="84187"/>
                  </a:cubicBezTo>
                  <a:cubicBezTo>
                    <a:pt x="616" y="84321"/>
                    <a:pt x="609" y="84456"/>
                    <a:pt x="602" y="84590"/>
                  </a:cubicBezTo>
                  <a:cubicBezTo>
                    <a:pt x="538" y="85362"/>
                    <a:pt x="482" y="86141"/>
                    <a:pt x="432" y="86919"/>
                  </a:cubicBezTo>
                  <a:cubicBezTo>
                    <a:pt x="339" y="88223"/>
                    <a:pt x="263" y="89531"/>
                    <a:pt x="213" y="90841"/>
                  </a:cubicBezTo>
                  <a:cubicBezTo>
                    <a:pt x="199" y="91047"/>
                    <a:pt x="191" y="91258"/>
                    <a:pt x="184" y="91465"/>
                  </a:cubicBezTo>
                  <a:cubicBezTo>
                    <a:pt x="170" y="91585"/>
                    <a:pt x="170" y="91696"/>
                    <a:pt x="162" y="91819"/>
                  </a:cubicBezTo>
                  <a:cubicBezTo>
                    <a:pt x="135" y="92582"/>
                    <a:pt x="113" y="93347"/>
                    <a:pt x="85" y="94119"/>
                  </a:cubicBezTo>
                  <a:cubicBezTo>
                    <a:pt x="33" y="95733"/>
                    <a:pt x="7" y="97361"/>
                    <a:pt x="7" y="99003"/>
                  </a:cubicBezTo>
                  <a:cubicBezTo>
                    <a:pt x="0" y="99273"/>
                    <a:pt x="0" y="99549"/>
                    <a:pt x="0" y="99817"/>
                  </a:cubicBezTo>
                  <a:lnTo>
                    <a:pt x="516" y="99817"/>
                  </a:lnTo>
                  <a:lnTo>
                    <a:pt x="516" y="99519"/>
                  </a:lnTo>
                  <a:cubicBezTo>
                    <a:pt x="516" y="99372"/>
                    <a:pt x="455" y="99232"/>
                    <a:pt x="346" y="99131"/>
                  </a:cubicBezTo>
                  <a:cubicBezTo>
                    <a:pt x="3325" y="96158"/>
                    <a:pt x="25115" y="93857"/>
                    <a:pt x="51557" y="93857"/>
                  </a:cubicBezTo>
                  <a:cubicBezTo>
                    <a:pt x="78026" y="93857"/>
                    <a:pt x="99823" y="96164"/>
                    <a:pt x="102775" y="99137"/>
                  </a:cubicBezTo>
                  <a:cubicBezTo>
                    <a:pt x="102667" y="99235"/>
                    <a:pt x="102606" y="99374"/>
                    <a:pt x="102604" y="99519"/>
                  </a:cubicBezTo>
                  <a:lnTo>
                    <a:pt x="102604" y="99816"/>
                  </a:lnTo>
                  <a:lnTo>
                    <a:pt x="103639" y="99816"/>
                  </a:lnTo>
                  <a:lnTo>
                    <a:pt x="103639" y="99519"/>
                  </a:lnTo>
                  <a:cubicBezTo>
                    <a:pt x="103639" y="99322"/>
                    <a:pt x="103525" y="99144"/>
                    <a:pt x="103354" y="99067"/>
                  </a:cubicBezTo>
                  <a:cubicBezTo>
                    <a:pt x="105196" y="96129"/>
                    <a:pt x="117676" y="93856"/>
                    <a:pt x="132799" y="93856"/>
                  </a:cubicBezTo>
                  <a:cubicBezTo>
                    <a:pt x="139593" y="93856"/>
                    <a:pt x="145859" y="94316"/>
                    <a:pt x="150863" y="95088"/>
                  </a:cubicBezTo>
                  <a:lnTo>
                    <a:pt x="150863" y="95627"/>
                  </a:lnTo>
                  <a:cubicBezTo>
                    <a:pt x="150863" y="95896"/>
                    <a:pt x="151055" y="96107"/>
                    <a:pt x="151317" y="96136"/>
                  </a:cubicBezTo>
                  <a:cubicBezTo>
                    <a:pt x="151303" y="95811"/>
                    <a:pt x="151289" y="95477"/>
                    <a:pt x="151272" y="95152"/>
                  </a:cubicBezTo>
                  <a:cubicBezTo>
                    <a:pt x="151266" y="94953"/>
                    <a:pt x="151251" y="94748"/>
                    <a:pt x="151244" y="94542"/>
                  </a:cubicBezTo>
                  <a:lnTo>
                    <a:pt x="151244" y="94535"/>
                  </a:lnTo>
                  <a:cubicBezTo>
                    <a:pt x="148547" y="42907"/>
                    <a:pt x="106625" y="1664"/>
                    <a:pt x="54713" y="56"/>
                  </a:cubicBezTo>
                  <a:cubicBezTo>
                    <a:pt x="54713" y="54"/>
                    <a:pt x="54712" y="53"/>
                    <a:pt x="54711" y="53"/>
                  </a:cubicBezTo>
                  <a:cubicBezTo>
                    <a:pt x="54709" y="53"/>
                    <a:pt x="54705" y="56"/>
                    <a:pt x="54705" y="56"/>
                  </a:cubicBezTo>
                  <a:cubicBezTo>
                    <a:pt x="53905" y="29"/>
                    <a:pt x="53106" y="14"/>
                    <a:pt x="52299" y="7"/>
                  </a:cubicBezTo>
                  <a:lnTo>
                    <a:pt x="52228" y="7"/>
                  </a:lnTo>
                  <a:cubicBezTo>
                    <a:pt x="52009" y="1"/>
                    <a:pt x="51781" y="1"/>
                    <a:pt x="5156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6"/>
            <p:cNvSpPr/>
            <p:nvPr/>
          </p:nvSpPr>
          <p:spPr>
            <a:xfrm>
              <a:off x="2430825" y="409225"/>
              <a:ext cx="2578075" cy="2495450"/>
            </a:xfrm>
            <a:custGeom>
              <a:avLst/>
              <a:gdLst/>
              <a:ahLst/>
              <a:cxnLst/>
              <a:rect l="l" t="t" r="r" b="b"/>
              <a:pathLst>
                <a:path w="103123" h="99818" extrusionOk="0">
                  <a:moveTo>
                    <a:pt x="51562" y="1"/>
                  </a:moveTo>
                  <a:cubicBezTo>
                    <a:pt x="51342" y="1"/>
                    <a:pt x="51116" y="1"/>
                    <a:pt x="50895" y="7"/>
                  </a:cubicBezTo>
                  <a:cubicBezTo>
                    <a:pt x="50747" y="16"/>
                    <a:pt x="50592" y="16"/>
                    <a:pt x="50444" y="21"/>
                  </a:cubicBezTo>
                  <a:lnTo>
                    <a:pt x="50422" y="21"/>
                  </a:lnTo>
                  <a:cubicBezTo>
                    <a:pt x="50216" y="29"/>
                    <a:pt x="50011" y="43"/>
                    <a:pt x="49805" y="56"/>
                  </a:cubicBezTo>
                  <a:cubicBezTo>
                    <a:pt x="49594" y="71"/>
                    <a:pt x="49389" y="86"/>
                    <a:pt x="49177" y="107"/>
                  </a:cubicBezTo>
                  <a:cubicBezTo>
                    <a:pt x="48964" y="120"/>
                    <a:pt x="48752" y="142"/>
                    <a:pt x="48546" y="171"/>
                  </a:cubicBezTo>
                  <a:cubicBezTo>
                    <a:pt x="48342" y="192"/>
                    <a:pt x="48130" y="220"/>
                    <a:pt x="47918" y="241"/>
                  </a:cubicBezTo>
                  <a:cubicBezTo>
                    <a:pt x="47790" y="263"/>
                    <a:pt x="47663" y="284"/>
                    <a:pt x="47535" y="297"/>
                  </a:cubicBezTo>
                  <a:cubicBezTo>
                    <a:pt x="47351" y="326"/>
                    <a:pt x="47159" y="354"/>
                    <a:pt x="46976" y="390"/>
                  </a:cubicBezTo>
                  <a:cubicBezTo>
                    <a:pt x="46757" y="425"/>
                    <a:pt x="46544" y="467"/>
                    <a:pt x="46325" y="510"/>
                  </a:cubicBezTo>
                  <a:cubicBezTo>
                    <a:pt x="46113" y="553"/>
                    <a:pt x="45901" y="595"/>
                    <a:pt x="45681" y="644"/>
                  </a:cubicBezTo>
                  <a:cubicBezTo>
                    <a:pt x="45468" y="688"/>
                    <a:pt x="45255" y="737"/>
                    <a:pt x="45043" y="794"/>
                  </a:cubicBezTo>
                  <a:cubicBezTo>
                    <a:pt x="44831" y="843"/>
                    <a:pt x="44612" y="900"/>
                    <a:pt x="44399" y="956"/>
                  </a:cubicBezTo>
                  <a:cubicBezTo>
                    <a:pt x="44137" y="1027"/>
                    <a:pt x="43869" y="1104"/>
                    <a:pt x="43599" y="1183"/>
                  </a:cubicBezTo>
                  <a:cubicBezTo>
                    <a:pt x="43232" y="1296"/>
                    <a:pt x="42863" y="1409"/>
                    <a:pt x="42502" y="1537"/>
                  </a:cubicBezTo>
                  <a:cubicBezTo>
                    <a:pt x="42290" y="1608"/>
                    <a:pt x="42077" y="1685"/>
                    <a:pt x="41872" y="1763"/>
                  </a:cubicBezTo>
                  <a:cubicBezTo>
                    <a:pt x="41441" y="1918"/>
                    <a:pt x="41016" y="2088"/>
                    <a:pt x="40584" y="2265"/>
                  </a:cubicBezTo>
                  <a:cubicBezTo>
                    <a:pt x="40187" y="2435"/>
                    <a:pt x="39798" y="2606"/>
                    <a:pt x="39402" y="2789"/>
                  </a:cubicBezTo>
                  <a:cubicBezTo>
                    <a:pt x="37583" y="3651"/>
                    <a:pt x="35841" y="4662"/>
                    <a:pt x="34192" y="5812"/>
                  </a:cubicBezTo>
                  <a:cubicBezTo>
                    <a:pt x="34001" y="5940"/>
                    <a:pt x="33809" y="6075"/>
                    <a:pt x="33626" y="6208"/>
                  </a:cubicBezTo>
                  <a:cubicBezTo>
                    <a:pt x="33434" y="6343"/>
                    <a:pt x="33250" y="6478"/>
                    <a:pt x="33066" y="6619"/>
                  </a:cubicBezTo>
                  <a:cubicBezTo>
                    <a:pt x="31572" y="7724"/>
                    <a:pt x="30114" y="8970"/>
                    <a:pt x="28691" y="10336"/>
                  </a:cubicBezTo>
                  <a:cubicBezTo>
                    <a:pt x="28514" y="10506"/>
                    <a:pt x="28337" y="10676"/>
                    <a:pt x="28160" y="10852"/>
                  </a:cubicBezTo>
                  <a:lnTo>
                    <a:pt x="27629" y="11384"/>
                  </a:lnTo>
                  <a:cubicBezTo>
                    <a:pt x="27452" y="11561"/>
                    <a:pt x="27275" y="11738"/>
                    <a:pt x="27105" y="11922"/>
                  </a:cubicBezTo>
                  <a:cubicBezTo>
                    <a:pt x="26751" y="12282"/>
                    <a:pt x="26411" y="12658"/>
                    <a:pt x="26065" y="13034"/>
                  </a:cubicBezTo>
                  <a:cubicBezTo>
                    <a:pt x="25711" y="13430"/>
                    <a:pt x="25357" y="13833"/>
                    <a:pt x="25004" y="14244"/>
                  </a:cubicBezTo>
                  <a:cubicBezTo>
                    <a:pt x="24345" y="15008"/>
                    <a:pt x="23693" y="15807"/>
                    <a:pt x="23049" y="16629"/>
                  </a:cubicBezTo>
                  <a:cubicBezTo>
                    <a:pt x="22561" y="17273"/>
                    <a:pt x="22065" y="17924"/>
                    <a:pt x="21583" y="18597"/>
                  </a:cubicBezTo>
                  <a:cubicBezTo>
                    <a:pt x="21428" y="18817"/>
                    <a:pt x="21265" y="19044"/>
                    <a:pt x="21110" y="19263"/>
                  </a:cubicBezTo>
                  <a:cubicBezTo>
                    <a:pt x="20946" y="19490"/>
                    <a:pt x="20791" y="19716"/>
                    <a:pt x="20635" y="19943"/>
                  </a:cubicBezTo>
                  <a:cubicBezTo>
                    <a:pt x="20557" y="20050"/>
                    <a:pt x="20486" y="20156"/>
                    <a:pt x="20416" y="20262"/>
                  </a:cubicBezTo>
                  <a:cubicBezTo>
                    <a:pt x="20176" y="20616"/>
                    <a:pt x="19935" y="20977"/>
                    <a:pt x="19701" y="21339"/>
                  </a:cubicBezTo>
                  <a:cubicBezTo>
                    <a:pt x="19389" y="21811"/>
                    <a:pt x="19086" y="22286"/>
                    <a:pt x="18781" y="22768"/>
                  </a:cubicBezTo>
                  <a:cubicBezTo>
                    <a:pt x="18477" y="23256"/>
                    <a:pt x="18179" y="23743"/>
                    <a:pt x="17881" y="24239"/>
                  </a:cubicBezTo>
                  <a:cubicBezTo>
                    <a:pt x="17436" y="24983"/>
                    <a:pt x="16997" y="25748"/>
                    <a:pt x="16565" y="26519"/>
                  </a:cubicBezTo>
                  <a:cubicBezTo>
                    <a:pt x="16134" y="27298"/>
                    <a:pt x="15701" y="28084"/>
                    <a:pt x="15283" y="28884"/>
                  </a:cubicBezTo>
                  <a:cubicBezTo>
                    <a:pt x="15079" y="29287"/>
                    <a:pt x="14867" y="29691"/>
                    <a:pt x="14668" y="30095"/>
                  </a:cubicBezTo>
                  <a:cubicBezTo>
                    <a:pt x="14456" y="30498"/>
                    <a:pt x="14257" y="30901"/>
                    <a:pt x="14060" y="31312"/>
                  </a:cubicBezTo>
                  <a:cubicBezTo>
                    <a:pt x="13790" y="31871"/>
                    <a:pt x="13522" y="32438"/>
                    <a:pt x="13253" y="33011"/>
                  </a:cubicBezTo>
                  <a:cubicBezTo>
                    <a:pt x="12990" y="33578"/>
                    <a:pt x="12729" y="34144"/>
                    <a:pt x="12474" y="34724"/>
                  </a:cubicBezTo>
                  <a:cubicBezTo>
                    <a:pt x="12218" y="35298"/>
                    <a:pt x="11964" y="35878"/>
                    <a:pt x="11716" y="36466"/>
                  </a:cubicBezTo>
                  <a:cubicBezTo>
                    <a:pt x="11214" y="37641"/>
                    <a:pt x="10732" y="38837"/>
                    <a:pt x="10258" y="40055"/>
                  </a:cubicBezTo>
                  <a:cubicBezTo>
                    <a:pt x="10023" y="40664"/>
                    <a:pt x="9790" y="41280"/>
                    <a:pt x="9564" y="41897"/>
                  </a:cubicBezTo>
                  <a:lnTo>
                    <a:pt x="9564" y="41910"/>
                  </a:lnTo>
                  <a:cubicBezTo>
                    <a:pt x="9330" y="42527"/>
                    <a:pt x="9111" y="43150"/>
                    <a:pt x="8892" y="43779"/>
                  </a:cubicBezTo>
                  <a:cubicBezTo>
                    <a:pt x="8666" y="44409"/>
                    <a:pt x="8452" y="45039"/>
                    <a:pt x="8240" y="45676"/>
                  </a:cubicBezTo>
                  <a:cubicBezTo>
                    <a:pt x="8234" y="45682"/>
                    <a:pt x="8232" y="45690"/>
                    <a:pt x="8233" y="45698"/>
                  </a:cubicBezTo>
                  <a:cubicBezTo>
                    <a:pt x="8021" y="46335"/>
                    <a:pt x="7808" y="46979"/>
                    <a:pt x="7604" y="47624"/>
                  </a:cubicBezTo>
                  <a:cubicBezTo>
                    <a:pt x="7399" y="48274"/>
                    <a:pt x="7193" y="48933"/>
                    <a:pt x="6995" y="49590"/>
                  </a:cubicBezTo>
                  <a:cubicBezTo>
                    <a:pt x="6826" y="50158"/>
                    <a:pt x="6663" y="50717"/>
                    <a:pt x="6492" y="51290"/>
                  </a:cubicBezTo>
                  <a:cubicBezTo>
                    <a:pt x="6245" y="52146"/>
                    <a:pt x="6004" y="53011"/>
                    <a:pt x="5778" y="53889"/>
                  </a:cubicBezTo>
                  <a:cubicBezTo>
                    <a:pt x="5615" y="54475"/>
                    <a:pt x="5458" y="55070"/>
                    <a:pt x="5310" y="55665"/>
                  </a:cubicBezTo>
                  <a:cubicBezTo>
                    <a:pt x="5134" y="56352"/>
                    <a:pt x="4964" y="57045"/>
                    <a:pt x="4794" y="57747"/>
                  </a:cubicBezTo>
                  <a:cubicBezTo>
                    <a:pt x="4624" y="58440"/>
                    <a:pt x="4460" y="59141"/>
                    <a:pt x="4305" y="59848"/>
                  </a:cubicBezTo>
                  <a:cubicBezTo>
                    <a:pt x="4135" y="60600"/>
                    <a:pt x="3965" y="61350"/>
                    <a:pt x="3810" y="62106"/>
                  </a:cubicBezTo>
                  <a:cubicBezTo>
                    <a:pt x="3519" y="63492"/>
                    <a:pt x="3242" y="64896"/>
                    <a:pt x="2981" y="66319"/>
                  </a:cubicBezTo>
                  <a:cubicBezTo>
                    <a:pt x="2846" y="67048"/>
                    <a:pt x="2711" y="67785"/>
                    <a:pt x="2592" y="68521"/>
                  </a:cubicBezTo>
                  <a:cubicBezTo>
                    <a:pt x="2464" y="69257"/>
                    <a:pt x="2344" y="70000"/>
                    <a:pt x="2224" y="70743"/>
                  </a:cubicBezTo>
                  <a:cubicBezTo>
                    <a:pt x="1756" y="73731"/>
                    <a:pt x="1353" y="76775"/>
                    <a:pt x="1035" y="79869"/>
                  </a:cubicBezTo>
                  <a:cubicBezTo>
                    <a:pt x="885" y="81297"/>
                    <a:pt x="752" y="82735"/>
                    <a:pt x="631" y="84187"/>
                  </a:cubicBezTo>
                  <a:cubicBezTo>
                    <a:pt x="553" y="85094"/>
                    <a:pt x="489" y="86006"/>
                    <a:pt x="432" y="86919"/>
                  </a:cubicBezTo>
                  <a:cubicBezTo>
                    <a:pt x="324" y="88427"/>
                    <a:pt x="241" y="89942"/>
                    <a:pt x="185" y="91465"/>
                  </a:cubicBezTo>
                  <a:cubicBezTo>
                    <a:pt x="170" y="91585"/>
                    <a:pt x="170" y="91696"/>
                    <a:pt x="164" y="91819"/>
                  </a:cubicBezTo>
                  <a:cubicBezTo>
                    <a:pt x="135" y="92582"/>
                    <a:pt x="113" y="93347"/>
                    <a:pt x="86" y="94119"/>
                  </a:cubicBezTo>
                  <a:cubicBezTo>
                    <a:pt x="34" y="95733"/>
                    <a:pt x="9" y="97361"/>
                    <a:pt x="9" y="99003"/>
                  </a:cubicBezTo>
                  <a:cubicBezTo>
                    <a:pt x="0" y="99273"/>
                    <a:pt x="0" y="99549"/>
                    <a:pt x="0" y="99817"/>
                  </a:cubicBezTo>
                  <a:lnTo>
                    <a:pt x="518" y="99817"/>
                  </a:lnTo>
                  <a:lnTo>
                    <a:pt x="518" y="99519"/>
                  </a:lnTo>
                  <a:cubicBezTo>
                    <a:pt x="516" y="99372"/>
                    <a:pt x="455" y="99232"/>
                    <a:pt x="347" y="99131"/>
                  </a:cubicBezTo>
                  <a:cubicBezTo>
                    <a:pt x="3327" y="96158"/>
                    <a:pt x="25117" y="93857"/>
                    <a:pt x="51557" y="93857"/>
                  </a:cubicBezTo>
                  <a:cubicBezTo>
                    <a:pt x="78026" y="93857"/>
                    <a:pt x="99824" y="96164"/>
                    <a:pt x="102776" y="99137"/>
                  </a:cubicBezTo>
                  <a:cubicBezTo>
                    <a:pt x="102667" y="99235"/>
                    <a:pt x="102606" y="99374"/>
                    <a:pt x="102606" y="99519"/>
                  </a:cubicBezTo>
                  <a:lnTo>
                    <a:pt x="102606" y="99816"/>
                  </a:lnTo>
                  <a:lnTo>
                    <a:pt x="103123" y="99816"/>
                  </a:lnTo>
                  <a:cubicBezTo>
                    <a:pt x="103123" y="99549"/>
                    <a:pt x="103123" y="99272"/>
                    <a:pt x="103112" y="99002"/>
                  </a:cubicBezTo>
                  <a:cubicBezTo>
                    <a:pt x="102900" y="46362"/>
                    <a:pt x="81634" y="3434"/>
                    <a:pt x="54818" y="192"/>
                  </a:cubicBezTo>
                  <a:cubicBezTo>
                    <a:pt x="53982" y="92"/>
                    <a:pt x="53140" y="36"/>
                    <a:pt x="52299" y="7"/>
                  </a:cubicBezTo>
                  <a:lnTo>
                    <a:pt x="52227" y="7"/>
                  </a:lnTo>
                  <a:cubicBezTo>
                    <a:pt x="52007" y="1"/>
                    <a:pt x="51781" y="1"/>
                    <a:pt x="5156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6"/>
            <p:cNvSpPr/>
            <p:nvPr/>
          </p:nvSpPr>
          <p:spPr>
            <a:xfrm>
              <a:off x="1212675" y="2785325"/>
              <a:ext cx="26525" cy="41575"/>
            </a:xfrm>
            <a:custGeom>
              <a:avLst/>
              <a:gdLst/>
              <a:ahLst/>
              <a:cxnLst/>
              <a:rect l="l" t="t" r="r" b="b"/>
              <a:pathLst>
                <a:path w="1061" h="1663" extrusionOk="0">
                  <a:moveTo>
                    <a:pt x="524" y="0"/>
                  </a:moveTo>
                  <a:cubicBezTo>
                    <a:pt x="236" y="0"/>
                    <a:pt x="1" y="234"/>
                    <a:pt x="2" y="523"/>
                  </a:cubicBezTo>
                  <a:lnTo>
                    <a:pt x="2" y="1133"/>
                  </a:lnTo>
                  <a:cubicBezTo>
                    <a:pt x="1" y="1424"/>
                    <a:pt x="236" y="1662"/>
                    <a:pt x="529" y="1662"/>
                  </a:cubicBezTo>
                  <a:cubicBezTo>
                    <a:pt x="530" y="1662"/>
                    <a:pt x="531" y="1662"/>
                    <a:pt x="531" y="1662"/>
                  </a:cubicBezTo>
                  <a:cubicBezTo>
                    <a:pt x="535" y="1662"/>
                    <a:pt x="538" y="1662"/>
                    <a:pt x="541" y="1662"/>
                  </a:cubicBezTo>
                  <a:cubicBezTo>
                    <a:pt x="557" y="1662"/>
                    <a:pt x="573" y="1660"/>
                    <a:pt x="589" y="1655"/>
                  </a:cubicBezTo>
                  <a:cubicBezTo>
                    <a:pt x="850" y="1634"/>
                    <a:pt x="1061" y="1401"/>
                    <a:pt x="1061" y="1133"/>
                  </a:cubicBezTo>
                  <a:lnTo>
                    <a:pt x="1061" y="523"/>
                  </a:lnTo>
                  <a:cubicBezTo>
                    <a:pt x="1061" y="486"/>
                    <a:pt x="1053" y="451"/>
                    <a:pt x="1053" y="414"/>
                  </a:cubicBezTo>
                  <a:cubicBezTo>
                    <a:pt x="1009" y="219"/>
                    <a:pt x="851" y="59"/>
                    <a:pt x="647" y="8"/>
                  </a:cubicBezTo>
                  <a:cubicBezTo>
                    <a:pt x="610" y="8"/>
                    <a:pt x="567" y="0"/>
                    <a:pt x="531" y="0"/>
                  </a:cubicBezTo>
                  <a:cubicBezTo>
                    <a:pt x="529" y="0"/>
                    <a:pt x="527" y="0"/>
                    <a:pt x="5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6"/>
            <p:cNvSpPr/>
            <p:nvPr/>
          </p:nvSpPr>
          <p:spPr>
            <a:xfrm>
              <a:off x="2417525" y="2877800"/>
              <a:ext cx="26700" cy="41750"/>
            </a:xfrm>
            <a:custGeom>
              <a:avLst/>
              <a:gdLst/>
              <a:ahLst/>
              <a:cxnLst/>
              <a:rect l="l" t="t" r="r" b="b"/>
              <a:pathLst>
                <a:path w="1068" h="1670" extrusionOk="0">
                  <a:moveTo>
                    <a:pt x="532" y="1"/>
                  </a:moveTo>
                  <a:cubicBezTo>
                    <a:pt x="449" y="1"/>
                    <a:pt x="368" y="21"/>
                    <a:pt x="293" y="59"/>
                  </a:cubicBezTo>
                  <a:lnTo>
                    <a:pt x="293" y="66"/>
                  </a:lnTo>
                  <a:cubicBezTo>
                    <a:pt x="115" y="150"/>
                    <a:pt x="2" y="331"/>
                    <a:pt x="3" y="530"/>
                  </a:cubicBezTo>
                  <a:lnTo>
                    <a:pt x="3" y="1140"/>
                  </a:lnTo>
                  <a:cubicBezTo>
                    <a:pt x="0" y="1337"/>
                    <a:pt x="115" y="1518"/>
                    <a:pt x="293" y="1604"/>
                  </a:cubicBezTo>
                  <a:lnTo>
                    <a:pt x="293" y="1611"/>
                  </a:lnTo>
                  <a:cubicBezTo>
                    <a:pt x="366" y="1649"/>
                    <a:pt x="449" y="1669"/>
                    <a:pt x="532" y="1669"/>
                  </a:cubicBezTo>
                  <a:cubicBezTo>
                    <a:pt x="536" y="1669"/>
                    <a:pt x="539" y="1669"/>
                    <a:pt x="542" y="1669"/>
                  </a:cubicBezTo>
                  <a:cubicBezTo>
                    <a:pt x="833" y="1669"/>
                    <a:pt x="1067" y="1430"/>
                    <a:pt x="1062" y="1140"/>
                  </a:cubicBezTo>
                  <a:lnTo>
                    <a:pt x="1062" y="530"/>
                  </a:lnTo>
                  <a:cubicBezTo>
                    <a:pt x="1060" y="379"/>
                    <a:pt x="998" y="235"/>
                    <a:pt x="888" y="130"/>
                  </a:cubicBezTo>
                  <a:cubicBezTo>
                    <a:pt x="791" y="47"/>
                    <a:pt x="667" y="1"/>
                    <a:pt x="5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6"/>
            <p:cNvSpPr/>
            <p:nvPr/>
          </p:nvSpPr>
          <p:spPr>
            <a:xfrm>
              <a:off x="4995650" y="2877800"/>
              <a:ext cx="26525" cy="41750"/>
            </a:xfrm>
            <a:custGeom>
              <a:avLst/>
              <a:gdLst/>
              <a:ahLst/>
              <a:cxnLst/>
              <a:rect l="l" t="t" r="r" b="b"/>
              <a:pathLst>
                <a:path w="1061" h="1670" extrusionOk="0">
                  <a:moveTo>
                    <a:pt x="537" y="0"/>
                  </a:moveTo>
                  <a:cubicBezTo>
                    <a:pt x="535" y="0"/>
                    <a:pt x="532" y="0"/>
                    <a:pt x="530" y="1"/>
                  </a:cubicBezTo>
                  <a:lnTo>
                    <a:pt x="522" y="1"/>
                  </a:lnTo>
                  <a:cubicBezTo>
                    <a:pt x="393" y="2"/>
                    <a:pt x="269" y="51"/>
                    <a:pt x="173" y="138"/>
                  </a:cubicBezTo>
                  <a:cubicBezTo>
                    <a:pt x="63" y="239"/>
                    <a:pt x="1" y="380"/>
                    <a:pt x="1" y="530"/>
                  </a:cubicBezTo>
                  <a:lnTo>
                    <a:pt x="1" y="1140"/>
                  </a:lnTo>
                  <a:cubicBezTo>
                    <a:pt x="1" y="1288"/>
                    <a:pt x="63" y="1430"/>
                    <a:pt x="173" y="1530"/>
                  </a:cubicBezTo>
                  <a:cubicBezTo>
                    <a:pt x="269" y="1619"/>
                    <a:pt x="395" y="1669"/>
                    <a:pt x="525" y="1669"/>
                  </a:cubicBezTo>
                  <a:cubicBezTo>
                    <a:pt x="527" y="1669"/>
                    <a:pt x="528" y="1669"/>
                    <a:pt x="530" y="1669"/>
                  </a:cubicBezTo>
                  <a:cubicBezTo>
                    <a:pt x="532" y="1669"/>
                    <a:pt x="535" y="1669"/>
                    <a:pt x="537" y="1669"/>
                  </a:cubicBezTo>
                  <a:cubicBezTo>
                    <a:pt x="619" y="1669"/>
                    <a:pt x="699" y="1646"/>
                    <a:pt x="770" y="1604"/>
                  </a:cubicBezTo>
                  <a:cubicBezTo>
                    <a:pt x="948" y="1518"/>
                    <a:pt x="1061" y="1337"/>
                    <a:pt x="1058" y="1140"/>
                  </a:cubicBezTo>
                  <a:lnTo>
                    <a:pt x="1058" y="530"/>
                  </a:lnTo>
                  <a:cubicBezTo>
                    <a:pt x="1061" y="333"/>
                    <a:pt x="948" y="152"/>
                    <a:pt x="770" y="66"/>
                  </a:cubicBezTo>
                  <a:cubicBezTo>
                    <a:pt x="699" y="24"/>
                    <a:pt x="619" y="0"/>
                    <a:pt x="5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6"/>
            <p:cNvSpPr/>
            <p:nvPr/>
          </p:nvSpPr>
          <p:spPr>
            <a:xfrm>
              <a:off x="6194375" y="2783100"/>
              <a:ext cx="26350" cy="41550"/>
            </a:xfrm>
            <a:custGeom>
              <a:avLst/>
              <a:gdLst/>
              <a:ahLst/>
              <a:cxnLst/>
              <a:rect l="l" t="t" r="r" b="b"/>
              <a:pathLst>
                <a:path w="1054" h="1662" extrusionOk="0">
                  <a:moveTo>
                    <a:pt x="530" y="1"/>
                  </a:moveTo>
                  <a:cubicBezTo>
                    <a:pt x="483" y="2"/>
                    <a:pt x="437" y="6"/>
                    <a:pt x="391" y="14"/>
                  </a:cubicBezTo>
                  <a:lnTo>
                    <a:pt x="391" y="23"/>
                  </a:lnTo>
                  <a:cubicBezTo>
                    <a:pt x="161" y="82"/>
                    <a:pt x="0" y="291"/>
                    <a:pt x="0" y="529"/>
                  </a:cubicBezTo>
                  <a:lnTo>
                    <a:pt x="0" y="1132"/>
                  </a:lnTo>
                  <a:cubicBezTo>
                    <a:pt x="0" y="1408"/>
                    <a:pt x="195" y="1626"/>
                    <a:pt x="464" y="1653"/>
                  </a:cubicBezTo>
                  <a:cubicBezTo>
                    <a:pt x="482" y="1659"/>
                    <a:pt x="500" y="1662"/>
                    <a:pt x="519" y="1662"/>
                  </a:cubicBezTo>
                  <a:cubicBezTo>
                    <a:pt x="522" y="1662"/>
                    <a:pt x="526" y="1661"/>
                    <a:pt x="530" y="1661"/>
                  </a:cubicBezTo>
                  <a:cubicBezTo>
                    <a:pt x="819" y="1661"/>
                    <a:pt x="1052" y="1430"/>
                    <a:pt x="1052" y="1133"/>
                  </a:cubicBezTo>
                  <a:lnTo>
                    <a:pt x="1052" y="530"/>
                  </a:lnTo>
                  <a:cubicBezTo>
                    <a:pt x="1054" y="239"/>
                    <a:pt x="819" y="4"/>
                    <a:pt x="5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6"/>
            <p:cNvSpPr/>
            <p:nvPr/>
          </p:nvSpPr>
          <p:spPr>
            <a:xfrm>
              <a:off x="3627900" y="401500"/>
              <a:ext cx="173700" cy="24350"/>
            </a:xfrm>
            <a:custGeom>
              <a:avLst/>
              <a:gdLst/>
              <a:ahLst/>
              <a:cxnLst/>
              <a:rect l="l" t="t" r="r" b="b"/>
              <a:pathLst>
                <a:path w="6948" h="974" extrusionOk="0">
                  <a:moveTo>
                    <a:pt x="3474" y="1"/>
                  </a:moveTo>
                  <a:cubicBezTo>
                    <a:pt x="1556" y="1"/>
                    <a:pt x="1" y="218"/>
                    <a:pt x="1" y="488"/>
                  </a:cubicBezTo>
                  <a:cubicBezTo>
                    <a:pt x="1" y="756"/>
                    <a:pt x="1556" y="974"/>
                    <a:pt x="3474" y="974"/>
                  </a:cubicBezTo>
                  <a:cubicBezTo>
                    <a:pt x="5392" y="974"/>
                    <a:pt x="6947" y="756"/>
                    <a:pt x="6947" y="488"/>
                  </a:cubicBezTo>
                  <a:cubicBezTo>
                    <a:pt x="6947" y="220"/>
                    <a:pt x="5392" y="1"/>
                    <a:pt x="347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6"/>
            <p:cNvSpPr/>
            <p:nvPr/>
          </p:nvSpPr>
          <p:spPr>
            <a:xfrm>
              <a:off x="3687400" y="238125"/>
              <a:ext cx="54650" cy="179600"/>
            </a:xfrm>
            <a:custGeom>
              <a:avLst/>
              <a:gdLst/>
              <a:ahLst/>
              <a:cxnLst/>
              <a:rect l="l" t="t" r="r" b="b"/>
              <a:pathLst>
                <a:path w="2186" h="7184" extrusionOk="0">
                  <a:moveTo>
                    <a:pt x="1086" y="0"/>
                  </a:moveTo>
                  <a:cubicBezTo>
                    <a:pt x="646" y="0"/>
                    <a:pt x="289" y="357"/>
                    <a:pt x="289" y="796"/>
                  </a:cubicBezTo>
                  <a:lnTo>
                    <a:pt x="1" y="6492"/>
                  </a:lnTo>
                  <a:cubicBezTo>
                    <a:pt x="1" y="6932"/>
                    <a:pt x="646" y="7183"/>
                    <a:pt x="1086" y="7183"/>
                  </a:cubicBezTo>
                  <a:cubicBezTo>
                    <a:pt x="1525" y="7183"/>
                    <a:pt x="2185" y="6952"/>
                    <a:pt x="2185" y="6512"/>
                  </a:cubicBezTo>
                  <a:lnTo>
                    <a:pt x="1882" y="796"/>
                  </a:lnTo>
                  <a:cubicBezTo>
                    <a:pt x="1882" y="357"/>
                    <a:pt x="1525" y="0"/>
                    <a:pt x="10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6"/>
            <p:cNvSpPr/>
            <p:nvPr/>
          </p:nvSpPr>
          <p:spPr>
            <a:xfrm>
              <a:off x="3719850" y="3030450"/>
              <a:ext cx="636400" cy="1036125"/>
            </a:xfrm>
            <a:custGeom>
              <a:avLst/>
              <a:gdLst/>
              <a:ahLst/>
              <a:cxnLst/>
              <a:rect l="l" t="t" r="r" b="b"/>
              <a:pathLst>
                <a:path w="25456" h="41445" extrusionOk="0">
                  <a:moveTo>
                    <a:pt x="11864" y="0"/>
                  </a:moveTo>
                  <a:cubicBezTo>
                    <a:pt x="5312" y="0"/>
                    <a:pt x="0" y="5313"/>
                    <a:pt x="0" y="11865"/>
                  </a:cubicBezTo>
                  <a:lnTo>
                    <a:pt x="0" y="41444"/>
                  </a:lnTo>
                  <a:cubicBezTo>
                    <a:pt x="25455" y="26103"/>
                    <a:pt x="23731" y="11865"/>
                    <a:pt x="23731" y="11865"/>
                  </a:cubicBezTo>
                  <a:cubicBezTo>
                    <a:pt x="23731" y="5313"/>
                    <a:pt x="18417" y="0"/>
                    <a:pt x="11864"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6"/>
            <p:cNvSpPr/>
            <p:nvPr/>
          </p:nvSpPr>
          <p:spPr>
            <a:xfrm>
              <a:off x="3024725" y="3226175"/>
              <a:ext cx="1395925" cy="622100"/>
            </a:xfrm>
            <a:custGeom>
              <a:avLst/>
              <a:gdLst/>
              <a:ahLst/>
              <a:cxnLst/>
              <a:rect l="l" t="t" r="r" b="b"/>
              <a:pathLst>
                <a:path w="55837" h="24884" extrusionOk="0">
                  <a:moveTo>
                    <a:pt x="35823" y="1"/>
                  </a:moveTo>
                  <a:lnTo>
                    <a:pt x="27712" y="21053"/>
                  </a:lnTo>
                  <a:lnTo>
                    <a:pt x="18664" y="6994"/>
                  </a:lnTo>
                  <a:lnTo>
                    <a:pt x="13146" y="12513"/>
                  </a:lnTo>
                  <a:lnTo>
                    <a:pt x="1" y="12513"/>
                  </a:lnTo>
                  <a:lnTo>
                    <a:pt x="1" y="14255"/>
                  </a:lnTo>
                  <a:lnTo>
                    <a:pt x="13867" y="14255"/>
                  </a:lnTo>
                  <a:lnTo>
                    <a:pt x="18368" y="9754"/>
                  </a:lnTo>
                  <a:lnTo>
                    <a:pt x="28104" y="24883"/>
                  </a:lnTo>
                  <a:lnTo>
                    <a:pt x="35771" y="4985"/>
                  </a:lnTo>
                  <a:lnTo>
                    <a:pt x="39251" y="14618"/>
                  </a:lnTo>
                  <a:lnTo>
                    <a:pt x="55836" y="14618"/>
                  </a:lnTo>
                  <a:lnTo>
                    <a:pt x="55836" y="12876"/>
                  </a:lnTo>
                  <a:lnTo>
                    <a:pt x="40475" y="12876"/>
                  </a:lnTo>
                  <a:lnTo>
                    <a:pt x="3582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 name="مستطيل 31"/>
          <p:cNvSpPr/>
          <p:nvPr/>
        </p:nvSpPr>
        <p:spPr>
          <a:xfrm>
            <a:off x="3505200" y="267494"/>
            <a:ext cx="4572000" cy="584775"/>
          </a:xfrm>
          <a:prstGeom prst="rect">
            <a:avLst/>
          </a:prstGeom>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1" dirty="0">
                <a:solidFill>
                  <a:schemeClr val="accent4"/>
                </a:solidFill>
                <a:latin typeface="Oxygen"/>
                <a:ea typeface="Oxygen"/>
                <a:cs typeface="Oxygen"/>
                <a:sym typeface="Roboto"/>
              </a:rPr>
              <a:t>Libyan International Medical university </a:t>
            </a:r>
            <a:br>
              <a:rPr lang="en-US" sz="1600" b="1" dirty="0">
                <a:solidFill>
                  <a:schemeClr val="accent4"/>
                </a:solidFill>
                <a:latin typeface="Oxygen"/>
                <a:ea typeface="Oxygen"/>
                <a:cs typeface="Oxygen"/>
                <a:sym typeface="Roboto"/>
              </a:rPr>
            </a:br>
            <a:r>
              <a:rPr lang="en-US" sz="1600" b="1" dirty="0">
                <a:solidFill>
                  <a:schemeClr val="accent4"/>
                </a:solidFill>
                <a:latin typeface="Oxygen"/>
                <a:ea typeface="Oxygen"/>
                <a:cs typeface="Oxygen"/>
                <a:sym typeface="Roboto"/>
              </a:rPr>
              <a:t>Faculty of Business Administration </a:t>
            </a:r>
          </a:p>
        </p:txBody>
      </p:sp>
      <p:pic>
        <p:nvPicPr>
          <p:cNvPr id="3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8878" y="57885"/>
            <a:ext cx="831339" cy="1003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Google Shape;47;p15"/>
          <p:cNvSpPr txBox="1">
            <a:spLocks/>
          </p:cNvSpPr>
          <p:nvPr/>
        </p:nvSpPr>
        <p:spPr>
          <a:xfrm>
            <a:off x="4724400" y="3879761"/>
            <a:ext cx="3200400" cy="418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r" rtl="0">
              <a:lnSpc>
                <a:spcPct val="100000"/>
              </a:lnSpc>
              <a:spcBef>
                <a:spcPts val="0"/>
              </a:spcBef>
              <a:spcAft>
                <a:spcPts val="0"/>
              </a:spcAft>
              <a:buClr>
                <a:schemeClr val="dk1"/>
              </a:buClr>
              <a:buSzPts val="2800"/>
              <a:buFont typeface="Roboto"/>
              <a:buNone/>
              <a:defRPr sz="1800" b="0" i="0" u="none" strike="noStrike" cap="none">
                <a:solidFill>
                  <a:schemeClr val="dk1"/>
                </a:solidFill>
                <a:latin typeface="Roboto"/>
                <a:ea typeface="Roboto"/>
                <a:cs typeface="Roboto"/>
                <a:sym typeface="Roboto"/>
              </a:defRPr>
            </a:lvl1pPr>
            <a:lvl2pPr marL="914400" marR="0" lvl="1" indent="-317500" algn="l"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2pPr>
            <a:lvl3pPr marL="1371600" marR="0" lvl="2" indent="-317500" algn="l"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3pPr>
            <a:lvl4pPr marL="1828800" marR="0" lvl="3" indent="-317500" algn="l"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4pPr>
            <a:lvl5pPr marL="2286000" marR="0" lvl="4" indent="-317500" algn="l"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5pPr>
            <a:lvl6pPr marL="2743200" marR="0" lvl="5" indent="-317500" algn="l"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6pPr>
            <a:lvl7pPr marL="3200400" marR="0" lvl="6" indent="-317500" algn="l"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7pPr>
            <a:lvl8pPr marL="3657600" marR="0" lvl="7" indent="-317500" algn="l"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8pPr>
            <a:lvl9pPr marL="4114800" marR="0" lvl="8" indent="-317500" algn="l"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9pPr>
          </a:lstStyle>
          <a:p>
            <a:pPr marL="0" indent="0" algn="l">
              <a:buClr>
                <a:srgbClr val="F3F3F3"/>
              </a:buClr>
            </a:pPr>
            <a:r>
              <a:rPr lang="en-US" dirty="0">
                <a:solidFill>
                  <a:schemeClr val="accent4"/>
                </a:solidFill>
                <a:latin typeface="Oxygen"/>
                <a:ea typeface="Oxygen"/>
                <a:cs typeface="Oxygen"/>
                <a:sym typeface="Arvo"/>
              </a:rPr>
              <a:t>By : </a:t>
            </a:r>
            <a:r>
              <a:rPr lang="en-US" dirty="0" err="1">
                <a:solidFill>
                  <a:schemeClr val="accent4"/>
                </a:solidFill>
                <a:latin typeface="Oxygen"/>
                <a:ea typeface="Oxygen"/>
                <a:cs typeface="Oxygen"/>
                <a:sym typeface="Arvo"/>
              </a:rPr>
              <a:t>Sondos</a:t>
            </a:r>
            <a:r>
              <a:rPr lang="en-US" dirty="0">
                <a:solidFill>
                  <a:schemeClr val="accent4"/>
                </a:solidFill>
                <a:latin typeface="Oxygen"/>
                <a:ea typeface="Oxygen"/>
                <a:cs typeface="Oxygen"/>
                <a:sym typeface="Arvo"/>
              </a:rPr>
              <a:t> Aloud  </a:t>
            </a:r>
          </a:p>
          <a:p>
            <a:pPr marL="0" indent="0" algn="l">
              <a:buClr>
                <a:srgbClr val="F3F3F3"/>
              </a:buClr>
            </a:pPr>
            <a:r>
              <a:rPr lang="en-US" dirty="0">
                <a:solidFill>
                  <a:schemeClr val="accent4"/>
                </a:solidFill>
                <a:latin typeface="Oxygen"/>
                <a:ea typeface="Oxygen"/>
                <a:cs typeface="Oxygen"/>
                <a:sym typeface="Arvo"/>
              </a:rPr>
              <a:t>ID : 1500 </a:t>
            </a:r>
          </a:p>
        </p:txBody>
      </p:sp>
      <p:pic>
        <p:nvPicPr>
          <p:cNvPr id="3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80278" y="181812"/>
            <a:ext cx="863345" cy="813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267200" y="1628920"/>
            <a:ext cx="4267200" cy="1200329"/>
          </a:xfrm>
          <a:prstGeom prst="rect">
            <a:avLst/>
          </a:prstGeom>
          <a:noFill/>
        </p:spPr>
        <p:txBody>
          <a:bodyPr wrap="square" rtlCol="0">
            <a:spAutoFit/>
          </a:bodyPr>
          <a:lstStyle/>
          <a:p>
            <a:r>
              <a:rPr lang="en-US" sz="3600" b="1" dirty="0">
                <a:solidFill>
                  <a:schemeClr val="bg1"/>
                </a:solidFill>
              </a:rPr>
              <a:t>Health Insurance System in Japan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idx="1"/>
          </p:nvPr>
        </p:nvSpPr>
        <p:spPr>
          <a:xfrm>
            <a:off x="1371600" y="1276350"/>
            <a:ext cx="6324600" cy="3200100"/>
          </a:xfrm>
        </p:spPr>
        <p:txBody>
          <a:bodyPr/>
          <a:lstStyle/>
          <a:p>
            <a:pPr algn="just"/>
            <a:r>
              <a:rPr lang="en-US" sz="1800" dirty="0"/>
              <a:t>International Student Insurance. “Healthcare in Japan.” </a:t>
            </a:r>
            <a:r>
              <a:rPr lang="en-US" sz="1800" i="1" dirty="0"/>
              <a:t>Internationalstudentinsurance.com</a:t>
            </a:r>
            <a:r>
              <a:rPr lang="en-US" sz="1800" dirty="0"/>
              <a:t>, 2019, www.internationalstudentinsurance.com/japan-student-insurance/healthcare-in-japan.php.</a:t>
            </a:r>
          </a:p>
          <a:p>
            <a:pPr algn="just"/>
            <a:r>
              <a:rPr lang="en-US" sz="1800" dirty="0"/>
              <a:t>Matsuda, </a:t>
            </a:r>
            <a:r>
              <a:rPr lang="en-US" sz="1800" dirty="0" err="1"/>
              <a:t>Ryozo</a:t>
            </a:r>
            <a:r>
              <a:rPr lang="en-US" sz="1800" dirty="0"/>
              <a:t>. “Japan | Commonwealth Fund.” </a:t>
            </a:r>
            <a:r>
              <a:rPr lang="en-US" sz="1800" i="1" dirty="0"/>
              <a:t>Www.commonwealthfund.org</a:t>
            </a:r>
            <a:r>
              <a:rPr lang="en-US" sz="1800" dirty="0"/>
              <a:t>, 5 June 2020, www.commonwealthfund.org/international-health-policy-center/countries/japan.</a:t>
            </a:r>
          </a:p>
          <a:p>
            <a:endParaRPr lang="en-US" dirty="0"/>
          </a:p>
        </p:txBody>
      </p:sp>
      <p:sp>
        <p:nvSpPr>
          <p:cNvPr id="4" name="عنوان 3"/>
          <p:cNvSpPr>
            <a:spLocks noGrp="1"/>
          </p:cNvSpPr>
          <p:nvPr>
            <p:ph type="title"/>
          </p:nvPr>
        </p:nvSpPr>
        <p:spPr/>
        <p:txBody>
          <a:bodyPr/>
          <a:lstStyle/>
          <a:p>
            <a:r>
              <a:rPr lang="en-GB" dirty="0" smtClean="0"/>
              <a:t>REFERENCE </a:t>
            </a:r>
            <a:endParaRPr lang="en-US" dirty="0"/>
          </a:p>
        </p:txBody>
      </p:sp>
    </p:spTree>
    <p:extLst>
      <p:ext uri="{BB962C8B-B14F-4D97-AF65-F5344CB8AC3E}">
        <p14:creationId xmlns:p14="http://schemas.microsoft.com/office/powerpoint/2010/main" val="3552124891"/>
      </p:ext>
    </p:extLst>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75"/>
        <p:cNvGrpSpPr/>
        <p:nvPr/>
      </p:nvGrpSpPr>
      <p:grpSpPr>
        <a:xfrm>
          <a:off x="0" y="0"/>
          <a:ext cx="0" cy="0"/>
          <a:chOff x="0" y="0"/>
          <a:chExt cx="0" cy="0"/>
        </a:xfrm>
      </p:grpSpPr>
      <p:grpSp>
        <p:nvGrpSpPr>
          <p:cNvPr id="602" name="Google Shape;602;p39"/>
          <p:cNvGrpSpPr/>
          <p:nvPr/>
        </p:nvGrpSpPr>
        <p:grpSpPr>
          <a:xfrm>
            <a:off x="5717679" y="1085141"/>
            <a:ext cx="1392811" cy="1772606"/>
            <a:chOff x="3733264" y="3815556"/>
            <a:chExt cx="795937" cy="1012918"/>
          </a:xfrm>
        </p:grpSpPr>
        <p:sp>
          <p:nvSpPr>
            <p:cNvPr id="603" name="Google Shape;603;p39"/>
            <p:cNvSpPr/>
            <p:nvPr/>
          </p:nvSpPr>
          <p:spPr>
            <a:xfrm>
              <a:off x="3733264" y="4722450"/>
              <a:ext cx="565608" cy="106009"/>
            </a:xfrm>
            <a:custGeom>
              <a:avLst/>
              <a:gdLst/>
              <a:ahLst/>
              <a:cxnLst/>
              <a:rect l="l" t="t" r="r" b="b"/>
              <a:pathLst>
                <a:path w="36356" h="6814" extrusionOk="0">
                  <a:moveTo>
                    <a:pt x="35448" y="0"/>
                  </a:moveTo>
                  <a:cubicBezTo>
                    <a:pt x="35446" y="0"/>
                    <a:pt x="35444" y="0"/>
                    <a:pt x="35442" y="0"/>
                  </a:cubicBezTo>
                  <a:lnTo>
                    <a:pt x="912" y="0"/>
                  </a:lnTo>
                  <a:cubicBezTo>
                    <a:pt x="911" y="0"/>
                    <a:pt x="910" y="0"/>
                    <a:pt x="909" y="0"/>
                  </a:cubicBezTo>
                  <a:cubicBezTo>
                    <a:pt x="468" y="0"/>
                    <a:pt x="92" y="318"/>
                    <a:pt x="18" y="753"/>
                  </a:cubicBezTo>
                  <a:cubicBezTo>
                    <a:pt x="7" y="804"/>
                    <a:pt x="1" y="856"/>
                    <a:pt x="2" y="910"/>
                  </a:cubicBezTo>
                  <a:lnTo>
                    <a:pt x="2" y="5904"/>
                  </a:lnTo>
                  <a:cubicBezTo>
                    <a:pt x="2" y="5956"/>
                    <a:pt x="7" y="6006"/>
                    <a:pt x="18" y="6057"/>
                  </a:cubicBezTo>
                  <a:cubicBezTo>
                    <a:pt x="27" y="6109"/>
                    <a:pt x="40" y="6163"/>
                    <a:pt x="57" y="6213"/>
                  </a:cubicBezTo>
                  <a:cubicBezTo>
                    <a:pt x="75" y="6263"/>
                    <a:pt x="98" y="6309"/>
                    <a:pt x="124" y="6354"/>
                  </a:cubicBezTo>
                  <a:cubicBezTo>
                    <a:pt x="198" y="6486"/>
                    <a:pt x="305" y="6597"/>
                    <a:pt x="434" y="6677"/>
                  </a:cubicBezTo>
                  <a:cubicBezTo>
                    <a:pt x="445" y="6684"/>
                    <a:pt x="461" y="6691"/>
                    <a:pt x="477" y="6703"/>
                  </a:cubicBezTo>
                  <a:cubicBezTo>
                    <a:pt x="514" y="6723"/>
                    <a:pt x="551" y="6741"/>
                    <a:pt x="590" y="6755"/>
                  </a:cubicBezTo>
                  <a:cubicBezTo>
                    <a:pt x="635" y="6771"/>
                    <a:pt x="680" y="6784"/>
                    <a:pt x="728" y="6794"/>
                  </a:cubicBezTo>
                  <a:cubicBezTo>
                    <a:pt x="734" y="6796"/>
                    <a:pt x="741" y="6798"/>
                    <a:pt x="748" y="6798"/>
                  </a:cubicBezTo>
                  <a:cubicBezTo>
                    <a:pt x="750" y="6798"/>
                    <a:pt x="753" y="6798"/>
                    <a:pt x="755" y="6797"/>
                  </a:cubicBezTo>
                  <a:cubicBezTo>
                    <a:pt x="801" y="6808"/>
                    <a:pt x="849" y="6813"/>
                    <a:pt x="896" y="6813"/>
                  </a:cubicBezTo>
                  <a:cubicBezTo>
                    <a:pt x="901" y="6813"/>
                    <a:pt x="907" y="6813"/>
                    <a:pt x="912" y="6813"/>
                  </a:cubicBezTo>
                  <a:lnTo>
                    <a:pt x="35442" y="6813"/>
                  </a:lnTo>
                  <a:cubicBezTo>
                    <a:pt x="35447" y="6813"/>
                    <a:pt x="35452" y="6813"/>
                    <a:pt x="35457" y="6813"/>
                  </a:cubicBezTo>
                  <a:cubicBezTo>
                    <a:pt x="35504" y="6813"/>
                    <a:pt x="35551" y="6808"/>
                    <a:pt x="35598" y="6797"/>
                  </a:cubicBezTo>
                  <a:cubicBezTo>
                    <a:pt x="35600" y="6798"/>
                    <a:pt x="35603" y="6798"/>
                    <a:pt x="35605" y="6798"/>
                  </a:cubicBezTo>
                  <a:cubicBezTo>
                    <a:pt x="35612" y="6798"/>
                    <a:pt x="35619" y="6796"/>
                    <a:pt x="35625" y="6794"/>
                  </a:cubicBezTo>
                  <a:cubicBezTo>
                    <a:pt x="35672" y="6784"/>
                    <a:pt x="35718" y="6771"/>
                    <a:pt x="35763" y="6755"/>
                  </a:cubicBezTo>
                  <a:cubicBezTo>
                    <a:pt x="35802" y="6741"/>
                    <a:pt x="35840" y="6723"/>
                    <a:pt x="35876" y="6703"/>
                  </a:cubicBezTo>
                  <a:cubicBezTo>
                    <a:pt x="35880" y="6703"/>
                    <a:pt x="35880" y="6700"/>
                    <a:pt x="35885" y="6700"/>
                  </a:cubicBezTo>
                  <a:cubicBezTo>
                    <a:pt x="35905" y="6689"/>
                    <a:pt x="35924" y="6675"/>
                    <a:pt x="35943" y="6661"/>
                  </a:cubicBezTo>
                  <a:cubicBezTo>
                    <a:pt x="35970" y="6645"/>
                    <a:pt x="35996" y="6626"/>
                    <a:pt x="36021" y="6606"/>
                  </a:cubicBezTo>
                  <a:cubicBezTo>
                    <a:pt x="36024" y="6606"/>
                    <a:pt x="36025" y="6604"/>
                    <a:pt x="36025" y="6602"/>
                  </a:cubicBezTo>
                  <a:cubicBezTo>
                    <a:pt x="36030" y="6599"/>
                    <a:pt x="36032" y="6599"/>
                    <a:pt x="36032" y="6594"/>
                  </a:cubicBezTo>
                  <a:cubicBezTo>
                    <a:pt x="36114" y="6528"/>
                    <a:pt x="36182" y="6447"/>
                    <a:pt x="36232" y="6355"/>
                  </a:cubicBezTo>
                  <a:cubicBezTo>
                    <a:pt x="36260" y="6310"/>
                    <a:pt x="36282" y="6263"/>
                    <a:pt x="36299" y="6213"/>
                  </a:cubicBezTo>
                  <a:cubicBezTo>
                    <a:pt x="36316" y="6163"/>
                    <a:pt x="36329" y="6111"/>
                    <a:pt x="36339" y="6057"/>
                  </a:cubicBezTo>
                  <a:cubicBezTo>
                    <a:pt x="36350" y="6006"/>
                    <a:pt x="36355" y="5956"/>
                    <a:pt x="36354" y="5905"/>
                  </a:cubicBezTo>
                  <a:lnTo>
                    <a:pt x="36354" y="910"/>
                  </a:lnTo>
                  <a:cubicBezTo>
                    <a:pt x="36355" y="858"/>
                    <a:pt x="36350" y="804"/>
                    <a:pt x="36339" y="753"/>
                  </a:cubicBezTo>
                  <a:cubicBezTo>
                    <a:pt x="36265" y="318"/>
                    <a:pt x="35888" y="0"/>
                    <a:pt x="3544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9"/>
            <p:cNvSpPr/>
            <p:nvPr/>
          </p:nvSpPr>
          <p:spPr>
            <a:xfrm>
              <a:off x="4130182" y="4722450"/>
              <a:ext cx="119279" cy="106024"/>
            </a:xfrm>
            <a:custGeom>
              <a:avLst/>
              <a:gdLst/>
              <a:ahLst/>
              <a:cxnLst/>
              <a:rect l="l" t="t" r="r" b="b"/>
              <a:pathLst>
                <a:path w="7667" h="6815" extrusionOk="0">
                  <a:moveTo>
                    <a:pt x="0" y="0"/>
                  </a:moveTo>
                  <a:lnTo>
                    <a:pt x="0" y="6815"/>
                  </a:lnTo>
                  <a:lnTo>
                    <a:pt x="7666" y="6815"/>
                  </a:lnTo>
                  <a:lnTo>
                    <a:pt x="766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39"/>
            <p:cNvSpPr/>
            <p:nvPr/>
          </p:nvSpPr>
          <p:spPr>
            <a:xfrm>
              <a:off x="3733544" y="4722450"/>
              <a:ext cx="565080" cy="11730"/>
            </a:xfrm>
            <a:custGeom>
              <a:avLst/>
              <a:gdLst/>
              <a:ahLst/>
              <a:cxnLst/>
              <a:rect l="l" t="t" r="r" b="b"/>
              <a:pathLst>
                <a:path w="36322" h="754" extrusionOk="0">
                  <a:moveTo>
                    <a:pt x="35430" y="0"/>
                  </a:moveTo>
                  <a:cubicBezTo>
                    <a:pt x="35428" y="0"/>
                    <a:pt x="35426" y="0"/>
                    <a:pt x="35424" y="0"/>
                  </a:cubicBezTo>
                  <a:lnTo>
                    <a:pt x="894" y="0"/>
                  </a:lnTo>
                  <a:cubicBezTo>
                    <a:pt x="893" y="0"/>
                    <a:pt x="892" y="0"/>
                    <a:pt x="891" y="0"/>
                  </a:cubicBezTo>
                  <a:cubicBezTo>
                    <a:pt x="450" y="0"/>
                    <a:pt x="74" y="318"/>
                    <a:pt x="0" y="753"/>
                  </a:cubicBezTo>
                  <a:lnTo>
                    <a:pt x="36321" y="753"/>
                  </a:lnTo>
                  <a:cubicBezTo>
                    <a:pt x="36247" y="318"/>
                    <a:pt x="35870" y="0"/>
                    <a:pt x="3543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39"/>
            <p:cNvSpPr/>
            <p:nvPr/>
          </p:nvSpPr>
          <p:spPr>
            <a:xfrm>
              <a:off x="3945483" y="4532384"/>
              <a:ext cx="565577" cy="106009"/>
            </a:xfrm>
            <a:custGeom>
              <a:avLst/>
              <a:gdLst/>
              <a:ahLst/>
              <a:cxnLst/>
              <a:rect l="l" t="t" r="r" b="b"/>
              <a:pathLst>
                <a:path w="36354" h="6814" extrusionOk="0">
                  <a:moveTo>
                    <a:pt x="35445" y="0"/>
                  </a:moveTo>
                  <a:cubicBezTo>
                    <a:pt x="35443" y="0"/>
                    <a:pt x="35441" y="0"/>
                    <a:pt x="35439" y="1"/>
                  </a:cubicBezTo>
                  <a:lnTo>
                    <a:pt x="910" y="1"/>
                  </a:lnTo>
                  <a:cubicBezTo>
                    <a:pt x="909" y="1"/>
                    <a:pt x="908" y="0"/>
                    <a:pt x="907" y="0"/>
                  </a:cubicBezTo>
                  <a:cubicBezTo>
                    <a:pt x="466" y="0"/>
                    <a:pt x="90" y="319"/>
                    <a:pt x="16" y="754"/>
                  </a:cubicBezTo>
                  <a:cubicBezTo>
                    <a:pt x="5" y="804"/>
                    <a:pt x="0" y="856"/>
                    <a:pt x="0" y="910"/>
                  </a:cubicBezTo>
                  <a:lnTo>
                    <a:pt x="0" y="5904"/>
                  </a:lnTo>
                  <a:cubicBezTo>
                    <a:pt x="0" y="5956"/>
                    <a:pt x="6" y="6007"/>
                    <a:pt x="16" y="6057"/>
                  </a:cubicBezTo>
                  <a:cubicBezTo>
                    <a:pt x="25" y="6111"/>
                    <a:pt x="38" y="6163"/>
                    <a:pt x="55" y="6214"/>
                  </a:cubicBezTo>
                  <a:cubicBezTo>
                    <a:pt x="74" y="6263"/>
                    <a:pt x="96" y="6311"/>
                    <a:pt x="122" y="6356"/>
                  </a:cubicBezTo>
                  <a:cubicBezTo>
                    <a:pt x="197" y="6488"/>
                    <a:pt x="303" y="6598"/>
                    <a:pt x="432" y="6677"/>
                  </a:cubicBezTo>
                  <a:cubicBezTo>
                    <a:pt x="443" y="6685"/>
                    <a:pt x="459" y="6693"/>
                    <a:pt x="475" y="6705"/>
                  </a:cubicBezTo>
                  <a:cubicBezTo>
                    <a:pt x="511" y="6724"/>
                    <a:pt x="551" y="6741"/>
                    <a:pt x="588" y="6755"/>
                  </a:cubicBezTo>
                  <a:cubicBezTo>
                    <a:pt x="633" y="6773"/>
                    <a:pt x="679" y="6786"/>
                    <a:pt x="726" y="6795"/>
                  </a:cubicBezTo>
                  <a:cubicBezTo>
                    <a:pt x="735" y="6797"/>
                    <a:pt x="745" y="6799"/>
                    <a:pt x="753" y="6799"/>
                  </a:cubicBezTo>
                  <a:cubicBezTo>
                    <a:pt x="800" y="6808"/>
                    <a:pt x="847" y="6814"/>
                    <a:pt x="894" y="6814"/>
                  </a:cubicBezTo>
                  <a:cubicBezTo>
                    <a:pt x="899" y="6814"/>
                    <a:pt x="904" y="6814"/>
                    <a:pt x="910" y="6813"/>
                  </a:cubicBezTo>
                  <a:lnTo>
                    <a:pt x="35441" y="6813"/>
                  </a:lnTo>
                  <a:cubicBezTo>
                    <a:pt x="35446" y="6814"/>
                    <a:pt x="35452" y="6814"/>
                    <a:pt x="35457" y="6814"/>
                  </a:cubicBezTo>
                  <a:cubicBezTo>
                    <a:pt x="35504" y="6814"/>
                    <a:pt x="35551" y="6808"/>
                    <a:pt x="35597" y="6799"/>
                  </a:cubicBezTo>
                  <a:cubicBezTo>
                    <a:pt x="35606" y="6799"/>
                    <a:pt x="35616" y="6797"/>
                    <a:pt x="35625" y="6795"/>
                  </a:cubicBezTo>
                  <a:cubicBezTo>
                    <a:pt x="35671" y="6786"/>
                    <a:pt x="35718" y="6773"/>
                    <a:pt x="35762" y="6755"/>
                  </a:cubicBezTo>
                  <a:cubicBezTo>
                    <a:pt x="35800" y="6741"/>
                    <a:pt x="35839" y="6724"/>
                    <a:pt x="35875" y="6705"/>
                  </a:cubicBezTo>
                  <a:cubicBezTo>
                    <a:pt x="35880" y="6705"/>
                    <a:pt x="35880" y="6700"/>
                    <a:pt x="35884" y="6700"/>
                  </a:cubicBezTo>
                  <a:cubicBezTo>
                    <a:pt x="35904" y="6689"/>
                    <a:pt x="35923" y="6676"/>
                    <a:pt x="35942" y="6661"/>
                  </a:cubicBezTo>
                  <a:cubicBezTo>
                    <a:pt x="35970" y="6645"/>
                    <a:pt x="35996" y="6627"/>
                    <a:pt x="36020" y="6606"/>
                  </a:cubicBezTo>
                  <a:cubicBezTo>
                    <a:pt x="36021" y="6607"/>
                    <a:pt x="36021" y="6607"/>
                    <a:pt x="36022" y="6607"/>
                  </a:cubicBezTo>
                  <a:cubicBezTo>
                    <a:pt x="36024" y="6607"/>
                    <a:pt x="36025" y="6605"/>
                    <a:pt x="36025" y="6603"/>
                  </a:cubicBezTo>
                  <a:cubicBezTo>
                    <a:pt x="36029" y="6599"/>
                    <a:pt x="36032" y="6599"/>
                    <a:pt x="36032" y="6595"/>
                  </a:cubicBezTo>
                  <a:cubicBezTo>
                    <a:pt x="36113" y="6528"/>
                    <a:pt x="36181" y="6447"/>
                    <a:pt x="36232" y="6356"/>
                  </a:cubicBezTo>
                  <a:cubicBezTo>
                    <a:pt x="36258" y="6311"/>
                    <a:pt x="36279" y="6263"/>
                    <a:pt x="36298" y="6215"/>
                  </a:cubicBezTo>
                  <a:cubicBezTo>
                    <a:pt x="36316" y="6163"/>
                    <a:pt x="36329" y="6111"/>
                    <a:pt x="36337" y="6059"/>
                  </a:cubicBezTo>
                  <a:cubicBezTo>
                    <a:pt x="36349" y="6008"/>
                    <a:pt x="36353" y="5956"/>
                    <a:pt x="36353" y="5905"/>
                  </a:cubicBezTo>
                  <a:lnTo>
                    <a:pt x="36353" y="910"/>
                  </a:lnTo>
                  <a:cubicBezTo>
                    <a:pt x="36353" y="856"/>
                    <a:pt x="36349" y="804"/>
                    <a:pt x="36337" y="754"/>
                  </a:cubicBezTo>
                  <a:cubicBezTo>
                    <a:pt x="36262" y="318"/>
                    <a:pt x="35886" y="0"/>
                    <a:pt x="354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9"/>
            <p:cNvSpPr/>
            <p:nvPr/>
          </p:nvSpPr>
          <p:spPr>
            <a:xfrm>
              <a:off x="4342371" y="4532384"/>
              <a:ext cx="119279" cy="106024"/>
            </a:xfrm>
            <a:custGeom>
              <a:avLst/>
              <a:gdLst/>
              <a:ahLst/>
              <a:cxnLst/>
              <a:rect l="l" t="t" r="r" b="b"/>
              <a:pathLst>
                <a:path w="7667" h="6815" extrusionOk="0">
                  <a:moveTo>
                    <a:pt x="0" y="1"/>
                  </a:moveTo>
                  <a:lnTo>
                    <a:pt x="0" y="6815"/>
                  </a:lnTo>
                  <a:lnTo>
                    <a:pt x="7666" y="6815"/>
                  </a:lnTo>
                  <a:lnTo>
                    <a:pt x="766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39"/>
            <p:cNvSpPr/>
            <p:nvPr/>
          </p:nvSpPr>
          <p:spPr>
            <a:xfrm>
              <a:off x="3945732" y="4532384"/>
              <a:ext cx="565080" cy="11730"/>
            </a:xfrm>
            <a:custGeom>
              <a:avLst/>
              <a:gdLst/>
              <a:ahLst/>
              <a:cxnLst/>
              <a:rect l="l" t="t" r="r" b="b"/>
              <a:pathLst>
                <a:path w="36322" h="754" extrusionOk="0">
                  <a:moveTo>
                    <a:pt x="35429" y="0"/>
                  </a:moveTo>
                  <a:cubicBezTo>
                    <a:pt x="35427" y="0"/>
                    <a:pt x="35425" y="0"/>
                    <a:pt x="35423" y="1"/>
                  </a:cubicBezTo>
                  <a:lnTo>
                    <a:pt x="894" y="1"/>
                  </a:lnTo>
                  <a:cubicBezTo>
                    <a:pt x="893" y="1"/>
                    <a:pt x="892" y="0"/>
                    <a:pt x="891" y="0"/>
                  </a:cubicBezTo>
                  <a:cubicBezTo>
                    <a:pt x="450" y="0"/>
                    <a:pt x="74" y="319"/>
                    <a:pt x="0" y="754"/>
                  </a:cubicBezTo>
                  <a:lnTo>
                    <a:pt x="36321" y="754"/>
                  </a:lnTo>
                  <a:cubicBezTo>
                    <a:pt x="36246" y="318"/>
                    <a:pt x="35870" y="0"/>
                    <a:pt x="3542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39"/>
            <p:cNvSpPr/>
            <p:nvPr/>
          </p:nvSpPr>
          <p:spPr>
            <a:xfrm>
              <a:off x="3945732" y="4626615"/>
              <a:ext cx="565080" cy="11777"/>
            </a:xfrm>
            <a:custGeom>
              <a:avLst/>
              <a:gdLst/>
              <a:ahLst/>
              <a:cxnLst/>
              <a:rect l="l" t="t" r="r" b="b"/>
              <a:pathLst>
                <a:path w="36322" h="757" extrusionOk="0">
                  <a:moveTo>
                    <a:pt x="0" y="0"/>
                  </a:moveTo>
                  <a:lnTo>
                    <a:pt x="0" y="0"/>
                  </a:lnTo>
                  <a:cubicBezTo>
                    <a:pt x="9" y="54"/>
                    <a:pt x="22" y="106"/>
                    <a:pt x="39" y="157"/>
                  </a:cubicBezTo>
                  <a:cubicBezTo>
                    <a:pt x="58" y="206"/>
                    <a:pt x="80" y="254"/>
                    <a:pt x="106" y="299"/>
                  </a:cubicBezTo>
                  <a:cubicBezTo>
                    <a:pt x="181" y="431"/>
                    <a:pt x="287" y="541"/>
                    <a:pt x="416" y="620"/>
                  </a:cubicBezTo>
                  <a:cubicBezTo>
                    <a:pt x="427" y="628"/>
                    <a:pt x="443" y="636"/>
                    <a:pt x="459" y="648"/>
                  </a:cubicBezTo>
                  <a:cubicBezTo>
                    <a:pt x="495" y="667"/>
                    <a:pt x="535" y="684"/>
                    <a:pt x="572" y="698"/>
                  </a:cubicBezTo>
                  <a:cubicBezTo>
                    <a:pt x="617" y="716"/>
                    <a:pt x="663" y="729"/>
                    <a:pt x="710" y="738"/>
                  </a:cubicBezTo>
                  <a:cubicBezTo>
                    <a:pt x="719" y="740"/>
                    <a:pt x="729" y="742"/>
                    <a:pt x="737" y="742"/>
                  </a:cubicBezTo>
                  <a:cubicBezTo>
                    <a:pt x="784" y="751"/>
                    <a:pt x="831" y="757"/>
                    <a:pt x="878" y="757"/>
                  </a:cubicBezTo>
                  <a:cubicBezTo>
                    <a:pt x="883" y="757"/>
                    <a:pt x="888" y="757"/>
                    <a:pt x="894" y="756"/>
                  </a:cubicBezTo>
                  <a:lnTo>
                    <a:pt x="35425" y="756"/>
                  </a:lnTo>
                  <a:cubicBezTo>
                    <a:pt x="35430" y="757"/>
                    <a:pt x="35436" y="757"/>
                    <a:pt x="35441" y="757"/>
                  </a:cubicBezTo>
                  <a:cubicBezTo>
                    <a:pt x="35488" y="757"/>
                    <a:pt x="35535" y="751"/>
                    <a:pt x="35581" y="742"/>
                  </a:cubicBezTo>
                  <a:cubicBezTo>
                    <a:pt x="35590" y="742"/>
                    <a:pt x="35600" y="740"/>
                    <a:pt x="35609" y="738"/>
                  </a:cubicBezTo>
                  <a:cubicBezTo>
                    <a:pt x="35655" y="729"/>
                    <a:pt x="35702" y="716"/>
                    <a:pt x="35746" y="698"/>
                  </a:cubicBezTo>
                  <a:cubicBezTo>
                    <a:pt x="35784" y="684"/>
                    <a:pt x="35823" y="667"/>
                    <a:pt x="35859" y="648"/>
                  </a:cubicBezTo>
                  <a:cubicBezTo>
                    <a:pt x="35864" y="648"/>
                    <a:pt x="35864" y="643"/>
                    <a:pt x="35868" y="643"/>
                  </a:cubicBezTo>
                  <a:cubicBezTo>
                    <a:pt x="35888" y="632"/>
                    <a:pt x="35907" y="619"/>
                    <a:pt x="35926" y="604"/>
                  </a:cubicBezTo>
                  <a:cubicBezTo>
                    <a:pt x="35954" y="588"/>
                    <a:pt x="35980" y="570"/>
                    <a:pt x="36004" y="549"/>
                  </a:cubicBezTo>
                  <a:lnTo>
                    <a:pt x="36004" y="546"/>
                  </a:lnTo>
                  <a:cubicBezTo>
                    <a:pt x="36006" y="547"/>
                    <a:pt x="36007" y="548"/>
                    <a:pt x="36007" y="548"/>
                  </a:cubicBezTo>
                  <a:cubicBezTo>
                    <a:pt x="36009" y="548"/>
                    <a:pt x="36009" y="546"/>
                    <a:pt x="36009" y="546"/>
                  </a:cubicBezTo>
                  <a:cubicBezTo>
                    <a:pt x="36013" y="542"/>
                    <a:pt x="36016" y="542"/>
                    <a:pt x="36016" y="538"/>
                  </a:cubicBezTo>
                  <a:cubicBezTo>
                    <a:pt x="36097" y="471"/>
                    <a:pt x="36165" y="390"/>
                    <a:pt x="36216" y="299"/>
                  </a:cubicBezTo>
                  <a:cubicBezTo>
                    <a:pt x="36242" y="254"/>
                    <a:pt x="36263" y="206"/>
                    <a:pt x="36282" y="158"/>
                  </a:cubicBezTo>
                  <a:cubicBezTo>
                    <a:pt x="36300" y="106"/>
                    <a:pt x="36313" y="54"/>
                    <a:pt x="36321" y="2"/>
                  </a:cubicBez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39"/>
            <p:cNvSpPr/>
            <p:nvPr/>
          </p:nvSpPr>
          <p:spPr>
            <a:xfrm>
              <a:off x="3820992" y="4628125"/>
              <a:ext cx="565593" cy="106040"/>
            </a:xfrm>
            <a:custGeom>
              <a:avLst/>
              <a:gdLst/>
              <a:ahLst/>
              <a:cxnLst/>
              <a:rect l="l" t="t" r="r" b="b"/>
              <a:pathLst>
                <a:path w="36355" h="6816" extrusionOk="0">
                  <a:moveTo>
                    <a:pt x="35445" y="0"/>
                  </a:moveTo>
                  <a:cubicBezTo>
                    <a:pt x="35443" y="0"/>
                    <a:pt x="35441" y="0"/>
                    <a:pt x="35439" y="0"/>
                  </a:cubicBezTo>
                  <a:lnTo>
                    <a:pt x="911" y="0"/>
                  </a:lnTo>
                  <a:cubicBezTo>
                    <a:pt x="910" y="0"/>
                    <a:pt x="909" y="0"/>
                    <a:pt x="908" y="0"/>
                  </a:cubicBezTo>
                  <a:cubicBezTo>
                    <a:pt x="466" y="0"/>
                    <a:pt x="90" y="319"/>
                    <a:pt x="16" y="754"/>
                  </a:cubicBezTo>
                  <a:cubicBezTo>
                    <a:pt x="6" y="806"/>
                    <a:pt x="0" y="858"/>
                    <a:pt x="0" y="910"/>
                  </a:cubicBezTo>
                  <a:lnTo>
                    <a:pt x="0" y="5905"/>
                  </a:lnTo>
                  <a:cubicBezTo>
                    <a:pt x="0" y="5957"/>
                    <a:pt x="6" y="6008"/>
                    <a:pt x="16" y="6059"/>
                  </a:cubicBezTo>
                  <a:cubicBezTo>
                    <a:pt x="26" y="6111"/>
                    <a:pt x="39" y="6165"/>
                    <a:pt x="55" y="6215"/>
                  </a:cubicBezTo>
                  <a:cubicBezTo>
                    <a:pt x="128" y="6406"/>
                    <a:pt x="259" y="6569"/>
                    <a:pt x="432" y="6677"/>
                  </a:cubicBezTo>
                  <a:cubicBezTo>
                    <a:pt x="445" y="6686"/>
                    <a:pt x="459" y="6693"/>
                    <a:pt x="475" y="6705"/>
                  </a:cubicBezTo>
                  <a:cubicBezTo>
                    <a:pt x="513" y="6725"/>
                    <a:pt x="551" y="6742"/>
                    <a:pt x="590" y="6757"/>
                  </a:cubicBezTo>
                  <a:cubicBezTo>
                    <a:pt x="633" y="6773"/>
                    <a:pt x="679" y="6787"/>
                    <a:pt x="726" y="6796"/>
                  </a:cubicBezTo>
                  <a:cubicBezTo>
                    <a:pt x="732" y="6798"/>
                    <a:pt x="739" y="6799"/>
                    <a:pt x="746" y="6799"/>
                  </a:cubicBezTo>
                  <a:cubicBezTo>
                    <a:pt x="749" y="6799"/>
                    <a:pt x="751" y="6799"/>
                    <a:pt x="753" y="6799"/>
                  </a:cubicBezTo>
                  <a:cubicBezTo>
                    <a:pt x="800" y="6809"/>
                    <a:pt x="847" y="6815"/>
                    <a:pt x="895" y="6815"/>
                  </a:cubicBezTo>
                  <a:cubicBezTo>
                    <a:pt x="900" y="6815"/>
                    <a:pt x="906" y="6815"/>
                    <a:pt x="911" y="6815"/>
                  </a:cubicBezTo>
                  <a:lnTo>
                    <a:pt x="35441" y="6815"/>
                  </a:lnTo>
                  <a:cubicBezTo>
                    <a:pt x="35446" y="6815"/>
                    <a:pt x="35451" y="6815"/>
                    <a:pt x="35457" y="6815"/>
                  </a:cubicBezTo>
                  <a:cubicBezTo>
                    <a:pt x="35504" y="6815"/>
                    <a:pt x="35550" y="6809"/>
                    <a:pt x="35597" y="6799"/>
                  </a:cubicBezTo>
                  <a:cubicBezTo>
                    <a:pt x="35600" y="6799"/>
                    <a:pt x="35602" y="6799"/>
                    <a:pt x="35605" y="6799"/>
                  </a:cubicBezTo>
                  <a:cubicBezTo>
                    <a:pt x="35611" y="6799"/>
                    <a:pt x="35618" y="6798"/>
                    <a:pt x="35625" y="6796"/>
                  </a:cubicBezTo>
                  <a:cubicBezTo>
                    <a:pt x="35671" y="6787"/>
                    <a:pt x="35717" y="6773"/>
                    <a:pt x="35762" y="6757"/>
                  </a:cubicBezTo>
                  <a:cubicBezTo>
                    <a:pt x="35800" y="6742"/>
                    <a:pt x="35839" y="6725"/>
                    <a:pt x="35875" y="6705"/>
                  </a:cubicBezTo>
                  <a:cubicBezTo>
                    <a:pt x="35880" y="6705"/>
                    <a:pt x="35880" y="6702"/>
                    <a:pt x="35884" y="6702"/>
                  </a:cubicBezTo>
                  <a:cubicBezTo>
                    <a:pt x="35904" y="6690"/>
                    <a:pt x="35923" y="6677"/>
                    <a:pt x="35942" y="6663"/>
                  </a:cubicBezTo>
                  <a:cubicBezTo>
                    <a:pt x="35970" y="6647"/>
                    <a:pt x="35996" y="6628"/>
                    <a:pt x="36020" y="6608"/>
                  </a:cubicBezTo>
                  <a:cubicBezTo>
                    <a:pt x="36023" y="6608"/>
                    <a:pt x="36025" y="6606"/>
                    <a:pt x="36025" y="6603"/>
                  </a:cubicBezTo>
                  <a:cubicBezTo>
                    <a:pt x="36029" y="6600"/>
                    <a:pt x="36032" y="6600"/>
                    <a:pt x="36032" y="6596"/>
                  </a:cubicBezTo>
                  <a:cubicBezTo>
                    <a:pt x="36113" y="6529"/>
                    <a:pt x="36181" y="6448"/>
                    <a:pt x="36232" y="6357"/>
                  </a:cubicBezTo>
                  <a:cubicBezTo>
                    <a:pt x="36258" y="6312"/>
                    <a:pt x="36279" y="6264"/>
                    <a:pt x="36298" y="6215"/>
                  </a:cubicBezTo>
                  <a:cubicBezTo>
                    <a:pt x="36316" y="6165"/>
                    <a:pt x="36329" y="6112"/>
                    <a:pt x="36337" y="6059"/>
                  </a:cubicBezTo>
                  <a:cubicBezTo>
                    <a:pt x="36349" y="6008"/>
                    <a:pt x="36353" y="5957"/>
                    <a:pt x="36353" y="5907"/>
                  </a:cubicBezTo>
                  <a:lnTo>
                    <a:pt x="36353" y="910"/>
                  </a:lnTo>
                  <a:cubicBezTo>
                    <a:pt x="36355" y="858"/>
                    <a:pt x="36349" y="806"/>
                    <a:pt x="36337" y="754"/>
                  </a:cubicBezTo>
                  <a:cubicBezTo>
                    <a:pt x="36264" y="318"/>
                    <a:pt x="35886" y="0"/>
                    <a:pt x="354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39"/>
            <p:cNvSpPr/>
            <p:nvPr/>
          </p:nvSpPr>
          <p:spPr>
            <a:xfrm>
              <a:off x="4217880" y="4628125"/>
              <a:ext cx="119279" cy="106055"/>
            </a:xfrm>
            <a:custGeom>
              <a:avLst/>
              <a:gdLst/>
              <a:ahLst/>
              <a:cxnLst/>
              <a:rect l="l" t="t" r="r" b="b"/>
              <a:pathLst>
                <a:path w="7667" h="6817" extrusionOk="0">
                  <a:moveTo>
                    <a:pt x="0" y="0"/>
                  </a:moveTo>
                  <a:lnTo>
                    <a:pt x="0" y="6816"/>
                  </a:lnTo>
                  <a:lnTo>
                    <a:pt x="7666" y="6816"/>
                  </a:lnTo>
                  <a:lnTo>
                    <a:pt x="766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9"/>
            <p:cNvSpPr/>
            <p:nvPr/>
          </p:nvSpPr>
          <p:spPr>
            <a:xfrm>
              <a:off x="3821241" y="4628125"/>
              <a:ext cx="565080" cy="11730"/>
            </a:xfrm>
            <a:custGeom>
              <a:avLst/>
              <a:gdLst/>
              <a:ahLst/>
              <a:cxnLst/>
              <a:rect l="l" t="t" r="r" b="b"/>
              <a:pathLst>
                <a:path w="36322" h="754" extrusionOk="0">
                  <a:moveTo>
                    <a:pt x="35429" y="0"/>
                  </a:moveTo>
                  <a:cubicBezTo>
                    <a:pt x="35427" y="0"/>
                    <a:pt x="35425" y="0"/>
                    <a:pt x="35423" y="0"/>
                  </a:cubicBezTo>
                  <a:lnTo>
                    <a:pt x="895" y="0"/>
                  </a:lnTo>
                  <a:cubicBezTo>
                    <a:pt x="894" y="0"/>
                    <a:pt x="893" y="0"/>
                    <a:pt x="892" y="0"/>
                  </a:cubicBezTo>
                  <a:cubicBezTo>
                    <a:pt x="450" y="0"/>
                    <a:pt x="74" y="319"/>
                    <a:pt x="0" y="754"/>
                  </a:cubicBezTo>
                  <a:lnTo>
                    <a:pt x="36321" y="754"/>
                  </a:lnTo>
                  <a:cubicBezTo>
                    <a:pt x="36248" y="318"/>
                    <a:pt x="35870" y="0"/>
                    <a:pt x="3542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9"/>
            <p:cNvSpPr/>
            <p:nvPr/>
          </p:nvSpPr>
          <p:spPr>
            <a:xfrm>
              <a:off x="3821241" y="4722372"/>
              <a:ext cx="565080" cy="11793"/>
            </a:xfrm>
            <a:custGeom>
              <a:avLst/>
              <a:gdLst/>
              <a:ahLst/>
              <a:cxnLst/>
              <a:rect l="l" t="t" r="r" b="b"/>
              <a:pathLst>
                <a:path w="36322" h="758" extrusionOk="0">
                  <a:moveTo>
                    <a:pt x="0" y="1"/>
                  </a:moveTo>
                  <a:cubicBezTo>
                    <a:pt x="10" y="53"/>
                    <a:pt x="23" y="107"/>
                    <a:pt x="39" y="157"/>
                  </a:cubicBezTo>
                  <a:cubicBezTo>
                    <a:pt x="112" y="348"/>
                    <a:pt x="243" y="511"/>
                    <a:pt x="416" y="619"/>
                  </a:cubicBezTo>
                  <a:cubicBezTo>
                    <a:pt x="429" y="628"/>
                    <a:pt x="443" y="635"/>
                    <a:pt x="459" y="647"/>
                  </a:cubicBezTo>
                  <a:cubicBezTo>
                    <a:pt x="497" y="667"/>
                    <a:pt x="535" y="684"/>
                    <a:pt x="574" y="699"/>
                  </a:cubicBezTo>
                  <a:cubicBezTo>
                    <a:pt x="617" y="715"/>
                    <a:pt x="663" y="729"/>
                    <a:pt x="710" y="738"/>
                  </a:cubicBezTo>
                  <a:cubicBezTo>
                    <a:pt x="716" y="740"/>
                    <a:pt x="723" y="741"/>
                    <a:pt x="730" y="741"/>
                  </a:cubicBezTo>
                  <a:cubicBezTo>
                    <a:pt x="733" y="741"/>
                    <a:pt x="735" y="741"/>
                    <a:pt x="737" y="741"/>
                  </a:cubicBezTo>
                  <a:cubicBezTo>
                    <a:pt x="784" y="751"/>
                    <a:pt x="831" y="757"/>
                    <a:pt x="879" y="757"/>
                  </a:cubicBezTo>
                  <a:cubicBezTo>
                    <a:pt x="884" y="757"/>
                    <a:pt x="890" y="757"/>
                    <a:pt x="895" y="757"/>
                  </a:cubicBezTo>
                  <a:lnTo>
                    <a:pt x="35425" y="757"/>
                  </a:lnTo>
                  <a:cubicBezTo>
                    <a:pt x="35430" y="757"/>
                    <a:pt x="35435" y="757"/>
                    <a:pt x="35441" y="757"/>
                  </a:cubicBezTo>
                  <a:cubicBezTo>
                    <a:pt x="35488" y="757"/>
                    <a:pt x="35534" y="751"/>
                    <a:pt x="35581" y="741"/>
                  </a:cubicBezTo>
                  <a:cubicBezTo>
                    <a:pt x="35584" y="741"/>
                    <a:pt x="35586" y="741"/>
                    <a:pt x="35589" y="741"/>
                  </a:cubicBezTo>
                  <a:cubicBezTo>
                    <a:pt x="35595" y="741"/>
                    <a:pt x="35602" y="740"/>
                    <a:pt x="35609" y="738"/>
                  </a:cubicBezTo>
                  <a:cubicBezTo>
                    <a:pt x="35655" y="729"/>
                    <a:pt x="35701" y="715"/>
                    <a:pt x="35746" y="699"/>
                  </a:cubicBezTo>
                  <a:cubicBezTo>
                    <a:pt x="35784" y="684"/>
                    <a:pt x="35823" y="667"/>
                    <a:pt x="35859" y="647"/>
                  </a:cubicBezTo>
                  <a:cubicBezTo>
                    <a:pt x="35864" y="647"/>
                    <a:pt x="35864" y="644"/>
                    <a:pt x="35868" y="644"/>
                  </a:cubicBezTo>
                  <a:cubicBezTo>
                    <a:pt x="35888" y="632"/>
                    <a:pt x="35907" y="619"/>
                    <a:pt x="35926" y="605"/>
                  </a:cubicBezTo>
                  <a:cubicBezTo>
                    <a:pt x="35954" y="589"/>
                    <a:pt x="35980" y="570"/>
                    <a:pt x="36004" y="550"/>
                  </a:cubicBezTo>
                  <a:lnTo>
                    <a:pt x="36004" y="545"/>
                  </a:lnTo>
                  <a:cubicBezTo>
                    <a:pt x="36006" y="547"/>
                    <a:pt x="36007" y="547"/>
                    <a:pt x="36007" y="547"/>
                  </a:cubicBezTo>
                  <a:cubicBezTo>
                    <a:pt x="36009" y="547"/>
                    <a:pt x="36009" y="545"/>
                    <a:pt x="36009" y="545"/>
                  </a:cubicBezTo>
                  <a:cubicBezTo>
                    <a:pt x="36013" y="542"/>
                    <a:pt x="36017" y="542"/>
                    <a:pt x="36017" y="538"/>
                  </a:cubicBezTo>
                  <a:cubicBezTo>
                    <a:pt x="36097" y="471"/>
                    <a:pt x="36165" y="390"/>
                    <a:pt x="36216" y="299"/>
                  </a:cubicBezTo>
                  <a:cubicBezTo>
                    <a:pt x="36242" y="254"/>
                    <a:pt x="36263" y="206"/>
                    <a:pt x="36282" y="157"/>
                  </a:cubicBezTo>
                  <a:cubicBezTo>
                    <a:pt x="36300" y="107"/>
                    <a:pt x="36313" y="54"/>
                    <a:pt x="3632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9"/>
            <p:cNvSpPr/>
            <p:nvPr/>
          </p:nvSpPr>
          <p:spPr>
            <a:xfrm>
              <a:off x="3820992" y="4432209"/>
              <a:ext cx="565593" cy="106024"/>
            </a:xfrm>
            <a:custGeom>
              <a:avLst/>
              <a:gdLst/>
              <a:ahLst/>
              <a:cxnLst/>
              <a:rect l="l" t="t" r="r" b="b"/>
              <a:pathLst>
                <a:path w="36355" h="6815" extrusionOk="0">
                  <a:moveTo>
                    <a:pt x="35445" y="0"/>
                  </a:moveTo>
                  <a:cubicBezTo>
                    <a:pt x="35443" y="0"/>
                    <a:pt x="35441" y="0"/>
                    <a:pt x="35439" y="0"/>
                  </a:cubicBezTo>
                  <a:lnTo>
                    <a:pt x="911" y="0"/>
                  </a:lnTo>
                  <a:cubicBezTo>
                    <a:pt x="910" y="0"/>
                    <a:pt x="909" y="0"/>
                    <a:pt x="908" y="0"/>
                  </a:cubicBezTo>
                  <a:cubicBezTo>
                    <a:pt x="466" y="0"/>
                    <a:pt x="90" y="318"/>
                    <a:pt x="16" y="753"/>
                  </a:cubicBezTo>
                  <a:cubicBezTo>
                    <a:pt x="6" y="806"/>
                    <a:pt x="0" y="858"/>
                    <a:pt x="0" y="910"/>
                  </a:cubicBezTo>
                  <a:lnTo>
                    <a:pt x="0" y="5905"/>
                  </a:lnTo>
                  <a:cubicBezTo>
                    <a:pt x="0" y="5957"/>
                    <a:pt x="6" y="6008"/>
                    <a:pt x="16" y="6059"/>
                  </a:cubicBezTo>
                  <a:cubicBezTo>
                    <a:pt x="26" y="6111"/>
                    <a:pt x="39" y="6164"/>
                    <a:pt x="55" y="6215"/>
                  </a:cubicBezTo>
                  <a:cubicBezTo>
                    <a:pt x="128" y="6406"/>
                    <a:pt x="259" y="6568"/>
                    <a:pt x="432" y="6678"/>
                  </a:cubicBezTo>
                  <a:cubicBezTo>
                    <a:pt x="445" y="6686"/>
                    <a:pt x="459" y="6693"/>
                    <a:pt x="475" y="6705"/>
                  </a:cubicBezTo>
                  <a:cubicBezTo>
                    <a:pt x="511" y="6725"/>
                    <a:pt x="551" y="6742"/>
                    <a:pt x="590" y="6757"/>
                  </a:cubicBezTo>
                  <a:cubicBezTo>
                    <a:pt x="633" y="6773"/>
                    <a:pt x="679" y="6787"/>
                    <a:pt x="726" y="6796"/>
                  </a:cubicBezTo>
                  <a:cubicBezTo>
                    <a:pt x="732" y="6798"/>
                    <a:pt x="739" y="6799"/>
                    <a:pt x="746" y="6799"/>
                  </a:cubicBezTo>
                  <a:cubicBezTo>
                    <a:pt x="749" y="6799"/>
                    <a:pt x="751" y="6799"/>
                    <a:pt x="753" y="6799"/>
                  </a:cubicBezTo>
                  <a:cubicBezTo>
                    <a:pt x="800" y="6809"/>
                    <a:pt x="847" y="6815"/>
                    <a:pt x="895" y="6815"/>
                  </a:cubicBezTo>
                  <a:cubicBezTo>
                    <a:pt x="900" y="6815"/>
                    <a:pt x="906" y="6815"/>
                    <a:pt x="911" y="6815"/>
                  </a:cubicBezTo>
                  <a:lnTo>
                    <a:pt x="35441" y="6815"/>
                  </a:lnTo>
                  <a:cubicBezTo>
                    <a:pt x="35446" y="6815"/>
                    <a:pt x="35451" y="6815"/>
                    <a:pt x="35457" y="6815"/>
                  </a:cubicBezTo>
                  <a:cubicBezTo>
                    <a:pt x="35504" y="6815"/>
                    <a:pt x="35550" y="6809"/>
                    <a:pt x="35597" y="6799"/>
                  </a:cubicBezTo>
                  <a:cubicBezTo>
                    <a:pt x="35600" y="6799"/>
                    <a:pt x="35602" y="6799"/>
                    <a:pt x="35605" y="6799"/>
                  </a:cubicBezTo>
                  <a:cubicBezTo>
                    <a:pt x="35611" y="6799"/>
                    <a:pt x="35618" y="6798"/>
                    <a:pt x="35625" y="6796"/>
                  </a:cubicBezTo>
                  <a:cubicBezTo>
                    <a:pt x="35671" y="6787"/>
                    <a:pt x="35717" y="6773"/>
                    <a:pt x="35762" y="6757"/>
                  </a:cubicBezTo>
                  <a:cubicBezTo>
                    <a:pt x="35802" y="6742"/>
                    <a:pt x="35839" y="6725"/>
                    <a:pt x="35875" y="6705"/>
                  </a:cubicBezTo>
                  <a:cubicBezTo>
                    <a:pt x="35880" y="6705"/>
                    <a:pt x="35880" y="6702"/>
                    <a:pt x="35884" y="6702"/>
                  </a:cubicBezTo>
                  <a:cubicBezTo>
                    <a:pt x="35904" y="6690"/>
                    <a:pt x="35923" y="6677"/>
                    <a:pt x="35942" y="6663"/>
                  </a:cubicBezTo>
                  <a:cubicBezTo>
                    <a:pt x="35970" y="6647"/>
                    <a:pt x="35996" y="6628"/>
                    <a:pt x="36020" y="6608"/>
                  </a:cubicBezTo>
                  <a:cubicBezTo>
                    <a:pt x="36023" y="6608"/>
                    <a:pt x="36025" y="6606"/>
                    <a:pt x="36025" y="6603"/>
                  </a:cubicBezTo>
                  <a:cubicBezTo>
                    <a:pt x="36029" y="6600"/>
                    <a:pt x="36032" y="6600"/>
                    <a:pt x="36032" y="6596"/>
                  </a:cubicBezTo>
                  <a:cubicBezTo>
                    <a:pt x="36113" y="6529"/>
                    <a:pt x="36181" y="6448"/>
                    <a:pt x="36232" y="6357"/>
                  </a:cubicBezTo>
                  <a:cubicBezTo>
                    <a:pt x="36258" y="6312"/>
                    <a:pt x="36279" y="6264"/>
                    <a:pt x="36298" y="6215"/>
                  </a:cubicBezTo>
                  <a:cubicBezTo>
                    <a:pt x="36316" y="6164"/>
                    <a:pt x="36329" y="6112"/>
                    <a:pt x="36337" y="6059"/>
                  </a:cubicBezTo>
                  <a:cubicBezTo>
                    <a:pt x="36349" y="6008"/>
                    <a:pt x="36353" y="5957"/>
                    <a:pt x="36353" y="5907"/>
                  </a:cubicBezTo>
                  <a:lnTo>
                    <a:pt x="36353" y="910"/>
                  </a:lnTo>
                  <a:cubicBezTo>
                    <a:pt x="36355" y="858"/>
                    <a:pt x="36349" y="806"/>
                    <a:pt x="36337" y="753"/>
                  </a:cubicBezTo>
                  <a:cubicBezTo>
                    <a:pt x="36264" y="318"/>
                    <a:pt x="35886" y="0"/>
                    <a:pt x="354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9"/>
            <p:cNvSpPr/>
            <p:nvPr/>
          </p:nvSpPr>
          <p:spPr>
            <a:xfrm>
              <a:off x="4217880" y="4432209"/>
              <a:ext cx="119279" cy="106055"/>
            </a:xfrm>
            <a:custGeom>
              <a:avLst/>
              <a:gdLst/>
              <a:ahLst/>
              <a:cxnLst/>
              <a:rect l="l" t="t" r="r" b="b"/>
              <a:pathLst>
                <a:path w="7667" h="6817" extrusionOk="0">
                  <a:moveTo>
                    <a:pt x="0" y="0"/>
                  </a:moveTo>
                  <a:lnTo>
                    <a:pt x="0" y="6816"/>
                  </a:lnTo>
                  <a:lnTo>
                    <a:pt x="7666" y="6816"/>
                  </a:lnTo>
                  <a:lnTo>
                    <a:pt x="766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39"/>
            <p:cNvSpPr/>
            <p:nvPr/>
          </p:nvSpPr>
          <p:spPr>
            <a:xfrm>
              <a:off x="3821241" y="4432209"/>
              <a:ext cx="565080" cy="11730"/>
            </a:xfrm>
            <a:custGeom>
              <a:avLst/>
              <a:gdLst/>
              <a:ahLst/>
              <a:cxnLst/>
              <a:rect l="l" t="t" r="r" b="b"/>
              <a:pathLst>
                <a:path w="36322" h="754" extrusionOk="0">
                  <a:moveTo>
                    <a:pt x="35429" y="0"/>
                  </a:moveTo>
                  <a:cubicBezTo>
                    <a:pt x="35427" y="0"/>
                    <a:pt x="35425" y="0"/>
                    <a:pt x="35423" y="0"/>
                  </a:cubicBezTo>
                  <a:lnTo>
                    <a:pt x="895" y="0"/>
                  </a:lnTo>
                  <a:cubicBezTo>
                    <a:pt x="894" y="0"/>
                    <a:pt x="893" y="0"/>
                    <a:pt x="892" y="0"/>
                  </a:cubicBezTo>
                  <a:cubicBezTo>
                    <a:pt x="450" y="0"/>
                    <a:pt x="74" y="318"/>
                    <a:pt x="0" y="753"/>
                  </a:cubicBezTo>
                  <a:lnTo>
                    <a:pt x="36321" y="753"/>
                  </a:lnTo>
                  <a:cubicBezTo>
                    <a:pt x="36248" y="318"/>
                    <a:pt x="35870" y="0"/>
                    <a:pt x="3542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9"/>
            <p:cNvSpPr/>
            <p:nvPr/>
          </p:nvSpPr>
          <p:spPr>
            <a:xfrm>
              <a:off x="3821241" y="4526456"/>
              <a:ext cx="565080" cy="11777"/>
            </a:xfrm>
            <a:custGeom>
              <a:avLst/>
              <a:gdLst/>
              <a:ahLst/>
              <a:cxnLst/>
              <a:rect l="l" t="t" r="r" b="b"/>
              <a:pathLst>
                <a:path w="36322" h="757" extrusionOk="0">
                  <a:moveTo>
                    <a:pt x="0" y="1"/>
                  </a:moveTo>
                  <a:cubicBezTo>
                    <a:pt x="10" y="53"/>
                    <a:pt x="23" y="106"/>
                    <a:pt x="39" y="157"/>
                  </a:cubicBezTo>
                  <a:cubicBezTo>
                    <a:pt x="112" y="348"/>
                    <a:pt x="243" y="510"/>
                    <a:pt x="416" y="620"/>
                  </a:cubicBezTo>
                  <a:cubicBezTo>
                    <a:pt x="429" y="628"/>
                    <a:pt x="443" y="635"/>
                    <a:pt x="459" y="647"/>
                  </a:cubicBezTo>
                  <a:cubicBezTo>
                    <a:pt x="495" y="667"/>
                    <a:pt x="535" y="684"/>
                    <a:pt x="574" y="699"/>
                  </a:cubicBezTo>
                  <a:cubicBezTo>
                    <a:pt x="617" y="715"/>
                    <a:pt x="663" y="729"/>
                    <a:pt x="710" y="738"/>
                  </a:cubicBezTo>
                  <a:cubicBezTo>
                    <a:pt x="716" y="740"/>
                    <a:pt x="723" y="741"/>
                    <a:pt x="730" y="741"/>
                  </a:cubicBezTo>
                  <a:cubicBezTo>
                    <a:pt x="733" y="741"/>
                    <a:pt x="735" y="741"/>
                    <a:pt x="737" y="741"/>
                  </a:cubicBezTo>
                  <a:cubicBezTo>
                    <a:pt x="784" y="751"/>
                    <a:pt x="831" y="757"/>
                    <a:pt x="879" y="757"/>
                  </a:cubicBezTo>
                  <a:cubicBezTo>
                    <a:pt x="884" y="757"/>
                    <a:pt x="890" y="757"/>
                    <a:pt x="895" y="757"/>
                  </a:cubicBezTo>
                  <a:lnTo>
                    <a:pt x="35425" y="757"/>
                  </a:lnTo>
                  <a:cubicBezTo>
                    <a:pt x="35430" y="757"/>
                    <a:pt x="35435" y="757"/>
                    <a:pt x="35441" y="757"/>
                  </a:cubicBezTo>
                  <a:cubicBezTo>
                    <a:pt x="35488" y="757"/>
                    <a:pt x="35534" y="751"/>
                    <a:pt x="35581" y="741"/>
                  </a:cubicBezTo>
                  <a:cubicBezTo>
                    <a:pt x="35584" y="741"/>
                    <a:pt x="35586" y="741"/>
                    <a:pt x="35589" y="741"/>
                  </a:cubicBezTo>
                  <a:cubicBezTo>
                    <a:pt x="35595" y="741"/>
                    <a:pt x="35602" y="740"/>
                    <a:pt x="35609" y="738"/>
                  </a:cubicBezTo>
                  <a:cubicBezTo>
                    <a:pt x="35655" y="729"/>
                    <a:pt x="35701" y="715"/>
                    <a:pt x="35746" y="699"/>
                  </a:cubicBezTo>
                  <a:cubicBezTo>
                    <a:pt x="35786" y="684"/>
                    <a:pt x="35823" y="667"/>
                    <a:pt x="35859" y="647"/>
                  </a:cubicBezTo>
                  <a:cubicBezTo>
                    <a:pt x="35864" y="647"/>
                    <a:pt x="35864" y="644"/>
                    <a:pt x="35868" y="644"/>
                  </a:cubicBezTo>
                  <a:cubicBezTo>
                    <a:pt x="35888" y="632"/>
                    <a:pt x="35907" y="619"/>
                    <a:pt x="35926" y="605"/>
                  </a:cubicBezTo>
                  <a:cubicBezTo>
                    <a:pt x="35954" y="589"/>
                    <a:pt x="35980" y="570"/>
                    <a:pt x="36004" y="550"/>
                  </a:cubicBezTo>
                  <a:lnTo>
                    <a:pt x="36004" y="545"/>
                  </a:lnTo>
                  <a:cubicBezTo>
                    <a:pt x="36006" y="547"/>
                    <a:pt x="36007" y="547"/>
                    <a:pt x="36007" y="547"/>
                  </a:cubicBezTo>
                  <a:cubicBezTo>
                    <a:pt x="36009" y="547"/>
                    <a:pt x="36009" y="545"/>
                    <a:pt x="36009" y="545"/>
                  </a:cubicBezTo>
                  <a:cubicBezTo>
                    <a:pt x="36013" y="542"/>
                    <a:pt x="36017" y="542"/>
                    <a:pt x="36017" y="538"/>
                  </a:cubicBezTo>
                  <a:cubicBezTo>
                    <a:pt x="36097" y="471"/>
                    <a:pt x="36165" y="390"/>
                    <a:pt x="36216" y="299"/>
                  </a:cubicBezTo>
                  <a:cubicBezTo>
                    <a:pt x="36242" y="254"/>
                    <a:pt x="36263" y="206"/>
                    <a:pt x="36282" y="157"/>
                  </a:cubicBezTo>
                  <a:cubicBezTo>
                    <a:pt x="36300" y="106"/>
                    <a:pt x="36313" y="54"/>
                    <a:pt x="3632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9"/>
            <p:cNvSpPr/>
            <p:nvPr/>
          </p:nvSpPr>
          <p:spPr>
            <a:xfrm>
              <a:off x="4016768" y="4044516"/>
              <a:ext cx="166761" cy="313919"/>
            </a:xfrm>
            <a:custGeom>
              <a:avLst/>
              <a:gdLst/>
              <a:ahLst/>
              <a:cxnLst/>
              <a:rect l="l" t="t" r="r" b="b"/>
              <a:pathLst>
                <a:path w="10719" h="20178" extrusionOk="0">
                  <a:moveTo>
                    <a:pt x="1871" y="1"/>
                  </a:moveTo>
                  <a:cubicBezTo>
                    <a:pt x="1589" y="1"/>
                    <a:pt x="1339" y="50"/>
                    <a:pt x="1139" y="144"/>
                  </a:cubicBezTo>
                  <a:lnTo>
                    <a:pt x="1290" y="604"/>
                  </a:lnTo>
                  <a:cubicBezTo>
                    <a:pt x="173" y="1124"/>
                    <a:pt x="1" y="2867"/>
                    <a:pt x="521" y="3985"/>
                  </a:cubicBezTo>
                  <a:lnTo>
                    <a:pt x="6579" y="18887"/>
                  </a:lnTo>
                  <a:cubicBezTo>
                    <a:pt x="6945" y="19673"/>
                    <a:pt x="7733" y="20177"/>
                    <a:pt x="8599" y="20177"/>
                  </a:cubicBezTo>
                  <a:cubicBezTo>
                    <a:pt x="8606" y="20177"/>
                    <a:pt x="8614" y="20177"/>
                    <a:pt x="8621" y="20177"/>
                  </a:cubicBezTo>
                  <a:lnTo>
                    <a:pt x="10718" y="14870"/>
                  </a:lnTo>
                  <a:lnTo>
                    <a:pt x="6307" y="3646"/>
                  </a:lnTo>
                  <a:cubicBezTo>
                    <a:pt x="5150" y="1036"/>
                    <a:pt x="3164" y="1"/>
                    <a:pt x="1871" y="1"/>
                  </a:cubicBezTo>
                  <a:close/>
                </a:path>
              </a:pathLst>
            </a:custGeom>
            <a:solidFill>
              <a:srgbClr val="FF80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9"/>
            <p:cNvSpPr/>
            <p:nvPr/>
          </p:nvSpPr>
          <p:spPr>
            <a:xfrm>
              <a:off x="4361367" y="4370897"/>
              <a:ext cx="70942" cy="110645"/>
            </a:xfrm>
            <a:custGeom>
              <a:avLst/>
              <a:gdLst/>
              <a:ahLst/>
              <a:cxnLst/>
              <a:rect l="l" t="t" r="r" b="b"/>
              <a:pathLst>
                <a:path w="4560" h="7112" extrusionOk="0">
                  <a:moveTo>
                    <a:pt x="3562" y="0"/>
                  </a:moveTo>
                  <a:lnTo>
                    <a:pt x="0" y="759"/>
                  </a:lnTo>
                  <a:lnTo>
                    <a:pt x="991" y="7112"/>
                  </a:lnTo>
                  <a:lnTo>
                    <a:pt x="4559" y="6292"/>
                  </a:lnTo>
                  <a:lnTo>
                    <a:pt x="356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9"/>
            <p:cNvSpPr/>
            <p:nvPr/>
          </p:nvSpPr>
          <p:spPr>
            <a:xfrm>
              <a:off x="4354288" y="4462686"/>
              <a:ext cx="174913" cy="72156"/>
            </a:xfrm>
            <a:custGeom>
              <a:avLst/>
              <a:gdLst/>
              <a:ahLst/>
              <a:cxnLst/>
              <a:rect l="l" t="t" r="r" b="b"/>
              <a:pathLst>
                <a:path w="11243" h="4638" extrusionOk="0">
                  <a:moveTo>
                    <a:pt x="5206" y="1"/>
                  </a:moveTo>
                  <a:lnTo>
                    <a:pt x="464" y="167"/>
                  </a:lnTo>
                  <a:lnTo>
                    <a:pt x="0" y="3732"/>
                  </a:lnTo>
                  <a:cubicBezTo>
                    <a:pt x="19" y="4239"/>
                    <a:pt x="434" y="4638"/>
                    <a:pt x="937" y="4638"/>
                  </a:cubicBezTo>
                  <a:cubicBezTo>
                    <a:pt x="949" y="4638"/>
                    <a:pt x="961" y="4637"/>
                    <a:pt x="972" y="4637"/>
                  </a:cubicBezTo>
                  <a:lnTo>
                    <a:pt x="10465" y="4301"/>
                  </a:lnTo>
                  <a:cubicBezTo>
                    <a:pt x="10902" y="4285"/>
                    <a:pt x="11242" y="3919"/>
                    <a:pt x="11228" y="3483"/>
                  </a:cubicBezTo>
                  <a:cubicBezTo>
                    <a:pt x="11219" y="3236"/>
                    <a:pt x="11096" y="3009"/>
                    <a:pt x="10895" y="2866"/>
                  </a:cubicBezTo>
                  <a:lnTo>
                    <a:pt x="520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9"/>
            <p:cNvSpPr/>
            <p:nvPr/>
          </p:nvSpPr>
          <p:spPr>
            <a:xfrm>
              <a:off x="4029027" y="4148160"/>
              <a:ext cx="372991" cy="323347"/>
            </a:xfrm>
            <a:custGeom>
              <a:avLst/>
              <a:gdLst/>
              <a:ahLst/>
              <a:cxnLst/>
              <a:rect l="l" t="t" r="r" b="b"/>
              <a:pathLst>
                <a:path w="23975" h="20784" extrusionOk="0">
                  <a:moveTo>
                    <a:pt x="18305" y="1"/>
                  </a:moveTo>
                  <a:lnTo>
                    <a:pt x="6068" y="10295"/>
                  </a:lnTo>
                  <a:lnTo>
                    <a:pt x="1" y="16745"/>
                  </a:lnTo>
                  <a:cubicBezTo>
                    <a:pt x="302" y="17359"/>
                    <a:pt x="4" y="18000"/>
                    <a:pt x="318" y="18484"/>
                  </a:cubicBezTo>
                  <a:cubicBezTo>
                    <a:pt x="1354" y="20078"/>
                    <a:pt x="3217" y="20784"/>
                    <a:pt x="5196" y="20784"/>
                  </a:cubicBezTo>
                  <a:cubicBezTo>
                    <a:pt x="7474" y="20784"/>
                    <a:pt x="9905" y="19849"/>
                    <a:pt x="11405" y="18255"/>
                  </a:cubicBezTo>
                  <a:lnTo>
                    <a:pt x="23975" y="3747"/>
                  </a:lnTo>
                  <a:lnTo>
                    <a:pt x="1830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39"/>
            <p:cNvSpPr/>
            <p:nvPr/>
          </p:nvSpPr>
          <p:spPr>
            <a:xfrm>
              <a:off x="4304271" y="4135123"/>
              <a:ext cx="141558" cy="292823"/>
            </a:xfrm>
            <a:custGeom>
              <a:avLst/>
              <a:gdLst/>
              <a:ahLst/>
              <a:cxnLst/>
              <a:rect l="l" t="t" r="r" b="b"/>
              <a:pathLst>
                <a:path w="9099" h="18822" extrusionOk="0">
                  <a:moveTo>
                    <a:pt x="2954" y="1"/>
                  </a:moveTo>
                  <a:cubicBezTo>
                    <a:pt x="2710" y="1"/>
                    <a:pt x="2473" y="18"/>
                    <a:pt x="2255" y="52"/>
                  </a:cubicBezTo>
                  <a:cubicBezTo>
                    <a:pt x="1981" y="96"/>
                    <a:pt x="1724" y="200"/>
                    <a:pt x="1483" y="338"/>
                  </a:cubicBezTo>
                  <a:lnTo>
                    <a:pt x="613" y="839"/>
                  </a:lnTo>
                  <a:lnTo>
                    <a:pt x="0" y="4488"/>
                  </a:lnTo>
                  <a:lnTo>
                    <a:pt x="2894" y="18821"/>
                  </a:lnTo>
                  <a:lnTo>
                    <a:pt x="9098" y="17729"/>
                  </a:lnTo>
                  <a:lnTo>
                    <a:pt x="6155" y="2412"/>
                  </a:lnTo>
                  <a:cubicBezTo>
                    <a:pt x="6106" y="1673"/>
                    <a:pt x="5743" y="1033"/>
                    <a:pt x="5195" y="594"/>
                  </a:cubicBezTo>
                  <a:cubicBezTo>
                    <a:pt x="4706" y="201"/>
                    <a:pt x="3791" y="1"/>
                    <a:pt x="295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39"/>
            <p:cNvSpPr/>
            <p:nvPr/>
          </p:nvSpPr>
          <p:spPr>
            <a:xfrm>
              <a:off x="4320279" y="4612443"/>
              <a:ext cx="82844" cy="117568"/>
            </a:xfrm>
            <a:custGeom>
              <a:avLst/>
              <a:gdLst/>
              <a:ahLst/>
              <a:cxnLst/>
              <a:rect l="l" t="t" r="r" b="b"/>
              <a:pathLst>
                <a:path w="5325" h="7557" extrusionOk="0">
                  <a:moveTo>
                    <a:pt x="3984" y="0"/>
                  </a:moveTo>
                  <a:lnTo>
                    <a:pt x="1" y="1048"/>
                  </a:lnTo>
                  <a:lnTo>
                    <a:pt x="1420" y="7556"/>
                  </a:lnTo>
                  <a:lnTo>
                    <a:pt x="5325" y="6463"/>
                  </a:lnTo>
                  <a:lnTo>
                    <a:pt x="398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39"/>
            <p:cNvSpPr/>
            <p:nvPr/>
          </p:nvSpPr>
          <p:spPr>
            <a:xfrm>
              <a:off x="4319813" y="4706877"/>
              <a:ext cx="174960" cy="79468"/>
            </a:xfrm>
            <a:custGeom>
              <a:avLst/>
              <a:gdLst/>
              <a:ahLst/>
              <a:cxnLst/>
              <a:rect l="l" t="t" r="r" b="b"/>
              <a:pathLst>
                <a:path w="11246" h="5108" extrusionOk="0">
                  <a:moveTo>
                    <a:pt x="848" y="0"/>
                  </a:moveTo>
                  <a:lnTo>
                    <a:pt x="34" y="3501"/>
                  </a:lnTo>
                  <a:cubicBezTo>
                    <a:pt x="0" y="4018"/>
                    <a:pt x="393" y="4463"/>
                    <a:pt x="910" y="4496"/>
                  </a:cubicBezTo>
                  <a:lnTo>
                    <a:pt x="10389" y="5106"/>
                  </a:lnTo>
                  <a:cubicBezTo>
                    <a:pt x="10406" y="5107"/>
                    <a:pt x="10423" y="5107"/>
                    <a:pt x="10440" y="5107"/>
                  </a:cubicBezTo>
                  <a:cubicBezTo>
                    <a:pt x="10854" y="5107"/>
                    <a:pt x="11201" y="4786"/>
                    <a:pt x="11229" y="4367"/>
                  </a:cubicBezTo>
                  <a:cubicBezTo>
                    <a:pt x="11245" y="4121"/>
                    <a:pt x="11145" y="3882"/>
                    <a:pt x="10960" y="3720"/>
                  </a:cubicBezTo>
                  <a:lnTo>
                    <a:pt x="5582" y="303"/>
                  </a:lnTo>
                  <a:lnTo>
                    <a:pt x="84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39"/>
            <p:cNvSpPr/>
            <p:nvPr/>
          </p:nvSpPr>
          <p:spPr>
            <a:xfrm>
              <a:off x="3950057" y="4344278"/>
              <a:ext cx="461607" cy="335171"/>
            </a:xfrm>
            <a:custGeom>
              <a:avLst/>
              <a:gdLst/>
              <a:ahLst/>
              <a:cxnLst/>
              <a:rect l="l" t="t" r="r" b="b"/>
              <a:pathLst>
                <a:path w="29671" h="21544" extrusionOk="0">
                  <a:moveTo>
                    <a:pt x="9455" y="1"/>
                  </a:moveTo>
                  <a:lnTo>
                    <a:pt x="162" y="2677"/>
                  </a:lnTo>
                  <a:cubicBezTo>
                    <a:pt x="0" y="3795"/>
                    <a:pt x="274" y="4825"/>
                    <a:pt x="748" y="5726"/>
                  </a:cubicBezTo>
                  <a:cubicBezTo>
                    <a:pt x="1915" y="7945"/>
                    <a:pt x="4277" y="9253"/>
                    <a:pt x="6766" y="9253"/>
                  </a:cubicBezTo>
                  <a:cubicBezTo>
                    <a:pt x="6921" y="9253"/>
                    <a:pt x="7075" y="9248"/>
                    <a:pt x="7230" y="9238"/>
                  </a:cubicBezTo>
                  <a:lnTo>
                    <a:pt x="20527" y="8794"/>
                  </a:lnTo>
                  <a:lnTo>
                    <a:pt x="23314" y="21543"/>
                  </a:lnTo>
                  <a:lnTo>
                    <a:pt x="29671" y="20612"/>
                  </a:lnTo>
                  <a:cubicBezTo>
                    <a:pt x="29671" y="20612"/>
                    <a:pt x="27788" y="8662"/>
                    <a:pt x="27411" y="5322"/>
                  </a:cubicBezTo>
                  <a:cubicBezTo>
                    <a:pt x="27359" y="4844"/>
                    <a:pt x="27282" y="4370"/>
                    <a:pt x="27181" y="3901"/>
                  </a:cubicBezTo>
                  <a:cubicBezTo>
                    <a:pt x="26831" y="2304"/>
                    <a:pt x="25416" y="1172"/>
                    <a:pt x="23791" y="1172"/>
                  </a:cubicBezTo>
                  <a:cubicBezTo>
                    <a:pt x="23754" y="1172"/>
                    <a:pt x="23717" y="1173"/>
                    <a:pt x="23679" y="1174"/>
                  </a:cubicBezTo>
                  <a:lnTo>
                    <a:pt x="94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39"/>
            <p:cNvSpPr/>
            <p:nvPr/>
          </p:nvSpPr>
          <p:spPr>
            <a:xfrm>
              <a:off x="3915753" y="4037251"/>
              <a:ext cx="222799" cy="377596"/>
            </a:xfrm>
            <a:custGeom>
              <a:avLst/>
              <a:gdLst/>
              <a:ahLst/>
              <a:cxnLst/>
              <a:rect l="l" t="t" r="r" b="b"/>
              <a:pathLst>
                <a:path w="14321" h="24271" extrusionOk="0">
                  <a:moveTo>
                    <a:pt x="6064" y="1"/>
                  </a:moveTo>
                  <a:cubicBezTo>
                    <a:pt x="321" y="467"/>
                    <a:pt x="1" y="3788"/>
                    <a:pt x="324" y="7845"/>
                  </a:cubicBezTo>
                  <a:lnTo>
                    <a:pt x="1009" y="24271"/>
                  </a:lnTo>
                  <a:cubicBezTo>
                    <a:pt x="13066" y="23977"/>
                    <a:pt x="14321" y="17043"/>
                    <a:pt x="14321" y="17043"/>
                  </a:cubicBezTo>
                  <a:lnTo>
                    <a:pt x="12651" y="4526"/>
                  </a:lnTo>
                  <a:cubicBezTo>
                    <a:pt x="12554" y="3911"/>
                    <a:pt x="12310" y="3218"/>
                    <a:pt x="11918" y="2540"/>
                  </a:cubicBezTo>
                  <a:cubicBezTo>
                    <a:pt x="10995" y="943"/>
                    <a:pt x="9274" y="10"/>
                    <a:pt x="7465" y="10"/>
                  </a:cubicBezTo>
                  <a:cubicBezTo>
                    <a:pt x="7189" y="10"/>
                    <a:pt x="6912" y="32"/>
                    <a:pt x="6634" y="76"/>
                  </a:cubicBezTo>
                  <a:lnTo>
                    <a:pt x="606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39"/>
            <p:cNvSpPr/>
            <p:nvPr/>
          </p:nvSpPr>
          <p:spPr>
            <a:xfrm>
              <a:off x="3924294" y="4181235"/>
              <a:ext cx="41787" cy="112574"/>
            </a:xfrm>
            <a:custGeom>
              <a:avLst/>
              <a:gdLst/>
              <a:ahLst/>
              <a:cxnLst/>
              <a:rect l="l" t="t" r="r" b="b"/>
              <a:pathLst>
                <a:path w="2686" h="7236" extrusionOk="0">
                  <a:moveTo>
                    <a:pt x="2686" y="1"/>
                  </a:moveTo>
                  <a:lnTo>
                    <a:pt x="1" y="4018"/>
                  </a:lnTo>
                  <a:lnTo>
                    <a:pt x="102" y="6426"/>
                  </a:lnTo>
                  <a:lnTo>
                    <a:pt x="1378" y="7235"/>
                  </a:lnTo>
                  <a:lnTo>
                    <a:pt x="2686" y="1"/>
                  </a:lnTo>
                  <a:close/>
                </a:path>
              </a:pathLst>
            </a:custGeom>
            <a:solidFill>
              <a:srgbClr val="FF80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9"/>
            <p:cNvSpPr/>
            <p:nvPr/>
          </p:nvSpPr>
          <p:spPr>
            <a:xfrm>
              <a:off x="3998675" y="4346658"/>
              <a:ext cx="88616" cy="72887"/>
            </a:xfrm>
            <a:custGeom>
              <a:avLst/>
              <a:gdLst/>
              <a:ahLst/>
              <a:cxnLst/>
              <a:rect l="l" t="t" r="r" b="b"/>
              <a:pathLst>
                <a:path w="5696" h="4685" extrusionOk="0">
                  <a:moveTo>
                    <a:pt x="2853" y="0"/>
                  </a:moveTo>
                  <a:cubicBezTo>
                    <a:pt x="1962" y="0"/>
                    <a:pt x="1100" y="480"/>
                    <a:pt x="652" y="1322"/>
                  </a:cubicBezTo>
                  <a:cubicBezTo>
                    <a:pt x="1" y="2532"/>
                    <a:pt x="519" y="3600"/>
                    <a:pt x="1729" y="4254"/>
                  </a:cubicBezTo>
                  <a:cubicBezTo>
                    <a:pt x="2237" y="4528"/>
                    <a:pt x="2785" y="4684"/>
                    <a:pt x="3299" y="4684"/>
                  </a:cubicBezTo>
                  <a:cubicBezTo>
                    <a:pt x="4009" y="4684"/>
                    <a:pt x="4652" y="4386"/>
                    <a:pt x="5031" y="3684"/>
                  </a:cubicBezTo>
                  <a:cubicBezTo>
                    <a:pt x="5696" y="2475"/>
                    <a:pt x="5247" y="954"/>
                    <a:pt x="4031" y="298"/>
                  </a:cubicBezTo>
                  <a:cubicBezTo>
                    <a:pt x="3656" y="96"/>
                    <a:pt x="3252" y="0"/>
                    <a:pt x="285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39"/>
            <p:cNvSpPr/>
            <p:nvPr/>
          </p:nvSpPr>
          <p:spPr>
            <a:xfrm>
              <a:off x="3960419" y="4333683"/>
              <a:ext cx="87822" cy="63708"/>
            </a:xfrm>
            <a:custGeom>
              <a:avLst/>
              <a:gdLst/>
              <a:ahLst/>
              <a:cxnLst/>
              <a:rect l="l" t="t" r="r" b="b"/>
              <a:pathLst>
                <a:path w="5645" h="4095" extrusionOk="0">
                  <a:moveTo>
                    <a:pt x="1560" y="0"/>
                  </a:moveTo>
                  <a:cubicBezTo>
                    <a:pt x="1074" y="0"/>
                    <a:pt x="604" y="260"/>
                    <a:pt x="355" y="717"/>
                  </a:cubicBezTo>
                  <a:cubicBezTo>
                    <a:pt x="0" y="1380"/>
                    <a:pt x="247" y="2207"/>
                    <a:pt x="909" y="2566"/>
                  </a:cubicBezTo>
                  <a:lnTo>
                    <a:pt x="3439" y="3932"/>
                  </a:lnTo>
                  <a:cubicBezTo>
                    <a:pt x="3644" y="4042"/>
                    <a:pt x="3866" y="4094"/>
                    <a:pt x="4084" y="4094"/>
                  </a:cubicBezTo>
                  <a:cubicBezTo>
                    <a:pt x="4570" y="4094"/>
                    <a:pt x="5040" y="3835"/>
                    <a:pt x="5288" y="3379"/>
                  </a:cubicBezTo>
                  <a:cubicBezTo>
                    <a:pt x="5645" y="2715"/>
                    <a:pt x="5397" y="1888"/>
                    <a:pt x="4735" y="1529"/>
                  </a:cubicBezTo>
                  <a:lnTo>
                    <a:pt x="2206" y="163"/>
                  </a:lnTo>
                  <a:cubicBezTo>
                    <a:pt x="2000" y="53"/>
                    <a:pt x="1779" y="0"/>
                    <a:pt x="15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39"/>
            <p:cNvSpPr/>
            <p:nvPr/>
          </p:nvSpPr>
          <p:spPr>
            <a:xfrm>
              <a:off x="3801265" y="4054613"/>
              <a:ext cx="212904" cy="338064"/>
            </a:xfrm>
            <a:custGeom>
              <a:avLst/>
              <a:gdLst/>
              <a:ahLst/>
              <a:cxnLst/>
              <a:rect l="l" t="t" r="r" b="b"/>
              <a:pathLst>
                <a:path w="13685" h="21730" extrusionOk="0">
                  <a:moveTo>
                    <a:pt x="10027" y="1"/>
                  </a:moveTo>
                  <a:cubicBezTo>
                    <a:pt x="9358" y="1"/>
                    <a:pt x="8662" y="537"/>
                    <a:pt x="7295" y="2348"/>
                  </a:cubicBezTo>
                  <a:lnTo>
                    <a:pt x="299" y="13982"/>
                  </a:lnTo>
                  <a:cubicBezTo>
                    <a:pt x="1" y="14715"/>
                    <a:pt x="157" y="15554"/>
                    <a:pt x="702" y="16129"/>
                  </a:cubicBezTo>
                  <a:lnTo>
                    <a:pt x="10921" y="21729"/>
                  </a:lnTo>
                  <a:lnTo>
                    <a:pt x="13685" y="18159"/>
                  </a:lnTo>
                  <a:lnTo>
                    <a:pt x="6810" y="13804"/>
                  </a:lnTo>
                  <a:lnTo>
                    <a:pt x="12577" y="5177"/>
                  </a:lnTo>
                  <a:cubicBezTo>
                    <a:pt x="13271" y="3843"/>
                    <a:pt x="13439" y="743"/>
                    <a:pt x="10826" y="9"/>
                  </a:cubicBezTo>
                  <a:lnTo>
                    <a:pt x="10826" y="197"/>
                  </a:lnTo>
                  <a:cubicBezTo>
                    <a:pt x="10539" y="80"/>
                    <a:pt x="10285" y="1"/>
                    <a:pt x="100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9"/>
            <p:cNvSpPr/>
            <p:nvPr/>
          </p:nvSpPr>
          <p:spPr>
            <a:xfrm>
              <a:off x="3926737" y="3815556"/>
              <a:ext cx="225584" cy="172999"/>
            </a:xfrm>
            <a:custGeom>
              <a:avLst/>
              <a:gdLst/>
              <a:ahLst/>
              <a:cxnLst/>
              <a:rect l="l" t="t" r="r" b="b"/>
              <a:pathLst>
                <a:path w="14500" h="11120" extrusionOk="0">
                  <a:moveTo>
                    <a:pt x="7100" y="0"/>
                  </a:moveTo>
                  <a:cubicBezTo>
                    <a:pt x="6254" y="0"/>
                    <a:pt x="5391" y="76"/>
                    <a:pt x="4573" y="189"/>
                  </a:cubicBezTo>
                  <a:cubicBezTo>
                    <a:pt x="794" y="711"/>
                    <a:pt x="0" y="4318"/>
                    <a:pt x="0" y="4318"/>
                  </a:cubicBezTo>
                  <a:lnTo>
                    <a:pt x="2021" y="5618"/>
                  </a:lnTo>
                  <a:cubicBezTo>
                    <a:pt x="2021" y="5618"/>
                    <a:pt x="4457" y="6581"/>
                    <a:pt x="7010" y="7024"/>
                  </a:cubicBezTo>
                  <a:lnTo>
                    <a:pt x="6891" y="11120"/>
                  </a:lnTo>
                  <a:lnTo>
                    <a:pt x="14240" y="11120"/>
                  </a:lnTo>
                  <a:cubicBezTo>
                    <a:pt x="14499" y="9789"/>
                    <a:pt x="14175" y="8487"/>
                    <a:pt x="13334" y="7525"/>
                  </a:cubicBezTo>
                  <a:cubicBezTo>
                    <a:pt x="12492" y="6563"/>
                    <a:pt x="12763" y="5061"/>
                    <a:pt x="12763" y="5061"/>
                  </a:cubicBezTo>
                  <a:cubicBezTo>
                    <a:pt x="12919" y="4169"/>
                    <a:pt x="12822" y="3480"/>
                    <a:pt x="12585" y="2944"/>
                  </a:cubicBezTo>
                  <a:cubicBezTo>
                    <a:pt x="11915" y="653"/>
                    <a:pt x="9579" y="0"/>
                    <a:pt x="710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39"/>
            <p:cNvSpPr/>
            <p:nvPr/>
          </p:nvSpPr>
          <p:spPr>
            <a:xfrm>
              <a:off x="3985031" y="3967024"/>
              <a:ext cx="67426" cy="113865"/>
            </a:xfrm>
            <a:custGeom>
              <a:avLst/>
              <a:gdLst/>
              <a:ahLst/>
              <a:cxnLst/>
              <a:rect l="l" t="t" r="r" b="b"/>
              <a:pathLst>
                <a:path w="4334" h="7319" extrusionOk="0">
                  <a:moveTo>
                    <a:pt x="0" y="1"/>
                  </a:moveTo>
                  <a:lnTo>
                    <a:pt x="0" y="5152"/>
                  </a:lnTo>
                  <a:cubicBezTo>
                    <a:pt x="0" y="6349"/>
                    <a:pt x="970" y="7319"/>
                    <a:pt x="2167" y="7319"/>
                  </a:cubicBezTo>
                  <a:cubicBezTo>
                    <a:pt x="3363" y="7318"/>
                    <a:pt x="4333" y="6349"/>
                    <a:pt x="4333" y="5152"/>
                  </a:cubicBezTo>
                  <a:lnTo>
                    <a:pt x="433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9"/>
            <p:cNvSpPr/>
            <p:nvPr/>
          </p:nvSpPr>
          <p:spPr>
            <a:xfrm>
              <a:off x="3982541" y="3950627"/>
              <a:ext cx="69915" cy="75843"/>
            </a:xfrm>
            <a:custGeom>
              <a:avLst/>
              <a:gdLst/>
              <a:ahLst/>
              <a:cxnLst/>
              <a:rect l="l" t="t" r="r" b="b"/>
              <a:pathLst>
                <a:path w="4494" h="4875" extrusionOk="0">
                  <a:moveTo>
                    <a:pt x="1" y="0"/>
                  </a:moveTo>
                  <a:lnTo>
                    <a:pt x="1" y="0"/>
                  </a:lnTo>
                  <a:cubicBezTo>
                    <a:pt x="1" y="0"/>
                    <a:pt x="452" y="4875"/>
                    <a:pt x="4148" y="4875"/>
                  </a:cubicBezTo>
                  <a:cubicBezTo>
                    <a:pt x="4260" y="4875"/>
                    <a:pt x="4375" y="4870"/>
                    <a:pt x="4493" y="4861"/>
                  </a:cubicBezTo>
                  <a:lnTo>
                    <a:pt x="4489" y="2268"/>
                  </a:ln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9"/>
            <p:cNvSpPr/>
            <p:nvPr/>
          </p:nvSpPr>
          <p:spPr>
            <a:xfrm>
              <a:off x="4072308" y="3912480"/>
              <a:ext cx="44743" cy="42985"/>
            </a:xfrm>
            <a:custGeom>
              <a:avLst/>
              <a:gdLst/>
              <a:ahLst/>
              <a:cxnLst/>
              <a:rect l="l" t="t" r="r" b="b"/>
              <a:pathLst>
                <a:path w="2876" h="2763" extrusionOk="0">
                  <a:moveTo>
                    <a:pt x="1490" y="0"/>
                  </a:moveTo>
                  <a:cubicBezTo>
                    <a:pt x="1486" y="0"/>
                    <a:pt x="1481" y="0"/>
                    <a:pt x="1477" y="0"/>
                  </a:cubicBezTo>
                  <a:cubicBezTo>
                    <a:pt x="919" y="6"/>
                    <a:pt x="418" y="346"/>
                    <a:pt x="209" y="865"/>
                  </a:cubicBezTo>
                  <a:cubicBezTo>
                    <a:pt x="1" y="1383"/>
                    <a:pt x="124" y="1976"/>
                    <a:pt x="522" y="2367"/>
                  </a:cubicBezTo>
                  <a:cubicBezTo>
                    <a:pt x="786" y="2625"/>
                    <a:pt x="1135" y="2762"/>
                    <a:pt x="1490" y="2762"/>
                  </a:cubicBezTo>
                  <a:cubicBezTo>
                    <a:pt x="1672" y="2762"/>
                    <a:pt x="1856" y="2726"/>
                    <a:pt x="2030" y="2652"/>
                  </a:cubicBezTo>
                  <a:cubicBezTo>
                    <a:pt x="2544" y="2433"/>
                    <a:pt x="2876" y="1928"/>
                    <a:pt x="2871" y="1369"/>
                  </a:cubicBezTo>
                  <a:cubicBezTo>
                    <a:pt x="2864" y="610"/>
                    <a:pt x="2247" y="0"/>
                    <a:pt x="14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9"/>
            <p:cNvSpPr/>
            <p:nvPr/>
          </p:nvSpPr>
          <p:spPr>
            <a:xfrm>
              <a:off x="3972849" y="3857453"/>
              <a:ext cx="130870" cy="152448"/>
            </a:xfrm>
            <a:custGeom>
              <a:avLst/>
              <a:gdLst/>
              <a:ahLst/>
              <a:cxnLst/>
              <a:rect l="l" t="t" r="r" b="b"/>
              <a:pathLst>
                <a:path w="8412" h="9799" extrusionOk="0">
                  <a:moveTo>
                    <a:pt x="6465" y="0"/>
                  </a:moveTo>
                  <a:cubicBezTo>
                    <a:pt x="6459" y="0"/>
                    <a:pt x="6452" y="0"/>
                    <a:pt x="6446" y="0"/>
                  </a:cubicBezTo>
                  <a:lnTo>
                    <a:pt x="1057" y="48"/>
                  </a:lnTo>
                  <a:cubicBezTo>
                    <a:pt x="472" y="54"/>
                    <a:pt x="1" y="533"/>
                    <a:pt x="7" y="1118"/>
                  </a:cubicBezTo>
                  <a:lnTo>
                    <a:pt x="49" y="5742"/>
                  </a:lnTo>
                  <a:cubicBezTo>
                    <a:pt x="69" y="7990"/>
                    <a:pt x="1900" y="9798"/>
                    <a:pt x="4143" y="9798"/>
                  </a:cubicBezTo>
                  <a:cubicBezTo>
                    <a:pt x="4156" y="9798"/>
                    <a:pt x="4168" y="9798"/>
                    <a:pt x="4181" y="9798"/>
                  </a:cubicBezTo>
                  <a:lnTo>
                    <a:pt x="4333" y="9797"/>
                  </a:lnTo>
                  <a:cubicBezTo>
                    <a:pt x="6595" y="9777"/>
                    <a:pt x="8411" y="7927"/>
                    <a:pt x="8391" y="5665"/>
                  </a:cubicBezTo>
                  <a:lnTo>
                    <a:pt x="8356" y="1876"/>
                  </a:lnTo>
                  <a:cubicBezTo>
                    <a:pt x="8346" y="836"/>
                    <a:pt x="7502" y="0"/>
                    <a:pt x="646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39"/>
            <p:cNvSpPr/>
            <p:nvPr/>
          </p:nvSpPr>
          <p:spPr>
            <a:xfrm>
              <a:off x="3961352" y="3887899"/>
              <a:ext cx="47217" cy="40621"/>
            </a:xfrm>
            <a:custGeom>
              <a:avLst/>
              <a:gdLst/>
              <a:ahLst/>
              <a:cxnLst/>
              <a:rect l="l" t="t" r="r" b="b"/>
              <a:pathLst>
                <a:path w="3035" h="2611" extrusionOk="0">
                  <a:moveTo>
                    <a:pt x="766" y="0"/>
                  </a:moveTo>
                  <a:cubicBezTo>
                    <a:pt x="766" y="0"/>
                    <a:pt x="1" y="2610"/>
                    <a:pt x="1294" y="2610"/>
                  </a:cubicBezTo>
                  <a:cubicBezTo>
                    <a:pt x="1352" y="2610"/>
                    <a:pt x="1415" y="2605"/>
                    <a:pt x="1481" y="2594"/>
                  </a:cubicBezTo>
                  <a:cubicBezTo>
                    <a:pt x="3034" y="2338"/>
                    <a:pt x="2975" y="0"/>
                    <a:pt x="297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39"/>
            <p:cNvSpPr/>
            <p:nvPr/>
          </p:nvSpPr>
          <p:spPr>
            <a:xfrm>
              <a:off x="3892681" y="3820270"/>
              <a:ext cx="186908" cy="179129"/>
            </a:xfrm>
            <a:custGeom>
              <a:avLst/>
              <a:gdLst/>
              <a:ahLst/>
              <a:cxnLst/>
              <a:rect l="l" t="t" r="r" b="b"/>
              <a:pathLst>
                <a:path w="12014" h="11514" extrusionOk="0">
                  <a:moveTo>
                    <a:pt x="6456" y="0"/>
                  </a:moveTo>
                  <a:cubicBezTo>
                    <a:pt x="6139" y="0"/>
                    <a:pt x="3153" y="118"/>
                    <a:pt x="1620" y="4501"/>
                  </a:cubicBezTo>
                  <a:cubicBezTo>
                    <a:pt x="1" y="9132"/>
                    <a:pt x="2097" y="11425"/>
                    <a:pt x="2178" y="11513"/>
                  </a:cubicBezTo>
                  <a:lnTo>
                    <a:pt x="6562" y="11513"/>
                  </a:lnTo>
                  <a:cubicBezTo>
                    <a:pt x="6821" y="10182"/>
                    <a:pt x="6402" y="8950"/>
                    <a:pt x="5936" y="7942"/>
                  </a:cubicBezTo>
                  <a:cubicBezTo>
                    <a:pt x="5400" y="6782"/>
                    <a:pt x="5825" y="5455"/>
                    <a:pt x="5825" y="5455"/>
                  </a:cubicBezTo>
                  <a:cubicBezTo>
                    <a:pt x="5836" y="5387"/>
                    <a:pt x="5846" y="5323"/>
                    <a:pt x="5856" y="5258"/>
                  </a:cubicBezTo>
                  <a:cubicBezTo>
                    <a:pt x="7455" y="5148"/>
                    <a:pt x="11334" y="4598"/>
                    <a:pt x="11918" y="1834"/>
                  </a:cubicBezTo>
                  <a:lnTo>
                    <a:pt x="12013" y="806"/>
                  </a:lnTo>
                  <a:lnTo>
                    <a:pt x="6484" y="1"/>
                  </a:lnTo>
                  <a:cubicBezTo>
                    <a:pt x="6484" y="1"/>
                    <a:pt x="6474" y="0"/>
                    <a:pt x="645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9"/>
            <p:cNvSpPr/>
            <p:nvPr/>
          </p:nvSpPr>
          <p:spPr>
            <a:xfrm>
              <a:off x="3950073" y="3911142"/>
              <a:ext cx="44774" cy="42985"/>
            </a:xfrm>
            <a:custGeom>
              <a:avLst/>
              <a:gdLst/>
              <a:ahLst/>
              <a:cxnLst/>
              <a:rect l="l" t="t" r="r" b="b"/>
              <a:pathLst>
                <a:path w="2878" h="2763" extrusionOk="0">
                  <a:moveTo>
                    <a:pt x="1491" y="1"/>
                  </a:moveTo>
                  <a:cubicBezTo>
                    <a:pt x="1487" y="1"/>
                    <a:pt x="1482" y="1"/>
                    <a:pt x="1478" y="1"/>
                  </a:cubicBezTo>
                  <a:cubicBezTo>
                    <a:pt x="919" y="7"/>
                    <a:pt x="419" y="347"/>
                    <a:pt x="211" y="865"/>
                  </a:cubicBezTo>
                  <a:cubicBezTo>
                    <a:pt x="1" y="1384"/>
                    <a:pt x="125" y="1976"/>
                    <a:pt x="524" y="2367"/>
                  </a:cubicBezTo>
                  <a:cubicBezTo>
                    <a:pt x="787" y="2626"/>
                    <a:pt x="1136" y="2763"/>
                    <a:pt x="1491" y="2763"/>
                  </a:cubicBezTo>
                  <a:cubicBezTo>
                    <a:pt x="1673" y="2763"/>
                    <a:pt x="1857" y="2727"/>
                    <a:pt x="2031" y="2653"/>
                  </a:cubicBezTo>
                  <a:cubicBezTo>
                    <a:pt x="2545" y="2434"/>
                    <a:pt x="2877" y="1928"/>
                    <a:pt x="2873" y="1369"/>
                  </a:cubicBezTo>
                  <a:cubicBezTo>
                    <a:pt x="2866" y="611"/>
                    <a:pt x="2249" y="1"/>
                    <a:pt x="149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 name="مستطيل 7"/>
          <p:cNvSpPr/>
          <p:nvPr/>
        </p:nvSpPr>
        <p:spPr>
          <a:xfrm>
            <a:off x="1524000" y="1504950"/>
            <a:ext cx="3595856" cy="1446550"/>
          </a:xfrm>
          <a:prstGeom prst="rect">
            <a:avLst/>
          </a:prstGeom>
        </p:spPr>
        <p:txBody>
          <a:bodyPr wrap="none">
            <a:spAutoFit/>
          </a:bodyPr>
          <a:lstStyle/>
          <a:p>
            <a:r>
              <a:rPr lang="en" sz="8800" dirty="0" smtClean="0">
                <a:solidFill>
                  <a:srgbClr val="55BCBD"/>
                </a:solidFill>
                <a:latin typeface="Staatliches"/>
                <a:sym typeface="Staatliches"/>
              </a:rPr>
              <a:t>THANKS</a:t>
            </a:r>
            <a:r>
              <a:rPr lang="en" sz="8800" dirty="0">
                <a:solidFill>
                  <a:srgbClr val="55BCBD"/>
                </a:solidFill>
                <a:latin typeface="Staatliches"/>
                <a:sym typeface="Staatliches"/>
              </a:rPr>
              <a:t> !</a:t>
            </a:r>
            <a:endParaRPr lang="en-US" sz="8800" dirty="0"/>
          </a:p>
        </p:txBody>
      </p:sp>
      <p:sp>
        <p:nvSpPr>
          <p:cNvPr id="9" name="مستطيل 8"/>
          <p:cNvSpPr/>
          <p:nvPr/>
        </p:nvSpPr>
        <p:spPr>
          <a:xfrm>
            <a:off x="2215584" y="2714175"/>
            <a:ext cx="1781257" cy="461665"/>
          </a:xfrm>
          <a:prstGeom prst="rect">
            <a:avLst/>
          </a:prstGeom>
        </p:spPr>
        <p:txBody>
          <a:bodyPr wrap="none">
            <a:spAutoFit/>
          </a:bodyPr>
          <a:lstStyle/>
          <a:p>
            <a:pPr lvl="0" algn="ctr">
              <a:buClr>
                <a:srgbClr val="1C6274"/>
              </a:buClr>
              <a:buSzPts val="1800"/>
            </a:pPr>
            <a:r>
              <a:rPr lang="en-US" sz="2400" dirty="0" smtClean="0">
                <a:solidFill>
                  <a:srgbClr val="1C6274"/>
                </a:solidFill>
                <a:latin typeface="Staatliches"/>
                <a:sym typeface="Staatliches"/>
              </a:rPr>
              <a:t>ANY QUESTIONS</a:t>
            </a:r>
            <a:endParaRPr lang="en-US" sz="2400" dirty="0">
              <a:solidFill>
                <a:srgbClr val="1C6274"/>
              </a:solidFill>
              <a:latin typeface="Staatliches"/>
              <a:sym typeface="Staatliches"/>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9">
                                            <p:txEl>
                                              <p:pRg st="0" end="0"/>
                                            </p:txEl>
                                          </p:spTgt>
                                        </p:tgtEl>
                                        <p:attrNameLst>
                                          <p:attrName>r</p:attrName>
                                        </p:attrNameLst>
                                      </p:cBhvr>
                                    </p:animRot>
                                    <p:animRot by="-240000">
                                      <p:cBhvr>
                                        <p:cTn id="7" dur="200" fill="hold">
                                          <p:stCondLst>
                                            <p:cond delay="200"/>
                                          </p:stCondLst>
                                        </p:cTn>
                                        <p:tgtEl>
                                          <p:spTgt spid="9">
                                            <p:txEl>
                                              <p:pRg st="0" end="0"/>
                                            </p:txEl>
                                          </p:spTgt>
                                        </p:tgtEl>
                                        <p:attrNameLst>
                                          <p:attrName>r</p:attrName>
                                        </p:attrNameLst>
                                      </p:cBhvr>
                                    </p:animRot>
                                    <p:animRot by="240000">
                                      <p:cBhvr>
                                        <p:cTn id="8" dur="200" fill="hold">
                                          <p:stCondLst>
                                            <p:cond delay="400"/>
                                          </p:stCondLst>
                                        </p:cTn>
                                        <p:tgtEl>
                                          <p:spTgt spid="9">
                                            <p:txEl>
                                              <p:pRg st="0" end="0"/>
                                            </p:txEl>
                                          </p:spTgt>
                                        </p:tgtEl>
                                        <p:attrNameLst>
                                          <p:attrName>r</p:attrName>
                                        </p:attrNameLst>
                                      </p:cBhvr>
                                    </p:animRot>
                                    <p:animRot by="-240000">
                                      <p:cBhvr>
                                        <p:cTn id="9" dur="200" fill="hold">
                                          <p:stCondLst>
                                            <p:cond delay="600"/>
                                          </p:stCondLst>
                                        </p:cTn>
                                        <p:tgtEl>
                                          <p:spTgt spid="9">
                                            <p:txEl>
                                              <p:pRg st="0" end="0"/>
                                            </p:txEl>
                                          </p:spTgt>
                                        </p:tgtEl>
                                        <p:attrNameLst>
                                          <p:attrName>r</p:attrName>
                                        </p:attrNameLst>
                                      </p:cBhvr>
                                    </p:animRot>
                                    <p:animRot by="120000">
                                      <p:cBhvr>
                                        <p:cTn id="10" dur="200" fill="hold">
                                          <p:stCondLst>
                                            <p:cond delay="800"/>
                                          </p:stCondLst>
                                        </p:cTn>
                                        <p:tgtEl>
                                          <p:spTgt spid="9">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3F3F3">
            <a:alpha val="16860"/>
          </a:srgbClr>
        </a:solidFill>
        <a:effectLst/>
      </p:bgPr>
    </p:bg>
    <p:spTree>
      <p:nvGrpSpPr>
        <p:cNvPr id="1" name="Shape 171"/>
        <p:cNvGrpSpPr/>
        <p:nvPr/>
      </p:nvGrpSpPr>
      <p:grpSpPr>
        <a:xfrm>
          <a:off x="0" y="0"/>
          <a:ext cx="0" cy="0"/>
          <a:chOff x="0" y="0"/>
          <a:chExt cx="0" cy="0"/>
        </a:xfrm>
      </p:grpSpPr>
      <p:sp>
        <p:nvSpPr>
          <p:cNvPr id="172" name="Google Shape;172;p28"/>
          <p:cNvSpPr txBox="1">
            <a:spLocks noGrp="1"/>
          </p:cNvSpPr>
          <p:nvPr>
            <p:ph type="title"/>
          </p:nvPr>
        </p:nvSpPr>
        <p:spPr>
          <a:xfrm>
            <a:off x="1951650" y="317557"/>
            <a:ext cx="52407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TABLE OF CONTENTS</a:t>
            </a:r>
            <a:endParaRPr dirty="0"/>
          </a:p>
        </p:txBody>
      </p:sp>
      <p:sp>
        <p:nvSpPr>
          <p:cNvPr id="173" name="Google Shape;173;p28"/>
          <p:cNvSpPr txBox="1">
            <a:spLocks noGrp="1"/>
          </p:cNvSpPr>
          <p:nvPr>
            <p:ph type="title" idx="2"/>
          </p:nvPr>
        </p:nvSpPr>
        <p:spPr>
          <a:xfrm>
            <a:off x="609600" y="1962150"/>
            <a:ext cx="1796100" cy="533400"/>
          </a:xfrm>
          <a:prstGeom prst="rect">
            <a:avLst/>
          </a:prstGeom>
        </p:spPr>
        <p:txBody>
          <a:bodyPr spcFirstLastPara="1" wrap="square" lIns="91425" tIns="91425" rIns="91425" bIns="91425" anchor="b" anchorCtr="0">
            <a:noAutofit/>
          </a:bodyPr>
          <a:lstStyle/>
          <a:p>
            <a:pPr lvl="0"/>
            <a:r>
              <a:rPr lang="en-GB" dirty="0" smtClean="0"/>
              <a:t>INTRODUCTION</a:t>
            </a:r>
            <a:endParaRPr lang="en-GB" dirty="0"/>
          </a:p>
        </p:txBody>
      </p:sp>
      <p:sp>
        <p:nvSpPr>
          <p:cNvPr id="174" name="Google Shape;174;p28"/>
          <p:cNvSpPr/>
          <p:nvPr/>
        </p:nvSpPr>
        <p:spPr>
          <a:xfrm>
            <a:off x="980100" y="2759747"/>
            <a:ext cx="1055400" cy="1055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4"/>
              </a:solidFill>
            </a:endParaRPr>
          </a:p>
        </p:txBody>
      </p:sp>
      <p:sp>
        <p:nvSpPr>
          <p:cNvPr id="175" name="Google Shape;175;p28"/>
          <p:cNvSpPr/>
          <p:nvPr/>
        </p:nvSpPr>
        <p:spPr>
          <a:xfrm>
            <a:off x="2970200" y="2759747"/>
            <a:ext cx="1055400" cy="1055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4"/>
              </a:solidFill>
            </a:endParaRPr>
          </a:p>
        </p:txBody>
      </p:sp>
      <p:sp>
        <p:nvSpPr>
          <p:cNvPr id="176" name="Google Shape;176;p28"/>
          <p:cNvSpPr/>
          <p:nvPr/>
        </p:nvSpPr>
        <p:spPr>
          <a:xfrm>
            <a:off x="4960311" y="2759747"/>
            <a:ext cx="1055400" cy="1055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4"/>
              </a:solidFill>
            </a:endParaRPr>
          </a:p>
        </p:txBody>
      </p:sp>
      <p:sp>
        <p:nvSpPr>
          <p:cNvPr id="177" name="Google Shape;177;p28"/>
          <p:cNvSpPr/>
          <p:nvPr/>
        </p:nvSpPr>
        <p:spPr>
          <a:xfrm>
            <a:off x="6944792" y="2759747"/>
            <a:ext cx="1055400" cy="1055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4"/>
              </a:solidFill>
            </a:endParaRPr>
          </a:p>
        </p:txBody>
      </p:sp>
      <p:sp>
        <p:nvSpPr>
          <p:cNvPr id="179" name="Google Shape;179;p28"/>
          <p:cNvSpPr txBox="1">
            <a:spLocks noGrp="1"/>
          </p:cNvSpPr>
          <p:nvPr>
            <p:ph type="title" idx="3"/>
          </p:nvPr>
        </p:nvSpPr>
        <p:spPr>
          <a:xfrm>
            <a:off x="1052688" y="3028060"/>
            <a:ext cx="910200" cy="49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accent4"/>
                </a:solidFill>
              </a:rPr>
              <a:t>01</a:t>
            </a:r>
            <a:endParaRPr>
              <a:solidFill>
                <a:schemeClr val="accent4"/>
              </a:solidFill>
            </a:endParaRPr>
          </a:p>
        </p:txBody>
      </p:sp>
      <p:sp>
        <p:nvSpPr>
          <p:cNvPr id="180" name="Google Shape;180;p28"/>
          <p:cNvSpPr txBox="1">
            <a:spLocks noGrp="1"/>
          </p:cNvSpPr>
          <p:nvPr>
            <p:ph type="title" idx="4"/>
          </p:nvPr>
        </p:nvSpPr>
        <p:spPr>
          <a:xfrm>
            <a:off x="2599850" y="1962150"/>
            <a:ext cx="1796100" cy="685800"/>
          </a:xfrm>
          <a:prstGeom prst="rect">
            <a:avLst/>
          </a:prstGeom>
        </p:spPr>
        <p:txBody>
          <a:bodyPr spcFirstLastPara="1" wrap="square" lIns="91425" tIns="91425" rIns="91425" bIns="91425" anchor="b" anchorCtr="0">
            <a:noAutofit/>
          </a:bodyPr>
          <a:lstStyle/>
          <a:p>
            <a:r>
              <a:rPr lang="en-US" dirty="0" smtClean="0"/>
              <a:t>Health </a:t>
            </a:r>
            <a:r>
              <a:rPr lang="en-US" dirty="0"/>
              <a:t>Insurance in </a:t>
            </a:r>
            <a:r>
              <a:rPr lang="en-US" dirty="0" smtClean="0"/>
              <a:t>Japan</a:t>
            </a:r>
            <a:endParaRPr dirty="0"/>
          </a:p>
        </p:txBody>
      </p:sp>
      <p:sp>
        <p:nvSpPr>
          <p:cNvPr id="182" name="Google Shape;182;p28"/>
          <p:cNvSpPr txBox="1">
            <a:spLocks noGrp="1"/>
          </p:cNvSpPr>
          <p:nvPr>
            <p:ph type="title" idx="6"/>
          </p:nvPr>
        </p:nvSpPr>
        <p:spPr>
          <a:xfrm>
            <a:off x="3040835" y="3028060"/>
            <a:ext cx="910200" cy="49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accent4"/>
                </a:solidFill>
              </a:rPr>
              <a:t>02</a:t>
            </a:r>
            <a:endParaRPr>
              <a:solidFill>
                <a:schemeClr val="accent4"/>
              </a:solidFill>
            </a:endParaRPr>
          </a:p>
        </p:txBody>
      </p:sp>
      <p:sp>
        <p:nvSpPr>
          <p:cNvPr id="183" name="Google Shape;183;p28"/>
          <p:cNvSpPr txBox="1">
            <a:spLocks noGrp="1"/>
          </p:cNvSpPr>
          <p:nvPr>
            <p:ph type="title" idx="7"/>
          </p:nvPr>
        </p:nvSpPr>
        <p:spPr>
          <a:xfrm>
            <a:off x="4589961" y="1983150"/>
            <a:ext cx="1957514" cy="664800"/>
          </a:xfrm>
          <a:prstGeom prst="rect">
            <a:avLst/>
          </a:prstGeom>
        </p:spPr>
        <p:txBody>
          <a:bodyPr spcFirstLastPara="1" wrap="square" lIns="91425" tIns="91425" rIns="91425" bIns="91425" anchor="b" anchorCtr="0">
            <a:noAutofit/>
          </a:bodyPr>
          <a:lstStyle/>
          <a:p>
            <a:r>
              <a:rPr lang="en-US" dirty="0"/>
              <a:t>The </a:t>
            </a:r>
            <a:r>
              <a:rPr lang="en-US" dirty="0" smtClean="0"/>
              <a:t>Japanese</a:t>
            </a:r>
            <a:r>
              <a:rPr lang="ar-LY" dirty="0" smtClean="0"/>
              <a:t> </a:t>
            </a:r>
            <a:r>
              <a:rPr lang="en-US" dirty="0" smtClean="0"/>
              <a:t> </a:t>
            </a:r>
            <a:r>
              <a:rPr lang="en-US" dirty="0"/>
              <a:t>health system</a:t>
            </a:r>
            <a:endParaRPr dirty="0"/>
          </a:p>
        </p:txBody>
      </p:sp>
      <p:sp>
        <p:nvSpPr>
          <p:cNvPr id="185" name="Google Shape;185;p28"/>
          <p:cNvSpPr txBox="1">
            <a:spLocks noGrp="1"/>
          </p:cNvSpPr>
          <p:nvPr>
            <p:ph type="title" idx="9"/>
          </p:nvPr>
        </p:nvSpPr>
        <p:spPr>
          <a:xfrm>
            <a:off x="5029257" y="3028060"/>
            <a:ext cx="910200" cy="49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accent4"/>
                </a:solidFill>
              </a:rPr>
              <a:t>03</a:t>
            </a:r>
            <a:endParaRPr>
              <a:solidFill>
                <a:schemeClr val="accent4"/>
              </a:solidFill>
            </a:endParaRPr>
          </a:p>
        </p:txBody>
      </p:sp>
      <p:sp>
        <p:nvSpPr>
          <p:cNvPr id="186" name="Google Shape;186;p28"/>
          <p:cNvSpPr txBox="1">
            <a:spLocks noGrp="1"/>
          </p:cNvSpPr>
          <p:nvPr>
            <p:ph type="title" idx="13"/>
          </p:nvPr>
        </p:nvSpPr>
        <p:spPr>
          <a:xfrm>
            <a:off x="6574453" y="1962150"/>
            <a:ext cx="2030421" cy="679575"/>
          </a:xfrm>
          <a:prstGeom prst="rect">
            <a:avLst/>
          </a:prstGeom>
        </p:spPr>
        <p:txBody>
          <a:bodyPr spcFirstLastPara="1" wrap="square" lIns="91425" tIns="91425" rIns="91425" bIns="91425" anchor="b" anchorCtr="0">
            <a:noAutofit/>
          </a:bodyPr>
          <a:lstStyle/>
          <a:p>
            <a:pPr lvl="0"/>
            <a:r>
              <a:rPr lang="en-US" dirty="0">
                <a:solidFill>
                  <a:srgbClr val="1C6274"/>
                </a:solidFill>
              </a:rPr>
              <a:t>Private </a:t>
            </a:r>
            <a:r>
              <a:rPr lang="en-US" dirty="0" smtClean="0">
                <a:solidFill>
                  <a:srgbClr val="1C6274"/>
                </a:solidFill>
              </a:rPr>
              <a:t> Health </a:t>
            </a:r>
            <a:r>
              <a:rPr lang="en-US" dirty="0">
                <a:solidFill>
                  <a:srgbClr val="1C6274"/>
                </a:solidFill>
              </a:rPr>
              <a:t>Insurance  in Japan</a:t>
            </a:r>
          </a:p>
        </p:txBody>
      </p:sp>
      <p:sp>
        <p:nvSpPr>
          <p:cNvPr id="188" name="Google Shape;188;p28"/>
          <p:cNvSpPr txBox="1">
            <a:spLocks noGrp="1"/>
          </p:cNvSpPr>
          <p:nvPr>
            <p:ph type="title" idx="15"/>
          </p:nvPr>
        </p:nvSpPr>
        <p:spPr>
          <a:xfrm>
            <a:off x="7017542" y="3021835"/>
            <a:ext cx="910200" cy="49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accent4"/>
                </a:solidFill>
              </a:rPr>
              <a:t>04</a:t>
            </a:r>
            <a:endParaRPr>
              <a:solidFill>
                <a:schemeClr val="accent4"/>
              </a:solidFill>
            </a:endParaRPr>
          </a:p>
        </p:txBody>
      </p:sp>
      <p:sp>
        <p:nvSpPr>
          <p:cNvPr id="189" name="Google Shape;189;p28"/>
          <p:cNvSpPr/>
          <p:nvPr/>
        </p:nvSpPr>
        <p:spPr>
          <a:xfrm>
            <a:off x="-14372312" y="4964116"/>
            <a:ext cx="1893418" cy="215479"/>
          </a:xfrm>
          <a:custGeom>
            <a:avLst/>
            <a:gdLst/>
            <a:ahLst/>
            <a:cxnLst/>
            <a:rect l="l" t="t" r="r" b="b"/>
            <a:pathLst>
              <a:path w="81851" h="9315" extrusionOk="0">
                <a:moveTo>
                  <a:pt x="1" y="0"/>
                </a:moveTo>
                <a:lnTo>
                  <a:pt x="1" y="7429"/>
                </a:lnTo>
                <a:cubicBezTo>
                  <a:pt x="1" y="7429"/>
                  <a:pt x="1120" y="7584"/>
                  <a:pt x="3115" y="7584"/>
                </a:cubicBezTo>
                <a:cubicBezTo>
                  <a:pt x="6333" y="7584"/>
                  <a:pt x="11827" y="7180"/>
                  <a:pt x="18577" y="5069"/>
                </a:cubicBezTo>
                <a:cubicBezTo>
                  <a:pt x="23856" y="3418"/>
                  <a:pt x="29277" y="2316"/>
                  <a:pt x="34763" y="2316"/>
                </a:cubicBezTo>
                <a:cubicBezTo>
                  <a:pt x="40641" y="2316"/>
                  <a:pt x="46593" y="3581"/>
                  <a:pt x="52525" y="6788"/>
                </a:cubicBezTo>
                <a:cubicBezTo>
                  <a:pt x="55989" y="8661"/>
                  <a:pt x="60036" y="9314"/>
                  <a:pt x="63998" y="9314"/>
                </a:cubicBezTo>
                <a:cubicBezTo>
                  <a:pt x="73152" y="9314"/>
                  <a:pt x="81850" y="5826"/>
                  <a:pt x="81850" y="5826"/>
                </a:cubicBezTo>
                <a:lnTo>
                  <a:pt x="81850" y="0"/>
                </a:lnTo>
                <a:close/>
              </a:path>
            </a:pathLst>
          </a:custGeom>
          <a:solidFill>
            <a:srgbClr val="ECE9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010943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 grpId="0"/>
      <p:bldP spid="174" grpId="0" animBg="1"/>
      <p:bldP spid="175" grpId="0" animBg="1"/>
      <p:bldP spid="176" grpId="0" animBg="1"/>
      <p:bldP spid="177" grpId="0" animBg="1"/>
      <p:bldP spid="179" grpId="0"/>
      <p:bldP spid="180" grpId="0"/>
      <p:bldP spid="182" grpId="0"/>
      <p:bldP spid="183" grpId="0"/>
      <p:bldP spid="185" grpId="0"/>
      <p:bldP spid="186" grpId="0"/>
      <p:bldP spid="18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3F3F3">
            <a:alpha val="16860"/>
          </a:srgbClr>
        </a:solidFill>
        <a:effectLst/>
      </p:bgPr>
    </p:bg>
    <p:spTree>
      <p:nvGrpSpPr>
        <p:cNvPr id="1" name="Shape 171"/>
        <p:cNvGrpSpPr/>
        <p:nvPr/>
      </p:nvGrpSpPr>
      <p:grpSpPr>
        <a:xfrm>
          <a:off x="0" y="0"/>
          <a:ext cx="0" cy="0"/>
          <a:chOff x="0" y="0"/>
          <a:chExt cx="0" cy="0"/>
        </a:xfrm>
      </p:grpSpPr>
      <p:sp>
        <p:nvSpPr>
          <p:cNvPr id="172" name="Google Shape;172;p28"/>
          <p:cNvSpPr txBox="1">
            <a:spLocks noGrp="1"/>
          </p:cNvSpPr>
          <p:nvPr>
            <p:ph type="title"/>
          </p:nvPr>
        </p:nvSpPr>
        <p:spPr>
          <a:xfrm>
            <a:off x="1951650" y="317557"/>
            <a:ext cx="52407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TABLE OF CONTENTS</a:t>
            </a:r>
            <a:endParaRPr/>
          </a:p>
        </p:txBody>
      </p:sp>
      <p:sp>
        <p:nvSpPr>
          <p:cNvPr id="175" name="Google Shape;175;p28"/>
          <p:cNvSpPr/>
          <p:nvPr/>
        </p:nvSpPr>
        <p:spPr>
          <a:xfrm>
            <a:off x="2048715" y="2835947"/>
            <a:ext cx="1055400" cy="1055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4"/>
              </a:solidFill>
            </a:endParaRPr>
          </a:p>
        </p:txBody>
      </p:sp>
      <p:sp>
        <p:nvSpPr>
          <p:cNvPr id="176" name="Google Shape;176;p28"/>
          <p:cNvSpPr/>
          <p:nvPr/>
        </p:nvSpPr>
        <p:spPr>
          <a:xfrm>
            <a:off x="4038826" y="2835947"/>
            <a:ext cx="1055400" cy="1055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4"/>
              </a:solidFill>
            </a:endParaRPr>
          </a:p>
        </p:txBody>
      </p:sp>
      <p:sp>
        <p:nvSpPr>
          <p:cNvPr id="177" name="Google Shape;177;p28"/>
          <p:cNvSpPr/>
          <p:nvPr/>
        </p:nvSpPr>
        <p:spPr>
          <a:xfrm>
            <a:off x="6023307" y="2835947"/>
            <a:ext cx="1055400" cy="1055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4"/>
              </a:solidFill>
            </a:endParaRPr>
          </a:p>
        </p:txBody>
      </p:sp>
      <p:sp>
        <p:nvSpPr>
          <p:cNvPr id="180" name="Google Shape;180;p28"/>
          <p:cNvSpPr txBox="1">
            <a:spLocks noGrp="1"/>
          </p:cNvSpPr>
          <p:nvPr>
            <p:ph type="title" idx="4"/>
          </p:nvPr>
        </p:nvSpPr>
        <p:spPr>
          <a:xfrm>
            <a:off x="1676400" y="2038350"/>
            <a:ext cx="1796100" cy="685800"/>
          </a:xfrm>
          <a:prstGeom prst="rect">
            <a:avLst/>
          </a:prstGeom>
        </p:spPr>
        <p:txBody>
          <a:bodyPr spcFirstLastPara="1" wrap="square" lIns="91425" tIns="91425" rIns="91425" bIns="91425" anchor="b" anchorCtr="0">
            <a:noAutofit/>
          </a:bodyPr>
          <a:lstStyle/>
          <a:p>
            <a:r>
              <a:rPr lang="en-US" dirty="0"/>
              <a:t>Costs of Health Insurance in </a:t>
            </a:r>
            <a:r>
              <a:rPr lang="en-US" dirty="0" smtClean="0"/>
              <a:t>Japan</a:t>
            </a:r>
            <a:endParaRPr dirty="0"/>
          </a:p>
        </p:txBody>
      </p:sp>
      <p:sp>
        <p:nvSpPr>
          <p:cNvPr id="182" name="Google Shape;182;p28"/>
          <p:cNvSpPr txBox="1">
            <a:spLocks noGrp="1"/>
          </p:cNvSpPr>
          <p:nvPr>
            <p:ph type="title" idx="6"/>
          </p:nvPr>
        </p:nvSpPr>
        <p:spPr>
          <a:xfrm>
            <a:off x="2119350" y="3104260"/>
            <a:ext cx="910200" cy="49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solidFill>
                  <a:schemeClr val="accent4"/>
                </a:solidFill>
              </a:rPr>
              <a:t>05</a:t>
            </a:r>
            <a:endParaRPr dirty="0">
              <a:solidFill>
                <a:schemeClr val="accent4"/>
              </a:solidFill>
            </a:endParaRPr>
          </a:p>
        </p:txBody>
      </p:sp>
      <p:sp>
        <p:nvSpPr>
          <p:cNvPr id="183" name="Google Shape;183;p28"/>
          <p:cNvSpPr txBox="1">
            <a:spLocks noGrp="1"/>
          </p:cNvSpPr>
          <p:nvPr>
            <p:ph type="title" idx="7"/>
          </p:nvPr>
        </p:nvSpPr>
        <p:spPr>
          <a:xfrm>
            <a:off x="3664684" y="2059350"/>
            <a:ext cx="1796100" cy="436200"/>
          </a:xfrm>
          <a:prstGeom prst="rect">
            <a:avLst/>
          </a:prstGeom>
        </p:spPr>
        <p:txBody>
          <a:bodyPr spcFirstLastPara="1" wrap="square" lIns="91425" tIns="91425" rIns="91425" bIns="91425" anchor="b" anchorCtr="0">
            <a:noAutofit/>
          </a:bodyPr>
          <a:lstStyle/>
          <a:p>
            <a:pPr lvl="0"/>
            <a:r>
              <a:rPr lang="en-GB" dirty="0"/>
              <a:t>CONCLUSION</a:t>
            </a:r>
            <a:endParaRPr dirty="0"/>
          </a:p>
        </p:txBody>
      </p:sp>
      <p:sp>
        <p:nvSpPr>
          <p:cNvPr id="185" name="Google Shape;185;p28"/>
          <p:cNvSpPr txBox="1">
            <a:spLocks noGrp="1"/>
          </p:cNvSpPr>
          <p:nvPr>
            <p:ph type="title" idx="9"/>
          </p:nvPr>
        </p:nvSpPr>
        <p:spPr>
          <a:xfrm>
            <a:off x="4107772" y="3104260"/>
            <a:ext cx="910200" cy="49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solidFill>
                  <a:schemeClr val="accent4"/>
                </a:solidFill>
              </a:rPr>
              <a:t>06</a:t>
            </a:r>
            <a:endParaRPr dirty="0">
              <a:solidFill>
                <a:schemeClr val="accent4"/>
              </a:solidFill>
            </a:endParaRPr>
          </a:p>
        </p:txBody>
      </p:sp>
      <p:sp>
        <p:nvSpPr>
          <p:cNvPr id="186" name="Google Shape;186;p28"/>
          <p:cNvSpPr txBox="1">
            <a:spLocks noGrp="1"/>
          </p:cNvSpPr>
          <p:nvPr>
            <p:ph type="title" idx="13"/>
          </p:nvPr>
        </p:nvSpPr>
        <p:spPr>
          <a:xfrm>
            <a:off x="5652969" y="2053125"/>
            <a:ext cx="1796100" cy="436200"/>
          </a:xfrm>
          <a:prstGeom prst="rect">
            <a:avLst/>
          </a:prstGeom>
        </p:spPr>
        <p:txBody>
          <a:bodyPr spcFirstLastPara="1" wrap="square" lIns="91425" tIns="91425" rIns="91425" bIns="91425" anchor="b" anchorCtr="0">
            <a:noAutofit/>
          </a:bodyPr>
          <a:lstStyle/>
          <a:p>
            <a:pPr lvl="0"/>
            <a:r>
              <a:rPr lang="en-GB" dirty="0"/>
              <a:t>REFERENCE </a:t>
            </a:r>
          </a:p>
        </p:txBody>
      </p:sp>
      <p:sp>
        <p:nvSpPr>
          <p:cNvPr id="188" name="Google Shape;188;p28"/>
          <p:cNvSpPr txBox="1">
            <a:spLocks noGrp="1"/>
          </p:cNvSpPr>
          <p:nvPr>
            <p:ph type="title" idx="15"/>
          </p:nvPr>
        </p:nvSpPr>
        <p:spPr>
          <a:xfrm>
            <a:off x="6096057" y="3098035"/>
            <a:ext cx="910200" cy="49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solidFill>
                  <a:schemeClr val="accent4"/>
                </a:solidFill>
              </a:rPr>
              <a:t>07</a:t>
            </a:r>
            <a:endParaRPr dirty="0">
              <a:solidFill>
                <a:schemeClr val="accent4"/>
              </a:solidFill>
            </a:endParaRPr>
          </a:p>
        </p:txBody>
      </p:sp>
      <p:sp>
        <p:nvSpPr>
          <p:cNvPr id="189" name="Google Shape;189;p28"/>
          <p:cNvSpPr/>
          <p:nvPr/>
        </p:nvSpPr>
        <p:spPr>
          <a:xfrm>
            <a:off x="-14372312" y="4964116"/>
            <a:ext cx="1893418" cy="215479"/>
          </a:xfrm>
          <a:custGeom>
            <a:avLst/>
            <a:gdLst/>
            <a:ahLst/>
            <a:cxnLst/>
            <a:rect l="l" t="t" r="r" b="b"/>
            <a:pathLst>
              <a:path w="81851" h="9315" extrusionOk="0">
                <a:moveTo>
                  <a:pt x="1" y="0"/>
                </a:moveTo>
                <a:lnTo>
                  <a:pt x="1" y="7429"/>
                </a:lnTo>
                <a:cubicBezTo>
                  <a:pt x="1" y="7429"/>
                  <a:pt x="1120" y="7584"/>
                  <a:pt x="3115" y="7584"/>
                </a:cubicBezTo>
                <a:cubicBezTo>
                  <a:pt x="6333" y="7584"/>
                  <a:pt x="11827" y="7180"/>
                  <a:pt x="18577" y="5069"/>
                </a:cubicBezTo>
                <a:cubicBezTo>
                  <a:pt x="23856" y="3418"/>
                  <a:pt x="29277" y="2316"/>
                  <a:pt x="34763" y="2316"/>
                </a:cubicBezTo>
                <a:cubicBezTo>
                  <a:pt x="40641" y="2316"/>
                  <a:pt x="46593" y="3581"/>
                  <a:pt x="52525" y="6788"/>
                </a:cubicBezTo>
                <a:cubicBezTo>
                  <a:pt x="55989" y="8661"/>
                  <a:pt x="60036" y="9314"/>
                  <a:pt x="63998" y="9314"/>
                </a:cubicBezTo>
                <a:cubicBezTo>
                  <a:pt x="73152" y="9314"/>
                  <a:pt x="81850" y="5826"/>
                  <a:pt x="81850" y="5826"/>
                </a:cubicBezTo>
                <a:lnTo>
                  <a:pt x="81850" y="0"/>
                </a:lnTo>
                <a:close/>
              </a:path>
            </a:pathLst>
          </a:custGeom>
          <a:solidFill>
            <a:srgbClr val="ECE9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7164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 grpId="0" animBg="1"/>
      <p:bldP spid="176" grpId="0" animBg="1"/>
      <p:bldP spid="177" grpId="0" animBg="1"/>
      <p:bldP spid="180" grpId="0"/>
      <p:bldP spid="182" grpId="0"/>
      <p:bldP spid="183" grpId="0"/>
      <p:bldP spid="185" grpId="0"/>
      <p:bldP spid="186" grpId="0"/>
      <p:bldP spid="18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93"/>
        <p:cNvGrpSpPr/>
        <p:nvPr/>
      </p:nvGrpSpPr>
      <p:grpSpPr>
        <a:xfrm>
          <a:off x="0" y="0"/>
          <a:ext cx="0" cy="0"/>
          <a:chOff x="0" y="0"/>
          <a:chExt cx="0" cy="0"/>
        </a:xfrm>
      </p:grpSpPr>
      <p:sp>
        <p:nvSpPr>
          <p:cNvPr id="194" name="Google Shape;194;p29"/>
          <p:cNvSpPr txBox="1">
            <a:spLocks noGrp="1"/>
          </p:cNvSpPr>
          <p:nvPr>
            <p:ph type="body" idx="1"/>
          </p:nvPr>
        </p:nvSpPr>
        <p:spPr>
          <a:xfrm>
            <a:off x="1207500" y="1637850"/>
            <a:ext cx="3357600" cy="2381700"/>
          </a:xfrm>
          <a:prstGeom prst="rect">
            <a:avLst/>
          </a:prstGeom>
        </p:spPr>
        <p:txBody>
          <a:bodyPr spcFirstLastPara="1" wrap="square" lIns="91425" tIns="91425" rIns="91425" bIns="91425" anchor="t" anchorCtr="0">
            <a:noAutofit/>
          </a:bodyPr>
          <a:lstStyle/>
          <a:p>
            <a:pPr marL="0" lvl="0" indent="0" algn="just">
              <a:spcAft>
                <a:spcPts val="1600"/>
              </a:spcAft>
              <a:buClr>
                <a:schemeClr val="dk1"/>
              </a:buClr>
              <a:buSzPts val="1100"/>
              <a:buNone/>
            </a:pPr>
            <a:r>
              <a:rPr lang="en-US" dirty="0"/>
              <a:t>Social health insurance schemes are generally understood as health insurance schemes provided by governments to its citizens, especially to low and middle income populations. </a:t>
            </a:r>
            <a:endParaRPr dirty="0"/>
          </a:p>
        </p:txBody>
      </p:sp>
      <p:sp>
        <p:nvSpPr>
          <p:cNvPr id="195" name="Google Shape;195;p29"/>
          <p:cNvSpPr txBox="1">
            <a:spLocks noGrp="1"/>
          </p:cNvSpPr>
          <p:nvPr>
            <p:ph type="title"/>
          </p:nvPr>
        </p:nvSpPr>
        <p:spPr>
          <a:xfrm>
            <a:off x="1845900" y="335368"/>
            <a:ext cx="5240700" cy="572700"/>
          </a:xfrm>
          <a:prstGeom prst="rect">
            <a:avLst/>
          </a:prstGeom>
        </p:spPr>
        <p:txBody>
          <a:bodyPr spcFirstLastPara="1" wrap="square" lIns="91425" tIns="91425" rIns="91425" bIns="91425" anchor="t" anchorCtr="0">
            <a:noAutofit/>
          </a:bodyPr>
          <a:lstStyle/>
          <a:p>
            <a:pPr lvl="0"/>
            <a:r>
              <a:rPr lang="en-GB" dirty="0"/>
              <a:t>INTRODUCTION</a:t>
            </a:r>
          </a:p>
        </p:txBody>
      </p:sp>
      <p:grpSp>
        <p:nvGrpSpPr>
          <p:cNvPr id="196" name="Google Shape;196;p29"/>
          <p:cNvGrpSpPr/>
          <p:nvPr/>
        </p:nvGrpSpPr>
        <p:grpSpPr>
          <a:xfrm>
            <a:off x="6261051" y="1756839"/>
            <a:ext cx="1228146" cy="1511671"/>
            <a:chOff x="3599318" y="4299590"/>
            <a:chExt cx="251098" cy="309028"/>
          </a:xfrm>
        </p:grpSpPr>
        <p:sp>
          <p:nvSpPr>
            <p:cNvPr id="197" name="Google Shape;197;p29"/>
            <p:cNvSpPr/>
            <p:nvPr/>
          </p:nvSpPr>
          <p:spPr>
            <a:xfrm>
              <a:off x="3599318" y="4299590"/>
              <a:ext cx="251098" cy="309028"/>
            </a:xfrm>
            <a:custGeom>
              <a:avLst/>
              <a:gdLst/>
              <a:ahLst/>
              <a:cxnLst/>
              <a:rect l="l" t="t" r="r" b="b"/>
              <a:pathLst>
                <a:path w="9562" h="11768" extrusionOk="0">
                  <a:moveTo>
                    <a:pt x="4748" y="1"/>
                  </a:moveTo>
                  <a:lnTo>
                    <a:pt x="144" y="919"/>
                  </a:lnTo>
                  <a:cubicBezTo>
                    <a:pt x="58" y="939"/>
                    <a:pt x="1" y="1015"/>
                    <a:pt x="1" y="1101"/>
                  </a:cubicBezTo>
                  <a:lnTo>
                    <a:pt x="1" y="7724"/>
                  </a:lnTo>
                  <a:cubicBezTo>
                    <a:pt x="1" y="7772"/>
                    <a:pt x="20" y="7829"/>
                    <a:pt x="68" y="7858"/>
                  </a:cubicBezTo>
                  <a:lnTo>
                    <a:pt x="4661" y="11724"/>
                  </a:lnTo>
                  <a:cubicBezTo>
                    <a:pt x="4695" y="11753"/>
                    <a:pt x="4738" y="11767"/>
                    <a:pt x="4781" y="11767"/>
                  </a:cubicBezTo>
                  <a:cubicBezTo>
                    <a:pt x="4824" y="11767"/>
                    <a:pt x="4867" y="11753"/>
                    <a:pt x="4901" y="11724"/>
                  </a:cubicBezTo>
                  <a:lnTo>
                    <a:pt x="9494" y="7858"/>
                  </a:lnTo>
                  <a:cubicBezTo>
                    <a:pt x="9533" y="7829"/>
                    <a:pt x="9561" y="7772"/>
                    <a:pt x="9561" y="7724"/>
                  </a:cubicBezTo>
                  <a:lnTo>
                    <a:pt x="9561" y="1101"/>
                  </a:lnTo>
                  <a:cubicBezTo>
                    <a:pt x="9561" y="1015"/>
                    <a:pt x="9494" y="939"/>
                    <a:pt x="9408" y="919"/>
                  </a:cubicBezTo>
                  <a:lnTo>
                    <a:pt x="481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9"/>
            <p:cNvSpPr/>
            <p:nvPr/>
          </p:nvSpPr>
          <p:spPr>
            <a:xfrm>
              <a:off x="3618672" y="4319206"/>
              <a:ext cx="212391" cy="264018"/>
            </a:xfrm>
            <a:custGeom>
              <a:avLst/>
              <a:gdLst/>
              <a:ahLst/>
              <a:cxnLst/>
              <a:rect l="l" t="t" r="r" b="b"/>
              <a:pathLst>
                <a:path w="8088" h="10054" extrusionOk="0">
                  <a:moveTo>
                    <a:pt x="4001" y="0"/>
                  </a:moveTo>
                  <a:lnTo>
                    <a:pt x="144" y="775"/>
                  </a:lnTo>
                  <a:cubicBezTo>
                    <a:pt x="58" y="794"/>
                    <a:pt x="1" y="871"/>
                    <a:pt x="1" y="957"/>
                  </a:cubicBezTo>
                  <a:lnTo>
                    <a:pt x="1" y="6632"/>
                  </a:lnTo>
                  <a:cubicBezTo>
                    <a:pt x="1" y="6680"/>
                    <a:pt x="29" y="6738"/>
                    <a:pt x="68" y="6766"/>
                  </a:cubicBezTo>
                  <a:lnTo>
                    <a:pt x="3924" y="10011"/>
                  </a:lnTo>
                  <a:cubicBezTo>
                    <a:pt x="3963" y="10039"/>
                    <a:pt x="4006" y="10054"/>
                    <a:pt x="4048" y="10054"/>
                  </a:cubicBezTo>
                  <a:cubicBezTo>
                    <a:pt x="4089" y="10054"/>
                    <a:pt x="4130" y="10039"/>
                    <a:pt x="4164" y="10011"/>
                  </a:cubicBezTo>
                  <a:lnTo>
                    <a:pt x="8020" y="6766"/>
                  </a:lnTo>
                  <a:cubicBezTo>
                    <a:pt x="8059" y="6728"/>
                    <a:pt x="8087" y="6680"/>
                    <a:pt x="8087" y="6623"/>
                  </a:cubicBezTo>
                  <a:lnTo>
                    <a:pt x="8087" y="957"/>
                  </a:lnTo>
                  <a:cubicBezTo>
                    <a:pt x="8087" y="871"/>
                    <a:pt x="8020" y="794"/>
                    <a:pt x="7934" y="775"/>
                  </a:cubicBezTo>
                  <a:lnTo>
                    <a:pt x="407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29"/>
            <p:cNvSpPr/>
            <p:nvPr/>
          </p:nvSpPr>
          <p:spPr>
            <a:xfrm>
              <a:off x="3618672" y="4335777"/>
              <a:ext cx="118144" cy="247448"/>
            </a:xfrm>
            <a:custGeom>
              <a:avLst/>
              <a:gdLst/>
              <a:ahLst/>
              <a:cxnLst/>
              <a:rect l="l" t="t" r="r" b="b"/>
              <a:pathLst>
                <a:path w="4499" h="9423" extrusionOk="0">
                  <a:moveTo>
                    <a:pt x="881" y="1"/>
                  </a:moveTo>
                  <a:lnTo>
                    <a:pt x="144" y="144"/>
                  </a:lnTo>
                  <a:cubicBezTo>
                    <a:pt x="58" y="163"/>
                    <a:pt x="1" y="240"/>
                    <a:pt x="1" y="326"/>
                  </a:cubicBezTo>
                  <a:lnTo>
                    <a:pt x="1" y="6001"/>
                  </a:lnTo>
                  <a:cubicBezTo>
                    <a:pt x="1" y="6049"/>
                    <a:pt x="29" y="6097"/>
                    <a:pt x="68" y="6135"/>
                  </a:cubicBezTo>
                  <a:lnTo>
                    <a:pt x="3924" y="9380"/>
                  </a:lnTo>
                  <a:cubicBezTo>
                    <a:pt x="3963" y="9408"/>
                    <a:pt x="4006" y="9423"/>
                    <a:pt x="4048" y="9423"/>
                  </a:cubicBezTo>
                  <a:cubicBezTo>
                    <a:pt x="4089" y="9423"/>
                    <a:pt x="4130" y="9408"/>
                    <a:pt x="4164" y="9380"/>
                  </a:cubicBezTo>
                  <a:lnTo>
                    <a:pt x="4499" y="9092"/>
                  </a:lnTo>
                  <a:lnTo>
                    <a:pt x="795" y="6001"/>
                  </a:lnTo>
                  <a:cubicBezTo>
                    <a:pt x="757" y="5963"/>
                    <a:pt x="728" y="5906"/>
                    <a:pt x="737" y="5858"/>
                  </a:cubicBezTo>
                  <a:lnTo>
                    <a:pt x="737" y="183"/>
                  </a:lnTo>
                  <a:cubicBezTo>
                    <a:pt x="737" y="96"/>
                    <a:pt x="795" y="20"/>
                    <a:pt x="8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9"/>
            <p:cNvSpPr/>
            <p:nvPr/>
          </p:nvSpPr>
          <p:spPr>
            <a:xfrm>
              <a:off x="3634506" y="4362168"/>
              <a:ext cx="157849" cy="135423"/>
            </a:xfrm>
            <a:custGeom>
              <a:avLst/>
              <a:gdLst/>
              <a:ahLst/>
              <a:cxnLst/>
              <a:rect l="l" t="t" r="r" b="b"/>
              <a:pathLst>
                <a:path w="6011" h="5157" extrusionOk="0">
                  <a:moveTo>
                    <a:pt x="3436" y="1"/>
                  </a:moveTo>
                  <a:cubicBezTo>
                    <a:pt x="1149" y="1"/>
                    <a:pt x="0" y="2776"/>
                    <a:pt x="1618" y="4393"/>
                  </a:cubicBezTo>
                  <a:cubicBezTo>
                    <a:pt x="2145" y="4920"/>
                    <a:pt x="2791" y="5156"/>
                    <a:pt x="3424" y="5156"/>
                  </a:cubicBezTo>
                  <a:cubicBezTo>
                    <a:pt x="4746" y="5156"/>
                    <a:pt x="6011" y="4128"/>
                    <a:pt x="6011" y="2575"/>
                  </a:cubicBezTo>
                  <a:cubicBezTo>
                    <a:pt x="6011" y="1159"/>
                    <a:pt x="4862" y="10"/>
                    <a:pt x="343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1" name="Google Shape;201;p29"/>
          <p:cNvSpPr txBox="1">
            <a:spLocks noGrp="1"/>
          </p:cNvSpPr>
          <p:nvPr>
            <p:ph type="title"/>
          </p:nvPr>
        </p:nvSpPr>
        <p:spPr>
          <a:xfrm>
            <a:off x="5944075" y="3383862"/>
            <a:ext cx="18621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600"/>
              <a:t>insurance</a:t>
            </a:r>
            <a:endParaRPr sz="2600"/>
          </a:p>
        </p:txBody>
      </p:sp>
    </p:spTree>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0" y="317557"/>
            <a:ext cx="5240700" cy="572700"/>
          </a:xfrm>
        </p:spPr>
        <p:txBody>
          <a:bodyPr/>
          <a:lstStyle/>
          <a:p>
            <a:r>
              <a:rPr lang="en-US" dirty="0">
                <a:solidFill>
                  <a:srgbClr val="1C6274"/>
                </a:solidFill>
              </a:rPr>
              <a:t>Health Insurance in Japan</a:t>
            </a:r>
            <a:endParaRPr lang="en-US" dirty="0"/>
          </a:p>
        </p:txBody>
      </p:sp>
      <p:sp>
        <p:nvSpPr>
          <p:cNvPr id="3" name="عنوان فرعي 3"/>
          <p:cNvSpPr txBox="1">
            <a:spLocks/>
          </p:cNvSpPr>
          <p:nvPr/>
        </p:nvSpPr>
        <p:spPr>
          <a:xfrm>
            <a:off x="1143000" y="1157139"/>
            <a:ext cx="5181600" cy="2024211"/>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just">
              <a:spcAft>
                <a:spcPts val="1600"/>
              </a:spcAft>
              <a:buSzPts val="1100"/>
            </a:pPr>
            <a:r>
              <a:rPr lang="en-US" sz="1600" dirty="0" smtClean="0">
                <a:solidFill>
                  <a:srgbClr val="1C6274"/>
                </a:solidFill>
              </a:rPr>
              <a:t>Health insurance in Japan is generally provided through their universal health care system. All Japanese citizens and non-citizens staying in Japan longer than a year are required to enroll in the health insurance plan. Health insurance in Japan covers roughly 70% of medical costs include:</a:t>
            </a:r>
            <a:endParaRPr lang="en-US" sz="1600" dirty="0">
              <a:solidFill>
                <a:srgbClr val="1C6274"/>
              </a:solidFill>
            </a:endParaRPr>
          </a:p>
        </p:txBody>
      </p:sp>
      <p:sp>
        <p:nvSpPr>
          <p:cNvPr id="4" name="مستطيل 3"/>
          <p:cNvSpPr/>
          <p:nvPr/>
        </p:nvSpPr>
        <p:spPr>
          <a:xfrm>
            <a:off x="1143000" y="2879815"/>
            <a:ext cx="4572000" cy="2031325"/>
          </a:xfrm>
          <a:prstGeom prst="rect">
            <a:avLst/>
          </a:prstGeom>
        </p:spPr>
        <p:txBody>
          <a:bodyPr>
            <a:spAutoFit/>
          </a:bodyPr>
          <a:lstStyle/>
          <a:p>
            <a:pPr marL="457200" indent="-317500" algn="just">
              <a:buClr>
                <a:schemeClr val="accent5"/>
              </a:buClr>
              <a:buSzPts val="1400"/>
              <a:buFont typeface="Oxygen"/>
              <a:buChar char="●"/>
            </a:pPr>
            <a:r>
              <a:rPr lang="en-US" dirty="0" smtClean="0">
                <a:solidFill>
                  <a:schemeClr val="accent5"/>
                </a:solidFill>
                <a:latin typeface="Oxygen"/>
                <a:ea typeface="Oxygen"/>
                <a:cs typeface="Oxygen"/>
              </a:rPr>
              <a:t>Hospital visits.</a:t>
            </a:r>
          </a:p>
          <a:p>
            <a:pPr marL="457200" indent="-317500" algn="just">
              <a:buClr>
                <a:schemeClr val="accent5"/>
              </a:buClr>
              <a:buSzPts val="1400"/>
              <a:buFont typeface="Oxygen"/>
              <a:buChar char="●"/>
            </a:pPr>
            <a:r>
              <a:rPr lang="en-US" dirty="0" smtClean="0">
                <a:solidFill>
                  <a:schemeClr val="accent5"/>
                </a:solidFill>
                <a:latin typeface="Oxygen"/>
                <a:ea typeface="Oxygen"/>
                <a:cs typeface="Oxygen"/>
              </a:rPr>
              <a:t>Primary and specialty care.</a:t>
            </a:r>
          </a:p>
          <a:p>
            <a:pPr marL="457200" indent="-317500" algn="just">
              <a:buClr>
                <a:schemeClr val="accent5"/>
              </a:buClr>
              <a:buSzPts val="1400"/>
              <a:buFont typeface="Oxygen"/>
              <a:buChar char="●"/>
            </a:pPr>
            <a:r>
              <a:rPr lang="en-US" dirty="0" smtClean="0">
                <a:solidFill>
                  <a:schemeClr val="accent5"/>
                </a:solidFill>
                <a:latin typeface="Oxygen"/>
                <a:ea typeface="Oxygen"/>
                <a:cs typeface="Oxygen"/>
              </a:rPr>
              <a:t>Mental health care.</a:t>
            </a:r>
          </a:p>
          <a:p>
            <a:pPr marL="457200" indent="-317500" algn="just">
              <a:buClr>
                <a:schemeClr val="accent5"/>
              </a:buClr>
              <a:buSzPts val="1400"/>
              <a:buFont typeface="Oxygen"/>
              <a:buChar char="●"/>
            </a:pPr>
            <a:r>
              <a:rPr lang="en-US" dirty="0" smtClean="0">
                <a:solidFill>
                  <a:schemeClr val="accent5"/>
                </a:solidFill>
                <a:latin typeface="Oxygen"/>
                <a:ea typeface="Oxygen"/>
                <a:cs typeface="Oxygen"/>
              </a:rPr>
              <a:t>Approved prescription drugs.</a:t>
            </a:r>
          </a:p>
          <a:p>
            <a:pPr marL="457200" indent="-317500" algn="just">
              <a:buClr>
                <a:schemeClr val="accent5"/>
              </a:buClr>
              <a:buSzPts val="1400"/>
              <a:buFont typeface="Oxygen"/>
              <a:buChar char="●"/>
            </a:pPr>
            <a:r>
              <a:rPr lang="en-US" dirty="0" smtClean="0">
                <a:solidFill>
                  <a:schemeClr val="accent5"/>
                </a:solidFill>
                <a:latin typeface="Oxygen"/>
                <a:ea typeface="Oxygen"/>
                <a:cs typeface="Oxygen"/>
              </a:rPr>
              <a:t>Home care services provided by medical institutions.</a:t>
            </a:r>
          </a:p>
          <a:p>
            <a:pPr marL="457200" indent="-317500" algn="just">
              <a:buClr>
                <a:schemeClr val="accent5"/>
              </a:buClr>
              <a:buSzPts val="1400"/>
              <a:buFont typeface="Oxygen"/>
              <a:buChar char="●"/>
            </a:pPr>
            <a:r>
              <a:rPr lang="en-US" dirty="0" smtClean="0">
                <a:solidFill>
                  <a:schemeClr val="accent5"/>
                </a:solidFill>
                <a:latin typeface="Oxygen"/>
                <a:ea typeface="Oxygen"/>
                <a:cs typeface="Oxygen"/>
              </a:rPr>
              <a:t>Hospice care.</a:t>
            </a:r>
          </a:p>
          <a:p>
            <a:pPr marL="457200" indent="-317500" algn="just">
              <a:buClr>
                <a:schemeClr val="accent5"/>
              </a:buClr>
              <a:buSzPts val="1400"/>
              <a:buFont typeface="Oxygen"/>
              <a:buChar char="●"/>
            </a:pPr>
            <a:r>
              <a:rPr lang="en-US" dirty="0" smtClean="0">
                <a:solidFill>
                  <a:schemeClr val="accent5"/>
                </a:solidFill>
                <a:latin typeface="Oxygen"/>
                <a:ea typeface="Oxygen"/>
                <a:cs typeface="Oxygen"/>
              </a:rPr>
              <a:t>Physical therapy.</a:t>
            </a:r>
          </a:p>
          <a:p>
            <a:pPr marL="457200" indent="-317500" algn="just">
              <a:buClr>
                <a:schemeClr val="accent5"/>
              </a:buClr>
              <a:buSzPts val="1400"/>
              <a:buFont typeface="Oxygen"/>
              <a:buChar char="●"/>
            </a:pPr>
            <a:r>
              <a:rPr lang="en-US" dirty="0" smtClean="0">
                <a:solidFill>
                  <a:schemeClr val="accent5"/>
                </a:solidFill>
                <a:latin typeface="Oxygen"/>
                <a:ea typeface="Oxygen"/>
                <a:cs typeface="Oxygen"/>
              </a:rPr>
              <a:t>Most dental care.</a:t>
            </a:r>
            <a:endParaRPr lang="en-US" dirty="0">
              <a:solidFill>
                <a:schemeClr val="accent5"/>
              </a:solidFill>
              <a:latin typeface="Oxygen"/>
              <a:ea typeface="Oxygen"/>
              <a:cs typeface="Oxygen"/>
            </a:endParaRPr>
          </a:p>
        </p:txBody>
      </p:sp>
      <p:grpSp>
        <p:nvGrpSpPr>
          <p:cNvPr id="5" name="Google Shape;1813;p49"/>
          <p:cNvGrpSpPr/>
          <p:nvPr/>
        </p:nvGrpSpPr>
        <p:grpSpPr>
          <a:xfrm>
            <a:off x="6656068" y="2709115"/>
            <a:ext cx="2139388" cy="2007850"/>
            <a:chOff x="1301725" y="341075"/>
            <a:chExt cx="5922525" cy="5032650"/>
          </a:xfrm>
        </p:grpSpPr>
        <p:sp>
          <p:nvSpPr>
            <p:cNvPr id="6" name="Google Shape;1814;p49"/>
            <p:cNvSpPr/>
            <p:nvPr/>
          </p:nvSpPr>
          <p:spPr>
            <a:xfrm>
              <a:off x="5268125" y="3478675"/>
              <a:ext cx="1898400" cy="1231075"/>
            </a:xfrm>
            <a:custGeom>
              <a:avLst/>
              <a:gdLst/>
              <a:ahLst/>
              <a:cxnLst/>
              <a:rect l="l" t="t" r="r" b="b"/>
              <a:pathLst>
                <a:path w="75936" h="49243" extrusionOk="0">
                  <a:moveTo>
                    <a:pt x="41505" y="0"/>
                  </a:moveTo>
                  <a:cubicBezTo>
                    <a:pt x="25916" y="0"/>
                    <a:pt x="27855" y="21643"/>
                    <a:pt x="27855" y="21643"/>
                  </a:cubicBezTo>
                  <a:lnTo>
                    <a:pt x="0" y="49243"/>
                  </a:lnTo>
                  <a:lnTo>
                    <a:pt x="72680" y="48538"/>
                  </a:lnTo>
                  <a:cubicBezTo>
                    <a:pt x="72680" y="48538"/>
                    <a:pt x="75935" y="36257"/>
                    <a:pt x="58646" y="33451"/>
                  </a:cubicBezTo>
                  <a:cubicBezTo>
                    <a:pt x="41356" y="30643"/>
                    <a:pt x="74259" y="9591"/>
                    <a:pt x="48997" y="1346"/>
                  </a:cubicBezTo>
                  <a:cubicBezTo>
                    <a:pt x="46133" y="411"/>
                    <a:pt x="43652" y="0"/>
                    <a:pt x="4150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815;p49"/>
            <p:cNvSpPr/>
            <p:nvPr/>
          </p:nvSpPr>
          <p:spPr>
            <a:xfrm>
              <a:off x="4716950" y="341075"/>
              <a:ext cx="927300" cy="1288650"/>
            </a:xfrm>
            <a:custGeom>
              <a:avLst/>
              <a:gdLst/>
              <a:ahLst/>
              <a:cxnLst/>
              <a:rect l="l" t="t" r="r" b="b"/>
              <a:pathLst>
                <a:path w="37092" h="51546" extrusionOk="0">
                  <a:moveTo>
                    <a:pt x="18545" y="0"/>
                  </a:moveTo>
                  <a:cubicBezTo>
                    <a:pt x="8304" y="0"/>
                    <a:pt x="1" y="8303"/>
                    <a:pt x="1" y="18545"/>
                  </a:cubicBezTo>
                  <a:cubicBezTo>
                    <a:pt x="1" y="19191"/>
                    <a:pt x="35" y="19838"/>
                    <a:pt x="102" y="20482"/>
                  </a:cubicBezTo>
                  <a:lnTo>
                    <a:pt x="93" y="20482"/>
                  </a:lnTo>
                  <a:cubicBezTo>
                    <a:pt x="93" y="20482"/>
                    <a:pt x="1645" y="37630"/>
                    <a:pt x="18482" y="51424"/>
                  </a:cubicBezTo>
                  <a:lnTo>
                    <a:pt x="18482" y="51546"/>
                  </a:lnTo>
                  <a:cubicBezTo>
                    <a:pt x="18508" y="51526"/>
                    <a:pt x="18529" y="51505"/>
                    <a:pt x="18554" y="51485"/>
                  </a:cubicBezTo>
                  <a:cubicBezTo>
                    <a:pt x="18580" y="51505"/>
                    <a:pt x="18602" y="51526"/>
                    <a:pt x="18626" y="51546"/>
                  </a:cubicBezTo>
                  <a:lnTo>
                    <a:pt x="18626" y="51424"/>
                  </a:lnTo>
                  <a:cubicBezTo>
                    <a:pt x="35464" y="37632"/>
                    <a:pt x="37016" y="20482"/>
                    <a:pt x="37016" y="20482"/>
                  </a:cubicBezTo>
                  <a:lnTo>
                    <a:pt x="36989" y="20482"/>
                  </a:lnTo>
                  <a:cubicBezTo>
                    <a:pt x="37057" y="19838"/>
                    <a:pt x="37090" y="19191"/>
                    <a:pt x="37091" y="18545"/>
                  </a:cubicBezTo>
                  <a:cubicBezTo>
                    <a:pt x="37091" y="8303"/>
                    <a:pt x="28788" y="0"/>
                    <a:pt x="185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816;p49"/>
            <p:cNvSpPr/>
            <p:nvPr/>
          </p:nvSpPr>
          <p:spPr>
            <a:xfrm>
              <a:off x="4909850" y="520375"/>
              <a:ext cx="541500" cy="541525"/>
            </a:xfrm>
            <a:custGeom>
              <a:avLst/>
              <a:gdLst/>
              <a:ahLst/>
              <a:cxnLst/>
              <a:rect l="l" t="t" r="r" b="b"/>
              <a:pathLst>
                <a:path w="21660" h="21661" extrusionOk="0">
                  <a:moveTo>
                    <a:pt x="10829" y="1"/>
                  </a:moveTo>
                  <a:cubicBezTo>
                    <a:pt x="7958" y="1"/>
                    <a:pt x="5202" y="1143"/>
                    <a:pt x="3173" y="3174"/>
                  </a:cubicBezTo>
                  <a:cubicBezTo>
                    <a:pt x="1142" y="5203"/>
                    <a:pt x="0" y="7959"/>
                    <a:pt x="0" y="10830"/>
                  </a:cubicBezTo>
                  <a:cubicBezTo>
                    <a:pt x="0" y="13702"/>
                    <a:pt x="1142" y="16457"/>
                    <a:pt x="3173" y="18488"/>
                  </a:cubicBezTo>
                  <a:cubicBezTo>
                    <a:pt x="5202" y="20519"/>
                    <a:pt x="7958" y="21660"/>
                    <a:pt x="10829" y="21660"/>
                  </a:cubicBezTo>
                  <a:cubicBezTo>
                    <a:pt x="13702" y="21660"/>
                    <a:pt x="16456" y="20519"/>
                    <a:pt x="18487" y="18488"/>
                  </a:cubicBezTo>
                  <a:cubicBezTo>
                    <a:pt x="20518" y="16457"/>
                    <a:pt x="21660" y="13702"/>
                    <a:pt x="21660" y="10830"/>
                  </a:cubicBezTo>
                  <a:cubicBezTo>
                    <a:pt x="21660" y="7959"/>
                    <a:pt x="20518" y="5203"/>
                    <a:pt x="18487" y="3174"/>
                  </a:cubicBezTo>
                  <a:cubicBezTo>
                    <a:pt x="16456" y="1143"/>
                    <a:pt x="13702" y="1"/>
                    <a:pt x="1082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817;p49"/>
            <p:cNvSpPr/>
            <p:nvPr/>
          </p:nvSpPr>
          <p:spPr>
            <a:xfrm>
              <a:off x="5007925" y="621025"/>
              <a:ext cx="345350" cy="345350"/>
            </a:xfrm>
            <a:custGeom>
              <a:avLst/>
              <a:gdLst/>
              <a:ahLst/>
              <a:cxnLst/>
              <a:rect l="l" t="t" r="r" b="b"/>
              <a:pathLst>
                <a:path w="13814" h="13814" extrusionOk="0">
                  <a:moveTo>
                    <a:pt x="6906" y="1"/>
                  </a:moveTo>
                  <a:cubicBezTo>
                    <a:pt x="5076" y="1"/>
                    <a:pt x="3319" y="728"/>
                    <a:pt x="2023" y="2023"/>
                  </a:cubicBezTo>
                  <a:cubicBezTo>
                    <a:pt x="728" y="3319"/>
                    <a:pt x="1" y="5076"/>
                    <a:pt x="1" y="6906"/>
                  </a:cubicBezTo>
                  <a:cubicBezTo>
                    <a:pt x="1" y="8738"/>
                    <a:pt x="728" y="10495"/>
                    <a:pt x="2023" y="11791"/>
                  </a:cubicBezTo>
                  <a:cubicBezTo>
                    <a:pt x="3319" y="13086"/>
                    <a:pt x="5076" y="13813"/>
                    <a:pt x="6906" y="13813"/>
                  </a:cubicBezTo>
                  <a:cubicBezTo>
                    <a:pt x="8738" y="13813"/>
                    <a:pt x="10495" y="13086"/>
                    <a:pt x="11791" y="11791"/>
                  </a:cubicBezTo>
                  <a:cubicBezTo>
                    <a:pt x="13086" y="10495"/>
                    <a:pt x="13813" y="8738"/>
                    <a:pt x="13813" y="6906"/>
                  </a:cubicBezTo>
                  <a:cubicBezTo>
                    <a:pt x="13813" y="5076"/>
                    <a:pt x="13086" y="3319"/>
                    <a:pt x="11791" y="2023"/>
                  </a:cubicBezTo>
                  <a:cubicBezTo>
                    <a:pt x="10495" y="728"/>
                    <a:pt x="8738" y="1"/>
                    <a:pt x="690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818;p49"/>
            <p:cNvSpPr/>
            <p:nvPr/>
          </p:nvSpPr>
          <p:spPr>
            <a:xfrm>
              <a:off x="3762950" y="1199100"/>
              <a:ext cx="419100" cy="858600"/>
            </a:xfrm>
            <a:custGeom>
              <a:avLst/>
              <a:gdLst/>
              <a:ahLst/>
              <a:cxnLst/>
              <a:rect l="l" t="t" r="r" b="b"/>
              <a:pathLst>
                <a:path w="16764" h="34344" extrusionOk="0">
                  <a:moveTo>
                    <a:pt x="0" y="1"/>
                  </a:moveTo>
                  <a:lnTo>
                    <a:pt x="0" y="34343"/>
                  </a:lnTo>
                  <a:lnTo>
                    <a:pt x="16764" y="34343"/>
                  </a:lnTo>
                  <a:lnTo>
                    <a:pt x="1676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819;p49"/>
            <p:cNvSpPr/>
            <p:nvPr/>
          </p:nvSpPr>
          <p:spPr>
            <a:xfrm>
              <a:off x="3636425" y="986450"/>
              <a:ext cx="682950" cy="248925"/>
            </a:xfrm>
            <a:custGeom>
              <a:avLst/>
              <a:gdLst/>
              <a:ahLst/>
              <a:cxnLst/>
              <a:rect l="l" t="t" r="r" b="b"/>
              <a:pathLst>
                <a:path w="27318" h="9957" extrusionOk="0">
                  <a:moveTo>
                    <a:pt x="1" y="0"/>
                  </a:moveTo>
                  <a:lnTo>
                    <a:pt x="1815" y="9956"/>
                  </a:lnTo>
                  <a:lnTo>
                    <a:pt x="25364" y="9956"/>
                  </a:lnTo>
                  <a:lnTo>
                    <a:pt x="27317" y="1193"/>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820;p49"/>
            <p:cNvSpPr/>
            <p:nvPr/>
          </p:nvSpPr>
          <p:spPr>
            <a:xfrm>
              <a:off x="3496625" y="2666025"/>
              <a:ext cx="2857325" cy="2040800"/>
            </a:xfrm>
            <a:custGeom>
              <a:avLst/>
              <a:gdLst/>
              <a:ahLst/>
              <a:cxnLst/>
              <a:rect l="l" t="t" r="r" b="b"/>
              <a:pathLst>
                <a:path w="114293" h="81632" extrusionOk="0">
                  <a:moveTo>
                    <a:pt x="0" y="1"/>
                  </a:moveTo>
                  <a:lnTo>
                    <a:pt x="1442" y="81632"/>
                  </a:lnTo>
                  <a:lnTo>
                    <a:pt x="107177" y="81632"/>
                  </a:lnTo>
                  <a:lnTo>
                    <a:pt x="114292" y="4624"/>
                  </a:lnTo>
                  <a:lnTo>
                    <a:pt x="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821;p49"/>
            <p:cNvSpPr/>
            <p:nvPr/>
          </p:nvSpPr>
          <p:spPr>
            <a:xfrm>
              <a:off x="3096275" y="2022375"/>
              <a:ext cx="3452250" cy="768975"/>
            </a:xfrm>
            <a:custGeom>
              <a:avLst/>
              <a:gdLst/>
              <a:ahLst/>
              <a:cxnLst/>
              <a:rect l="l" t="t" r="r" b="b"/>
              <a:pathLst>
                <a:path w="138090" h="30759" extrusionOk="0">
                  <a:moveTo>
                    <a:pt x="0" y="0"/>
                  </a:moveTo>
                  <a:lnTo>
                    <a:pt x="0" y="24843"/>
                  </a:lnTo>
                  <a:lnTo>
                    <a:pt x="138089" y="30758"/>
                  </a:lnTo>
                  <a:lnTo>
                    <a:pt x="138089" y="30758"/>
                  </a:lnTo>
                  <a:lnTo>
                    <a:pt x="131464" y="13539"/>
                  </a:ln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822;p49"/>
            <p:cNvSpPr/>
            <p:nvPr/>
          </p:nvSpPr>
          <p:spPr>
            <a:xfrm>
              <a:off x="1582575" y="932675"/>
              <a:ext cx="3209575" cy="1934525"/>
            </a:xfrm>
            <a:custGeom>
              <a:avLst/>
              <a:gdLst/>
              <a:ahLst/>
              <a:cxnLst/>
              <a:rect l="l" t="t" r="r" b="b"/>
              <a:pathLst>
                <a:path w="128383" h="77381" extrusionOk="0">
                  <a:moveTo>
                    <a:pt x="63837" y="1"/>
                  </a:moveTo>
                  <a:lnTo>
                    <a:pt x="1" y="71145"/>
                  </a:lnTo>
                  <a:lnTo>
                    <a:pt x="10361" y="77336"/>
                  </a:lnTo>
                  <a:lnTo>
                    <a:pt x="116920" y="77381"/>
                  </a:lnTo>
                  <a:lnTo>
                    <a:pt x="128382" y="71145"/>
                  </a:lnTo>
                  <a:lnTo>
                    <a:pt x="6383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823;p49"/>
            <p:cNvSpPr/>
            <p:nvPr/>
          </p:nvSpPr>
          <p:spPr>
            <a:xfrm>
              <a:off x="1843125" y="1620750"/>
              <a:ext cx="2670750" cy="2490925"/>
            </a:xfrm>
            <a:custGeom>
              <a:avLst/>
              <a:gdLst/>
              <a:ahLst/>
              <a:cxnLst/>
              <a:rect l="l" t="t" r="r" b="b"/>
              <a:pathLst>
                <a:path w="106830" h="99637" extrusionOk="0">
                  <a:moveTo>
                    <a:pt x="53415" y="1"/>
                  </a:moveTo>
                  <a:lnTo>
                    <a:pt x="1" y="49819"/>
                  </a:lnTo>
                  <a:lnTo>
                    <a:pt x="53415" y="99636"/>
                  </a:lnTo>
                  <a:lnTo>
                    <a:pt x="106830" y="49819"/>
                  </a:lnTo>
                  <a:lnTo>
                    <a:pt x="5341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824;p49"/>
            <p:cNvSpPr/>
            <p:nvPr/>
          </p:nvSpPr>
          <p:spPr>
            <a:xfrm>
              <a:off x="1843125" y="2866200"/>
              <a:ext cx="2670750" cy="1840700"/>
            </a:xfrm>
            <a:custGeom>
              <a:avLst/>
              <a:gdLst/>
              <a:ahLst/>
              <a:cxnLst/>
              <a:rect l="l" t="t" r="r" b="b"/>
              <a:pathLst>
                <a:path w="106830" h="73628" extrusionOk="0">
                  <a:moveTo>
                    <a:pt x="1" y="1"/>
                  </a:moveTo>
                  <a:lnTo>
                    <a:pt x="9514" y="73627"/>
                  </a:lnTo>
                  <a:lnTo>
                    <a:pt x="97586" y="73627"/>
                  </a:lnTo>
                  <a:lnTo>
                    <a:pt x="10683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825;p49"/>
            <p:cNvSpPr/>
            <p:nvPr/>
          </p:nvSpPr>
          <p:spPr>
            <a:xfrm>
              <a:off x="4458175" y="3114625"/>
              <a:ext cx="1716225" cy="1281700"/>
            </a:xfrm>
            <a:custGeom>
              <a:avLst/>
              <a:gdLst/>
              <a:ahLst/>
              <a:cxnLst/>
              <a:rect l="l" t="t" r="r" b="b"/>
              <a:pathLst>
                <a:path w="68649" h="51268" extrusionOk="0">
                  <a:moveTo>
                    <a:pt x="68649" y="1"/>
                  </a:moveTo>
                  <a:lnTo>
                    <a:pt x="5519" y="73"/>
                  </a:lnTo>
                  <a:lnTo>
                    <a:pt x="0" y="51268"/>
                  </a:lnTo>
                  <a:lnTo>
                    <a:pt x="62385" y="50807"/>
                  </a:lnTo>
                  <a:lnTo>
                    <a:pt x="6864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26;p49"/>
            <p:cNvSpPr/>
            <p:nvPr/>
          </p:nvSpPr>
          <p:spPr>
            <a:xfrm>
              <a:off x="4587050" y="3223975"/>
              <a:ext cx="1445250" cy="1047200"/>
            </a:xfrm>
            <a:custGeom>
              <a:avLst/>
              <a:gdLst/>
              <a:ahLst/>
              <a:cxnLst/>
              <a:rect l="l" t="t" r="r" b="b"/>
              <a:pathLst>
                <a:path w="57810" h="41888" extrusionOk="0">
                  <a:moveTo>
                    <a:pt x="4497" y="0"/>
                  </a:moveTo>
                  <a:lnTo>
                    <a:pt x="0" y="41888"/>
                  </a:lnTo>
                  <a:lnTo>
                    <a:pt x="53619" y="41888"/>
                  </a:lnTo>
                  <a:lnTo>
                    <a:pt x="5780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827;p49"/>
            <p:cNvSpPr/>
            <p:nvPr/>
          </p:nvSpPr>
          <p:spPr>
            <a:xfrm>
              <a:off x="2858775" y="3864150"/>
              <a:ext cx="634125" cy="842275"/>
            </a:xfrm>
            <a:custGeom>
              <a:avLst/>
              <a:gdLst/>
              <a:ahLst/>
              <a:cxnLst/>
              <a:rect l="l" t="t" r="r" b="b"/>
              <a:pathLst>
                <a:path w="25365" h="33691" extrusionOk="0">
                  <a:moveTo>
                    <a:pt x="1" y="1"/>
                  </a:moveTo>
                  <a:lnTo>
                    <a:pt x="1785" y="33691"/>
                  </a:lnTo>
                  <a:lnTo>
                    <a:pt x="23499" y="33691"/>
                  </a:lnTo>
                  <a:lnTo>
                    <a:pt x="2536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828;p49"/>
            <p:cNvSpPr/>
            <p:nvPr/>
          </p:nvSpPr>
          <p:spPr>
            <a:xfrm>
              <a:off x="2567925" y="2614525"/>
              <a:ext cx="1205900" cy="1168225"/>
            </a:xfrm>
            <a:custGeom>
              <a:avLst/>
              <a:gdLst/>
              <a:ahLst/>
              <a:cxnLst/>
              <a:rect l="l" t="t" r="r" b="b"/>
              <a:pathLst>
                <a:path w="48236" h="46729" extrusionOk="0">
                  <a:moveTo>
                    <a:pt x="48236" y="1"/>
                  </a:moveTo>
                  <a:lnTo>
                    <a:pt x="0" y="1252"/>
                  </a:lnTo>
                  <a:lnTo>
                    <a:pt x="1672" y="46728"/>
                  </a:lnTo>
                  <a:lnTo>
                    <a:pt x="46479" y="46395"/>
                  </a:lnTo>
                  <a:lnTo>
                    <a:pt x="4823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829;p49"/>
            <p:cNvSpPr/>
            <p:nvPr/>
          </p:nvSpPr>
          <p:spPr>
            <a:xfrm>
              <a:off x="2670225" y="2744400"/>
              <a:ext cx="971925" cy="939500"/>
            </a:xfrm>
            <a:custGeom>
              <a:avLst/>
              <a:gdLst/>
              <a:ahLst/>
              <a:cxnLst/>
              <a:rect l="l" t="t" r="r" b="b"/>
              <a:pathLst>
                <a:path w="38877" h="37580" extrusionOk="0">
                  <a:moveTo>
                    <a:pt x="0" y="1"/>
                  </a:moveTo>
                  <a:lnTo>
                    <a:pt x="778" y="37579"/>
                  </a:lnTo>
                  <a:lnTo>
                    <a:pt x="38357" y="37579"/>
                  </a:lnTo>
                  <a:lnTo>
                    <a:pt x="3887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830;p49"/>
            <p:cNvSpPr/>
            <p:nvPr/>
          </p:nvSpPr>
          <p:spPr>
            <a:xfrm>
              <a:off x="2783275" y="4554625"/>
              <a:ext cx="787175" cy="152825"/>
            </a:xfrm>
            <a:custGeom>
              <a:avLst/>
              <a:gdLst/>
              <a:ahLst/>
              <a:cxnLst/>
              <a:rect l="l" t="t" r="r" b="b"/>
              <a:pathLst>
                <a:path w="31487" h="6113" extrusionOk="0">
                  <a:moveTo>
                    <a:pt x="30129" y="0"/>
                  </a:moveTo>
                  <a:lnTo>
                    <a:pt x="1261" y="459"/>
                  </a:lnTo>
                  <a:lnTo>
                    <a:pt x="1" y="6112"/>
                  </a:lnTo>
                  <a:lnTo>
                    <a:pt x="31486" y="6112"/>
                  </a:lnTo>
                  <a:lnTo>
                    <a:pt x="3012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831;p49"/>
            <p:cNvSpPr/>
            <p:nvPr/>
          </p:nvSpPr>
          <p:spPr>
            <a:xfrm>
              <a:off x="3121125" y="2661425"/>
              <a:ext cx="89665" cy="1109501"/>
            </a:xfrm>
            <a:custGeom>
              <a:avLst/>
              <a:gdLst/>
              <a:ahLst/>
              <a:cxnLst/>
              <a:rect l="l" t="t" r="r" b="b"/>
              <a:pathLst>
                <a:path w="2767" h="46770" extrusionOk="0">
                  <a:moveTo>
                    <a:pt x="2767" y="0"/>
                  </a:moveTo>
                  <a:lnTo>
                    <a:pt x="1" y="1152"/>
                  </a:lnTo>
                  <a:lnTo>
                    <a:pt x="232" y="46539"/>
                  </a:lnTo>
                  <a:lnTo>
                    <a:pt x="2767" y="46770"/>
                  </a:lnTo>
                  <a:lnTo>
                    <a:pt x="276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832;p49"/>
            <p:cNvSpPr/>
            <p:nvPr/>
          </p:nvSpPr>
          <p:spPr>
            <a:xfrm>
              <a:off x="2606825" y="3040250"/>
              <a:ext cx="1172170" cy="68725"/>
            </a:xfrm>
            <a:custGeom>
              <a:avLst/>
              <a:gdLst/>
              <a:ahLst/>
              <a:cxnLst/>
              <a:rect l="l" t="t" r="r" b="b"/>
              <a:pathLst>
                <a:path w="48527" h="2749" extrusionOk="0">
                  <a:moveTo>
                    <a:pt x="48252" y="1"/>
                  </a:moveTo>
                  <a:lnTo>
                    <a:pt x="550" y="412"/>
                  </a:lnTo>
                  <a:lnTo>
                    <a:pt x="0" y="2749"/>
                  </a:lnTo>
                  <a:lnTo>
                    <a:pt x="0" y="2749"/>
                  </a:lnTo>
                  <a:lnTo>
                    <a:pt x="48526" y="1925"/>
                  </a:lnTo>
                  <a:lnTo>
                    <a:pt x="482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833;p49"/>
            <p:cNvSpPr/>
            <p:nvPr/>
          </p:nvSpPr>
          <p:spPr>
            <a:xfrm>
              <a:off x="1779525" y="1481450"/>
              <a:ext cx="2818475" cy="1384775"/>
            </a:xfrm>
            <a:custGeom>
              <a:avLst/>
              <a:gdLst/>
              <a:ahLst/>
              <a:cxnLst/>
              <a:rect l="l" t="t" r="r" b="b"/>
              <a:pathLst>
                <a:path w="112739" h="55391" extrusionOk="0">
                  <a:moveTo>
                    <a:pt x="56246" y="1"/>
                  </a:moveTo>
                  <a:lnTo>
                    <a:pt x="0" y="54015"/>
                  </a:lnTo>
                  <a:lnTo>
                    <a:pt x="2545" y="55391"/>
                  </a:lnTo>
                  <a:lnTo>
                    <a:pt x="55959" y="5573"/>
                  </a:lnTo>
                  <a:lnTo>
                    <a:pt x="109374" y="55391"/>
                  </a:lnTo>
                  <a:lnTo>
                    <a:pt x="112738" y="53272"/>
                  </a:lnTo>
                  <a:lnTo>
                    <a:pt x="562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834;p49"/>
            <p:cNvSpPr/>
            <p:nvPr/>
          </p:nvSpPr>
          <p:spPr>
            <a:xfrm>
              <a:off x="1301725" y="4676925"/>
              <a:ext cx="5922525" cy="231625"/>
            </a:xfrm>
            <a:custGeom>
              <a:avLst/>
              <a:gdLst/>
              <a:ahLst/>
              <a:cxnLst/>
              <a:rect l="l" t="t" r="r" b="b"/>
              <a:pathLst>
                <a:path w="236901" h="9265" extrusionOk="0">
                  <a:moveTo>
                    <a:pt x="6528" y="0"/>
                  </a:moveTo>
                  <a:lnTo>
                    <a:pt x="0" y="9265"/>
                  </a:lnTo>
                  <a:lnTo>
                    <a:pt x="236901" y="9265"/>
                  </a:lnTo>
                  <a:lnTo>
                    <a:pt x="23143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835;p49"/>
            <p:cNvSpPr/>
            <p:nvPr/>
          </p:nvSpPr>
          <p:spPr>
            <a:xfrm>
              <a:off x="3572400" y="1789075"/>
              <a:ext cx="2397000" cy="2397000"/>
            </a:xfrm>
            <a:custGeom>
              <a:avLst/>
              <a:gdLst/>
              <a:ahLst/>
              <a:cxnLst/>
              <a:rect l="l" t="t" r="r" b="b"/>
              <a:pathLst>
                <a:path w="95880" h="95880" extrusionOk="0">
                  <a:moveTo>
                    <a:pt x="47939" y="8564"/>
                  </a:moveTo>
                  <a:cubicBezTo>
                    <a:pt x="69690" y="8564"/>
                    <a:pt x="87316" y="26191"/>
                    <a:pt x="87316" y="47940"/>
                  </a:cubicBezTo>
                  <a:cubicBezTo>
                    <a:pt x="87316" y="69682"/>
                    <a:pt x="69690" y="87308"/>
                    <a:pt x="47939" y="87308"/>
                  </a:cubicBezTo>
                  <a:cubicBezTo>
                    <a:pt x="26197" y="87308"/>
                    <a:pt x="8571" y="69683"/>
                    <a:pt x="8571" y="47940"/>
                  </a:cubicBezTo>
                  <a:cubicBezTo>
                    <a:pt x="8571" y="26191"/>
                    <a:pt x="26197" y="8564"/>
                    <a:pt x="47939" y="8564"/>
                  </a:cubicBezTo>
                  <a:close/>
                  <a:moveTo>
                    <a:pt x="47939" y="0"/>
                  </a:moveTo>
                  <a:cubicBezTo>
                    <a:pt x="21464" y="0"/>
                    <a:pt x="1" y="21458"/>
                    <a:pt x="1" y="47940"/>
                  </a:cubicBezTo>
                  <a:cubicBezTo>
                    <a:pt x="1" y="74415"/>
                    <a:pt x="21464" y="95880"/>
                    <a:pt x="47939" y="95880"/>
                  </a:cubicBezTo>
                  <a:cubicBezTo>
                    <a:pt x="74422" y="95880"/>
                    <a:pt x="95879" y="74415"/>
                    <a:pt x="95879" y="47940"/>
                  </a:cubicBezTo>
                  <a:cubicBezTo>
                    <a:pt x="95879" y="21458"/>
                    <a:pt x="74422" y="0"/>
                    <a:pt x="4793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836;p49"/>
            <p:cNvSpPr/>
            <p:nvPr/>
          </p:nvSpPr>
          <p:spPr>
            <a:xfrm>
              <a:off x="3786575" y="2003200"/>
              <a:ext cx="1968675" cy="1968625"/>
            </a:xfrm>
            <a:custGeom>
              <a:avLst/>
              <a:gdLst/>
              <a:ahLst/>
              <a:cxnLst/>
              <a:rect l="l" t="t" r="r" b="b"/>
              <a:pathLst>
                <a:path w="78747" h="78745" extrusionOk="0">
                  <a:moveTo>
                    <a:pt x="39397" y="1"/>
                  </a:moveTo>
                  <a:cubicBezTo>
                    <a:pt x="39388" y="1"/>
                    <a:pt x="39379" y="1"/>
                    <a:pt x="39371" y="1"/>
                  </a:cubicBezTo>
                  <a:cubicBezTo>
                    <a:pt x="17632" y="1"/>
                    <a:pt x="1" y="17626"/>
                    <a:pt x="1" y="39375"/>
                  </a:cubicBezTo>
                  <a:cubicBezTo>
                    <a:pt x="1" y="41569"/>
                    <a:pt x="183" y="43758"/>
                    <a:pt x="547" y="45921"/>
                  </a:cubicBezTo>
                  <a:cubicBezTo>
                    <a:pt x="2022" y="54751"/>
                    <a:pt x="6442" y="62591"/>
                    <a:pt x="12759" y="68388"/>
                  </a:cubicBezTo>
                  <a:cubicBezTo>
                    <a:pt x="13720" y="69271"/>
                    <a:pt x="14726" y="70104"/>
                    <a:pt x="15773" y="70887"/>
                  </a:cubicBezTo>
                  <a:cubicBezTo>
                    <a:pt x="22558" y="75988"/>
                    <a:pt x="30817" y="78745"/>
                    <a:pt x="39304" y="78745"/>
                  </a:cubicBezTo>
                  <a:cubicBezTo>
                    <a:pt x="39326" y="78745"/>
                    <a:pt x="39349" y="78745"/>
                    <a:pt x="39371" y="78745"/>
                  </a:cubicBezTo>
                  <a:cubicBezTo>
                    <a:pt x="61121" y="78745"/>
                    <a:pt x="78746" y="61116"/>
                    <a:pt x="78746" y="39375"/>
                  </a:cubicBezTo>
                  <a:cubicBezTo>
                    <a:pt x="78746" y="35277"/>
                    <a:pt x="78123" y="31325"/>
                    <a:pt x="76958" y="27611"/>
                  </a:cubicBezTo>
                  <a:cubicBezTo>
                    <a:pt x="75624" y="23347"/>
                    <a:pt x="73570" y="19342"/>
                    <a:pt x="70885" y="15773"/>
                  </a:cubicBezTo>
                  <a:cubicBezTo>
                    <a:pt x="70106" y="14725"/>
                    <a:pt x="69271" y="13718"/>
                    <a:pt x="68386" y="12758"/>
                  </a:cubicBezTo>
                  <a:cubicBezTo>
                    <a:pt x="62591" y="6442"/>
                    <a:pt x="54757" y="2022"/>
                    <a:pt x="45921" y="547"/>
                  </a:cubicBezTo>
                  <a:cubicBezTo>
                    <a:pt x="43765" y="184"/>
                    <a:pt x="41582" y="1"/>
                    <a:pt x="3939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837;p49"/>
            <p:cNvSpPr/>
            <p:nvPr/>
          </p:nvSpPr>
          <p:spPr>
            <a:xfrm>
              <a:off x="5356925" y="3685700"/>
              <a:ext cx="352100" cy="352100"/>
            </a:xfrm>
            <a:custGeom>
              <a:avLst/>
              <a:gdLst/>
              <a:ahLst/>
              <a:cxnLst/>
              <a:rect l="l" t="t" r="r" b="b"/>
              <a:pathLst>
                <a:path w="14084" h="14084" extrusionOk="0">
                  <a:moveTo>
                    <a:pt x="4182" y="1"/>
                  </a:moveTo>
                  <a:lnTo>
                    <a:pt x="1" y="4183"/>
                  </a:lnTo>
                  <a:lnTo>
                    <a:pt x="9900" y="14084"/>
                  </a:lnTo>
                  <a:lnTo>
                    <a:pt x="14083" y="9902"/>
                  </a:lnTo>
                  <a:lnTo>
                    <a:pt x="418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838;p49"/>
            <p:cNvSpPr/>
            <p:nvPr/>
          </p:nvSpPr>
          <p:spPr>
            <a:xfrm>
              <a:off x="5479275" y="3837200"/>
              <a:ext cx="1537800" cy="1536525"/>
            </a:xfrm>
            <a:custGeom>
              <a:avLst/>
              <a:gdLst/>
              <a:ahLst/>
              <a:cxnLst/>
              <a:rect l="l" t="t" r="r" b="b"/>
              <a:pathLst>
                <a:path w="61512" h="61461" extrusionOk="0">
                  <a:moveTo>
                    <a:pt x="11181" y="1"/>
                  </a:moveTo>
                  <a:cubicBezTo>
                    <a:pt x="11114" y="1"/>
                    <a:pt x="11046" y="27"/>
                    <a:pt x="10994" y="79"/>
                  </a:cubicBezTo>
                  <a:lnTo>
                    <a:pt x="104" y="10968"/>
                  </a:lnTo>
                  <a:cubicBezTo>
                    <a:pt x="0" y="11072"/>
                    <a:pt x="0" y="11240"/>
                    <a:pt x="104" y="11344"/>
                  </a:cubicBezTo>
                  <a:lnTo>
                    <a:pt x="50143" y="61382"/>
                  </a:lnTo>
                  <a:cubicBezTo>
                    <a:pt x="50195" y="61434"/>
                    <a:pt x="50263" y="61460"/>
                    <a:pt x="50330" y="61460"/>
                  </a:cubicBezTo>
                  <a:cubicBezTo>
                    <a:pt x="50398" y="61460"/>
                    <a:pt x="50466" y="61434"/>
                    <a:pt x="50518" y="61382"/>
                  </a:cubicBezTo>
                  <a:lnTo>
                    <a:pt x="61408" y="50491"/>
                  </a:lnTo>
                  <a:cubicBezTo>
                    <a:pt x="61512" y="50387"/>
                    <a:pt x="61512" y="50220"/>
                    <a:pt x="61408" y="50117"/>
                  </a:cubicBezTo>
                  <a:lnTo>
                    <a:pt x="11369" y="79"/>
                  </a:lnTo>
                  <a:cubicBezTo>
                    <a:pt x="11317" y="27"/>
                    <a:pt x="11249" y="1"/>
                    <a:pt x="111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839;p49"/>
            <p:cNvSpPr/>
            <p:nvPr/>
          </p:nvSpPr>
          <p:spPr>
            <a:xfrm>
              <a:off x="3800225" y="2016825"/>
              <a:ext cx="1696050" cy="1696075"/>
            </a:xfrm>
            <a:custGeom>
              <a:avLst/>
              <a:gdLst/>
              <a:ahLst/>
              <a:cxnLst/>
              <a:rect l="l" t="t" r="r" b="b"/>
              <a:pathLst>
                <a:path w="67842" h="67843" extrusionOk="0">
                  <a:moveTo>
                    <a:pt x="45375" y="0"/>
                  </a:moveTo>
                  <a:lnTo>
                    <a:pt x="1" y="45375"/>
                  </a:lnTo>
                  <a:cubicBezTo>
                    <a:pt x="1476" y="54206"/>
                    <a:pt x="5897" y="62044"/>
                    <a:pt x="12214" y="67843"/>
                  </a:cubicBezTo>
                  <a:lnTo>
                    <a:pt x="67842" y="12213"/>
                  </a:lnTo>
                  <a:cubicBezTo>
                    <a:pt x="62045" y="5897"/>
                    <a:pt x="54211" y="1477"/>
                    <a:pt x="453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840;p49"/>
            <p:cNvSpPr/>
            <p:nvPr/>
          </p:nvSpPr>
          <p:spPr>
            <a:xfrm>
              <a:off x="4180850" y="2397475"/>
              <a:ext cx="1529725" cy="1529725"/>
            </a:xfrm>
            <a:custGeom>
              <a:avLst/>
              <a:gdLst/>
              <a:ahLst/>
              <a:cxnLst/>
              <a:rect l="l" t="t" r="r" b="b"/>
              <a:pathLst>
                <a:path w="61189" h="61189" extrusionOk="0">
                  <a:moveTo>
                    <a:pt x="55117" y="0"/>
                  </a:moveTo>
                  <a:lnTo>
                    <a:pt x="0" y="55116"/>
                  </a:lnTo>
                  <a:cubicBezTo>
                    <a:pt x="3571" y="57799"/>
                    <a:pt x="7576" y="59853"/>
                    <a:pt x="11838" y="61188"/>
                  </a:cubicBezTo>
                  <a:lnTo>
                    <a:pt x="61188" y="11840"/>
                  </a:lnTo>
                  <a:cubicBezTo>
                    <a:pt x="59855" y="7576"/>
                    <a:pt x="57801" y="3571"/>
                    <a:pt x="551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52308873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20"/>
        <p:cNvGrpSpPr/>
        <p:nvPr/>
      </p:nvGrpSpPr>
      <p:grpSpPr>
        <a:xfrm>
          <a:off x="0" y="0"/>
          <a:ext cx="0" cy="0"/>
          <a:chOff x="0" y="0"/>
          <a:chExt cx="0" cy="0"/>
        </a:xfrm>
      </p:grpSpPr>
      <p:sp>
        <p:nvSpPr>
          <p:cNvPr id="821" name="Google Shape;821;p44"/>
          <p:cNvSpPr txBox="1">
            <a:spLocks noGrp="1"/>
          </p:cNvSpPr>
          <p:nvPr>
            <p:ph type="title"/>
          </p:nvPr>
        </p:nvSpPr>
        <p:spPr>
          <a:xfrm>
            <a:off x="1951650" y="317557"/>
            <a:ext cx="5240700" cy="572700"/>
          </a:xfrm>
          <a:prstGeom prst="rect">
            <a:avLst/>
          </a:prstGeom>
        </p:spPr>
        <p:txBody>
          <a:bodyPr spcFirstLastPara="1" wrap="square" lIns="91425" tIns="91425" rIns="91425" bIns="91425" anchor="t" anchorCtr="0">
            <a:noAutofit/>
          </a:bodyPr>
          <a:lstStyle/>
          <a:p>
            <a:r>
              <a:rPr lang="en-US" dirty="0"/>
              <a:t>The Japanese  health system</a:t>
            </a:r>
            <a:br>
              <a:rPr lang="en-US" dirty="0"/>
            </a:br>
            <a:endParaRPr dirty="0"/>
          </a:p>
        </p:txBody>
      </p:sp>
      <p:sp>
        <p:nvSpPr>
          <p:cNvPr id="822" name="Google Shape;822;p44"/>
          <p:cNvSpPr txBox="1"/>
          <p:nvPr/>
        </p:nvSpPr>
        <p:spPr>
          <a:xfrm>
            <a:off x="896850" y="2693457"/>
            <a:ext cx="2289600"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400">
                <a:solidFill>
                  <a:schemeClr val="accent4"/>
                </a:solidFill>
                <a:latin typeface="Staatliches"/>
                <a:ea typeface="Staatliches"/>
                <a:cs typeface="Staatliches"/>
                <a:sym typeface="Staatliches"/>
              </a:rPr>
              <a:t>90%</a:t>
            </a:r>
            <a:endParaRPr sz="2400">
              <a:solidFill>
                <a:schemeClr val="accent4"/>
              </a:solidFill>
              <a:latin typeface="Staatliches"/>
              <a:ea typeface="Staatliches"/>
              <a:cs typeface="Staatliches"/>
              <a:sym typeface="Staatliches"/>
            </a:endParaRPr>
          </a:p>
        </p:txBody>
      </p:sp>
      <p:sp>
        <p:nvSpPr>
          <p:cNvPr id="823" name="Google Shape;823;p44"/>
          <p:cNvSpPr txBox="1">
            <a:spLocks noGrp="1"/>
          </p:cNvSpPr>
          <p:nvPr>
            <p:ph type="subTitle" idx="4294967295"/>
          </p:nvPr>
        </p:nvSpPr>
        <p:spPr>
          <a:xfrm>
            <a:off x="896850" y="3862557"/>
            <a:ext cx="2289600" cy="735900"/>
          </a:xfrm>
          <a:prstGeom prst="rect">
            <a:avLst/>
          </a:prstGeom>
        </p:spPr>
        <p:txBody>
          <a:bodyPr spcFirstLastPara="1" wrap="square" lIns="91425" tIns="91425" rIns="91425" bIns="91425" anchor="t" anchorCtr="0">
            <a:noAutofit/>
          </a:bodyPr>
          <a:lstStyle/>
          <a:p>
            <a:pPr marL="0" indent="0" algn="ctr">
              <a:buClr>
                <a:schemeClr val="dk1"/>
              </a:buClr>
              <a:buSzPts val="1100"/>
              <a:buNone/>
            </a:pPr>
            <a:r>
              <a:rPr lang="en-US" sz="1600" dirty="0">
                <a:solidFill>
                  <a:schemeClr val="accent4"/>
                </a:solidFill>
              </a:rPr>
              <a:t>The Long Term Care Insurance</a:t>
            </a:r>
          </a:p>
          <a:p>
            <a:pPr marL="0" lvl="0" indent="0" algn="ctr" rtl="0">
              <a:spcBef>
                <a:spcPts val="1600"/>
              </a:spcBef>
              <a:spcAft>
                <a:spcPts val="0"/>
              </a:spcAft>
              <a:buClr>
                <a:schemeClr val="dk1"/>
              </a:buClr>
              <a:buSzPts val="1100"/>
              <a:buFont typeface="Arial"/>
              <a:buNone/>
            </a:pPr>
            <a:endParaRPr sz="1600" dirty="0">
              <a:solidFill>
                <a:schemeClr val="accent4"/>
              </a:solidFill>
            </a:endParaRPr>
          </a:p>
          <a:p>
            <a:pPr marL="0" lvl="0" indent="0" algn="ctr" rtl="0">
              <a:spcBef>
                <a:spcPts val="1600"/>
              </a:spcBef>
              <a:spcAft>
                <a:spcPts val="1600"/>
              </a:spcAft>
              <a:buClr>
                <a:schemeClr val="dk1"/>
              </a:buClr>
              <a:buSzPts val="1100"/>
              <a:buFont typeface="Arial"/>
              <a:buNone/>
            </a:pPr>
            <a:endParaRPr sz="1600" dirty="0">
              <a:solidFill>
                <a:schemeClr val="accent4"/>
              </a:solidFill>
            </a:endParaRPr>
          </a:p>
        </p:txBody>
      </p:sp>
      <p:grpSp>
        <p:nvGrpSpPr>
          <p:cNvPr id="824" name="Google Shape;824;p44"/>
          <p:cNvGrpSpPr/>
          <p:nvPr/>
        </p:nvGrpSpPr>
        <p:grpSpPr>
          <a:xfrm>
            <a:off x="1348518" y="1163063"/>
            <a:ext cx="1386265" cy="1385749"/>
            <a:chOff x="4049800" y="640400"/>
            <a:chExt cx="858900" cy="858900"/>
          </a:xfrm>
        </p:grpSpPr>
        <p:sp>
          <p:nvSpPr>
            <p:cNvPr id="825" name="Google Shape;825;p44"/>
            <p:cNvSpPr/>
            <p:nvPr/>
          </p:nvSpPr>
          <p:spPr>
            <a:xfrm>
              <a:off x="4049800" y="640400"/>
              <a:ext cx="858900" cy="858900"/>
            </a:xfrm>
            <a:prstGeom prst="donut">
              <a:avLst>
                <a:gd name="adj" fmla="val 30476"/>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44"/>
            <p:cNvSpPr/>
            <p:nvPr/>
          </p:nvSpPr>
          <p:spPr>
            <a:xfrm>
              <a:off x="4101703" y="692300"/>
              <a:ext cx="755100" cy="755100"/>
            </a:xfrm>
            <a:prstGeom prst="blockArc">
              <a:avLst>
                <a:gd name="adj1" fmla="val 3199832"/>
                <a:gd name="adj2" fmla="val 663181"/>
                <a:gd name="adj3" fmla="val 11718"/>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27" name="Google Shape;827;p44"/>
          <p:cNvSpPr txBox="1"/>
          <p:nvPr/>
        </p:nvSpPr>
        <p:spPr>
          <a:xfrm>
            <a:off x="3427200" y="2693457"/>
            <a:ext cx="2289600"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400">
                <a:solidFill>
                  <a:schemeClr val="accent4"/>
                </a:solidFill>
                <a:latin typeface="Staatliches"/>
                <a:ea typeface="Staatliches"/>
                <a:cs typeface="Staatliches"/>
                <a:sym typeface="Staatliches"/>
              </a:rPr>
              <a:t>70%</a:t>
            </a:r>
            <a:endParaRPr sz="2400">
              <a:solidFill>
                <a:schemeClr val="accent4"/>
              </a:solidFill>
              <a:latin typeface="Staatliches"/>
              <a:ea typeface="Staatliches"/>
              <a:cs typeface="Staatliches"/>
              <a:sym typeface="Staatliches"/>
            </a:endParaRPr>
          </a:p>
        </p:txBody>
      </p:sp>
      <p:sp>
        <p:nvSpPr>
          <p:cNvPr id="828" name="Google Shape;828;p44"/>
          <p:cNvSpPr txBox="1">
            <a:spLocks noGrp="1"/>
          </p:cNvSpPr>
          <p:nvPr>
            <p:ph type="subTitle" idx="4294967295"/>
          </p:nvPr>
        </p:nvSpPr>
        <p:spPr>
          <a:xfrm>
            <a:off x="3427200" y="3862557"/>
            <a:ext cx="2289600" cy="735900"/>
          </a:xfrm>
          <a:prstGeom prst="rect">
            <a:avLst/>
          </a:prstGeom>
        </p:spPr>
        <p:txBody>
          <a:bodyPr spcFirstLastPara="1" wrap="square" lIns="91425" tIns="91425" rIns="91425" bIns="91425" anchor="t" anchorCtr="0">
            <a:noAutofit/>
          </a:bodyPr>
          <a:lstStyle/>
          <a:p>
            <a:pPr marL="0" lvl="0" indent="0" algn="ctr">
              <a:buClr>
                <a:schemeClr val="dk1"/>
              </a:buClr>
              <a:buSzPts val="1100"/>
              <a:buNone/>
            </a:pPr>
            <a:r>
              <a:rPr lang="en-US" sz="1600" dirty="0">
                <a:solidFill>
                  <a:srgbClr val="FAE2CA"/>
                </a:solidFill>
              </a:rPr>
              <a:t>The Employee Health Insurance</a:t>
            </a:r>
            <a:endParaRPr sz="1600" dirty="0">
              <a:solidFill>
                <a:schemeClr val="accent4"/>
              </a:solidFill>
            </a:endParaRPr>
          </a:p>
          <a:p>
            <a:pPr marL="0" lvl="0" indent="0" algn="ctr" rtl="0">
              <a:spcBef>
                <a:spcPts val="1600"/>
              </a:spcBef>
              <a:spcAft>
                <a:spcPts val="1600"/>
              </a:spcAft>
              <a:buClr>
                <a:schemeClr val="dk1"/>
              </a:buClr>
              <a:buSzPts val="1100"/>
              <a:buFont typeface="Arial"/>
              <a:buNone/>
            </a:pPr>
            <a:endParaRPr sz="1600" dirty="0">
              <a:solidFill>
                <a:schemeClr val="accent4"/>
              </a:solidFill>
            </a:endParaRPr>
          </a:p>
        </p:txBody>
      </p:sp>
      <p:sp>
        <p:nvSpPr>
          <p:cNvPr id="829" name="Google Shape;829;p44"/>
          <p:cNvSpPr txBox="1"/>
          <p:nvPr/>
        </p:nvSpPr>
        <p:spPr>
          <a:xfrm>
            <a:off x="5957550" y="2693457"/>
            <a:ext cx="2289600"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400" dirty="0" smtClean="0">
                <a:solidFill>
                  <a:schemeClr val="accent4"/>
                </a:solidFill>
                <a:latin typeface="Staatliches"/>
                <a:ea typeface="Staatliches"/>
                <a:cs typeface="Staatliches"/>
                <a:sym typeface="Staatliches"/>
              </a:rPr>
              <a:t>70%</a:t>
            </a:r>
            <a:endParaRPr sz="2400" dirty="0">
              <a:solidFill>
                <a:schemeClr val="accent4"/>
              </a:solidFill>
              <a:latin typeface="Staatliches"/>
              <a:ea typeface="Staatliches"/>
              <a:cs typeface="Staatliches"/>
              <a:sym typeface="Staatliches"/>
            </a:endParaRPr>
          </a:p>
        </p:txBody>
      </p:sp>
      <p:sp>
        <p:nvSpPr>
          <p:cNvPr id="830" name="Google Shape;830;p44"/>
          <p:cNvSpPr txBox="1">
            <a:spLocks noGrp="1"/>
          </p:cNvSpPr>
          <p:nvPr>
            <p:ph type="subTitle" idx="4294967295"/>
          </p:nvPr>
        </p:nvSpPr>
        <p:spPr>
          <a:xfrm>
            <a:off x="5957550" y="3862557"/>
            <a:ext cx="2289600" cy="735900"/>
          </a:xfrm>
          <a:prstGeom prst="rect">
            <a:avLst/>
          </a:prstGeom>
        </p:spPr>
        <p:txBody>
          <a:bodyPr spcFirstLastPara="1" wrap="square" lIns="91425" tIns="91425" rIns="91425" bIns="91425" anchor="t" anchorCtr="0">
            <a:noAutofit/>
          </a:bodyPr>
          <a:lstStyle/>
          <a:p>
            <a:pPr marL="0" lvl="0" indent="0" algn="ctr">
              <a:buClr>
                <a:schemeClr val="dk1"/>
              </a:buClr>
              <a:buSzPts val="1100"/>
              <a:buNone/>
            </a:pPr>
            <a:r>
              <a:rPr lang="en-US" sz="1600" dirty="0">
                <a:solidFill>
                  <a:srgbClr val="FAE2CA"/>
                </a:solidFill>
              </a:rPr>
              <a:t>National Health Insurance</a:t>
            </a:r>
            <a:endParaRPr sz="1600" dirty="0">
              <a:solidFill>
                <a:schemeClr val="accent4"/>
              </a:solidFill>
            </a:endParaRPr>
          </a:p>
          <a:p>
            <a:pPr marL="0" lvl="0" indent="0" algn="ctr" rtl="0">
              <a:spcBef>
                <a:spcPts val="1600"/>
              </a:spcBef>
              <a:spcAft>
                <a:spcPts val="1600"/>
              </a:spcAft>
              <a:buClr>
                <a:schemeClr val="dk1"/>
              </a:buClr>
              <a:buSzPts val="1100"/>
              <a:buFont typeface="Arial"/>
              <a:buNone/>
            </a:pPr>
            <a:endParaRPr sz="1600" dirty="0">
              <a:solidFill>
                <a:schemeClr val="accent4"/>
              </a:solidFill>
            </a:endParaRPr>
          </a:p>
        </p:txBody>
      </p:sp>
      <p:grpSp>
        <p:nvGrpSpPr>
          <p:cNvPr id="831" name="Google Shape;831;p44"/>
          <p:cNvGrpSpPr/>
          <p:nvPr/>
        </p:nvGrpSpPr>
        <p:grpSpPr>
          <a:xfrm>
            <a:off x="3859822" y="1143628"/>
            <a:ext cx="1424516" cy="1424955"/>
            <a:chOff x="4037999" y="628354"/>
            <a:chExt cx="882600" cy="883200"/>
          </a:xfrm>
        </p:grpSpPr>
        <p:sp>
          <p:nvSpPr>
            <p:cNvPr id="832" name="Google Shape;832;p44"/>
            <p:cNvSpPr/>
            <p:nvPr/>
          </p:nvSpPr>
          <p:spPr>
            <a:xfrm>
              <a:off x="4049800" y="640400"/>
              <a:ext cx="858900" cy="858900"/>
            </a:xfrm>
            <a:prstGeom prst="donut">
              <a:avLst>
                <a:gd name="adj" fmla="val 38065"/>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44"/>
            <p:cNvSpPr/>
            <p:nvPr/>
          </p:nvSpPr>
          <p:spPr>
            <a:xfrm rot="4754602">
              <a:off x="4101562" y="692511"/>
              <a:ext cx="755475" cy="754885"/>
            </a:xfrm>
            <a:prstGeom prst="blockArc">
              <a:avLst>
                <a:gd name="adj1" fmla="val 7739874"/>
                <a:gd name="adj2" fmla="val 663181"/>
                <a:gd name="adj3" fmla="val 1171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35" name="Google Shape;835;p44"/>
          <p:cNvSpPr/>
          <p:nvPr/>
        </p:nvSpPr>
        <p:spPr>
          <a:xfrm>
            <a:off x="6409217" y="1163062"/>
            <a:ext cx="1386264" cy="1385750"/>
          </a:xfrm>
          <a:prstGeom prst="donut">
            <a:avLst>
              <a:gd name="adj" fmla="val 4441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833;p44"/>
          <p:cNvSpPr/>
          <p:nvPr/>
        </p:nvSpPr>
        <p:spPr>
          <a:xfrm rot="4754602">
            <a:off x="6515966" y="1227190"/>
            <a:ext cx="1218883" cy="1218384"/>
          </a:xfrm>
          <a:prstGeom prst="blockArc">
            <a:avLst>
              <a:gd name="adj1" fmla="val 7739874"/>
              <a:gd name="adj2" fmla="val 663181"/>
              <a:gd name="adj3" fmla="val 11718"/>
            </a:avLst>
          </a:prstGeom>
          <a:solidFill>
            <a:schemeClr val="accent4"/>
          </a:solidFill>
          <a:ln>
            <a:noFill/>
          </a:ln>
        </p:spPr>
        <p:txBody>
          <a:bodyPr spcFirstLastPara="1" wrap="square" lIns="91425" tIns="91425" rIns="91425" bIns="91425" anchor="ctr" anchorCtr="0">
            <a:noAutofit/>
          </a:bodyPr>
          <a:lstStyle/>
          <a:p>
            <a:endParaRPr/>
          </a:p>
        </p:txBody>
      </p:sp>
      <p:grpSp>
        <p:nvGrpSpPr>
          <p:cNvPr id="22" name="مجموعة 21"/>
          <p:cNvGrpSpPr/>
          <p:nvPr/>
        </p:nvGrpSpPr>
        <p:grpSpPr>
          <a:xfrm>
            <a:off x="6818143" y="3226857"/>
            <a:ext cx="568411" cy="548640"/>
            <a:chOff x="1869989" y="2074005"/>
            <a:chExt cx="1887834" cy="1653346"/>
          </a:xfrm>
        </p:grpSpPr>
        <p:sp>
          <p:nvSpPr>
            <p:cNvPr id="23" name="Google Shape;1611;p48"/>
            <p:cNvSpPr/>
            <p:nvPr/>
          </p:nvSpPr>
          <p:spPr>
            <a:xfrm flipH="1">
              <a:off x="1981200" y="2698513"/>
              <a:ext cx="838200" cy="468298"/>
            </a:xfrm>
            <a:custGeom>
              <a:avLst/>
              <a:gdLst/>
              <a:ahLst/>
              <a:cxnLst/>
              <a:rect l="l" t="t" r="r" b="b"/>
              <a:pathLst>
                <a:path w="15368" h="5820" extrusionOk="0">
                  <a:moveTo>
                    <a:pt x="1" y="1"/>
                  </a:moveTo>
                  <a:lnTo>
                    <a:pt x="1" y="5530"/>
                  </a:lnTo>
                  <a:cubicBezTo>
                    <a:pt x="1" y="5689"/>
                    <a:pt x="130" y="5820"/>
                    <a:pt x="291" y="5820"/>
                  </a:cubicBezTo>
                  <a:lnTo>
                    <a:pt x="14798" y="5820"/>
                  </a:lnTo>
                  <a:cubicBezTo>
                    <a:pt x="15112" y="5820"/>
                    <a:pt x="15367" y="5566"/>
                    <a:pt x="15367" y="5251"/>
                  </a:cubicBezTo>
                  <a:lnTo>
                    <a:pt x="15367" y="3212"/>
                  </a:lnTo>
                  <a:cubicBezTo>
                    <a:pt x="15367" y="1439"/>
                    <a:pt x="13929" y="1"/>
                    <a:pt x="12157" y="1"/>
                  </a:cubicBezTo>
                  <a:close/>
                </a:path>
              </a:pathLst>
            </a:custGeom>
            <a:solidFill>
              <a:schemeClr val="accent5"/>
            </a:solidFill>
            <a:ln>
              <a:noFill/>
            </a:ln>
          </p:spPr>
          <p:txBody>
            <a:bodyPr spcFirstLastPara="1" wrap="square" lIns="91425" tIns="91425" rIns="91425" bIns="91425" anchor="ctr" anchorCtr="0">
              <a:noAutofit/>
            </a:bodyPr>
            <a:lstStyle/>
            <a:p>
              <a:endParaRPr/>
            </a:p>
          </p:txBody>
        </p:sp>
        <p:grpSp>
          <p:nvGrpSpPr>
            <p:cNvPr id="24" name="Google Shape;1604;p48"/>
            <p:cNvGrpSpPr/>
            <p:nvPr/>
          </p:nvGrpSpPr>
          <p:grpSpPr>
            <a:xfrm>
              <a:off x="1869989" y="2074005"/>
              <a:ext cx="1887834" cy="1653346"/>
              <a:chOff x="5294687" y="3326768"/>
              <a:chExt cx="473976" cy="547623"/>
            </a:xfrm>
          </p:grpSpPr>
          <p:sp>
            <p:nvSpPr>
              <p:cNvPr id="26" name="Google Shape;1611;p48"/>
              <p:cNvSpPr/>
              <p:nvPr/>
            </p:nvSpPr>
            <p:spPr>
              <a:xfrm>
                <a:off x="5513923" y="3538434"/>
                <a:ext cx="210446" cy="155110"/>
              </a:xfrm>
              <a:custGeom>
                <a:avLst/>
                <a:gdLst/>
                <a:ahLst/>
                <a:cxnLst/>
                <a:rect l="l" t="t" r="r" b="b"/>
                <a:pathLst>
                  <a:path w="15368" h="5820" extrusionOk="0">
                    <a:moveTo>
                      <a:pt x="1" y="1"/>
                    </a:moveTo>
                    <a:lnTo>
                      <a:pt x="1" y="5530"/>
                    </a:lnTo>
                    <a:cubicBezTo>
                      <a:pt x="1" y="5689"/>
                      <a:pt x="130" y="5820"/>
                      <a:pt x="291" y="5820"/>
                    </a:cubicBezTo>
                    <a:lnTo>
                      <a:pt x="14798" y="5820"/>
                    </a:lnTo>
                    <a:cubicBezTo>
                      <a:pt x="15112" y="5820"/>
                      <a:pt x="15367" y="5566"/>
                      <a:pt x="15367" y="5251"/>
                    </a:cubicBezTo>
                    <a:lnTo>
                      <a:pt x="15367" y="3212"/>
                    </a:lnTo>
                    <a:cubicBezTo>
                      <a:pt x="15367" y="1439"/>
                      <a:pt x="13929" y="1"/>
                      <a:pt x="12157" y="1"/>
                    </a:cubicBezTo>
                    <a:close/>
                  </a:path>
                </a:pathLst>
              </a:custGeom>
              <a:solidFill>
                <a:schemeClr val="accent5"/>
              </a:solidFill>
              <a:ln>
                <a:noFill/>
              </a:ln>
            </p:spPr>
            <p:txBody>
              <a:bodyPr spcFirstLastPara="1" wrap="square" lIns="91425" tIns="91425" rIns="91425" bIns="91425" anchor="ctr" anchorCtr="0">
                <a:noAutofit/>
              </a:bodyPr>
              <a:lstStyle/>
              <a:p>
                <a:endParaRPr/>
              </a:p>
            </p:txBody>
          </p:sp>
          <p:sp>
            <p:nvSpPr>
              <p:cNvPr id="27" name="Google Shape;1605;p48"/>
              <p:cNvSpPr/>
              <p:nvPr/>
            </p:nvSpPr>
            <p:spPr>
              <a:xfrm>
                <a:off x="5294687" y="3612065"/>
                <a:ext cx="473976" cy="262326"/>
              </a:xfrm>
              <a:custGeom>
                <a:avLst/>
                <a:gdLst/>
                <a:ahLst/>
                <a:cxnLst/>
                <a:rect l="l" t="t" r="r" b="b"/>
                <a:pathLst>
                  <a:path w="21129" h="11694" extrusionOk="0">
                    <a:moveTo>
                      <a:pt x="5630" y="1"/>
                    </a:moveTo>
                    <a:cubicBezTo>
                      <a:pt x="2521" y="1"/>
                      <a:pt x="1" y="2522"/>
                      <a:pt x="1" y="5631"/>
                    </a:cubicBezTo>
                    <a:lnTo>
                      <a:pt x="1" y="11404"/>
                    </a:lnTo>
                    <a:cubicBezTo>
                      <a:pt x="1" y="11563"/>
                      <a:pt x="130" y="11694"/>
                      <a:pt x="291" y="11694"/>
                    </a:cubicBezTo>
                    <a:lnTo>
                      <a:pt x="20838" y="11694"/>
                    </a:lnTo>
                    <a:cubicBezTo>
                      <a:pt x="20999" y="11694"/>
                      <a:pt x="21128" y="11563"/>
                      <a:pt x="21128" y="11404"/>
                    </a:cubicBezTo>
                    <a:lnTo>
                      <a:pt x="21128" y="5631"/>
                    </a:lnTo>
                    <a:cubicBezTo>
                      <a:pt x="21128" y="2522"/>
                      <a:pt x="18608" y="1"/>
                      <a:pt x="1549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606;p48"/>
              <p:cNvSpPr/>
              <p:nvPr/>
            </p:nvSpPr>
            <p:spPr>
              <a:xfrm>
                <a:off x="5471949" y="3537813"/>
                <a:ext cx="119408" cy="97290"/>
              </a:xfrm>
              <a:custGeom>
                <a:avLst/>
                <a:gdLst/>
                <a:ahLst/>
                <a:cxnLst/>
                <a:rect l="l" t="t" r="r" b="b"/>
                <a:pathLst>
                  <a:path w="5323" h="4337" extrusionOk="0">
                    <a:moveTo>
                      <a:pt x="1" y="0"/>
                    </a:moveTo>
                    <a:lnTo>
                      <a:pt x="1" y="3676"/>
                    </a:lnTo>
                    <a:cubicBezTo>
                      <a:pt x="1" y="4041"/>
                      <a:pt x="297" y="4337"/>
                      <a:pt x="661" y="4337"/>
                    </a:cubicBezTo>
                    <a:lnTo>
                      <a:pt x="4662" y="4337"/>
                    </a:lnTo>
                    <a:cubicBezTo>
                      <a:pt x="5026" y="4337"/>
                      <a:pt x="5322" y="4042"/>
                      <a:pt x="5322" y="3678"/>
                    </a:cubicBezTo>
                    <a:lnTo>
                      <a:pt x="532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607;p48"/>
              <p:cNvSpPr/>
              <p:nvPr/>
            </p:nvSpPr>
            <p:spPr>
              <a:xfrm>
                <a:off x="5545774" y="3537813"/>
                <a:ext cx="45583" cy="97312"/>
              </a:xfrm>
              <a:custGeom>
                <a:avLst/>
                <a:gdLst/>
                <a:ahLst/>
                <a:cxnLst/>
                <a:rect l="l" t="t" r="r" b="b"/>
                <a:pathLst>
                  <a:path w="2032" h="4338" extrusionOk="0">
                    <a:moveTo>
                      <a:pt x="660" y="0"/>
                    </a:moveTo>
                    <a:lnTo>
                      <a:pt x="660" y="3678"/>
                    </a:lnTo>
                    <a:cubicBezTo>
                      <a:pt x="660" y="4042"/>
                      <a:pt x="364" y="4338"/>
                      <a:pt x="0" y="4338"/>
                    </a:cubicBezTo>
                    <a:lnTo>
                      <a:pt x="1373" y="4338"/>
                    </a:lnTo>
                    <a:cubicBezTo>
                      <a:pt x="1737" y="4338"/>
                      <a:pt x="2031" y="4042"/>
                      <a:pt x="2031" y="3678"/>
                    </a:cubicBezTo>
                    <a:lnTo>
                      <a:pt x="203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608;p48"/>
              <p:cNvSpPr/>
              <p:nvPr/>
            </p:nvSpPr>
            <p:spPr>
              <a:xfrm>
                <a:off x="5441194" y="3326768"/>
                <a:ext cx="180941" cy="108125"/>
              </a:xfrm>
              <a:custGeom>
                <a:avLst/>
                <a:gdLst/>
                <a:ahLst/>
                <a:cxnLst/>
                <a:rect l="l" t="t" r="r" b="b"/>
                <a:pathLst>
                  <a:path w="8066" h="4820" extrusionOk="0">
                    <a:moveTo>
                      <a:pt x="4033" y="0"/>
                    </a:moveTo>
                    <a:cubicBezTo>
                      <a:pt x="1806" y="0"/>
                      <a:pt x="1" y="1806"/>
                      <a:pt x="1" y="4033"/>
                    </a:cubicBezTo>
                    <a:lnTo>
                      <a:pt x="1" y="4819"/>
                    </a:lnTo>
                    <a:lnTo>
                      <a:pt x="8066" y="4819"/>
                    </a:lnTo>
                    <a:lnTo>
                      <a:pt x="8066" y="4033"/>
                    </a:lnTo>
                    <a:cubicBezTo>
                      <a:pt x="8066" y="1806"/>
                      <a:pt x="6259" y="0"/>
                      <a:pt x="403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609;p48"/>
              <p:cNvSpPr/>
              <p:nvPr/>
            </p:nvSpPr>
            <p:spPr>
              <a:xfrm>
                <a:off x="5509478" y="3326768"/>
                <a:ext cx="112656" cy="108125"/>
              </a:xfrm>
              <a:custGeom>
                <a:avLst/>
                <a:gdLst/>
                <a:ahLst/>
                <a:cxnLst/>
                <a:rect l="l" t="t" r="r" b="b"/>
                <a:pathLst>
                  <a:path w="5022" h="4820" extrusionOk="0">
                    <a:moveTo>
                      <a:pt x="989" y="0"/>
                    </a:moveTo>
                    <a:cubicBezTo>
                      <a:pt x="655" y="0"/>
                      <a:pt x="323" y="42"/>
                      <a:pt x="1" y="123"/>
                    </a:cubicBezTo>
                    <a:cubicBezTo>
                      <a:pt x="1749" y="564"/>
                      <a:pt x="3044" y="2147"/>
                      <a:pt x="3044" y="4033"/>
                    </a:cubicBezTo>
                    <a:lnTo>
                      <a:pt x="3044" y="4819"/>
                    </a:lnTo>
                    <a:lnTo>
                      <a:pt x="5022" y="4819"/>
                    </a:lnTo>
                    <a:lnTo>
                      <a:pt x="5022" y="4033"/>
                    </a:lnTo>
                    <a:cubicBezTo>
                      <a:pt x="5022" y="1806"/>
                      <a:pt x="3215" y="0"/>
                      <a:pt x="98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610;p48"/>
              <p:cNvSpPr/>
              <p:nvPr/>
            </p:nvSpPr>
            <p:spPr>
              <a:xfrm>
                <a:off x="5404696" y="3380808"/>
                <a:ext cx="253913" cy="198415"/>
              </a:xfrm>
              <a:custGeom>
                <a:avLst/>
                <a:gdLst/>
                <a:ahLst/>
                <a:cxnLst/>
                <a:rect l="l" t="t" r="r" b="b"/>
                <a:pathLst>
                  <a:path w="11319" h="8845" extrusionOk="0">
                    <a:moveTo>
                      <a:pt x="3382" y="1"/>
                    </a:moveTo>
                    <a:cubicBezTo>
                      <a:pt x="2413" y="1"/>
                      <a:pt x="1628" y="787"/>
                      <a:pt x="1628" y="1755"/>
                    </a:cubicBezTo>
                    <a:lnTo>
                      <a:pt x="1628" y="2531"/>
                    </a:lnTo>
                    <a:cubicBezTo>
                      <a:pt x="1501" y="2352"/>
                      <a:pt x="1346" y="2238"/>
                      <a:pt x="1147" y="2238"/>
                    </a:cubicBezTo>
                    <a:cubicBezTo>
                      <a:pt x="1084" y="2238"/>
                      <a:pt x="1018" y="2249"/>
                      <a:pt x="946" y="2273"/>
                    </a:cubicBezTo>
                    <a:cubicBezTo>
                      <a:pt x="316" y="2477"/>
                      <a:pt x="0" y="3242"/>
                      <a:pt x="241" y="3980"/>
                    </a:cubicBezTo>
                    <a:cubicBezTo>
                      <a:pt x="448" y="4620"/>
                      <a:pt x="1082" y="5266"/>
                      <a:pt x="1657" y="5295"/>
                    </a:cubicBezTo>
                    <a:cubicBezTo>
                      <a:pt x="1896" y="7294"/>
                      <a:pt x="3597" y="8845"/>
                      <a:pt x="5660" y="8845"/>
                    </a:cubicBezTo>
                    <a:cubicBezTo>
                      <a:pt x="7724" y="8845"/>
                      <a:pt x="9424" y="7294"/>
                      <a:pt x="9664" y="5295"/>
                    </a:cubicBezTo>
                    <a:cubicBezTo>
                      <a:pt x="10238" y="5266"/>
                      <a:pt x="10871" y="4620"/>
                      <a:pt x="11080" y="3980"/>
                    </a:cubicBezTo>
                    <a:cubicBezTo>
                      <a:pt x="11319" y="3242"/>
                      <a:pt x="11004" y="2477"/>
                      <a:pt x="10373" y="2273"/>
                    </a:cubicBezTo>
                    <a:cubicBezTo>
                      <a:pt x="10302" y="2249"/>
                      <a:pt x="10235" y="2238"/>
                      <a:pt x="10173" y="2238"/>
                    </a:cubicBezTo>
                    <a:cubicBezTo>
                      <a:pt x="9974" y="2238"/>
                      <a:pt x="9820" y="2352"/>
                      <a:pt x="9693" y="2531"/>
                    </a:cubicBezTo>
                    <a:lnTo>
                      <a:pt x="9693" y="1755"/>
                    </a:lnTo>
                    <a:cubicBezTo>
                      <a:pt x="9693" y="787"/>
                      <a:pt x="8908" y="1"/>
                      <a:pt x="793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613;p48"/>
              <p:cNvSpPr/>
              <p:nvPr/>
            </p:nvSpPr>
            <p:spPr>
              <a:xfrm>
                <a:off x="5574352" y="3620695"/>
                <a:ext cx="103961" cy="252563"/>
              </a:xfrm>
              <a:custGeom>
                <a:avLst/>
                <a:gdLst/>
                <a:ahLst/>
                <a:cxnLst/>
                <a:rect l="l" t="t" r="r" b="b"/>
                <a:pathLst>
                  <a:path w="13533" h="11694" extrusionOk="0">
                    <a:moveTo>
                      <a:pt x="11926" y="1"/>
                    </a:moveTo>
                    <a:lnTo>
                      <a:pt x="1" y="11694"/>
                    </a:lnTo>
                    <a:lnTo>
                      <a:pt x="6268" y="11694"/>
                    </a:lnTo>
                    <a:lnTo>
                      <a:pt x="1353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615;p48"/>
              <p:cNvSpPr/>
              <p:nvPr/>
            </p:nvSpPr>
            <p:spPr>
              <a:xfrm>
                <a:off x="5442203" y="3587591"/>
                <a:ext cx="179124" cy="92489"/>
              </a:xfrm>
              <a:custGeom>
                <a:avLst/>
                <a:gdLst/>
                <a:ahLst/>
                <a:cxnLst/>
                <a:rect l="l" t="t" r="r" b="b"/>
                <a:pathLst>
                  <a:path w="7985" h="4123" extrusionOk="0">
                    <a:moveTo>
                      <a:pt x="1333" y="1"/>
                    </a:moveTo>
                    <a:lnTo>
                      <a:pt x="165" y="1122"/>
                    </a:lnTo>
                    <a:cubicBezTo>
                      <a:pt x="7" y="1275"/>
                      <a:pt x="1" y="1526"/>
                      <a:pt x="152" y="1687"/>
                    </a:cubicBezTo>
                    <a:lnTo>
                      <a:pt x="2325" y="3996"/>
                    </a:lnTo>
                    <a:cubicBezTo>
                      <a:pt x="2405" y="4081"/>
                      <a:pt x="2512" y="4122"/>
                      <a:pt x="2617" y="4122"/>
                    </a:cubicBezTo>
                    <a:cubicBezTo>
                      <a:pt x="2745" y="4122"/>
                      <a:pt x="2872" y="4062"/>
                      <a:pt x="2950" y="3945"/>
                    </a:cubicBezTo>
                    <a:lnTo>
                      <a:pt x="3937" y="2479"/>
                    </a:lnTo>
                    <a:cubicBezTo>
                      <a:pt x="3950" y="2459"/>
                      <a:pt x="3971" y="2449"/>
                      <a:pt x="3993" y="2449"/>
                    </a:cubicBezTo>
                    <a:cubicBezTo>
                      <a:pt x="4014" y="2449"/>
                      <a:pt x="4036" y="2459"/>
                      <a:pt x="4050" y="2479"/>
                    </a:cubicBezTo>
                    <a:lnTo>
                      <a:pt x="5036" y="3945"/>
                    </a:lnTo>
                    <a:cubicBezTo>
                      <a:pt x="5114" y="4062"/>
                      <a:pt x="5241" y="4122"/>
                      <a:pt x="5368" y="4122"/>
                    </a:cubicBezTo>
                    <a:cubicBezTo>
                      <a:pt x="5474" y="4122"/>
                      <a:pt x="5580" y="4081"/>
                      <a:pt x="5660" y="3996"/>
                    </a:cubicBezTo>
                    <a:lnTo>
                      <a:pt x="7835" y="1687"/>
                    </a:lnTo>
                    <a:cubicBezTo>
                      <a:pt x="7984" y="1526"/>
                      <a:pt x="7979" y="1275"/>
                      <a:pt x="7820" y="1122"/>
                    </a:cubicBezTo>
                    <a:lnTo>
                      <a:pt x="6654" y="1"/>
                    </a:lnTo>
                    <a:lnTo>
                      <a:pt x="3993" y="2042"/>
                    </a:lnTo>
                    <a:lnTo>
                      <a:pt x="133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616;p48"/>
              <p:cNvSpPr/>
              <p:nvPr/>
            </p:nvSpPr>
            <p:spPr>
              <a:xfrm>
                <a:off x="5553222" y="3587591"/>
                <a:ext cx="68105" cy="92489"/>
              </a:xfrm>
              <a:custGeom>
                <a:avLst/>
                <a:gdLst/>
                <a:ahLst/>
                <a:cxnLst/>
                <a:rect l="l" t="t" r="r" b="b"/>
                <a:pathLst>
                  <a:path w="3036" h="4123" extrusionOk="0">
                    <a:moveTo>
                      <a:pt x="1705" y="1"/>
                    </a:moveTo>
                    <a:lnTo>
                      <a:pt x="1215" y="377"/>
                    </a:lnTo>
                    <a:lnTo>
                      <a:pt x="1991" y="1122"/>
                    </a:lnTo>
                    <a:cubicBezTo>
                      <a:pt x="2149" y="1275"/>
                      <a:pt x="2155" y="1526"/>
                      <a:pt x="2005" y="1687"/>
                    </a:cubicBezTo>
                    <a:lnTo>
                      <a:pt x="0" y="3816"/>
                    </a:lnTo>
                    <a:lnTo>
                      <a:pt x="86" y="3945"/>
                    </a:lnTo>
                    <a:cubicBezTo>
                      <a:pt x="165" y="4062"/>
                      <a:pt x="291" y="4122"/>
                      <a:pt x="419" y="4122"/>
                    </a:cubicBezTo>
                    <a:cubicBezTo>
                      <a:pt x="525" y="4122"/>
                      <a:pt x="631" y="4081"/>
                      <a:pt x="711" y="3996"/>
                    </a:cubicBezTo>
                    <a:lnTo>
                      <a:pt x="2885" y="1687"/>
                    </a:lnTo>
                    <a:cubicBezTo>
                      <a:pt x="3035" y="1526"/>
                      <a:pt x="3030" y="1275"/>
                      <a:pt x="2871" y="1122"/>
                    </a:cubicBezTo>
                    <a:lnTo>
                      <a:pt x="17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 name="Google Shape;1613;p48"/>
            <p:cNvSpPr/>
            <p:nvPr/>
          </p:nvSpPr>
          <p:spPr>
            <a:xfrm flipH="1">
              <a:off x="2209800" y="2952229"/>
              <a:ext cx="414074" cy="775122"/>
            </a:xfrm>
            <a:custGeom>
              <a:avLst/>
              <a:gdLst/>
              <a:ahLst/>
              <a:cxnLst/>
              <a:rect l="l" t="t" r="r" b="b"/>
              <a:pathLst>
                <a:path w="13533" h="11694" extrusionOk="0">
                  <a:moveTo>
                    <a:pt x="11926" y="1"/>
                  </a:moveTo>
                  <a:lnTo>
                    <a:pt x="1" y="11694"/>
                  </a:lnTo>
                  <a:lnTo>
                    <a:pt x="6268" y="11694"/>
                  </a:lnTo>
                  <a:lnTo>
                    <a:pt x="1353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 name="مجموعة 35"/>
          <p:cNvGrpSpPr/>
          <p:nvPr/>
        </p:nvGrpSpPr>
        <p:grpSpPr>
          <a:xfrm>
            <a:off x="4271054" y="3226857"/>
            <a:ext cx="550858" cy="648565"/>
            <a:chOff x="3510303" y="3238992"/>
            <a:chExt cx="1580022" cy="1543726"/>
          </a:xfrm>
        </p:grpSpPr>
        <p:grpSp>
          <p:nvGrpSpPr>
            <p:cNvPr id="37" name="Google Shape;1604;p48"/>
            <p:cNvGrpSpPr/>
            <p:nvPr/>
          </p:nvGrpSpPr>
          <p:grpSpPr>
            <a:xfrm>
              <a:off x="3510303" y="3354867"/>
              <a:ext cx="1506833" cy="1421514"/>
              <a:chOff x="5294687" y="3380808"/>
              <a:chExt cx="473976" cy="493583"/>
            </a:xfrm>
          </p:grpSpPr>
          <p:sp>
            <p:nvSpPr>
              <p:cNvPr id="41" name="Google Shape;1605;p48"/>
              <p:cNvSpPr/>
              <p:nvPr/>
            </p:nvSpPr>
            <p:spPr>
              <a:xfrm>
                <a:off x="5294687" y="3612065"/>
                <a:ext cx="473976" cy="262326"/>
              </a:xfrm>
              <a:custGeom>
                <a:avLst/>
                <a:gdLst/>
                <a:ahLst/>
                <a:cxnLst/>
                <a:rect l="l" t="t" r="r" b="b"/>
                <a:pathLst>
                  <a:path w="21129" h="11694" extrusionOk="0">
                    <a:moveTo>
                      <a:pt x="5630" y="1"/>
                    </a:moveTo>
                    <a:cubicBezTo>
                      <a:pt x="2521" y="1"/>
                      <a:pt x="1" y="2522"/>
                      <a:pt x="1" y="5631"/>
                    </a:cubicBezTo>
                    <a:lnTo>
                      <a:pt x="1" y="11404"/>
                    </a:lnTo>
                    <a:cubicBezTo>
                      <a:pt x="1" y="11563"/>
                      <a:pt x="130" y="11694"/>
                      <a:pt x="291" y="11694"/>
                    </a:cubicBezTo>
                    <a:lnTo>
                      <a:pt x="20838" y="11694"/>
                    </a:lnTo>
                    <a:cubicBezTo>
                      <a:pt x="20999" y="11694"/>
                      <a:pt x="21128" y="11563"/>
                      <a:pt x="21128" y="11404"/>
                    </a:cubicBezTo>
                    <a:lnTo>
                      <a:pt x="21128" y="5631"/>
                    </a:lnTo>
                    <a:cubicBezTo>
                      <a:pt x="21128" y="2522"/>
                      <a:pt x="18608" y="1"/>
                      <a:pt x="15498" y="1"/>
                    </a:cubicBezTo>
                    <a:close/>
                  </a:path>
                </a:pathLst>
              </a:custGeom>
              <a:solidFill>
                <a:schemeClr val="accent3">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606;p48"/>
              <p:cNvSpPr/>
              <p:nvPr/>
            </p:nvSpPr>
            <p:spPr>
              <a:xfrm>
                <a:off x="5471949" y="3537813"/>
                <a:ext cx="119408" cy="97290"/>
              </a:xfrm>
              <a:custGeom>
                <a:avLst/>
                <a:gdLst/>
                <a:ahLst/>
                <a:cxnLst/>
                <a:rect l="l" t="t" r="r" b="b"/>
                <a:pathLst>
                  <a:path w="5323" h="4337" extrusionOk="0">
                    <a:moveTo>
                      <a:pt x="1" y="0"/>
                    </a:moveTo>
                    <a:lnTo>
                      <a:pt x="1" y="3676"/>
                    </a:lnTo>
                    <a:cubicBezTo>
                      <a:pt x="1" y="4041"/>
                      <a:pt x="297" y="4337"/>
                      <a:pt x="661" y="4337"/>
                    </a:cubicBezTo>
                    <a:lnTo>
                      <a:pt x="4662" y="4337"/>
                    </a:lnTo>
                    <a:cubicBezTo>
                      <a:pt x="5026" y="4337"/>
                      <a:pt x="5322" y="4042"/>
                      <a:pt x="5322" y="3678"/>
                    </a:cubicBezTo>
                    <a:lnTo>
                      <a:pt x="532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607;p48"/>
              <p:cNvSpPr/>
              <p:nvPr/>
            </p:nvSpPr>
            <p:spPr>
              <a:xfrm>
                <a:off x="5545774" y="3537813"/>
                <a:ext cx="45583" cy="97312"/>
              </a:xfrm>
              <a:custGeom>
                <a:avLst/>
                <a:gdLst/>
                <a:ahLst/>
                <a:cxnLst/>
                <a:rect l="l" t="t" r="r" b="b"/>
                <a:pathLst>
                  <a:path w="2032" h="4338" extrusionOk="0">
                    <a:moveTo>
                      <a:pt x="660" y="0"/>
                    </a:moveTo>
                    <a:lnTo>
                      <a:pt x="660" y="3678"/>
                    </a:lnTo>
                    <a:cubicBezTo>
                      <a:pt x="660" y="4042"/>
                      <a:pt x="364" y="4338"/>
                      <a:pt x="0" y="4338"/>
                    </a:cubicBezTo>
                    <a:lnTo>
                      <a:pt x="1373" y="4338"/>
                    </a:lnTo>
                    <a:cubicBezTo>
                      <a:pt x="1737" y="4338"/>
                      <a:pt x="2031" y="4042"/>
                      <a:pt x="2031" y="3678"/>
                    </a:cubicBezTo>
                    <a:lnTo>
                      <a:pt x="203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610;p48"/>
              <p:cNvSpPr/>
              <p:nvPr/>
            </p:nvSpPr>
            <p:spPr>
              <a:xfrm>
                <a:off x="5404696" y="3380808"/>
                <a:ext cx="253913" cy="198415"/>
              </a:xfrm>
              <a:custGeom>
                <a:avLst/>
                <a:gdLst/>
                <a:ahLst/>
                <a:cxnLst/>
                <a:rect l="l" t="t" r="r" b="b"/>
                <a:pathLst>
                  <a:path w="11319" h="8845" extrusionOk="0">
                    <a:moveTo>
                      <a:pt x="3382" y="1"/>
                    </a:moveTo>
                    <a:cubicBezTo>
                      <a:pt x="2413" y="1"/>
                      <a:pt x="1628" y="787"/>
                      <a:pt x="1628" y="1755"/>
                    </a:cubicBezTo>
                    <a:lnTo>
                      <a:pt x="1628" y="2531"/>
                    </a:lnTo>
                    <a:cubicBezTo>
                      <a:pt x="1501" y="2352"/>
                      <a:pt x="1346" y="2238"/>
                      <a:pt x="1147" y="2238"/>
                    </a:cubicBezTo>
                    <a:cubicBezTo>
                      <a:pt x="1084" y="2238"/>
                      <a:pt x="1018" y="2249"/>
                      <a:pt x="946" y="2273"/>
                    </a:cubicBezTo>
                    <a:cubicBezTo>
                      <a:pt x="316" y="2477"/>
                      <a:pt x="0" y="3242"/>
                      <a:pt x="241" y="3980"/>
                    </a:cubicBezTo>
                    <a:cubicBezTo>
                      <a:pt x="448" y="4620"/>
                      <a:pt x="1082" y="5266"/>
                      <a:pt x="1657" y="5295"/>
                    </a:cubicBezTo>
                    <a:cubicBezTo>
                      <a:pt x="1896" y="7294"/>
                      <a:pt x="3597" y="8845"/>
                      <a:pt x="5660" y="8845"/>
                    </a:cubicBezTo>
                    <a:cubicBezTo>
                      <a:pt x="7724" y="8845"/>
                      <a:pt x="9424" y="7294"/>
                      <a:pt x="9664" y="5295"/>
                    </a:cubicBezTo>
                    <a:cubicBezTo>
                      <a:pt x="10238" y="5266"/>
                      <a:pt x="10871" y="4620"/>
                      <a:pt x="11080" y="3980"/>
                    </a:cubicBezTo>
                    <a:cubicBezTo>
                      <a:pt x="11319" y="3242"/>
                      <a:pt x="11004" y="2477"/>
                      <a:pt x="10373" y="2273"/>
                    </a:cubicBezTo>
                    <a:cubicBezTo>
                      <a:pt x="10302" y="2249"/>
                      <a:pt x="10235" y="2238"/>
                      <a:pt x="10173" y="2238"/>
                    </a:cubicBezTo>
                    <a:cubicBezTo>
                      <a:pt x="9974" y="2238"/>
                      <a:pt x="9820" y="2352"/>
                      <a:pt x="9693" y="2531"/>
                    </a:cubicBezTo>
                    <a:lnTo>
                      <a:pt x="9693" y="1755"/>
                    </a:lnTo>
                    <a:cubicBezTo>
                      <a:pt x="9693" y="787"/>
                      <a:pt x="8908" y="1"/>
                      <a:pt x="793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611;p48"/>
              <p:cNvSpPr/>
              <p:nvPr/>
            </p:nvSpPr>
            <p:spPr>
              <a:xfrm rot="16200000">
                <a:off x="5241263" y="3643705"/>
                <a:ext cx="284110" cy="177262"/>
              </a:xfrm>
              <a:custGeom>
                <a:avLst/>
                <a:gdLst/>
                <a:ahLst/>
                <a:cxnLst/>
                <a:rect l="l" t="t" r="r" b="b"/>
                <a:pathLst>
                  <a:path w="15368" h="5820" extrusionOk="0">
                    <a:moveTo>
                      <a:pt x="1" y="1"/>
                    </a:moveTo>
                    <a:lnTo>
                      <a:pt x="1" y="5530"/>
                    </a:lnTo>
                    <a:cubicBezTo>
                      <a:pt x="1" y="5689"/>
                      <a:pt x="130" y="5820"/>
                      <a:pt x="291" y="5820"/>
                    </a:cubicBezTo>
                    <a:lnTo>
                      <a:pt x="14798" y="5820"/>
                    </a:lnTo>
                    <a:cubicBezTo>
                      <a:pt x="15112" y="5820"/>
                      <a:pt x="15367" y="5566"/>
                      <a:pt x="15367" y="5251"/>
                    </a:cubicBezTo>
                    <a:lnTo>
                      <a:pt x="15367" y="3212"/>
                    </a:lnTo>
                    <a:cubicBezTo>
                      <a:pt x="15367" y="1439"/>
                      <a:pt x="13929" y="1"/>
                      <a:pt x="12157" y="1"/>
                    </a:cubicBezTo>
                    <a:close/>
                  </a:path>
                </a:pathLst>
              </a:custGeom>
              <a:solidFill>
                <a:schemeClr val="accent5"/>
              </a:solidFill>
              <a:ln>
                <a:noFill/>
              </a:ln>
            </p:spPr>
            <p:txBody>
              <a:bodyPr spcFirstLastPara="1" wrap="square" lIns="91425" tIns="91425" rIns="91425" bIns="91425" anchor="ctr" anchorCtr="0">
                <a:noAutofit/>
              </a:bodyPr>
              <a:lstStyle/>
              <a:p>
                <a:endParaRPr/>
              </a:p>
            </p:txBody>
          </p:sp>
          <p:sp>
            <p:nvSpPr>
              <p:cNvPr id="48" name="Google Shape;1615;p48"/>
              <p:cNvSpPr/>
              <p:nvPr/>
            </p:nvSpPr>
            <p:spPr>
              <a:xfrm>
                <a:off x="5443852" y="3592820"/>
                <a:ext cx="179124" cy="96418"/>
              </a:xfrm>
              <a:custGeom>
                <a:avLst/>
                <a:gdLst/>
                <a:ahLst/>
                <a:cxnLst/>
                <a:rect l="l" t="t" r="r" b="b"/>
                <a:pathLst>
                  <a:path w="7985" h="4123" extrusionOk="0">
                    <a:moveTo>
                      <a:pt x="1333" y="1"/>
                    </a:moveTo>
                    <a:lnTo>
                      <a:pt x="165" y="1122"/>
                    </a:lnTo>
                    <a:cubicBezTo>
                      <a:pt x="7" y="1275"/>
                      <a:pt x="1" y="1526"/>
                      <a:pt x="152" y="1687"/>
                    </a:cubicBezTo>
                    <a:lnTo>
                      <a:pt x="2325" y="3996"/>
                    </a:lnTo>
                    <a:cubicBezTo>
                      <a:pt x="2405" y="4081"/>
                      <a:pt x="2512" y="4122"/>
                      <a:pt x="2617" y="4122"/>
                    </a:cubicBezTo>
                    <a:cubicBezTo>
                      <a:pt x="2745" y="4122"/>
                      <a:pt x="2872" y="4062"/>
                      <a:pt x="2950" y="3945"/>
                    </a:cubicBezTo>
                    <a:lnTo>
                      <a:pt x="3937" y="2479"/>
                    </a:lnTo>
                    <a:cubicBezTo>
                      <a:pt x="3950" y="2459"/>
                      <a:pt x="3971" y="2449"/>
                      <a:pt x="3993" y="2449"/>
                    </a:cubicBezTo>
                    <a:cubicBezTo>
                      <a:pt x="4014" y="2449"/>
                      <a:pt x="4036" y="2459"/>
                      <a:pt x="4050" y="2479"/>
                    </a:cubicBezTo>
                    <a:lnTo>
                      <a:pt x="5036" y="3945"/>
                    </a:lnTo>
                    <a:cubicBezTo>
                      <a:pt x="5114" y="4062"/>
                      <a:pt x="5241" y="4122"/>
                      <a:pt x="5368" y="4122"/>
                    </a:cubicBezTo>
                    <a:cubicBezTo>
                      <a:pt x="5474" y="4122"/>
                      <a:pt x="5580" y="4081"/>
                      <a:pt x="5660" y="3996"/>
                    </a:cubicBezTo>
                    <a:lnTo>
                      <a:pt x="7835" y="1687"/>
                    </a:lnTo>
                    <a:cubicBezTo>
                      <a:pt x="7984" y="1526"/>
                      <a:pt x="7979" y="1275"/>
                      <a:pt x="7820" y="1122"/>
                    </a:cubicBezTo>
                    <a:lnTo>
                      <a:pt x="6654" y="1"/>
                    </a:lnTo>
                    <a:lnTo>
                      <a:pt x="3993" y="2042"/>
                    </a:lnTo>
                    <a:lnTo>
                      <a:pt x="1333" y="1"/>
                    </a:lnTo>
                    <a:close/>
                  </a:path>
                </a:pathLst>
              </a:custGeom>
              <a:solidFill>
                <a:schemeClr val="accent3">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613;p48"/>
              <p:cNvSpPr/>
              <p:nvPr/>
            </p:nvSpPr>
            <p:spPr>
              <a:xfrm rot="18509681">
                <a:off x="5443025" y="3699351"/>
                <a:ext cx="195699" cy="116717"/>
              </a:xfrm>
              <a:custGeom>
                <a:avLst/>
                <a:gdLst/>
                <a:ahLst/>
                <a:cxnLst/>
                <a:rect l="l" t="t" r="r" b="b"/>
                <a:pathLst>
                  <a:path w="13533" h="11694" extrusionOk="0">
                    <a:moveTo>
                      <a:pt x="11926" y="1"/>
                    </a:moveTo>
                    <a:lnTo>
                      <a:pt x="1" y="11694"/>
                    </a:lnTo>
                    <a:lnTo>
                      <a:pt x="6268" y="11694"/>
                    </a:lnTo>
                    <a:lnTo>
                      <a:pt x="1353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616;p48"/>
              <p:cNvSpPr/>
              <p:nvPr/>
            </p:nvSpPr>
            <p:spPr>
              <a:xfrm>
                <a:off x="5553222" y="3587591"/>
                <a:ext cx="68105" cy="92489"/>
              </a:xfrm>
              <a:custGeom>
                <a:avLst/>
                <a:gdLst/>
                <a:ahLst/>
                <a:cxnLst/>
                <a:rect l="l" t="t" r="r" b="b"/>
                <a:pathLst>
                  <a:path w="3036" h="4123" extrusionOk="0">
                    <a:moveTo>
                      <a:pt x="1705" y="1"/>
                    </a:moveTo>
                    <a:lnTo>
                      <a:pt x="1215" y="377"/>
                    </a:lnTo>
                    <a:lnTo>
                      <a:pt x="1991" y="1122"/>
                    </a:lnTo>
                    <a:cubicBezTo>
                      <a:pt x="2149" y="1275"/>
                      <a:pt x="2155" y="1526"/>
                      <a:pt x="2005" y="1687"/>
                    </a:cubicBezTo>
                    <a:lnTo>
                      <a:pt x="0" y="3816"/>
                    </a:lnTo>
                    <a:lnTo>
                      <a:pt x="86" y="3945"/>
                    </a:lnTo>
                    <a:cubicBezTo>
                      <a:pt x="165" y="4062"/>
                      <a:pt x="291" y="4122"/>
                      <a:pt x="419" y="4122"/>
                    </a:cubicBezTo>
                    <a:cubicBezTo>
                      <a:pt x="525" y="4122"/>
                      <a:pt x="631" y="4081"/>
                      <a:pt x="711" y="3996"/>
                    </a:cubicBezTo>
                    <a:lnTo>
                      <a:pt x="2885" y="1687"/>
                    </a:lnTo>
                    <a:cubicBezTo>
                      <a:pt x="3035" y="1526"/>
                      <a:pt x="3030" y="1275"/>
                      <a:pt x="2871" y="1122"/>
                    </a:cubicBezTo>
                    <a:lnTo>
                      <a:pt x="1705" y="1"/>
                    </a:lnTo>
                    <a:close/>
                  </a:path>
                </a:pathLst>
              </a:custGeom>
              <a:solidFill>
                <a:schemeClr val="accent3">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 name="Google Shape;1212;p48"/>
            <p:cNvSpPr/>
            <p:nvPr/>
          </p:nvSpPr>
          <p:spPr>
            <a:xfrm>
              <a:off x="3979277" y="3238992"/>
              <a:ext cx="535135" cy="170958"/>
            </a:xfrm>
            <a:custGeom>
              <a:avLst/>
              <a:gdLst/>
              <a:ahLst/>
              <a:cxnLst/>
              <a:rect l="l" t="t" r="r" b="b"/>
              <a:pathLst>
                <a:path w="13079" h="7621" extrusionOk="0">
                  <a:moveTo>
                    <a:pt x="11735" y="0"/>
                  </a:moveTo>
                  <a:cubicBezTo>
                    <a:pt x="11703" y="0"/>
                    <a:pt x="11671" y="1"/>
                    <a:pt x="11638" y="4"/>
                  </a:cubicBezTo>
                  <a:lnTo>
                    <a:pt x="5296" y="452"/>
                  </a:lnTo>
                  <a:cubicBezTo>
                    <a:pt x="2311" y="662"/>
                    <a:pt x="0" y="3145"/>
                    <a:pt x="0" y="6135"/>
                  </a:cubicBezTo>
                  <a:lnTo>
                    <a:pt x="0" y="7620"/>
                  </a:lnTo>
                  <a:lnTo>
                    <a:pt x="13079" y="7620"/>
                  </a:lnTo>
                  <a:lnTo>
                    <a:pt x="13079" y="1346"/>
                  </a:lnTo>
                  <a:cubicBezTo>
                    <a:pt x="13079" y="598"/>
                    <a:pt x="12471" y="0"/>
                    <a:pt x="1173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611;p48"/>
            <p:cNvSpPr/>
            <p:nvPr/>
          </p:nvSpPr>
          <p:spPr>
            <a:xfrm rot="5400000" flipH="1">
              <a:off x="4399437" y="4091831"/>
              <a:ext cx="818235" cy="563540"/>
            </a:xfrm>
            <a:custGeom>
              <a:avLst/>
              <a:gdLst/>
              <a:ahLst/>
              <a:cxnLst/>
              <a:rect l="l" t="t" r="r" b="b"/>
              <a:pathLst>
                <a:path w="15368" h="5820" extrusionOk="0">
                  <a:moveTo>
                    <a:pt x="1" y="1"/>
                  </a:moveTo>
                  <a:lnTo>
                    <a:pt x="1" y="5530"/>
                  </a:lnTo>
                  <a:cubicBezTo>
                    <a:pt x="1" y="5689"/>
                    <a:pt x="130" y="5820"/>
                    <a:pt x="291" y="5820"/>
                  </a:cubicBezTo>
                  <a:lnTo>
                    <a:pt x="14798" y="5820"/>
                  </a:lnTo>
                  <a:cubicBezTo>
                    <a:pt x="15112" y="5820"/>
                    <a:pt x="15367" y="5566"/>
                    <a:pt x="15367" y="5251"/>
                  </a:cubicBezTo>
                  <a:lnTo>
                    <a:pt x="15367" y="3212"/>
                  </a:lnTo>
                  <a:cubicBezTo>
                    <a:pt x="15367" y="1439"/>
                    <a:pt x="13929" y="1"/>
                    <a:pt x="12157" y="1"/>
                  </a:cubicBezTo>
                  <a:close/>
                </a:path>
              </a:pathLst>
            </a:custGeom>
            <a:solidFill>
              <a:schemeClr val="accent5"/>
            </a:solidFill>
            <a:ln>
              <a:noFill/>
            </a:ln>
          </p:spPr>
          <p:txBody>
            <a:bodyPr spcFirstLastPara="1" wrap="square" lIns="91425" tIns="91425" rIns="91425" bIns="91425" anchor="ctr" anchorCtr="0">
              <a:noAutofit/>
            </a:bodyPr>
            <a:lstStyle/>
            <a:p>
              <a:endParaRPr/>
            </a:p>
          </p:txBody>
        </p:sp>
        <p:sp>
          <p:nvSpPr>
            <p:cNvPr id="40" name="Google Shape;1587;p48"/>
            <p:cNvSpPr/>
            <p:nvPr/>
          </p:nvSpPr>
          <p:spPr>
            <a:xfrm>
              <a:off x="4159260" y="3754321"/>
              <a:ext cx="232102" cy="52710"/>
            </a:xfrm>
            <a:custGeom>
              <a:avLst/>
              <a:gdLst/>
              <a:ahLst/>
              <a:cxnLst/>
              <a:rect l="l" t="t" r="r" b="b"/>
              <a:pathLst>
                <a:path w="4524" h="1066" extrusionOk="0">
                  <a:moveTo>
                    <a:pt x="1557" y="0"/>
                  </a:moveTo>
                  <a:cubicBezTo>
                    <a:pt x="1348" y="0"/>
                    <a:pt x="1140" y="63"/>
                    <a:pt x="959" y="178"/>
                  </a:cubicBezTo>
                  <a:cubicBezTo>
                    <a:pt x="716" y="333"/>
                    <a:pt x="444" y="441"/>
                    <a:pt x="158" y="494"/>
                  </a:cubicBezTo>
                  <a:cubicBezTo>
                    <a:pt x="29" y="519"/>
                    <a:pt x="0" y="690"/>
                    <a:pt x="115" y="755"/>
                  </a:cubicBezTo>
                  <a:cubicBezTo>
                    <a:pt x="199" y="805"/>
                    <a:pt x="286" y="848"/>
                    <a:pt x="376" y="887"/>
                  </a:cubicBezTo>
                  <a:cubicBezTo>
                    <a:pt x="656" y="1006"/>
                    <a:pt x="954" y="1066"/>
                    <a:pt x="1253" y="1066"/>
                  </a:cubicBezTo>
                  <a:cubicBezTo>
                    <a:pt x="1514" y="1066"/>
                    <a:pt x="1776" y="1020"/>
                    <a:pt x="2026" y="928"/>
                  </a:cubicBezTo>
                  <a:cubicBezTo>
                    <a:pt x="2082" y="908"/>
                    <a:pt x="2134" y="876"/>
                    <a:pt x="2178" y="834"/>
                  </a:cubicBezTo>
                  <a:cubicBezTo>
                    <a:pt x="2202" y="811"/>
                    <a:pt x="2232" y="800"/>
                    <a:pt x="2263" y="800"/>
                  </a:cubicBezTo>
                  <a:cubicBezTo>
                    <a:pt x="2293" y="800"/>
                    <a:pt x="2323" y="811"/>
                    <a:pt x="2346" y="834"/>
                  </a:cubicBezTo>
                  <a:cubicBezTo>
                    <a:pt x="2390" y="876"/>
                    <a:pt x="2442" y="908"/>
                    <a:pt x="2499" y="928"/>
                  </a:cubicBezTo>
                  <a:cubicBezTo>
                    <a:pt x="2748" y="1020"/>
                    <a:pt x="3010" y="1066"/>
                    <a:pt x="3271" y="1066"/>
                  </a:cubicBezTo>
                  <a:cubicBezTo>
                    <a:pt x="3570" y="1066"/>
                    <a:pt x="3869" y="1006"/>
                    <a:pt x="4150" y="887"/>
                  </a:cubicBezTo>
                  <a:cubicBezTo>
                    <a:pt x="4238" y="848"/>
                    <a:pt x="4327" y="805"/>
                    <a:pt x="4409" y="755"/>
                  </a:cubicBezTo>
                  <a:cubicBezTo>
                    <a:pt x="4524" y="690"/>
                    <a:pt x="4495" y="519"/>
                    <a:pt x="4366" y="494"/>
                  </a:cubicBezTo>
                  <a:cubicBezTo>
                    <a:pt x="4080" y="441"/>
                    <a:pt x="3809" y="333"/>
                    <a:pt x="3565" y="178"/>
                  </a:cubicBezTo>
                  <a:cubicBezTo>
                    <a:pt x="3384" y="63"/>
                    <a:pt x="3176" y="0"/>
                    <a:pt x="2967" y="0"/>
                  </a:cubicBezTo>
                  <a:cubicBezTo>
                    <a:pt x="2857" y="0"/>
                    <a:pt x="2747" y="17"/>
                    <a:pt x="2641" y="53"/>
                  </a:cubicBezTo>
                  <a:cubicBezTo>
                    <a:pt x="2586" y="71"/>
                    <a:pt x="2530" y="92"/>
                    <a:pt x="2475" y="116"/>
                  </a:cubicBezTo>
                  <a:lnTo>
                    <a:pt x="2468" y="118"/>
                  </a:lnTo>
                  <a:cubicBezTo>
                    <a:pt x="2448" y="127"/>
                    <a:pt x="2427" y="137"/>
                    <a:pt x="2409" y="149"/>
                  </a:cubicBezTo>
                  <a:cubicBezTo>
                    <a:pt x="2364" y="177"/>
                    <a:pt x="2313" y="191"/>
                    <a:pt x="2262" y="191"/>
                  </a:cubicBezTo>
                  <a:cubicBezTo>
                    <a:pt x="2211" y="191"/>
                    <a:pt x="2161" y="177"/>
                    <a:pt x="2116" y="149"/>
                  </a:cubicBezTo>
                  <a:cubicBezTo>
                    <a:pt x="2097" y="137"/>
                    <a:pt x="2076" y="127"/>
                    <a:pt x="2056" y="118"/>
                  </a:cubicBezTo>
                  <a:lnTo>
                    <a:pt x="2049" y="116"/>
                  </a:lnTo>
                  <a:cubicBezTo>
                    <a:pt x="1994" y="92"/>
                    <a:pt x="1939" y="71"/>
                    <a:pt x="1883" y="53"/>
                  </a:cubicBezTo>
                  <a:cubicBezTo>
                    <a:pt x="1777" y="17"/>
                    <a:pt x="1667" y="0"/>
                    <a:pt x="155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 name="Google Shape;1288;p48"/>
          <p:cNvGrpSpPr/>
          <p:nvPr/>
        </p:nvGrpSpPr>
        <p:grpSpPr>
          <a:xfrm>
            <a:off x="1710998" y="3315642"/>
            <a:ext cx="661304" cy="504469"/>
            <a:chOff x="679559" y="2011214"/>
            <a:chExt cx="429426" cy="386917"/>
          </a:xfrm>
        </p:grpSpPr>
        <p:sp>
          <p:nvSpPr>
            <p:cNvPr id="50" name="Google Shape;1291;p48"/>
            <p:cNvSpPr/>
            <p:nvPr/>
          </p:nvSpPr>
          <p:spPr>
            <a:xfrm>
              <a:off x="679559" y="2114740"/>
              <a:ext cx="429425" cy="238547"/>
            </a:xfrm>
            <a:custGeom>
              <a:avLst/>
              <a:gdLst/>
              <a:ahLst/>
              <a:cxnLst/>
              <a:rect l="l" t="t" r="r" b="b"/>
              <a:pathLst>
                <a:path w="19143" h="10634" extrusionOk="0">
                  <a:moveTo>
                    <a:pt x="641" y="1"/>
                  </a:moveTo>
                  <a:cubicBezTo>
                    <a:pt x="287" y="1"/>
                    <a:pt x="0" y="288"/>
                    <a:pt x="0" y="642"/>
                  </a:cubicBezTo>
                  <a:lnTo>
                    <a:pt x="0" y="10633"/>
                  </a:lnTo>
                  <a:lnTo>
                    <a:pt x="19143" y="10633"/>
                  </a:lnTo>
                  <a:lnTo>
                    <a:pt x="19143" y="642"/>
                  </a:lnTo>
                  <a:cubicBezTo>
                    <a:pt x="19141" y="287"/>
                    <a:pt x="18854" y="1"/>
                    <a:pt x="1850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292;p48"/>
            <p:cNvSpPr/>
            <p:nvPr/>
          </p:nvSpPr>
          <p:spPr>
            <a:xfrm>
              <a:off x="1070984" y="2114740"/>
              <a:ext cx="38001" cy="238547"/>
            </a:xfrm>
            <a:custGeom>
              <a:avLst/>
              <a:gdLst/>
              <a:ahLst/>
              <a:cxnLst/>
              <a:rect l="l" t="t" r="r" b="b"/>
              <a:pathLst>
                <a:path w="1694" h="10634" extrusionOk="0">
                  <a:moveTo>
                    <a:pt x="1" y="1"/>
                  </a:moveTo>
                  <a:cubicBezTo>
                    <a:pt x="358" y="1"/>
                    <a:pt x="648" y="290"/>
                    <a:pt x="648" y="646"/>
                  </a:cubicBezTo>
                  <a:lnTo>
                    <a:pt x="648" y="10633"/>
                  </a:lnTo>
                  <a:lnTo>
                    <a:pt x="1694" y="10633"/>
                  </a:lnTo>
                  <a:lnTo>
                    <a:pt x="1694" y="646"/>
                  </a:lnTo>
                  <a:cubicBezTo>
                    <a:pt x="1692" y="290"/>
                    <a:pt x="1404" y="1"/>
                    <a:pt x="104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293;p48"/>
            <p:cNvSpPr/>
            <p:nvPr/>
          </p:nvSpPr>
          <p:spPr>
            <a:xfrm>
              <a:off x="721127" y="2046030"/>
              <a:ext cx="345932" cy="229686"/>
            </a:xfrm>
            <a:custGeom>
              <a:avLst/>
              <a:gdLst/>
              <a:ahLst/>
              <a:cxnLst/>
              <a:rect l="l" t="t" r="r" b="b"/>
              <a:pathLst>
                <a:path w="15421" h="10239" extrusionOk="0">
                  <a:moveTo>
                    <a:pt x="380" y="1"/>
                  </a:moveTo>
                  <a:cubicBezTo>
                    <a:pt x="169" y="1"/>
                    <a:pt x="1" y="197"/>
                    <a:pt x="48" y="415"/>
                  </a:cubicBezTo>
                  <a:lnTo>
                    <a:pt x="313" y="1648"/>
                  </a:lnTo>
                  <a:cubicBezTo>
                    <a:pt x="359" y="1861"/>
                    <a:pt x="349" y="2083"/>
                    <a:pt x="284" y="2291"/>
                  </a:cubicBezTo>
                  <a:cubicBezTo>
                    <a:pt x="187" y="2600"/>
                    <a:pt x="138" y="2920"/>
                    <a:pt x="139" y="3242"/>
                  </a:cubicBezTo>
                  <a:lnTo>
                    <a:pt x="139" y="6969"/>
                  </a:lnTo>
                  <a:cubicBezTo>
                    <a:pt x="138" y="7294"/>
                    <a:pt x="188" y="7618"/>
                    <a:pt x="287" y="7928"/>
                  </a:cubicBezTo>
                  <a:cubicBezTo>
                    <a:pt x="352" y="8137"/>
                    <a:pt x="362" y="8361"/>
                    <a:pt x="317" y="8575"/>
                  </a:cubicBezTo>
                  <a:lnTo>
                    <a:pt x="48" y="9824"/>
                  </a:lnTo>
                  <a:cubicBezTo>
                    <a:pt x="1" y="10042"/>
                    <a:pt x="170" y="10238"/>
                    <a:pt x="381" y="10238"/>
                  </a:cubicBezTo>
                  <a:cubicBezTo>
                    <a:pt x="405" y="10238"/>
                    <a:pt x="429" y="10236"/>
                    <a:pt x="454" y="10231"/>
                  </a:cubicBezTo>
                  <a:lnTo>
                    <a:pt x="1703" y="9961"/>
                  </a:lnTo>
                  <a:cubicBezTo>
                    <a:pt x="1790" y="9942"/>
                    <a:pt x="1879" y="9933"/>
                    <a:pt x="1967" y="9933"/>
                  </a:cubicBezTo>
                  <a:cubicBezTo>
                    <a:pt x="2096" y="9933"/>
                    <a:pt x="2225" y="9952"/>
                    <a:pt x="2350" y="9991"/>
                  </a:cubicBezTo>
                  <a:cubicBezTo>
                    <a:pt x="2655" y="10089"/>
                    <a:pt x="2973" y="10139"/>
                    <a:pt x="3295" y="10139"/>
                  </a:cubicBezTo>
                  <a:cubicBezTo>
                    <a:pt x="3300" y="10139"/>
                    <a:pt x="3304" y="10139"/>
                    <a:pt x="3309" y="10139"/>
                  </a:cubicBezTo>
                  <a:lnTo>
                    <a:pt x="12112" y="10139"/>
                  </a:lnTo>
                  <a:cubicBezTo>
                    <a:pt x="12117" y="10139"/>
                    <a:pt x="12121" y="10139"/>
                    <a:pt x="12126" y="10139"/>
                  </a:cubicBezTo>
                  <a:cubicBezTo>
                    <a:pt x="12446" y="10139"/>
                    <a:pt x="12765" y="10089"/>
                    <a:pt x="13071" y="9991"/>
                  </a:cubicBezTo>
                  <a:cubicBezTo>
                    <a:pt x="13195" y="9952"/>
                    <a:pt x="13324" y="9933"/>
                    <a:pt x="13453" y="9933"/>
                  </a:cubicBezTo>
                  <a:cubicBezTo>
                    <a:pt x="13542" y="9933"/>
                    <a:pt x="13630" y="9942"/>
                    <a:pt x="13717" y="9961"/>
                  </a:cubicBezTo>
                  <a:lnTo>
                    <a:pt x="14967" y="10231"/>
                  </a:lnTo>
                  <a:cubicBezTo>
                    <a:pt x="14992" y="10236"/>
                    <a:pt x="15016" y="10238"/>
                    <a:pt x="15040" y="10238"/>
                  </a:cubicBezTo>
                  <a:cubicBezTo>
                    <a:pt x="15251" y="10238"/>
                    <a:pt x="15420" y="10042"/>
                    <a:pt x="15373" y="9824"/>
                  </a:cubicBezTo>
                  <a:lnTo>
                    <a:pt x="15104" y="8575"/>
                  </a:lnTo>
                  <a:cubicBezTo>
                    <a:pt x="15057" y="8361"/>
                    <a:pt x="15067" y="8137"/>
                    <a:pt x="15134" y="7928"/>
                  </a:cubicBezTo>
                  <a:cubicBezTo>
                    <a:pt x="15233" y="7618"/>
                    <a:pt x="15282" y="7294"/>
                    <a:pt x="15282" y="6969"/>
                  </a:cubicBezTo>
                  <a:lnTo>
                    <a:pt x="15282" y="3242"/>
                  </a:lnTo>
                  <a:cubicBezTo>
                    <a:pt x="15283" y="2920"/>
                    <a:pt x="15234" y="2600"/>
                    <a:pt x="15137" y="2291"/>
                  </a:cubicBezTo>
                  <a:cubicBezTo>
                    <a:pt x="15072" y="2083"/>
                    <a:pt x="15062" y="1861"/>
                    <a:pt x="15108" y="1648"/>
                  </a:cubicBezTo>
                  <a:lnTo>
                    <a:pt x="15373" y="415"/>
                  </a:lnTo>
                  <a:cubicBezTo>
                    <a:pt x="15420" y="197"/>
                    <a:pt x="15251" y="1"/>
                    <a:pt x="15040" y="1"/>
                  </a:cubicBezTo>
                  <a:cubicBezTo>
                    <a:pt x="15016" y="1"/>
                    <a:pt x="14992" y="3"/>
                    <a:pt x="14967" y="9"/>
                  </a:cubicBezTo>
                  <a:lnTo>
                    <a:pt x="13769" y="267"/>
                  </a:lnTo>
                  <a:cubicBezTo>
                    <a:pt x="13682" y="286"/>
                    <a:pt x="13593" y="295"/>
                    <a:pt x="13504" y="295"/>
                  </a:cubicBezTo>
                  <a:cubicBezTo>
                    <a:pt x="13371" y="295"/>
                    <a:pt x="13237" y="274"/>
                    <a:pt x="13109" y="232"/>
                  </a:cubicBezTo>
                  <a:cubicBezTo>
                    <a:pt x="12788" y="125"/>
                    <a:pt x="12450" y="71"/>
                    <a:pt x="12112" y="71"/>
                  </a:cubicBezTo>
                  <a:lnTo>
                    <a:pt x="3309" y="71"/>
                  </a:lnTo>
                  <a:cubicBezTo>
                    <a:pt x="2969" y="71"/>
                    <a:pt x="2633" y="125"/>
                    <a:pt x="2312" y="232"/>
                  </a:cubicBezTo>
                  <a:cubicBezTo>
                    <a:pt x="2184" y="274"/>
                    <a:pt x="2050" y="295"/>
                    <a:pt x="1917" y="295"/>
                  </a:cubicBezTo>
                  <a:cubicBezTo>
                    <a:pt x="1828" y="295"/>
                    <a:pt x="1739" y="286"/>
                    <a:pt x="1652" y="267"/>
                  </a:cubicBezTo>
                  <a:lnTo>
                    <a:pt x="454" y="9"/>
                  </a:lnTo>
                  <a:cubicBezTo>
                    <a:pt x="429" y="3"/>
                    <a:pt x="404" y="1"/>
                    <a:pt x="380" y="1"/>
                  </a:cubicBezTo>
                  <a:close/>
                </a:path>
              </a:pathLst>
            </a:custGeom>
            <a:solidFill>
              <a:schemeClr val="accent3">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294;p48"/>
            <p:cNvSpPr/>
            <p:nvPr/>
          </p:nvSpPr>
          <p:spPr>
            <a:xfrm>
              <a:off x="721171" y="2046030"/>
              <a:ext cx="345887" cy="229664"/>
            </a:xfrm>
            <a:custGeom>
              <a:avLst/>
              <a:gdLst/>
              <a:ahLst/>
              <a:cxnLst/>
              <a:rect l="l" t="t" r="r" b="b"/>
              <a:pathLst>
                <a:path w="15419" h="10238" extrusionOk="0">
                  <a:moveTo>
                    <a:pt x="15038" y="1"/>
                  </a:moveTo>
                  <a:cubicBezTo>
                    <a:pt x="15014" y="1"/>
                    <a:pt x="14990" y="3"/>
                    <a:pt x="14965" y="9"/>
                  </a:cubicBezTo>
                  <a:lnTo>
                    <a:pt x="13767" y="267"/>
                  </a:lnTo>
                  <a:cubicBezTo>
                    <a:pt x="13679" y="286"/>
                    <a:pt x="13590" y="295"/>
                    <a:pt x="13501" y="295"/>
                  </a:cubicBezTo>
                  <a:cubicBezTo>
                    <a:pt x="13376" y="295"/>
                    <a:pt x="13252" y="276"/>
                    <a:pt x="13131" y="239"/>
                  </a:cubicBezTo>
                  <a:lnTo>
                    <a:pt x="13131" y="239"/>
                  </a:lnTo>
                  <a:cubicBezTo>
                    <a:pt x="13136" y="261"/>
                    <a:pt x="13142" y="283"/>
                    <a:pt x="13149" y="305"/>
                  </a:cubicBezTo>
                  <a:cubicBezTo>
                    <a:pt x="13246" y="612"/>
                    <a:pt x="13294" y="933"/>
                    <a:pt x="13294" y="1256"/>
                  </a:cubicBezTo>
                  <a:lnTo>
                    <a:pt x="13294" y="4982"/>
                  </a:lnTo>
                  <a:cubicBezTo>
                    <a:pt x="13294" y="5308"/>
                    <a:pt x="13245" y="5632"/>
                    <a:pt x="13146" y="5941"/>
                  </a:cubicBezTo>
                  <a:cubicBezTo>
                    <a:pt x="13079" y="6151"/>
                    <a:pt x="13069" y="6373"/>
                    <a:pt x="13116" y="6588"/>
                  </a:cubicBezTo>
                  <a:lnTo>
                    <a:pt x="13385" y="7837"/>
                  </a:lnTo>
                  <a:cubicBezTo>
                    <a:pt x="13432" y="8054"/>
                    <a:pt x="13263" y="8251"/>
                    <a:pt x="13052" y="8251"/>
                  </a:cubicBezTo>
                  <a:cubicBezTo>
                    <a:pt x="13028" y="8251"/>
                    <a:pt x="13004" y="8248"/>
                    <a:pt x="12979" y="8243"/>
                  </a:cubicBezTo>
                  <a:lnTo>
                    <a:pt x="11729" y="7973"/>
                  </a:lnTo>
                  <a:cubicBezTo>
                    <a:pt x="11642" y="7955"/>
                    <a:pt x="11553" y="7946"/>
                    <a:pt x="11464" y="7946"/>
                  </a:cubicBezTo>
                  <a:cubicBezTo>
                    <a:pt x="11335" y="7946"/>
                    <a:pt x="11207" y="7965"/>
                    <a:pt x="11083" y="8004"/>
                  </a:cubicBezTo>
                  <a:cubicBezTo>
                    <a:pt x="10773" y="8102"/>
                    <a:pt x="10449" y="8153"/>
                    <a:pt x="10124" y="8153"/>
                  </a:cubicBezTo>
                  <a:lnTo>
                    <a:pt x="1322" y="8153"/>
                  </a:lnTo>
                  <a:cubicBezTo>
                    <a:pt x="996" y="8153"/>
                    <a:pt x="672" y="8102"/>
                    <a:pt x="362" y="8004"/>
                  </a:cubicBezTo>
                  <a:cubicBezTo>
                    <a:pt x="343" y="7998"/>
                    <a:pt x="323" y="7992"/>
                    <a:pt x="302" y="7988"/>
                  </a:cubicBezTo>
                  <a:lnTo>
                    <a:pt x="302" y="7988"/>
                  </a:lnTo>
                  <a:cubicBezTo>
                    <a:pt x="353" y="8179"/>
                    <a:pt x="357" y="8379"/>
                    <a:pt x="315" y="8574"/>
                  </a:cubicBezTo>
                  <a:lnTo>
                    <a:pt x="47" y="9823"/>
                  </a:lnTo>
                  <a:cubicBezTo>
                    <a:pt x="0" y="10042"/>
                    <a:pt x="168" y="10237"/>
                    <a:pt x="379" y="10237"/>
                  </a:cubicBezTo>
                  <a:cubicBezTo>
                    <a:pt x="404" y="10237"/>
                    <a:pt x="428" y="10235"/>
                    <a:pt x="453" y="10229"/>
                  </a:cubicBezTo>
                  <a:lnTo>
                    <a:pt x="1702" y="9961"/>
                  </a:lnTo>
                  <a:cubicBezTo>
                    <a:pt x="1790" y="9942"/>
                    <a:pt x="1880" y="9932"/>
                    <a:pt x="1969" y="9932"/>
                  </a:cubicBezTo>
                  <a:cubicBezTo>
                    <a:pt x="2097" y="9932"/>
                    <a:pt x="2225" y="9952"/>
                    <a:pt x="2348" y="9991"/>
                  </a:cubicBezTo>
                  <a:cubicBezTo>
                    <a:pt x="2658" y="10090"/>
                    <a:pt x="2982" y="10139"/>
                    <a:pt x="3308" y="10139"/>
                  </a:cubicBezTo>
                  <a:lnTo>
                    <a:pt x="12110" y="10139"/>
                  </a:lnTo>
                  <a:cubicBezTo>
                    <a:pt x="12435" y="10139"/>
                    <a:pt x="12759" y="10090"/>
                    <a:pt x="13069" y="9991"/>
                  </a:cubicBezTo>
                  <a:cubicBezTo>
                    <a:pt x="13192" y="9952"/>
                    <a:pt x="13321" y="9932"/>
                    <a:pt x="13449" y="9932"/>
                  </a:cubicBezTo>
                  <a:cubicBezTo>
                    <a:pt x="13538" y="9932"/>
                    <a:pt x="13627" y="9942"/>
                    <a:pt x="13715" y="9961"/>
                  </a:cubicBezTo>
                  <a:lnTo>
                    <a:pt x="14965" y="10229"/>
                  </a:lnTo>
                  <a:cubicBezTo>
                    <a:pt x="14990" y="10235"/>
                    <a:pt x="15015" y="10237"/>
                    <a:pt x="15039" y="10237"/>
                  </a:cubicBezTo>
                  <a:cubicBezTo>
                    <a:pt x="15249" y="10237"/>
                    <a:pt x="15418" y="10042"/>
                    <a:pt x="15371" y="9823"/>
                  </a:cubicBezTo>
                  <a:lnTo>
                    <a:pt x="15102" y="8575"/>
                  </a:lnTo>
                  <a:cubicBezTo>
                    <a:pt x="15055" y="8361"/>
                    <a:pt x="15065" y="8137"/>
                    <a:pt x="15132" y="7928"/>
                  </a:cubicBezTo>
                  <a:cubicBezTo>
                    <a:pt x="15231" y="7618"/>
                    <a:pt x="15280" y="7294"/>
                    <a:pt x="15280" y="6969"/>
                  </a:cubicBezTo>
                  <a:lnTo>
                    <a:pt x="15280" y="3242"/>
                  </a:lnTo>
                  <a:cubicBezTo>
                    <a:pt x="15281" y="2920"/>
                    <a:pt x="15232" y="2600"/>
                    <a:pt x="15135" y="2291"/>
                  </a:cubicBezTo>
                  <a:cubicBezTo>
                    <a:pt x="15070" y="2083"/>
                    <a:pt x="15060" y="1861"/>
                    <a:pt x="15106" y="1648"/>
                  </a:cubicBezTo>
                  <a:lnTo>
                    <a:pt x="15371" y="415"/>
                  </a:lnTo>
                  <a:cubicBezTo>
                    <a:pt x="15418" y="197"/>
                    <a:pt x="15249" y="1"/>
                    <a:pt x="1503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295;p48"/>
            <p:cNvSpPr/>
            <p:nvPr/>
          </p:nvSpPr>
          <p:spPr>
            <a:xfrm>
              <a:off x="709776" y="2209585"/>
              <a:ext cx="368633" cy="140764"/>
            </a:xfrm>
            <a:custGeom>
              <a:avLst/>
              <a:gdLst/>
              <a:ahLst/>
              <a:cxnLst/>
              <a:rect l="l" t="t" r="r" b="b"/>
              <a:pathLst>
                <a:path w="16433" h="6275" extrusionOk="0">
                  <a:moveTo>
                    <a:pt x="4208" y="0"/>
                  </a:moveTo>
                  <a:cubicBezTo>
                    <a:pt x="1884" y="0"/>
                    <a:pt x="1" y="1885"/>
                    <a:pt x="1" y="4208"/>
                  </a:cubicBezTo>
                  <a:lnTo>
                    <a:pt x="1" y="6275"/>
                  </a:lnTo>
                  <a:lnTo>
                    <a:pt x="16431" y="6275"/>
                  </a:lnTo>
                  <a:lnTo>
                    <a:pt x="16431" y="4208"/>
                  </a:lnTo>
                  <a:cubicBezTo>
                    <a:pt x="16432" y="1885"/>
                    <a:pt x="14548" y="0"/>
                    <a:pt x="12224" y="0"/>
                  </a:cubicBezTo>
                  <a:close/>
                </a:path>
              </a:pathLst>
            </a:custGeom>
            <a:solidFill>
              <a:schemeClr val="accent4">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296;p48"/>
            <p:cNvSpPr/>
            <p:nvPr/>
          </p:nvSpPr>
          <p:spPr>
            <a:xfrm>
              <a:off x="943455" y="2209585"/>
              <a:ext cx="134954" cy="140809"/>
            </a:xfrm>
            <a:custGeom>
              <a:avLst/>
              <a:gdLst/>
              <a:ahLst/>
              <a:cxnLst/>
              <a:rect l="l" t="t" r="r" b="b"/>
              <a:pathLst>
                <a:path w="6016" h="6277" extrusionOk="0">
                  <a:moveTo>
                    <a:pt x="0" y="0"/>
                  </a:moveTo>
                  <a:cubicBezTo>
                    <a:pt x="2342" y="0"/>
                    <a:pt x="4239" y="1899"/>
                    <a:pt x="4239" y="4241"/>
                  </a:cubicBezTo>
                  <a:lnTo>
                    <a:pt x="4239" y="6276"/>
                  </a:lnTo>
                  <a:lnTo>
                    <a:pt x="6014" y="6276"/>
                  </a:lnTo>
                  <a:lnTo>
                    <a:pt x="6014" y="4241"/>
                  </a:lnTo>
                  <a:cubicBezTo>
                    <a:pt x="6015" y="1899"/>
                    <a:pt x="4116" y="0"/>
                    <a:pt x="17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297;p48"/>
            <p:cNvSpPr/>
            <p:nvPr/>
          </p:nvSpPr>
          <p:spPr>
            <a:xfrm>
              <a:off x="847668" y="2168601"/>
              <a:ext cx="92848" cy="66423"/>
            </a:xfrm>
            <a:custGeom>
              <a:avLst/>
              <a:gdLst/>
              <a:ahLst/>
              <a:cxnLst/>
              <a:rect l="l" t="t" r="r" b="b"/>
              <a:pathLst>
                <a:path w="4139" h="2961" extrusionOk="0">
                  <a:moveTo>
                    <a:pt x="1" y="1"/>
                  </a:moveTo>
                  <a:lnTo>
                    <a:pt x="1" y="2309"/>
                  </a:lnTo>
                  <a:cubicBezTo>
                    <a:pt x="1" y="2669"/>
                    <a:pt x="292" y="2960"/>
                    <a:pt x="652" y="2960"/>
                  </a:cubicBezTo>
                  <a:lnTo>
                    <a:pt x="3487" y="2960"/>
                  </a:lnTo>
                  <a:cubicBezTo>
                    <a:pt x="3847" y="2959"/>
                    <a:pt x="4138" y="2669"/>
                    <a:pt x="4138" y="2309"/>
                  </a:cubicBezTo>
                  <a:lnTo>
                    <a:pt x="413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298;p48"/>
            <p:cNvSpPr/>
            <p:nvPr/>
          </p:nvSpPr>
          <p:spPr>
            <a:xfrm>
              <a:off x="901865" y="2168601"/>
              <a:ext cx="38651" cy="66423"/>
            </a:xfrm>
            <a:custGeom>
              <a:avLst/>
              <a:gdLst/>
              <a:ahLst/>
              <a:cxnLst/>
              <a:rect l="l" t="t" r="r" b="b"/>
              <a:pathLst>
                <a:path w="1723" h="2961" extrusionOk="0">
                  <a:moveTo>
                    <a:pt x="656" y="1"/>
                  </a:moveTo>
                  <a:lnTo>
                    <a:pt x="656" y="2303"/>
                  </a:lnTo>
                  <a:cubicBezTo>
                    <a:pt x="656" y="2666"/>
                    <a:pt x="361" y="2960"/>
                    <a:pt x="0" y="2960"/>
                  </a:cubicBezTo>
                  <a:lnTo>
                    <a:pt x="1067" y="2960"/>
                  </a:lnTo>
                  <a:cubicBezTo>
                    <a:pt x="1429" y="2960"/>
                    <a:pt x="1722" y="2666"/>
                    <a:pt x="1722" y="2303"/>
                  </a:cubicBezTo>
                  <a:lnTo>
                    <a:pt x="172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299;p48"/>
            <p:cNvSpPr/>
            <p:nvPr/>
          </p:nvSpPr>
          <p:spPr>
            <a:xfrm>
              <a:off x="823710" y="2011214"/>
              <a:ext cx="140764" cy="84099"/>
            </a:xfrm>
            <a:custGeom>
              <a:avLst/>
              <a:gdLst/>
              <a:ahLst/>
              <a:cxnLst/>
              <a:rect l="l" t="t" r="r" b="b"/>
              <a:pathLst>
                <a:path w="6275" h="3749" extrusionOk="0">
                  <a:moveTo>
                    <a:pt x="1527" y="1"/>
                  </a:moveTo>
                  <a:cubicBezTo>
                    <a:pt x="684" y="1"/>
                    <a:pt x="1" y="684"/>
                    <a:pt x="1" y="1527"/>
                  </a:cubicBezTo>
                  <a:lnTo>
                    <a:pt x="1" y="3748"/>
                  </a:lnTo>
                  <a:lnTo>
                    <a:pt x="6274" y="3748"/>
                  </a:lnTo>
                  <a:lnTo>
                    <a:pt x="6274" y="1527"/>
                  </a:lnTo>
                  <a:cubicBezTo>
                    <a:pt x="6274" y="684"/>
                    <a:pt x="5591" y="1"/>
                    <a:pt x="4748" y="1"/>
                  </a:cubicBezTo>
                  <a:close/>
                </a:path>
              </a:pathLst>
            </a:custGeom>
            <a:solidFill>
              <a:schemeClr val="accent6">
                <a:lumMod val="8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300;p48"/>
            <p:cNvSpPr/>
            <p:nvPr/>
          </p:nvSpPr>
          <p:spPr>
            <a:xfrm>
              <a:off x="912588" y="2011214"/>
              <a:ext cx="51886" cy="84099"/>
            </a:xfrm>
            <a:custGeom>
              <a:avLst/>
              <a:gdLst/>
              <a:ahLst/>
              <a:cxnLst/>
              <a:rect l="l" t="t" r="r" b="b"/>
              <a:pathLst>
                <a:path w="2313" h="3749" extrusionOk="0">
                  <a:moveTo>
                    <a:pt x="1" y="1"/>
                  </a:moveTo>
                  <a:cubicBezTo>
                    <a:pt x="793" y="1"/>
                    <a:pt x="1434" y="644"/>
                    <a:pt x="1436" y="1434"/>
                  </a:cubicBezTo>
                  <a:lnTo>
                    <a:pt x="1436" y="3748"/>
                  </a:lnTo>
                  <a:lnTo>
                    <a:pt x="2312" y="3748"/>
                  </a:lnTo>
                  <a:lnTo>
                    <a:pt x="2312" y="1527"/>
                  </a:lnTo>
                  <a:cubicBezTo>
                    <a:pt x="2312" y="684"/>
                    <a:pt x="1629" y="1"/>
                    <a:pt x="786" y="1"/>
                  </a:cubicBezTo>
                  <a:close/>
                </a:path>
              </a:pathLst>
            </a:custGeom>
            <a:solidFill>
              <a:schemeClr val="accent6">
                <a:lumMod val="8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301;p48"/>
            <p:cNvSpPr/>
            <p:nvPr/>
          </p:nvSpPr>
          <p:spPr>
            <a:xfrm>
              <a:off x="795333" y="2092286"/>
              <a:ext cx="44484" cy="53367"/>
            </a:xfrm>
            <a:custGeom>
              <a:avLst/>
              <a:gdLst/>
              <a:ahLst/>
              <a:cxnLst/>
              <a:rect l="l" t="t" r="r" b="b"/>
              <a:pathLst>
                <a:path w="1983" h="2379" extrusionOk="0">
                  <a:moveTo>
                    <a:pt x="892" y="0"/>
                  </a:moveTo>
                  <a:cubicBezTo>
                    <a:pt x="844" y="0"/>
                    <a:pt x="792" y="9"/>
                    <a:pt x="736" y="27"/>
                  </a:cubicBezTo>
                  <a:cubicBezTo>
                    <a:pt x="248" y="187"/>
                    <a:pt x="1" y="781"/>
                    <a:pt x="188" y="1356"/>
                  </a:cubicBezTo>
                  <a:cubicBezTo>
                    <a:pt x="354" y="1865"/>
                    <a:pt x="866" y="2379"/>
                    <a:pt x="1322" y="2379"/>
                  </a:cubicBezTo>
                  <a:cubicBezTo>
                    <a:pt x="1381" y="2379"/>
                    <a:pt x="1438" y="2370"/>
                    <a:pt x="1494" y="2353"/>
                  </a:cubicBezTo>
                  <a:cubicBezTo>
                    <a:pt x="1983" y="2193"/>
                    <a:pt x="1791" y="1605"/>
                    <a:pt x="1604" y="1031"/>
                  </a:cubicBezTo>
                  <a:cubicBezTo>
                    <a:pt x="1439" y="521"/>
                    <a:pt x="1270" y="0"/>
                    <a:pt x="89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302;p48"/>
            <p:cNvSpPr/>
            <p:nvPr/>
          </p:nvSpPr>
          <p:spPr>
            <a:xfrm>
              <a:off x="948368" y="2092286"/>
              <a:ext cx="44506" cy="53367"/>
            </a:xfrm>
            <a:custGeom>
              <a:avLst/>
              <a:gdLst/>
              <a:ahLst/>
              <a:cxnLst/>
              <a:rect l="l" t="t" r="r" b="b"/>
              <a:pathLst>
                <a:path w="1984" h="2379" extrusionOk="0">
                  <a:moveTo>
                    <a:pt x="1092" y="0"/>
                  </a:moveTo>
                  <a:cubicBezTo>
                    <a:pt x="714" y="0"/>
                    <a:pt x="545" y="521"/>
                    <a:pt x="379" y="1031"/>
                  </a:cubicBezTo>
                  <a:cubicBezTo>
                    <a:pt x="192" y="1605"/>
                    <a:pt x="0" y="2193"/>
                    <a:pt x="489" y="2353"/>
                  </a:cubicBezTo>
                  <a:cubicBezTo>
                    <a:pt x="545" y="2370"/>
                    <a:pt x="602" y="2379"/>
                    <a:pt x="661" y="2379"/>
                  </a:cubicBezTo>
                  <a:cubicBezTo>
                    <a:pt x="1117" y="2379"/>
                    <a:pt x="1629" y="1865"/>
                    <a:pt x="1795" y="1356"/>
                  </a:cubicBezTo>
                  <a:cubicBezTo>
                    <a:pt x="1984" y="781"/>
                    <a:pt x="1737" y="187"/>
                    <a:pt x="1247" y="27"/>
                  </a:cubicBezTo>
                  <a:cubicBezTo>
                    <a:pt x="1191" y="9"/>
                    <a:pt x="1140" y="0"/>
                    <a:pt x="1092" y="0"/>
                  </a:cubicBezTo>
                  <a:close/>
                </a:path>
              </a:pathLst>
            </a:custGeom>
            <a:solidFill>
              <a:srgbClr val="F0C9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303;p48"/>
            <p:cNvSpPr/>
            <p:nvPr/>
          </p:nvSpPr>
          <p:spPr>
            <a:xfrm>
              <a:off x="823710" y="2053275"/>
              <a:ext cx="140764" cy="154268"/>
            </a:xfrm>
            <a:custGeom>
              <a:avLst/>
              <a:gdLst/>
              <a:ahLst/>
              <a:cxnLst/>
              <a:rect l="l" t="t" r="r" b="b"/>
              <a:pathLst>
                <a:path w="6275" h="6877" extrusionOk="0">
                  <a:moveTo>
                    <a:pt x="1733" y="0"/>
                  </a:moveTo>
                  <a:cubicBezTo>
                    <a:pt x="777" y="0"/>
                    <a:pt x="1" y="775"/>
                    <a:pt x="1" y="1731"/>
                  </a:cubicBezTo>
                  <a:lnTo>
                    <a:pt x="1" y="3764"/>
                  </a:lnTo>
                  <a:cubicBezTo>
                    <a:pt x="1" y="5483"/>
                    <a:pt x="1395" y="6877"/>
                    <a:pt x="3114" y="6877"/>
                  </a:cubicBezTo>
                  <a:lnTo>
                    <a:pt x="3161" y="6877"/>
                  </a:lnTo>
                  <a:cubicBezTo>
                    <a:pt x="4880" y="6877"/>
                    <a:pt x="6274" y="5483"/>
                    <a:pt x="6274" y="3764"/>
                  </a:cubicBezTo>
                  <a:lnTo>
                    <a:pt x="6274" y="1731"/>
                  </a:lnTo>
                  <a:cubicBezTo>
                    <a:pt x="6274" y="775"/>
                    <a:pt x="5498" y="0"/>
                    <a:pt x="454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304;p48"/>
            <p:cNvSpPr/>
            <p:nvPr/>
          </p:nvSpPr>
          <p:spPr>
            <a:xfrm>
              <a:off x="833065" y="2054935"/>
              <a:ext cx="131410" cy="152608"/>
            </a:xfrm>
            <a:custGeom>
              <a:avLst/>
              <a:gdLst/>
              <a:ahLst/>
              <a:cxnLst/>
              <a:rect l="l" t="t" r="r" b="b"/>
              <a:pathLst>
                <a:path w="5858" h="6803" extrusionOk="0">
                  <a:moveTo>
                    <a:pt x="4618" y="0"/>
                  </a:moveTo>
                  <a:cubicBezTo>
                    <a:pt x="4667" y="164"/>
                    <a:pt x="4694" y="335"/>
                    <a:pt x="4694" y="507"/>
                  </a:cubicBezTo>
                  <a:lnTo>
                    <a:pt x="4694" y="2503"/>
                  </a:lnTo>
                  <a:cubicBezTo>
                    <a:pt x="4694" y="3621"/>
                    <a:pt x="4099" y="4654"/>
                    <a:pt x="3131" y="5216"/>
                  </a:cubicBezTo>
                  <a:cubicBezTo>
                    <a:pt x="2645" y="5498"/>
                    <a:pt x="2102" y="5639"/>
                    <a:pt x="1558" y="5639"/>
                  </a:cubicBezTo>
                  <a:cubicBezTo>
                    <a:pt x="1021" y="5639"/>
                    <a:pt x="483" y="5501"/>
                    <a:pt x="0" y="5225"/>
                  </a:cubicBezTo>
                  <a:lnTo>
                    <a:pt x="0" y="5225"/>
                  </a:lnTo>
                  <a:cubicBezTo>
                    <a:pt x="568" y="6217"/>
                    <a:pt x="1617" y="6803"/>
                    <a:pt x="2721" y="6803"/>
                  </a:cubicBezTo>
                  <a:cubicBezTo>
                    <a:pt x="2988" y="6803"/>
                    <a:pt x="3259" y="6768"/>
                    <a:pt x="3527" y="6697"/>
                  </a:cubicBezTo>
                  <a:cubicBezTo>
                    <a:pt x="4901" y="6333"/>
                    <a:pt x="5857" y="5088"/>
                    <a:pt x="5857" y="3666"/>
                  </a:cubicBezTo>
                  <a:lnTo>
                    <a:pt x="5857" y="1670"/>
                  </a:lnTo>
                  <a:cubicBezTo>
                    <a:pt x="5857" y="901"/>
                    <a:pt x="5355" y="224"/>
                    <a:pt x="462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305;p48"/>
            <p:cNvSpPr/>
            <p:nvPr/>
          </p:nvSpPr>
          <p:spPr>
            <a:xfrm>
              <a:off x="948368" y="2092286"/>
              <a:ext cx="44506" cy="53367"/>
            </a:xfrm>
            <a:custGeom>
              <a:avLst/>
              <a:gdLst/>
              <a:ahLst/>
              <a:cxnLst/>
              <a:rect l="l" t="t" r="r" b="b"/>
              <a:pathLst>
                <a:path w="1984" h="2379" extrusionOk="0">
                  <a:moveTo>
                    <a:pt x="1092" y="0"/>
                  </a:moveTo>
                  <a:cubicBezTo>
                    <a:pt x="714" y="0"/>
                    <a:pt x="545" y="521"/>
                    <a:pt x="379" y="1031"/>
                  </a:cubicBezTo>
                  <a:cubicBezTo>
                    <a:pt x="192" y="1605"/>
                    <a:pt x="0" y="2193"/>
                    <a:pt x="489" y="2353"/>
                  </a:cubicBezTo>
                  <a:cubicBezTo>
                    <a:pt x="545" y="2370"/>
                    <a:pt x="602" y="2379"/>
                    <a:pt x="661" y="2379"/>
                  </a:cubicBezTo>
                  <a:cubicBezTo>
                    <a:pt x="1117" y="2379"/>
                    <a:pt x="1629" y="1865"/>
                    <a:pt x="1795" y="1356"/>
                  </a:cubicBezTo>
                  <a:cubicBezTo>
                    <a:pt x="1984" y="781"/>
                    <a:pt x="1737" y="187"/>
                    <a:pt x="1247" y="27"/>
                  </a:cubicBezTo>
                  <a:cubicBezTo>
                    <a:pt x="1191" y="9"/>
                    <a:pt x="1140" y="0"/>
                    <a:pt x="109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311;p48"/>
            <p:cNvSpPr/>
            <p:nvPr/>
          </p:nvSpPr>
          <p:spPr>
            <a:xfrm>
              <a:off x="679739" y="2270041"/>
              <a:ext cx="429089" cy="128090"/>
            </a:xfrm>
            <a:custGeom>
              <a:avLst/>
              <a:gdLst/>
              <a:ahLst/>
              <a:cxnLst/>
              <a:rect l="l" t="t" r="r" b="b"/>
              <a:pathLst>
                <a:path w="19128" h="5710" extrusionOk="0">
                  <a:moveTo>
                    <a:pt x="6032" y="1"/>
                  </a:moveTo>
                  <a:cubicBezTo>
                    <a:pt x="4085" y="1"/>
                    <a:pt x="2215" y="752"/>
                    <a:pt x="812" y="2100"/>
                  </a:cubicBezTo>
                  <a:cubicBezTo>
                    <a:pt x="294" y="2596"/>
                    <a:pt x="1" y="3283"/>
                    <a:pt x="1" y="4001"/>
                  </a:cubicBezTo>
                  <a:lnTo>
                    <a:pt x="1" y="5440"/>
                  </a:lnTo>
                  <a:cubicBezTo>
                    <a:pt x="1" y="5589"/>
                    <a:pt x="121" y="5710"/>
                    <a:pt x="271" y="5710"/>
                  </a:cubicBezTo>
                  <a:lnTo>
                    <a:pt x="18858" y="5710"/>
                  </a:lnTo>
                  <a:cubicBezTo>
                    <a:pt x="19007" y="5710"/>
                    <a:pt x="19128" y="5589"/>
                    <a:pt x="19128" y="5440"/>
                  </a:cubicBezTo>
                  <a:lnTo>
                    <a:pt x="19128" y="4014"/>
                  </a:lnTo>
                  <a:cubicBezTo>
                    <a:pt x="19128" y="3300"/>
                    <a:pt x="18837" y="2615"/>
                    <a:pt x="18324" y="2120"/>
                  </a:cubicBezTo>
                  <a:cubicBezTo>
                    <a:pt x="16918" y="761"/>
                    <a:pt x="15039" y="1"/>
                    <a:pt x="13084" y="1"/>
                  </a:cubicBezTo>
                  <a:cubicBezTo>
                    <a:pt x="13082" y="1"/>
                    <a:pt x="13080" y="1"/>
                    <a:pt x="13078" y="1"/>
                  </a:cubicBezTo>
                  <a:lnTo>
                    <a:pt x="6037" y="1"/>
                  </a:lnTo>
                  <a:cubicBezTo>
                    <a:pt x="6036" y="1"/>
                    <a:pt x="6034" y="1"/>
                    <a:pt x="6032" y="1"/>
                  </a:cubicBezTo>
                  <a:close/>
                </a:path>
              </a:pathLst>
            </a:custGeom>
            <a:solidFill>
              <a:schemeClr val="accent3">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312;p48"/>
            <p:cNvSpPr/>
            <p:nvPr/>
          </p:nvSpPr>
          <p:spPr>
            <a:xfrm>
              <a:off x="895764" y="2270041"/>
              <a:ext cx="213109" cy="128067"/>
            </a:xfrm>
            <a:custGeom>
              <a:avLst/>
              <a:gdLst/>
              <a:ahLst/>
              <a:cxnLst/>
              <a:rect l="l" t="t" r="r" b="b"/>
              <a:pathLst>
                <a:path w="9500" h="5709" extrusionOk="0">
                  <a:moveTo>
                    <a:pt x="7" y="1"/>
                  </a:moveTo>
                  <a:cubicBezTo>
                    <a:pt x="5" y="1"/>
                    <a:pt x="3" y="1"/>
                    <a:pt x="1" y="1"/>
                  </a:cubicBezTo>
                  <a:lnTo>
                    <a:pt x="12" y="1"/>
                  </a:lnTo>
                  <a:cubicBezTo>
                    <a:pt x="10" y="1"/>
                    <a:pt x="8" y="1"/>
                    <a:pt x="7" y="1"/>
                  </a:cubicBezTo>
                  <a:close/>
                  <a:moveTo>
                    <a:pt x="3454" y="1"/>
                  </a:moveTo>
                  <a:cubicBezTo>
                    <a:pt x="3452" y="1"/>
                    <a:pt x="3450" y="1"/>
                    <a:pt x="3448" y="1"/>
                  </a:cubicBezTo>
                  <a:lnTo>
                    <a:pt x="12" y="1"/>
                  </a:lnTo>
                  <a:cubicBezTo>
                    <a:pt x="1965" y="2"/>
                    <a:pt x="3842" y="761"/>
                    <a:pt x="5247" y="2119"/>
                  </a:cubicBezTo>
                  <a:cubicBezTo>
                    <a:pt x="5760" y="2615"/>
                    <a:pt x="6051" y="3298"/>
                    <a:pt x="6052" y="4014"/>
                  </a:cubicBezTo>
                  <a:lnTo>
                    <a:pt x="6052" y="5438"/>
                  </a:lnTo>
                  <a:cubicBezTo>
                    <a:pt x="6051" y="5588"/>
                    <a:pt x="5930" y="5708"/>
                    <a:pt x="5782" y="5708"/>
                  </a:cubicBezTo>
                  <a:lnTo>
                    <a:pt x="9229" y="5708"/>
                  </a:lnTo>
                  <a:cubicBezTo>
                    <a:pt x="9377" y="5708"/>
                    <a:pt x="9499" y="5588"/>
                    <a:pt x="9499" y="5438"/>
                  </a:cubicBezTo>
                  <a:lnTo>
                    <a:pt x="9499" y="4014"/>
                  </a:lnTo>
                  <a:cubicBezTo>
                    <a:pt x="9499" y="3298"/>
                    <a:pt x="9207" y="2615"/>
                    <a:pt x="8694" y="2119"/>
                  </a:cubicBezTo>
                  <a:cubicBezTo>
                    <a:pt x="7288" y="759"/>
                    <a:pt x="5409" y="1"/>
                    <a:pt x="345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7" name="Google Shape;823;p44"/>
          <p:cNvSpPr txBox="1">
            <a:spLocks/>
          </p:cNvSpPr>
          <p:nvPr/>
        </p:nvSpPr>
        <p:spPr>
          <a:xfrm>
            <a:off x="5869514" y="4477878"/>
            <a:ext cx="3045886" cy="53271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accent5"/>
              </a:buClr>
              <a:buSzPts val="1800"/>
              <a:buFont typeface="Oxygen"/>
              <a:buChar char="●"/>
              <a:defRPr sz="1800" b="0" i="0" u="none" strike="noStrike" cap="none">
                <a:solidFill>
                  <a:schemeClr val="accent5"/>
                </a:solidFill>
                <a:latin typeface="Oxygen"/>
                <a:ea typeface="Oxygen"/>
                <a:cs typeface="Oxygen"/>
                <a:sym typeface="Oxygen"/>
              </a:defRPr>
            </a:lvl1pPr>
            <a:lvl2pPr marL="914400" marR="0" lvl="1" indent="-317500" algn="l" rtl="0">
              <a:lnSpc>
                <a:spcPct val="100000"/>
              </a:lnSpc>
              <a:spcBef>
                <a:spcPts val="1600"/>
              </a:spcBef>
              <a:spcAft>
                <a:spcPts val="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2pPr>
            <a:lvl3pPr marL="1371600" marR="0" lvl="2" indent="-317500" algn="l" rtl="0">
              <a:lnSpc>
                <a:spcPct val="100000"/>
              </a:lnSpc>
              <a:spcBef>
                <a:spcPts val="1600"/>
              </a:spcBef>
              <a:spcAft>
                <a:spcPts val="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3pPr>
            <a:lvl4pPr marL="1828800" marR="0" lvl="3" indent="-317500" algn="l" rtl="0">
              <a:lnSpc>
                <a:spcPct val="100000"/>
              </a:lnSpc>
              <a:spcBef>
                <a:spcPts val="1600"/>
              </a:spcBef>
              <a:spcAft>
                <a:spcPts val="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4pPr>
            <a:lvl5pPr marL="2286000" marR="0" lvl="4" indent="-317500" algn="l" rtl="0">
              <a:lnSpc>
                <a:spcPct val="100000"/>
              </a:lnSpc>
              <a:spcBef>
                <a:spcPts val="1600"/>
              </a:spcBef>
              <a:spcAft>
                <a:spcPts val="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5pPr>
            <a:lvl6pPr marL="2743200" marR="0" lvl="5" indent="-317500" algn="l" rtl="0">
              <a:lnSpc>
                <a:spcPct val="100000"/>
              </a:lnSpc>
              <a:spcBef>
                <a:spcPts val="1600"/>
              </a:spcBef>
              <a:spcAft>
                <a:spcPts val="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6pPr>
            <a:lvl7pPr marL="3200400" marR="0" lvl="6" indent="-317500" algn="l" rtl="0">
              <a:lnSpc>
                <a:spcPct val="100000"/>
              </a:lnSpc>
              <a:spcBef>
                <a:spcPts val="1600"/>
              </a:spcBef>
              <a:spcAft>
                <a:spcPts val="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7pPr>
            <a:lvl8pPr marL="3657600" marR="0" lvl="7" indent="-317500" algn="l" rtl="0">
              <a:lnSpc>
                <a:spcPct val="100000"/>
              </a:lnSpc>
              <a:spcBef>
                <a:spcPts val="1600"/>
              </a:spcBef>
              <a:spcAft>
                <a:spcPts val="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8pPr>
            <a:lvl9pPr marL="4114800" marR="0" lvl="8" indent="-317500" algn="l" rtl="0">
              <a:lnSpc>
                <a:spcPct val="100000"/>
              </a:lnSpc>
              <a:spcBef>
                <a:spcPts val="1600"/>
              </a:spcBef>
              <a:spcAft>
                <a:spcPts val="160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9pPr>
          </a:lstStyle>
          <a:p>
            <a:pPr marL="0" indent="0" algn="ctr">
              <a:buClr>
                <a:schemeClr val="dk1"/>
              </a:buClr>
              <a:buSzPts val="1100"/>
              <a:buNone/>
            </a:pPr>
            <a:r>
              <a:rPr lang="en-US" sz="1400" dirty="0" smtClean="0"/>
              <a:t>For students, freelancers, self-employed, farmers, and the retired.</a:t>
            </a:r>
            <a:endParaRPr lang="en-US" sz="1600" dirty="0">
              <a:solidFill>
                <a:schemeClr val="accent4"/>
              </a:solidFill>
            </a:endParaRPr>
          </a:p>
        </p:txBody>
      </p:sp>
      <p:sp>
        <p:nvSpPr>
          <p:cNvPr id="68" name="Google Shape;823;p44"/>
          <p:cNvSpPr txBox="1">
            <a:spLocks/>
          </p:cNvSpPr>
          <p:nvPr/>
        </p:nvSpPr>
        <p:spPr>
          <a:xfrm>
            <a:off x="903777" y="4476750"/>
            <a:ext cx="2289600" cy="53271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accent5"/>
              </a:buClr>
              <a:buSzPts val="1800"/>
              <a:buFont typeface="Oxygen"/>
              <a:buChar char="●"/>
              <a:defRPr sz="1800" b="0" i="0" u="none" strike="noStrike" cap="none">
                <a:solidFill>
                  <a:schemeClr val="accent5"/>
                </a:solidFill>
                <a:latin typeface="Oxygen"/>
                <a:ea typeface="Oxygen"/>
                <a:cs typeface="Oxygen"/>
                <a:sym typeface="Oxygen"/>
              </a:defRPr>
            </a:lvl1pPr>
            <a:lvl2pPr marL="914400" marR="0" lvl="1" indent="-317500" algn="l" rtl="0">
              <a:lnSpc>
                <a:spcPct val="100000"/>
              </a:lnSpc>
              <a:spcBef>
                <a:spcPts val="1600"/>
              </a:spcBef>
              <a:spcAft>
                <a:spcPts val="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2pPr>
            <a:lvl3pPr marL="1371600" marR="0" lvl="2" indent="-317500" algn="l" rtl="0">
              <a:lnSpc>
                <a:spcPct val="100000"/>
              </a:lnSpc>
              <a:spcBef>
                <a:spcPts val="1600"/>
              </a:spcBef>
              <a:spcAft>
                <a:spcPts val="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3pPr>
            <a:lvl4pPr marL="1828800" marR="0" lvl="3" indent="-317500" algn="l" rtl="0">
              <a:lnSpc>
                <a:spcPct val="100000"/>
              </a:lnSpc>
              <a:spcBef>
                <a:spcPts val="1600"/>
              </a:spcBef>
              <a:spcAft>
                <a:spcPts val="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4pPr>
            <a:lvl5pPr marL="2286000" marR="0" lvl="4" indent="-317500" algn="l" rtl="0">
              <a:lnSpc>
                <a:spcPct val="100000"/>
              </a:lnSpc>
              <a:spcBef>
                <a:spcPts val="1600"/>
              </a:spcBef>
              <a:spcAft>
                <a:spcPts val="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5pPr>
            <a:lvl6pPr marL="2743200" marR="0" lvl="5" indent="-317500" algn="l" rtl="0">
              <a:lnSpc>
                <a:spcPct val="100000"/>
              </a:lnSpc>
              <a:spcBef>
                <a:spcPts val="1600"/>
              </a:spcBef>
              <a:spcAft>
                <a:spcPts val="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6pPr>
            <a:lvl7pPr marL="3200400" marR="0" lvl="6" indent="-317500" algn="l" rtl="0">
              <a:lnSpc>
                <a:spcPct val="100000"/>
              </a:lnSpc>
              <a:spcBef>
                <a:spcPts val="1600"/>
              </a:spcBef>
              <a:spcAft>
                <a:spcPts val="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7pPr>
            <a:lvl8pPr marL="3657600" marR="0" lvl="7" indent="-317500" algn="l" rtl="0">
              <a:lnSpc>
                <a:spcPct val="100000"/>
              </a:lnSpc>
              <a:spcBef>
                <a:spcPts val="1600"/>
              </a:spcBef>
              <a:spcAft>
                <a:spcPts val="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8pPr>
            <a:lvl9pPr marL="4114800" marR="0" lvl="8" indent="-317500" algn="l" rtl="0">
              <a:lnSpc>
                <a:spcPct val="100000"/>
              </a:lnSpc>
              <a:spcBef>
                <a:spcPts val="1600"/>
              </a:spcBef>
              <a:spcAft>
                <a:spcPts val="160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9pPr>
          </a:lstStyle>
          <a:p>
            <a:pPr marL="0" indent="0" algn="ctr">
              <a:buClr>
                <a:schemeClr val="dk1"/>
              </a:buClr>
              <a:buSzPts val="1100"/>
              <a:buNone/>
            </a:pPr>
            <a:r>
              <a:rPr lang="en-US" sz="1400" dirty="0" smtClean="0"/>
              <a:t>For the elderly over 65.</a:t>
            </a:r>
          </a:p>
          <a:p>
            <a:pPr marL="0" indent="0" algn="ctr">
              <a:spcBef>
                <a:spcPts val="1600"/>
              </a:spcBef>
              <a:spcAft>
                <a:spcPts val="1600"/>
              </a:spcAft>
              <a:buClr>
                <a:schemeClr val="dk1"/>
              </a:buClr>
              <a:buSzPts val="1100"/>
              <a:buFont typeface="Arial"/>
              <a:buNone/>
            </a:pPr>
            <a:endParaRPr lang="en-US" sz="1600" dirty="0">
              <a:solidFill>
                <a:schemeClr val="accent4"/>
              </a:solidFill>
            </a:endParaRPr>
          </a:p>
        </p:txBody>
      </p:sp>
      <p:sp>
        <p:nvSpPr>
          <p:cNvPr id="69" name="Google Shape;823;p44"/>
          <p:cNvSpPr txBox="1">
            <a:spLocks/>
          </p:cNvSpPr>
          <p:nvPr/>
        </p:nvSpPr>
        <p:spPr>
          <a:xfrm>
            <a:off x="3450550" y="4476749"/>
            <a:ext cx="2289600" cy="53271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accent5"/>
              </a:buClr>
              <a:buSzPts val="1800"/>
              <a:buFont typeface="Oxygen"/>
              <a:buChar char="●"/>
              <a:defRPr sz="1800" b="0" i="0" u="none" strike="noStrike" cap="none">
                <a:solidFill>
                  <a:schemeClr val="accent5"/>
                </a:solidFill>
                <a:latin typeface="Oxygen"/>
                <a:ea typeface="Oxygen"/>
                <a:cs typeface="Oxygen"/>
                <a:sym typeface="Oxygen"/>
              </a:defRPr>
            </a:lvl1pPr>
            <a:lvl2pPr marL="914400" marR="0" lvl="1" indent="-317500" algn="l" rtl="0">
              <a:lnSpc>
                <a:spcPct val="100000"/>
              </a:lnSpc>
              <a:spcBef>
                <a:spcPts val="1600"/>
              </a:spcBef>
              <a:spcAft>
                <a:spcPts val="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2pPr>
            <a:lvl3pPr marL="1371600" marR="0" lvl="2" indent="-317500" algn="l" rtl="0">
              <a:lnSpc>
                <a:spcPct val="100000"/>
              </a:lnSpc>
              <a:spcBef>
                <a:spcPts val="1600"/>
              </a:spcBef>
              <a:spcAft>
                <a:spcPts val="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3pPr>
            <a:lvl4pPr marL="1828800" marR="0" lvl="3" indent="-317500" algn="l" rtl="0">
              <a:lnSpc>
                <a:spcPct val="100000"/>
              </a:lnSpc>
              <a:spcBef>
                <a:spcPts val="1600"/>
              </a:spcBef>
              <a:spcAft>
                <a:spcPts val="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4pPr>
            <a:lvl5pPr marL="2286000" marR="0" lvl="4" indent="-317500" algn="l" rtl="0">
              <a:lnSpc>
                <a:spcPct val="100000"/>
              </a:lnSpc>
              <a:spcBef>
                <a:spcPts val="1600"/>
              </a:spcBef>
              <a:spcAft>
                <a:spcPts val="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5pPr>
            <a:lvl6pPr marL="2743200" marR="0" lvl="5" indent="-317500" algn="l" rtl="0">
              <a:lnSpc>
                <a:spcPct val="100000"/>
              </a:lnSpc>
              <a:spcBef>
                <a:spcPts val="1600"/>
              </a:spcBef>
              <a:spcAft>
                <a:spcPts val="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6pPr>
            <a:lvl7pPr marL="3200400" marR="0" lvl="6" indent="-317500" algn="l" rtl="0">
              <a:lnSpc>
                <a:spcPct val="100000"/>
              </a:lnSpc>
              <a:spcBef>
                <a:spcPts val="1600"/>
              </a:spcBef>
              <a:spcAft>
                <a:spcPts val="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7pPr>
            <a:lvl8pPr marL="3657600" marR="0" lvl="7" indent="-317500" algn="l" rtl="0">
              <a:lnSpc>
                <a:spcPct val="100000"/>
              </a:lnSpc>
              <a:spcBef>
                <a:spcPts val="1600"/>
              </a:spcBef>
              <a:spcAft>
                <a:spcPts val="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8pPr>
            <a:lvl9pPr marL="4114800" marR="0" lvl="8" indent="-317500" algn="l" rtl="0">
              <a:lnSpc>
                <a:spcPct val="100000"/>
              </a:lnSpc>
              <a:spcBef>
                <a:spcPts val="1600"/>
              </a:spcBef>
              <a:spcAft>
                <a:spcPts val="1600"/>
              </a:spcAft>
              <a:buClr>
                <a:schemeClr val="accent5"/>
              </a:buClr>
              <a:buSzPts val="1400"/>
              <a:buFont typeface="Oxygen"/>
              <a:buChar char="■"/>
              <a:defRPr sz="1400" b="0" i="0" u="none" strike="noStrike" cap="none">
                <a:solidFill>
                  <a:schemeClr val="accent5"/>
                </a:solidFill>
                <a:latin typeface="Oxygen"/>
                <a:ea typeface="Oxygen"/>
                <a:cs typeface="Oxygen"/>
                <a:sym typeface="Oxygen"/>
              </a:defRPr>
            </a:lvl9pPr>
          </a:lstStyle>
          <a:p>
            <a:pPr marL="0" indent="0" algn="ctr">
              <a:buClr>
                <a:schemeClr val="dk1"/>
              </a:buClr>
              <a:buSzPts val="1100"/>
              <a:buNone/>
            </a:pPr>
            <a:r>
              <a:rPr lang="en-US" sz="1400" dirty="0" smtClean="0"/>
              <a:t>For full-time employees and their family.</a:t>
            </a:r>
            <a:endParaRPr lang="en-US" sz="1600" dirty="0">
              <a:solidFill>
                <a:schemeClr val="accent4"/>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2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30">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3" grpId="0" build="p"/>
      <p:bldP spid="828" grpId="0" build="p"/>
      <p:bldP spid="830" grpId="0" build="p"/>
      <p:bldP spid="67" grpId="0"/>
      <p:bldP spid="68" grpId="0"/>
      <p:bldP spid="6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lvl="0"/>
            <a:r>
              <a:rPr lang="en-US" dirty="0">
                <a:solidFill>
                  <a:srgbClr val="1C6274"/>
                </a:solidFill>
              </a:rPr>
              <a:t>Private  Health Insurance  in </a:t>
            </a:r>
            <a:r>
              <a:rPr lang="en-US" dirty="0" smtClean="0">
                <a:solidFill>
                  <a:srgbClr val="1C6274"/>
                </a:solidFill>
              </a:rPr>
              <a:t>Japan</a:t>
            </a:r>
            <a:endParaRPr lang="en-US" dirty="0"/>
          </a:p>
        </p:txBody>
      </p:sp>
      <p:grpSp>
        <p:nvGrpSpPr>
          <p:cNvPr id="3" name="Google Shape;1720;p48"/>
          <p:cNvGrpSpPr/>
          <p:nvPr/>
        </p:nvGrpSpPr>
        <p:grpSpPr>
          <a:xfrm>
            <a:off x="6629400" y="3488837"/>
            <a:ext cx="792080" cy="759313"/>
            <a:chOff x="5718549" y="4152621"/>
            <a:chExt cx="466708" cy="441001"/>
          </a:xfrm>
        </p:grpSpPr>
        <p:sp>
          <p:nvSpPr>
            <p:cNvPr id="4" name="Google Shape;1721;p48"/>
            <p:cNvSpPr/>
            <p:nvPr/>
          </p:nvSpPr>
          <p:spPr>
            <a:xfrm>
              <a:off x="5718549" y="4152621"/>
              <a:ext cx="401430" cy="441001"/>
            </a:xfrm>
            <a:custGeom>
              <a:avLst/>
              <a:gdLst/>
              <a:ahLst/>
              <a:cxnLst/>
              <a:rect l="l" t="t" r="r" b="b"/>
              <a:pathLst>
                <a:path w="17895" h="19659" extrusionOk="0">
                  <a:moveTo>
                    <a:pt x="5010" y="1"/>
                  </a:moveTo>
                  <a:cubicBezTo>
                    <a:pt x="2256" y="1"/>
                    <a:pt x="2" y="2249"/>
                    <a:pt x="2" y="5008"/>
                  </a:cubicBezTo>
                  <a:cubicBezTo>
                    <a:pt x="0" y="5996"/>
                    <a:pt x="293" y="6963"/>
                    <a:pt x="843" y="7784"/>
                  </a:cubicBezTo>
                  <a:cubicBezTo>
                    <a:pt x="1480" y="8735"/>
                    <a:pt x="1937" y="9795"/>
                    <a:pt x="2191" y="10911"/>
                  </a:cubicBezTo>
                  <a:cubicBezTo>
                    <a:pt x="2693" y="13133"/>
                    <a:pt x="3627" y="16168"/>
                    <a:pt x="4445" y="18674"/>
                  </a:cubicBezTo>
                  <a:cubicBezTo>
                    <a:pt x="4661" y="19335"/>
                    <a:pt x="5231" y="19658"/>
                    <a:pt x="5799" y="19658"/>
                  </a:cubicBezTo>
                  <a:cubicBezTo>
                    <a:pt x="6409" y="19658"/>
                    <a:pt x="7018" y="19287"/>
                    <a:pt x="7190" y="18562"/>
                  </a:cubicBezTo>
                  <a:cubicBezTo>
                    <a:pt x="7681" y="16503"/>
                    <a:pt x="8219" y="14099"/>
                    <a:pt x="8577" y="12063"/>
                  </a:cubicBezTo>
                  <a:cubicBezTo>
                    <a:pt x="8614" y="11856"/>
                    <a:pt x="8780" y="11752"/>
                    <a:pt x="8947" y="11752"/>
                  </a:cubicBezTo>
                  <a:cubicBezTo>
                    <a:pt x="9114" y="11752"/>
                    <a:pt x="9282" y="11856"/>
                    <a:pt x="9319" y="12063"/>
                  </a:cubicBezTo>
                  <a:cubicBezTo>
                    <a:pt x="9675" y="14099"/>
                    <a:pt x="10214" y="16503"/>
                    <a:pt x="10706" y="18562"/>
                  </a:cubicBezTo>
                  <a:cubicBezTo>
                    <a:pt x="10878" y="19287"/>
                    <a:pt x="11487" y="19658"/>
                    <a:pt x="12097" y="19658"/>
                  </a:cubicBezTo>
                  <a:cubicBezTo>
                    <a:pt x="12665" y="19658"/>
                    <a:pt x="13235" y="19335"/>
                    <a:pt x="13450" y="18674"/>
                  </a:cubicBezTo>
                  <a:cubicBezTo>
                    <a:pt x="14269" y="16168"/>
                    <a:pt x="15203" y="13133"/>
                    <a:pt x="15705" y="10911"/>
                  </a:cubicBezTo>
                  <a:cubicBezTo>
                    <a:pt x="15959" y="9795"/>
                    <a:pt x="16416" y="8735"/>
                    <a:pt x="17053" y="7784"/>
                  </a:cubicBezTo>
                  <a:cubicBezTo>
                    <a:pt x="17602" y="6963"/>
                    <a:pt x="17894" y="5996"/>
                    <a:pt x="17893" y="5008"/>
                  </a:cubicBezTo>
                  <a:cubicBezTo>
                    <a:pt x="17893" y="2249"/>
                    <a:pt x="15640" y="1"/>
                    <a:pt x="12885" y="1"/>
                  </a:cubicBezTo>
                  <a:cubicBezTo>
                    <a:pt x="12871" y="1"/>
                    <a:pt x="12857" y="1"/>
                    <a:pt x="12842" y="1"/>
                  </a:cubicBezTo>
                  <a:cubicBezTo>
                    <a:pt x="11917" y="7"/>
                    <a:pt x="11012" y="271"/>
                    <a:pt x="10228" y="763"/>
                  </a:cubicBezTo>
                  <a:cubicBezTo>
                    <a:pt x="9837" y="1009"/>
                    <a:pt x="9392" y="1131"/>
                    <a:pt x="8948" y="1131"/>
                  </a:cubicBezTo>
                  <a:cubicBezTo>
                    <a:pt x="8504" y="1131"/>
                    <a:pt x="8059" y="1009"/>
                    <a:pt x="7668" y="763"/>
                  </a:cubicBezTo>
                  <a:cubicBezTo>
                    <a:pt x="6884" y="271"/>
                    <a:pt x="5977" y="7"/>
                    <a:pt x="5052" y="1"/>
                  </a:cubicBezTo>
                  <a:cubicBezTo>
                    <a:pt x="5038" y="1"/>
                    <a:pt x="5024" y="1"/>
                    <a:pt x="501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722;p48"/>
            <p:cNvSpPr/>
            <p:nvPr/>
          </p:nvSpPr>
          <p:spPr>
            <a:xfrm>
              <a:off x="5956536" y="4152621"/>
              <a:ext cx="163443" cy="441001"/>
            </a:xfrm>
            <a:custGeom>
              <a:avLst/>
              <a:gdLst/>
              <a:ahLst/>
              <a:cxnLst/>
              <a:rect l="l" t="t" r="r" b="b"/>
              <a:pathLst>
                <a:path w="7286" h="19659" extrusionOk="0">
                  <a:moveTo>
                    <a:pt x="2276" y="1"/>
                  </a:moveTo>
                  <a:cubicBezTo>
                    <a:pt x="2262" y="1"/>
                    <a:pt x="2248" y="1"/>
                    <a:pt x="2233" y="1"/>
                  </a:cubicBezTo>
                  <a:cubicBezTo>
                    <a:pt x="1737" y="4"/>
                    <a:pt x="1244" y="82"/>
                    <a:pt x="771" y="232"/>
                  </a:cubicBezTo>
                  <a:cubicBezTo>
                    <a:pt x="2796" y="873"/>
                    <a:pt x="4276" y="2772"/>
                    <a:pt x="4276" y="5008"/>
                  </a:cubicBezTo>
                  <a:cubicBezTo>
                    <a:pt x="4278" y="5996"/>
                    <a:pt x="3986" y="6963"/>
                    <a:pt x="3436" y="7784"/>
                  </a:cubicBezTo>
                  <a:cubicBezTo>
                    <a:pt x="2799" y="8735"/>
                    <a:pt x="2342" y="9795"/>
                    <a:pt x="2088" y="10911"/>
                  </a:cubicBezTo>
                  <a:cubicBezTo>
                    <a:pt x="1620" y="12984"/>
                    <a:pt x="775" y="15762"/>
                    <a:pt x="1" y="18160"/>
                  </a:cubicBezTo>
                  <a:cubicBezTo>
                    <a:pt x="33" y="18295"/>
                    <a:pt x="65" y="18430"/>
                    <a:pt x="97" y="18562"/>
                  </a:cubicBezTo>
                  <a:cubicBezTo>
                    <a:pt x="269" y="19287"/>
                    <a:pt x="878" y="19658"/>
                    <a:pt x="1488" y="19658"/>
                  </a:cubicBezTo>
                  <a:cubicBezTo>
                    <a:pt x="2056" y="19658"/>
                    <a:pt x="2626" y="19335"/>
                    <a:pt x="2841" y="18674"/>
                  </a:cubicBezTo>
                  <a:cubicBezTo>
                    <a:pt x="3660" y="16168"/>
                    <a:pt x="4594" y="13133"/>
                    <a:pt x="5096" y="10911"/>
                  </a:cubicBezTo>
                  <a:cubicBezTo>
                    <a:pt x="5350" y="9795"/>
                    <a:pt x="5807" y="8735"/>
                    <a:pt x="6444" y="7784"/>
                  </a:cubicBezTo>
                  <a:cubicBezTo>
                    <a:pt x="6993" y="6963"/>
                    <a:pt x="7285" y="5996"/>
                    <a:pt x="7284" y="5008"/>
                  </a:cubicBezTo>
                  <a:cubicBezTo>
                    <a:pt x="7284" y="2249"/>
                    <a:pt x="5031" y="1"/>
                    <a:pt x="227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723;p48"/>
            <p:cNvSpPr/>
            <p:nvPr/>
          </p:nvSpPr>
          <p:spPr>
            <a:xfrm>
              <a:off x="6002657" y="4291433"/>
              <a:ext cx="164789" cy="208286"/>
            </a:xfrm>
            <a:custGeom>
              <a:avLst/>
              <a:gdLst/>
              <a:ahLst/>
              <a:cxnLst/>
              <a:rect l="l" t="t" r="r" b="b"/>
              <a:pathLst>
                <a:path w="7346" h="9285" extrusionOk="0">
                  <a:moveTo>
                    <a:pt x="3672" y="0"/>
                  </a:moveTo>
                  <a:cubicBezTo>
                    <a:pt x="3166" y="758"/>
                    <a:pt x="1717" y="1308"/>
                    <a:pt x="1" y="1319"/>
                  </a:cubicBezTo>
                  <a:lnTo>
                    <a:pt x="1" y="4431"/>
                  </a:lnTo>
                  <a:cubicBezTo>
                    <a:pt x="1" y="5756"/>
                    <a:pt x="613" y="7008"/>
                    <a:pt x="1660" y="7820"/>
                  </a:cubicBezTo>
                  <a:lnTo>
                    <a:pt x="3449" y="9208"/>
                  </a:lnTo>
                  <a:cubicBezTo>
                    <a:pt x="3515" y="9259"/>
                    <a:pt x="3594" y="9285"/>
                    <a:pt x="3673" y="9285"/>
                  </a:cubicBezTo>
                  <a:cubicBezTo>
                    <a:pt x="3752" y="9285"/>
                    <a:pt x="3831" y="9259"/>
                    <a:pt x="3897" y="9208"/>
                  </a:cubicBezTo>
                  <a:lnTo>
                    <a:pt x="5685" y="7820"/>
                  </a:lnTo>
                  <a:cubicBezTo>
                    <a:pt x="6732" y="7008"/>
                    <a:pt x="7346" y="5756"/>
                    <a:pt x="7346" y="4431"/>
                  </a:cubicBezTo>
                  <a:lnTo>
                    <a:pt x="7346" y="1319"/>
                  </a:lnTo>
                  <a:cubicBezTo>
                    <a:pt x="5629" y="1308"/>
                    <a:pt x="4180" y="758"/>
                    <a:pt x="367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724;p48"/>
            <p:cNvSpPr/>
            <p:nvPr/>
          </p:nvSpPr>
          <p:spPr>
            <a:xfrm>
              <a:off x="6051268" y="4313731"/>
              <a:ext cx="116178" cy="185988"/>
            </a:xfrm>
            <a:custGeom>
              <a:avLst/>
              <a:gdLst/>
              <a:ahLst/>
              <a:cxnLst/>
              <a:rect l="l" t="t" r="r" b="b"/>
              <a:pathLst>
                <a:path w="5179" h="8291" extrusionOk="0">
                  <a:moveTo>
                    <a:pt x="3049" y="0"/>
                  </a:moveTo>
                  <a:lnTo>
                    <a:pt x="3049" y="2754"/>
                  </a:lnTo>
                  <a:cubicBezTo>
                    <a:pt x="3049" y="4080"/>
                    <a:pt x="2435" y="5330"/>
                    <a:pt x="1388" y="6144"/>
                  </a:cubicBezTo>
                  <a:lnTo>
                    <a:pt x="1" y="7221"/>
                  </a:lnTo>
                  <a:lnTo>
                    <a:pt x="1282" y="8214"/>
                  </a:lnTo>
                  <a:cubicBezTo>
                    <a:pt x="1348" y="8265"/>
                    <a:pt x="1427" y="8291"/>
                    <a:pt x="1506" y="8291"/>
                  </a:cubicBezTo>
                  <a:cubicBezTo>
                    <a:pt x="1585" y="8291"/>
                    <a:pt x="1664" y="8265"/>
                    <a:pt x="1730" y="8214"/>
                  </a:cubicBezTo>
                  <a:lnTo>
                    <a:pt x="3518" y="6826"/>
                  </a:lnTo>
                  <a:cubicBezTo>
                    <a:pt x="4565" y="6014"/>
                    <a:pt x="5179" y="4762"/>
                    <a:pt x="5179" y="3436"/>
                  </a:cubicBezTo>
                  <a:lnTo>
                    <a:pt x="5179" y="325"/>
                  </a:lnTo>
                  <a:cubicBezTo>
                    <a:pt x="4391" y="319"/>
                    <a:pt x="3658" y="200"/>
                    <a:pt x="304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725;p48"/>
            <p:cNvSpPr/>
            <p:nvPr/>
          </p:nvSpPr>
          <p:spPr>
            <a:xfrm>
              <a:off x="5984845" y="4269719"/>
              <a:ext cx="200412" cy="247812"/>
            </a:xfrm>
            <a:custGeom>
              <a:avLst/>
              <a:gdLst/>
              <a:ahLst/>
              <a:cxnLst/>
              <a:rect l="l" t="t" r="r" b="b"/>
              <a:pathLst>
                <a:path w="8934" h="11047" extrusionOk="0">
                  <a:moveTo>
                    <a:pt x="4467" y="1800"/>
                  </a:moveTo>
                  <a:cubicBezTo>
                    <a:pt x="4545" y="1800"/>
                    <a:pt x="4624" y="1821"/>
                    <a:pt x="4693" y="1865"/>
                  </a:cubicBezTo>
                  <a:cubicBezTo>
                    <a:pt x="5006" y="2059"/>
                    <a:pt x="5341" y="2220"/>
                    <a:pt x="5689" y="2345"/>
                  </a:cubicBezTo>
                  <a:cubicBezTo>
                    <a:pt x="6238" y="2545"/>
                    <a:pt x="6850" y="2685"/>
                    <a:pt x="7498" y="2757"/>
                  </a:cubicBezTo>
                  <a:cubicBezTo>
                    <a:pt x="7577" y="2766"/>
                    <a:pt x="7636" y="2833"/>
                    <a:pt x="7636" y="2912"/>
                  </a:cubicBezTo>
                  <a:lnTo>
                    <a:pt x="7636" y="5367"/>
                  </a:lnTo>
                  <a:cubicBezTo>
                    <a:pt x="7639" y="6557"/>
                    <a:pt x="7089" y="7681"/>
                    <a:pt x="6146" y="8409"/>
                  </a:cubicBezTo>
                  <a:lnTo>
                    <a:pt x="4562" y="9638"/>
                  </a:lnTo>
                  <a:cubicBezTo>
                    <a:pt x="4534" y="9660"/>
                    <a:pt x="4500" y="9671"/>
                    <a:pt x="4466" y="9671"/>
                  </a:cubicBezTo>
                  <a:cubicBezTo>
                    <a:pt x="4433" y="9671"/>
                    <a:pt x="4399" y="9660"/>
                    <a:pt x="4371" y="9638"/>
                  </a:cubicBezTo>
                  <a:lnTo>
                    <a:pt x="2786" y="8409"/>
                  </a:lnTo>
                  <a:cubicBezTo>
                    <a:pt x="1845" y="7683"/>
                    <a:pt x="1294" y="6558"/>
                    <a:pt x="1298" y="5367"/>
                  </a:cubicBezTo>
                  <a:lnTo>
                    <a:pt x="1298" y="2912"/>
                  </a:lnTo>
                  <a:cubicBezTo>
                    <a:pt x="1298" y="2833"/>
                    <a:pt x="1357" y="2766"/>
                    <a:pt x="1436" y="2757"/>
                  </a:cubicBezTo>
                  <a:cubicBezTo>
                    <a:pt x="2083" y="2685"/>
                    <a:pt x="2696" y="2545"/>
                    <a:pt x="3243" y="2345"/>
                  </a:cubicBezTo>
                  <a:cubicBezTo>
                    <a:pt x="3592" y="2220"/>
                    <a:pt x="3927" y="2059"/>
                    <a:pt x="4242" y="1865"/>
                  </a:cubicBezTo>
                  <a:cubicBezTo>
                    <a:pt x="4310" y="1821"/>
                    <a:pt x="4389" y="1800"/>
                    <a:pt x="4467" y="1800"/>
                  </a:cubicBezTo>
                  <a:close/>
                  <a:moveTo>
                    <a:pt x="4468" y="0"/>
                  </a:moveTo>
                  <a:cubicBezTo>
                    <a:pt x="4332" y="0"/>
                    <a:pt x="4197" y="61"/>
                    <a:pt x="4107" y="182"/>
                  </a:cubicBezTo>
                  <a:cubicBezTo>
                    <a:pt x="4015" y="304"/>
                    <a:pt x="3915" y="419"/>
                    <a:pt x="3808" y="526"/>
                  </a:cubicBezTo>
                  <a:cubicBezTo>
                    <a:pt x="3303" y="1031"/>
                    <a:pt x="2337" y="1482"/>
                    <a:pt x="789" y="1494"/>
                  </a:cubicBezTo>
                  <a:lnTo>
                    <a:pt x="245" y="1498"/>
                  </a:lnTo>
                  <a:cubicBezTo>
                    <a:pt x="110" y="1499"/>
                    <a:pt x="1" y="1608"/>
                    <a:pt x="1" y="1745"/>
                  </a:cubicBezTo>
                  <a:lnTo>
                    <a:pt x="1" y="5398"/>
                  </a:lnTo>
                  <a:cubicBezTo>
                    <a:pt x="1" y="6969"/>
                    <a:pt x="726" y="8451"/>
                    <a:pt x="1968" y="9415"/>
                  </a:cubicBezTo>
                  <a:lnTo>
                    <a:pt x="3757" y="10803"/>
                  </a:lnTo>
                  <a:cubicBezTo>
                    <a:pt x="3960" y="10961"/>
                    <a:pt x="4210" y="11047"/>
                    <a:pt x="4466" y="11047"/>
                  </a:cubicBezTo>
                  <a:lnTo>
                    <a:pt x="4468" y="11045"/>
                  </a:lnTo>
                  <a:cubicBezTo>
                    <a:pt x="4725" y="11045"/>
                    <a:pt x="4974" y="10960"/>
                    <a:pt x="5177" y="10802"/>
                  </a:cubicBezTo>
                  <a:lnTo>
                    <a:pt x="6966" y="9415"/>
                  </a:lnTo>
                  <a:cubicBezTo>
                    <a:pt x="8208" y="8451"/>
                    <a:pt x="8933" y="6969"/>
                    <a:pt x="8933" y="5398"/>
                  </a:cubicBezTo>
                  <a:lnTo>
                    <a:pt x="8933" y="1743"/>
                  </a:lnTo>
                  <a:cubicBezTo>
                    <a:pt x="8933" y="1607"/>
                    <a:pt x="8824" y="1498"/>
                    <a:pt x="8690" y="1497"/>
                  </a:cubicBezTo>
                  <a:lnTo>
                    <a:pt x="8146" y="1492"/>
                  </a:lnTo>
                  <a:cubicBezTo>
                    <a:pt x="6598" y="1482"/>
                    <a:pt x="5611" y="1009"/>
                    <a:pt x="5126" y="526"/>
                  </a:cubicBezTo>
                  <a:cubicBezTo>
                    <a:pt x="5019" y="419"/>
                    <a:pt x="4920" y="304"/>
                    <a:pt x="4831" y="182"/>
                  </a:cubicBezTo>
                  <a:cubicBezTo>
                    <a:pt x="4740" y="61"/>
                    <a:pt x="4604" y="0"/>
                    <a:pt x="446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726;p48"/>
            <p:cNvSpPr/>
            <p:nvPr/>
          </p:nvSpPr>
          <p:spPr>
            <a:xfrm>
              <a:off x="6050438" y="4300294"/>
              <a:ext cx="134774" cy="217214"/>
            </a:xfrm>
            <a:custGeom>
              <a:avLst/>
              <a:gdLst/>
              <a:ahLst/>
              <a:cxnLst/>
              <a:rect l="l" t="t" r="r" b="b"/>
              <a:pathLst>
                <a:path w="6008" h="9683" extrusionOk="0">
                  <a:moveTo>
                    <a:pt x="3933" y="0"/>
                  </a:moveTo>
                  <a:lnTo>
                    <a:pt x="3933" y="1298"/>
                  </a:lnTo>
                  <a:cubicBezTo>
                    <a:pt x="4142" y="1338"/>
                    <a:pt x="4355" y="1370"/>
                    <a:pt x="4573" y="1394"/>
                  </a:cubicBezTo>
                  <a:cubicBezTo>
                    <a:pt x="4651" y="1403"/>
                    <a:pt x="4711" y="1470"/>
                    <a:pt x="4711" y="1549"/>
                  </a:cubicBezTo>
                  <a:lnTo>
                    <a:pt x="4711" y="4004"/>
                  </a:lnTo>
                  <a:cubicBezTo>
                    <a:pt x="4715" y="5195"/>
                    <a:pt x="4164" y="6320"/>
                    <a:pt x="3222" y="7046"/>
                  </a:cubicBezTo>
                  <a:lnTo>
                    <a:pt x="1638" y="8275"/>
                  </a:lnTo>
                  <a:cubicBezTo>
                    <a:pt x="1610" y="8297"/>
                    <a:pt x="1576" y="8308"/>
                    <a:pt x="1542" y="8308"/>
                  </a:cubicBezTo>
                  <a:cubicBezTo>
                    <a:pt x="1509" y="8308"/>
                    <a:pt x="1475" y="8297"/>
                    <a:pt x="1447" y="8275"/>
                  </a:cubicBezTo>
                  <a:lnTo>
                    <a:pt x="1058" y="7973"/>
                  </a:lnTo>
                  <a:lnTo>
                    <a:pt x="21" y="8780"/>
                  </a:lnTo>
                  <a:cubicBezTo>
                    <a:pt x="13" y="8784"/>
                    <a:pt x="6" y="8789"/>
                    <a:pt x="0" y="8795"/>
                  </a:cubicBezTo>
                  <a:lnTo>
                    <a:pt x="832" y="9440"/>
                  </a:lnTo>
                  <a:cubicBezTo>
                    <a:pt x="1040" y="9602"/>
                    <a:pt x="1291" y="9683"/>
                    <a:pt x="1542" y="9683"/>
                  </a:cubicBezTo>
                  <a:cubicBezTo>
                    <a:pt x="1793" y="9683"/>
                    <a:pt x="2044" y="9602"/>
                    <a:pt x="2253" y="9440"/>
                  </a:cubicBezTo>
                  <a:lnTo>
                    <a:pt x="4041" y="8052"/>
                  </a:lnTo>
                  <a:cubicBezTo>
                    <a:pt x="5282" y="7088"/>
                    <a:pt x="6008" y="5606"/>
                    <a:pt x="6008" y="4035"/>
                  </a:cubicBezTo>
                  <a:lnTo>
                    <a:pt x="6008" y="382"/>
                  </a:lnTo>
                  <a:cubicBezTo>
                    <a:pt x="6008" y="245"/>
                    <a:pt x="5899" y="136"/>
                    <a:pt x="5764" y="135"/>
                  </a:cubicBezTo>
                  <a:lnTo>
                    <a:pt x="5766" y="135"/>
                  </a:lnTo>
                  <a:lnTo>
                    <a:pt x="5222" y="131"/>
                  </a:lnTo>
                  <a:cubicBezTo>
                    <a:pt x="4789" y="131"/>
                    <a:pt x="4357" y="87"/>
                    <a:pt x="393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727;p48"/>
            <p:cNvSpPr/>
            <p:nvPr/>
          </p:nvSpPr>
          <p:spPr>
            <a:xfrm>
              <a:off x="6045166" y="4350319"/>
              <a:ext cx="89999" cy="74723"/>
            </a:xfrm>
            <a:custGeom>
              <a:avLst/>
              <a:gdLst/>
              <a:ahLst/>
              <a:cxnLst/>
              <a:rect l="l" t="t" r="r" b="b"/>
              <a:pathLst>
                <a:path w="4012" h="3331" extrusionOk="0">
                  <a:moveTo>
                    <a:pt x="3610" y="1"/>
                  </a:moveTo>
                  <a:cubicBezTo>
                    <a:pt x="3505" y="1"/>
                    <a:pt x="3402" y="46"/>
                    <a:pt x="3331" y="133"/>
                  </a:cubicBezTo>
                  <a:lnTo>
                    <a:pt x="1553" y="2391"/>
                  </a:lnTo>
                  <a:lnTo>
                    <a:pt x="686" y="1262"/>
                  </a:lnTo>
                  <a:cubicBezTo>
                    <a:pt x="617" y="1170"/>
                    <a:pt x="510" y="1122"/>
                    <a:pt x="403" y="1122"/>
                  </a:cubicBezTo>
                  <a:cubicBezTo>
                    <a:pt x="327" y="1122"/>
                    <a:pt x="251" y="1146"/>
                    <a:pt x="186" y="1195"/>
                  </a:cubicBezTo>
                  <a:cubicBezTo>
                    <a:pt x="29" y="1316"/>
                    <a:pt x="0" y="1539"/>
                    <a:pt x="121" y="1696"/>
                  </a:cubicBezTo>
                  <a:lnTo>
                    <a:pt x="1264" y="3190"/>
                  </a:lnTo>
                  <a:cubicBezTo>
                    <a:pt x="1332" y="3279"/>
                    <a:pt x="1435" y="3329"/>
                    <a:pt x="1545" y="3331"/>
                  </a:cubicBezTo>
                  <a:lnTo>
                    <a:pt x="1548" y="3331"/>
                  </a:lnTo>
                  <a:cubicBezTo>
                    <a:pt x="1657" y="3331"/>
                    <a:pt x="1760" y="3280"/>
                    <a:pt x="1828" y="3194"/>
                  </a:cubicBezTo>
                  <a:lnTo>
                    <a:pt x="3893" y="576"/>
                  </a:lnTo>
                  <a:cubicBezTo>
                    <a:pt x="4012" y="421"/>
                    <a:pt x="3984" y="199"/>
                    <a:pt x="3830" y="77"/>
                  </a:cubicBezTo>
                  <a:cubicBezTo>
                    <a:pt x="3765" y="25"/>
                    <a:pt x="3687" y="1"/>
                    <a:pt x="361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 name="Google Shape;1255;p48"/>
          <p:cNvGrpSpPr/>
          <p:nvPr/>
        </p:nvGrpSpPr>
        <p:grpSpPr>
          <a:xfrm>
            <a:off x="7924800" y="2522283"/>
            <a:ext cx="685800" cy="887667"/>
            <a:chOff x="2231417" y="1848983"/>
            <a:chExt cx="385031" cy="547645"/>
          </a:xfrm>
        </p:grpSpPr>
        <p:sp>
          <p:nvSpPr>
            <p:cNvPr id="29" name="Google Shape;1256;p48"/>
            <p:cNvSpPr/>
            <p:nvPr/>
          </p:nvSpPr>
          <p:spPr>
            <a:xfrm>
              <a:off x="2231417" y="1848983"/>
              <a:ext cx="385031" cy="547645"/>
            </a:xfrm>
            <a:custGeom>
              <a:avLst/>
              <a:gdLst/>
              <a:ahLst/>
              <a:cxnLst/>
              <a:rect l="l" t="t" r="r" b="b"/>
              <a:pathLst>
                <a:path w="17164" h="24413" extrusionOk="0">
                  <a:moveTo>
                    <a:pt x="883" y="1"/>
                  </a:moveTo>
                  <a:cubicBezTo>
                    <a:pt x="395" y="1"/>
                    <a:pt x="1" y="397"/>
                    <a:pt x="1" y="884"/>
                  </a:cubicBezTo>
                  <a:lnTo>
                    <a:pt x="1" y="23531"/>
                  </a:lnTo>
                  <a:cubicBezTo>
                    <a:pt x="1" y="24018"/>
                    <a:pt x="395" y="24413"/>
                    <a:pt x="883" y="24413"/>
                  </a:cubicBezTo>
                  <a:lnTo>
                    <a:pt x="16281" y="24413"/>
                  </a:lnTo>
                  <a:cubicBezTo>
                    <a:pt x="16769" y="24413"/>
                    <a:pt x="17163" y="24018"/>
                    <a:pt x="17163" y="23531"/>
                  </a:cubicBezTo>
                  <a:lnTo>
                    <a:pt x="17163" y="884"/>
                  </a:lnTo>
                  <a:cubicBezTo>
                    <a:pt x="17163" y="397"/>
                    <a:pt x="16769" y="1"/>
                    <a:pt x="1628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257;p48"/>
            <p:cNvSpPr/>
            <p:nvPr/>
          </p:nvSpPr>
          <p:spPr>
            <a:xfrm>
              <a:off x="2231417" y="1848983"/>
              <a:ext cx="385031" cy="547645"/>
            </a:xfrm>
            <a:custGeom>
              <a:avLst/>
              <a:gdLst/>
              <a:ahLst/>
              <a:cxnLst/>
              <a:rect l="l" t="t" r="r" b="b"/>
              <a:pathLst>
                <a:path w="17164" h="24413" extrusionOk="0">
                  <a:moveTo>
                    <a:pt x="15187" y="1"/>
                  </a:moveTo>
                  <a:lnTo>
                    <a:pt x="15187" y="21551"/>
                  </a:lnTo>
                  <a:cubicBezTo>
                    <a:pt x="15187" y="22041"/>
                    <a:pt x="14790" y="22437"/>
                    <a:pt x="14301" y="22437"/>
                  </a:cubicBezTo>
                  <a:lnTo>
                    <a:pt x="1" y="22437"/>
                  </a:lnTo>
                  <a:lnTo>
                    <a:pt x="1" y="23526"/>
                  </a:lnTo>
                  <a:cubicBezTo>
                    <a:pt x="1" y="24017"/>
                    <a:pt x="398" y="24413"/>
                    <a:pt x="887" y="24413"/>
                  </a:cubicBezTo>
                  <a:lnTo>
                    <a:pt x="16277" y="24413"/>
                  </a:lnTo>
                  <a:cubicBezTo>
                    <a:pt x="16766" y="24413"/>
                    <a:pt x="17163" y="24017"/>
                    <a:pt x="17163" y="23526"/>
                  </a:cubicBezTo>
                  <a:lnTo>
                    <a:pt x="17163" y="887"/>
                  </a:lnTo>
                  <a:cubicBezTo>
                    <a:pt x="17163" y="398"/>
                    <a:pt x="16766" y="1"/>
                    <a:pt x="1627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258;p48"/>
            <p:cNvSpPr/>
            <p:nvPr/>
          </p:nvSpPr>
          <p:spPr>
            <a:xfrm>
              <a:off x="2318478" y="1911704"/>
              <a:ext cx="210910" cy="210910"/>
            </a:xfrm>
            <a:custGeom>
              <a:avLst/>
              <a:gdLst/>
              <a:ahLst/>
              <a:cxnLst/>
              <a:rect l="l" t="t" r="r" b="b"/>
              <a:pathLst>
                <a:path w="9402" h="9402" extrusionOk="0">
                  <a:moveTo>
                    <a:pt x="3404" y="1"/>
                  </a:moveTo>
                  <a:cubicBezTo>
                    <a:pt x="3272" y="1"/>
                    <a:pt x="3165" y="108"/>
                    <a:pt x="3165" y="240"/>
                  </a:cubicBezTo>
                  <a:lnTo>
                    <a:pt x="3165" y="2925"/>
                  </a:lnTo>
                  <a:cubicBezTo>
                    <a:pt x="3165" y="3057"/>
                    <a:pt x="3057" y="3165"/>
                    <a:pt x="2925" y="3165"/>
                  </a:cubicBezTo>
                  <a:lnTo>
                    <a:pt x="240" y="3165"/>
                  </a:lnTo>
                  <a:cubicBezTo>
                    <a:pt x="108" y="3165"/>
                    <a:pt x="1" y="3272"/>
                    <a:pt x="1" y="3404"/>
                  </a:cubicBezTo>
                  <a:lnTo>
                    <a:pt x="1" y="5998"/>
                  </a:lnTo>
                  <a:cubicBezTo>
                    <a:pt x="1" y="6130"/>
                    <a:pt x="108" y="6237"/>
                    <a:pt x="240" y="6237"/>
                  </a:cubicBezTo>
                  <a:lnTo>
                    <a:pt x="2925" y="6237"/>
                  </a:lnTo>
                  <a:cubicBezTo>
                    <a:pt x="3057" y="6237"/>
                    <a:pt x="3165" y="6345"/>
                    <a:pt x="3165" y="6477"/>
                  </a:cubicBezTo>
                  <a:lnTo>
                    <a:pt x="3165" y="9162"/>
                  </a:lnTo>
                  <a:cubicBezTo>
                    <a:pt x="3165" y="9294"/>
                    <a:pt x="3272" y="9401"/>
                    <a:pt x="3404" y="9401"/>
                  </a:cubicBezTo>
                  <a:lnTo>
                    <a:pt x="5998" y="9401"/>
                  </a:lnTo>
                  <a:cubicBezTo>
                    <a:pt x="6130" y="9401"/>
                    <a:pt x="6237" y="9294"/>
                    <a:pt x="6237" y="9162"/>
                  </a:cubicBezTo>
                  <a:lnTo>
                    <a:pt x="6237" y="6477"/>
                  </a:lnTo>
                  <a:cubicBezTo>
                    <a:pt x="6237" y="6345"/>
                    <a:pt x="6345" y="6237"/>
                    <a:pt x="6477" y="6237"/>
                  </a:cubicBezTo>
                  <a:lnTo>
                    <a:pt x="9162" y="6237"/>
                  </a:lnTo>
                  <a:cubicBezTo>
                    <a:pt x="9294" y="6237"/>
                    <a:pt x="9402" y="6130"/>
                    <a:pt x="9402" y="5998"/>
                  </a:cubicBezTo>
                  <a:lnTo>
                    <a:pt x="9402" y="3404"/>
                  </a:lnTo>
                  <a:cubicBezTo>
                    <a:pt x="9402" y="3272"/>
                    <a:pt x="9294" y="3165"/>
                    <a:pt x="9162" y="3165"/>
                  </a:cubicBezTo>
                  <a:lnTo>
                    <a:pt x="6477" y="3165"/>
                  </a:lnTo>
                  <a:cubicBezTo>
                    <a:pt x="6345" y="3165"/>
                    <a:pt x="6237" y="3057"/>
                    <a:pt x="6237" y="2925"/>
                  </a:cubicBezTo>
                  <a:lnTo>
                    <a:pt x="6237" y="240"/>
                  </a:lnTo>
                  <a:cubicBezTo>
                    <a:pt x="6237" y="108"/>
                    <a:pt x="6130" y="1"/>
                    <a:pt x="599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59;p48"/>
            <p:cNvSpPr/>
            <p:nvPr/>
          </p:nvSpPr>
          <p:spPr>
            <a:xfrm>
              <a:off x="2389454" y="1982680"/>
              <a:ext cx="139934" cy="139934"/>
            </a:xfrm>
            <a:custGeom>
              <a:avLst/>
              <a:gdLst/>
              <a:ahLst/>
              <a:cxnLst/>
              <a:rect l="l" t="t" r="r" b="b"/>
              <a:pathLst>
                <a:path w="6238" h="6238" extrusionOk="0">
                  <a:moveTo>
                    <a:pt x="5228" y="1"/>
                  </a:moveTo>
                  <a:lnTo>
                    <a:pt x="5228" y="1824"/>
                  </a:lnTo>
                  <a:cubicBezTo>
                    <a:pt x="5228" y="1957"/>
                    <a:pt x="5122" y="2064"/>
                    <a:pt x="4991" y="2064"/>
                  </a:cubicBezTo>
                  <a:cubicBezTo>
                    <a:pt x="4990" y="2064"/>
                    <a:pt x="4989" y="2064"/>
                    <a:pt x="4988" y="2064"/>
                  </a:cubicBezTo>
                  <a:lnTo>
                    <a:pt x="2305" y="2064"/>
                  </a:lnTo>
                  <a:cubicBezTo>
                    <a:pt x="2171" y="2065"/>
                    <a:pt x="2065" y="2171"/>
                    <a:pt x="2065" y="2303"/>
                  </a:cubicBezTo>
                  <a:lnTo>
                    <a:pt x="2065" y="4988"/>
                  </a:lnTo>
                  <a:cubicBezTo>
                    <a:pt x="2065" y="5120"/>
                    <a:pt x="1958" y="5228"/>
                    <a:pt x="1826" y="5228"/>
                  </a:cubicBezTo>
                  <a:lnTo>
                    <a:pt x="1" y="5228"/>
                  </a:lnTo>
                  <a:lnTo>
                    <a:pt x="1" y="5998"/>
                  </a:lnTo>
                  <a:cubicBezTo>
                    <a:pt x="1" y="6130"/>
                    <a:pt x="108" y="6237"/>
                    <a:pt x="240" y="6237"/>
                  </a:cubicBezTo>
                  <a:lnTo>
                    <a:pt x="2834" y="6237"/>
                  </a:lnTo>
                  <a:cubicBezTo>
                    <a:pt x="2966" y="6237"/>
                    <a:pt x="3073" y="6130"/>
                    <a:pt x="3073" y="5998"/>
                  </a:cubicBezTo>
                  <a:lnTo>
                    <a:pt x="3073" y="3313"/>
                  </a:lnTo>
                  <a:cubicBezTo>
                    <a:pt x="3073" y="3181"/>
                    <a:pt x="3181" y="3073"/>
                    <a:pt x="3313" y="3073"/>
                  </a:cubicBezTo>
                  <a:lnTo>
                    <a:pt x="5998" y="3073"/>
                  </a:lnTo>
                  <a:cubicBezTo>
                    <a:pt x="6130" y="3073"/>
                    <a:pt x="6238" y="2966"/>
                    <a:pt x="6238" y="2834"/>
                  </a:cubicBezTo>
                  <a:lnTo>
                    <a:pt x="6238" y="240"/>
                  </a:lnTo>
                  <a:cubicBezTo>
                    <a:pt x="6238" y="108"/>
                    <a:pt x="6130" y="1"/>
                    <a:pt x="599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260;p48"/>
            <p:cNvSpPr/>
            <p:nvPr/>
          </p:nvSpPr>
          <p:spPr>
            <a:xfrm>
              <a:off x="2267287" y="2172818"/>
              <a:ext cx="144690" cy="16129"/>
            </a:xfrm>
            <a:custGeom>
              <a:avLst/>
              <a:gdLst/>
              <a:ahLst/>
              <a:cxnLst/>
              <a:rect l="l" t="t" r="r" b="b"/>
              <a:pathLst>
                <a:path w="6450" h="719" extrusionOk="0">
                  <a:moveTo>
                    <a:pt x="6094" y="0"/>
                  </a:moveTo>
                  <a:cubicBezTo>
                    <a:pt x="6093" y="0"/>
                    <a:pt x="6092" y="0"/>
                    <a:pt x="6091" y="0"/>
                  </a:cubicBezTo>
                  <a:lnTo>
                    <a:pt x="360" y="0"/>
                  </a:lnTo>
                  <a:cubicBezTo>
                    <a:pt x="162" y="0"/>
                    <a:pt x="1" y="160"/>
                    <a:pt x="1" y="358"/>
                  </a:cubicBezTo>
                  <a:cubicBezTo>
                    <a:pt x="1" y="557"/>
                    <a:pt x="162" y="718"/>
                    <a:pt x="360" y="718"/>
                  </a:cubicBezTo>
                  <a:lnTo>
                    <a:pt x="6091" y="718"/>
                  </a:lnTo>
                  <a:cubicBezTo>
                    <a:pt x="6290" y="718"/>
                    <a:pt x="6449" y="557"/>
                    <a:pt x="6449" y="358"/>
                  </a:cubicBezTo>
                  <a:cubicBezTo>
                    <a:pt x="6449" y="160"/>
                    <a:pt x="6291" y="0"/>
                    <a:pt x="609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261;p48"/>
            <p:cNvSpPr/>
            <p:nvPr/>
          </p:nvSpPr>
          <p:spPr>
            <a:xfrm>
              <a:off x="2267130" y="2216898"/>
              <a:ext cx="145026" cy="16129"/>
            </a:xfrm>
            <a:custGeom>
              <a:avLst/>
              <a:gdLst/>
              <a:ahLst/>
              <a:cxnLst/>
              <a:rect l="l" t="t" r="r" b="b"/>
              <a:pathLst>
                <a:path w="6465" h="719" extrusionOk="0">
                  <a:moveTo>
                    <a:pt x="359" y="1"/>
                  </a:moveTo>
                  <a:cubicBezTo>
                    <a:pt x="161" y="1"/>
                    <a:pt x="0" y="162"/>
                    <a:pt x="0" y="361"/>
                  </a:cubicBezTo>
                  <a:cubicBezTo>
                    <a:pt x="0" y="560"/>
                    <a:pt x="161" y="719"/>
                    <a:pt x="359" y="719"/>
                  </a:cubicBezTo>
                  <a:cubicBezTo>
                    <a:pt x="362" y="719"/>
                    <a:pt x="365" y="719"/>
                    <a:pt x="367" y="719"/>
                  </a:cubicBezTo>
                  <a:lnTo>
                    <a:pt x="6098" y="719"/>
                  </a:lnTo>
                  <a:cubicBezTo>
                    <a:pt x="6101" y="719"/>
                    <a:pt x="6103" y="719"/>
                    <a:pt x="6106" y="719"/>
                  </a:cubicBezTo>
                  <a:cubicBezTo>
                    <a:pt x="6304" y="719"/>
                    <a:pt x="6465" y="560"/>
                    <a:pt x="6465" y="361"/>
                  </a:cubicBezTo>
                  <a:cubicBezTo>
                    <a:pt x="6465" y="162"/>
                    <a:pt x="6304" y="1"/>
                    <a:pt x="6106" y="1"/>
                  </a:cubicBezTo>
                  <a:cubicBezTo>
                    <a:pt x="6103" y="1"/>
                    <a:pt x="6101" y="1"/>
                    <a:pt x="6098" y="1"/>
                  </a:cubicBezTo>
                  <a:lnTo>
                    <a:pt x="367" y="1"/>
                  </a:lnTo>
                  <a:cubicBezTo>
                    <a:pt x="365" y="1"/>
                    <a:pt x="362" y="1"/>
                    <a:pt x="35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62;p48"/>
            <p:cNvSpPr/>
            <p:nvPr/>
          </p:nvSpPr>
          <p:spPr>
            <a:xfrm>
              <a:off x="2267287" y="2261068"/>
              <a:ext cx="144690" cy="16129"/>
            </a:xfrm>
            <a:custGeom>
              <a:avLst/>
              <a:gdLst/>
              <a:ahLst/>
              <a:cxnLst/>
              <a:rect l="l" t="t" r="r" b="b"/>
              <a:pathLst>
                <a:path w="6450" h="719" extrusionOk="0">
                  <a:moveTo>
                    <a:pt x="360" y="0"/>
                  </a:moveTo>
                  <a:cubicBezTo>
                    <a:pt x="162" y="0"/>
                    <a:pt x="1" y="162"/>
                    <a:pt x="1" y="360"/>
                  </a:cubicBezTo>
                  <a:cubicBezTo>
                    <a:pt x="1" y="558"/>
                    <a:pt x="162" y="719"/>
                    <a:pt x="360" y="719"/>
                  </a:cubicBezTo>
                  <a:lnTo>
                    <a:pt x="6091" y="719"/>
                  </a:lnTo>
                  <a:cubicBezTo>
                    <a:pt x="6290" y="719"/>
                    <a:pt x="6449" y="558"/>
                    <a:pt x="6449" y="360"/>
                  </a:cubicBezTo>
                  <a:cubicBezTo>
                    <a:pt x="6449" y="162"/>
                    <a:pt x="6290" y="0"/>
                    <a:pt x="60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63;p48"/>
            <p:cNvSpPr/>
            <p:nvPr/>
          </p:nvSpPr>
          <p:spPr>
            <a:xfrm>
              <a:off x="2267130" y="2305192"/>
              <a:ext cx="145026" cy="16129"/>
            </a:xfrm>
            <a:custGeom>
              <a:avLst/>
              <a:gdLst/>
              <a:ahLst/>
              <a:cxnLst/>
              <a:rect l="l" t="t" r="r" b="b"/>
              <a:pathLst>
                <a:path w="6465" h="719" extrusionOk="0">
                  <a:moveTo>
                    <a:pt x="359" y="1"/>
                  </a:moveTo>
                  <a:cubicBezTo>
                    <a:pt x="161" y="1"/>
                    <a:pt x="0" y="160"/>
                    <a:pt x="0" y="359"/>
                  </a:cubicBezTo>
                  <a:cubicBezTo>
                    <a:pt x="0" y="558"/>
                    <a:pt x="161" y="719"/>
                    <a:pt x="359" y="719"/>
                  </a:cubicBezTo>
                  <a:cubicBezTo>
                    <a:pt x="362" y="719"/>
                    <a:pt x="365" y="719"/>
                    <a:pt x="367" y="719"/>
                  </a:cubicBezTo>
                  <a:lnTo>
                    <a:pt x="6098" y="719"/>
                  </a:lnTo>
                  <a:cubicBezTo>
                    <a:pt x="6101" y="719"/>
                    <a:pt x="6103" y="719"/>
                    <a:pt x="6106" y="719"/>
                  </a:cubicBezTo>
                  <a:cubicBezTo>
                    <a:pt x="6304" y="719"/>
                    <a:pt x="6465" y="558"/>
                    <a:pt x="6465" y="359"/>
                  </a:cubicBezTo>
                  <a:cubicBezTo>
                    <a:pt x="6465" y="160"/>
                    <a:pt x="6304" y="1"/>
                    <a:pt x="6106" y="1"/>
                  </a:cubicBezTo>
                  <a:cubicBezTo>
                    <a:pt x="6103" y="1"/>
                    <a:pt x="6101" y="1"/>
                    <a:pt x="6098" y="1"/>
                  </a:cubicBezTo>
                  <a:lnTo>
                    <a:pt x="367" y="1"/>
                  </a:lnTo>
                  <a:cubicBezTo>
                    <a:pt x="365" y="1"/>
                    <a:pt x="362" y="1"/>
                    <a:pt x="35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64;p48"/>
            <p:cNvSpPr/>
            <p:nvPr/>
          </p:nvSpPr>
          <p:spPr>
            <a:xfrm>
              <a:off x="2459600" y="2157833"/>
              <a:ext cx="85670" cy="171138"/>
            </a:xfrm>
            <a:custGeom>
              <a:avLst/>
              <a:gdLst/>
              <a:ahLst/>
              <a:cxnLst/>
              <a:rect l="l" t="t" r="r" b="b"/>
              <a:pathLst>
                <a:path w="3819" h="7629" extrusionOk="0">
                  <a:moveTo>
                    <a:pt x="1464" y="1559"/>
                  </a:moveTo>
                  <a:lnTo>
                    <a:pt x="1464" y="2970"/>
                  </a:lnTo>
                  <a:cubicBezTo>
                    <a:pt x="1354" y="2912"/>
                    <a:pt x="1248" y="2844"/>
                    <a:pt x="1149" y="2769"/>
                  </a:cubicBezTo>
                  <a:cubicBezTo>
                    <a:pt x="998" y="2650"/>
                    <a:pt x="934" y="2419"/>
                    <a:pt x="981" y="2167"/>
                  </a:cubicBezTo>
                  <a:cubicBezTo>
                    <a:pt x="1024" y="1940"/>
                    <a:pt x="1174" y="1669"/>
                    <a:pt x="1464" y="1559"/>
                  </a:cubicBezTo>
                  <a:close/>
                  <a:moveTo>
                    <a:pt x="2221" y="4111"/>
                  </a:moveTo>
                  <a:lnTo>
                    <a:pt x="2304" y="4140"/>
                  </a:lnTo>
                  <a:cubicBezTo>
                    <a:pt x="3003" y="4388"/>
                    <a:pt x="2960" y="4985"/>
                    <a:pt x="2931" y="5164"/>
                  </a:cubicBezTo>
                  <a:cubicBezTo>
                    <a:pt x="2871" y="5511"/>
                    <a:pt x="2630" y="5878"/>
                    <a:pt x="2221" y="6024"/>
                  </a:cubicBezTo>
                  <a:lnTo>
                    <a:pt x="2221" y="4111"/>
                  </a:lnTo>
                  <a:close/>
                  <a:moveTo>
                    <a:pt x="1843" y="1"/>
                  </a:moveTo>
                  <a:cubicBezTo>
                    <a:pt x="1634" y="1"/>
                    <a:pt x="1464" y="169"/>
                    <a:pt x="1464" y="378"/>
                  </a:cubicBezTo>
                  <a:lnTo>
                    <a:pt x="1464" y="772"/>
                  </a:lnTo>
                  <a:cubicBezTo>
                    <a:pt x="1409" y="786"/>
                    <a:pt x="1352" y="800"/>
                    <a:pt x="1293" y="817"/>
                  </a:cubicBezTo>
                  <a:cubicBezTo>
                    <a:pt x="752" y="980"/>
                    <a:pt x="347" y="1444"/>
                    <a:pt x="238" y="2026"/>
                  </a:cubicBezTo>
                  <a:cubicBezTo>
                    <a:pt x="138" y="2557"/>
                    <a:pt x="308" y="3070"/>
                    <a:pt x="682" y="3364"/>
                  </a:cubicBezTo>
                  <a:cubicBezTo>
                    <a:pt x="881" y="3519"/>
                    <a:pt x="1127" y="3661"/>
                    <a:pt x="1464" y="3812"/>
                  </a:cubicBezTo>
                  <a:lnTo>
                    <a:pt x="1464" y="6082"/>
                  </a:lnTo>
                  <a:cubicBezTo>
                    <a:pt x="1172" y="6060"/>
                    <a:pt x="969" y="5989"/>
                    <a:pt x="638" y="5772"/>
                  </a:cubicBezTo>
                  <a:cubicBezTo>
                    <a:pt x="574" y="5730"/>
                    <a:pt x="502" y="5710"/>
                    <a:pt x="431" y="5710"/>
                  </a:cubicBezTo>
                  <a:cubicBezTo>
                    <a:pt x="308" y="5710"/>
                    <a:pt x="187" y="5771"/>
                    <a:pt x="115" y="5882"/>
                  </a:cubicBezTo>
                  <a:cubicBezTo>
                    <a:pt x="0" y="6056"/>
                    <a:pt x="48" y="6291"/>
                    <a:pt x="224" y="6406"/>
                  </a:cubicBezTo>
                  <a:cubicBezTo>
                    <a:pt x="707" y="6722"/>
                    <a:pt x="1037" y="6816"/>
                    <a:pt x="1464" y="6841"/>
                  </a:cubicBezTo>
                  <a:lnTo>
                    <a:pt x="1464" y="7250"/>
                  </a:lnTo>
                  <a:cubicBezTo>
                    <a:pt x="1464" y="7459"/>
                    <a:pt x="1634" y="7629"/>
                    <a:pt x="1843" y="7629"/>
                  </a:cubicBezTo>
                  <a:cubicBezTo>
                    <a:pt x="2052" y="7629"/>
                    <a:pt x="2221" y="7459"/>
                    <a:pt x="2221" y="7250"/>
                  </a:cubicBezTo>
                  <a:lnTo>
                    <a:pt x="2221" y="6811"/>
                  </a:lnTo>
                  <a:cubicBezTo>
                    <a:pt x="3071" y="6644"/>
                    <a:pt x="3566" y="5944"/>
                    <a:pt x="3676" y="5290"/>
                  </a:cubicBezTo>
                  <a:cubicBezTo>
                    <a:pt x="3819" y="4449"/>
                    <a:pt x="3378" y="3718"/>
                    <a:pt x="2556" y="3427"/>
                  </a:cubicBezTo>
                  <a:cubicBezTo>
                    <a:pt x="2446" y="3388"/>
                    <a:pt x="2334" y="3348"/>
                    <a:pt x="2221" y="3304"/>
                  </a:cubicBezTo>
                  <a:lnTo>
                    <a:pt x="2221" y="1515"/>
                  </a:lnTo>
                  <a:cubicBezTo>
                    <a:pt x="2504" y="1582"/>
                    <a:pt x="2671" y="1726"/>
                    <a:pt x="2685" y="1737"/>
                  </a:cubicBezTo>
                  <a:cubicBezTo>
                    <a:pt x="2759" y="1804"/>
                    <a:pt x="2850" y="1837"/>
                    <a:pt x="2942" y="1837"/>
                  </a:cubicBezTo>
                  <a:cubicBezTo>
                    <a:pt x="3044" y="1837"/>
                    <a:pt x="3146" y="1795"/>
                    <a:pt x="3221" y="1714"/>
                  </a:cubicBezTo>
                  <a:cubicBezTo>
                    <a:pt x="3362" y="1559"/>
                    <a:pt x="3351" y="1319"/>
                    <a:pt x="3196" y="1179"/>
                  </a:cubicBezTo>
                  <a:cubicBezTo>
                    <a:pt x="3176" y="1160"/>
                    <a:pt x="2813" y="833"/>
                    <a:pt x="2221" y="743"/>
                  </a:cubicBezTo>
                  <a:lnTo>
                    <a:pt x="2221" y="378"/>
                  </a:lnTo>
                  <a:cubicBezTo>
                    <a:pt x="2221" y="169"/>
                    <a:pt x="2052" y="1"/>
                    <a:pt x="18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 name="Google Shape;834;p44"/>
          <p:cNvGrpSpPr/>
          <p:nvPr/>
        </p:nvGrpSpPr>
        <p:grpSpPr>
          <a:xfrm>
            <a:off x="5159610" y="1710718"/>
            <a:ext cx="893708" cy="909008"/>
            <a:chOff x="4049800" y="640400"/>
            <a:chExt cx="858900" cy="858900"/>
          </a:xfrm>
        </p:grpSpPr>
        <p:sp>
          <p:nvSpPr>
            <p:cNvPr id="42" name="Google Shape;835;p44"/>
            <p:cNvSpPr/>
            <p:nvPr/>
          </p:nvSpPr>
          <p:spPr>
            <a:xfrm>
              <a:off x="4049800" y="640400"/>
              <a:ext cx="858900" cy="858900"/>
            </a:xfrm>
            <a:prstGeom prst="donut">
              <a:avLst>
                <a:gd name="adj" fmla="val 4441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836;p44"/>
            <p:cNvSpPr/>
            <p:nvPr/>
          </p:nvSpPr>
          <p:spPr>
            <a:xfrm rot="9986644" flipH="1">
              <a:off x="4101734" y="692274"/>
              <a:ext cx="755137" cy="755137"/>
            </a:xfrm>
            <a:prstGeom prst="blockArc">
              <a:avLst>
                <a:gd name="adj1" fmla="val 17702020"/>
                <a:gd name="adj2" fmla="val 663181"/>
                <a:gd name="adj3" fmla="val 11718"/>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4" name="Google Shape;829;p44"/>
          <p:cNvSpPr txBox="1"/>
          <p:nvPr/>
        </p:nvSpPr>
        <p:spPr>
          <a:xfrm>
            <a:off x="5020660" y="2738990"/>
            <a:ext cx="1171718"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ar-LY" sz="2400" dirty="0" smtClean="0">
                <a:solidFill>
                  <a:schemeClr val="accent5">
                    <a:lumMod val="75000"/>
                  </a:schemeClr>
                </a:solidFill>
                <a:latin typeface="Staatliches"/>
                <a:ea typeface="Staatliches"/>
                <a:cs typeface="Staatliches"/>
                <a:sym typeface="Staatliches"/>
              </a:rPr>
              <a:t>30</a:t>
            </a:r>
            <a:r>
              <a:rPr lang="en" sz="2400" dirty="0" smtClean="0">
                <a:solidFill>
                  <a:schemeClr val="accent5">
                    <a:lumMod val="75000"/>
                  </a:schemeClr>
                </a:solidFill>
                <a:latin typeface="Staatliches"/>
                <a:ea typeface="Staatliches"/>
                <a:cs typeface="Staatliches"/>
                <a:sym typeface="Staatliches"/>
              </a:rPr>
              <a:t>%</a:t>
            </a:r>
            <a:endParaRPr sz="2400" dirty="0">
              <a:solidFill>
                <a:schemeClr val="accent5">
                  <a:lumMod val="75000"/>
                </a:schemeClr>
              </a:solidFill>
              <a:latin typeface="Staatliches"/>
              <a:ea typeface="Staatliches"/>
              <a:cs typeface="Staatliches"/>
              <a:sym typeface="Staatliches"/>
            </a:endParaRPr>
          </a:p>
        </p:txBody>
      </p:sp>
      <p:sp>
        <p:nvSpPr>
          <p:cNvPr id="46" name="Google Shape;194;p29"/>
          <p:cNvSpPr txBox="1">
            <a:spLocks/>
          </p:cNvSpPr>
          <p:nvPr/>
        </p:nvSpPr>
        <p:spPr>
          <a:xfrm>
            <a:off x="1066800" y="1303434"/>
            <a:ext cx="3814800" cy="108225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0" algn="just">
              <a:spcAft>
                <a:spcPts val="1600"/>
              </a:spcAft>
              <a:buSzPts val="1100"/>
            </a:pPr>
            <a:r>
              <a:rPr lang="en-US" sz="1600" dirty="0">
                <a:solidFill>
                  <a:srgbClr val="1C6274"/>
                </a:solidFill>
                <a:latin typeface="Oxygen"/>
                <a:sym typeface="Oxygen"/>
              </a:rPr>
              <a:t>Some medical treatments are not covered by National Health Insurance or Employees' Health Insurance. These treatments </a:t>
            </a:r>
            <a:r>
              <a:rPr lang="en-US" sz="1600" dirty="0" smtClean="0">
                <a:solidFill>
                  <a:srgbClr val="1C6274"/>
                </a:solidFill>
                <a:latin typeface="Oxygen"/>
                <a:sym typeface="Oxygen"/>
              </a:rPr>
              <a:t>include:</a:t>
            </a:r>
            <a:endParaRPr lang="en-US" sz="1600" dirty="0">
              <a:solidFill>
                <a:srgbClr val="1C6274"/>
              </a:solidFill>
              <a:latin typeface="Oxygen"/>
              <a:sym typeface="Oxygen"/>
            </a:endParaRPr>
          </a:p>
        </p:txBody>
      </p:sp>
      <p:grpSp>
        <p:nvGrpSpPr>
          <p:cNvPr id="47" name="Google Shape;1502;p48"/>
          <p:cNvGrpSpPr/>
          <p:nvPr/>
        </p:nvGrpSpPr>
        <p:grpSpPr>
          <a:xfrm>
            <a:off x="6823784" y="1352550"/>
            <a:ext cx="696427" cy="1033135"/>
            <a:chOff x="2031768" y="3355953"/>
            <a:chExt cx="360019" cy="547645"/>
          </a:xfrm>
        </p:grpSpPr>
        <p:sp>
          <p:nvSpPr>
            <p:cNvPr id="48" name="Google Shape;1503;p48"/>
            <p:cNvSpPr/>
            <p:nvPr/>
          </p:nvSpPr>
          <p:spPr>
            <a:xfrm>
              <a:off x="2031768" y="3416454"/>
              <a:ext cx="98703" cy="277535"/>
            </a:xfrm>
            <a:custGeom>
              <a:avLst/>
              <a:gdLst/>
              <a:ahLst/>
              <a:cxnLst/>
              <a:rect l="l" t="t" r="r" b="b"/>
              <a:pathLst>
                <a:path w="4400" h="12372" extrusionOk="0">
                  <a:moveTo>
                    <a:pt x="4399" y="0"/>
                  </a:moveTo>
                  <a:lnTo>
                    <a:pt x="3267" y="401"/>
                  </a:lnTo>
                  <a:cubicBezTo>
                    <a:pt x="1287" y="1101"/>
                    <a:pt x="0" y="3016"/>
                    <a:pt x="98" y="5114"/>
                  </a:cubicBezTo>
                  <a:lnTo>
                    <a:pt x="424" y="12179"/>
                  </a:lnTo>
                  <a:lnTo>
                    <a:pt x="424" y="12178"/>
                  </a:lnTo>
                  <a:cubicBezTo>
                    <a:pt x="429" y="12300"/>
                    <a:pt x="528" y="12372"/>
                    <a:pt x="628" y="12372"/>
                  </a:cubicBezTo>
                  <a:cubicBezTo>
                    <a:pt x="694" y="12372"/>
                    <a:pt x="761" y="12340"/>
                    <a:pt x="801" y="12269"/>
                  </a:cubicBezTo>
                  <a:lnTo>
                    <a:pt x="1551" y="10941"/>
                  </a:lnTo>
                  <a:cubicBezTo>
                    <a:pt x="2059" y="10040"/>
                    <a:pt x="2349" y="9033"/>
                    <a:pt x="2398" y="8000"/>
                  </a:cubicBezTo>
                  <a:lnTo>
                    <a:pt x="2541" y="5011"/>
                  </a:lnTo>
                  <a:cubicBezTo>
                    <a:pt x="2599" y="3788"/>
                    <a:pt x="2941" y="2594"/>
                    <a:pt x="3542" y="1528"/>
                  </a:cubicBezTo>
                  <a:lnTo>
                    <a:pt x="43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504;p48"/>
            <p:cNvSpPr/>
            <p:nvPr/>
          </p:nvSpPr>
          <p:spPr>
            <a:xfrm>
              <a:off x="2039126" y="3416454"/>
              <a:ext cx="91345" cy="277535"/>
            </a:xfrm>
            <a:custGeom>
              <a:avLst/>
              <a:gdLst/>
              <a:ahLst/>
              <a:cxnLst/>
              <a:rect l="l" t="t" r="r" b="b"/>
              <a:pathLst>
                <a:path w="4072" h="12372" extrusionOk="0">
                  <a:moveTo>
                    <a:pt x="4071" y="0"/>
                  </a:moveTo>
                  <a:lnTo>
                    <a:pt x="3443" y="224"/>
                  </a:lnTo>
                  <a:lnTo>
                    <a:pt x="2648" y="1357"/>
                  </a:lnTo>
                  <a:cubicBezTo>
                    <a:pt x="1946" y="2359"/>
                    <a:pt x="1486" y="3513"/>
                    <a:pt x="1307" y="4724"/>
                  </a:cubicBezTo>
                  <a:lnTo>
                    <a:pt x="871" y="7684"/>
                  </a:lnTo>
                  <a:cubicBezTo>
                    <a:pt x="743" y="8545"/>
                    <a:pt x="447" y="9372"/>
                    <a:pt x="0" y="10119"/>
                  </a:cubicBezTo>
                  <a:lnTo>
                    <a:pt x="96" y="12179"/>
                  </a:lnTo>
                  <a:cubicBezTo>
                    <a:pt x="101" y="12300"/>
                    <a:pt x="200" y="12372"/>
                    <a:pt x="299" y="12372"/>
                  </a:cubicBezTo>
                  <a:cubicBezTo>
                    <a:pt x="366" y="12372"/>
                    <a:pt x="433" y="12340"/>
                    <a:pt x="473" y="12269"/>
                  </a:cubicBezTo>
                  <a:lnTo>
                    <a:pt x="1223" y="10941"/>
                  </a:lnTo>
                  <a:cubicBezTo>
                    <a:pt x="1731" y="10040"/>
                    <a:pt x="2021" y="9033"/>
                    <a:pt x="2070" y="8001"/>
                  </a:cubicBezTo>
                  <a:lnTo>
                    <a:pt x="2213" y="5011"/>
                  </a:lnTo>
                  <a:cubicBezTo>
                    <a:pt x="2271" y="3788"/>
                    <a:pt x="2613" y="2596"/>
                    <a:pt x="3214" y="1528"/>
                  </a:cubicBezTo>
                  <a:lnTo>
                    <a:pt x="407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505;p48"/>
            <p:cNvSpPr/>
            <p:nvPr/>
          </p:nvSpPr>
          <p:spPr>
            <a:xfrm>
              <a:off x="2084776" y="3416454"/>
              <a:ext cx="40378" cy="40379"/>
            </a:xfrm>
            <a:custGeom>
              <a:avLst/>
              <a:gdLst/>
              <a:ahLst/>
              <a:cxnLst/>
              <a:rect l="l" t="t" r="r" b="b"/>
              <a:pathLst>
                <a:path w="1800" h="1800" extrusionOk="0">
                  <a:moveTo>
                    <a:pt x="900" y="0"/>
                  </a:moveTo>
                  <a:cubicBezTo>
                    <a:pt x="404" y="0"/>
                    <a:pt x="1" y="404"/>
                    <a:pt x="1" y="900"/>
                  </a:cubicBezTo>
                  <a:cubicBezTo>
                    <a:pt x="1" y="1397"/>
                    <a:pt x="404" y="1799"/>
                    <a:pt x="900" y="1799"/>
                  </a:cubicBezTo>
                  <a:cubicBezTo>
                    <a:pt x="1396" y="1799"/>
                    <a:pt x="1800" y="1397"/>
                    <a:pt x="1800" y="900"/>
                  </a:cubicBezTo>
                  <a:cubicBezTo>
                    <a:pt x="1800" y="404"/>
                    <a:pt x="1396" y="0"/>
                    <a:pt x="90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506;p48"/>
            <p:cNvSpPr/>
            <p:nvPr/>
          </p:nvSpPr>
          <p:spPr>
            <a:xfrm>
              <a:off x="2087647" y="3416970"/>
              <a:ext cx="42173" cy="39863"/>
            </a:xfrm>
            <a:custGeom>
              <a:avLst/>
              <a:gdLst/>
              <a:ahLst/>
              <a:cxnLst/>
              <a:rect l="l" t="t" r="r" b="b"/>
              <a:pathLst>
                <a:path w="1880" h="1777" extrusionOk="0">
                  <a:moveTo>
                    <a:pt x="974" y="1"/>
                  </a:moveTo>
                  <a:cubicBezTo>
                    <a:pt x="1158" y="310"/>
                    <a:pt x="1141" y="700"/>
                    <a:pt x="927" y="990"/>
                  </a:cubicBezTo>
                  <a:cubicBezTo>
                    <a:pt x="757" y="1225"/>
                    <a:pt x="486" y="1359"/>
                    <a:pt x="205" y="1359"/>
                  </a:cubicBezTo>
                  <a:cubicBezTo>
                    <a:pt x="137" y="1359"/>
                    <a:pt x="68" y="1351"/>
                    <a:pt x="0" y="1335"/>
                  </a:cubicBezTo>
                  <a:lnTo>
                    <a:pt x="0" y="1335"/>
                  </a:lnTo>
                  <a:cubicBezTo>
                    <a:pt x="173" y="1627"/>
                    <a:pt x="472" y="1776"/>
                    <a:pt x="773" y="1776"/>
                  </a:cubicBezTo>
                  <a:cubicBezTo>
                    <a:pt x="1045" y="1776"/>
                    <a:pt x="1318" y="1654"/>
                    <a:pt x="1499" y="1406"/>
                  </a:cubicBezTo>
                  <a:cubicBezTo>
                    <a:pt x="1879" y="886"/>
                    <a:pt x="1602" y="144"/>
                    <a:pt x="97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507;p48"/>
            <p:cNvSpPr/>
            <p:nvPr/>
          </p:nvSpPr>
          <p:spPr>
            <a:xfrm>
              <a:off x="2055232" y="3495438"/>
              <a:ext cx="327604" cy="408159"/>
            </a:xfrm>
            <a:custGeom>
              <a:avLst/>
              <a:gdLst/>
              <a:ahLst/>
              <a:cxnLst/>
              <a:rect l="l" t="t" r="r" b="b"/>
              <a:pathLst>
                <a:path w="14604" h="18195" extrusionOk="0">
                  <a:moveTo>
                    <a:pt x="5510" y="0"/>
                  </a:moveTo>
                  <a:cubicBezTo>
                    <a:pt x="4283" y="0"/>
                    <a:pt x="3186" y="766"/>
                    <a:pt x="2766" y="1920"/>
                  </a:cubicBezTo>
                  <a:lnTo>
                    <a:pt x="2712" y="2071"/>
                  </a:lnTo>
                  <a:cubicBezTo>
                    <a:pt x="2480" y="2706"/>
                    <a:pt x="2475" y="3402"/>
                    <a:pt x="2700" y="4041"/>
                  </a:cubicBezTo>
                  <a:lnTo>
                    <a:pt x="3302" y="5754"/>
                  </a:lnTo>
                  <a:cubicBezTo>
                    <a:pt x="3411" y="6066"/>
                    <a:pt x="3468" y="6394"/>
                    <a:pt x="3468" y="6723"/>
                  </a:cubicBezTo>
                  <a:lnTo>
                    <a:pt x="3468" y="8422"/>
                  </a:lnTo>
                  <a:cubicBezTo>
                    <a:pt x="3468" y="9124"/>
                    <a:pt x="3088" y="9780"/>
                    <a:pt x="2467" y="10108"/>
                  </a:cubicBezTo>
                  <a:cubicBezTo>
                    <a:pt x="721" y="11028"/>
                    <a:pt x="0" y="13150"/>
                    <a:pt x="823" y="14943"/>
                  </a:cubicBezTo>
                  <a:lnTo>
                    <a:pt x="2171" y="18136"/>
                  </a:lnTo>
                  <a:cubicBezTo>
                    <a:pt x="2185" y="18171"/>
                    <a:pt x="2220" y="18194"/>
                    <a:pt x="2258" y="18194"/>
                  </a:cubicBezTo>
                  <a:lnTo>
                    <a:pt x="11010" y="18194"/>
                  </a:lnTo>
                  <a:cubicBezTo>
                    <a:pt x="11077" y="18194"/>
                    <a:pt x="11123" y="18129"/>
                    <a:pt x="11100" y="18067"/>
                  </a:cubicBezTo>
                  <a:lnTo>
                    <a:pt x="10546" y="16530"/>
                  </a:lnTo>
                  <a:cubicBezTo>
                    <a:pt x="10437" y="16175"/>
                    <a:pt x="10617" y="15796"/>
                    <a:pt x="10959" y="15657"/>
                  </a:cubicBezTo>
                  <a:cubicBezTo>
                    <a:pt x="10967" y="15654"/>
                    <a:pt x="10973" y="15653"/>
                    <a:pt x="10975" y="15651"/>
                  </a:cubicBezTo>
                  <a:cubicBezTo>
                    <a:pt x="13185" y="14979"/>
                    <a:pt x="14604" y="13096"/>
                    <a:pt x="14151" y="10703"/>
                  </a:cubicBezTo>
                  <a:cubicBezTo>
                    <a:pt x="13646" y="8030"/>
                    <a:pt x="11495" y="6907"/>
                    <a:pt x="10191" y="6472"/>
                  </a:cubicBezTo>
                  <a:cubicBezTo>
                    <a:pt x="10127" y="6452"/>
                    <a:pt x="10112" y="6368"/>
                    <a:pt x="10164" y="6326"/>
                  </a:cubicBezTo>
                  <a:lnTo>
                    <a:pt x="10189" y="6307"/>
                  </a:lnTo>
                  <a:cubicBezTo>
                    <a:pt x="10884" y="5735"/>
                    <a:pt x="11049" y="4720"/>
                    <a:pt x="10562" y="3962"/>
                  </a:cubicBezTo>
                  <a:cubicBezTo>
                    <a:pt x="10305" y="3558"/>
                    <a:pt x="9896" y="3273"/>
                    <a:pt x="9427" y="3173"/>
                  </a:cubicBezTo>
                  <a:cubicBezTo>
                    <a:pt x="8458" y="2966"/>
                    <a:pt x="7602" y="2407"/>
                    <a:pt x="7071" y="1569"/>
                  </a:cubicBezTo>
                  <a:lnTo>
                    <a:pt x="607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508;p48"/>
            <p:cNvSpPr/>
            <p:nvPr/>
          </p:nvSpPr>
          <p:spPr>
            <a:xfrm>
              <a:off x="2160889" y="3495438"/>
              <a:ext cx="221947" cy="408159"/>
            </a:xfrm>
            <a:custGeom>
              <a:avLst/>
              <a:gdLst/>
              <a:ahLst/>
              <a:cxnLst/>
              <a:rect l="l" t="t" r="r" b="b"/>
              <a:pathLst>
                <a:path w="9894" h="18195" extrusionOk="0">
                  <a:moveTo>
                    <a:pt x="800" y="0"/>
                  </a:moveTo>
                  <a:cubicBezTo>
                    <a:pt x="531" y="0"/>
                    <a:pt x="261" y="38"/>
                    <a:pt x="1" y="112"/>
                  </a:cubicBezTo>
                  <a:lnTo>
                    <a:pt x="924" y="1570"/>
                  </a:lnTo>
                  <a:cubicBezTo>
                    <a:pt x="1453" y="2407"/>
                    <a:pt x="2311" y="2966"/>
                    <a:pt x="3280" y="3175"/>
                  </a:cubicBezTo>
                  <a:cubicBezTo>
                    <a:pt x="3748" y="3275"/>
                    <a:pt x="4157" y="3559"/>
                    <a:pt x="4414" y="3964"/>
                  </a:cubicBezTo>
                  <a:cubicBezTo>
                    <a:pt x="4902" y="4720"/>
                    <a:pt x="4736" y="5737"/>
                    <a:pt x="4040" y="6308"/>
                  </a:cubicBezTo>
                  <a:cubicBezTo>
                    <a:pt x="4033" y="6314"/>
                    <a:pt x="4025" y="6320"/>
                    <a:pt x="4017" y="6326"/>
                  </a:cubicBezTo>
                  <a:cubicBezTo>
                    <a:pt x="3963" y="6368"/>
                    <a:pt x="3979" y="6452"/>
                    <a:pt x="4043" y="6472"/>
                  </a:cubicBezTo>
                  <a:cubicBezTo>
                    <a:pt x="5347" y="6907"/>
                    <a:pt x="7497" y="8030"/>
                    <a:pt x="8003" y="10703"/>
                  </a:cubicBezTo>
                  <a:cubicBezTo>
                    <a:pt x="8456" y="13096"/>
                    <a:pt x="7037" y="14981"/>
                    <a:pt x="4828" y="15651"/>
                  </a:cubicBezTo>
                  <a:cubicBezTo>
                    <a:pt x="4825" y="15653"/>
                    <a:pt x="4819" y="15654"/>
                    <a:pt x="4812" y="15657"/>
                  </a:cubicBezTo>
                  <a:cubicBezTo>
                    <a:pt x="4468" y="15796"/>
                    <a:pt x="4288" y="16175"/>
                    <a:pt x="4397" y="16530"/>
                  </a:cubicBezTo>
                  <a:lnTo>
                    <a:pt x="4997" y="18194"/>
                  </a:lnTo>
                  <a:lnTo>
                    <a:pt x="6302" y="18194"/>
                  </a:lnTo>
                  <a:cubicBezTo>
                    <a:pt x="6367" y="18194"/>
                    <a:pt x="6413" y="18129"/>
                    <a:pt x="6390" y="18067"/>
                  </a:cubicBezTo>
                  <a:lnTo>
                    <a:pt x="5836" y="16530"/>
                  </a:lnTo>
                  <a:cubicBezTo>
                    <a:pt x="5727" y="16175"/>
                    <a:pt x="5907" y="15796"/>
                    <a:pt x="6251" y="15657"/>
                  </a:cubicBezTo>
                  <a:cubicBezTo>
                    <a:pt x="6258" y="15654"/>
                    <a:pt x="6263" y="15651"/>
                    <a:pt x="6267" y="15651"/>
                  </a:cubicBezTo>
                  <a:cubicBezTo>
                    <a:pt x="8475" y="14979"/>
                    <a:pt x="9894" y="13096"/>
                    <a:pt x="9441" y="10703"/>
                  </a:cubicBezTo>
                  <a:cubicBezTo>
                    <a:pt x="8936" y="8030"/>
                    <a:pt x="6785" y="6907"/>
                    <a:pt x="5481" y="6472"/>
                  </a:cubicBezTo>
                  <a:cubicBezTo>
                    <a:pt x="5417" y="6452"/>
                    <a:pt x="5402" y="6368"/>
                    <a:pt x="5456" y="6326"/>
                  </a:cubicBezTo>
                  <a:lnTo>
                    <a:pt x="5479" y="6308"/>
                  </a:lnTo>
                  <a:cubicBezTo>
                    <a:pt x="6174" y="5737"/>
                    <a:pt x="6339" y="4720"/>
                    <a:pt x="5853" y="3964"/>
                  </a:cubicBezTo>
                  <a:cubicBezTo>
                    <a:pt x="5597" y="3559"/>
                    <a:pt x="5187" y="3275"/>
                    <a:pt x="4719" y="3175"/>
                  </a:cubicBezTo>
                  <a:cubicBezTo>
                    <a:pt x="3750" y="2967"/>
                    <a:pt x="2892" y="2407"/>
                    <a:pt x="2363" y="1570"/>
                  </a:cubicBezTo>
                  <a:lnTo>
                    <a:pt x="136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509;p48"/>
            <p:cNvSpPr/>
            <p:nvPr/>
          </p:nvSpPr>
          <p:spPr>
            <a:xfrm>
              <a:off x="2142943" y="3438819"/>
              <a:ext cx="82215" cy="88900"/>
            </a:xfrm>
            <a:custGeom>
              <a:avLst/>
              <a:gdLst/>
              <a:ahLst/>
              <a:cxnLst/>
              <a:rect l="l" t="t" r="r" b="b"/>
              <a:pathLst>
                <a:path w="3665" h="3963" extrusionOk="0">
                  <a:moveTo>
                    <a:pt x="1082" y="0"/>
                  </a:moveTo>
                  <a:lnTo>
                    <a:pt x="31" y="3116"/>
                  </a:lnTo>
                  <a:cubicBezTo>
                    <a:pt x="0" y="3203"/>
                    <a:pt x="48" y="3298"/>
                    <a:pt x="135" y="3328"/>
                  </a:cubicBezTo>
                  <a:lnTo>
                    <a:pt x="1904" y="3924"/>
                  </a:lnTo>
                  <a:lnTo>
                    <a:pt x="1904" y="3926"/>
                  </a:lnTo>
                  <a:cubicBezTo>
                    <a:pt x="1977" y="3950"/>
                    <a:pt x="2052" y="3962"/>
                    <a:pt x="2125" y="3962"/>
                  </a:cubicBezTo>
                  <a:cubicBezTo>
                    <a:pt x="2414" y="3962"/>
                    <a:pt x="2684" y="3780"/>
                    <a:pt x="2781" y="3491"/>
                  </a:cubicBezTo>
                  <a:lnTo>
                    <a:pt x="3665" y="870"/>
                  </a:lnTo>
                  <a:lnTo>
                    <a:pt x="108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510;p48"/>
            <p:cNvSpPr/>
            <p:nvPr/>
          </p:nvSpPr>
          <p:spPr>
            <a:xfrm>
              <a:off x="2178140" y="3452368"/>
              <a:ext cx="47019" cy="75306"/>
            </a:xfrm>
            <a:custGeom>
              <a:avLst/>
              <a:gdLst/>
              <a:ahLst/>
              <a:cxnLst/>
              <a:rect l="l" t="t" r="r" b="b"/>
              <a:pathLst>
                <a:path w="2096" h="3357" extrusionOk="0">
                  <a:moveTo>
                    <a:pt x="1304" y="1"/>
                  </a:moveTo>
                  <a:lnTo>
                    <a:pt x="358" y="2805"/>
                  </a:lnTo>
                  <a:cubicBezTo>
                    <a:pt x="298" y="2982"/>
                    <a:pt x="169" y="3127"/>
                    <a:pt x="1" y="3207"/>
                  </a:cubicBezTo>
                  <a:lnTo>
                    <a:pt x="335" y="3320"/>
                  </a:lnTo>
                  <a:cubicBezTo>
                    <a:pt x="408" y="3345"/>
                    <a:pt x="483" y="3357"/>
                    <a:pt x="556" y="3357"/>
                  </a:cubicBezTo>
                  <a:cubicBezTo>
                    <a:pt x="845" y="3357"/>
                    <a:pt x="1115" y="3174"/>
                    <a:pt x="1212" y="2885"/>
                  </a:cubicBezTo>
                  <a:lnTo>
                    <a:pt x="2096" y="268"/>
                  </a:lnTo>
                  <a:lnTo>
                    <a:pt x="130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511;p48"/>
            <p:cNvSpPr/>
            <p:nvPr/>
          </p:nvSpPr>
          <p:spPr>
            <a:xfrm>
              <a:off x="2109676" y="3355976"/>
              <a:ext cx="147157" cy="140024"/>
            </a:xfrm>
            <a:custGeom>
              <a:avLst/>
              <a:gdLst/>
              <a:ahLst/>
              <a:cxnLst/>
              <a:rect l="l" t="t" r="r" b="b"/>
              <a:pathLst>
                <a:path w="6560" h="6242" extrusionOk="0">
                  <a:moveTo>
                    <a:pt x="2928" y="0"/>
                  </a:moveTo>
                  <a:cubicBezTo>
                    <a:pt x="2872" y="0"/>
                    <a:pt x="2815" y="2"/>
                    <a:pt x="2758" y="5"/>
                  </a:cubicBezTo>
                  <a:cubicBezTo>
                    <a:pt x="1366" y="85"/>
                    <a:pt x="231" y="1199"/>
                    <a:pt x="127" y="2590"/>
                  </a:cubicBezTo>
                  <a:cubicBezTo>
                    <a:pt x="0" y="4221"/>
                    <a:pt x="1290" y="5614"/>
                    <a:pt x="2925" y="5614"/>
                  </a:cubicBezTo>
                  <a:cubicBezTo>
                    <a:pt x="2932" y="5614"/>
                    <a:pt x="2950" y="5647"/>
                    <a:pt x="2970" y="5699"/>
                  </a:cubicBezTo>
                  <a:cubicBezTo>
                    <a:pt x="3096" y="6026"/>
                    <a:pt x="3410" y="6242"/>
                    <a:pt x="3761" y="6242"/>
                  </a:cubicBezTo>
                  <a:lnTo>
                    <a:pt x="5535" y="6242"/>
                  </a:lnTo>
                  <a:cubicBezTo>
                    <a:pt x="6039" y="6242"/>
                    <a:pt x="6414" y="5779"/>
                    <a:pt x="6311" y="5286"/>
                  </a:cubicBezTo>
                  <a:lnTo>
                    <a:pt x="6034" y="3964"/>
                  </a:lnTo>
                  <a:lnTo>
                    <a:pt x="6397" y="3705"/>
                  </a:lnTo>
                  <a:cubicBezTo>
                    <a:pt x="6559" y="3589"/>
                    <a:pt x="6543" y="3342"/>
                    <a:pt x="6366" y="3248"/>
                  </a:cubicBezTo>
                  <a:lnTo>
                    <a:pt x="6365" y="3249"/>
                  </a:lnTo>
                  <a:lnTo>
                    <a:pt x="5825" y="2963"/>
                  </a:lnTo>
                  <a:lnTo>
                    <a:pt x="5682" y="2279"/>
                  </a:lnTo>
                  <a:cubicBezTo>
                    <a:pt x="5427" y="950"/>
                    <a:pt x="4265" y="0"/>
                    <a:pt x="292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512;p48"/>
            <p:cNvSpPr/>
            <p:nvPr/>
          </p:nvSpPr>
          <p:spPr>
            <a:xfrm>
              <a:off x="2110483" y="3355953"/>
              <a:ext cx="107429" cy="119520"/>
            </a:xfrm>
            <a:custGeom>
              <a:avLst/>
              <a:gdLst/>
              <a:ahLst/>
              <a:cxnLst/>
              <a:rect l="l" t="t" r="r" b="b"/>
              <a:pathLst>
                <a:path w="4789" h="5328" extrusionOk="0">
                  <a:moveTo>
                    <a:pt x="2893" y="1"/>
                  </a:moveTo>
                  <a:cubicBezTo>
                    <a:pt x="2836" y="1"/>
                    <a:pt x="2779" y="3"/>
                    <a:pt x="2722" y="6"/>
                  </a:cubicBezTo>
                  <a:cubicBezTo>
                    <a:pt x="1330" y="86"/>
                    <a:pt x="194" y="1200"/>
                    <a:pt x="91" y="2591"/>
                  </a:cubicBezTo>
                  <a:cubicBezTo>
                    <a:pt x="1" y="3738"/>
                    <a:pt x="620" y="4821"/>
                    <a:pt x="1653" y="5328"/>
                  </a:cubicBezTo>
                  <a:lnTo>
                    <a:pt x="2183" y="5145"/>
                  </a:lnTo>
                  <a:cubicBezTo>
                    <a:pt x="2540" y="5021"/>
                    <a:pt x="2786" y="4695"/>
                    <a:pt x="2808" y="4318"/>
                  </a:cubicBezTo>
                  <a:lnTo>
                    <a:pt x="2847" y="3648"/>
                  </a:lnTo>
                  <a:cubicBezTo>
                    <a:pt x="2883" y="2998"/>
                    <a:pt x="3158" y="2383"/>
                    <a:pt x="3618" y="1921"/>
                  </a:cubicBezTo>
                  <a:lnTo>
                    <a:pt x="4788" y="743"/>
                  </a:lnTo>
                  <a:cubicBezTo>
                    <a:pt x="4270" y="264"/>
                    <a:pt x="3593" y="1"/>
                    <a:pt x="28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513;p48"/>
            <p:cNvSpPr/>
            <p:nvPr/>
          </p:nvSpPr>
          <p:spPr>
            <a:xfrm>
              <a:off x="2170042" y="3355976"/>
              <a:ext cx="86791" cy="140024"/>
            </a:xfrm>
            <a:custGeom>
              <a:avLst/>
              <a:gdLst/>
              <a:ahLst/>
              <a:cxnLst/>
              <a:rect l="l" t="t" r="r" b="b"/>
              <a:pathLst>
                <a:path w="3869" h="6242" extrusionOk="0">
                  <a:moveTo>
                    <a:pt x="237" y="0"/>
                  </a:moveTo>
                  <a:cubicBezTo>
                    <a:pt x="181" y="0"/>
                    <a:pt x="124" y="2"/>
                    <a:pt x="67" y="5"/>
                  </a:cubicBezTo>
                  <a:cubicBezTo>
                    <a:pt x="46" y="7"/>
                    <a:pt x="22" y="8"/>
                    <a:pt x="1" y="10"/>
                  </a:cubicBezTo>
                  <a:cubicBezTo>
                    <a:pt x="1253" y="118"/>
                    <a:pt x="2280" y="1045"/>
                    <a:pt x="2516" y="2279"/>
                  </a:cubicBezTo>
                  <a:lnTo>
                    <a:pt x="2660" y="2963"/>
                  </a:lnTo>
                  <a:lnTo>
                    <a:pt x="3201" y="3249"/>
                  </a:lnTo>
                  <a:cubicBezTo>
                    <a:pt x="3378" y="3342"/>
                    <a:pt x="3394" y="3589"/>
                    <a:pt x="3232" y="3705"/>
                  </a:cubicBezTo>
                  <a:lnTo>
                    <a:pt x="3002" y="3869"/>
                  </a:lnTo>
                  <a:cubicBezTo>
                    <a:pt x="2923" y="3927"/>
                    <a:pt x="2882" y="4027"/>
                    <a:pt x="2902" y="4124"/>
                  </a:cubicBezTo>
                  <a:lnTo>
                    <a:pt x="3146" y="5286"/>
                  </a:lnTo>
                  <a:cubicBezTo>
                    <a:pt x="3249" y="5779"/>
                    <a:pt x="2873" y="6242"/>
                    <a:pt x="2370" y="6242"/>
                  </a:cubicBezTo>
                  <a:lnTo>
                    <a:pt x="2843" y="6242"/>
                  </a:lnTo>
                  <a:cubicBezTo>
                    <a:pt x="3348" y="6242"/>
                    <a:pt x="3723" y="5779"/>
                    <a:pt x="3620" y="5286"/>
                  </a:cubicBezTo>
                  <a:lnTo>
                    <a:pt x="3343" y="3963"/>
                  </a:lnTo>
                  <a:lnTo>
                    <a:pt x="3706" y="3705"/>
                  </a:lnTo>
                  <a:cubicBezTo>
                    <a:pt x="3868" y="3589"/>
                    <a:pt x="3852" y="3340"/>
                    <a:pt x="3675" y="3248"/>
                  </a:cubicBezTo>
                  <a:lnTo>
                    <a:pt x="3674" y="3249"/>
                  </a:lnTo>
                  <a:lnTo>
                    <a:pt x="3134" y="2963"/>
                  </a:lnTo>
                  <a:lnTo>
                    <a:pt x="2991" y="2279"/>
                  </a:lnTo>
                  <a:cubicBezTo>
                    <a:pt x="2736" y="950"/>
                    <a:pt x="1574" y="0"/>
                    <a:pt x="23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514;p48"/>
            <p:cNvSpPr/>
            <p:nvPr/>
          </p:nvSpPr>
          <p:spPr>
            <a:xfrm>
              <a:off x="2139130" y="3355953"/>
              <a:ext cx="78783" cy="119520"/>
            </a:xfrm>
            <a:custGeom>
              <a:avLst/>
              <a:gdLst/>
              <a:ahLst/>
              <a:cxnLst/>
              <a:rect l="l" t="t" r="r" b="b"/>
              <a:pathLst>
                <a:path w="3512" h="5328" extrusionOk="0">
                  <a:moveTo>
                    <a:pt x="1616" y="1"/>
                  </a:moveTo>
                  <a:cubicBezTo>
                    <a:pt x="1559" y="1"/>
                    <a:pt x="1502" y="3"/>
                    <a:pt x="1445" y="6"/>
                  </a:cubicBezTo>
                  <a:cubicBezTo>
                    <a:pt x="1332" y="12"/>
                    <a:pt x="1221" y="26"/>
                    <a:pt x="1110" y="47"/>
                  </a:cubicBezTo>
                  <a:cubicBezTo>
                    <a:pt x="1543" y="124"/>
                    <a:pt x="1950" y="304"/>
                    <a:pt x="2300" y="568"/>
                  </a:cubicBezTo>
                  <a:cubicBezTo>
                    <a:pt x="2416" y="656"/>
                    <a:pt x="2426" y="826"/>
                    <a:pt x="2325" y="929"/>
                  </a:cubicBezTo>
                  <a:lnTo>
                    <a:pt x="1338" y="1921"/>
                  </a:lnTo>
                  <a:cubicBezTo>
                    <a:pt x="880" y="2383"/>
                    <a:pt x="605" y="2998"/>
                    <a:pt x="568" y="3648"/>
                  </a:cubicBezTo>
                  <a:lnTo>
                    <a:pt x="530" y="4318"/>
                  </a:lnTo>
                  <a:cubicBezTo>
                    <a:pt x="510" y="4657"/>
                    <a:pt x="308" y="4959"/>
                    <a:pt x="0" y="5106"/>
                  </a:cubicBezTo>
                  <a:cubicBezTo>
                    <a:pt x="119" y="5188"/>
                    <a:pt x="246" y="5264"/>
                    <a:pt x="376" y="5328"/>
                  </a:cubicBezTo>
                  <a:lnTo>
                    <a:pt x="906" y="5145"/>
                  </a:lnTo>
                  <a:cubicBezTo>
                    <a:pt x="1263" y="5021"/>
                    <a:pt x="1509" y="4695"/>
                    <a:pt x="1531" y="4318"/>
                  </a:cubicBezTo>
                  <a:lnTo>
                    <a:pt x="1570" y="3648"/>
                  </a:lnTo>
                  <a:cubicBezTo>
                    <a:pt x="1606" y="2998"/>
                    <a:pt x="1881" y="2383"/>
                    <a:pt x="2341" y="1921"/>
                  </a:cubicBezTo>
                  <a:lnTo>
                    <a:pt x="3511" y="742"/>
                  </a:lnTo>
                  <a:cubicBezTo>
                    <a:pt x="2993" y="264"/>
                    <a:pt x="2316" y="1"/>
                    <a:pt x="16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515;p48"/>
            <p:cNvSpPr/>
            <p:nvPr/>
          </p:nvSpPr>
          <p:spPr>
            <a:xfrm>
              <a:off x="2139332" y="3550241"/>
              <a:ext cx="210013" cy="241508"/>
            </a:xfrm>
            <a:custGeom>
              <a:avLst/>
              <a:gdLst/>
              <a:ahLst/>
              <a:cxnLst/>
              <a:rect l="l" t="t" r="r" b="b"/>
              <a:pathLst>
                <a:path w="9362" h="10766" extrusionOk="0">
                  <a:moveTo>
                    <a:pt x="1494" y="1"/>
                  </a:moveTo>
                  <a:cubicBezTo>
                    <a:pt x="1370" y="1"/>
                    <a:pt x="1244" y="18"/>
                    <a:pt x="1119" y="56"/>
                  </a:cubicBezTo>
                  <a:cubicBezTo>
                    <a:pt x="398" y="269"/>
                    <a:pt x="0" y="1039"/>
                    <a:pt x="245" y="1750"/>
                  </a:cubicBezTo>
                  <a:lnTo>
                    <a:pt x="2317" y="7778"/>
                  </a:lnTo>
                  <a:cubicBezTo>
                    <a:pt x="2466" y="8213"/>
                    <a:pt x="2804" y="8557"/>
                    <a:pt x="3237" y="8715"/>
                  </a:cubicBezTo>
                  <a:lnTo>
                    <a:pt x="8874" y="10765"/>
                  </a:lnTo>
                  <a:lnTo>
                    <a:pt x="9362" y="9700"/>
                  </a:lnTo>
                  <a:lnTo>
                    <a:pt x="4907" y="7208"/>
                  </a:lnTo>
                  <a:cubicBezTo>
                    <a:pt x="4789" y="7142"/>
                    <a:pt x="4664" y="7093"/>
                    <a:pt x="4535" y="7060"/>
                  </a:cubicBezTo>
                  <a:cubicBezTo>
                    <a:pt x="4377" y="7024"/>
                    <a:pt x="4252" y="6902"/>
                    <a:pt x="4212" y="6745"/>
                  </a:cubicBezTo>
                  <a:lnTo>
                    <a:pt x="2774" y="1001"/>
                  </a:lnTo>
                  <a:cubicBezTo>
                    <a:pt x="2623" y="399"/>
                    <a:pt x="2083" y="1"/>
                    <a:pt x="149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516;p48"/>
            <p:cNvSpPr/>
            <p:nvPr/>
          </p:nvSpPr>
          <p:spPr>
            <a:xfrm>
              <a:off x="2158175" y="3550263"/>
              <a:ext cx="191170" cy="241486"/>
            </a:xfrm>
            <a:custGeom>
              <a:avLst/>
              <a:gdLst/>
              <a:ahLst/>
              <a:cxnLst/>
              <a:rect l="l" t="t" r="r" b="b"/>
              <a:pathLst>
                <a:path w="8522" h="10765" extrusionOk="0">
                  <a:moveTo>
                    <a:pt x="654" y="0"/>
                  </a:moveTo>
                  <a:cubicBezTo>
                    <a:pt x="501" y="0"/>
                    <a:pt x="345" y="27"/>
                    <a:pt x="193" y="84"/>
                  </a:cubicBezTo>
                  <a:cubicBezTo>
                    <a:pt x="126" y="108"/>
                    <a:pt x="61" y="139"/>
                    <a:pt x="0" y="175"/>
                  </a:cubicBezTo>
                  <a:cubicBezTo>
                    <a:pt x="506" y="269"/>
                    <a:pt x="910" y="651"/>
                    <a:pt x="1036" y="1151"/>
                  </a:cubicBezTo>
                  <a:lnTo>
                    <a:pt x="2475" y="6895"/>
                  </a:lnTo>
                  <a:cubicBezTo>
                    <a:pt x="2516" y="7052"/>
                    <a:pt x="2641" y="7172"/>
                    <a:pt x="2797" y="7210"/>
                  </a:cubicBezTo>
                  <a:cubicBezTo>
                    <a:pt x="2928" y="7242"/>
                    <a:pt x="3053" y="7291"/>
                    <a:pt x="3169" y="7356"/>
                  </a:cubicBezTo>
                  <a:lnTo>
                    <a:pt x="7624" y="9850"/>
                  </a:lnTo>
                  <a:lnTo>
                    <a:pt x="7324" y="10506"/>
                  </a:lnTo>
                  <a:lnTo>
                    <a:pt x="8034" y="10764"/>
                  </a:lnTo>
                  <a:lnTo>
                    <a:pt x="8522" y="9699"/>
                  </a:lnTo>
                  <a:lnTo>
                    <a:pt x="4067" y="7207"/>
                  </a:lnTo>
                  <a:cubicBezTo>
                    <a:pt x="3949" y="7141"/>
                    <a:pt x="3824" y="7092"/>
                    <a:pt x="3695" y="7059"/>
                  </a:cubicBezTo>
                  <a:cubicBezTo>
                    <a:pt x="3537" y="7023"/>
                    <a:pt x="3412" y="6901"/>
                    <a:pt x="3372" y="6744"/>
                  </a:cubicBezTo>
                  <a:lnTo>
                    <a:pt x="1934" y="1000"/>
                  </a:lnTo>
                  <a:cubicBezTo>
                    <a:pt x="1782" y="394"/>
                    <a:pt x="1239" y="0"/>
                    <a:pt x="65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517;p48"/>
            <p:cNvSpPr/>
            <p:nvPr/>
          </p:nvSpPr>
          <p:spPr>
            <a:xfrm>
              <a:off x="2312533" y="3749823"/>
              <a:ext cx="79254" cy="59424"/>
            </a:xfrm>
            <a:custGeom>
              <a:avLst/>
              <a:gdLst/>
              <a:ahLst/>
              <a:cxnLst/>
              <a:rect l="l" t="t" r="r" b="b"/>
              <a:pathLst>
                <a:path w="3533" h="2649" extrusionOk="0">
                  <a:moveTo>
                    <a:pt x="1621" y="0"/>
                  </a:moveTo>
                  <a:cubicBezTo>
                    <a:pt x="1500" y="0"/>
                    <a:pt x="1381" y="31"/>
                    <a:pt x="1272" y="88"/>
                  </a:cubicBezTo>
                  <a:lnTo>
                    <a:pt x="873" y="301"/>
                  </a:lnTo>
                  <a:cubicBezTo>
                    <a:pt x="430" y="372"/>
                    <a:pt x="89" y="735"/>
                    <a:pt x="44" y="1183"/>
                  </a:cubicBezTo>
                  <a:cubicBezTo>
                    <a:pt x="0" y="1632"/>
                    <a:pt x="263" y="2052"/>
                    <a:pt x="685" y="2210"/>
                  </a:cubicBezTo>
                  <a:lnTo>
                    <a:pt x="1471" y="2502"/>
                  </a:lnTo>
                  <a:cubicBezTo>
                    <a:pt x="1734" y="2600"/>
                    <a:pt x="2011" y="2649"/>
                    <a:pt x="2288" y="2649"/>
                  </a:cubicBezTo>
                  <a:cubicBezTo>
                    <a:pt x="2444" y="2649"/>
                    <a:pt x="2600" y="2633"/>
                    <a:pt x="2754" y="2602"/>
                  </a:cubicBezTo>
                  <a:lnTo>
                    <a:pt x="2918" y="2569"/>
                  </a:lnTo>
                  <a:cubicBezTo>
                    <a:pt x="3333" y="2485"/>
                    <a:pt x="3533" y="2007"/>
                    <a:pt x="3299" y="1652"/>
                  </a:cubicBezTo>
                  <a:lnTo>
                    <a:pt x="3212" y="1518"/>
                  </a:lnTo>
                  <a:cubicBezTo>
                    <a:pt x="2938" y="1101"/>
                    <a:pt x="2538" y="781"/>
                    <a:pt x="2069" y="607"/>
                  </a:cubicBezTo>
                  <a:lnTo>
                    <a:pt x="1956" y="565"/>
                  </a:lnTo>
                  <a:lnTo>
                    <a:pt x="2343" y="398"/>
                  </a:lnTo>
                  <a:cubicBezTo>
                    <a:pt x="2535" y="316"/>
                    <a:pt x="2481" y="31"/>
                    <a:pt x="2273" y="23"/>
                  </a:cubicBezTo>
                  <a:lnTo>
                    <a:pt x="1653" y="1"/>
                  </a:lnTo>
                  <a:cubicBezTo>
                    <a:pt x="1642" y="0"/>
                    <a:pt x="1631" y="0"/>
                    <a:pt x="162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518;p48"/>
            <p:cNvSpPr/>
            <p:nvPr/>
          </p:nvSpPr>
          <p:spPr>
            <a:xfrm>
              <a:off x="2330591" y="3749823"/>
              <a:ext cx="61173" cy="59424"/>
            </a:xfrm>
            <a:custGeom>
              <a:avLst/>
              <a:gdLst/>
              <a:ahLst/>
              <a:cxnLst/>
              <a:rect l="l" t="t" r="r" b="b"/>
              <a:pathLst>
                <a:path w="2727" h="2649" extrusionOk="0">
                  <a:moveTo>
                    <a:pt x="816" y="0"/>
                  </a:moveTo>
                  <a:cubicBezTo>
                    <a:pt x="695" y="0"/>
                    <a:pt x="576" y="31"/>
                    <a:pt x="467" y="88"/>
                  </a:cubicBezTo>
                  <a:lnTo>
                    <a:pt x="68" y="301"/>
                  </a:lnTo>
                  <a:cubicBezTo>
                    <a:pt x="45" y="306"/>
                    <a:pt x="22" y="310"/>
                    <a:pt x="0" y="316"/>
                  </a:cubicBezTo>
                  <a:lnTo>
                    <a:pt x="279" y="419"/>
                  </a:lnTo>
                  <a:cubicBezTo>
                    <a:pt x="747" y="593"/>
                    <a:pt x="1148" y="912"/>
                    <a:pt x="1422" y="1330"/>
                  </a:cubicBezTo>
                  <a:lnTo>
                    <a:pt x="1509" y="1463"/>
                  </a:lnTo>
                  <a:cubicBezTo>
                    <a:pt x="1741" y="1817"/>
                    <a:pt x="1542" y="2296"/>
                    <a:pt x="1126" y="2380"/>
                  </a:cubicBezTo>
                  <a:lnTo>
                    <a:pt x="964" y="2414"/>
                  </a:lnTo>
                  <a:cubicBezTo>
                    <a:pt x="827" y="2441"/>
                    <a:pt x="689" y="2456"/>
                    <a:pt x="550" y="2459"/>
                  </a:cubicBezTo>
                  <a:lnTo>
                    <a:pt x="666" y="2502"/>
                  </a:lnTo>
                  <a:cubicBezTo>
                    <a:pt x="928" y="2600"/>
                    <a:pt x="1205" y="2649"/>
                    <a:pt x="1482" y="2649"/>
                  </a:cubicBezTo>
                  <a:cubicBezTo>
                    <a:pt x="1638" y="2649"/>
                    <a:pt x="1794" y="2633"/>
                    <a:pt x="1949" y="2602"/>
                  </a:cubicBezTo>
                  <a:lnTo>
                    <a:pt x="2111" y="2569"/>
                  </a:lnTo>
                  <a:cubicBezTo>
                    <a:pt x="2528" y="2485"/>
                    <a:pt x="2726" y="2007"/>
                    <a:pt x="2494" y="1652"/>
                  </a:cubicBezTo>
                  <a:lnTo>
                    <a:pt x="2407" y="1518"/>
                  </a:lnTo>
                  <a:cubicBezTo>
                    <a:pt x="2133" y="1101"/>
                    <a:pt x="1733" y="781"/>
                    <a:pt x="1264" y="607"/>
                  </a:cubicBezTo>
                  <a:lnTo>
                    <a:pt x="1151" y="565"/>
                  </a:lnTo>
                  <a:lnTo>
                    <a:pt x="1538" y="398"/>
                  </a:lnTo>
                  <a:cubicBezTo>
                    <a:pt x="1730" y="316"/>
                    <a:pt x="1676" y="31"/>
                    <a:pt x="1468" y="23"/>
                  </a:cubicBezTo>
                  <a:lnTo>
                    <a:pt x="848" y="1"/>
                  </a:lnTo>
                  <a:cubicBezTo>
                    <a:pt x="837" y="0"/>
                    <a:pt x="826" y="0"/>
                    <a:pt x="81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4" name="مستطيل 63"/>
          <p:cNvSpPr/>
          <p:nvPr/>
        </p:nvSpPr>
        <p:spPr>
          <a:xfrm>
            <a:off x="1145400" y="2495550"/>
            <a:ext cx="3350400" cy="954107"/>
          </a:xfrm>
          <a:prstGeom prst="rect">
            <a:avLst/>
          </a:prstGeom>
        </p:spPr>
        <p:txBody>
          <a:bodyPr wrap="square">
            <a:spAutoFit/>
          </a:bodyPr>
          <a:lstStyle/>
          <a:p>
            <a:pPr marL="457200" indent="-317500" algn="just">
              <a:buClr>
                <a:schemeClr val="accent5"/>
              </a:buClr>
              <a:buSzPts val="1400"/>
              <a:buFont typeface="Oxygen"/>
              <a:buChar char="●"/>
            </a:pPr>
            <a:r>
              <a:rPr lang="en-US" dirty="0">
                <a:solidFill>
                  <a:schemeClr val="accent5"/>
                </a:solidFill>
                <a:latin typeface="Oxygen"/>
                <a:ea typeface="Oxygen"/>
                <a:cs typeface="Oxygen"/>
                <a:sym typeface="Oxygen"/>
              </a:rPr>
              <a:t>some pre-natal care, deliveries and pregnancy terminations.</a:t>
            </a:r>
          </a:p>
          <a:p>
            <a:pPr marL="457200" indent="-317500" algn="just">
              <a:buClr>
                <a:schemeClr val="accent5"/>
              </a:buClr>
              <a:buSzPts val="1400"/>
              <a:buFont typeface="Oxygen"/>
              <a:buChar char="●"/>
            </a:pPr>
            <a:r>
              <a:rPr lang="en-US" dirty="0">
                <a:solidFill>
                  <a:schemeClr val="accent5"/>
                </a:solidFill>
                <a:latin typeface="Oxygen"/>
                <a:ea typeface="Oxygen"/>
                <a:cs typeface="Oxygen"/>
                <a:sym typeface="Oxygen"/>
              </a:rPr>
              <a:t>Orthodontics</a:t>
            </a:r>
            <a:r>
              <a:rPr lang="en-US" dirty="0" smtClean="0">
                <a:solidFill>
                  <a:schemeClr val="accent5"/>
                </a:solidFill>
                <a:latin typeface="Oxygen"/>
                <a:ea typeface="Oxygen"/>
                <a:cs typeface="Oxygen"/>
                <a:sym typeface="Oxygen"/>
              </a:rPr>
              <a:t>.</a:t>
            </a:r>
          </a:p>
          <a:p>
            <a:pPr marL="457200" indent="-317500" algn="just">
              <a:buClr>
                <a:schemeClr val="accent5"/>
              </a:buClr>
              <a:buSzPts val="1400"/>
              <a:buFont typeface="Oxygen"/>
              <a:buChar char="●"/>
            </a:pPr>
            <a:r>
              <a:rPr lang="en-US" dirty="0" smtClean="0">
                <a:solidFill>
                  <a:schemeClr val="accent5"/>
                </a:solidFill>
                <a:latin typeface="Oxygen"/>
                <a:ea typeface="Oxygen"/>
                <a:cs typeface="Oxygen"/>
                <a:sym typeface="Oxygen"/>
              </a:rPr>
              <a:t>High cost cosmetic procedures.</a:t>
            </a:r>
            <a:endParaRPr lang="en-US" dirty="0">
              <a:solidFill>
                <a:schemeClr val="accent5"/>
              </a:solidFill>
              <a:latin typeface="Oxygen"/>
              <a:ea typeface="Oxygen"/>
              <a:cs typeface="Oxygen"/>
              <a:sym typeface="Oxygen"/>
            </a:endParaRPr>
          </a:p>
        </p:txBody>
      </p:sp>
      <p:sp>
        <p:nvSpPr>
          <p:cNvPr id="65" name="مستطيل 64"/>
          <p:cNvSpPr/>
          <p:nvPr/>
        </p:nvSpPr>
        <p:spPr>
          <a:xfrm>
            <a:off x="971979" y="3486150"/>
            <a:ext cx="4572000" cy="1323439"/>
          </a:xfrm>
          <a:prstGeom prst="rect">
            <a:avLst/>
          </a:prstGeom>
        </p:spPr>
        <p:txBody>
          <a:bodyPr>
            <a:spAutoFit/>
          </a:bodyPr>
          <a:lstStyle/>
          <a:p>
            <a:pPr algn="just">
              <a:spcAft>
                <a:spcPts val="1600"/>
              </a:spcAft>
              <a:buSzPts val="1100"/>
            </a:pPr>
            <a:r>
              <a:rPr lang="en-US" sz="1600" dirty="0">
                <a:solidFill>
                  <a:srgbClr val="1C6274"/>
                </a:solidFill>
                <a:latin typeface="Oxygen"/>
              </a:rPr>
              <a:t>For this reason, many non-Japanese citizens choose to take out private health insurance in Japan from a private provider. Those staying for fewer than twelve months may also need to apply for private health insurance in Japan.</a:t>
            </a:r>
          </a:p>
        </p:txBody>
      </p:sp>
    </p:spTree>
    <p:extLst>
      <p:ext uri="{BB962C8B-B14F-4D97-AF65-F5344CB8AC3E}">
        <p14:creationId xmlns:p14="http://schemas.microsoft.com/office/powerpoint/2010/main" val="18749370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1"/>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46"/>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4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4">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4">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4">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7" name="Google Shape;211;p30"/>
          <p:cNvGrpSpPr/>
          <p:nvPr/>
        </p:nvGrpSpPr>
        <p:grpSpPr>
          <a:xfrm>
            <a:off x="4711314" y="2138967"/>
            <a:ext cx="4022081" cy="2435550"/>
            <a:chOff x="238116" y="2315751"/>
            <a:chExt cx="4444996" cy="2754735"/>
          </a:xfrm>
        </p:grpSpPr>
        <p:sp>
          <p:nvSpPr>
            <p:cNvPr id="148" name="Google Shape;212;p30"/>
            <p:cNvSpPr/>
            <p:nvPr/>
          </p:nvSpPr>
          <p:spPr>
            <a:xfrm>
              <a:off x="238116" y="4771860"/>
              <a:ext cx="4444996" cy="298626"/>
            </a:xfrm>
            <a:custGeom>
              <a:avLst/>
              <a:gdLst/>
              <a:ahLst/>
              <a:cxnLst/>
              <a:rect l="l" t="t" r="r" b="b"/>
              <a:pathLst>
                <a:path w="285714" h="19195" extrusionOk="0">
                  <a:moveTo>
                    <a:pt x="142858" y="0"/>
                  </a:moveTo>
                  <a:cubicBezTo>
                    <a:pt x="104969" y="0"/>
                    <a:pt x="68632" y="1011"/>
                    <a:pt x="41842" y="2812"/>
                  </a:cubicBezTo>
                  <a:cubicBezTo>
                    <a:pt x="15051" y="4610"/>
                    <a:pt x="0" y="7052"/>
                    <a:pt x="0" y="9597"/>
                  </a:cubicBezTo>
                  <a:cubicBezTo>
                    <a:pt x="0" y="12143"/>
                    <a:pt x="15051" y="14584"/>
                    <a:pt x="41842" y="16384"/>
                  </a:cubicBezTo>
                  <a:cubicBezTo>
                    <a:pt x="68632" y="18184"/>
                    <a:pt x="104969" y="19195"/>
                    <a:pt x="142858" y="19195"/>
                  </a:cubicBezTo>
                  <a:cubicBezTo>
                    <a:pt x="180745" y="19195"/>
                    <a:pt x="217082" y="18184"/>
                    <a:pt x="243873" y="16384"/>
                  </a:cubicBezTo>
                  <a:cubicBezTo>
                    <a:pt x="270663" y="14584"/>
                    <a:pt x="285714" y="12143"/>
                    <a:pt x="285714" y="9597"/>
                  </a:cubicBezTo>
                  <a:cubicBezTo>
                    <a:pt x="285714" y="7052"/>
                    <a:pt x="270663" y="4610"/>
                    <a:pt x="243873" y="2812"/>
                  </a:cubicBezTo>
                  <a:cubicBezTo>
                    <a:pt x="217082" y="1011"/>
                    <a:pt x="180745" y="0"/>
                    <a:pt x="142858" y="0"/>
                  </a:cubicBezTo>
                  <a:close/>
                </a:path>
              </a:pathLst>
            </a:custGeom>
            <a:solidFill>
              <a:srgbClr val="1C6274">
                <a:alpha val="2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213;p30"/>
            <p:cNvSpPr/>
            <p:nvPr/>
          </p:nvSpPr>
          <p:spPr>
            <a:xfrm>
              <a:off x="1190017" y="3948215"/>
              <a:ext cx="580248" cy="897808"/>
            </a:xfrm>
            <a:custGeom>
              <a:avLst/>
              <a:gdLst/>
              <a:ahLst/>
              <a:cxnLst/>
              <a:rect l="l" t="t" r="r" b="b"/>
              <a:pathLst>
                <a:path w="37297" h="57709" extrusionOk="0">
                  <a:moveTo>
                    <a:pt x="0" y="0"/>
                  </a:moveTo>
                  <a:lnTo>
                    <a:pt x="0" y="0"/>
                  </a:lnTo>
                  <a:cubicBezTo>
                    <a:pt x="3492" y="36169"/>
                    <a:pt x="19751" y="57709"/>
                    <a:pt x="19751" y="57709"/>
                  </a:cubicBezTo>
                  <a:lnTo>
                    <a:pt x="37296" y="57709"/>
                  </a:lnTo>
                  <a:lnTo>
                    <a:pt x="36138" y="39596"/>
                  </a:lnTo>
                  <a:lnTo>
                    <a:pt x="0" y="0"/>
                  </a:lnTo>
                  <a:close/>
                </a:path>
              </a:pathLst>
            </a:custGeom>
            <a:solidFill>
              <a:srgbClr val="FF80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214;p30"/>
            <p:cNvSpPr/>
            <p:nvPr/>
          </p:nvSpPr>
          <p:spPr>
            <a:xfrm>
              <a:off x="1431812" y="4322809"/>
              <a:ext cx="327408" cy="359752"/>
            </a:xfrm>
            <a:custGeom>
              <a:avLst/>
              <a:gdLst/>
              <a:ahLst/>
              <a:cxnLst/>
              <a:rect l="l" t="t" r="r" b="b"/>
              <a:pathLst>
                <a:path w="21045" h="23124" extrusionOk="0">
                  <a:moveTo>
                    <a:pt x="0" y="1"/>
                  </a:moveTo>
                  <a:cubicBezTo>
                    <a:pt x="0" y="1"/>
                    <a:pt x="2218" y="17350"/>
                    <a:pt x="21045" y="23123"/>
                  </a:cubicBezTo>
                  <a:lnTo>
                    <a:pt x="20596" y="15518"/>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215;p30"/>
            <p:cNvSpPr/>
            <p:nvPr/>
          </p:nvSpPr>
          <p:spPr>
            <a:xfrm>
              <a:off x="1752218" y="4373324"/>
              <a:ext cx="480789" cy="472699"/>
            </a:xfrm>
            <a:custGeom>
              <a:avLst/>
              <a:gdLst/>
              <a:ahLst/>
              <a:cxnLst/>
              <a:rect l="l" t="t" r="r" b="b"/>
              <a:pathLst>
                <a:path w="30904" h="30384" extrusionOk="0">
                  <a:moveTo>
                    <a:pt x="1" y="1"/>
                  </a:moveTo>
                  <a:cubicBezTo>
                    <a:pt x="1526" y="20159"/>
                    <a:pt x="13358" y="30384"/>
                    <a:pt x="13358" y="30384"/>
                  </a:cubicBezTo>
                  <a:lnTo>
                    <a:pt x="30904" y="30384"/>
                  </a:lnTo>
                  <a:lnTo>
                    <a:pt x="30904" y="12271"/>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216;p30"/>
            <p:cNvSpPr/>
            <p:nvPr/>
          </p:nvSpPr>
          <p:spPr>
            <a:xfrm>
              <a:off x="3118742" y="4373324"/>
              <a:ext cx="480789" cy="472699"/>
            </a:xfrm>
            <a:custGeom>
              <a:avLst/>
              <a:gdLst/>
              <a:ahLst/>
              <a:cxnLst/>
              <a:rect l="l" t="t" r="r" b="b"/>
              <a:pathLst>
                <a:path w="30904" h="30384" extrusionOk="0">
                  <a:moveTo>
                    <a:pt x="30904" y="1"/>
                  </a:moveTo>
                  <a:lnTo>
                    <a:pt x="0" y="12271"/>
                  </a:lnTo>
                  <a:lnTo>
                    <a:pt x="0" y="30384"/>
                  </a:lnTo>
                  <a:lnTo>
                    <a:pt x="17546" y="30384"/>
                  </a:lnTo>
                  <a:cubicBezTo>
                    <a:pt x="17546" y="30384"/>
                    <a:pt x="29378" y="20159"/>
                    <a:pt x="30904" y="1"/>
                  </a:cubicBezTo>
                  <a:close/>
                </a:path>
              </a:pathLst>
            </a:custGeom>
            <a:solidFill>
              <a:srgbClr val="FF80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217;p30"/>
            <p:cNvSpPr/>
            <p:nvPr/>
          </p:nvSpPr>
          <p:spPr>
            <a:xfrm>
              <a:off x="3118742" y="4437498"/>
              <a:ext cx="485145" cy="271152"/>
            </a:xfrm>
            <a:custGeom>
              <a:avLst/>
              <a:gdLst/>
              <a:ahLst/>
              <a:cxnLst/>
              <a:rect l="l" t="t" r="r" b="b"/>
              <a:pathLst>
                <a:path w="31184" h="17429" extrusionOk="0">
                  <a:moveTo>
                    <a:pt x="31183" y="1"/>
                  </a:moveTo>
                  <a:lnTo>
                    <a:pt x="0" y="12698"/>
                  </a:lnTo>
                  <a:lnTo>
                    <a:pt x="0" y="17428"/>
                  </a:lnTo>
                  <a:cubicBezTo>
                    <a:pt x="0" y="17428"/>
                    <a:pt x="9396" y="17428"/>
                    <a:pt x="15012" y="14607"/>
                  </a:cubicBezTo>
                  <a:cubicBezTo>
                    <a:pt x="28266" y="7951"/>
                    <a:pt x="31183" y="1"/>
                    <a:pt x="3118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218;p30"/>
            <p:cNvSpPr/>
            <p:nvPr/>
          </p:nvSpPr>
          <p:spPr>
            <a:xfrm>
              <a:off x="1186812" y="3127650"/>
              <a:ext cx="2624504" cy="1502699"/>
            </a:xfrm>
            <a:custGeom>
              <a:avLst/>
              <a:gdLst/>
              <a:ahLst/>
              <a:cxnLst/>
              <a:rect l="l" t="t" r="r" b="b"/>
              <a:pathLst>
                <a:path w="168697" h="96590" extrusionOk="0">
                  <a:moveTo>
                    <a:pt x="48295" y="1"/>
                  </a:moveTo>
                  <a:cubicBezTo>
                    <a:pt x="21623" y="1"/>
                    <a:pt x="1" y="21623"/>
                    <a:pt x="1" y="48295"/>
                  </a:cubicBezTo>
                  <a:cubicBezTo>
                    <a:pt x="1" y="74967"/>
                    <a:pt x="21623" y="96589"/>
                    <a:pt x="48295" y="96589"/>
                  </a:cubicBezTo>
                  <a:lnTo>
                    <a:pt x="111164" y="95261"/>
                  </a:lnTo>
                  <a:cubicBezTo>
                    <a:pt x="134598" y="95261"/>
                    <a:pt x="168696" y="77593"/>
                    <a:pt x="168696" y="54161"/>
                  </a:cubicBezTo>
                  <a:lnTo>
                    <a:pt x="168696" y="42431"/>
                  </a:lnTo>
                  <a:cubicBezTo>
                    <a:pt x="168696" y="18997"/>
                    <a:pt x="149700" y="1"/>
                    <a:pt x="126268" y="1"/>
                  </a:cubicBezTo>
                  <a:close/>
                </a:path>
              </a:pathLst>
            </a:custGeom>
            <a:solidFill>
              <a:srgbClr val="FF80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219;p30"/>
            <p:cNvSpPr/>
            <p:nvPr/>
          </p:nvSpPr>
          <p:spPr>
            <a:xfrm>
              <a:off x="839942" y="3209109"/>
              <a:ext cx="494448" cy="527104"/>
            </a:xfrm>
            <a:custGeom>
              <a:avLst/>
              <a:gdLst/>
              <a:ahLst/>
              <a:cxnLst/>
              <a:rect l="l" t="t" r="r" b="b"/>
              <a:pathLst>
                <a:path w="31782" h="33881" extrusionOk="0">
                  <a:moveTo>
                    <a:pt x="13896" y="4045"/>
                  </a:moveTo>
                  <a:cubicBezTo>
                    <a:pt x="13901" y="4045"/>
                    <a:pt x="13906" y="4045"/>
                    <a:pt x="13911" y="4045"/>
                  </a:cubicBezTo>
                  <a:cubicBezTo>
                    <a:pt x="15224" y="4045"/>
                    <a:pt x="16613" y="4688"/>
                    <a:pt x="17617" y="5822"/>
                  </a:cubicBezTo>
                  <a:cubicBezTo>
                    <a:pt x="19058" y="7450"/>
                    <a:pt x="19309" y="9649"/>
                    <a:pt x="18305" y="11856"/>
                  </a:cubicBezTo>
                  <a:cubicBezTo>
                    <a:pt x="17171" y="14350"/>
                    <a:pt x="15256" y="16928"/>
                    <a:pt x="13107" y="19337"/>
                  </a:cubicBezTo>
                  <a:cubicBezTo>
                    <a:pt x="10255" y="16378"/>
                    <a:pt x="9001" y="13273"/>
                    <a:pt x="9369" y="10057"/>
                  </a:cubicBezTo>
                  <a:cubicBezTo>
                    <a:pt x="9732" y="6870"/>
                    <a:pt x="10949" y="4794"/>
                    <a:pt x="12793" y="4213"/>
                  </a:cubicBezTo>
                  <a:cubicBezTo>
                    <a:pt x="13150" y="4102"/>
                    <a:pt x="13522" y="4045"/>
                    <a:pt x="13896" y="4045"/>
                  </a:cubicBezTo>
                  <a:close/>
                  <a:moveTo>
                    <a:pt x="13874" y="1"/>
                  </a:moveTo>
                  <a:cubicBezTo>
                    <a:pt x="13092" y="1"/>
                    <a:pt x="12316" y="114"/>
                    <a:pt x="11573" y="348"/>
                  </a:cubicBezTo>
                  <a:cubicBezTo>
                    <a:pt x="9569" y="981"/>
                    <a:pt x="6091" y="3023"/>
                    <a:pt x="5341" y="9598"/>
                  </a:cubicBezTo>
                  <a:cubicBezTo>
                    <a:pt x="4763" y="14651"/>
                    <a:pt x="7004" y="18868"/>
                    <a:pt x="10313" y="22261"/>
                  </a:cubicBezTo>
                  <a:cubicBezTo>
                    <a:pt x="5720" y="26784"/>
                    <a:pt x="1090" y="30154"/>
                    <a:pt x="1012" y="30211"/>
                  </a:cubicBezTo>
                  <a:cubicBezTo>
                    <a:pt x="299" y="30725"/>
                    <a:pt x="1" y="31642"/>
                    <a:pt x="272" y="32477"/>
                  </a:cubicBezTo>
                  <a:cubicBezTo>
                    <a:pt x="543" y="33315"/>
                    <a:pt x="1322" y="33881"/>
                    <a:pt x="2201" y="33881"/>
                  </a:cubicBezTo>
                  <a:cubicBezTo>
                    <a:pt x="2627" y="33881"/>
                    <a:pt x="3041" y="33746"/>
                    <a:pt x="3386" y="33497"/>
                  </a:cubicBezTo>
                  <a:cubicBezTo>
                    <a:pt x="3723" y="33252"/>
                    <a:pt x="8542" y="29747"/>
                    <a:pt x="13355" y="24959"/>
                  </a:cubicBezTo>
                  <a:cubicBezTo>
                    <a:pt x="19988" y="30105"/>
                    <a:pt x="28369" y="32724"/>
                    <a:pt x="28969" y="32906"/>
                  </a:cubicBezTo>
                  <a:cubicBezTo>
                    <a:pt x="29153" y="32958"/>
                    <a:pt x="29339" y="32983"/>
                    <a:pt x="29521" y="32983"/>
                  </a:cubicBezTo>
                  <a:cubicBezTo>
                    <a:pt x="30391" y="32983"/>
                    <a:pt x="31193" y="32419"/>
                    <a:pt x="31459" y="31548"/>
                  </a:cubicBezTo>
                  <a:cubicBezTo>
                    <a:pt x="31782" y="30492"/>
                    <a:pt x="31201" y="29374"/>
                    <a:pt x="30152" y="29029"/>
                  </a:cubicBezTo>
                  <a:cubicBezTo>
                    <a:pt x="30096" y="29012"/>
                    <a:pt x="24392" y="27252"/>
                    <a:pt x="18928" y="23877"/>
                  </a:cubicBezTo>
                  <a:cubicBezTo>
                    <a:pt x="17927" y="23260"/>
                    <a:pt x="17004" y="22635"/>
                    <a:pt x="16160" y="22002"/>
                  </a:cubicBezTo>
                  <a:cubicBezTo>
                    <a:pt x="18538" y="19325"/>
                    <a:pt x="20685" y="16416"/>
                    <a:pt x="21995" y="13535"/>
                  </a:cubicBezTo>
                  <a:cubicBezTo>
                    <a:pt x="23667" y="9860"/>
                    <a:pt x="23164" y="5973"/>
                    <a:pt x="20651" y="3136"/>
                  </a:cubicBezTo>
                  <a:cubicBezTo>
                    <a:pt x="18875" y="1128"/>
                    <a:pt x="16343" y="1"/>
                    <a:pt x="13874" y="1"/>
                  </a:cubicBezTo>
                  <a:close/>
                </a:path>
              </a:pathLst>
            </a:custGeom>
            <a:solidFill>
              <a:srgbClr val="FF80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220;p30"/>
            <p:cNvSpPr/>
            <p:nvPr/>
          </p:nvSpPr>
          <p:spPr>
            <a:xfrm>
              <a:off x="1835140" y="3202684"/>
              <a:ext cx="637313" cy="67426"/>
            </a:xfrm>
            <a:custGeom>
              <a:avLst/>
              <a:gdLst/>
              <a:ahLst/>
              <a:cxnLst/>
              <a:rect l="l" t="t" r="r" b="b"/>
              <a:pathLst>
                <a:path w="40965" h="4334" extrusionOk="0">
                  <a:moveTo>
                    <a:pt x="2164" y="0"/>
                  </a:moveTo>
                  <a:cubicBezTo>
                    <a:pt x="969" y="0"/>
                    <a:pt x="0" y="970"/>
                    <a:pt x="0" y="2166"/>
                  </a:cubicBezTo>
                  <a:cubicBezTo>
                    <a:pt x="0" y="3363"/>
                    <a:pt x="971" y="4334"/>
                    <a:pt x="2167" y="4334"/>
                  </a:cubicBezTo>
                  <a:lnTo>
                    <a:pt x="38798" y="4334"/>
                  </a:lnTo>
                  <a:cubicBezTo>
                    <a:pt x="39995" y="4334"/>
                    <a:pt x="40965" y="3363"/>
                    <a:pt x="40965" y="2167"/>
                  </a:cubicBezTo>
                  <a:cubicBezTo>
                    <a:pt x="40965" y="969"/>
                    <a:pt x="39995" y="0"/>
                    <a:pt x="38798" y="0"/>
                  </a:cubicBezTo>
                  <a:lnTo>
                    <a:pt x="2167" y="0"/>
                  </a:lnTo>
                  <a:cubicBezTo>
                    <a:pt x="2166" y="0"/>
                    <a:pt x="2165" y="0"/>
                    <a:pt x="21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221;p30"/>
            <p:cNvSpPr/>
            <p:nvPr/>
          </p:nvSpPr>
          <p:spPr>
            <a:xfrm>
              <a:off x="2426480" y="4373324"/>
              <a:ext cx="480758" cy="472699"/>
            </a:xfrm>
            <a:custGeom>
              <a:avLst/>
              <a:gdLst/>
              <a:ahLst/>
              <a:cxnLst/>
              <a:rect l="l" t="t" r="r" b="b"/>
              <a:pathLst>
                <a:path w="30902" h="30384" extrusionOk="0">
                  <a:moveTo>
                    <a:pt x="0" y="1"/>
                  </a:moveTo>
                  <a:lnTo>
                    <a:pt x="0" y="1"/>
                  </a:lnTo>
                  <a:cubicBezTo>
                    <a:pt x="1525" y="20159"/>
                    <a:pt x="13358" y="30384"/>
                    <a:pt x="13358" y="30384"/>
                  </a:cubicBezTo>
                  <a:lnTo>
                    <a:pt x="30902" y="30384"/>
                  </a:lnTo>
                  <a:lnTo>
                    <a:pt x="30902" y="12271"/>
                  </a:lnTo>
                  <a:lnTo>
                    <a:pt x="0" y="1"/>
                  </a:lnTo>
                  <a:close/>
                </a:path>
              </a:pathLst>
            </a:custGeom>
            <a:solidFill>
              <a:srgbClr val="FF80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222;p30"/>
            <p:cNvSpPr/>
            <p:nvPr/>
          </p:nvSpPr>
          <p:spPr>
            <a:xfrm>
              <a:off x="2353702" y="3878984"/>
              <a:ext cx="553536" cy="822821"/>
            </a:xfrm>
            <a:custGeom>
              <a:avLst/>
              <a:gdLst/>
              <a:ahLst/>
              <a:cxnLst/>
              <a:rect l="l" t="t" r="r" b="b"/>
              <a:pathLst>
                <a:path w="35580" h="52889" extrusionOk="0">
                  <a:moveTo>
                    <a:pt x="6949" y="1"/>
                  </a:moveTo>
                  <a:cubicBezTo>
                    <a:pt x="6949" y="2"/>
                    <a:pt x="1" y="39510"/>
                    <a:pt x="35580" y="52888"/>
                  </a:cubicBezTo>
                  <a:lnTo>
                    <a:pt x="35580" y="38216"/>
                  </a:lnTo>
                  <a:lnTo>
                    <a:pt x="694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223;p30"/>
            <p:cNvSpPr/>
            <p:nvPr/>
          </p:nvSpPr>
          <p:spPr>
            <a:xfrm>
              <a:off x="3216832" y="2817543"/>
              <a:ext cx="482765" cy="692542"/>
            </a:xfrm>
            <a:custGeom>
              <a:avLst/>
              <a:gdLst/>
              <a:ahLst/>
              <a:cxnLst/>
              <a:rect l="l" t="t" r="r" b="b"/>
              <a:pathLst>
                <a:path w="31031" h="44515" extrusionOk="0">
                  <a:moveTo>
                    <a:pt x="31031" y="0"/>
                  </a:moveTo>
                  <a:cubicBezTo>
                    <a:pt x="16699" y="7345"/>
                    <a:pt x="8951" y="16363"/>
                    <a:pt x="4784" y="24360"/>
                  </a:cubicBezTo>
                  <a:cubicBezTo>
                    <a:pt x="0" y="33539"/>
                    <a:pt x="6806" y="44515"/>
                    <a:pt x="17157" y="44515"/>
                  </a:cubicBezTo>
                  <a:cubicBezTo>
                    <a:pt x="24820" y="44515"/>
                    <a:pt x="31031" y="38303"/>
                    <a:pt x="31031" y="30641"/>
                  </a:cubicBezTo>
                  <a:lnTo>
                    <a:pt x="3103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224;p30"/>
            <p:cNvSpPr/>
            <p:nvPr/>
          </p:nvSpPr>
          <p:spPr>
            <a:xfrm>
              <a:off x="2362710" y="3122936"/>
              <a:ext cx="1512096" cy="1512127"/>
            </a:xfrm>
            <a:custGeom>
              <a:avLst/>
              <a:gdLst/>
              <a:ahLst/>
              <a:cxnLst/>
              <a:rect l="l" t="t" r="r" b="b"/>
              <a:pathLst>
                <a:path w="97194" h="97196" extrusionOk="0">
                  <a:moveTo>
                    <a:pt x="48596" y="1"/>
                  </a:moveTo>
                  <a:cubicBezTo>
                    <a:pt x="35708" y="1"/>
                    <a:pt x="23348" y="5122"/>
                    <a:pt x="14233" y="14235"/>
                  </a:cubicBezTo>
                  <a:cubicBezTo>
                    <a:pt x="5120" y="23349"/>
                    <a:pt x="1" y="35709"/>
                    <a:pt x="1" y="48598"/>
                  </a:cubicBezTo>
                  <a:cubicBezTo>
                    <a:pt x="1" y="61487"/>
                    <a:pt x="5120" y="73848"/>
                    <a:pt x="14233" y="82961"/>
                  </a:cubicBezTo>
                  <a:cubicBezTo>
                    <a:pt x="23348" y="92075"/>
                    <a:pt x="35708" y="97195"/>
                    <a:pt x="48596" y="97195"/>
                  </a:cubicBezTo>
                  <a:cubicBezTo>
                    <a:pt x="61485" y="97195"/>
                    <a:pt x="73847" y="92075"/>
                    <a:pt x="82960" y="82961"/>
                  </a:cubicBezTo>
                  <a:cubicBezTo>
                    <a:pt x="92074" y="73848"/>
                    <a:pt x="97194" y="61487"/>
                    <a:pt x="97194" y="48598"/>
                  </a:cubicBezTo>
                  <a:cubicBezTo>
                    <a:pt x="97194" y="35709"/>
                    <a:pt x="92074" y="23349"/>
                    <a:pt x="82960" y="14235"/>
                  </a:cubicBezTo>
                  <a:cubicBezTo>
                    <a:pt x="73847" y="5122"/>
                    <a:pt x="61485" y="1"/>
                    <a:pt x="48596" y="1"/>
                  </a:cubicBezTo>
                  <a:close/>
                </a:path>
              </a:pathLst>
            </a:custGeom>
            <a:solidFill>
              <a:srgbClr val="FF80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225;p30"/>
            <p:cNvSpPr/>
            <p:nvPr/>
          </p:nvSpPr>
          <p:spPr>
            <a:xfrm>
              <a:off x="2560913" y="2774900"/>
              <a:ext cx="517100" cy="741782"/>
            </a:xfrm>
            <a:custGeom>
              <a:avLst/>
              <a:gdLst/>
              <a:ahLst/>
              <a:cxnLst/>
              <a:rect l="l" t="t" r="r" b="b"/>
              <a:pathLst>
                <a:path w="33238" h="47680" extrusionOk="0">
                  <a:moveTo>
                    <a:pt x="33238" y="1"/>
                  </a:moveTo>
                  <a:cubicBezTo>
                    <a:pt x="17888" y="7867"/>
                    <a:pt x="9588" y="17527"/>
                    <a:pt x="5126" y="26091"/>
                  </a:cubicBezTo>
                  <a:cubicBezTo>
                    <a:pt x="0" y="35924"/>
                    <a:pt x="7290" y="47680"/>
                    <a:pt x="18378" y="47680"/>
                  </a:cubicBezTo>
                  <a:cubicBezTo>
                    <a:pt x="26584" y="47680"/>
                    <a:pt x="33238" y="41026"/>
                    <a:pt x="33238" y="32820"/>
                  </a:cubicBezTo>
                  <a:lnTo>
                    <a:pt x="3323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226;p30"/>
            <p:cNvSpPr/>
            <p:nvPr/>
          </p:nvSpPr>
          <p:spPr>
            <a:xfrm>
              <a:off x="3038995" y="3641110"/>
              <a:ext cx="120011" cy="120011"/>
            </a:xfrm>
            <a:custGeom>
              <a:avLst/>
              <a:gdLst/>
              <a:ahLst/>
              <a:cxnLst/>
              <a:rect l="l" t="t" r="r" b="b"/>
              <a:pathLst>
                <a:path w="7714" h="7714" extrusionOk="0">
                  <a:moveTo>
                    <a:pt x="3858" y="1"/>
                  </a:moveTo>
                  <a:cubicBezTo>
                    <a:pt x="1727" y="1"/>
                    <a:pt x="1" y="1727"/>
                    <a:pt x="1" y="3858"/>
                  </a:cubicBezTo>
                  <a:cubicBezTo>
                    <a:pt x="1" y="5987"/>
                    <a:pt x="1727" y="7713"/>
                    <a:pt x="3858" y="7713"/>
                  </a:cubicBezTo>
                  <a:cubicBezTo>
                    <a:pt x="5987" y="7713"/>
                    <a:pt x="7713" y="5987"/>
                    <a:pt x="7713" y="3858"/>
                  </a:cubicBezTo>
                  <a:cubicBezTo>
                    <a:pt x="7713" y="1727"/>
                    <a:pt x="5987" y="1"/>
                    <a:pt x="385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227;p30"/>
            <p:cNvSpPr/>
            <p:nvPr/>
          </p:nvSpPr>
          <p:spPr>
            <a:xfrm>
              <a:off x="3673585" y="3641110"/>
              <a:ext cx="120026" cy="120011"/>
            </a:xfrm>
            <a:custGeom>
              <a:avLst/>
              <a:gdLst/>
              <a:ahLst/>
              <a:cxnLst/>
              <a:rect l="l" t="t" r="r" b="b"/>
              <a:pathLst>
                <a:path w="7715" h="7714" extrusionOk="0">
                  <a:moveTo>
                    <a:pt x="3857" y="1"/>
                  </a:moveTo>
                  <a:cubicBezTo>
                    <a:pt x="1727" y="1"/>
                    <a:pt x="0" y="1727"/>
                    <a:pt x="0" y="3858"/>
                  </a:cubicBezTo>
                  <a:cubicBezTo>
                    <a:pt x="0" y="5987"/>
                    <a:pt x="1727" y="7713"/>
                    <a:pt x="3857" y="7713"/>
                  </a:cubicBezTo>
                  <a:cubicBezTo>
                    <a:pt x="5986" y="7713"/>
                    <a:pt x="7714" y="5987"/>
                    <a:pt x="7714" y="3858"/>
                  </a:cubicBezTo>
                  <a:cubicBezTo>
                    <a:pt x="7714" y="1727"/>
                    <a:pt x="5986" y="1"/>
                    <a:pt x="385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228;p30"/>
            <p:cNvSpPr/>
            <p:nvPr/>
          </p:nvSpPr>
          <p:spPr>
            <a:xfrm>
              <a:off x="3193076" y="3839499"/>
              <a:ext cx="597439" cy="425218"/>
            </a:xfrm>
            <a:custGeom>
              <a:avLst/>
              <a:gdLst/>
              <a:ahLst/>
              <a:cxnLst/>
              <a:rect l="l" t="t" r="r" b="b"/>
              <a:pathLst>
                <a:path w="38402" h="27332" extrusionOk="0">
                  <a:moveTo>
                    <a:pt x="19201" y="0"/>
                  </a:moveTo>
                  <a:cubicBezTo>
                    <a:pt x="14109" y="0"/>
                    <a:pt x="9225" y="1440"/>
                    <a:pt x="5624" y="4003"/>
                  </a:cubicBezTo>
                  <a:cubicBezTo>
                    <a:pt x="2024" y="6565"/>
                    <a:pt x="1" y="10041"/>
                    <a:pt x="1" y="13666"/>
                  </a:cubicBezTo>
                  <a:cubicBezTo>
                    <a:pt x="1" y="17290"/>
                    <a:pt x="2024" y="20766"/>
                    <a:pt x="5624" y="23330"/>
                  </a:cubicBezTo>
                  <a:cubicBezTo>
                    <a:pt x="9225" y="25892"/>
                    <a:pt x="14109" y="27331"/>
                    <a:pt x="19201" y="27331"/>
                  </a:cubicBezTo>
                  <a:cubicBezTo>
                    <a:pt x="24293" y="27331"/>
                    <a:pt x="29177" y="25892"/>
                    <a:pt x="32778" y="23330"/>
                  </a:cubicBezTo>
                  <a:cubicBezTo>
                    <a:pt x="36380" y="20766"/>
                    <a:pt x="38402" y="17290"/>
                    <a:pt x="38402" y="13666"/>
                  </a:cubicBezTo>
                  <a:cubicBezTo>
                    <a:pt x="38402" y="10041"/>
                    <a:pt x="36380" y="6565"/>
                    <a:pt x="32778" y="4003"/>
                  </a:cubicBezTo>
                  <a:cubicBezTo>
                    <a:pt x="29177" y="1440"/>
                    <a:pt x="24293" y="0"/>
                    <a:pt x="1920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229;p30"/>
            <p:cNvSpPr/>
            <p:nvPr/>
          </p:nvSpPr>
          <p:spPr>
            <a:xfrm>
              <a:off x="3391963" y="3948215"/>
              <a:ext cx="79950" cy="177324"/>
            </a:xfrm>
            <a:custGeom>
              <a:avLst/>
              <a:gdLst/>
              <a:ahLst/>
              <a:cxnLst/>
              <a:rect l="l" t="t" r="r" b="b"/>
              <a:pathLst>
                <a:path w="5139" h="11398" extrusionOk="0">
                  <a:moveTo>
                    <a:pt x="2569" y="0"/>
                  </a:moveTo>
                  <a:cubicBezTo>
                    <a:pt x="1151" y="0"/>
                    <a:pt x="1" y="2551"/>
                    <a:pt x="1" y="5698"/>
                  </a:cubicBezTo>
                  <a:cubicBezTo>
                    <a:pt x="1" y="8845"/>
                    <a:pt x="1151" y="11397"/>
                    <a:pt x="2569" y="11397"/>
                  </a:cubicBezTo>
                  <a:cubicBezTo>
                    <a:pt x="3988" y="11397"/>
                    <a:pt x="5138" y="8845"/>
                    <a:pt x="5138" y="5698"/>
                  </a:cubicBezTo>
                  <a:cubicBezTo>
                    <a:pt x="5138" y="2551"/>
                    <a:pt x="3988" y="0"/>
                    <a:pt x="256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230;p30"/>
            <p:cNvSpPr/>
            <p:nvPr/>
          </p:nvSpPr>
          <p:spPr>
            <a:xfrm>
              <a:off x="3599780" y="3948215"/>
              <a:ext cx="79950" cy="177324"/>
            </a:xfrm>
            <a:custGeom>
              <a:avLst/>
              <a:gdLst/>
              <a:ahLst/>
              <a:cxnLst/>
              <a:rect l="l" t="t" r="r" b="b"/>
              <a:pathLst>
                <a:path w="5139" h="11398" extrusionOk="0">
                  <a:moveTo>
                    <a:pt x="2570" y="0"/>
                  </a:moveTo>
                  <a:cubicBezTo>
                    <a:pt x="1151" y="0"/>
                    <a:pt x="1" y="2551"/>
                    <a:pt x="1" y="5698"/>
                  </a:cubicBezTo>
                  <a:cubicBezTo>
                    <a:pt x="1" y="8845"/>
                    <a:pt x="1151" y="11397"/>
                    <a:pt x="2570" y="11397"/>
                  </a:cubicBezTo>
                  <a:cubicBezTo>
                    <a:pt x="3988" y="11397"/>
                    <a:pt x="5138" y="8845"/>
                    <a:pt x="5138" y="5698"/>
                  </a:cubicBezTo>
                  <a:cubicBezTo>
                    <a:pt x="5138" y="2551"/>
                    <a:pt x="3988" y="0"/>
                    <a:pt x="257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231;p30"/>
            <p:cNvSpPr/>
            <p:nvPr/>
          </p:nvSpPr>
          <p:spPr>
            <a:xfrm>
              <a:off x="515257" y="4761623"/>
              <a:ext cx="565608" cy="106040"/>
            </a:xfrm>
            <a:custGeom>
              <a:avLst/>
              <a:gdLst/>
              <a:ahLst/>
              <a:cxnLst/>
              <a:rect l="l" t="t" r="r" b="b"/>
              <a:pathLst>
                <a:path w="36356" h="6816" extrusionOk="0">
                  <a:moveTo>
                    <a:pt x="35447" y="1"/>
                  </a:moveTo>
                  <a:cubicBezTo>
                    <a:pt x="35445" y="1"/>
                    <a:pt x="35443" y="1"/>
                    <a:pt x="35441" y="1"/>
                  </a:cubicBezTo>
                  <a:lnTo>
                    <a:pt x="911" y="1"/>
                  </a:lnTo>
                  <a:cubicBezTo>
                    <a:pt x="910" y="1"/>
                    <a:pt x="909" y="1"/>
                    <a:pt x="908" y="1"/>
                  </a:cubicBezTo>
                  <a:cubicBezTo>
                    <a:pt x="468" y="1"/>
                    <a:pt x="92" y="319"/>
                    <a:pt x="18" y="754"/>
                  </a:cubicBezTo>
                  <a:cubicBezTo>
                    <a:pt x="6" y="805"/>
                    <a:pt x="0" y="857"/>
                    <a:pt x="2" y="910"/>
                  </a:cubicBezTo>
                  <a:lnTo>
                    <a:pt x="2" y="5906"/>
                  </a:lnTo>
                  <a:cubicBezTo>
                    <a:pt x="0" y="5956"/>
                    <a:pt x="6" y="6007"/>
                    <a:pt x="18" y="6058"/>
                  </a:cubicBezTo>
                  <a:cubicBezTo>
                    <a:pt x="27" y="6111"/>
                    <a:pt x="40" y="6163"/>
                    <a:pt x="57" y="6214"/>
                  </a:cubicBezTo>
                  <a:cubicBezTo>
                    <a:pt x="74" y="6263"/>
                    <a:pt x="98" y="6311"/>
                    <a:pt x="124" y="6356"/>
                  </a:cubicBezTo>
                  <a:cubicBezTo>
                    <a:pt x="197" y="6488"/>
                    <a:pt x="305" y="6598"/>
                    <a:pt x="434" y="6678"/>
                  </a:cubicBezTo>
                  <a:cubicBezTo>
                    <a:pt x="445" y="6685"/>
                    <a:pt x="461" y="6693"/>
                    <a:pt x="476" y="6705"/>
                  </a:cubicBezTo>
                  <a:cubicBezTo>
                    <a:pt x="513" y="6724"/>
                    <a:pt x="551" y="6741"/>
                    <a:pt x="590" y="6756"/>
                  </a:cubicBezTo>
                  <a:cubicBezTo>
                    <a:pt x="635" y="6773"/>
                    <a:pt x="680" y="6786"/>
                    <a:pt x="728" y="6795"/>
                  </a:cubicBezTo>
                  <a:cubicBezTo>
                    <a:pt x="736" y="6798"/>
                    <a:pt x="745" y="6799"/>
                    <a:pt x="755" y="6799"/>
                  </a:cubicBezTo>
                  <a:cubicBezTo>
                    <a:pt x="806" y="6811"/>
                    <a:pt x="859" y="6815"/>
                    <a:pt x="911" y="6815"/>
                  </a:cubicBezTo>
                  <a:lnTo>
                    <a:pt x="35441" y="6815"/>
                  </a:lnTo>
                  <a:cubicBezTo>
                    <a:pt x="35493" y="6815"/>
                    <a:pt x="35547" y="6811"/>
                    <a:pt x="35598" y="6799"/>
                  </a:cubicBezTo>
                  <a:cubicBezTo>
                    <a:pt x="35600" y="6800"/>
                    <a:pt x="35603" y="6800"/>
                    <a:pt x="35605" y="6800"/>
                  </a:cubicBezTo>
                  <a:cubicBezTo>
                    <a:pt x="35612" y="6800"/>
                    <a:pt x="35619" y="6798"/>
                    <a:pt x="35625" y="6795"/>
                  </a:cubicBezTo>
                  <a:cubicBezTo>
                    <a:pt x="35671" y="6786"/>
                    <a:pt x="35718" y="6773"/>
                    <a:pt x="35763" y="6756"/>
                  </a:cubicBezTo>
                  <a:cubicBezTo>
                    <a:pt x="35802" y="6741"/>
                    <a:pt x="35839" y="6724"/>
                    <a:pt x="35876" y="6705"/>
                  </a:cubicBezTo>
                  <a:cubicBezTo>
                    <a:pt x="35880" y="6705"/>
                    <a:pt x="35880" y="6701"/>
                    <a:pt x="35884" y="6701"/>
                  </a:cubicBezTo>
                  <a:cubicBezTo>
                    <a:pt x="35905" y="6689"/>
                    <a:pt x="35925" y="6676"/>
                    <a:pt x="35942" y="6662"/>
                  </a:cubicBezTo>
                  <a:cubicBezTo>
                    <a:pt x="35971" y="6646"/>
                    <a:pt x="35997" y="6628"/>
                    <a:pt x="36022" y="6608"/>
                  </a:cubicBezTo>
                  <a:cubicBezTo>
                    <a:pt x="36023" y="6608"/>
                    <a:pt x="36025" y="6605"/>
                    <a:pt x="36025" y="6604"/>
                  </a:cubicBezTo>
                  <a:cubicBezTo>
                    <a:pt x="36029" y="6599"/>
                    <a:pt x="36034" y="6599"/>
                    <a:pt x="36034" y="6595"/>
                  </a:cubicBezTo>
                  <a:cubicBezTo>
                    <a:pt x="36113" y="6528"/>
                    <a:pt x="36181" y="6447"/>
                    <a:pt x="36232" y="6356"/>
                  </a:cubicBezTo>
                  <a:cubicBezTo>
                    <a:pt x="36258" y="6311"/>
                    <a:pt x="36281" y="6265"/>
                    <a:pt x="36299" y="6216"/>
                  </a:cubicBezTo>
                  <a:cubicBezTo>
                    <a:pt x="36316" y="6165"/>
                    <a:pt x="36329" y="6111"/>
                    <a:pt x="36338" y="6059"/>
                  </a:cubicBezTo>
                  <a:cubicBezTo>
                    <a:pt x="36349" y="6008"/>
                    <a:pt x="36354" y="5956"/>
                    <a:pt x="36354" y="5906"/>
                  </a:cubicBezTo>
                  <a:lnTo>
                    <a:pt x="36354" y="910"/>
                  </a:lnTo>
                  <a:cubicBezTo>
                    <a:pt x="36355" y="857"/>
                    <a:pt x="36349" y="805"/>
                    <a:pt x="36339" y="754"/>
                  </a:cubicBezTo>
                  <a:cubicBezTo>
                    <a:pt x="36264" y="318"/>
                    <a:pt x="35888" y="1"/>
                    <a:pt x="354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232;p30"/>
            <p:cNvSpPr/>
            <p:nvPr/>
          </p:nvSpPr>
          <p:spPr>
            <a:xfrm>
              <a:off x="912160" y="4761623"/>
              <a:ext cx="119264" cy="106040"/>
            </a:xfrm>
            <a:custGeom>
              <a:avLst/>
              <a:gdLst/>
              <a:ahLst/>
              <a:cxnLst/>
              <a:rect l="l" t="t" r="r" b="b"/>
              <a:pathLst>
                <a:path w="7666" h="6816" extrusionOk="0">
                  <a:moveTo>
                    <a:pt x="1" y="1"/>
                  </a:moveTo>
                  <a:lnTo>
                    <a:pt x="1" y="6815"/>
                  </a:lnTo>
                  <a:lnTo>
                    <a:pt x="7665" y="6815"/>
                  </a:lnTo>
                  <a:lnTo>
                    <a:pt x="766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233;p30"/>
            <p:cNvSpPr/>
            <p:nvPr/>
          </p:nvSpPr>
          <p:spPr>
            <a:xfrm>
              <a:off x="515521" y="4761623"/>
              <a:ext cx="565095" cy="11730"/>
            </a:xfrm>
            <a:custGeom>
              <a:avLst/>
              <a:gdLst/>
              <a:ahLst/>
              <a:cxnLst/>
              <a:rect l="l" t="t" r="r" b="b"/>
              <a:pathLst>
                <a:path w="36323" h="754" extrusionOk="0">
                  <a:moveTo>
                    <a:pt x="35430" y="1"/>
                  </a:moveTo>
                  <a:cubicBezTo>
                    <a:pt x="35428" y="1"/>
                    <a:pt x="35426" y="1"/>
                    <a:pt x="35424" y="1"/>
                  </a:cubicBezTo>
                  <a:lnTo>
                    <a:pt x="894" y="1"/>
                  </a:lnTo>
                  <a:cubicBezTo>
                    <a:pt x="893" y="1"/>
                    <a:pt x="892" y="1"/>
                    <a:pt x="891" y="1"/>
                  </a:cubicBezTo>
                  <a:cubicBezTo>
                    <a:pt x="451" y="1"/>
                    <a:pt x="75" y="319"/>
                    <a:pt x="1" y="754"/>
                  </a:cubicBezTo>
                  <a:lnTo>
                    <a:pt x="36322" y="754"/>
                  </a:lnTo>
                  <a:cubicBezTo>
                    <a:pt x="36247" y="318"/>
                    <a:pt x="35871" y="1"/>
                    <a:pt x="3543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234;p30"/>
            <p:cNvSpPr/>
            <p:nvPr/>
          </p:nvSpPr>
          <p:spPr>
            <a:xfrm>
              <a:off x="515521" y="4855855"/>
              <a:ext cx="565095" cy="11808"/>
            </a:xfrm>
            <a:custGeom>
              <a:avLst/>
              <a:gdLst/>
              <a:ahLst/>
              <a:cxnLst/>
              <a:rect l="l" t="t" r="r" b="b"/>
              <a:pathLst>
                <a:path w="36323" h="759" extrusionOk="0">
                  <a:moveTo>
                    <a:pt x="1" y="1"/>
                  </a:moveTo>
                  <a:lnTo>
                    <a:pt x="1" y="1"/>
                  </a:lnTo>
                  <a:cubicBezTo>
                    <a:pt x="10" y="54"/>
                    <a:pt x="23" y="106"/>
                    <a:pt x="40" y="157"/>
                  </a:cubicBezTo>
                  <a:cubicBezTo>
                    <a:pt x="57" y="206"/>
                    <a:pt x="81" y="254"/>
                    <a:pt x="107" y="299"/>
                  </a:cubicBezTo>
                  <a:cubicBezTo>
                    <a:pt x="180" y="431"/>
                    <a:pt x="288" y="541"/>
                    <a:pt x="417" y="621"/>
                  </a:cubicBezTo>
                  <a:cubicBezTo>
                    <a:pt x="428" y="628"/>
                    <a:pt x="444" y="636"/>
                    <a:pt x="459" y="648"/>
                  </a:cubicBezTo>
                  <a:cubicBezTo>
                    <a:pt x="496" y="667"/>
                    <a:pt x="534" y="684"/>
                    <a:pt x="573" y="699"/>
                  </a:cubicBezTo>
                  <a:cubicBezTo>
                    <a:pt x="618" y="716"/>
                    <a:pt x="663" y="729"/>
                    <a:pt x="711" y="738"/>
                  </a:cubicBezTo>
                  <a:cubicBezTo>
                    <a:pt x="719" y="741"/>
                    <a:pt x="728" y="742"/>
                    <a:pt x="738" y="742"/>
                  </a:cubicBezTo>
                  <a:cubicBezTo>
                    <a:pt x="789" y="754"/>
                    <a:pt x="842" y="758"/>
                    <a:pt x="894" y="758"/>
                  </a:cubicBezTo>
                  <a:lnTo>
                    <a:pt x="35424" y="758"/>
                  </a:lnTo>
                  <a:cubicBezTo>
                    <a:pt x="35478" y="758"/>
                    <a:pt x="35530" y="754"/>
                    <a:pt x="35581" y="742"/>
                  </a:cubicBezTo>
                  <a:cubicBezTo>
                    <a:pt x="35583" y="743"/>
                    <a:pt x="35586" y="743"/>
                    <a:pt x="35588" y="743"/>
                  </a:cubicBezTo>
                  <a:cubicBezTo>
                    <a:pt x="35595" y="743"/>
                    <a:pt x="35602" y="741"/>
                    <a:pt x="35608" y="738"/>
                  </a:cubicBezTo>
                  <a:cubicBezTo>
                    <a:pt x="35656" y="729"/>
                    <a:pt x="35701" y="716"/>
                    <a:pt x="35746" y="699"/>
                  </a:cubicBezTo>
                  <a:cubicBezTo>
                    <a:pt x="35785" y="684"/>
                    <a:pt x="35822" y="667"/>
                    <a:pt x="35860" y="648"/>
                  </a:cubicBezTo>
                  <a:cubicBezTo>
                    <a:pt x="35863" y="648"/>
                    <a:pt x="35863" y="644"/>
                    <a:pt x="35867" y="644"/>
                  </a:cubicBezTo>
                  <a:cubicBezTo>
                    <a:pt x="35888" y="632"/>
                    <a:pt x="35908" y="619"/>
                    <a:pt x="35927" y="605"/>
                  </a:cubicBezTo>
                  <a:cubicBezTo>
                    <a:pt x="35954" y="589"/>
                    <a:pt x="35980" y="571"/>
                    <a:pt x="36005" y="551"/>
                  </a:cubicBezTo>
                  <a:lnTo>
                    <a:pt x="36005" y="547"/>
                  </a:lnTo>
                  <a:cubicBezTo>
                    <a:pt x="36006" y="548"/>
                    <a:pt x="36007" y="549"/>
                    <a:pt x="36008" y="549"/>
                  </a:cubicBezTo>
                  <a:cubicBezTo>
                    <a:pt x="36009" y="549"/>
                    <a:pt x="36009" y="547"/>
                    <a:pt x="36009" y="547"/>
                  </a:cubicBezTo>
                  <a:cubicBezTo>
                    <a:pt x="36012" y="542"/>
                    <a:pt x="36017" y="542"/>
                    <a:pt x="36017" y="538"/>
                  </a:cubicBezTo>
                  <a:cubicBezTo>
                    <a:pt x="36098" y="471"/>
                    <a:pt x="36164" y="390"/>
                    <a:pt x="36215" y="299"/>
                  </a:cubicBezTo>
                  <a:cubicBezTo>
                    <a:pt x="36241" y="254"/>
                    <a:pt x="36264" y="208"/>
                    <a:pt x="36282" y="159"/>
                  </a:cubicBezTo>
                  <a:cubicBezTo>
                    <a:pt x="36299" y="108"/>
                    <a:pt x="36312" y="54"/>
                    <a:pt x="36322" y="2"/>
                  </a:cubicBezTo>
                  <a:lnTo>
                    <a:pt x="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235;p30"/>
            <p:cNvSpPr/>
            <p:nvPr/>
          </p:nvSpPr>
          <p:spPr>
            <a:xfrm>
              <a:off x="515257" y="4571573"/>
              <a:ext cx="565608" cy="106009"/>
            </a:xfrm>
            <a:custGeom>
              <a:avLst/>
              <a:gdLst/>
              <a:ahLst/>
              <a:cxnLst/>
              <a:rect l="l" t="t" r="r" b="b"/>
              <a:pathLst>
                <a:path w="36356" h="6814" extrusionOk="0">
                  <a:moveTo>
                    <a:pt x="35447" y="0"/>
                  </a:moveTo>
                  <a:cubicBezTo>
                    <a:pt x="35445" y="0"/>
                    <a:pt x="35443" y="0"/>
                    <a:pt x="35441" y="0"/>
                  </a:cubicBezTo>
                  <a:lnTo>
                    <a:pt x="911" y="0"/>
                  </a:lnTo>
                  <a:cubicBezTo>
                    <a:pt x="910" y="0"/>
                    <a:pt x="909" y="0"/>
                    <a:pt x="908" y="0"/>
                  </a:cubicBezTo>
                  <a:cubicBezTo>
                    <a:pt x="468" y="0"/>
                    <a:pt x="92" y="318"/>
                    <a:pt x="18" y="753"/>
                  </a:cubicBezTo>
                  <a:cubicBezTo>
                    <a:pt x="6" y="804"/>
                    <a:pt x="0" y="856"/>
                    <a:pt x="2" y="910"/>
                  </a:cubicBezTo>
                  <a:lnTo>
                    <a:pt x="2" y="5904"/>
                  </a:lnTo>
                  <a:cubicBezTo>
                    <a:pt x="0" y="5956"/>
                    <a:pt x="6" y="6006"/>
                    <a:pt x="18" y="6057"/>
                  </a:cubicBezTo>
                  <a:cubicBezTo>
                    <a:pt x="27" y="6111"/>
                    <a:pt x="40" y="6163"/>
                    <a:pt x="57" y="6213"/>
                  </a:cubicBezTo>
                  <a:cubicBezTo>
                    <a:pt x="74" y="6263"/>
                    <a:pt x="98" y="6310"/>
                    <a:pt x="124" y="6355"/>
                  </a:cubicBezTo>
                  <a:cubicBezTo>
                    <a:pt x="197" y="6487"/>
                    <a:pt x="305" y="6597"/>
                    <a:pt x="434" y="6677"/>
                  </a:cubicBezTo>
                  <a:cubicBezTo>
                    <a:pt x="445" y="6684"/>
                    <a:pt x="461" y="6693"/>
                    <a:pt x="476" y="6704"/>
                  </a:cubicBezTo>
                  <a:cubicBezTo>
                    <a:pt x="513" y="6723"/>
                    <a:pt x="551" y="6741"/>
                    <a:pt x="590" y="6755"/>
                  </a:cubicBezTo>
                  <a:cubicBezTo>
                    <a:pt x="635" y="6773"/>
                    <a:pt x="680" y="6786"/>
                    <a:pt x="728" y="6794"/>
                  </a:cubicBezTo>
                  <a:cubicBezTo>
                    <a:pt x="736" y="6797"/>
                    <a:pt x="745" y="6799"/>
                    <a:pt x="755" y="6799"/>
                  </a:cubicBezTo>
                  <a:cubicBezTo>
                    <a:pt x="801" y="6808"/>
                    <a:pt x="848" y="6813"/>
                    <a:pt x="895" y="6813"/>
                  </a:cubicBezTo>
                  <a:cubicBezTo>
                    <a:pt x="901" y="6813"/>
                    <a:pt x="906" y="6813"/>
                    <a:pt x="911" y="6813"/>
                  </a:cubicBezTo>
                  <a:lnTo>
                    <a:pt x="35441" y="6813"/>
                  </a:lnTo>
                  <a:cubicBezTo>
                    <a:pt x="35446" y="6813"/>
                    <a:pt x="35452" y="6813"/>
                    <a:pt x="35457" y="6813"/>
                  </a:cubicBezTo>
                  <a:cubicBezTo>
                    <a:pt x="35504" y="6813"/>
                    <a:pt x="35552" y="6808"/>
                    <a:pt x="35598" y="6799"/>
                  </a:cubicBezTo>
                  <a:cubicBezTo>
                    <a:pt x="35608" y="6799"/>
                    <a:pt x="35616" y="6797"/>
                    <a:pt x="35625" y="6794"/>
                  </a:cubicBezTo>
                  <a:cubicBezTo>
                    <a:pt x="35671" y="6786"/>
                    <a:pt x="35718" y="6773"/>
                    <a:pt x="35763" y="6755"/>
                  </a:cubicBezTo>
                  <a:cubicBezTo>
                    <a:pt x="35802" y="6741"/>
                    <a:pt x="35839" y="6723"/>
                    <a:pt x="35876" y="6704"/>
                  </a:cubicBezTo>
                  <a:cubicBezTo>
                    <a:pt x="35880" y="6704"/>
                    <a:pt x="35880" y="6700"/>
                    <a:pt x="35884" y="6700"/>
                  </a:cubicBezTo>
                  <a:cubicBezTo>
                    <a:pt x="35905" y="6689"/>
                    <a:pt x="35925" y="6675"/>
                    <a:pt x="35942" y="6661"/>
                  </a:cubicBezTo>
                  <a:cubicBezTo>
                    <a:pt x="35970" y="6645"/>
                    <a:pt x="35997" y="6628"/>
                    <a:pt x="36022" y="6606"/>
                  </a:cubicBezTo>
                  <a:cubicBezTo>
                    <a:pt x="36022" y="6606"/>
                    <a:pt x="36022" y="6606"/>
                    <a:pt x="36023" y="6606"/>
                  </a:cubicBezTo>
                  <a:cubicBezTo>
                    <a:pt x="36024" y="6606"/>
                    <a:pt x="36025" y="6604"/>
                    <a:pt x="36025" y="6603"/>
                  </a:cubicBezTo>
                  <a:cubicBezTo>
                    <a:pt x="36029" y="6599"/>
                    <a:pt x="36034" y="6599"/>
                    <a:pt x="36034" y="6594"/>
                  </a:cubicBezTo>
                  <a:cubicBezTo>
                    <a:pt x="36113" y="6528"/>
                    <a:pt x="36181" y="6447"/>
                    <a:pt x="36232" y="6355"/>
                  </a:cubicBezTo>
                  <a:cubicBezTo>
                    <a:pt x="36258" y="6310"/>
                    <a:pt x="36281" y="6263"/>
                    <a:pt x="36299" y="6215"/>
                  </a:cubicBezTo>
                  <a:cubicBezTo>
                    <a:pt x="36316" y="6163"/>
                    <a:pt x="36329" y="6111"/>
                    <a:pt x="36338" y="6057"/>
                  </a:cubicBezTo>
                  <a:cubicBezTo>
                    <a:pt x="36349" y="6008"/>
                    <a:pt x="36354" y="5956"/>
                    <a:pt x="36354" y="5905"/>
                  </a:cubicBezTo>
                  <a:lnTo>
                    <a:pt x="36354" y="910"/>
                  </a:lnTo>
                  <a:cubicBezTo>
                    <a:pt x="36355" y="856"/>
                    <a:pt x="36349" y="804"/>
                    <a:pt x="36339" y="753"/>
                  </a:cubicBezTo>
                  <a:cubicBezTo>
                    <a:pt x="36264" y="318"/>
                    <a:pt x="35888" y="0"/>
                    <a:pt x="354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236;p30"/>
            <p:cNvSpPr/>
            <p:nvPr/>
          </p:nvSpPr>
          <p:spPr>
            <a:xfrm>
              <a:off x="912160" y="4571573"/>
              <a:ext cx="119264" cy="106024"/>
            </a:xfrm>
            <a:custGeom>
              <a:avLst/>
              <a:gdLst/>
              <a:ahLst/>
              <a:cxnLst/>
              <a:rect l="l" t="t" r="r" b="b"/>
              <a:pathLst>
                <a:path w="7666" h="6815" extrusionOk="0">
                  <a:moveTo>
                    <a:pt x="1" y="0"/>
                  </a:moveTo>
                  <a:lnTo>
                    <a:pt x="1" y="6815"/>
                  </a:lnTo>
                  <a:lnTo>
                    <a:pt x="7665" y="6815"/>
                  </a:lnTo>
                  <a:lnTo>
                    <a:pt x="766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237;p30"/>
            <p:cNvSpPr/>
            <p:nvPr/>
          </p:nvSpPr>
          <p:spPr>
            <a:xfrm>
              <a:off x="515521" y="4571573"/>
              <a:ext cx="565095" cy="11730"/>
            </a:xfrm>
            <a:custGeom>
              <a:avLst/>
              <a:gdLst/>
              <a:ahLst/>
              <a:cxnLst/>
              <a:rect l="l" t="t" r="r" b="b"/>
              <a:pathLst>
                <a:path w="36323" h="754" extrusionOk="0">
                  <a:moveTo>
                    <a:pt x="35430" y="0"/>
                  </a:moveTo>
                  <a:cubicBezTo>
                    <a:pt x="35428" y="0"/>
                    <a:pt x="35426" y="0"/>
                    <a:pt x="35424" y="0"/>
                  </a:cubicBezTo>
                  <a:lnTo>
                    <a:pt x="894" y="0"/>
                  </a:lnTo>
                  <a:cubicBezTo>
                    <a:pt x="893" y="0"/>
                    <a:pt x="892" y="0"/>
                    <a:pt x="891" y="0"/>
                  </a:cubicBezTo>
                  <a:cubicBezTo>
                    <a:pt x="451" y="0"/>
                    <a:pt x="75" y="318"/>
                    <a:pt x="1" y="753"/>
                  </a:cubicBezTo>
                  <a:lnTo>
                    <a:pt x="36322" y="753"/>
                  </a:lnTo>
                  <a:cubicBezTo>
                    <a:pt x="36247" y="318"/>
                    <a:pt x="35871" y="0"/>
                    <a:pt x="3543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238;p30"/>
            <p:cNvSpPr/>
            <p:nvPr/>
          </p:nvSpPr>
          <p:spPr>
            <a:xfrm>
              <a:off x="515521" y="4665805"/>
              <a:ext cx="565095" cy="11777"/>
            </a:xfrm>
            <a:custGeom>
              <a:avLst/>
              <a:gdLst/>
              <a:ahLst/>
              <a:cxnLst/>
              <a:rect l="l" t="t" r="r" b="b"/>
              <a:pathLst>
                <a:path w="36323" h="757" extrusionOk="0">
                  <a:moveTo>
                    <a:pt x="1" y="0"/>
                  </a:moveTo>
                  <a:cubicBezTo>
                    <a:pt x="10" y="54"/>
                    <a:pt x="23" y="106"/>
                    <a:pt x="40" y="156"/>
                  </a:cubicBezTo>
                  <a:cubicBezTo>
                    <a:pt x="57" y="206"/>
                    <a:pt x="81" y="253"/>
                    <a:pt x="107" y="298"/>
                  </a:cubicBezTo>
                  <a:cubicBezTo>
                    <a:pt x="180" y="430"/>
                    <a:pt x="288" y="540"/>
                    <a:pt x="417" y="620"/>
                  </a:cubicBezTo>
                  <a:cubicBezTo>
                    <a:pt x="428" y="627"/>
                    <a:pt x="444" y="636"/>
                    <a:pt x="459" y="647"/>
                  </a:cubicBezTo>
                  <a:cubicBezTo>
                    <a:pt x="496" y="666"/>
                    <a:pt x="534" y="684"/>
                    <a:pt x="573" y="698"/>
                  </a:cubicBezTo>
                  <a:cubicBezTo>
                    <a:pt x="618" y="716"/>
                    <a:pt x="663" y="729"/>
                    <a:pt x="711" y="737"/>
                  </a:cubicBezTo>
                  <a:cubicBezTo>
                    <a:pt x="719" y="740"/>
                    <a:pt x="728" y="742"/>
                    <a:pt x="738" y="742"/>
                  </a:cubicBezTo>
                  <a:cubicBezTo>
                    <a:pt x="784" y="751"/>
                    <a:pt x="831" y="756"/>
                    <a:pt x="878" y="756"/>
                  </a:cubicBezTo>
                  <a:cubicBezTo>
                    <a:pt x="884" y="756"/>
                    <a:pt x="889" y="756"/>
                    <a:pt x="894" y="756"/>
                  </a:cubicBezTo>
                  <a:lnTo>
                    <a:pt x="35424" y="756"/>
                  </a:lnTo>
                  <a:cubicBezTo>
                    <a:pt x="35430" y="756"/>
                    <a:pt x="35435" y="756"/>
                    <a:pt x="35441" y="756"/>
                  </a:cubicBezTo>
                  <a:cubicBezTo>
                    <a:pt x="35488" y="756"/>
                    <a:pt x="35535" y="751"/>
                    <a:pt x="35581" y="742"/>
                  </a:cubicBezTo>
                  <a:cubicBezTo>
                    <a:pt x="35591" y="742"/>
                    <a:pt x="35599" y="740"/>
                    <a:pt x="35608" y="737"/>
                  </a:cubicBezTo>
                  <a:cubicBezTo>
                    <a:pt x="35656" y="729"/>
                    <a:pt x="35701" y="716"/>
                    <a:pt x="35746" y="698"/>
                  </a:cubicBezTo>
                  <a:cubicBezTo>
                    <a:pt x="35785" y="684"/>
                    <a:pt x="35822" y="666"/>
                    <a:pt x="35860" y="647"/>
                  </a:cubicBezTo>
                  <a:cubicBezTo>
                    <a:pt x="35863" y="647"/>
                    <a:pt x="35863" y="643"/>
                    <a:pt x="35867" y="643"/>
                  </a:cubicBezTo>
                  <a:cubicBezTo>
                    <a:pt x="35888" y="632"/>
                    <a:pt x="35908" y="618"/>
                    <a:pt x="35927" y="604"/>
                  </a:cubicBezTo>
                  <a:cubicBezTo>
                    <a:pt x="35954" y="588"/>
                    <a:pt x="35980" y="571"/>
                    <a:pt x="36005" y="549"/>
                  </a:cubicBezTo>
                  <a:lnTo>
                    <a:pt x="36005" y="546"/>
                  </a:lnTo>
                  <a:cubicBezTo>
                    <a:pt x="36006" y="547"/>
                    <a:pt x="36007" y="547"/>
                    <a:pt x="36008" y="547"/>
                  </a:cubicBezTo>
                  <a:cubicBezTo>
                    <a:pt x="36009" y="547"/>
                    <a:pt x="36009" y="546"/>
                    <a:pt x="36009" y="546"/>
                  </a:cubicBezTo>
                  <a:cubicBezTo>
                    <a:pt x="36012" y="542"/>
                    <a:pt x="36017" y="542"/>
                    <a:pt x="36017" y="537"/>
                  </a:cubicBezTo>
                  <a:cubicBezTo>
                    <a:pt x="36098" y="471"/>
                    <a:pt x="36164" y="390"/>
                    <a:pt x="36215" y="298"/>
                  </a:cubicBezTo>
                  <a:cubicBezTo>
                    <a:pt x="36241" y="253"/>
                    <a:pt x="36264" y="206"/>
                    <a:pt x="36282" y="158"/>
                  </a:cubicBezTo>
                  <a:cubicBezTo>
                    <a:pt x="36299" y="106"/>
                    <a:pt x="36312" y="54"/>
                    <a:pt x="363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239;p30"/>
            <p:cNvSpPr/>
            <p:nvPr/>
          </p:nvSpPr>
          <p:spPr>
            <a:xfrm>
              <a:off x="515257" y="4287182"/>
              <a:ext cx="565608" cy="106040"/>
            </a:xfrm>
            <a:custGeom>
              <a:avLst/>
              <a:gdLst/>
              <a:ahLst/>
              <a:cxnLst/>
              <a:rect l="l" t="t" r="r" b="b"/>
              <a:pathLst>
                <a:path w="36356" h="6816" extrusionOk="0">
                  <a:moveTo>
                    <a:pt x="35447" y="1"/>
                  </a:moveTo>
                  <a:cubicBezTo>
                    <a:pt x="35445" y="1"/>
                    <a:pt x="35443" y="1"/>
                    <a:pt x="35441" y="1"/>
                  </a:cubicBezTo>
                  <a:lnTo>
                    <a:pt x="911" y="1"/>
                  </a:lnTo>
                  <a:cubicBezTo>
                    <a:pt x="910" y="1"/>
                    <a:pt x="909" y="1"/>
                    <a:pt x="908" y="1"/>
                  </a:cubicBezTo>
                  <a:cubicBezTo>
                    <a:pt x="468" y="1"/>
                    <a:pt x="92" y="319"/>
                    <a:pt x="18" y="754"/>
                  </a:cubicBezTo>
                  <a:cubicBezTo>
                    <a:pt x="6" y="806"/>
                    <a:pt x="0" y="858"/>
                    <a:pt x="2" y="910"/>
                  </a:cubicBezTo>
                  <a:lnTo>
                    <a:pt x="2" y="5906"/>
                  </a:lnTo>
                  <a:cubicBezTo>
                    <a:pt x="0" y="5956"/>
                    <a:pt x="6" y="6008"/>
                    <a:pt x="18" y="6058"/>
                  </a:cubicBezTo>
                  <a:cubicBezTo>
                    <a:pt x="27" y="6111"/>
                    <a:pt x="40" y="6163"/>
                    <a:pt x="57" y="6216"/>
                  </a:cubicBezTo>
                  <a:cubicBezTo>
                    <a:pt x="74" y="6263"/>
                    <a:pt x="98" y="6311"/>
                    <a:pt x="124" y="6356"/>
                  </a:cubicBezTo>
                  <a:cubicBezTo>
                    <a:pt x="197" y="6488"/>
                    <a:pt x="305" y="6598"/>
                    <a:pt x="434" y="6678"/>
                  </a:cubicBezTo>
                  <a:cubicBezTo>
                    <a:pt x="445" y="6686"/>
                    <a:pt x="461" y="6694"/>
                    <a:pt x="476" y="6705"/>
                  </a:cubicBezTo>
                  <a:cubicBezTo>
                    <a:pt x="513" y="6724"/>
                    <a:pt x="551" y="6741"/>
                    <a:pt x="590" y="6756"/>
                  </a:cubicBezTo>
                  <a:cubicBezTo>
                    <a:pt x="635" y="6773"/>
                    <a:pt x="680" y="6786"/>
                    <a:pt x="728" y="6795"/>
                  </a:cubicBezTo>
                  <a:cubicBezTo>
                    <a:pt x="734" y="6798"/>
                    <a:pt x="741" y="6800"/>
                    <a:pt x="748" y="6800"/>
                  </a:cubicBezTo>
                  <a:cubicBezTo>
                    <a:pt x="750" y="6800"/>
                    <a:pt x="753" y="6800"/>
                    <a:pt x="755" y="6799"/>
                  </a:cubicBezTo>
                  <a:cubicBezTo>
                    <a:pt x="806" y="6811"/>
                    <a:pt x="859" y="6815"/>
                    <a:pt x="911" y="6815"/>
                  </a:cubicBezTo>
                  <a:lnTo>
                    <a:pt x="35441" y="6815"/>
                  </a:lnTo>
                  <a:cubicBezTo>
                    <a:pt x="35493" y="6815"/>
                    <a:pt x="35547" y="6811"/>
                    <a:pt x="35598" y="6799"/>
                  </a:cubicBezTo>
                  <a:cubicBezTo>
                    <a:pt x="35600" y="6800"/>
                    <a:pt x="35603" y="6800"/>
                    <a:pt x="35605" y="6800"/>
                  </a:cubicBezTo>
                  <a:cubicBezTo>
                    <a:pt x="35612" y="6800"/>
                    <a:pt x="35619" y="6798"/>
                    <a:pt x="35625" y="6795"/>
                  </a:cubicBezTo>
                  <a:cubicBezTo>
                    <a:pt x="35671" y="6786"/>
                    <a:pt x="35718" y="6773"/>
                    <a:pt x="35763" y="6756"/>
                  </a:cubicBezTo>
                  <a:cubicBezTo>
                    <a:pt x="35802" y="6741"/>
                    <a:pt x="35839" y="6724"/>
                    <a:pt x="35876" y="6705"/>
                  </a:cubicBezTo>
                  <a:cubicBezTo>
                    <a:pt x="35880" y="6705"/>
                    <a:pt x="35880" y="6701"/>
                    <a:pt x="35884" y="6701"/>
                  </a:cubicBezTo>
                  <a:cubicBezTo>
                    <a:pt x="35905" y="6689"/>
                    <a:pt x="35923" y="6676"/>
                    <a:pt x="35942" y="6662"/>
                  </a:cubicBezTo>
                  <a:cubicBezTo>
                    <a:pt x="35970" y="6646"/>
                    <a:pt x="35997" y="6628"/>
                    <a:pt x="36022" y="6608"/>
                  </a:cubicBezTo>
                  <a:cubicBezTo>
                    <a:pt x="36023" y="6608"/>
                    <a:pt x="36025" y="6607"/>
                    <a:pt x="36025" y="6604"/>
                  </a:cubicBezTo>
                  <a:cubicBezTo>
                    <a:pt x="36029" y="6601"/>
                    <a:pt x="36034" y="6601"/>
                    <a:pt x="36034" y="6596"/>
                  </a:cubicBezTo>
                  <a:cubicBezTo>
                    <a:pt x="36113" y="6530"/>
                    <a:pt x="36181" y="6449"/>
                    <a:pt x="36232" y="6358"/>
                  </a:cubicBezTo>
                  <a:cubicBezTo>
                    <a:pt x="36258" y="6313"/>
                    <a:pt x="36281" y="6265"/>
                    <a:pt x="36299" y="6216"/>
                  </a:cubicBezTo>
                  <a:cubicBezTo>
                    <a:pt x="36316" y="6165"/>
                    <a:pt x="36329" y="6113"/>
                    <a:pt x="36338" y="6059"/>
                  </a:cubicBezTo>
                  <a:cubicBezTo>
                    <a:pt x="36349" y="6008"/>
                    <a:pt x="36354" y="5958"/>
                    <a:pt x="36354" y="5906"/>
                  </a:cubicBezTo>
                  <a:lnTo>
                    <a:pt x="36354" y="910"/>
                  </a:lnTo>
                  <a:cubicBezTo>
                    <a:pt x="36355" y="858"/>
                    <a:pt x="36349" y="806"/>
                    <a:pt x="36339" y="754"/>
                  </a:cubicBezTo>
                  <a:cubicBezTo>
                    <a:pt x="36264" y="319"/>
                    <a:pt x="35888" y="1"/>
                    <a:pt x="354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240;p30"/>
            <p:cNvSpPr/>
            <p:nvPr/>
          </p:nvSpPr>
          <p:spPr>
            <a:xfrm>
              <a:off x="912160" y="4287182"/>
              <a:ext cx="119264" cy="106040"/>
            </a:xfrm>
            <a:custGeom>
              <a:avLst/>
              <a:gdLst/>
              <a:ahLst/>
              <a:cxnLst/>
              <a:rect l="l" t="t" r="r" b="b"/>
              <a:pathLst>
                <a:path w="7666" h="6816" extrusionOk="0">
                  <a:moveTo>
                    <a:pt x="1" y="1"/>
                  </a:moveTo>
                  <a:lnTo>
                    <a:pt x="1" y="6815"/>
                  </a:lnTo>
                  <a:lnTo>
                    <a:pt x="7665" y="6815"/>
                  </a:lnTo>
                  <a:lnTo>
                    <a:pt x="766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241;p30"/>
            <p:cNvSpPr/>
            <p:nvPr/>
          </p:nvSpPr>
          <p:spPr>
            <a:xfrm>
              <a:off x="515521" y="4287182"/>
              <a:ext cx="565095" cy="11730"/>
            </a:xfrm>
            <a:custGeom>
              <a:avLst/>
              <a:gdLst/>
              <a:ahLst/>
              <a:cxnLst/>
              <a:rect l="l" t="t" r="r" b="b"/>
              <a:pathLst>
                <a:path w="36323" h="754" extrusionOk="0">
                  <a:moveTo>
                    <a:pt x="35430" y="1"/>
                  </a:moveTo>
                  <a:cubicBezTo>
                    <a:pt x="35428" y="1"/>
                    <a:pt x="35426" y="1"/>
                    <a:pt x="35424" y="1"/>
                  </a:cubicBezTo>
                  <a:lnTo>
                    <a:pt x="894" y="1"/>
                  </a:lnTo>
                  <a:cubicBezTo>
                    <a:pt x="893" y="1"/>
                    <a:pt x="892" y="1"/>
                    <a:pt x="891" y="1"/>
                  </a:cubicBezTo>
                  <a:cubicBezTo>
                    <a:pt x="451" y="1"/>
                    <a:pt x="75" y="319"/>
                    <a:pt x="1" y="754"/>
                  </a:cubicBezTo>
                  <a:lnTo>
                    <a:pt x="36322" y="754"/>
                  </a:lnTo>
                  <a:cubicBezTo>
                    <a:pt x="36247" y="319"/>
                    <a:pt x="35871" y="1"/>
                    <a:pt x="3543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242;p30"/>
            <p:cNvSpPr/>
            <p:nvPr/>
          </p:nvSpPr>
          <p:spPr>
            <a:xfrm>
              <a:off x="515521" y="4381414"/>
              <a:ext cx="565095" cy="11808"/>
            </a:xfrm>
            <a:custGeom>
              <a:avLst/>
              <a:gdLst/>
              <a:ahLst/>
              <a:cxnLst/>
              <a:rect l="l" t="t" r="r" b="b"/>
              <a:pathLst>
                <a:path w="36323" h="759" extrusionOk="0">
                  <a:moveTo>
                    <a:pt x="1" y="1"/>
                  </a:moveTo>
                  <a:lnTo>
                    <a:pt x="1" y="1"/>
                  </a:lnTo>
                  <a:cubicBezTo>
                    <a:pt x="10" y="54"/>
                    <a:pt x="23" y="106"/>
                    <a:pt x="40" y="159"/>
                  </a:cubicBezTo>
                  <a:cubicBezTo>
                    <a:pt x="57" y="206"/>
                    <a:pt x="81" y="254"/>
                    <a:pt x="107" y="299"/>
                  </a:cubicBezTo>
                  <a:cubicBezTo>
                    <a:pt x="180" y="431"/>
                    <a:pt x="288" y="541"/>
                    <a:pt x="417" y="621"/>
                  </a:cubicBezTo>
                  <a:cubicBezTo>
                    <a:pt x="428" y="629"/>
                    <a:pt x="444" y="637"/>
                    <a:pt x="459" y="648"/>
                  </a:cubicBezTo>
                  <a:cubicBezTo>
                    <a:pt x="496" y="667"/>
                    <a:pt x="534" y="684"/>
                    <a:pt x="573" y="699"/>
                  </a:cubicBezTo>
                  <a:cubicBezTo>
                    <a:pt x="618" y="716"/>
                    <a:pt x="663" y="729"/>
                    <a:pt x="711" y="738"/>
                  </a:cubicBezTo>
                  <a:cubicBezTo>
                    <a:pt x="717" y="741"/>
                    <a:pt x="724" y="743"/>
                    <a:pt x="731" y="743"/>
                  </a:cubicBezTo>
                  <a:cubicBezTo>
                    <a:pt x="733" y="743"/>
                    <a:pt x="736" y="743"/>
                    <a:pt x="738" y="742"/>
                  </a:cubicBezTo>
                  <a:cubicBezTo>
                    <a:pt x="789" y="754"/>
                    <a:pt x="842" y="758"/>
                    <a:pt x="894" y="758"/>
                  </a:cubicBezTo>
                  <a:lnTo>
                    <a:pt x="35424" y="758"/>
                  </a:lnTo>
                  <a:cubicBezTo>
                    <a:pt x="35478" y="758"/>
                    <a:pt x="35530" y="754"/>
                    <a:pt x="35581" y="742"/>
                  </a:cubicBezTo>
                  <a:cubicBezTo>
                    <a:pt x="35583" y="743"/>
                    <a:pt x="35586" y="743"/>
                    <a:pt x="35588" y="743"/>
                  </a:cubicBezTo>
                  <a:cubicBezTo>
                    <a:pt x="35595" y="743"/>
                    <a:pt x="35602" y="741"/>
                    <a:pt x="35608" y="738"/>
                  </a:cubicBezTo>
                  <a:cubicBezTo>
                    <a:pt x="35656" y="729"/>
                    <a:pt x="35701" y="716"/>
                    <a:pt x="35746" y="699"/>
                  </a:cubicBezTo>
                  <a:cubicBezTo>
                    <a:pt x="35785" y="684"/>
                    <a:pt x="35822" y="667"/>
                    <a:pt x="35860" y="648"/>
                  </a:cubicBezTo>
                  <a:cubicBezTo>
                    <a:pt x="35863" y="648"/>
                    <a:pt x="35863" y="644"/>
                    <a:pt x="35867" y="644"/>
                  </a:cubicBezTo>
                  <a:cubicBezTo>
                    <a:pt x="35888" y="632"/>
                    <a:pt x="35908" y="619"/>
                    <a:pt x="35927" y="605"/>
                  </a:cubicBezTo>
                  <a:cubicBezTo>
                    <a:pt x="35954" y="589"/>
                    <a:pt x="35980" y="571"/>
                    <a:pt x="36005" y="551"/>
                  </a:cubicBezTo>
                  <a:lnTo>
                    <a:pt x="36005" y="547"/>
                  </a:lnTo>
                  <a:cubicBezTo>
                    <a:pt x="36006" y="548"/>
                    <a:pt x="36007" y="549"/>
                    <a:pt x="36008" y="549"/>
                  </a:cubicBezTo>
                  <a:cubicBezTo>
                    <a:pt x="36009" y="549"/>
                    <a:pt x="36009" y="547"/>
                    <a:pt x="36009" y="547"/>
                  </a:cubicBezTo>
                  <a:cubicBezTo>
                    <a:pt x="36012" y="544"/>
                    <a:pt x="36017" y="544"/>
                    <a:pt x="36017" y="539"/>
                  </a:cubicBezTo>
                  <a:cubicBezTo>
                    <a:pt x="36098" y="473"/>
                    <a:pt x="36164" y="392"/>
                    <a:pt x="36215" y="301"/>
                  </a:cubicBezTo>
                  <a:cubicBezTo>
                    <a:pt x="36241" y="256"/>
                    <a:pt x="36264" y="208"/>
                    <a:pt x="36282" y="159"/>
                  </a:cubicBezTo>
                  <a:cubicBezTo>
                    <a:pt x="36299" y="108"/>
                    <a:pt x="36312" y="56"/>
                    <a:pt x="36322" y="2"/>
                  </a:cubicBezTo>
                  <a:lnTo>
                    <a:pt x="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243;p30"/>
            <p:cNvSpPr/>
            <p:nvPr/>
          </p:nvSpPr>
          <p:spPr>
            <a:xfrm>
              <a:off x="602970" y="4667314"/>
              <a:ext cx="565608" cy="106024"/>
            </a:xfrm>
            <a:custGeom>
              <a:avLst/>
              <a:gdLst/>
              <a:ahLst/>
              <a:cxnLst/>
              <a:rect l="l" t="t" r="r" b="b"/>
              <a:pathLst>
                <a:path w="36356" h="6815" extrusionOk="0">
                  <a:moveTo>
                    <a:pt x="35447" y="0"/>
                  </a:moveTo>
                  <a:cubicBezTo>
                    <a:pt x="35446" y="0"/>
                    <a:pt x="35444" y="0"/>
                    <a:pt x="35442" y="0"/>
                  </a:cubicBezTo>
                  <a:lnTo>
                    <a:pt x="912" y="0"/>
                  </a:lnTo>
                  <a:cubicBezTo>
                    <a:pt x="911" y="0"/>
                    <a:pt x="910" y="0"/>
                    <a:pt x="909" y="0"/>
                  </a:cubicBezTo>
                  <a:cubicBezTo>
                    <a:pt x="467" y="0"/>
                    <a:pt x="90" y="318"/>
                    <a:pt x="17" y="753"/>
                  </a:cubicBezTo>
                  <a:cubicBezTo>
                    <a:pt x="5" y="805"/>
                    <a:pt x="1" y="857"/>
                    <a:pt x="1" y="910"/>
                  </a:cubicBezTo>
                  <a:lnTo>
                    <a:pt x="1" y="5905"/>
                  </a:lnTo>
                  <a:cubicBezTo>
                    <a:pt x="1" y="5957"/>
                    <a:pt x="7" y="6008"/>
                    <a:pt x="17" y="6058"/>
                  </a:cubicBezTo>
                  <a:cubicBezTo>
                    <a:pt x="25" y="6111"/>
                    <a:pt x="38" y="6164"/>
                    <a:pt x="56" y="6215"/>
                  </a:cubicBezTo>
                  <a:cubicBezTo>
                    <a:pt x="75" y="6264"/>
                    <a:pt x="96" y="6310"/>
                    <a:pt x="122" y="6355"/>
                  </a:cubicBezTo>
                  <a:cubicBezTo>
                    <a:pt x="198" y="6487"/>
                    <a:pt x="304" y="6599"/>
                    <a:pt x="432" y="6677"/>
                  </a:cubicBezTo>
                  <a:cubicBezTo>
                    <a:pt x="444" y="6686"/>
                    <a:pt x="460" y="6693"/>
                    <a:pt x="476" y="6704"/>
                  </a:cubicBezTo>
                  <a:cubicBezTo>
                    <a:pt x="512" y="6725"/>
                    <a:pt x="551" y="6742"/>
                    <a:pt x="590" y="6757"/>
                  </a:cubicBezTo>
                  <a:cubicBezTo>
                    <a:pt x="634" y="6772"/>
                    <a:pt x="680" y="6785"/>
                    <a:pt x="726" y="6796"/>
                  </a:cubicBezTo>
                  <a:cubicBezTo>
                    <a:pt x="733" y="6798"/>
                    <a:pt x="740" y="6799"/>
                    <a:pt x="747" y="6799"/>
                  </a:cubicBezTo>
                  <a:cubicBezTo>
                    <a:pt x="749" y="6799"/>
                    <a:pt x="752" y="6799"/>
                    <a:pt x="754" y="6799"/>
                  </a:cubicBezTo>
                  <a:cubicBezTo>
                    <a:pt x="801" y="6809"/>
                    <a:pt x="848" y="6815"/>
                    <a:pt x="896" y="6815"/>
                  </a:cubicBezTo>
                  <a:cubicBezTo>
                    <a:pt x="901" y="6815"/>
                    <a:pt x="906" y="6815"/>
                    <a:pt x="912" y="6814"/>
                  </a:cubicBezTo>
                  <a:lnTo>
                    <a:pt x="35442" y="6814"/>
                  </a:lnTo>
                  <a:cubicBezTo>
                    <a:pt x="35447" y="6815"/>
                    <a:pt x="35452" y="6815"/>
                    <a:pt x="35457" y="6815"/>
                  </a:cubicBezTo>
                  <a:cubicBezTo>
                    <a:pt x="35504" y="6815"/>
                    <a:pt x="35551" y="6809"/>
                    <a:pt x="35598" y="6799"/>
                  </a:cubicBezTo>
                  <a:cubicBezTo>
                    <a:pt x="35600" y="6799"/>
                    <a:pt x="35603" y="6799"/>
                    <a:pt x="35605" y="6799"/>
                  </a:cubicBezTo>
                  <a:cubicBezTo>
                    <a:pt x="35612" y="6799"/>
                    <a:pt x="35619" y="6798"/>
                    <a:pt x="35625" y="6796"/>
                  </a:cubicBezTo>
                  <a:cubicBezTo>
                    <a:pt x="35672" y="6785"/>
                    <a:pt x="35718" y="6772"/>
                    <a:pt x="35763" y="6757"/>
                  </a:cubicBezTo>
                  <a:cubicBezTo>
                    <a:pt x="35801" y="6741"/>
                    <a:pt x="35840" y="6725"/>
                    <a:pt x="35876" y="6704"/>
                  </a:cubicBezTo>
                  <a:cubicBezTo>
                    <a:pt x="35880" y="6704"/>
                    <a:pt x="35880" y="6701"/>
                    <a:pt x="35885" y="6701"/>
                  </a:cubicBezTo>
                  <a:cubicBezTo>
                    <a:pt x="35905" y="6690"/>
                    <a:pt x="35924" y="6675"/>
                    <a:pt x="35943" y="6662"/>
                  </a:cubicBezTo>
                  <a:cubicBezTo>
                    <a:pt x="35970" y="6646"/>
                    <a:pt x="35996" y="6628"/>
                    <a:pt x="36021" y="6607"/>
                  </a:cubicBezTo>
                  <a:cubicBezTo>
                    <a:pt x="36024" y="6607"/>
                    <a:pt x="36025" y="6606"/>
                    <a:pt x="36025" y="6603"/>
                  </a:cubicBezTo>
                  <a:cubicBezTo>
                    <a:pt x="36030" y="6600"/>
                    <a:pt x="36032" y="6600"/>
                    <a:pt x="36032" y="6596"/>
                  </a:cubicBezTo>
                  <a:cubicBezTo>
                    <a:pt x="36114" y="6529"/>
                    <a:pt x="36182" y="6448"/>
                    <a:pt x="36232" y="6357"/>
                  </a:cubicBezTo>
                  <a:cubicBezTo>
                    <a:pt x="36258" y="6312"/>
                    <a:pt x="36280" y="6264"/>
                    <a:pt x="36299" y="6215"/>
                  </a:cubicBezTo>
                  <a:cubicBezTo>
                    <a:pt x="36316" y="6164"/>
                    <a:pt x="36329" y="6112"/>
                    <a:pt x="36338" y="6058"/>
                  </a:cubicBezTo>
                  <a:cubicBezTo>
                    <a:pt x="36350" y="6008"/>
                    <a:pt x="36354" y="5957"/>
                    <a:pt x="36354" y="5905"/>
                  </a:cubicBezTo>
                  <a:lnTo>
                    <a:pt x="36354" y="910"/>
                  </a:lnTo>
                  <a:cubicBezTo>
                    <a:pt x="36355" y="857"/>
                    <a:pt x="36350" y="805"/>
                    <a:pt x="36339" y="753"/>
                  </a:cubicBezTo>
                  <a:cubicBezTo>
                    <a:pt x="36264" y="318"/>
                    <a:pt x="35888" y="0"/>
                    <a:pt x="354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244;p30"/>
            <p:cNvSpPr/>
            <p:nvPr/>
          </p:nvSpPr>
          <p:spPr>
            <a:xfrm>
              <a:off x="999858" y="4667314"/>
              <a:ext cx="119279" cy="106024"/>
            </a:xfrm>
            <a:custGeom>
              <a:avLst/>
              <a:gdLst/>
              <a:ahLst/>
              <a:cxnLst/>
              <a:rect l="l" t="t" r="r" b="b"/>
              <a:pathLst>
                <a:path w="7667" h="6815" extrusionOk="0">
                  <a:moveTo>
                    <a:pt x="1" y="0"/>
                  </a:moveTo>
                  <a:lnTo>
                    <a:pt x="1" y="6814"/>
                  </a:lnTo>
                  <a:lnTo>
                    <a:pt x="7667" y="6814"/>
                  </a:lnTo>
                  <a:lnTo>
                    <a:pt x="766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245;p30"/>
            <p:cNvSpPr/>
            <p:nvPr/>
          </p:nvSpPr>
          <p:spPr>
            <a:xfrm>
              <a:off x="603219" y="4667314"/>
              <a:ext cx="565095" cy="11730"/>
            </a:xfrm>
            <a:custGeom>
              <a:avLst/>
              <a:gdLst/>
              <a:ahLst/>
              <a:cxnLst/>
              <a:rect l="l" t="t" r="r" b="b"/>
              <a:pathLst>
                <a:path w="36323" h="754" extrusionOk="0">
                  <a:moveTo>
                    <a:pt x="893" y="0"/>
                  </a:moveTo>
                  <a:cubicBezTo>
                    <a:pt x="451" y="0"/>
                    <a:pt x="74" y="318"/>
                    <a:pt x="1" y="753"/>
                  </a:cubicBezTo>
                  <a:lnTo>
                    <a:pt x="36322" y="753"/>
                  </a:lnTo>
                  <a:cubicBezTo>
                    <a:pt x="36247" y="318"/>
                    <a:pt x="35869" y="0"/>
                    <a:pt x="35429" y="0"/>
                  </a:cubicBezTo>
                  <a:cubicBezTo>
                    <a:pt x="35428" y="0"/>
                    <a:pt x="35427" y="0"/>
                    <a:pt x="35426" y="0"/>
                  </a:cubicBezTo>
                  <a:lnTo>
                    <a:pt x="896" y="0"/>
                  </a:lnTo>
                  <a:cubicBezTo>
                    <a:pt x="895" y="0"/>
                    <a:pt x="894" y="0"/>
                    <a:pt x="89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246;p30"/>
            <p:cNvSpPr/>
            <p:nvPr/>
          </p:nvSpPr>
          <p:spPr>
            <a:xfrm>
              <a:off x="603219" y="4761561"/>
              <a:ext cx="565095" cy="11777"/>
            </a:xfrm>
            <a:custGeom>
              <a:avLst/>
              <a:gdLst/>
              <a:ahLst/>
              <a:cxnLst/>
              <a:rect l="l" t="t" r="r" b="b"/>
              <a:pathLst>
                <a:path w="36323" h="757" extrusionOk="0">
                  <a:moveTo>
                    <a:pt x="1" y="0"/>
                  </a:moveTo>
                  <a:cubicBezTo>
                    <a:pt x="9" y="53"/>
                    <a:pt x="22" y="106"/>
                    <a:pt x="40" y="157"/>
                  </a:cubicBezTo>
                  <a:cubicBezTo>
                    <a:pt x="59" y="206"/>
                    <a:pt x="80" y="252"/>
                    <a:pt x="106" y="297"/>
                  </a:cubicBezTo>
                  <a:cubicBezTo>
                    <a:pt x="182" y="429"/>
                    <a:pt x="288" y="541"/>
                    <a:pt x="416" y="619"/>
                  </a:cubicBezTo>
                  <a:cubicBezTo>
                    <a:pt x="428" y="628"/>
                    <a:pt x="444" y="635"/>
                    <a:pt x="460" y="646"/>
                  </a:cubicBezTo>
                  <a:cubicBezTo>
                    <a:pt x="496" y="667"/>
                    <a:pt x="535" y="684"/>
                    <a:pt x="574" y="699"/>
                  </a:cubicBezTo>
                  <a:cubicBezTo>
                    <a:pt x="618" y="714"/>
                    <a:pt x="664" y="727"/>
                    <a:pt x="710" y="738"/>
                  </a:cubicBezTo>
                  <a:cubicBezTo>
                    <a:pt x="717" y="740"/>
                    <a:pt x="724" y="741"/>
                    <a:pt x="731" y="741"/>
                  </a:cubicBezTo>
                  <a:cubicBezTo>
                    <a:pt x="733" y="741"/>
                    <a:pt x="736" y="741"/>
                    <a:pt x="738" y="741"/>
                  </a:cubicBezTo>
                  <a:cubicBezTo>
                    <a:pt x="785" y="751"/>
                    <a:pt x="832" y="757"/>
                    <a:pt x="880" y="757"/>
                  </a:cubicBezTo>
                  <a:cubicBezTo>
                    <a:pt x="885" y="757"/>
                    <a:pt x="890" y="757"/>
                    <a:pt x="896" y="756"/>
                  </a:cubicBezTo>
                  <a:lnTo>
                    <a:pt x="35426" y="756"/>
                  </a:lnTo>
                  <a:cubicBezTo>
                    <a:pt x="35431" y="757"/>
                    <a:pt x="35436" y="757"/>
                    <a:pt x="35441" y="757"/>
                  </a:cubicBezTo>
                  <a:cubicBezTo>
                    <a:pt x="35488" y="757"/>
                    <a:pt x="35535" y="751"/>
                    <a:pt x="35582" y="741"/>
                  </a:cubicBezTo>
                  <a:cubicBezTo>
                    <a:pt x="35584" y="741"/>
                    <a:pt x="35587" y="741"/>
                    <a:pt x="35589" y="741"/>
                  </a:cubicBezTo>
                  <a:cubicBezTo>
                    <a:pt x="35596" y="741"/>
                    <a:pt x="35603" y="740"/>
                    <a:pt x="35609" y="738"/>
                  </a:cubicBezTo>
                  <a:cubicBezTo>
                    <a:pt x="35656" y="727"/>
                    <a:pt x="35702" y="714"/>
                    <a:pt x="35747" y="699"/>
                  </a:cubicBezTo>
                  <a:cubicBezTo>
                    <a:pt x="35785" y="683"/>
                    <a:pt x="35824" y="667"/>
                    <a:pt x="35860" y="646"/>
                  </a:cubicBezTo>
                  <a:cubicBezTo>
                    <a:pt x="35864" y="646"/>
                    <a:pt x="35864" y="643"/>
                    <a:pt x="35869" y="643"/>
                  </a:cubicBezTo>
                  <a:cubicBezTo>
                    <a:pt x="35889" y="632"/>
                    <a:pt x="35908" y="617"/>
                    <a:pt x="35927" y="604"/>
                  </a:cubicBezTo>
                  <a:cubicBezTo>
                    <a:pt x="35954" y="588"/>
                    <a:pt x="35980" y="570"/>
                    <a:pt x="36005" y="549"/>
                  </a:cubicBezTo>
                  <a:lnTo>
                    <a:pt x="36005" y="545"/>
                  </a:lnTo>
                  <a:cubicBezTo>
                    <a:pt x="36006" y="546"/>
                    <a:pt x="36007" y="547"/>
                    <a:pt x="36008" y="547"/>
                  </a:cubicBezTo>
                  <a:cubicBezTo>
                    <a:pt x="36009" y="547"/>
                    <a:pt x="36009" y="545"/>
                    <a:pt x="36009" y="545"/>
                  </a:cubicBezTo>
                  <a:cubicBezTo>
                    <a:pt x="36014" y="542"/>
                    <a:pt x="36016" y="542"/>
                    <a:pt x="36016" y="538"/>
                  </a:cubicBezTo>
                  <a:cubicBezTo>
                    <a:pt x="36098" y="471"/>
                    <a:pt x="36166" y="390"/>
                    <a:pt x="36216" y="299"/>
                  </a:cubicBezTo>
                  <a:cubicBezTo>
                    <a:pt x="36242" y="254"/>
                    <a:pt x="36264" y="206"/>
                    <a:pt x="36283" y="157"/>
                  </a:cubicBezTo>
                  <a:cubicBezTo>
                    <a:pt x="36300" y="106"/>
                    <a:pt x="36313" y="54"/>
                    <a:pt x="363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247;p30"/>
            <p:cNvSpPr/>
            <p:nvPr/>
          </p:nvSpPr>
          <p:spPr>
            <a:xfrm>
              <a:off x="602970" y="4477248"/>
              <a:ext cx="565608" cy="106040"/>
            </a:xfrm>
            <a:custGeom>
              <a:avLst/>
              <a:gdLst/>
              <a:ahLst/>
              <a:cxnLst/>
              <a:rect l="l" t="t" r="r" b="b"/>
              <a:pathLst>
                <a:path w="36356" h="6816" extrusionOk="0">
                  <a:moveTo>
                    <a:pt x="35447" y="0"/>
                  </a:moveTo>
                  <a:cubicBezTo>
                    <a:pt x="35446" y="0"/>
                    <a:pt x="35444" y="0"/>
                    <a:pt x="35442" y="0"/>
                  </a:cubicBezTo>
                  <a:lnTo>
                    <a:pt x="912" y="0"/>
                  </a:lnTo>
                  <a:cubicBezTo>
                    <a:pt x="911" y="0"/>
                    <a:pt x="910" y="0"/>
                    <a:pt x="909" y="0"/>
                  </a:cubicBezTo>
                  <a:cubicBezTo>
                    <a:pt x="467" y="0"/>
                    <a:pt x="90" y="319"/>
                    <a:pt x="17" y="754"/>
                  </a:cubicBezTo>
                  <a:cubicBezTo>
                    <a:pt x="5" y="806"/>
                    <a:pt x="1" y="858"/>
                    <a:pt x="1" y="910"/>
                  </a:cubicBezTo>
                  <a:lnTo>
                    <a:pt x="1" y="5905"/>
                  </a:lnTo>
                  <a:cubicBezTo>
                    <a:pt x="1" y="5956"/>
                    <a:pt x="7" y="6008"/>
                    <a:pt x="17" y="6059"/>
                  </a:cubicBezTo>
                  <a:cubicBezTo>
                    <a:pt x="25" y="6111"/>
                    <a:pt x="38" y="6165"/>
                    <a:pt x="56" y="6215"/>
                  </a:cubicBezTo>
                  <a:cubicBezTo>
                    <a:pt x="75" y="6264"/>
                    <a:pt x="96" y="6311"/>
                    <a:pt x="122" y="6356"/>
                  </a:cubicBezTo>
                  <a:cubicBezTo>
                    <a:pt x="198" y="6488"/>
                    <a:pt x="304" y="6598"/>
                    <a:pt x="432" y="6677"/>
                  </a:cubicBezTo>
                  <a:cubicBezTo>
                    <a:pt x="444" y="6686"/>
                    <a:pt x="460" y="6693"/>
                    <a:pt x="476" y="6705"/>
                  </a:cubicBezTo>
                  <a:cubicBezTo>
                    <a:pt x="512" y="6725"/>
                    <a:pt x="551" y="6741"/>
                    <a:pt x="590" y="6757"/>
                  </a:cubicBezTo>
                  <a:cubicBezTo>
                    <a:pt x="634" y="6773"/>
                    <a:pt x="680" y="6786"/>
                    <a:pt x="726" y="6796"/>
                  </a:cubicBezTo>
                  <a:cubicBezTo>
                    <a:pt x="733" y="6798"/>
                    <a:pt x="740" y="6799"/>
                    <a:pt x="747" y="6799"/>
                  </a:cubicBezTo>
                  <a:cubicBezTo>
                    <a:pt x="749" y="6799"/>
                    <a:pt x="752" y="6799"/>
                    <a:pt x="754" y="6799"/>
                  </a:cubicBezTo>
                  <a:cubicBezTo>
                    <a:pt x="801" y="6809"/>
                    <a:pt x="848" y="6815"/>
                    <a:pt x="896" y="6815"/>
                  </a:cubicBezTo>
                  <a:cubicBezTo>
                    <a:pt x="901" y="6815"/>
                    <a:pt x="906" y="6815"/>
                    <a:pt x="912" y="6815"/>
                  </a:cubicBezTo>
                  <a:lnTo>
                    <a:pt x="35442" y="6815"/>
                  </a:lnTo>
                  <a:cubicBezTo>
                    <a:pt x="35447" y="6815"/>
                    <a:pt x="35452" y="6815"/>
                    <a:pt x="35457" y="6815"/>
                  </a:cubicBezTo>
                  <a:cubicBezTo>
                    <a:pt x="35504" y="6815"/>
                    <a:pt x="35551" y="6809"/>
                    <a:pt x="35598" y="6799"/>
                  </a:cubicBezTo>
                  <a:cubicBezTo>
                    <a:pt x="35600" y="6799"/>
                    <a:pt x="35603" y="6799"/>
                    <a:pt x="35605" y="6799"/>
                  </a:cubicBezTo>
                  <a:cubicBezTo>
                    <a:pt x="35612" y="6799"/>
                    <a:pt x="35619" y="6798"/>
                    <a:pt x="35625" y="6796"/>
                  </a:cubicBezTo>
                  <a:cubicBezTo>
                    <a:pt x="35672" y="6786"/>
                    <a:pt x="35718" y="6773"/>
                    <a:pt x="35763" y="6757"/>
                  </a:cubicBezTo>
                  <a:cubicBezTo>
                    <a:pt x="35801" y="6741"/>
                    <a:pt x="35840" y="6725"/>
                    <a:pt x="35876" y="6705"/>
                  </a:cubicBezTo>
                  <a:cubicBezTo>
                    <a:pt x="35880" y="6705"/>
                    <a:pt x="35880" y="6702"/>
                    <a:pt x="35885" y="6702"/>
                  </a:cubicBezTo>
                  <a:cubicBezTo>
                    <a:pt x="35905" y="6690"/>
                    <a:pt x="35924" y="6676"/>
                    <a:pt x="35943" y="6663"/>
                  </a:cubicBezTo>
                  <a:cubicBezTo>
                    <a:pt x="35970" y="6647"/>
                    <a:pt x="35996" y="6628"/>
                    <a:pt x="36021" y="6608"/>
                  </a:cubicBezTo>
                  <a:cubicBezTo>
                    <a:pt x="36024" y="6608"/>
                    <a:pt x="36025" y="6606"/>
                    <a:pt x="36025" y="6603"/>
                  </a:cubicBezTo>
                  <a:cubicBezTo>
                    <a:pt x="36030" y="6600"/>
                    <a:pt x="36032" y="6600"/>
                    <a:pt x="36032" y="6596"/>
                  </a:cubicBezTo>
                  <a:cubicBezTo>
                    <a:pt x="36114" y="6530"/>
                    <a:pt x="36182" y="6448"/>
                    <a:pt x="36232" y="6357"/>
                  </a:cubicBezTo>
                  <a:cubicBezTo>
                    <a:pt x="36258" y="6312"/>
                    <a:pt x="36280" y="6264"/>
                    <a:pt x="36299" y="6215"/>
                  </a:cubicBezTo>
                  <a:cubicBezTo>
                    <a:pt x="36316" y="6165"/>
                    <a:pt x="36329" y="6112"/>
                    <a:pt x="36338" y="6059"/>
                  </a:cubicBezTo>
                  <a:cubicBezTo>
                    <a:pt x="36350" y="6008"/>
                    <a:pt x="36354" y="5957"/>
                    <a:pt x="36354" y="5905"/>
                  </a:cubicBezTo>
                  <a:lnTo>
                    <a:pt x="36354" y="910"/>
                  </a:lnTo>
                  <a:cubicBezTo>
                    <a:pt x="36355" y="858"/>
                    <a:pt x="36350" y="806"/>
                    <a:pt x="36339" y="754"/>
                  </a:cubicBezTo>
                  <a:cubicBezTo>
                    <a:pt x="36264" y="318"/>
                    <a:pt x="35888" y="0"/>
                    <a:pt x="354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248;p30"/>
            <p:cNvSpPr/>
            <p:nvPr/>
          </p:nvSpPr>
          <p:spPr>
            <a:xfrm>
              <a:off x="999858" y="4477248"/>
              <a:ext cx="119279" cy="106055"/>
            </a:xfrm>
            <a:custGeom>
              <a:avLst/>
              <a:gdLst/>
              <a:ahLst/>
              <a:cxnLst/>
              <a:rect l="l" t="t" r="r" b="b"/>
              <a:pathLst>
                <a:path w="7667" h="6817" extrusionOk="0">
                  <a:moveTo>
                    <a:pt x="1" y="0"/>
                  </a:moveTo>
                  <a:lnTo>
                    <a:pt x="1" y="6816"/>
                  </a:lnTo>
                  <a:lnTo>
                    <a:pt x="7667" y="6816"/>
                  </a:lnTo>
                  <a:lnTo>
                    <a:pt x="766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249;p30"/>
            <p:cNvSpPr/>
            <p:nvPr/>
          </p:nvSpPr>
          <p:spPr>
            <a:xfrm>
              <a:off x="603219" y="4477248"/>
              <a:ext cx="565095" cy="11730"/>
            </a:xfrm>
            <a:custGeom>
              <a:avLst/>
              <a:gdLst/>
              <a:ahLst/>
              <a:cxnLst/>
              <a:rect l="l" t="t" r="r" b="b"/>
              <a:pathLst>
                <a:path w="36323" h="754" extrusionOk="0">
                  <a:moveTo>
                    <a:pt x="35431" y="0"/>
                  </a:moveTo>
                  <a:cubicBezTo>
                    <a:pt x="35429" y="0"/>
                    <a:pt x="35427" y="0"/>
                    <a:pt x="35426" y="0"/>
                  </a:cubicBezTo>
                  <a:lnTo>
                    <a:pt x="896" y="0"/>
                  </a:lnTo>
                  <a:cubicBezTo>
                    <a:pt x="895" y="0"/>
                    <a:pt x="894" y="0"/>
                    <a:pt x="893" y="0"/>
                  </a:cubicBezTo>
                  <a:cubicBezTo>
                    <a:pt x="451" y="0"/>
                    <a:pt x="74" y="319"/>
                    <a:pt x="1" y="754"/>
                  </a:cubicBezTo>
                  <a:lnTo>
                    <a:pt x="36322" y="754"/>
                  </a:lnTo>
                  <a:cubicBezTo>
                    <a:pt x="36248" y="318"/>
                    <a:pt x="35871" y="0"/>
                    <a:pt x="35431" y="0"/>
                  </a:cubicBezTo>
                  <a:close/>
                </a:path>
              </a:pathLst>
            </a:custGeom>
            <a:solidFill>
              <a:srgbClr val="AEE6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250;p30"/>
            <p:cNvSpPr/>
            <p:nvPr/>
          </p:nvSpPr>
          <p:spPr>
            <a:xfrm>
              <a:off x="603219" y="4571495"/>
              <a:ext cx="565095" cy="11808"/>
            </a:xfrm>
            <a:custGeom>
              <a:avLst/>
              <a:gdLst/>
              <a:ahLst/>
              <a:cxnLst/>
              <a:rect l="l" t="t" r="r" b="b"/>
              <a:pathLst>
                <a:path w="36323" h="759" extrusionOk="0">
                  <a:moveTo>
                    <a:pt x="1" y="1"/>
                  </a:moveTo>
                  <a:cubicBezTo>
                    <a:pt x="9" y="54"/>
                    <a:pt x="22" y="107"/>
                    <a:pt x="40" y="159"/>
                  </a:cubicBezTo>
                  <a:cubicBezTo>
                    <a:pt x="59" y="206"/>
                    <a:pt x="80" y="254"/>
                    <a:pt x="106" y="299"/>
                  </a:cubicBezTo>
                  <a:cubicBezTo>
                    <a:pt x="182" y="431"/>
                    <a:pt x="288" y="541"/>
                    <a:pt x="416" y="621"/>
                  </a:cubicBezTo>
                  <a:cubicBezTo>
                    <a:pt x="428" y="628"/>
                    <a:pt x="444" y="637"/>
                    <a:pt x="460" y="648"/>
                  </a:cubicBezTo>
                  <a:cubicBezTo>
                    <a:pt x="496" y="667"/>
                    <a:pt x="535" y="684"/>
                    <a:pt x="574" y="699"/>
                  </a:cubicBezTo>
                  <a:cubicBezTo>
                    <a:pt x="618" y="716"/>
                    <a:pt x="664" y="729"/>
                    <a:pt x="710" y="738"/>
                  </a:cubicBezTo>
                  <a:cubicBezTo>
                    <a:pt x="719" y="741"/>
                    <a:pt x="729" y="742"/>
                    <a:pt x="738" y="742"/>
                  </a:cubicBezTo>
                  <a:cubicBezTo>
                    <a:pt x="790" y="754"/>
                    <a:pt x="842" y="758"/>
                    <a:pt x="896" y="758"/>
                  </a:cubicBezTo>
                  <a:lnTo>
                    <a:pt x="35426" y="758"/>
                  </a:lnTo>
                  <a:cubicBezTo>
                    <a:pt x="35478" y="758"/>
                    <a:pt x="35530" y="754"/>
                    <a:pt x="35582" y="742"/>
                  </a:cubicBezTo>
                  <a:cubicBezTo>
                    <a:pt x="35591" y="742"/>
                    <a:pt x="35601" y="742"/>
                    <a:pt x="35609" y="738"/>
                  </a:cubicBezTo>
                  <a:cubicBezTo>
                    <a:pt x="35656" y="729"/>
                    <a:pt x="35702" y="716"/>
                    <a:pt x="35747" y="699"/>
                  </a:cubicBezTo>
                  <a:cubicBezTo>
                    <a:pt x="35785" y="684"/>
                    <a:pt x="35824" y="667"/>
                    <a:pt x="35860" y="648"/>
                  </a:cubicBezTo>
                  <a:cubicBezTo>
                    <a:pt x="35864" y="648"/>
                    <a:pt x="35864" y="644"/>
                    <a:pt x="35869" y="644"/>
                  </a:cubicBezTo>
                  <a:cubicBezTo>
                    <a:pt x="35889" y="632"/>
                    <a:pt x="35908" y="619"/>
                    <a:pt x="35927" y="605"/>
                  </a:cubicBezTo>
                  <a:cubicBezTo>
                    <a:pt x="35954" y="589"/>
                    <a:pt x="35980" y="571"/>
                    <a:pt x="36005" y="551"/>
                  </a:cubicBezTo>
                  <a:lnTo>
                    <a:pt x="36005" y="547"/>
                  </a:lnTo>
                  <a:cubicBezTo>
                    <a:pt x="36006" y="548"/>
                    <a:pt x="36007" y="549"/>
                    <a:pt x="36008" y="549"/>
                  </a:cubicBezTo>
                  <a:cubicBezTo>
                    <a:pt x="36009" y="549"/>
                    <a:pt x="36009" y="547"/>
                    <a:pt x="36009" y="547"/>
                  </a:cubicBezTo>
                  <a:cubicBezTo>
                    <a:pt x="36014" y="542"/>
                    <a:pt x="36016" y="542"/>
                    <a:pt x="36016" y="540"/>
                  </a:cubicBezTo>
                  <a:cubicBezTo>
                    <a:pt x="36098" y="473"/>
                    <a:pt x="36166" y="392"/>
                    <a:pt x="36216" y="299"/>
                  </a:cubicBezTo>
                  <a:cubicBezTo>
                    <a:pt x="36242" y="254"/>
                    <a:pt x="36264" y="208"/>
                    <a:pt x="36283" y="159"/>
                  </a:cubicBezTo>
                  <a:cubicBezTo>
                    <a:pt x="36300" y="108"/>
                    <a:pt x="36313" y="54"/>
                    <a:pt x="36322" y="2"/>
                  </a:cubicBezTo>
                  <a:lnTo>
                    <a:pt x="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251;p30"/>
            <p:cNvSpPr/>
            <p:nvPr/>
          </p:nvSpPr>
          <p:spPr>
            <a:xfrm>
              <a:off x="602970" y="4381507"/>
              <a:ext cx="565608" cy="106009"/>
            </a:xfrm>
            <a:custGeom>
              <a:avLst/>
              <a:gdLst/>
              <a:ahLst/>
              <a:cxnLst/>
              <a:rect l="l" t="t" r="r" b="b"/>
              <a:pathLst>
                <a:path w="36356" h="6814" extrusionOk="0">
                  <a:moveTo>
                    <a:pt x="35447" y="0"/>
                  </a:moveTo>
                  <a:cubicBezTo>
                    <a:pt x="35446" y="0"/>
                    <a:pt x="35444" y="1"/>
                    <a:pt x="35442" y="1"/>
                  </a:cubicBezTo>
                  <a:lnTo>
                    <a:pt x="912" y="1"/>
                  </a:lnTo>
                  <a:cubicBezTo>
                    <a:pt x="911" y="1"/>
                    <a:pt x="910" y="1"/>
                    <a:pt x="909" y="1"/>
                  </a:cubicBezTo>
                  <a:cubicBezTo>
                    <a:pt x="467" y="1"/>
                    <a:pt x="90" y="317"/>
                    <a:pt x="17" y="752"/>
                  </a:cubicBezTo>
                  <a:cubicBezTo>
                    <a:pt x="5" y="804"/>
                    <a:pt x="1" y="856"/>
                    <a:pt x="1" y="910"/>
                  </a:cubicBezTo>
                  <a:lnTo>
                    <a:pt x="1" y="5904"/>
                  </a:lnTo>
                  <a:cubicBezTo>
                    <a:pt x="1" y="5956"/>
                    <a:pt x="7" y="6007"/>
                    <a:pt x="17" y="6057"/>
                  </a:cubicBezTo>
                  <a:cubicBezTo>
                    <a:pt x="25" y="6111"/>
                    <a:pt x="38" y="6163"/>
                    <a:pt x="56" y="6214"/>
                  </a:cubicBezTo>
                  <a:cubicBezTo>
                    <a:pt x="75" y="6263"/>
                    <a:pt x="96" y="6311"/>
                    <a:pt x="122" y="6356"/>
                  </a:cubicBezTo>
                  <a:cubicBezTo>
                    <a:pt x="198" y="6486"/>
                    <a:pt x="304" y="6598"/>
                    <a:pt x="432" y="6677"/>
                  </a:cubicBezTo>
                  <a:cubicBezTo>
                    <a:pt x="444" y="6685"/>
                    <a:pt x="460" y="6692"/>
                    <a:pt x="476" y="6705"/>
                  </a:cubicBezTo>
                  <a:cubicBezTo>
                    <a:pt x="512" y="6724"/>
                    <a:pt x="551" y="6741"/>
                    <a:pt x="590" y="6756"/>
                  </a:cubicBezTo>
                  <a:cubicBezTo>
                    <a:pt x="634" y="6773"/>
                    <a:pt x="680" y="6786"/>
                    <a:pt x="726" y="6795"/>
                  </a:cubicBezTo>
                  <a:cubicBezTo>
                    <a:pt x="735" y="6798"/>
                    <a:pt x="745" y="6799"/>
                    <a:pt x="754" y="6799"/>
                  </a:cubicBezTo>
                  <a:cubicBezTo>
                    <a:pt x="801" y="6808"/>
                    <a:pt x="848" y="6814"/>
                    <a:pt x="895" y="6814"/>
                  </a:cubicBezTo>
                  <a:cubicBezTo>
                    <a:pt x="901" y="6814"/>
                    <a:pt x="906" y="6814"/>
                    <a:pt x="912" y="6813"/>
                  </a:cubicBezTo>
                  <a:lnTo>
                    <a:pt x="35442" y="6813"/>
                  </a:lnTo>
                  <a:cubicBezTo>
                    <a:pt x="35447" y="6814"/>
                    <a:pt x="35452" y="6814"/>
                    <a:pt x="35457" y="6814"/>
                  </a:cubicBezTo>
                  <a:cubicBezTo>
                    <a:pt x="35504" y="6814"/>
                    <a:pt x="35551" y="6808"/>
                    <a:pt x="35598" y="6799"/>
                  </a:cubicBezTo>
                  <a:cubicBezTo>
                    <a:pt x="35607" y="6799"/>
                    <a:pt x="35617" y="6798"/>
                    <a:pt x="35625" y="6795"/>
                  </a:cubicBezTo>
                  <a:cubicBezTo>
                    <a:pt x="35672" y="6786"/>
                    <a:pt x="35718" y="6773"/>
                    <a:pt x="35763" y="6756"/>
                  </a:cubicBezTo>
                  <a:cubicBezTo>
                    <a:pt x="35801" y="6741"/>
                    <a:pt x="35840" y="6724"/>
                    <a:pt x="35876" y="6705"/>
                  </a:cubicBezTo>
                  <a:cubicBezTo>
                    <a:pt x="35880" y="6705"/>
                    <a:pt x="35880" y="6700"/>
                    <a:pt x="35885" y="6700"/>
                  </a:cubicBezTo>
                  <a:cubicBezTo>
                    <a:pt x="35905" y="6689"/>
                    <a:pt x="35924" y="6676"/>
                    <a:pt x="35943" y="6661"/>
                  </a:cubicBezTo>
                  <a:cubicBezTo>
                    <a:pt x="35970" y="6645"/>
                    <a:pt x="35996" y="6627"/>
                    <a:pt x="36021" y="6606"/>
                  </a:cubicBezTo>
                  <a:cubicBezTo>
                    <a:pt x="36024" y="6606"/>
                    <a:pt x="36025" y="6605"/>
                    <a:pt x="36025" y="6603"/>
                  </a:cubicBezTo>
                  <a:cubicBezTo>
                    <a:pt x="36030" y="6599"/>
                    <a:pt x="36032" y="6599"/>
                    <a:pt x="36032" y="6595"/>
                  </a:cubicBezTo>
                  <a:cubicBezTo>
                    <a:pt x="36114" y="6528"/>
                    <a:pt x="36182" y="6447"/>
                    <a:pt x="36232" y="6356"/>
                  </a:cubicBezTo>
                  <a:cubicBezTo>
                    <a:pt x="36258" y="6311"/>
                    <a:pt x="36280" y="6263"/>
                    <a:pt x="36299" y="6215"/>
                  </a:cubicBezTo>
                  <a:cubicBezTo>
                    <a:pt x="36316" y="6163"/>
                    <a:pt x="36329" y="6111"/>
                    <a:pt x="36338" y="6057"/>
                  </a:cubicBezTo>
                  <a:cubicBezTo>
                    <a:pt x="36350" y="6008"/>
                    <a:pt x="36354" y="5956"/>
                    <a:pt x="36354" y="5905"/>
                  </a:cubicBezTo>
                  <a:lnTo>
                    <a:pt x="36354" y="910"/>
                  </a:lnTo>
                  <a:cubicBezTo>
                    <a:pt x="36355" y="856"/>
                    <a:pt x="36350" y="804"/>
                    <a:pt x="36339" y="752"/>
                  </a:cubicBezTo>
                  <a:cubicBezTo>
                    <a:pt x="36264" y="318"/>
                    <a:pt x="35888" y="0"/>
                    <a:pt x="354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252;p30"/>
            <p:cNvSpPr/>
            <p:nvPr/>
          </p:nvSpPr>
          <p:spPr>
            <a:xfrm>
              <a:off x="999858" y="4381507"/>
              <a:ext cx="119279" cy="106024"/>
            </a:xfrm>
            <a:custGeom>
              <a:avLst/>
              <a:gdLst/>
              <a:ahLst/>
              <a:cxnLst/>
              <a:rect l="l" t="t" r="r" b="b"/>
              <a:pathLst>
                <a:path w="7667" h="6815" extrusionOk="0">
                  <a:moveTo>
                    <a:pt x="1" y="1"/>
                  </a:moveTo>
                  <a:lnTo>
                    <a:pt x="1" y="6815"/>
                  </a:lnTo>
                  <a:lnTo>
                    <a:pt x="7667" y="6815"/>
                  </a:lnTo>
                  <a:lnTo>
                    <a:pt x="766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253;p30"/>
            <p:cNvSpPr/>
            <p:nvPr/>
          </p:nvSpPr>
          <p:spPr>
            <a:xfrm>
              <a:off x="603219" y="4381507"/>
              <a:ext cx="565095" cy="11730"/>
            </a:xfrm>
            <a:custGeom>
              <a:avLst/>
              <a:gdLst/>
              <a:ahLst/>
              <a:cxnLst/>
              <a:rect l="l" t="t" r="r" b="b"/>
              <a:pathLst>
                <a:path w="36323" h="754" extrusionOk="0">
                  <a:moveTo>
                    <a:pt x="893" y="1"/>
                  </a:moveTo>
                  <a:cubicBezTo>
                    <a:pt x="451" y="1"/>
                    <a:pt x="74" y="319"/>
                    <a:pt x="1" y="754"/>
                  </a:cubicBezTo>
                  <a:lnTo>
                    <a:pt x="36322" y="754"/>
                  </a:lnTo>
                  <a:cubicBezTo>
                    <a:pt x="36247" y="319"/>
                    <a:pt x="35869" y="1"/>
                    <a:pt x="35429" y="1"/>
                  </a:cubicBezTo>
                  <a:cubicBezTo>
                    <a:pt x="35428" y="1"/>
                    <a:pt x="35427" y="1"/>
                    <a:pt x="35426" y="1"/>
                  </a:cubicBezTo>
                  <a:lnTo>
                    <a:pt x="896" y="1"/>
                  </a:lnTo>
                  <a:cubicBezTo>
                    <a:pt x="895" y="1"/>
                    <a:pt x="894" y="1"/>
                    <a:pt x="89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254;p30"/>
            <p:cNvSpPr/>
            <p:nvPr/>
          </p:nvSpPr>
          <p:spPr>
            <a:xfrm>
              <a:off x="603219" y="4475739"/>
              <a:ext cx="565095" cy="11777"/>
            </a:xfrm>
            <a:custGeom>
              <a:avLst/>
              <a:gdLst/>
              <a:ahLst/>
              <a:cxnLst/>
              <a:rect l="l" t="t" r="r" b="b"/>
              <a:pathLst>
                <a:path w="36323" h="757" extrusionOk="0">
                  <a:moveTo>
                    <a:pt x="1" y="0"/>
                  </a:moveTo>
                  <a:cubicBezTo>
                    <a:pt x="9" y="54"/>
                    <a:pt x="22" y="106"/>
                    <a:pt x="40" y="157"/>
                  </a:cubicBezTo>
                  <a:cubicBezTo>
                    <a:pt x="59" y="206"/>
                    <a:pt x="80" y="254"/>
                    <a:pt x="106" y="299"/>
                  </a:cubicBezTo>
                  <a:cubicBezTo>
                    <a:pt x="182" y="431"/>
                    <a:pt x="288" y="541"/>
                    <a:pt x="416" y="620"/>
                  </a:cubicBezTo>
                  <a:cubicBezTo>
                    <a:pt x="428" y="628"/>
                    <a:pt x="444" y="636"/>
                    <a:pt x="460" y="648"/>
                  </a:cubicBezTo>
                  <a:cubicBezTo>
                    <a:pt x="496" y="667"/>
                    <a:pt x="535" y="684"/>
                    <a:pt x="574" y="699"/>
                  </a:cubicBezTo>
                  <a:cubicBezTo>
                    <a:pt x="618" y="716"/>
                    <a:pt x="664" y="729"/>
                    <a:pt x="710" y="738"/>
                  </a:cubicBezTo>
                  <a:cubicBezTo>
                    <a:pt x="719" y="741"/>
                    <a:pt x="729" y="742"/>
                    <a:pt x="738" y="742"/>
                  </a:cubicBezTo>
                  <a:cubicBezTo>
                    <a:pt x="785" y="751"/>
                    <a:pt x="832" y="757"/>
                    <a:pt x="879" y="757"/>
                  </a:cubicBezTo>
                  <a:cubicBezTo>
                    <a:pt x="885" y="757"/>
                    <a:pt x="890" y="757"/>
                    <a:pt x="896" y="756"/>
                  </a:cubicBezTo>
                  <a:lnTo>
                    <a:pt x="35426" y="756"/>
                  </a:lnTo>
                  <a:cubicBezTo>
                    <a:pt x="35431" y="757"/>
                    <a:pt x="35436" y="757"/>
                    <a:pt x="35441" y="757"/>
                  </a:cubicBezTo>
                  <a:cubicBezTo>
                    <a:pt x="35488" y="757"/>
                    <a:pt x="35535" y="751"/>
                    <a:pt x="35582" y="742"/>
                  </a:cubicBezTo>
                  <a:cubicBezTo>
                    <a:pt x="35591" y="742"/>
                    <a:pt x="35601" y="741"/>
                    <a:pt x="35609" y="738"/>
                  </a:cubicBezTo>
                  <a:cubicBezTo>
                    <a:pt x="35656" y="729"/>
                    <a:pt x="35702" y="716"/>
                    <a:pt x="35747" y="699"/>
                  </a:cubicBezTo>
                  <a:cubicBezTo>
                    <a:pt x="35785" y="684"/>
                    <a:pt x="35824" y="667"/>
                    <a:pt x="35860" y="648"/>
                  </a:cubicBezTo>
                  <a:cubicBezTo>
                    <a:pt x="35864" y="648"/>
                    <a:pt x="35864" y="643"/>
                    <a:pt x="35869" y="643"/>
                  </a:cubicBezTo>
                  <a:cubicBezTo>
                    <a:pt x="35889" y="632"/>
                    <a:pt x="35908" y="619"/>
                    <a:pt x="35927" y="604"/>
                  </a:cubicBezTo>
                  <a:cubicBezTo>
                    <a:pt x="35954" y="588"/>
                    <a:pt x="35980" y="571"/>
                    <a:pt x="36005" y="551"/>
                  </a:cubicBezTo>
                  <a:lnTo>
                    <a:pt x="36005" y="546"/>
                  </a:lnTo>
                  <a:cubicBezTo>
                    <a:pt x="36006" y="548"/>
                    <a:pt x="36007" y="548"/>
                    <a:pt x="36008" y="548"/>
                  </a:cubicBezTo>
                  <a:cubicBezTo>
                    <a:pt x="36009" y="548"/>
                    <a:pt x="36009" y="546"/>
                    <a:pt x="36009" y="546"/>
                  </a:cubicBezTo>
                  <a:cubicBezTo>
                    <a:pt x="36014" y="542"/>
                    <a:pt x="36016" y="542"/>
                    <a:pt x="36016" y="538"/>
                  </a:cubicBezTo>
                  <a:cubicBezTo>
                    <a:pt x="36098" y="471"/>
                    <a:pt x="36166" y="390"/>
                    <a:pt x="36216" y="299"/>
                  </a:cubicBezTo>
                  <a:cubicBezTo>
                    <a:pt x="36242" y="254"/>
                    <a:pt x="36264" y="208"/>
                    <a:pt x="36283" y="158"/>
                  </a:cubicBezTo>
                  <a:cubicBezTo>
                    <a:pt x="36300" y="108"/>
                    <a:pt x="36313" y="54"/>
                    <a:pt x="36322" y="2"/>
                  </a:cubicBezTo>
                  <a:lnTo>
                    <a:pt x="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255;p30"/>
            <p:cNvSpPr/>
            <p:nvPr/>
          </p:nvSpPr>
          <p:spPr>
            <a:xfrm>
              <a:off x="1394116" y="3998886"/>
              <a:ext cx="317404" cy="21236"/>
            </a:xfrm>
            <a:custGeom>
              <a:avLst/>
              <a:gdLst/>
              <a:ahLst/>
              <a:cxnLst/>
              <a:rect l="l" t="t" r="r" b="b"/>
              <a:pathLst>
                <a:path w="20402" h="1365" extrusionOk="0">
                  <a:moveTo>
                    <a:pt x="672" y="0"/>
                  </a:moveTo>
                  <a:cubicBezTo>
                    <a:pt x="300" y="6"/>
                    <a:pt x="0" y="310"/>
                    <a:pt x="0" y="683"/>
                  </a:cubicBezTo>
                  <a:cubicBezTo>
                    <a:pt x="0" y="1055"/>
                    <a:pt x="300" y="1359"/>
                    <a:pt x="672" y="1365"/>
                  </a:cubicBezTo>
                  <a:lnTo>
                    <a:pt x="19731" y="1365"/>
                  </a:lnTo>
                  <a:cubicBezTo>
                    <a:pt x="20103" y="1359"/>
                    <a:pt x="20401" y="1055"/>
                    <a:pt x="20401" y="683"/>
                  </a:cubicBezTo>
                  <a:cubicBezTo>
                    <a:pt x="20401" y="310"/>
                    <a:pt x="20103" y="6"/>
                    <a:pt x="1973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256;p30"/>
            <p:cNvSpPr/>
            <p:nvPr/>
          </p:nvSpPr>
          <p:spPr>
            <a:xfrm>
              <a:off x="1404244" y="4180971"/>
              <a:ext cx="317746" cy="21236"/>
            </a:xfrm>
            <a:custGeom>
              <a:avLst/>
              <a:gdLst/>
              <a:ahLst/>
              <a:cxnLst/>
              <a:rect l="l" t="t" r="r" b="b"/>
              <a:pathLst>
                <a:path w="20424" h="1365" extrusionOk="0">
                  <a:moveTo>
                    <a:pt x="683" y="0"/>
                  </a:moveTo>
                  <a:cubicBezTo>
                    <a:pt x="307" y="0"/>
                    <a:pt x="1" y="306"/>
                    <a:pt x="1" y="683"/>
                  </a:cubicBezTo>
                  <a:cubicBezTo>
                    <a:pt x="1" y="1059"/>
                    <a:pt x="307" y="1365"/>
                    <a:pt x="683" y="1365"/>
                  </a:cubicBezTo>
                  <a:lnTo>
                    <a:pt x="19742" y="1365"/>
                  </a:lnTo>
                  <a:cubicBezTo>
                    <a:pt x="20118" y="1365"/>
                    <a:pt x="20424" y="1059"/>
                    <a:pt x="20424" y="683"/>
                  </a:cubicBezTo>
                  <a:cubicBezTo>
                    <a:pt x="20424" y="306"/>
                    <a:pt x="20118" y="0"/>
                    <a:pt x="1974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257;p30"/>
            <p:cNvSpPr/>
            <p:nvPr/>
          </p:nvSpPr>
          <p:spPr>
            <a:xfrm>
              <a:off x="1411011" y="4363025"/>
              <a:ext cx="317404" cy="21252"/>
            </a:xfrm>
            <a:custGeom>
              <a:avLst/>
              <a:gdLst/>
              <a:ahLst/>
              <a:cxnLst/>
              <a:rect l="l" t="t" r="r" b="b"/>
              <a:pathLst>
                <a:path w="20402" h="1366" extrusionOk="0">
                  <a:moveTo>
                    <a:pt x="671" y="1"/>
                  </a:moveTo>
                  <a:cubicBezTo>
                    <a:pt x="299" y="8"/>
                    <a:pt x="0" y="311"/>
                    <a:pt x="0" y="683"/>
                  </a:cubicBezTo>
                  <a:cubicBezTo>
                    <a:pt x="0" y="1057"/>
                    <a:pt x="299" y="1359"/>
                    <a:pt x="671" y="1365"/>
                  </a:cubicBezTo>
                  <a:lnTo>
                    <a:pt x="19731" y="1365"/>
                  </a:lnTo>
                  <a:cubicBezTo>
                    <a:pt x="20103" y="1359"/>
                    <a:pt x="20402" y="1057"/>
                    <a:pt x="20402" y="683"/>
                  </a:cubicBezTo>
                  <a:cubicBezTo>
                    <a:pt x="20402" y="311"/>
                    <a:pt x="20103" y="8"/>
                    <a:pt x="1973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258;p30"/>
            <p:cNvSpPr/>
            <p:nvPr/>
          </p:nvSpPr>
          <p:spPr>
            <a:xfrm>
              <a:off x="1428467" y="4545110"/>
              <a:ext cx="317420" cy="21252"/>
            </a:xfrm>
            <a:custGeom>
              <a:avLst/>
              <a:gdLst/>
              <a:ahLst/>
              <a:cxnLst/>
              <a:rect l="l" t="t" r="r" b="b"/>
              <a:pathLst>
                <a:path w="20403" h="1366" extrusionOk="0">
                  <a:moveTo>
                    <a:pt x="673" y="1"/>
                  </a:moveTo>
                  <a:cubicBezTo>
                    <a:pt x="301" y="8"/>
                    <a:pt x="1" y="311"/>
                    <a:pt x="1" y="683"/>
                  </a:cubicBezTo>
                  <a:cubicBezTo>
                    <a:pt x="1" y="1055"/>
                    <a:pt x="301" y="1359"/>
                    <a:pt x="673" y="1365"/>
                  </a:cubicBezTo>
                  <a:lnTo>
                    <a:pt x="19732" y="1365"/>
                  </a:lnTo>
                  <a:cubicBezTo>
                    <a:pt x="20104" y="1359"/>
                    <a:pt x="20402" y="1055"/>
                    <a:pt x="20402" y="683"/>
                  </a:cubicBezTo>
                  <a:cubicBezTo>
                    <a:pt x="20402" y="311"/>
                    <a:pt x="20104" y="8"/>
                    <a:pt x="1973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259;p30"/>
            <p:cNvSpPr/>
            <p:nvPr/>
          </p:nvSpPr>
          <p:spPr>
            <a:xfrm>
              <a:off x="1438439" y="4727195"/>
              <a:ext cx="317404" cy="21252"/>
            </a:xfrm>
            <a:custGeom>
              <a:avLst/>
              <a:gdLst/>
              <a:ahLst/>
              <a:cxnLst/>
              <a:rect l="l" t="t" r="r" b="b"/>
              <a:pathLst>
                <a:path w="20402" h="1366" extrusionOk="0">
                  <a:moveTo>
                    <a:pt x="671" y="1"/>
                  </a:moveTo>
                  <a:cubicBezTo>
                    <a:pt x="298" y="7"/>
                    <a:pt x="0" y="311"/>
                    <a:pt x="0" y="683"/>
                  </a:cubicBezTo>
                  <a:cubicBezTo>
                    <a:pt x="0" y="1055"/>
                    <a:pt x="298" y="1359"/>
                    <a:pt x="671" y="1365"/>
                  </a:cubicBezTo>
                  <a:lnTo>
                    <a:pt x="19729" y="1365"/>
                  </a:lnTo>
                  <a:cubicBezTo>
                    <a:pt x="20101" y="1359"/>
                    <a:pt x="20401" y="1055"/>
                    <a:pt x="20401" y="683"/>
                  </a:cubicBezTo>
                  <a:cubicBezTo>
                    <a:pt x="20401" y="311"/>
                    <a:pt x="20101" y="7"/>
                    <a:pt x="1972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260;p30"/>
            <p:cNvSpPr/>
            <p:nvPr/>
          </p:nvSpPr>
          <p:spPr>
            <a:xfrm>
              <a:off x="1676671" y="3817765"/>
              <a:ext cx="102057" cy="1109125"/>
            </a:xfrm>
            <a:custGeom>
              <a:avLst/>
              <a:gdLst/>
              <a:ahLst/>
              <a:cxnLst/>
              <a:rect l="l" t="t" r="r" b="b"/>
              <a:pathLst>
                <a:path w="6560" h="71292" extrusionOk="0">
                  <a:moveTo>
                    <a:pt x="714" y="0"/>
                  </a:moveTo>
                  <a:cubicBezTo>
                    <a:pt x="697" y="0"/>
                    <a:pt x="680" y="1"/>
                    <a:pt x="664" y="2"/>
                  </a:cubicBezTo>
                  <a:cubicBezTo>
                    <a:pt x="284" y="31"/>
                    <a:pt x="0" y="364"/>
                    <a:pt x="34" y="742"/>
                  </a:cubicBezTo>
                  <a:lnTo>
                    <a:pt x="5172" y="70660"/>
                  </a:lnTo>
                  <a:cubicBezTo>
                    <a:pt x="5198" y="71015"/>
                    <a:pt x="5495" y="71292"/>
                    <a:pt x="5852" y="71292"/>
                  </a:cubicBezTo>
                  <a:cubicBezTo>
                    <a:pt x="5869" y="71292"/>
                    <a:pt x="5886" y="71292"/>
                    <a:pt x="5902" y="71290"/>
                  </a:cubicBezTo>
                  <a:cubicBezTo>
                    <a:pt x="6279" y="71263"/>
                    <a:pt x="6560" y="70936"/>
                    <a:pt x="6532" y="70560"/>
                  </a:cubicBezTo>
                  <a:lnTo>
                    <a:pt x="1394" y="642"/>
                  </a:lnTo>
                  <a:cubicBezTo>
                    <a:pt x="1373" y="280"/>
                    <a:pt x="1072" y="0"/>
                    <a:pt x="71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261;p30"/>
            <p:cNvSpPr/>
            <p:nvPr/>
          </p:nvSpPr>
          <p:spPr>
            <a:xfrm>
              <a:off x="1380161" y="3817765"/>
              <a:ext cx="102073" cy="1109125"/>
            </a:xfrm>
            <a:custGeom>
              <a:avLst/>
              <a:gdLst/>
              <a:ahLst/>
              <a:cxnLst/>
              <a:rect l="l" t="t" r="r" b="b"/>
              <a:pathLst>
                <a:path w="6561" h="71292" extrusionOk="0">
                  <a:moveTo>
                    <a:pt x="713" y="0"/>
                  </a:moveTo>
                  <a:cubicBezTo>
                    <a:pt x="696" y="0"/>
                    <a:pt x="679" y="1"/>
                    <a:pt x="663" y="2"/>
                  </a:cubicBezTo>
                  <a:cubicBezTo>
                    <a:pt x="283" y="31"/>
                    <a:pt x="1" y="364"/>
                    <a:pt x="34" y="742"/>
                  </a:cubicBezTo>
                  <a:lnTo>
                    <a:pt x="5173" y="70660"/>
                  </a:lnTo>
                  <a:cubicBezTo>
                    <a:pt x="5199" y="71015"/>
                    <a:pt x="5494" y="71292"/>
                    <a:pt x="5852" y="71292"/>
                  </a:cubicBezTo>
                  <a:cubicBezTo>
                    <a:pt x="5868" y="71292"/>
                    <a:pt x="5885" y="71292"/>
                    <a:pt x="5903" y="71290"/>
                  </a:cubicBezTo>
                  <a:cubicBezTo>
                    <a:pt x="6278" y="71263"/>
                    <a:pt x="6560" y="70936"/>
                    <a:pt x="6533" y="70560"/>
                  </a:cubicBezTo>
                  <a:lnTo>
                    <a:pt x="1394" y="642"/>
                  </a:lnTo>
                  <a:cubicBezTo>
                    <a:pt x="1372" y="280"/>
                    <a:pt x="1071" y="0"/>
                    <a:pt x="71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262;p30"/>
            <p:cNvSpPr/>
            <p:nvPr/>
          </p:nvSpPr>
          <p:spPr>
            <a:xfrm>
              <a:off x="1199911" y="3817921"/>
              <a:ext cx="499396" cy="1108970"/>
            </a:xfrm>
            <a:custGeom>
              <a:avLst/>
              <a:gdLst/>
              <a:ahLst/>
              <a:cxnLst/>
              <a:rect l="l" t="t" r="r" b="b"/>
              <a:pathLst>
                <a:path w="32100" h="71282" extrusionOk="0">
                  <a:moveTo>
                    <a:pt x="12160" y="1"/>
                  </a:moveTo>
                  <a:cubicBezTo>
                    <a:pt x="11826" y="1"/>
                    <a:pt x="11542" y="243"/>
                    <a:pt x="11487" y="573"/>
                  </a:cubicBezTo>
                  <a:lnTo>
                    <a:pt x="61" y="70490"/>
                  </a:lnTo>
                  <a:cubicBezTo>
                    <a:pt x="0" y="70862"/>
                    <a:pt x="252" y="71212"/>
                    <a:pt x="623" y="71273"/>
                  </a:cubicBezTo>
                  <a:cubicBezTo>
                    <a:pt x="658" y="71278"/>
                    <a:pt x="693" y="71281"/>
                    <a:pt x="728" y="71281"/>
                  </a:cubicBezTo>
                  <a:cubicBezTo>
                    <a:pt x="1057" y="71281"/>
                    <a:pt x="1351" y="71046"/>
                    <a:pt x="1406" y="70710"/>
                  </a:cubicBezTo>
                  <a:lnTo>
                    <a:pt x="12740" y="1365"/>
                  </a:lnTo>
                  <a:lnTo>
                    <a:pt x="30557" y="1365"/>
                  </a:lnTo>
                  <a:lnTo>
                    <a:pt x="19260" y="70490"/>
                  </a:lnTo>
                  <a:cubicBezTo>
                    <a:pt x="19199" y="70862"/>
                    <a:pt x="19451" y="71212"/>
                    <a:pt x="19823" y="71273"/>
                  </a:cubicBezTo>
                  <a:cubicBezTo>
                    <a:pt x="19860" y="71279"/>
                    <a:pt x="19897" y="71282"/>
                    <a:pt x="19935" y="71282"/>
                  </a:cubicBezTo>
                  <a:cubicBezTo>
                    <a:pt x="20268" y="71282"/>
                    <a:pt x="20552" y="71040"/>
                    <a:pt x="20607" y="70710"/>
                  </a:cubicBezTo>
                  <a:lnTo>
                    <a:pt x="32031" y="793"/>
                  </a:lnTo>
                  <a:cubicBezTo>
                    <a:pt x="32099" y="378"/>
                    <a:pt x="31779" y="1"/>
                    <a:pt x="3135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263;p30"/>
            <p:cNvSpPr/>
            <p:nvPr/>
          </p:nvSpPr>
          <p:spPr>
            <a:xfrm>
              <a:off x="1349061" y="3998886"/>
              <a:ext cx="319598" cy="21236"/>
            </a:xfrm>
            <a:custGeom>
              <a:avLst/>
              <a:gdLst/>
              <a:ahLst/>
              <a:cxnLst/>
              <a:rect l="l" t="t" r="r" b="b"/>
              <a:pathLst>
                <a:path w="20543" h="1365" extrusionOk="0">
                  <a:moveTo>
                    <a:pt x="672" y="0"/>
                  </a:moveTo>
                  <a:cubicBezTo>
                    <a:pt x="299" y="6"/>
                    <a:pt x="1" y="310"/>
                    <a:pt x="1" y="683"/>
                  </a:cubicBezTo>
                  <a:cubicBezTo>
                    <a:pt x="1" y="1055"/>
                    <a:pt x="299" y="1359"/>
                    <a:pt x="672" y="1365"/>
                  </a:cubicBezTo>
                  <a:lnTo>
                    <a:pt x="19872" y="1365"/>
                  </a:lnTo>
                  <a:cubicBezTo>
                    <a:pt x="20244" y="1359"/>
                    <a:pt x="20543" y="1055"/>
                    <a:pt x="20543" y="683"/>
                  </a:cubicBezTo>
                  <a:cubicBezTo>
                    <a:pt x="20543" y="310"/>
                    <a:pt x="20244" y="6"/>
                    <a:pt x="1987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64;p30"/>
            <p:cNvSpPr/>
            <p:nvPr/>
          </p:nvSpPr>
          <p:spPr>
            <a:xfrm>
              <a:off x="1321602" y="4180971"/>
              <a:ext cx="316688" cy="21236"/>
            </a:xfrm>
            <a:custGeom>
              <a:avLst/>
              <a:gdLst/>
              <a:ahLst/>
              <a:cxnLst/>
              <a:rect l="l" t="t" r="r" b="b"/>
              <a:pathLst>
                <a:path w="20356" h="1365" extrusionOk="0">
                  <a:moveTo>
                    <a:pt x="683" y="0"/>
                  </a:moveTo>
                  <a:cubicBezTo>
                    <a:pt x="305" y="0"/>
                    <a:pt x="0" y="306"/>
                    <a:pt x="0" y="683"/>
                  </a:cubicBezTo>
                  <a:cubicBezTo>
                    <a:pt x="0" y="1059"/>
                    <a:pt x="305" y="1365"/>
                    <a:pt x="683" y="1365"/>
                  </a:cubicBezTo>
                  <a:lnTo>
                    <a:pt x="19673" y="1365"/>
                  </a:lnTo>
                  <a:cubicBezTo>
                    <a:pt x="20050" y="1365"/>
                    <a:pt x="20355" y="1059"/>
                    <a:pt x="20355" y="683"/>
                  </a:cubicBezTo>
                  <a:cubicBezTo>
                    <a:pt x="20355" y="306"/>
                    <a:pt x="20050" y="0"/>
                    <a:pt x="1967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65;p30"/>
            <p:cNvSpPr/>
            <p:nvPr/>
          </p:nvSpPr>
          <p:spPr>
            <a:xfrm>
              <a:off x="1293754" y="4363025"/>
              <a:ext cx="313826" cy="21252"/>
            </a:xfrm>
            <a:custGeom>
              <a:avLst/>
              <a:gdLst/>
              <a:ahLst/>
              <a:cxnLst/>
              <a:rect l="l" t="t" r="r" b="b"/>
              <a:pathLst>
                <a:path w="20172" h="1366" extrusionOk="0">
                  <a:moveTo>
                    <a:pt x="672" y="1"/>
                  </a:moveTo>
                  <a:cubicBezTo>
                    <a:pt x="300" y="8"/>
                    <a:pt x="0" y="311"/>
                    <a:pt x="0" y="683"/>
                  </a:cubicBezTo>
                  <a:cubicBezTo>
                    <a:pt x="0" y="1057"/>
                    <a:pt x="300" y="1359"/>
                    <a:pt x="672" y="1365"/>
                  </a:cubicBezTo>
                  <a:lnTo>
                    <a:pt x="19501" y="1365"/>
                  </a:lnTo>
                  <a:cubicBezTo>
                    <a:pt x="19873" y="1359"/>
                    <a:pt x="20171" y="1057"/>
                    <a:pt x="20171" y="683"/>
                  </a:cubicBezTo>
                  <a:cubicBezTo>
                    <a:pt x="20171" y="311"/>
                    <a:pt x="19873" y="8"/>
                    <a:pt x="1950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66;p30"/>
            <p:cNvSpPr/>
            <p:nvPr/>
          </p:nvSpPr>
          <p:spPr>
            <a:xfrm>
              <a:off x="1265875" y="4545110"/>
              <a:ext cx="311166" cy="21252"/>
            </a:xfrm>
            <a:custGeom>
              <a:avLst/>
              <a:gdLst/>
              <a:ahLst/>
              <a:cxnLst/>
              <a:rect l="l" t="t" r="r" b="b"/>
              <a:pathLst>
                <a:path w="20001" h="1366" extrusionOk="0">
                  <a:moveTo>
                    <a:pt x="671" y="1"/>
                  </a:moveTo>
                  <a:cubicBezTo>
                    <a:pt x="299" y="8"/>
                    <a:pt x="1" y="311"/>
                    <a:pt x="1" y="683"/>
                  </a:cubicBezTo>
                  <a:cubicBezTo>
                    <a:pt x="1" y="1055"/>
                    <a:pt x="299" y="1359"/>
                    <a:pt x="671" y="1365"/>
                  </a:cubicBezTo>
                  <a:lnTo>
                    <a:pt x="19329" y="1365"/>
                  </a:lnTo>
                  <a:cubicBezTo>
                    <a:pt x="19701" y="1359"/>
                    <a:pt x="20001" y="1055"/>
                    <a:pt x="20001" y="683"/>
                  </a:cubicBezTo>
                  <a:cubicBezTo>
                    <a:pt x="20001" y="311"/>
                    <a:pt x="19701" y="8"/>
                    <a:pt x="1932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67;p30"/>
            <p:cNvSpPr/>
            <p:nvPr/>
          </p:nvSpPr>
          <p:spPr>
            <a:xfrm>
              <a:off x="1236052" y="4727195"/>
              <a:ext cx="310434" cy="21252"/>
            </a:xfrm>
            <a:custGeom>
              <a:avLst/>
              <a:gdLst/>
              <a:ahLst/>
              <a:cxnLst/>
              <a:rect l="l" t="t" r="r" b="b"/>
              <a:pathLst>
                <a:path w="19954" h="1366" extrusionOk="0">
                  <a:moveTo>
                    <a:pt x="671" y="1"/>
                  </a:moveTo>
                  <a:cubicBezTo>
                    <a:pt x="299" y="7"/>
                    <a:pt x="0" y="311"/>
                    <a:pt x="0" y="683"/>
                  </a:cubicBezTo>
                  <a:cubicBezTo>
                    <a:pt x="0" y="1055"/>
                    <a:pt x="299" y="1359"/>
                    <a:pt x="671" y="1365"/>
                  </a:cubicBezTo>
                  <a:lnTo>
                    <a:pt x="19283" y="1365"/>
                  </a:lnTo>
                  <a:cubicBezTo>
                    <a:pt x="19655" y="1359"/>
                    <a:pt x="19954" y="1055"/>
                    <a:pt x="19954" y="683"/>
                  </a:cubicBezTo>
                  <a:cubicBezTo>
                    <a:pt x="19954" y="311"/>
                    <a:pt x="19655" y="7"/>
                    <a:pt x="1928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68;p30"/>
            <p:cNvSpPr/>
            <p:nvPr/>
          </p:nvSpPr>
          <p:spPr>
            <a:xfrm>
              <a:off x="1336288" y="3477010"/>
              <a:ext cx="387864" cy="580435"/>
            </a:xfrm>
            <a:custGeom>
              <a:avLst/>
              <a:gdLst/>
              <a:ahLst/>
              <a:cxnLst/>
              <a:rect l="l" t="t" r="r" b="b"/>
              <a:pathLst>
                <a:path w="24931" h="37309" extrusionOk="0">
                  <a:moveTo>
                    <a:pt x="21788" y="1"/>
                  </a:moveTo>
                  <a:lnTo>
                    <a:pt x="15543" y="1913"/>
                  </a:lnTo>
                  <a:lnTo>
                    <a:pt x="12842" y="17562"/>
                  </a:lnTo>
                  <a:lnTo>
                    <a:pt x="1" y="32117"/>
                  </a:lnTo>
                  <a:lnTo>
                    <a:pt x="3249" y="37308"/>
                  </a:lnTo>
                  <a:lnTo>
                    <a:pt x="23252" y="18831"/>
                  </a:lnTo>
                  <a:cubicBezTo>
                    <a:pt x="24381" y="17757"/>
                    <a:pt x="24931" y="16221"/>
                    <a:pt x="24772" y="14672"/>
                  </a:cubicBezTo>
                  <a:cubicBezTo>
                    <a:pt x="24036" y="7531"/>
                    <a:pt x="21788" y="1"/>
                    <a:pt x="217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69;p30"/>
            <p:cNvSpPr/>
            <p:nvPr/>
          </p:nvSpPr>
          <p:spPr>
            <a:xfrm>
              <a:off x="1281402" y="3985304"/>
              <a:ext cx="105449" cy="172642"/>
            </a:xfrm>
            <a:custGeom>
              <a:avLst/>
              <a:gdLst/>
              <a:ahLst/>
              <a:cxnLst/>
              <a:rect l="l" t="t" r="r" b="b"/>
              <a:pathLst>
                <a:path w="6778" h="11097" extrusionOk="0">
                  <a:moveTo>
                    <a:pt x="3891" y="0"/>
                  </a:moveTo>
                  <a:lnTo>
                    <a:pt x="573" y="1383"/>
                  </a:lnTo>
                  <a:cubicBezTo>
                    <a:pt x="134" y="1658"/>
                    <a:pt x="1" y="2238"/>
                    <a:pt x="276" y="2677"/>
                  </a:cubicBezTo>
                  <a:lnTo>
                    <a:pt x="5320" y="10726"/>
                  </a:lnTo>
                  <a:cubicBezTo>
                    <a:pt x="5470" y="10965"/>
                    <a:pt x="5727" y="11096"/>
                    <a:pt x="5991" y="11096"/>
                  </a:cubicBezTo>
                  <a:cubicBezTo>
                    <a:pt x="6135" y="11096"/>
                    <a:pt x="6280" y="11057"/>
                    <a:pt x="6411" y="10976"/>
                  </a:cubicBezTo>
                  <a:cubicBezTo>
                    <a:pt x="6620" y="10845"/>
                    <a:pt x="6756" y="10625"/>
                    <a:pt x="6777" y="10380"/>
                  </a:cubicBezTo>
                  <a:lnTo>
                    <a:pt x="6411" y="4021"/>
                  </a:lnTo>
                  <a:lnTo>
                    <a:pt x="389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70;p30"/>
            <p:cNvSpPr/>
            <p:nvPr/>
          </p:nvSpPr>
          <p:spPr>
            <a:xfrm>
              <a:off x="1461464" y="3492240"/>
              <a:ext cx="180669" cy="624011"/>
            </a:xfrm>
            <a:custGeom>
              <a:avLst/>
              <a:gdLst/>
              <a:ahLst/>
              <a:cxnLst/>
              <a:rect l="l" t="t" r="r" b="b"/>
              <a:pathLst>
                <a:path w="11613" h="40110" extrusionOk="0">
                  <a:moveTo>
                    <a:pt x="10155" y="1"/>
                  </a:moveTo>
                  <a:lnTo>
                    <a:pt x="0" y="1346"/>
                  </a:lnTo>
                  <a:lnTo>
                    <a:pt x="2145" y="19653"/>
                  </a:lnTo>
                  <a:lnTo>
                    <a:pt x="940" y="40109"/>
                  </a:lnTo>
                  <a:lnTo>
                    <a:pt x="7497" y="40109"/>
                  </a:lnTo>
                  <a:lnTo>
                    <a:pt x="11465" y="19685"/>
                  </a:lnTo>
                  <a:cubicBezTo>
                    <a:pt x="11580" y="19096"/>
                    <a:pt x="11613" y="18492"/>
                    <a:pt x="11567" y="17892"/>
                  </a:cubicBezTo>
                  <a:lnTo>
                    <a:pt x="1015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71;p30"/>
            <p:cNvSpPr/>
            <p:nvPr/>
          </p:nvSpPr>
          <p:spPr>
            <a:xfrm>
              <a:off x="1477037" y="4116034"/>
              <a:ext cx="174695" cy="69791"/>
            </a:xfrm>
            <a:custGeom>
              <a:avLst/>
              <a:gdLst/>
              <a:ahLst/>
              <a:cxnLst/>
              <a:rect l="l" t="t" r="r" b="b"/>
              <a:pathLst>
                <a:path w="11229" h="4486" extrusionOk="0">
                  <a:moveTo>
                    <a:pt x="590" y="0"/>
                  </a:moveTo>
                  <a:lnTo>
                    <a:pt x="0" y="3547"/>
                  </a:lnTo>
                  <a:cubicBezTo>
                    <a:pt x="0" y="4064"/>
                    <a:pt x="420" y="4486"/>
                    <a:pt x="939" y="4486"/>
                  </a:cubicBezTo>
                  <a:lnTo>
                    <a:pt x="10438" y="4486"/>
                  </a:lnTo>
                  <a:cubicBezTo>
                    <a:pt x="10874" y="4484"/>
                    <a:pt x="11229" y="4131"/>
                    <a:pt x="11229" y="3694"/>
                  </a:cubicBezTo>
                  <a:cubicBezTo>
                    <a:pt x="11229" y="3447"/>
                    <a:pt x="11113" y="3216"/>
                    <a:pt x="10918" y="3066"/>
                  </a:cubicBezTo>
                  <a:lnTo>
                    <a:pt x="533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72;p30"/>
            <p:cNvSpPr/>
            <p:nvPr/>
          </p:nvSpPr>
          <p:spPr>
            <a:xfrm>
              <a:off x="1569293" y="2711705"/>
              <a:ext cx="96643" cy="92956"/>
            </a:xfrm>
            <a:custGeom>
              <a:avLst/>
              <a:gdLst/>
              <a:ahLst/>
              <a:cxnLst/>
              <a:rect l="l" t="t" r="r" b="b"/>
              <a:pathLst>
                <a:path w="6212" h="5975" extrusionOk="0">
                  <a:moveTo>
                    <a:pt x="3224" y="0"/>
                  </a:moveTo>
                  <a:cubicBezTo>
                    <a:pt x="2016" y="0"/>
                    <a:pt x="926" y="729"/>
                    <a:pt x="464" y="1844"/>
                  </a:cubicBezTo>
                  <a:cubicBezTo>
                    <a:pt x="1" y="2961"/>
                    <a:pt x="257" y="4245"/>
                    <a:pt x="1112" y="5100"/>
                  </a:cubicBezTo>
                  <a:cubicBezTo>
                    <a:pt x="1683" y="5671"/>
                    <a:pt x="2447" y="5975"/>
                    <a:pt x="3224" y="5975"/>
                  </a:cubicBezTo>
                  <a:cubicBezTo>
                    <a:pt x="3609" y="5975"/>
                    <a:pt x="3997" y="5900"/>
                    <a:pt x="4366" y="5747"/>
                  </a:cubicBezTo>
                  <a:cubicBezTo>
                    <a:pt x="5483" y="5285"/>
                    <a:pt x="6211" y="4196"/>
                    <a:pt x="6211" y="2988"/>
                  </a:cubicBezTo>
                  <a:cubicBezTo>
                    <a:pt x="6211" y="1337"/>
                    <a:pt x="4873" y="0"/>
                    <a:pt x="32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73;p30"/>
            <p:cNvSpPr/>
            <p:nvPr/>
          </p:nvSpPr>
          <p:spPr>
            <a:xfrm>
              <a:off x="1619435" y="2758191"/>
              <a:ext cx="77103" cy="103053"/>
            </a:xfrm>
            <a:custGeom>
              <a:avLst/>
              <a:gdLst/>
              <a:ahLst/>
              <a:cxnLst/>
              <a:rect l="l" t="t" r="r" b="b"/>
              <a:pathLst>
                <a:path w="4956" h="6624" extrusionOk="0">
                  <a:moveTo>
                    <a:pt x="2373" y="0"/>
                  </a:moveTo>
                  <a:lnTo>
                    <a:pt x="1" y="2034"/>
                  </a:lnTo>
                  <a:lnTo>
                    <a:pt x="1617" y="6624"/>
                  </a:lnTo>
                  <a:lnTo>
                    <a:pt x="4955" y="5138"/>
                  </a:lnTo>
                  <a:lnTo>
                    <a:pt x="237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74;p30"/>
            <p:cNvSpPr/>
            <p:nvPr/>
          </p:nvSpPr>
          <p:spPr>
            <a:xfrm>
              <a:off x="1595819" y="2793569"/>
              <a:ext cx="175909" cy="475422"/>
            </a:xfrm>
            <a:custGeom>
              <a:avLst/>
              <a:gdLst/>
              <a:ahLst/>
              <a:cxnLst/>
              <a:rect l="l" t="t" r="r" b="b"/>
              <a:pathLst>
                <a:path w="11307" h="30559" extrusionOk="0">
                  <a:moveTo>
                    <a:pt x="6722" y="0"/>
                  </a:moveTo>
                  <a:lnTo>
                    <a:pt x="875" y="2303"/>
                  </a:lnTo>
                  <a:lnTo>
                    <a:pt x="4729" y="13477"/>
                  </a:lnTo>
                  <a:lnTo>
                    <a:pt x="1" y="21809"/>
                  </a:lnTo>
                  <a:lnTo>
                    <a:pt x="2951" y="30558"/>
                  </a:lnTo>
                  <a:lnTo>
                    <a:pt x="10653" y="16278"/>
                  </a:lnTo>
                  <a:cubicBezTo>
                    <a:pt x="11159" y="15253"/>
                    <a:pt x="11306" y="14088"/>
                    <a:pt x="11075" y="12969"/>
                  </a:cubicBezTo>
                  <a:lnTo>
                    <a:pt x="6722"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75;p30"/>
            <p:cNvSpPr/>
            <p:nvPr/>
          </p:nvSpPr>
          <p:spPr>
            <a:xfrm>
              <a:off x="1197656" y="3179690"/>
              <a:ext cx="290490" cy="111314"/>
            </a:xfrm>
            <a:custGeom>
              <a:avLst/>
              <a:gdLst/>
              <a:ahLst/>
              <a:cxnLst/>
              <a:rect l="l" t="t" r="r" b="b"/>
              <a:pathLst>
                <a:path w="18672" h="7155" extrusionOk="0">
                  <a:moveTo>
                    <a:pt x="14515" y="1"/>
                  </a:moveTo>
                  <a:cubicBezTo>
                    <a:pt x="14464" y="1"/>
                    <a:pt x="14413" y="2"/>
                    <a:pt x="14362" y="4"/>
                  </a:cubicBezTo>
                  <a:lnTo>
                    <a:pt x="720" y="405"/>
                  </a:lnTo>
                  <a:lnTo>
                    <a:pt x="0" y="6595"/>
                  </a:lnTo>
                  <a:lnTo>
                    <a:pt x="14420" y="7153"/>
                  </a:lnTo>
                  <a:cubicBezTo>
                    <a:pt x="14450" y="7154"/>
                    <a:pt x="14479" y="7154"/>
                    <a:pt x="14509" y="7154"/>
                  </a:cubicBezTo>
                  <a:cubicBezTo>
                    <a:pt x="16050" y="7154"/>
                    <a:pt x="17423" y="6166"/>
                    <a:pt x="17907" y="4695"/>
                  </a:cubicBezTo>
                  <a:cubicBezTo>
                    <a:pt x="18672" y="2372"/>
                    <a:pt x="16932" y="1"/>
                    <a:pt x="1451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76;p30"/>
            <p:cNvSpPr/>
            <p:nvPr/>
          </p:nvSpPr>
          <p:spPr>
            <a:xfrm>
              <a:off x="1252356" y="2920004"/>
              <a:ext cx="97872" cy="92972"/>
            </a:xfrm>
            <a:custGeom>
              <a:avLst/>
              <a:gdLst/>
              <a:ahLst/>
              <a:cxnLst/>
              <a:rect l="l" t="t" r="r" b="b"/>
              <a:pathLst>
                <a:path w="6291" h="5976" extrusionOk="0">
                  <a:moveTo>
                    <a:pt x="3001" y="0"/>
                  </a:moveTo>
                  <a:cubicBezTo>
                    <a:pt x="2627" y="0"/>
                    <a:pt x="2250" y="71"/>
                    <a:pt x="1889" y="216"/>
                  </a:cubicBezTo>
                  <a:cubicBezTo>
                    <a:pt x="768" y="666"/>
                    <a:pt x="28" y="1746"/>
                    <a:pt x="15" y="2954"/>
                  </a:cubicBezTo>
                  <a:cubicBezTo>
                    <a:pt x="1" y="4162"/>
                    <a:pt x="716" y="5260"/>
                    <a:pt x="1827" y="5735"/>
                  </a:cubicBezTo>
                  <a:cubicBezTo>
                    <a:pt x="2205" y="5897"/>
                    <a:pt x="2604" y="5976"/>
                    <a:pt x="3000" y="5976"/>
                  </a:cubicBezTo>
                  <a:cubicBezTo>
                    <a:pt x="3766" y="5976"/>
                    <a:pt x="4520" y="5681"/>
                    <a:pt x="5090" y="5124"/>
                  </a:cubicBezTo>
                  <a:cubicBezTo>
                    <a:pt x="6269" y="3971"/>
                    <a:pt x="6291" y="2078"/>
                    <a:pt x="5137" y="899"/>
                  </a:cubicBezTo>
                  <a:cubicBezTo>
                    <a:pt x="4564" y="313"/>
                    <a:pt x="3789" y="0"/>
                    <a:pt x="300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77;p30"/>
            <p:cNvSpPr/>
            <p:nvPr/>
          </p:nvSpPr>
          <p:spPr>
            <a:xfrm>
              <a:off x="1232349" y="2988597"/>
              <a:ext cx="81895" cy="88896"/>
            </a:xfrm>
            <a:custGeom>
              <a:avLst/>
              <a:gdLst/>
              <a:ahLst/>
              <a:cxnLst/>
              <a:rect l="l" t="t" r="r" b="b"/>
              <a:pathLst>
                <a:path w="5264" h="5714" extrusionOk="0">
                  <a:moveTo>
                    <a:pt x="2151" y="1"/>
                  </a:moveTo>
                  <a:lnTo>
                    <a:pt x="1" y="4366"/>
                  </a:lnTo>
                  <a:lnTo>
                    <a:pt x="3397" y="5713"/>
                  </a:lnTo>
                  <a:lnTo>
                    <a:pt x="5264" y="276"/>
                  </a:lnTo>
                  <a:lnTo>
                    <a:pt x="215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78;p30"/>
            <p:cNvSpPr/>
            <p:nvPr/>
          </p:nvSpPr>
          <p:spPr>
            <a:xfrm>
              <a:off x="1143936" y="3019479"/>
              <a:ext cx="166683" cy="262828"/>
            </a:xfrm>
            <a:custGeom>
              <a:avLst/>
              <a:gdLst/>
              <a:ahLst/>
              <a:cxnLst/>
              <a:rect l="l" t="t" r="r" b="b"/>
              <a:pathLst>
                <a:path w="10714" h="16894" extrusionOk="0">
                  <a:moveTo>
                    <a:pt x="6185" y="0"/>
                  </a:moveTo>
                  <a:lnTo>
                    <a:pt x="804" y="12556"/>
                  </a:lnTo>
                  <a:cubicBezTo>
                    <a:pt x="0" y="14434"/>
                    <a:pt x="1192" y="16565"/>
                    <a:pt x="3214" y="16860"/>
                  </a:cubicBezTo>
                  <a:cubicBezTo>
                    <a:pt x="3367" y="16882"/>
                    <a:pt x="3518" y="16893"/>
                    <a:pt x="3668" y="16893"/>
                  </a:cubicBezTo>
                  <a:cubicBezTo>
                    <a:pt x="5014" y="16893"/>
                    <a:pt x="6233" y="16018"/>
                    <a:pt x="6640" y="14698"/>
                  </a:cubicBezTo>
                  <a:lnTo>
                    <a:pt x="10714" y="1461"/>
                  </a:lnTo>
                  <a:lnTo>
                    <a:pt x="618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79;p30"/>
            <p:cNvSpPr/>
            <p:nvPr/>
          </p:nvSpPr>
          <p:spPr>
            <a:xfrm>
              <a:off x="1417763" y="3114846"/>
              <a:ext cx="274450" cy="425747"/>
            </a:xfrm>
            <a:custGeom>
              <a:avLst/>
              <a:gdLst/>
              <a:ahLst/>
              <a:cxnLst/>
              <a:rect l="l" t="t" r="r" b="b"/>
              <a:pathLst>
                <a:path w="17641" h="27366" extrusionOk="0">
                  <a:moveTo>
                    <a:pt x="13372" y="1"/>
                  </a:moveTo>
                  <a:lnTo>
                    <a:pt x="8939" y="2491"/>
                  </a:lnTo>
                  <a:lnTo>
                    <a:pt x="5760" y="2802"/>
                  </a:lnTo>
                  <a:lnTo>
                    <a:pt x="1" y="4168"/>
                  </a:lnTo>
                  <a:lnTo>
                    <a:pt x="1739" y="26182"/>
                  </a:lnTo>
                  <a:cubicBezTo>
                    <a:pt x="1739" y="26182"/>
                    <a:pt x="3104" y="27365"/>
                    <a:pt x="6257" y="27365"/>
                  </a:cubicBezTo>
                  <a:cubicBezTo>
                    <a:pt x="8807" y="27365"/>
                    <a:pt x="12527" y="26591"/>
                    <a:pt x="17640" y="23793"/>
                  </a:cubicBezTo>
                  <a:lnTo>
                    <a:pt x="1337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80;p30"/>
            <p:cNvSpPr/>
            <p:nvPr/>
          </p:nvSpPr>
          <p:spPr>
            <a:xfrm>
              <a:off x="1005489" y="2315751"/>
              <a:ext cx="639242" cy="639227"/>
            </a:xfrm>
            <a:custGeom>
              <a:avLst/>
              <a:gdLst/>
              <a:ahLst/>
              <a:cxnLst/>
              <a:rect l="l" t="t" r="r" b="b"/>
              <a:pathLst>
                <a:path w="41089" h="41088" extrusionOk="0">
                  <a:moveTo>
                    <a:pt x="20545" y="0"/>
                  </a:moveTo>
                  <a:cubicBezTo>
                    <a:pt x="15097" y="0"/>
                    <a:pt x="9871" y="2164"/>
                    <a:pt x="6019" y="6018"/>
                  </a:cubicBezTo>
                  <a:cubicBezTo>
                    <a:pt x="2165" y="9870"/>
                    <a:pt x="1" y="15096"/>
                    <a:pt x="1" y="20545"/>
                  </a:cubicBezTo>
                  <a:cubicBezTo>
                    <a:pt x="1" y="25993"/>
                    <a:pt x="2165" y="31217"/>
                    <a:pt x="6019" y="35071"/>
                  </a:cubicBezTo>
                  <a:cubicBezTo>
                    <a:pt x="9871" y="38924"/>
                    <a:pt x="15097" y="41088"/>
                    <a:pt x="20545" y="41088"/>
                  </a:cubicBezTo>
                  <a:cubicBezTo>
                    <a:pt x="25994" y="41088"/>
                    <a:pt x="31220" y="38924"/>
                    <a:pt x="35072" y="35071"/>
                  </a:cubicBezTo>
                  <a:cubicBezTo>
                    <a:pt x="38925" y="31217"/>
                    <a:pt x="41089" y="25993"/>
                    <a:pt x="41089" y="20545"/>
                  </a:cubicBezTo>
                  <a:cubicBezTo>
                    <a:pt x="41089" y="15096"/>
                    <a:pt x="38925" y="9870"/>
                    <a:pt x="35072" y="6018"/>
                  </a:cubicBezTo>
                  <a:cubicBezTo>
                    <a:pt x="31220" y="2164"/>
                    <a:pt x="25994" y="0"/>
                    <a:pt x="205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81;p30"/>
            <p:cNvSpPr/>
            <p:nvPr/>
          </p:nvSpPr>
          <p:spPr>
            <a:xfrm>
              <a:off x="961711" y="2315751"/>
              <a:ext cx="639258" cy="639227"/>
            </a:xfrm>
            <a:custGeom>
              <a:avLst/>
              <a:gdLst/>
              <a:ahLst/>
              <a:cxnLst/>
              <a:rect l="l" t="t" r="r" b="b"/>
              <a:pathLst>
                <a:path w="41090" h="41088" extrusionOk="0">
                  <a:moveTo>
                    <a:pt x="20545" y="0"/>
                  </a:moveTo>
                  <a:cubicBezTo>
                    <a:pt x="15097" y="0"/>
                    <a:pt x="9871" y="2164"/>
                    <a:pt x="6019" y="6018"/>
                  </a:cubicBezTo>
                  <a:cubicBezTo>
                    <a:pt x="2166" y="9870"/>
                    <a:pt x="1" y="15096"/>
                    <a:pt x="1" y="20545"/>
                  </a:cubicBezTo>
                  <a:cubicBezTo>
                    <a:pt x="1" y="25993"/>
                    <a:pt x="2166" y="31219"/>
                    <a:pt x="6019" y="35071"/>
                  </a:cubicBezTo>
                  <a:cubicBezTo>
                    <a:pt x="9871" y="38924"/>
                    <a:pt x="15097" y="41088"/>
                    <a:pt x="20545" y="41088"/>
                  </a:cubicBezTo>
                  <a:cubicBezTo>
                    <a:pt x="25994" y="41088"/>
                    <a:pt x="31220" y="38924"/>
                    <a:pt x="35072" y="35071"/>
                  </a:cubicBezTo>
                  <a:cubicBezTo>
                    <a:pt x="38925" y="31219"/>
                    <a:pt x="41090" y="25993"/>
                    <a:pt x="41090" y="20545"/>
                  </a:cubicBezTo>
                  <a:cubicBezTo>
                    <a:pt x="41090" y="15096"/>
                    <a:pt x="38925" y="9870"/>
                    <a:pt x="35072" y="6018"/>
                  </a:cubicBezTo>
                  <a:cubicBezTo>
                    <a:pt x="31220" y="2164"/>
                    <a:pt x="25994" y="0"/>
                    <a:pt x="205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82;p30"/>
            <p:cNvSpPr/>
            <p:nvPr/>
          </p:nvSpPr>
          <p:spPr>
            <a:xfrm>
              <a:off x="1030661" y="2384686"/>
              <a:ext cx="501356" cy="501340"/>
            </a:xfrm>
            <a:custGeom>
              <a:avLst/>
              <a:gdLst/>
              <a:ahLst/>
              <a:cxnLst/>
              <a:rect l="l" t="t" r="r" b="b"/>
              <a:pathLst>
                <a:path w="32226" h="32225" extrusionOk="0">
                  <a:moveTo>
                    <a:pt x="16113" y="1"/>
                  </a:moveTo>
                  <a:cubicBezTo>
                    <a:pt x="11841" y="1"/>
                    <a:pt x="7742" y="1698"/>
                    <a:pt x="4721" y="4720"/>
                  </a:cubicBezTo>
                  <a:cubicBezTo>
                    <a:pt x="1698" y="7741"/>
                    <a:pt x="1" y="11839"/>
                    <a:pt x="1" y="16114"/>
                  </a:cubicBezTo>
                  <a:cubicBezTo>
                    <a:pt x="1" y="20386"/>
                    <a:pt x="1698" y="24485"/>
                    <a:pt x="4721" y="27506"/>
                  </a:cubicBezTo>
                  <a:cubicBezTo>
                    <a:pt x="7742" y="30527"/>
                    <a:pt x="11841" y="32225"/>
                    <a:pt x="16113" y="32225"/>
                  </a:cubicBezTo>
                  <a:cubicBezTo>
                    <a:pt x="20387" y="32225"/>
                    <a:pt x="24485" y="30527"/>
                    <a:pt x="27507" y="27506"/>
                  </a:cubicBezTo>
                  <a:cubicBezTo>
                    <a:pt x="30529" y="24485"/>
                    <a:pt x="32226" y="20386"/>
                    <a:pt x="32226" y="16114"/>
                  </a:cubicBezTo>
                  <a:cubicBezTo>
                    <a:pt x="32226" y="11839"/>
                    <a:pt x="30529" y="7741"/>
                    <a:pt x="27507" y="4720"/>
                  </a:cubicBezTo>
                  <a:cubicBezTo>
                    <a:pt x="24485" y="1698"/>
                    <a:pt x="20387" y="1"/>
                    <a:pt x="1611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83;p30"/>
            <p:cNvSpPr/>
            <p:nvPr/>
          </p:nvSpPr>
          <p:spPr>
            <a:xfrm>
              <a:off x="1270994" y="2384686"/>
              <a:ext cx="261024" cy="501792"/>
            </a:xfrm>
            <a:custGeom>
              <a:avLst/>
              <a:gdLst/>
              <a:ahLst/>
              <a:cxnLst/>
              <a:rect l="l" t="t" r="r" b="b"/>
              <a:pathLst>
                <a:path w="16778" h="32254" extrusionOk="0">
                  <a:moveTo>
                    <a:pt x="906" y="1"/>
                  </a:moveTo>
                  <a:cubicBezTo>
                    <a:pt x="602" y="1"/>
                    <a:pt x="300" y="11"/>
                    <a:pt x="1" y="28"/>
                  </a:cubicBezTo>
                  <a:cubicBezTo>
                    <a:pt x="8346" y="505"/>
                    <a:pt x="14143" y="7529"/>
                    <a:pt x="14143" y="16127"/>
                  </a:cubicBezTo>
                  <a:cubicBezTo>
                    <a:pt x="14143" y="24725"/>
                    <a:pt x="8346" y="31748"/>
                    <a:pt x="1" y="32226"/>
                  </a:cubicBezTo>
                  <a:cubicBezTo>
                    <a:pt x="300" y="32242"/>
                    <a:pt x="602" y="32254"/>
                    <a:pt x="906" y="32254"/>
                  </a:cubicBezTo>
                  <a:cubicBezTo>
                    <a:pt x="9671" y="32254"/>
                    <a:pt x="16778" y="25034"/>
                    <a:pt x="16778" y="16127"/>
                  </a:cubicBezTo>
                  <a:cubicBezTo>
                    <a:pt x="16778" y="7221"/>
                    <a:pt x="9671" y="1"/>
                    <a:pt x="90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84;p30"/>
            <p:cNvSpPr/>
            <p:nvPr/>
          </p:nvSpPr>
          <p:spPr>
            <a:xfrm>
              <a:off x="1164300" y="2459113"/>
              <a:ext cx="227388" cy="353264"/>
            </a:xfrm>
            <a:custGeom>
              <a:avLst/>
              <a:gdLst/>
              <a:ahLst/>
              <a:cxnLst/>
              <a:rect l="l" t="t" r="r" b="b"/>
              <a:pathLst>
                <a:path w="14616" h="22707" extrusionOk="0">
                  <a:moveTo>
                    <a:pt x="6113" y="1"/>
                  </a:moveTo>
                  <a:lnTo>
                    <a:pt x="6113" y="2658"/>
                  </a:lnTo>
                  <a:cubicBezTo>
                    <a:pt x="2199" y="3142"/>
                    <a:pt x="292" y="5388"/>
                    <a:pt x="292" y="8046"/>
                  </a:cubicBezTo>
                  <a:cubicBezTo>
                    <a:pt x="292" y="14326"/>
                    <a:pt x="9904" y="12369"/>
                    <a:pt x="9904" y="15050"/>
                  </a:cubicBezTo>
                  <a:cubicBezTo>
                    <a:pt x="9904" y="15871"/>
                    <a:pt x="9132" y="16426"/>
                    <a:pt x="7151" y="16426"/>
                  </a:cubicBezTo>
                  <a:cubicBezTo>
                    <a:pt x="5194" y="16426"/>
                    <a:pt x="3068" y="15750"/>
                    <a:pt x="1572" y="14759"/>
                  </a:cubicBezTo>
                  <a:lnTo>
                    <a:pt x="1" y="18286"/>
                  </a:lnTo>
                  <a:cubicBezTo>
                    <a:pt x="1403" y="19253"/>
                    <a:pt x="3697" y="19953"/>
                    <a:pt x="6113" y="20122"/>
                  </a:cubicBezTo>
                  <a:lnTo>
                    <a:pt x="6113" y="22706"/>
                  </a:lnTo>
                  <a:lnTo>
                    <a:pt x="9012" y="22706"/>
                  </a:lnTo>
                  <a:lnTo>
                    <a:pt x="9012" y="20025"/>
                  </a:lnTo>
                  <a:cubicBezTo>
                    <a:pt x="12779" y="19471"/>
                    <a:pt x="14616" y="17247"/>
                    <a:pt x="14616" y="14687"/>
                  </a:cubicBezTo>
                  <a:cubicBezTo>
                    <a:pt x="14616" y="8455"/>
                    <a:pt x="5026" y="10388"/>
                    <a:pt x="5026" y="7803"/>
                  </a:cubicBezTo>
                  <a:cubicBezTo>
                    <a:pt x="5026" y="6958"/>
                    <a:pt x="5751" y="6282"/>
                    <a:pt x="7756" y="6282"/>
                  </a:cubicBezTo>
                  <a:cubicBezTo>
                    <a:pt x="9229" y="6282"/>
                    <a:pt x="10823" y="6717"/>
                    <a:pt x="12442" y="7586"/>
                  </a:cubicBezTo>
                  <a:lnTo>
                    <a:pt x="13915" y="4036"/>
                  </a:lnTo>
                  <a:cubicBezTo>
                    <a:pt x="12562" y="3238"/>
                    <a:pt x="10798" y="2755"/>
                    <a:pt x="9011" y="2611"/>
                  </a:cubicBezTo>
                  <a:lnTo>
                    <a:pt x="901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85;p30"/>
            <p:cNvSpPr/>
            <p:nvPr/>
          </p:nvSpPr>
          <p:spPr>
            <a:xfrm>
              <a:off x="1444787" y="2955911"/>
              <a:ext cx="161736" cy="147672"/>
            </a:xfrm>
            <a:custGeom>
              <a:avLst/>
              <a:gdLst/>
              <a:ahLst/>
              <a:cxnLst/>
              <a:rect l="l" t="t" r="r" b="b"/>
              <a:pathLst>
                <a:path w="10396" h="9492" extrusionOk="0">
                  <a:moveTo>
                    <a:pt x="8569" y="0"/>
                  </a:moveTo>
                  <a:cubicBezTo>
                    <a:pt x="8502" y="9"/>
                    <a:pt x="5183" y="452"/>
                    <a:pt x="3240" y="1084"/>
                  </a:cubicBezTo>
                  <a:cubicBezTo>
                    <a:pt x="1278" y="1722"/>
                    <a:pt x="2512" y="4793"/>
                    <a:pt x="2512" y="4793"/>
                  </a:cubicBezTo>
                  <a:lnTo>
                    <a:pt x="0" y="5953"/>
                  </a:lnTo>
                  <a:cubicBezTo>
                    <a:pt x="898" y="8075"/>
                    <a:pt x="2825" y="9491"/>
                    <a:pt x="4915" y="9491"/>
                  </a:cubicBezTo>
                  <a:cubicBezTo>
                    <a:pt x="5172" y="9491"/>
                    <a:pt x="5431" y="9470"/>
                    <a:pt x="5691" y="9426"/>
                  </a:cubicBezTo>
                  <a:cubicBezTo>
                    <a:pt x="8533" y="8947"/>
                    <a:pt x="10395" y="5950"/>
                    <a:pt x="9852" y="2736"/>
                  </a:cubicBezTo>
                  <a:cubicBezTo>
                    <a:pt x="9658" y="1595"/>
                    <a:pt x="9202" y="684"/>
                    <a:pt x="856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86;p30"/>
            <p:cNvSpPr/>
            <p:nvPr/>
          </p:nvSpPr>
          <p:spPr>
            <a:xfrm>
              <a:off x="1472572" y="3071970"/>
              <a:ext cx="87480" cy="125845"/>
            </a:xfrm>
            <a:custGeom>
              <a:avLst/>
              <a:gdLst/>
              <a:ahLst/>
              <a:cxnLst/>
              <a:rect l="l" t="t" r="r" b="b"/>
              <a:pathLst>
                <a:path w="5623" h="8089" extrusionOk="0">
                  <a:moveTo>
                    <a:pt x="4558" y="1"/>
                  </a:moveTo>
                  <a:lnTo>
                    <a:pt x="0" y="726"/>
                  </a:lnTo>
                  <a:lnTo>
                    <a:pt x="865" y="6145"/>
                  </a:lnTo>
                  <a:cubicBezTo>
                    <a:pt x="1047" y="7280"/>
                    <a:pt x="2027" y="8089"/>
                    <a:pt x="3141" y="8089"/>
                  </a:cubicBezTo>
                  <a:cubicBezTo>
                    <a:pt x="3262" y="8089"/>
                    <a:pt x="3385" y="8079"/>
                    <a:pt x="3508" y="8059"/>
                  </a:cubicBezTo>
                  <a:lnTo>
                    <a:pt x="3901" y="7995"/>
                  </a:lnTo>
                  <a:cubicBezTo>
                    <a:pt x="5159" y="7794"/>
                    <a:pt x="5623" y="6676"/>
                    <a:pt x="5421" y="5417"/>
                  </a:cubicBezTo>
                  <a:lnTo>
                    <a:pt x="455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87;p30"/>
            <p:cNvSpPr/>
            <p:nvPr/>
          </p:nvSpPr>
          <p:spPr>
            <a:xfrm>
              <a:off x="1468667" y="3075579"/>
              <a:ext cx="88164" cy="78550"/>
            </a:xfrm>
            <a:custGeom>
              <a:avLst/>
              <a:gdLst/>
              <a:ahLst/>
              <a:cxnLst/>
              <a:rect l="l" t="t" r="r" b="b"/>
              <a:pathLst>
                <a:path w="5667" h="5049" extrusionOk="0">
                  <a:moveTo>
                    <a:pt x="1" y="0"/>
                  </a:moveTo>
                  <a:cubicBezTo>
                    <a:pt x="1" y="1"/>
                    <a:pt x="788" y="5049"/>
                    <a:pt x="5059" y="5049"/>
                  </a:cubicBezTo>
                  <a:cubicBezTo>
                    <a:pt x="5254" y="5049"/>
                    <a:pt x="5457" y="5038"/>
                    <a:pt x="5667" y="5016"/>
                  </a:cubicBezTo>
                  <a:lnTo>
                    <a:pt x="5126" y="1860"/>
                  </a:lnTo>
                  <a:lnTo>
                    <a:pt x="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88;p30"/>
            <p:cNvSpPr/>
            <p:nvPr/>
          </p:nvSpPr>
          <p:spPr>
            <a:xfrm>
              <a:off x="1570833" y="3003237"/>
              <a:ext cx="50033" cy="47217"/>
            </a:xfrm>
            <a:custGeom>
              <a:avLst/>
              <a:gdLst/>
              <a:ahLst/>
              <a:cxnLst/>
              <a:rect l="l" t="t" r="r" b="b"/>
              <a:pathLst>
                <a:path w="3216" h="3035" extrusionOk="0">
                  <a:moveTo>
                    <a:pt x="1609" y="1"/>
                  </a:moveTo>
                  <a:cubicBezTo>
                    <a:pt x="1509" y="1"/>
                    <a:pt x="1407" y="11"/>
                    <a:pt x="1304" y="32"/>
                  </a:cubicBezTo>
                  <a:cubicBezTo>
                    <a:pt x="703" y="153"/>
                    <a:pt x="235" y="626"/>
                    <a:pt x="118" y="1228"/>
                  </a:cubicBezTo>
                  <a:cubicBezTo>
                    <a:pt x="0" y="1831"/>
                    <a:pt x="258" y="2445"/>
                    <a:pt x="770" y="2784"/>
                  </a:cubicBezTo>
                  <a:cubicBezTo>
                    <a:pt x="1024" y="2951"/>
                    <a:pt x="1315" y="3034"/>
                    <a:pt x="1607" y="3034"/>
                  </a:cubicBezTo>
                  <a:cubicBezTo>
                    <a:pt x="1903" y="3034"/>
                    <a:pt x="2199" y="2948"/>
                    <a:pt x="2455" y="2775"/>
                  </a:cubicBezTo>
                  <a:cubicBezTo>
                    <a:pt x="2964" y="2432"/>
                    <a:pt x="3216" y="1816"/>
                    <a:pt x="3094" y="1215"/>
                  </a:cubicBezTo>
                  <a:cubicBezTo>
                    <a:pt x="2947" y="496"/>
                    <a:pt x="2315" y="1"/>
                    <a:pt x="160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89;p30"/>
            <p:cNvSpPr/>
            <p:nvPr/>
          </p:nvSpPr>
          <p:spPr>
            <a:xfrm>
              <a:off x="1451181" y="2962010"/>
              <a:ext cx="165158" cy="173824"/>
            </a:xfrm>
            <a:custGeom>
              <a:avLst/>
              <a:gdLst/>
              <a:ahLst/>
              <a:cxnLst/>
              <a:rect l="l" t="t" r="r" b="b"/>
              <a:pathLst>
                <a:path w="10616" h="11173" extrusionOk="0">
                  <a:moveTo>
                    <a:pt x="7254" y="1"/>
                  </a:moveTo>
                  <a:cubicBezTo>
                    <a:pt x="7116" y="1"/>
                    <a:pt x="6977" y="14"/>
                    <a:pt x="6837" y="43"/>
                  </a:cubicBezTo>
                  <a:lnTo>
                    <a:pt x="1036" y="1223"/>
                  </a:lnTo>
                  <a:cubicBezTo>
                    <a:pt x="406" y="1352"/>
                    <a:pt x="1" y="1966"/>
                    <a:pt x="128" y="2596"/>
                  </a:cubicBezTo>
                  <a:lnTo>
                    <a:pt x="1142" y="7571"/>
                  </a:lnTo>
                  <a:cubicBezTo>
                    <a:pt x="1576" y="9704"/>
                    <a:pt x="3451" y="11173"/>
                    <a:pt x="5545" y="11173"/>
                  </a:cubicBezTo>
                  <a:cubicBezTo>
                    <a:pt x="5841" y="11173"/>
                    <a:pt x="6142" y="11143"/>
                    <a:pt x="6444" y="11082"/>
                  </a:cubicBezTo>
                  <a:lnTo>
                    <a:pt x="6610" y="11047"/>
                  </a:lnTo>
                  <a:cubicBezTo>
                    <a:pt x="9044" y="10553"/>
                    <a:pt x="10616" y="8178"/>
                    <a:pt x="10120" y="5745"/>
                  </a:cubicBezTo>
                  <a:lnTo>
                    <a:pt x="9289" y="1665"/>
                  </a:lnTo>
                  <a:cubicBezTo>
                    <a:pt x="9089" y="680"/>
                    <a:pt x="8222" y="1"/>
                    <a:pt x="725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90;p30"/>
            <p:cNvSpPr/>
            <p:nvPr/>
          </p:nvSpPr>
          <p:spPr>
            <a:xfrm>
              <a:off x="1461464" y="3030463"/>
              <a:ext cx="152806" cy="110318"/>
            </a:xfrm>
            <a:custGeom>
              <a:avLst/>
              <a:gdLst/>
              <a:ahLst/>
              <a:cxnLst/>
              <a:rect l="l" t="t" r="r" b="b"/>
              <a:pathLst>
                <a:path w="9822" h="7091" extrusionOk="0">
                  <a:moveTo>
                    <a:pt x="1440" y="1"/>
                  </a:moveTo>
                  <a:lnTo>
                    <a:pt x="0" y="356"/>
                  </a:lnTo>
                  <a:lnTo>
                    <a:pt x="711" y="3193"/>
                  </a:lnTo>
                  <a:cubicBezTo>
                    <a:pt x="976" y="5539"/>
                    <a:pt x="2455" y="7091"/>
                    <a:pt x="4754" y="7091"/>
                  </a:cubicBezTo>
                  <a:cubicBezTo>
                    <a:pt x="5299" y="7091"/>
                    <a:pt x="5891" y="7003"/>
                    <a:pt x="6524" y="6818"/>
                  </a:cubicBezTo>
                  <a:cubicBezTo>
                    <a:pt x="9821" y="5854"/>
                    <a:pt x="9643" y="3170"/>
                    <a:pt x="9643" y="3170"/>
                  </a:cubicBezTo>
                  <a:cubicBezTo>
                    <a:pt x="9643" y="3170"/>
                    <a:pt x="9545" y="2252"/>
                    <a:pt x="8039" y="2252"/>
                  </a:cubicBezTo>
                  <a:cubicBezTo>
                    <a:pt x="7759" y="2252"/>
                    <a:pt x="7430" y="2284"/>
                    <a:pt x="7045" y="2359"/>
                  </a:cubicBezTo>
                  <a:cubicBezTo>
                    <a:pt x="4360" y="2883"/>
                    <a:pt x="5190" y="3599"/>
                    <a:pt x="3931" y="4120"/>
                  </a:cubicBezTo>
                  <a:cubicBezTo>
                    <a:pt x="3796" y="4176"/>
                    <a:pt x="3678" y="4198"/>
                    <a:pt x="3570" y="4198"/>
                  </a:cubicBezTo>
                  <a:cubicBezTo>
                    <a:pt x="3323" y="4198"/>
                    <a:pt x="3131" y="4082"/>
                    <a:pt x="2917" y="4003"/>
                  </a:cubicBezTo>
                  <a:cubicBezTo>
                    <a:pt x="2438" y="3823"/>
                    <a:pt x="2108" y="3375"/>
                    <a:pt x="2008" y="2871"/>
                  </a:cubicBezTo>
                  <a:lnTo>
                    <a:pt x="144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91;p30"/>
            <p:cNvSpPr/>
            <p:nvPr/>
          </p:nvSpPr>
          <p:spPr>
            <a:xfrm>
              <a:off x="1429556" y="2932466"/>
              <a:ext cx="148543" cy="116090"/>
            </a:xfrm>
            <a:custGeom>
              <a:avLst/>
              <a:gdLst/>
              <a:ahLst/>
              <a:cxnLst/>
              <a:rect l="l" t="t" r="r" b="b"/>
              <a:pathLst>
                <a:path w="9548" h="7462" extrusionOk="0">
                  <a:moveTo>
                    <a:pt x="5898" y="1"/>
                  </a:moveTo>
                  <a:cubicBezTo>
                    <a:pt x="5551" y="1"/>
                    <a:pt x="5197" y="31"/>
                    <a:pt x="4839" y="91"/>
                  </a:cubicBezTo>
                  <a:cubicBezTo>
                    <a:pt x="1998" y="572"/>
                    <a:pt x="0" y="2767"/>
                    <a:pt x="544" y="5981"/>
                  </a:cubicBezTo>
                  <a:cubicBezTo>
                    <a:pt x="630" y="6490"/>
                    <a:pt x="777" y="6986"/>
                    <a:pt x="979" y="7461"/>
                  </a:cubicBezTo>
                  <a:lnTo>
                    <a:pt x="3491" y="6300"/>
                  </a:lnTo>
                  <a:cubicBezTo>
                    <a:pt x="3491" y="6300"/>
                    <a:pt x="2257" y="3229"/>
                    <a:pt x="4219" y="2591"/>
                  </a:cubicBezTo>
                  <a:cubicBezTo>
                    <a:pt x="6162" y="1959"/>
                    <a:pt x="9481" y="1516"/>
                    <a:pt x="9548" y="1507"/>
                  </a:cubicBezTo>
                  <a:cubicBezTo>
                    <a:pt x="8625" y="509"/>
                    <a:pt x="7325" y="1"/>
                    <a:pt x="589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92;p30"/>
            <p:cNvSpPr/>
            <p:nvPr/>
          </p:nvSpPr>
          <p:spPr>
            <a:xfrm>
              <a:off x="1422461" y="3035799"/>
              <a:ext cx="55711" cy="53300"/>
            </a:xfrm>
            <a:custGeom>
              <a:avLst/>
              <a:gdLst/>
              <a:ahLst/>
              <a:cxnLst/>
              <a:rect l="l" t="t" r="r" b="b"/>
              <a:pathLst>
                <a:path w="3581" h="3426" extrusionOk="0">
                  <a:moveTo>
                    <a:pt x="1734" y="0"/>
                  </a:moveTo>
                  <a:cubicBezTo>
                    <a:pt x="1533" y="0"/>
                    <a:pt x="1329" y="36"/>
                    <a:pt x="1130" y="111"/>
                  </a:cubicBezTo>
                  <a:cubicBezTo>
                    <a:pt x="482" y="356"/>
                    <a:pt x="45" y="966"/>
                    <a:pt x="23" y="1658"/>
                  </a:cubicBezTo>
                  <a:cubicBezTo>
                    <a:pt x="0" y="2350"/>
                    <a:pt x="397" y="2988"/>
                    <a:pt x="1029" y="3273"/>
                  </a:cubicBezTo>
                  <a:cubicBezTo>
                    <a:pt x="1255" y="3375"/>
                    <a:pt x="1496" y="3425"/>
                    <a:pt x="1735" y="3425"/>
                  </a:cubicBezTo>
                  <a:cubicBezTo>
                    <a:pt x="2161" y="3425"/>
                    <a:pt x="2582" y="3266"/>
                    <a:pt x="2906" y="2962"/>
                  </a:cubicBezTo>
                  <a:cubicBezTo>
                    <a:pt x="3411" y="2488"/>
                    <a:pt x="3580" y="1757"/>
                    <a:pt x="3337" y="1109"/>
                  </a:cubicBezTo>
                  <a:cubicBezTo>
                    <a:pt x="3078" y="423"/>
                    <a:pt x="2426" y="0"/>
                    <a:pt x="173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9" name="عنوان 1"/>
          <p:cNvSpPr>
            <a:spLocks noGrp="1"/>
          </p:cNvSpPr>
          <p:nvPr>
            <p:ph type="title"/>
          </p:nvPr>
        </p:nvSpPr>
        <p:spPr/>
        <p:txBody>
          <a:bodyPr/>
          <a:lstStyle/>
          <a:p>
            <a:r>
              <a:rPr lang="en-US" dirty="0"/>
              <a:t>Costs of Health Insurance in </a:t>
            </a:r>
            <a:r>
              <a:rPr lang="en-US" dirty="0" smtClean="0"/>
              <a:t>Japan</a:t>
            </a:r>
            <a:endParaRPr lang="en-US" dirty="0"/>
          </a:p>
        </p:txBody>
      </p:sp>
      <p:sp>
        <p:nvSpPr>
          <p:cNvPr id="230" name="مستطيل 229"/>
          <p:cNvSpPr/>
          <p:nvPr/>
        </p:nvSpPr>
        <p:spPr>
          <a:xfrm>
            <a:off x="836313" y="1733550"/>
            <a:ext cx="4126013" cy="2308324"/>
          </a:xfrm>
          <a:prstGeom prst="rect">
            <a:avLst/>
          </a:prstGeom>
        </p:spPr>
        <p:txBody>
          <a:bodyPr wrap="square">
            <a:spAutoFit/>
          </a:bodyPr>
          <a:lstStyle/>
          <a:p>
            <a:pPr lvl="0" algn="just">
              <a:spcAft>
                <a:spcPts val="1600"/>
              </a:spcAft>
              <a:buSzPts val="1100"/>
            </a:pPr>
            <a:r>
              <a:rPr lang="en-US" sz="1600" dirty="0">
                <a:solidFill>
                  <a:srgbClr val="1C6274"/>
                </a:solidFill>
                <a:latin typeface="Oxygen"/>
                <a:sym typeface="Oxygen"/>
              </a:rPr>
              <a:t>The cost of the National Health Insurance varies according to the insured person's area of residency. In the 23 wards within Tokyo, the monthly fee in 2010 for people who did not need to pay a metropolitan residents tax was 3,325 yen. People with an annual income less than a certain amount may get a 70% or 50% or 20% reduction on their insurance fee.</a:t>
            </a:r>
          </a:p>
        </p:txBody>
      </p:sp>
    </p:spTree>
    <p:extLst>
      <p:ext uri="{BB962C8B-B14F-4D97-AF65-F5344CB8AC3E}">
        <p14:creationId xmlns:p14="http://schemas.microsoft.com/office/powerpoint/2010/main" val="2608049100"/>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0" y="779850"/>
            <a:ext cx="5240700" cy="572700"/>
          </a:xfrm>
        </p:spPr>
        <p:txBody>
          <a:bodyPr/>
          <a:lstStyle/>
          <a:p>
            <a:r>
              <a:rPr lang="en-GB" dirty="0"/>
              <a:t>CONCLUSION</a:t>
            </a:r>
            <a:endParaRPr lang="en-US" dirty="0"/>
          </a:p>
        </p:txBody>
      </p:sp>
      <p:grpSp>
        <p:nvGrpSpPr>
          <p:cNvPr id="85" name="Google Shape;1842;p49"/>
          <p:cNvGrpSpPr/>
          <p:nvPr/>
        </p:nvGrpSpPr>
        <p:grpSpPr>
          <a:xfrm>
            <a:off x="6553200" y="2624288"/>
            <a:ext cx="2280175" cy="2125200"/>
            <a:chOff x="830125" y="238125"/>
            <a:chExt cx="5449750" cy="5079350"/>
          </a:xfrm>
        </p:grpSpPr>
        <p:sp>
          <p:nvSpPr>
            <p:cNvPr id="86" name="Google Shape;1843;p49"/>
            <p:cNvSpPr/>
            <p:nvPr/>
          </p:nvSpPr>
          <p:spPr>
            <a:xfrm>
              <a:off x="830125" y="1704950"/>
              <a:ext cx="1198225" cy="1721625"/>
            </a:xfrm>
            <a:custGeom>
              <a:avLst/>
              <a:gdLst/>
              <a:ahLst/>
              <a:cxnLst/>
              <a:rect l="l" t="t" r="r" b="b"/>
              <a:pathLst>
                <a:path w="47929" h="68865" extrusionOk="0">
                  <a:moveTo>
                    <a:pt x="22509" y="0"/>
                  </a:moveTo>
                  <a:cubicBezTo>
                    <a:pt x="21558" y="0"/>
                    <a:pt x="20591" y="146"/>
                    <a:pt x="19638" y="453"/>
                  </a:cubicBezTo>
                  <a:lnTo>
                    <a:pt x="16004" y="1625"/>
                  </a:lnTo>
                  <a:cubicBezTo>
                    <a:pt x="15591" y="1757"/>
                    <a:pt x="15365" y="2200"/>
                    <a:pt x="15499" y="2611"/>
                  </a:cubicBezTo>
                  <a:cubicBezTo>
                    <a:pt x="15606" y="2944"/>
                    <a:pt x="15913" y="3155"/>
                    <a:pt x="16245" y="3155"/>
                  </a:cubicBezTo>
                  <a:cubicBezTo>
                    <a:pt x="16324" y="3155"/>
                    <a:pt x="16405" y="3143"/>
                    <a:pt x="16485" y="3117"/>
                  </a:cubicBezTo>
                  <a:lnTo>
                    <a:pt x="20119" y="1946"/>
                  </a:lnTo>
                  <a:cubicBezTo>
                    <a:pt x="20913" y="1690"/>
                    <a:pt x="21719" y="1569"/>
                    <a:pt x="22511" y="1569"/>
                  </a:cubicBezTo>
                  <a:cubicBezTo>
                    <a:pt x="25812" y="1569"/>
                    <a:pt x="28885" y="3678"/>
                    <a:pt x="29951" y="6985"/>
                  </a:cubicBezTo>
                  <a:lnTo>
                    <a:pt x="44850" y="53219"/>
                  </a:lnTo>
                  <a:cubicBezTo>
                    <a:pt x="46172" y="57320"/>
                    <a:pt x="43910" y="61730"/>
                    <a:pt x="39811" y="63051"/>
                  </a:cubicBezTo>
                  <a:lnTo>
                    <a:pt x="27810" y="66919"/>
                  </a:lnTo>
                  <a:cubicBezTo>
                    <a:pt x="27017" y="67175"/>
                    <a:pt x="26211" y="67297"/>
                    <a:pt x="25419" y="67297"/>
                  </a:cubicBezTo>
                  <a:cubicBezTo>
                    <a:pt x="22120" y="67297"/>
                    <a:pt x="19045" y="65187"/>
                    <a:pt x="17980" y="61879"/>
                  </a:cubicBezTo>
                  <a:lnTo>
                    <a:pt x="3080" y="15645"/>
                  </a:lnTo>
                  <a:cubicBezTo>
                    <a:pt x="1759" y="11545"/>
                    <a:pt x="4019" y="7134"/>
                    <a:pt x="8119" y="5813"/>
                  </a:cubicBezTo>
                  <a:lnTo>
                    <a:pt x="11753" y="4642"/>
                  </a:lnTo>
                  <a:cubicBezTo>
                    <a:pt x="12166" y="4509"/>
                    <a:pt x="12392" y="4067"/>
                    <a:pt x="12258" y="3655"/>
                  </a:cubicBezTo>
                  <a:cubicBezTo>
                    <a:pt x="12151" y="3323"/>
                    <a:pt x="11844" y="3111"/>
                    <a:pt x="11512" y="3111"/>
                  </a:cubicBezTo>
                  <a:cubicBezTo>
                    <a:pt x="11433" y="3111"/>
                    <a:pt x="11352" y="3123"/>
                    <a:pt x="11272" y="3149"/>
                  </a:cubicBezTo>
                  <a:lnTo>
                    <a:pt x="7638" y="4320"/>
                  </a:lnTo>
                  <a:cubicBezTo>
                    <a:pt x="2715" y="5907"/>
                    <a:pt x="1" y="11202"/>
                    <a:pt x="1587" y="16126"/>
                  </a:cubicBezTo>
                  <a:lnTo>
                    <a:pt x="16487" y="62360"/>
                  </a:lnTo>
                  <a:cubicBezTo>
                    <a:pt x="17766" y="66331"/>
                    <a:pt x="21459" y="68865"/>
                    <a:pt x="25422" y="68865"/>
                  </a:cubicBezTo>
                  <a:cubicBezTo>
                    <a:pt x="26373" y="68865"/>
                    <a:pt x="27339" y="68719"/>
                    <a:pt x="28291" y="68412"/>
                  </a:cubicBezTo>
                  <a:lnTo>
                    <a:pt x="40291" y="64544"/>
                  </a:lnTo>
                  <a:cubicBezTo>
                    <a:pt x="45214" y="62958"/>
                    <a:pt x="47929" y="57661"/>
                    <a:pt x="46342" y="52738"/>
                  </a:cubicBezTo>
                  <a:lnTo>
                    <a:pt x="31443" y="6504"/>
                  </a:lnTo>
                  <a:cubicBezTo>
                    <a:pt x="30163" y="2534"/>
                    <a:pt x="26472" y="0"/>
                    <a:pt x="2250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844;p49"/>
            <p:cNvSpPr/>
            <p:nvPr/>
          </p:nvSpPr>
          <p:spPr>
            <a:xfrm>
              <a:off x="1015250" y="2351700"/>
              <a:ext cx="1031400" cy="1091225"/>
            </a:xfrm>
            <a:custGeom>
              <a:avLst/>
              <a:gdLst/>
              <a:ahLst/>
              <a:cxnLst/>
              <a:rect l="l" t="t" r="r" b="b"/>
              <a:pathLst>
                <a:path w="41256" h="43649" extrusionOk="0">
                  <a:moveTo>
                    <a:pt x="29918" y="1"/>
                  </a:moveTo>
                  <a:cubicBezTo>
                    <a:pt x="29772" y="1"/>
                    <a:pt x="29624" y="23"/>
                    <a:pt x="29477" y="70"/>
                  </a:cubicBezTo>
                  <a:cubicBezTo>
                    <a:pt x="28722" y="315"/>
                    <a:pt x="28306" y="1124"/>
                    <a:pt x="28551" y="1879"/>
                  </a:cubicBezTo>
                  <a:lnTo>
                    <a:pt x="36823" y="27549"/>
                  </a:lnTo>
                  <a:cubicBezTo>
                    <a:pt x="38034" y="31307"/>
                    <a:pt x="35961" y="35349"/>
                    <a:pt x="32205" y="36560"/>
                  </a:cubicBezTo>
                  <a:lnTo>
                    <a:pt x="20205" y="40427"/>
                  </a:lnTo>
                  <a:cubicBezTo>
                    <a:pt x="19478" y="40661"/>
                    <a:pt x="18740" y="40772"/>
                    <a:pt x="18014" y="40772"/>
                  </a:cubicBezTo>
                  <a:cubicBezTo>
                    <a:pt x="14989" y="40772"/>
                    <a:pt x="12171" y="38838"/>
                    <a:pt x="11196" y="35808"/>
                  </a:cubicBezTo>
                  <a:lnTo>
                    <a:pt x="2979" y="10314"/>
                  </a:lnTo>
                  <a:cubicBezTo>
                    <a:pt x="2783" y="9705"/>
                    <a:pt x="2218" y="9317"/>
                    <a:pt x="1611" y="9317"/>
                  </a:cubicBezTo>
                  <a:cubicBezTo>
                    <a:pt x="1465" y="9317"/>
                    <a:pt x="1317" y="9340"/>
                    <a:pt x="1170" y="9387"/>
                  </a:cubicBezTo>
                  <a:cubicBezTo>
                    <a:pt x="415" y="9630"/>
                    <a:pt x="0" y="10440"/>
                    <a:pt x="243" y="11196"/>
                  </a:cubicBezTo>
                  <a:lnTo>
                    <a:pt x="8460" y="36690"/>
                  </a:lnTo>
                  <a:cubicBezTo>
                    <a:pt x="9828" y="40937"/>
                    <a:pt x="13777" y="43648"/>
                    <a:pt x="18016" y="43648"/>
                  </a:cubicBezTo>
                  <a:cubicBezTo>
                    <a:pt x="19033" y="43648"/>
                    <a:pt x="20067" y="43492"/>
                    <a:pt x="21086" y="43164"/>
                  </a:cubicBezTo>
                  <a:lnTo>
                    <a:pt x="33087" y="39296"/>
                  </a:lnTo>
                  <a:cubicBezTo>
                    <a:pt x="38353" y="37599"/>
                    <a:pt x="41255" y="31934"/>
                    <a:pt x="39560" y="26667"/>
                  </a:cubicBezTo>
                  <a:lnTo>
                    <a:pt x="31286" y="998"/>
                  </a:lnTo>
                  <a:cubicBezTo>
                    <a:pt x="31090" y="388"/>
                    <a:pt x="30526" y="1"/>
                    <a:pt x="2991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845;p49"/>
            <p:cNvSpPr/>
            <p:nvPr/>
          </p:nvSpPr>
          <p:spPr>
            <a:xfrm>
              <a:off x="1032600" y="1761450"/>
              <a:ext cx="115275" cy="99550"/>
            </a:xfrm>
            <a:custGeom>
              <a:avLst/>
              <a:gdLst/>
              <a:ahLst/>
              <a:cxnLst/>
              <a:rect l="l" t="t" r="r" b="b"/>
              <a:pathLst>
                <a:path w="4611" h="3982" extrusionOk="0">
                  <a:moveTo>
                    <a:pt x="3714" y="1"/>
                  </a:moveTo>
                  <a:lnTo>
                    <a:pt x="1" y="1197"/>
                  </a:lnTo>
                  <a:lnTo>
                    <a:pt x="898" y="3982"/>
                  </a:lnTo>
                  <a:lnTo>
                    <a:pt x="4611" y="2785"/>
                  </a:lnTo>
                  <a:lnTo>
                    <a:pt x="371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846;p49"/>
            <p:cNvSpPr/>
            <p:nvPr/>
          </p:nvSpPr>
          <p:spPr>
            <a:xfrm>
              <a:off x="1206925" y="1705275"/>
              <a:ext cx="115250" cy="99575"/>
            </a:xfrm>
            <a:custGeom>
              <a:avLst/>
              <a:gdLst/>
              <a:ahLst/>
              <a:cxnLst/>
              <a:rect l="l" t="t" r="r" b="b"/>
              <a:pathLst>
                <a:path w="4610" h="3983" extrusionOk="0">
                  <a:moveTo>
                    <a:pt x="3712" y="1"/>
                  </a:moveTo>
                  <a:lnTo>
                    <a:pt x="1" y="1197"/>
                  </a:lnTo>
                  <a:lnTo>
                    <a:pt x="898" y="3982"/>
                  </a:lnTo>
                  <a:lnTo>
                    <a:pt x="4609" y="2786"/>
                  </a:lnTo>
                  <a:lnTo>
                    <a:pt x="3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847;p49"/>
            <p:cNvSpPr/>
            <p:nvPr/>
          </p:nvSpPr>
          <p:spPr>
            <a:xfrm>
              <a:off x="1072900" y="1734425"/>
              <a:ext cx="130250" cy="123725"/>
            </a:xfrm>
            <a:custGeom>
              <a:avLst/>
              <a:gdLst/>
              <a:ahLst/>
              <a:cxnLst/>
              <a:rect l="l" t="t" r="r" b="b"/>
              <a:pathLst>
                <a:path w="5210" h="4949" extrusionOk="0">
                  <a:moveTo>
                    <a:pt x="2548" y="0"/>
                  </a:moveTo>
                  <a:cubicBezTo>
                    <a:pt x="2297" y="0"/>
                    <a:pt x="2042" y="39"/>
                    <a:pt x="1790" y="119"/>
                  </a:cubicBezTo>
                  <a:cubicBezTo>
                    <a:pt x="838" y="426"/>
                    <a:pt x="163" y="1277"/>
                    <a:pt x="83" y="2274"/>
                  </a:cubicBezTo>
                  <a:cubicBezTo>
                    <a:pt x="1" y="3272"/>
                    <a:pt x="530" y="4220"/>
                    <a:pt x="1419" y="4675"/>
                  </a:cubicBezTo>
                  <a:cubicBezTo>
                    <a:pt x="1776" y="4859"/>
                    <a:pt x="2163" y="4949"/>
                    <a:pt x="2548" y="4949"/>
                  </a:cubicBezTo>
                  <a:cubicBezTo>
                    <a:pt x="3123" y="4949"/>
                    <a:pt x="3693" y="4748"/>
                    <a:pt x="4150" y="4360"/>
                  </a:cubicBezTo>
                  <a:cubicBezTo>
                    <a:pt x="4913" y="3711"/>
                    <a:pt x="5210" y="2667"/>
                    <a:pt x="4903" y="1715"/>
                  </a:cubicBezTo>
                  <a:cubicBezTo>
                    <a:pt x="4565" y="667"/>
                    <a:pt x="3594" y="0"/>
                    <a:pt x="254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848;p49"/>
            <p:cNvSpPr/>
            <p:nvPr/>
          </p:nvSpPr>
          <p:spPr>
            <a:xfrm>
              <a:off x="1154450" y="1708150"/>
              <a:ext cx="130275" cy="123750"/>
            </a:xfrm>
            <a:custGeom>
              <a:avLst/>
              <a:gdLst/>
              <a:ahLst/>
              <a:cxnLst/>
              <a:rect l="l" t="t" r="r" b="b"/>
              <a:pathLst>
                <a:path w="5211" h="4950" extrusionOk="0">
                  <a:moveTo>
                    <a:pt x="2548" y="0"/>
                  </a:moveTo>
                  <a:cubicBezTo>
                    <a:pt x="2296" y="0"/>
                    <a:pt x="2041" y="39"/>
                    <a:pt x="1788" y="120"/>
                  </a:cubicBezTo>
                  <a:cubicBezTo>
                    <a:pt x="836" y="427"/>
                    <a:pt x="163" y="1278"/>
                    <a:pt x="81" y="2274"/>
                  </a:cubicBezTo>
                  <a:cubicBezTo>
                    <a:pt x="0" y="3273"/>
                    <a:pt x="528" y="4220"/>
                    <a:pt x="1419" y="4678"/>
                  </a:cubicBezTo>
                  <a:cubicBezTo>
                    <a:pt x="1775" y="4860"/>
                    <a:pt x="2162" y="4949"/>
                    <a:pt x="2546" y="4949"/>
                  </a:cubicBezTo>
                  <a:cubicBezTo>
                    <a:pt x="3122" y="4949"/>
                    <a:pt x="3692" y="4749"/>
                    <a:pt x="4150" y="4360"/>
                  </a:cubicBezTo>
                  <a:cubicBezTo>
                    <a:pt x="4913" y="3712"/>
                    <a:pt x="5211" y="2669"/>
                    <a:pt x="4904" y="1716"/>
                  </a:cubicBezTo>
                  <a:cubicBezTo>
                    <a:pt x="4565" y="667"/>
                    <a:pt x="3593" y="0"/>
                    <a:pt x="254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849;p49"/>
            <p:cNvSpPr/>
            <p:nvPr/>
          </p:nvSpPr>
          <p:spPr>
            <a:xfrm>
              <a:off x="1634975" y="2760150"/>
              <a:ext cx="1365300" cy="1318900"/>
            </a:xfrm>
            <a:custGeom>
              <a:avLst/>
              <a:gdLst/>
              <a:ahLst/>
              <a:cxnLst/>
              <a:rect l="l" t="t" r="r" b="b"/>
              <a:pathLst>
                <a:path w="54612" h="52756" extrusionOk="0">
                  <a:moveTo>
                    <a:pt x="35309" y="19609"/>
                  </a:moveTo>
                  <a:cubicBezTo>
                    <a:pt x="41272" y="19609"/>
                    <a:pt x="46303" y="24994"/>
                    <a:pt x="47731" y="30483"/>
                  </a:cubicBezTo>
                  <a:cubicBezTo>
                    <a:pt x="47758" y="30588"/>
                    <a:pt x="47785" y="30692"/>
                    <a:pt x="47810" y="30796"/>
                  </a:cubicBezTo>
                  <a:cubicBezTo>
                    <a:pt x="47703" y="30905"/>
                    <a:pt x="47592" y="31015"/>
                    <a:pt x="47481" y="31125"/>
                  </a:cubicBezTo>
                  <a:cubicBezTo>
                    <a:pt x="45572" y="33001"/>
                    <a:pt x="43085" y="34326"/>
                    <a:pt x="40286" y="34955"/>
                  </a:cubicBezTo>
                  <a:cubicBezTo>
                    <a:pt x="39151" y="35209"/>
                    <a:pt x="37962" y="35342"/>
                    <a:pt x="36778" y="35342"/>
                  </a:cubicBezTo>
                  <a:cubicBezTo>
                    <a:pt x="32716" y="35342"/>
                    <a:pt x="28721" y="33779"/>
                    <a:pt x="27226" y="30212"/>
                  </a:cubicBezTo>
                  <a:cubicBezTo>
                    <a:pt x="26380" y="28196"/>
                    <a:pt x="26537" y="25990"/>
                    <a:pt x="27666" y="23996"/>
                  </a:cubicBezTo>
                  <a:cubicBezTo>
                    <a:pt x="28727" y="22120"/>
                    <a:pt x="30537" y="20674"/>
                    <a:pt x="32569" y="20018"/>
                  </a:cubicBezTo>
                  <a:cubicBezTo>
                    <a:pt x="33000" y="19879"/>
                    <a:pt x="33439" y="19777"/>
                    <a:pt x="33886" y="19711"/>
                  </a:cubicBezTo>
                  <a:cubicBezTo>
                    <a:pt x="34366" y="19642"/>
                    <a:pt x="34840" y="19609"/>
                    <a:pt x="35309" y="19609"/>
                  </a:cubicBezTo>
                  <a:close/>
                  <a:moveTo>
                    <a:pt x="47817" y="1"/>
                  </a:moveTo>
                  <a:cubicBezTo>
                    <a:pt x="47670" y="1"/>
                    <a:pt x="47522" y="23"/>
                    <a:pt x="47375" y="71"/>
                  </a:cubicBezTo>
                  <a:cubicBezTo>
                    <a:pt x="46618" y="314"/>
                    <a:pt x="46204" y="1124"/>
                    <a:pt x="46447" y="1880"/>
                  </a:cubicBezTo>
                  <a:cubicBezTo>
                    <a:pt x="46818" y="3030"/>
                    <a:pt x="47211" y="4198"/>
                    <a:pt x="47591" y="5329"/>
                  </a:cubicBezTo>
                  <a:cubicBezTo>
                    <a:pt x="49133" y="9907"/>
                    <a:pt x="50727" y="14642"/>
                    <a:pt x="51229" y="19416"/>
                  </a:cubicBezTo>
                  <a:cubicBezTo>
                    <a:pt x="51609" y="23032"/>
                    <a:pt x="51500" y="25538"/>
                    <a:pt x="49978" y="28071"/>
                  </a:cubicBezTo>
                  <a:cubicBezTo>
                    <a:pt x="47737" y="22119"/>
                    <a:pt x="42019" y="16736"/>
                    <a:pt x="35294" y="16736"/>
                  </a:cubicBezTo>
                  <a:cubicBezTo>
                    <a:pt x="34696" y="16736"/>
                    <a:pt x="34089" y="16778"/>
                    <a:pt x="33477" y="16867"/>
                  </a:cubicBezTo>
                  <a:cubicBezTo>
                    <a:pt x="30013" y="17366"/>
                    <a:pt x="26906" y="19503"/>
                    <a:pt x="25164" y="22579"/>
                  </a:cubicBezTo>
                  <a:cubicBezTo>
                    <a:pt x="23587" y="25362"/>
                    <a:pt x="23378" y="28469"/>
                    <a:pt x="24574" y="31322"/>
                  </a:cubicBezTo>
                  <a:cubicBezTo>
                    <a:pt x="26577" y="36099"/>
                    <a:pt x="31720" y="38207"/>
                    <a:pt x="36842" y="38207"/>
                  </a:cubicBezTo>
                  <a:cubicBezTo>
                    <a:pt x="38222" y="38207"/>
                    <a:pt x="39601" y="38054"/>
                    <a:pt x="40916" y="37759"/>
                  </a:cubicBezTo>
                  <a:cubicBezTo>
                    <a:pt x="43680" y="37136"/>
                    <a:pt x="46198" y="35935"/>
                    <a:pt x="48287" y="34251"/>
                  </a:cubicBezTo>
                  <a:lnTo>
                    <a:pt x="48287" y="34251"/>
                  </a:lnTo>
                  <a:cubicBezTo>
                    <a:pt x="48422" y="37602"/>
                    <a:pt x="47637" y="40941"/>
                    <a:pt x="46029" y="43526"/>
                  </a:cubicBezTo>
                  <a:cubicBezTo>
                    <a:pt x="44133" y="46575"/>
                    <a:pt x="41271" y="48512"/>
                    <a:pt x="37520" y="49285"/>
                  </a:cubicBezTo>
                  <a:cubicBezTo>
                    <a:pt x="35541" y="49692"/>
                    <a:pt x="33433" y="49889"/>
                    <a:pt x="31316" y="49889"/>
                  </a:cubicBezTo>
                  <a:cubicBezTo>
                    <a:pt x="26588" y="49889"/>
                    <a:pt x="21808" y="48907"/>
                    <a:pt x="18279" y="47092"/>
                  </a:cubicBezTo>
                  <a:cubicBezTo>
                    <a:pt x="9498" y="42573"/>
                    <a:pt x="6029" y="33690"/>
                    <a:pt x="2975" y="24209"/>
                  </a:cubicBezTo>
                  <a:cubicBezTo>
                    <a:pt x="2776" y="23604"/>
                    <a:pt x="2214" y="23221"/>
                    <a:pt x="1609" y="23221"/>
                  </a:cubicBezTo>
                  <a:cubicBezTo>
                    <a:pt x="1464" y="23221"/>
                    <a:pt x="1315" y="23243"/>
                    <a:pt x="1169" y="23290"/>
                  </a:cubicBezTo>
                  <a:cubicBezTo>
                    <a:pt x="417" y="23533"/>
                    <a:pt x="1" y="24336"/>
                    <a:pt x="238" y="25090"/>
                  </a:cubicBezTo>
                  <a:cubicBezTo>
                    <a:pt x="3484" y="35168"/>
                    <a:pt x="7208" y="44627"/>
                    <a:pt x="16962" y="49647"/>
                  </a:cubicBezTo>
                  <a:cubicBezTo>
                    <a:pt x="20879" y="51664"/>
                    <a:pt x="26164" y="52755"/>
                    <a:pt x="31368" y="52755"/>
                  </a:cubicBezTo>
                  <a:cubicBezTo>
                    <a:pt x="33669" y="52755"/>
                    <a:pt x="35954" y="52542"/>
                    <a:pt x="38098" y="52101"/>
                  </a:cubicBezTo>
                  <a:cubicBezTo>
                    <a:pt x="38741" y="51968"/>
                    <a:pt x="39375" y="51801"/>
                    <a:pt x="39998" y="51602"/>
                  </a:cubicBezTo>
                  <a:cubicBezTo>
                    <a:pt x="43602" y="50441"/>
                    <a:pt x="46508" y="48200"/>
                    <a:pt x="48471" y="45044"/>
                  </a:cubicBezTo>
                  <a:cubicBezTo>
                    <a:pt x="50815" y="41276"/>
                    <a:pt x="51687" y="36388"/>
                    <a:pt x="50915" y="31653"/>
                  </a:cubicBezTo>
                  <a:cubicBezTo>
                    <a:pt x="54233" y="27725"/>
                    <a:pt x="54611" y="24095"/>
                    <a:pt x="54087" y="19117"/>
                  </a:cubicBezTo>
                  <a:cubicBezTo>
                    <a:pt x="53552" y="14024"/>
                    <a:pt x="51907" y="9137"/>
                    <a:pt x="50316" y="4411"/>
                  </a:cubicBezTo>
                  <a:cubicBezTo>
                    <a:pt x="49937" y="3289"/>
                    <a:pt x="49547" y="2130"/>
                    <a:pt x="49184" y="998"/>
                  </a:cubicBezTo>
                  <a:cubicBezTo>
                    <a:pt x="48987" y="389"/>
                    <a:pt x="48423" y="1"/>
                    <a:pt x="4781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850;p49"/>
            <p:cNvSpPr/>
            <p:nvPr/>
          </p:nvSpPr>
          <p:spPr>
            <a:xfrm>
              <a:off x="2522825" y="2341550"/>
              <a:ext cx="456600" cy="407350"/>
            </a:xfrm>
            <a:custGeom>
              <a:avLst/>
              <a:gdLst/>
              <a:ahLst/>
              <a:cxnLst/>
              <a:rect l="l" t="t" r="r" b="b"/>
              <a:pathLst>
                <a:path w="18264" h="16294" extrusionOk="0">
                  <a:moveTo>
                    <a:pt x="9134" y="0"/>
                  </a:moveTo>
                  <a:cubicBezTo>
                    <a:pt x="8306" y="0"/>
                    <a:pt x="7465" y="128"/>
                    <a:pt x="6634" y="396"/>
                  </a:cubicBezTo>
                  <a:cubicBezTo>
                    <a:pt x="2354" y="1777"/>
                    <a:pt x="1" y="6366"/>
                    <a:pt x="1381" y="10647"/>
                  </a:cubicBezTo>
                  <a:cubicBezTo>
                    <a:pt x="2491" y="14097"/>
                    <a:pt x="5688" y="16293"/>
                    <a:pt x="9129" y="16293"/>
                  </a:cubicBezTo>
                  <a:cubicBezTo>
                    <a:pt x="9957" y="16293"/>
                    <a:pt x="10799" y="16166"/>
                    <a:pt x="11630" y="15899"/>
                  </a:cubicBezTo>
                  <a:cubicBezTo>
                    <a:pt x="15910" y="14519"/>
                    <a:pt x="18263" y="9931"/>
                    <a:pt x="16883" y="5651"/>
                  </a:cubicBezTo>
                  <a:cubicBezTo>
                    <a:pt x="15771" y="2199"/>
                    <a:pt x="12574" y="0"/>
                    <a:pt x="9134" y="0"/>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1851;p49"/>
            <p:cNvSpPr/>
            <p:nvPr/>
          </p:nvSpPr>
          <p:spPr>
            <a:xfrm>
              <a:off x="2718975" y="2582300"/>
              <a:ext cx="170175" cy="254425"/>
            </a:xfrm>
            <a:custGeom>
              <a:avLst/>
              <a:gdLst/>
              <a:ahLst/>
              <a:cxnLst/>
              <a:rect l="l" t="t" r="r" b="b"/>
              <a:pathLst>
                <a:path w="6807" h="10177" extrusionOk="0">
                  <a:moveTo>
                    <a:pt x="3936" y="0"/>
                  </a:moveTo>
                  <a:lnTo>
                    <a:pt x="1" y="1270"/>
                  </a:lnTo>
                  <a:lnTo>
                    <a:pt x="2871" y="10177"/>
                  </a:lnTo>
                  <a:lnTo>
                    <a:pt x="6807" y="8909"/>
                  </a:lnTo>
                  <a:lnTo>
                    <a:pt x="3936" y="0"/>
                  </a:lnTo>
                  <a:close/>
                </a:path>
              </a:pathLst>
            </a:custGeom>
            <a:solidFill>
              <a:srgbClr val="B1B1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1852;p49"/>
            <p:cNvSpPr/>
            <p:nvPr/>
          </p:nvSpPr>
          <p:spPr>
            <a:xfrm>
              <a:off x="2628575" y="2435900"/>
              <a:ext cx="245100" cy="218650"/>
            </a:xfrm>
            <a:custGeom>
              <a:avLst/>
              <a:gdLst/>
              <a:ahLst/>
              <a:cxnLst/>
              <a:rect l="l" t="t" r="r" b="b"/>
              <a:pathLst>
                <a:path w="9804" h="8746" extrusionOk="0">
                  <a:moveTo>
                    <a:pt x="4903" y="1"/>
                  </a:moveTo>
                  <a:cubicBezTo>
                    <a:pt x="4458" y="1"/>
                    <a:pt x="4006" y="69"/>
                    <a:pt x="3560" y="213"/>
                  </a:cubicBezTo>
                  <a:cubicBezTo>
                    <a:pt x="1263" y="953"/>
                    <a:pt x="1" y="3416"/>
                    <a:pt x="741" y="5715"/>
                  </a:cubicBezTo>
                  <a:cubicBezTo>
                    <a:pt x="1337" y="7567"/>
                    <a:pt x="3053" y="8746"/>
                    <a:pt x="4900" y="8746"/>
                  </a:cubicBezTo>
                  <a:cubicBezTo>
                    <a:pt x="5344" y="8746"/>
                    <a:pt x="5796" y="8677"/>
                    <a:pt x="6242" y="8534"/>
                  </a:cubicBezTo>
                  <a:cubicBezTo>
                    <a:pt x="8541" y="7793"/>
                    <a:pt x="9803" y="5330"/>
                    <a:pt x="9063" y="3033"/>
                  </a:cubicBezTo>
                  <a:cubicBezTo>
                    <a:pt x="8466" y="1180"/>
                    <a:pt x="6750" y="1"/>
                    <a:pt x="4903" y="1"/>
                  </a:cubicBezTo>
                  <a:close/>
                </a:path>
              </a:pathLst>
            </a:custGeom>
            <a:solidFill>
              <a:srgbClr val="9797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1853;p49"/>
            <p:cNvSpPr/>
            <p:nvPr/>
          </p:nvSpPr>
          <p:spPr>
            <a:xfrm>
              <a:off x="2714700" y="2509850"/>
              <a:ext cx="74450" cy="70725"/>
            </a:xfrm>
            <a:custGeom>
              <a:avLst/>
              <a:gdLst/>
              <a:ahLst/>
              <a:cxnLst/>
              <a:rect l="l" t="t" r="r" b="b"/>
              <a:pathLst>
                <a:path w="2978" h="2829" extrusionOk="0">
                  <a:moveTo>
                    <a:pt x="1455" y="1"/>
                  </a:moveTo>
                  <a:cubicBezTo>
                    <a:pt x="1312" y="1"/>
                    <a:pt x="1166" y="23"/>
                    <a:pt x="1023" y="69"/>
                  </a:cubicBezTo>
                  <a:cubicBezTo>
                    <a:pt x="477" y="245"/>
                    <a:pt x="93" y="731"/>
                    <a:pt x="47" y="1301"/>
                  </a:cubicBezTo>
                  <a:cubicBezTo>
                    <a:pt x="1" y="1870"/>
                    <a:pt x="302" y="2413"/>
                    <a:pt x="811" y="2673"/>
                  </a:cubicBezTo>
                  <a:cubicBezTo>
                    <a:pt x="1015" y="2778"/>
                    <a:pt x="1236" y="2829"/>
                    <a:pt x="1456" y="2829"/>
                  </a:cubicBezTo>
                  <a:cubicBezTo>
                    <a:pt x="1785" y="2829"/>
                    <a:pt x="2111" y="2715"/>
                    <a:pt x="2373" y="2493"/>
                  </a:cubicBezTo>
                  <a:cubicBezTo>
                    <a:pt x="2808" y="2122"/>
                    <a:pt x="2977" y="1526"/>
                    <a:pt x="2803" y="982"/>
                  </a:cubicBezTo>
                  <a:cubicBezTo>
                    <a:pt x="2610" y="383"/>
                    <a:pt x="2054" y="1"/>
                    <a:pt x="1455" y="1"/>
                  </a:cubicBezTo>
                  <a:close/>
                </a:path>
              </a:pathLst>
            </a:custGeom>
            <a:solidFill>
              <a:srgbClr val="1D33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854;p49"/>
            <p:cNvSpPr/>
            <p:nvPr/>
          </p:nvSpPr>
          <p:spPr>
            <a:xfrm>
              <a:off x="2183775" y="852475"/>
              <a:ext cx="2718875" cy="3825325"/>
            </a:xfrm>
            <a:custGeom>
              <a:avLst/>
              <a:gdLst/>
              <a:ahLst/>
              <a:cxnLst/>
              <a:rect l="l" t="t" r="r" b="b"/>
              <a:pathLst>
                <a:path w="108755" h="153013" extrusionOk="0">
                  <a:moveTo>
                    <a:pt x="9124" y="1"/>
                  </a:moveTo>
                  <a:cubicBezTo>
                    <a:pt x="4086" y="1"/>
                    <a:pt x="0" y="4085"/>
                    <a:pt x="0" y="9124"/>
                  </a:cubicBezTo>
                  <a:lnTo>
                    <a:pt x="0" y="143891"/>
                  </a:lnTo>
                  <a:cubicBezTo>
                    <a:pt x="0" y="148929"/>
                    <a:pt x="4086" y="153012"/>
                    <a:pt x="9124" y="153012"/>
                  </a:cubicBezTo>
                  <a:lnTo>
                    <a:pt x="99630" y="153012"/>
                  </a:lnTo>
                  <a:cubicBezTo>
                    <a:pt x="104671" y="153012"/>
                    <a:pt x="108755" y="148929"/>
                    <a:pt x="108755" y="143891"/>
                  </a:cubicBezTo>
                  <a:lnTo>
                    <a:pt x="108755" y="9124"/>
                  </a:lnTo>
                  <a:cubicBezTo>
                    <a:pt x="108755" y="4085"/>
                    <a:pt x="104671" y="1"/>
                    <a:pt x="99630" y="1"/>
                  </a:cubicBezTo>
                  <a:close/>
                </a:path>
              </a:pathLst>
            </a:custGeom>
            <a:solidFill>
              <a:srgbClr val="0252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855;p49"/>
            <p:cNvSpPr/>
            <p:nvPr/>
          </p:nvSpPr>
          <p:spPr>
            <a:xfrm>
              <a:off x="2183775" y="776800"/>
              <a:ext cx="2718875" cy="3825350"/>
            </a:xfrm>
            <a:custGeom>
              <a:avLst/>
              <a:gdLst/>
              <a:ahLst/>
              <a:cxnLst/>
              <a:rect l="l" t="t" r="r" b="b"/>
              <a:pathLst>
                <a:path w="108755" h="153014" extrusionOk="0">
                  <a:moveTo>
                    <a:pt x="9124" y="0"/>
                  </a:moveTo>
                  <a:cubicBezTo>
                    <a:pt x="4086" y="0"/>
                    <a:pt x="0" y="4086"/>
                    <a:pt x="0" y="9125"/>
                  </a:cubicBezTo>
                  <a:lnTo>
                    <a:pt x="0" y="143891"/>
                  </a:lnTo>
                  <a:cubicBezTo>
                    <a:pt x="0" y="148930"/>
                    <a:pt x="4086" y="153013"/>
                    <a:pt x="9124" y="153013"/>
                  </a:cubicBezTo>
                  <a:lnTo>
                    <a:pt x="99630" y="153013"/>
                  </a:lnTo>
                  <a:cubicBezTo>
                    <a:pt x="104671" y="153013"/>
                    <a:pt x="108755" y="148930"/>
                    <a:pt x="108755" y="143891"/>
                  </a:cubicBezTo>
                  <a:lnTo>
                    <a:pt x="108755" y="9123"/>
                  </a:lnTo>
                  <a:cubicBezTo>
                    <a:pt x="108755" y="4086"/>
                    <a:pt x="104671" y="0"/>
                    <a:pt x="9963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856;p49"/>
            <p:cNvSpPr/>
            <p:nvPr/>
          </p:nvSpPr>
          <p:spPr>
            <a:xfrm>
              <a:off x="2406775" y="842575"/>
              <a:ext cx="2272900" cy="3529425"/>
            </a:xfrm>
            <a:custGeom>
              <a:avLst/>
              <a:gdLst/>
              <a:ahLst/>
              <a:cxnLst/>
              <a:rect l="l" t="t" r="r" b="b"/>
              <a:pathLst>
                <a:path w="90916" h="141177" extrusionOk="0">
                  <a:moveTo>
                    <a:pt x="0" y="1"/>
                  </a:moveTo>
                  <a:lnTo>
                    <a:pt x="0" y="141176"/>
                  </a:lnTo>
                  <a:lnTo>
                    <a:pt x="90916" y="141176"/>
                  </a:lnTo>
                  <a:lnTo>
                    <a:pt x="9091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857;p49"/>
            <p:cNvSpPr/>
            <p:nvPr/>
          </p:nvSpPr>
          <p:spPr>
            <a:xfrm>
              <a:off x="2557300" y="1495025"/>
              <a:ext cx="536650" cy="483950"/>
            </a:xfrm>
            <a:custGeom>
              <a:avLst/>
              <a:gdLst/>
              <a:ahLst/>
              <a:cxnLst/>
              <a:rect l="l" t="t" r="r" b="b"/>
              <a:pathLst>
                <a:path w="21466" h="19358" extrusionOk="0">
                  <a:moveTo>
                    <a:pt x="0" y="0"/>
                  </a:moveTo>
                  <a:lnTo>
                    <a:pt x="0" y="19357"/>
                  </a:lnTo>
                  <a:lnTo>
                    <a:pt x="21466" y="19357"/>
                  </a:lnTo>
                  <a:lnTo>
                    <a:pt x="2146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858;p49"/>
            <p:cNvSpPr/>
            <p:nvPr/>
          </p:nvSpPr>
          <p:spPr>
            <a:xfrm>
              <a:off x="3166450" y="1679000"/>
              <a:ext cx="1353700" cy="41575"/>
            </a:xfrm>
            <a:custGeom>
              <a:avLst/>
              <a:gdLst/>
              <a:ahLst/>
              <a:cxnLst/>
              <a:rect l="l" t="t" r="r" b="b"/>
              <a:pathLst>
                <a:path w="54148" h="1663" extrusionOk="0">
                  <a:moveTo>
                    <a:pt x="0" y="0"/>
                  </a:moveTo>
                  <a:lnTo>
                    <a:pt x="0" y="1663"/>
                  </a:lnTo>
                  <a:lnTo>
                    <a:pt x="54148" y="1663"/>
                  </a:lnTo>
                  <a:lnTo>
                    <a:pt x="5414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859;p49"/>
            <p:cNvSpPr/>
            <p:nvPr/>
          </p:nvSpPr>
          <p:spPr>
            <a:xfrm>
              <a:off x="3166450" y="1811450"/>
              <a:ext cx="1353700" cy="41625"/>
            </a:xfrm>
            <a:custGeom>
              <a:avLst/>
              <a:gdLst/>
              <a:ahLst/>
              <a:cxnLst/>
              <a:rect l="l" t="t" r="r" b="b"/>
              <a:pathLst>
                <a:path w="54148" h="1665" extrusionOk="0">
                  <a:moveTo>
                    <a:pt x="0" y="0"/>
                  </a:moveTo>
                  <a:lnTo>
                    <a:pt x="0" y="1664"/>
                  </a:lnTo>
                  <a:lnTo>
                    <a:pt x="54148" y="1664"/>
                  </a:lnTo>
                  <a:lnTo>
                    <a:pt x="5414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860;p49"/>
            <p:cNvSpPr/>
            <p:nvPr/>
          </p:nvSpPr>
          <p:spPr>
            <a:xfrm>
              <a:off x="3166450" y="1943925"/>
              <a:ext cx="1353700" cy="41600"/>
            </a:xfrm>
            <a:custGeom>
              <a:avLst/>
              <a:gdLst/>
              <a:ahLst/>
              <a:cxnLst/>
              <a:rect l="l" t="t" r="r" b="b"/>
              <a:pathLst>
                <a:path w="54148" h="1664" extrusionOk="0">
                  <a:moveTo>
                    <a:pt x="0" y="1"/>
                  </a:moveTo>
                  <a:lnTo>
                    <a:pt x="0" y="1664"/>
                  </a:lnTo>
                  <a:lnTo>
                    <a:pt x="54148" y="1664"/>
                  </a:lnTo>
                  <a:lnTo>
                    <a:pt x="541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861;p49"/>
            <p:cNvSpPr/>
            <p:nvPr/>
          </p:nvSpPr>
          <p:spPr>
            <a:xfrm>
              <a:off x="2557300" y="2076350"/>
              <a:ext cx="1962900" cy="41625"/>
            </a:xfrm>
            <a:custGeom>
              <a:avLst/>
              <a:gdLst/>
              <a:ahLst/>
              <a:cxnLst/>
              <a:rect l="l" t="t" r="r" b="b"/>
              <a:pathLst>
                <a:path w="78516" h="1665" extrusionOk="0">
                  <a:moveTo>
                    <a:pt x="0" y="1"/>
                  </a:moveTo>
                  <a:lnTo>
                    <a:pt x="0" y="1665"/>
                  </a:lnTo>
                  <a:lnTo>
                    <a:pt x="78515" y="1665"/>
                  </a:lnTo>
                  <a:lnTo>
                    <a:pt x="785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862;p49"/>
            <p:cNvSpPr/>
            <p:nvPr/>
          </p:nvSpPr>
          <p:spPr>
            <a:xfrm>
              <a:off x="2557300" y="2208800"/>
              <a:ext cx="1962900" cy="41650"/>
            </a:xfrm>
            <a:custGeom>
              <a:avLst/>
              <a:gdLst/>
              <a:ahLst/>
              <a:cxnLst/>
              <a:rect l="l" t="t" r="r" b="b"/>
              <a:pathLst>
                <a:path w="78516" h="1666" extrusionOk="0">
                  <a:moveTo>
                    <a:pt x="0" y="1"/>
                  </a:moveTo>
                  <a:lnTo>
                    <a:pt x="0" y="1665"/>
                  </a:lnTo>
                  <a:lnTo>
                    <a:pt x="78515" y="1665"/>
                  </a:lnTo>
                  <a:lnTo>
                    <a:pt x="785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863;p49"/>
            <p:cNvSpPr/>
            <p:nvPr/>
          </p:nvSpPr>
          <p:spPr>
            <a:xfrm>
              <a:off x="2557300" y="2341300"/>
              <a:ext cx="1962900" cy="41600"/>
            </a:xfrm>
            <a:custGeom>
              <a:avLst/>
              <a:gdLst/>
              <a:ahLst/>
              <a:cxnLst/>
              <a:rect l="l" t="t" r="r" b="b"/>
              <a:pathLst>
                <a:path w="78516" h="1664" extrusionOk="0">
                  <a:moveTo>
                    <a:pt x="0" y="1"/>
                  </a:moveTo>
                  <a:lnTo>
                    <a:pt x="0" y="1663"/>
                  </a:lnTo>
                  <a:lnTo>
                    <a:pt x="78515" y="1663"/>
                  </a:lnTo>
                  <a:lnTo>
                    <a:pt x="785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864;p49"/>
            <p:cNvSpPr/>
            <p:nvPr/>
          </p:nvSpPr>
          <p:spPr>
            <a:xfrm>
              <a:off x="2557300" y="2473750"/>
              <a:ext cx="1962900" cy="41625"/>
            </a:xfrm>
            <a:custGeom>
              <a:avLst/>
              <a:gdLst/>
              <a:ahLst/>
              <a:cxnLst/>
              <a:rect l="l" t="t" r="r" b="b"/>
              <a:pathLst>
                <a:path w="78516" h="1665" extrusionOk="0">
                  <a:moveTo>
                    <a:pt x="0" y="1"/>
                  </a:moveTo>
                  <a:lnTo>
                    <a:pt x="0" y="1665"/>
                  </a:lnTo>
                  <a:lnTo>
                    <a:pt x="78515" y="1665"/>
                  </a:lnTo>
                  <a:lnTo>
                    <a:pt x="785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865;p49"/>
            <p:cNvSpPr/>
            <p:nvPr/>
          </p:nvSpPr>
          <p:spPr>
            <a:xfrm>
              <a:off x="2557300" y="2606200"/>
              <a:ext cx="1962900" cy="41650"/>
            </a:xfrm>
            <a:custGeom>
              <a:avLst/>
              <a:gdLst/>
              <a:ahLst/>
              <a:cxnLst/>
              <a:rect l="l" t="t" r="r" b="b"/>
              <a:pathLst>
                <a:path w="78516" h="1666" extrusionOk="0">
                  <a:moveTo>
                    <a:pt x="0" y="1"/>
                  </a:moveTo>
                  <a:lnTo>
                    <a:pt x="0" y="1665"/>
                  </a:lnTo>
                  <a:lnTo>
                    <a:pt x="78515" y="1665"/>
                  </a:lnTo>
                  <a:lnTo>
                    <a:pt x="785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866;p49"/>
            <p:cNvSpPr/>
            <p:nvPr/>
          </p:nvSpPr>
          <p:spPr>
            <a:xfrm>
              <a:off x="2557300" y="2738700"/>
              <a:ext cx="1962900" cy="41600"/>
            </a:xfrm>
            <a:custGeom>
              <a:avLst/>
              <a:gdLst/>
              <a:ahLst/>
              <a:cxnLst/>
              <a:rect l="l" t="t" r="r" b="b"/>
              <a:pathLst>
                <a:path w="78516" h="1664" extrusionOk="0">
                  <a:moveTo>
                    <a:pt x="0" y="1"/>
                  </a:moveTo>
                  <a:lnTo>
                    <a:pt x="0" y="1663"/>
                  </a:lnTo>
                  <a:lnTo>
                    <a:pt x="78515" y="1663"/>
                  </a:lnTo>
                  <a:lnTo>
                    <a:pt x="785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867;p49"/>
            <p:cNvSpPr/>
            <p:nvPr/>
          </p:nvSpPr>
          <p:spPr>
            <a:xfrm>
              <a:off x="2557300" y="2871200"/>
              <a:ext cx="1962900" cy="41600"/>
            </a:xfrm>
            <a:custGeom>
              <a:avLst/>
              <a:gdLst/>
              <a:ahLst/>
              <a:cxnLst/>
              <a:rect l="l" t="t" r="r" b="b"/>
              <a:pathLst>
                <a:path w="78516" h="1664" extrusionOk="0">
                  <a:moveTo>
                    <a:pt x="0" y="0"/>
                  </a:moveTo>
                  <a:lnTo>
                    <a:pt x="0" y="1663"/>
                  </a:lnTo>
                  <a:lnTo>
                    <a:pt x="78515" y="1663"/>
                  </a:lnTo>
                  <a:lnTo>
                    <a:pt x="7851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868;p49"/>
            <p:cNvSpPr/>
            <p:nvPr/>
          </p:nvSpPr>
          <p:spPr>
            <a:xfrm>
              <a:off x="2557300" y="3003625"/>
              <a:ext cx="1962900" cy="41625"/>
            </a:xfrm>
            <a:custGeom>
              <a:avLst/>
              <a:gdLst/>
              <a:ahLst/>
              <a:cxnLst/>
              <a:rect l="l" t="t" r="r" b="b"/>
              <a:pathLst>
                <a:path w="78516" h="1665" extrusionOk="0">
                  <a:moveTo>
                    <a:pt x="0" y="0"/>
                  </a:moveTo>
                  <a:lnTo>
                    <a:pt x="0" y="1664"/>
                  </a:lnTo>
                  <a:lnTo>
                    <a:pt x="78515" y="1664"/>
                  </a:lnTo>
                  <a:lnTo>
                    <a:pt x="7851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869;p49"/>
            <p:cNvSpPr/>
            <p:nvPr/>
          </p:nvSpPr>
          <p:spPr>
            <a:xfrm>
              <a:off x="2557300" y="3136100"/>
              <a:ext cx="1962900" cy="41600"/>
            </a:xfrm>
            <a:custGeom>
              <a:avLst/>
              <a:gdLst/>
              <a:ahLst/>
              <a:cxnLst/>
              <a:rect l="l" t="t" r="r" b="b"/>
              <a:pathLst>
                <a:path w="78516" h="1664" extrusionOk="0">
                  <a:moveTo>
                    <a:pt x="0" y="1"/>
                  </a:moveTo>
                  <a:lnTo>
                    <a:pt x="0" y="1663"/>
                  </a:lnTo>
                  <a:lnTo>
                    <a:pt x="78515" y="1663"/>
                  </a:lnTo>
                  <a:lnTo>
                    <a:pt x="785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870;p49"/>
            <p:cNvSpPr/>
            <p:nvPr/>
          </p:nvSpPr>
          <p:spPr>
            <a:xfrm>
              <a:off x="2557300" y="3268525"/>
              <a:ext cx="1962900" cy="41625"/>
            </a:xfrm>
            <a:custGeom>
              <a:avLst/>
              <a:gdLst/>
              <a:ahLst/>
              <a:cxnLst/>
              <a:rect l="l" t="t" r="r" b="b"/>
              <a:pathLst>
                <a:path w="78516" h="1665" extrusionOk="0">
                  <a:moveTo>
                    <a:pt x="0" y="0"/>
                  </a:moveTo>
                  <a:lnTo>
                    <a:pt x="0" y="1665"/>
                  </a:lnTo>
                  <a:lnTo>
                    <a:pt x="78515" y="1665"/>
                  </a:lnTo>
                  <a:lnTo>
                    <a:pt x="7851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871;p49"/>
            <p:cNvSpPr/>
            <p:nvPr/>
          </p:nvSpPr>
          <p:spPr>
            <a:xfrm>
              <a:off x="2557300" y="3401025"/>
              <a:ext cx="1962900" cy="41625"/>
            </a:xfrm>
            <a:custGeom>
              <a:avLst/>
              <a:gdLst/>
              <a:ahLst/>
              <a:cxnLst/>
              <a:rect l="l" t="t" r="r" b="b"/>
              <a:pathLst>
                <a:path w="78516" h="1665" extrusionOk="0">
                  <a:moveTo>
                    <a:pt x="0" y="0"/>
                  </a:moveTo>
                  <a:lnTo>
                    <a:pt x="0" y="1664"/>
                  </a:lnTo>
                  <a:lnTo>
                    <a:pt x="78515" y="1664"/>
                  </a:lnTo>
                  <a:lnTo>
                    <a:pt x="7851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872;p49"/>
            <p:cNvSpPr/>
            <p:nvPr/>
          </p:nvSpPr>
          <p:spPr>
            <a:xfrm>
              <a:off x="2557300" y="3533475"/>
              <a:ext cx="1962900" cy="41625"/>
            </a:xfrm>
            <a:custGeom>
              <a:avLst/>
              <a:gdLst/>
              <a:ahLst/>
              <a:cxnLst/>
              <a:rect l="l" t="t" r="r" b="b"/>
              <a:pathLst>
                <a:path w="78516" h="1665" extrusionOk="0">
                  <a:moveTo>
                    <a:pt x="0" y="0"/>
                  </a:moveTo>
                  <a:lnTo>
                    <a:pt x="0" y="1665"/>
                  </a:lnTo>
                  <a:lnTo>
                    <a:pt x="78515" y="1665"/>
                  </a:lnTo>
                  <a:lnTo>
                    <a:pt x="7851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873;p49"/>
            <p:cNvSpPr/>
            <p:nvPr/>
          </p:nvSpPr>
          <p:spPr>
            <a:xfrm>
              <a:off x="2557300" y="3665950"/>
              <a:ext cx="1962900" cy="41600"/>
            </a:xfrm>
            <a:custGeom>
              <a:avLst/>
              <a:gdLst/>
              <a:ahLst/>
              <a:cxnLst/>
              <a:rect l="l" t="t" r="r" b="b"/>
              <a:pathLst>
                <a:path w="78516" h="1664" extrusionOk="0">
                  <a:moveTo>
                    <a:pt x="0" y="1"/>
                  </a:moveTo>
                  <a:lnTo>
                    <a:pt x="0" y="1664"/>
                  </a:lnTo>
                  <a:lnTo>
                    <a:pt x="78515" y="1664"/>
                  </a:lnTo>
                  <a:lnTo>
                    <a:pt x="785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874;p49"/>
            <p:cNvSpPr/>
            <p:nvPr/>
          </p:nvSpPr>
          <p:spPr>
            <a:xfrm>
              <a:off x="2557300" y="3798425"/>
              <a:ext cx="1962900" cy="41575"/>
            </a:xfrm>
            <a:custGeom>
              <a:avLst/>
              <a:gdLst/>
              <a:ahLst/>
              <a:cxnLst/>
              <a:rect l="l" t="t" r="r" b="b"/>
              <a:pathLst>
                <a:path w="78516" h="1663" extrusionOk="0">
                  <a:moveTo>
                    <a:pt x="0" y="0"/>
                  </a:moveTo>
                  <a:lnTo>
                    <a:pt x="0" y="1663"/>
                  </a:lnTo>
                  <a:lnTo>
                    <a:pt x="78515" y="1663"/>
                  </a:lnTo>
                  <a:lnTo>
                    <a:pt x="7851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875;p49"/>
            <p:cNvSpPr/>
            <p:nvPr/>
          </p:nvSpPr>
          <p:spPr>
            <a:xfrm>
              <a:off x="2557300" y="3930875"/>
              <a:ext cx="1962900" cy="41625"/>
            </a:xfrm>
            <a:custGeom>
              <a:avLst/>
              <a:gdLst/>
              <a:ahLst/>
              <a:cxnLst/>
              <a:rect l="l" t="t" r="r" b="b"/>
              <a:pathLst>
                <a:path w="78516" h="1665" extrusionOk="0">
                  <a:moveTo>
                    <a:pt x="0" y="0"/>
                  </a:moveTo>
                  <a:lnTo>
                    <a:pt x="0" y="1665"/>
                  </a:lnTo>
                  <a:lnTo>
                    <a:pt x="78515" y="1665"/>
                  </a:lnTo>
                  <a:lnTo>
                    <a:pt x="7851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876;p49"/>
            <p:cNvSpPr/>
            <p:nvPr/>
          </p:nvSpPr>
          <p:spPr>
            <a:xfrm>
              <a:off x="2557300" y="4063325"/>
              <a:ext cx="1962900" cy="41625"/>
            </a:xfrm>
            <a:custGeom>
              <a:avLst/>
              <a:gdLst/>
              <a:ahLst/>
              <a:cxnLst/>
              <a:rect l="l" t="t" r="r" b="b"/>
              <a:pathLst>
                <a:path w="78516" h="1665" extrusionOk="0">
                  <a:moveTo>
                    <a:pt x="0" y="1"/>
                  </a:moveTo>
                  <a:lnTo>
                    <a:pt x="0" y="1665"/>
                  </a:lnTo>
                  <a:lnTo>
                    <a:pt x="78515" y="1665"/>
                  </a:lnTo>
                  <a:lnTo>
                    <a:pt x="785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877;p49"/>
            <p:cNvSpPr/>
            <p:nvPr/>
          </p:nvSpPr>
          <p:spPr>
            <a:xfrm>
              <a:off x="3294725" y="238125"/>
              <a:ext cx="496950" cy="496900"/>
            </a:xfrm>
            <a:custGeom>
              <a:avLst/>
              <a:gdLst/>
              <a:ahLst/>
              <a:cxnLst/>
              <a:rect l="l" t="t" r="r" b="b"/>
              <a:pathLst>
                <a:path w="19878" h="19876" extrusionOk="0">
                  <a:moveTo>
                    <a:pt x="9940" y="4133"/>
                  </a:moveTo>
                  <a:cubicBezTo>
                    <a:pt x="13145" y="4133"/>
                    <a:pt x="15745" y="6732"/>
                    <a:pt x="15745" y="9938"/>
                  </a:cubicBezTo>
                  <a:cubicBezTo>
                    <a:pt x="15745" y="13143"/>
                    <a:pt x="13145" y="15743"/>
                    <a:pt x="9940" y="15743"/>
                  </a:cubicBezTo>
                  <a:cubicBezTo>
                    <a:pt x="6734" y="15743"/>
                    <a:pt x="4134" y="13144"/>
                    <a:pt x="4134" y="9938"/>
                  </a:cubicBezTo>
                  <a:cubicBezTo>
                    <a:pt x="4134" y="6732"/>
                    <a:pt x="6734" y="4133"/>
                    <a:pt x="9940" y="4133"/>
                  </a:cubicBezTo>
                  <a:close/>
                  <a:moveTo>
                    <a:pt x="9940" y="0"/>
                  </a:moveTo>
                  <a:cubicBezTo>
                    <a:pt x="4450" y="0"/>
                    <a:pt x="1" y="4449"/>
                    <a:pt x="1" y="9938"/>
                  </a:cubicBezTo>
                  <a:cubicBezTo>
                    <a:pt x="1" y="15427"/>
                    <a:pt x="4450" y="19876"/>
                    <a:pt x="9940" y="19876"/>
                  </a:cubicBezTo>
                  <a:cubicBezTo>
                    <a:pt x="15429" y="19876"/>
                    <a:pt x="19878" y="15427"/>
                    <a:pt x="19878" y="9938"/>
                  </a:cubicBezTo>
                  <a:cubicBezTo>
                    <a:pt x="19878" y="4447"/>
                    <a:pt x="15428" y="0"/>
                    <a:pt x="994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878;p49"/>
            <p:cNvSpPr/>
            <p:nvPr/>
          </p:nvSpPr>
          <p:spPr>
            <a:xfrm>
              <a:off x="2622000" y="1545650"/>
              <a:ext cx="407300" cy="433325"/>
            </a:xfrm>
            <a:custGeom>
              <a:avLst/>
              <a:gdLst/>
              <a:ahLst/>
              <a:cxnLst/>
              <a:rect l="l" t="t" r="r" b="b"/>
              <a:pathLst>
                <a:path w="16292" h="17333" extrusionOk="0">
                  <a:moveTo>
                    <a:pt x="8146" y="0"/>
                  </a:moveTo>
                  <a:cubicBezTo>
                    <a:pt x="5751" y="0"/>
                    <a:pt x="3810" y="1940"/>
                    <a:pt x="3810" y="4336"/>
                  </a:cubicBezTo>
                  <a:cubicBezTo>
                    <a:pt x="3810" y="5726"/>
                    <a:pt x="4467" y="6960"/>
                    <a:pt x="5486" y="7754"/>
                  </a:cubicBezTo>
                  <a:cubicBezTo>
                    <a:pt x="2821" y="9571"/>
                    <a:pt x="748" y="13795"/>
                    <a:pt x="0" y="17332"/>
                  </a:cubicBezTo>
                  <a:lnTo>
                    <a:pt x="16291" y="17332"/>
                  </a:lnTo>
                  <a:cubicBezTo>
                    <a:pt x="15543" y="13795"/>
                    <a:pt x="13471" y="9571"/>
                    <a:pt x="10805" y="7754"/>
                  </a:cubicBezTo>
                  <a:cubicBezTo>
                    <a:pt x="11823" y="6960"/>
                    <a:pt x="12480" y="5724"/>
                    <a:pt x="12480" y="4336"/>
                  </a:cubicBezTo>
                  <a:cubicBezTo>
                    <a:pt x="12480" y="1941"/>
                    <a:pt x="10538" y="0"/>
                    <a:pt x="814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879;p49"/>
            <p:cNvSpPr/>
            <p:nvPr/>
          </p:nvSpPr>
          <p:spPr>
            <a:xfrm>
              <a:off x="2584775" y="708400"/>
              <a:ext cx="1916875" cy="222775"/>
            </a:xfrm>
            <a:custGeom>
              <a:avLst/>
              <a:gdLst/>
              <a:ahLst/>
              <a:cxnLst/>
              <a:rect l="l" t="t" r="r" b="b"/>
              <a:pathLst>
                <a:path w="76675" h="8911" extrusionOk="0">
                  <a:moveTo>
                    <a:pt x="8912" y="1"/>
                  </a:moveTo>
                  <a:cubicBezTo>
                    <a:pt x="3991" y="1"/>
                    <a:pt x="1" y="3991"/>
                    <a:pt x="1" y="8911"/>
                  </a:cubicBezTo>
                  <a:lnTo>
                    <a:pt x="76674" y="8911"/>
                  </a:lnTo>
                  <a:cubicBezTo>
                    <a:pt x="76674" y="3991"/>
                    <a:pt x="72684" y="1"/>
                    <a:pt x="677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880;p49"/>
            <p:cNvSpPr/>
            <p:nvPr/>
          </p:nvSpPr>
          <p:spPr>
            <a:xfrm>
              <a:off x="4106775" y="1151475"/>
              <a:ext cx="413425" cy="413375"/>
            </a:xfrm>
            <a:custGeom>
              <a:avLst/>
              <a:gdLst/>
              <a:ahLst/>
              <a:cxnLst/>
              <a:rect l="l" t="t" r="r" b="b"/>
              <a:pathLst>
                <a:path w="16537" h="16535" extrusionOk="0">
                  <a:moveTo>
                    <a:pt x="8270" y="1"/>
                  </a:moveTo>
                  <a:cubicBezTo>
                    <a:pt x="3703" y="1"/>
                    <a:pt x="1" y="3703"/>
                    <a:pt x="1" y="8268"/>
                  </a:cubicBezTo>
                  <a:cubicBezTo>
                    <a:pt x="1" y="12833"/>
                    <a:pt x="3705" y="16534"/>
                    <a:pt x="8270" y="16534"/>
                  </a:cubicBezTo>
                  <a:cubicBezTo>
                    <a:pt x="12834" y="16534"/>
                    <a:pt x="16536" y="12833"/>
                    <a:pt x="16536" y="8268"/>
                  </a:cubicBezTo>
                  <a:cubicBezTo>
                    <a:pt x="16536" y="3702"/>
                    <a:pt x="12837" y="1"/>
                    <a:pt x="827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881;p49"/>
            <p:cNvSpPr/>
            <p:nvPr/>
          </p:nvSpPr>
          <p:spPr>
            <a:xfrm>
              <a:off x="4176575" y="1230675"/>
              <a:ext cx="273775" cy="273750"/>
            </a:xfrm>
            <a:custGeom>
              <a:avLst/>
              <a:gdLst/>
              <a:ahLst/>
              <a:cxnLst/>
              <a:rect l="l" t="t" r="r" b="b"/>
              <a:pathLst>
                <a:path w="10951" h="10950" extrusionOk="0">
                  <a:moveTo>
                    <a:pt x="3535" y="0"/>
                  </a:moveTo>
                  <a:lnTo>
                    <a:pt x="3535" y="3534"/>
                  </a:lnTo>
                  <a:lnTo>
                    <a:pt x="1" y="3534"/>
                  </a:lnTo>
                  <a:lnTo>
                    <a:pt x="1" y="7416"/>
                  </a:lnTo>
                  <a:lnTo>
                    <a:pt x="3535" y="7416"/>
                  </a:lnTo>
                  <a:lnTo>
                    <a:pt x="3535" y="10950"/>
                  </a:lnTo>
                  <a:lnTo>
                    <a:pt x="7418" y="10950"/>
                  </a:lnTo>
                  <a:lnTo>
                    <a:pt x="7418" y="7416"/>
                  </a:lnTo>
                  <a:lnTo>
                    <a:pt x="10950" y="7416"/>
                  </a:lnTo>
                  <a:lnTo>
                    <a:pt x="10950" y="3534"/>
                  </a:lnTo>
                  <a:lnTo>
                    <a:pt x="7418" y="3534"/>
                  </a:lnTo>
                  <a:lnTo>
                    <a:pt x="741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882;p49"/>
            <p:cNvSpPr/>
            <p:nvPr/>
          </p:nvSpPr>
          <p:spPr>
            <a:xfrm>
              <a:off x="2584775" y="931150"/>
              <a:ext cx="1916875" cy="116500"/>
            </a:xfrm>
            <a:custGeom>
              <a:avLst/>
              <a:gdLst/>
              <a:ahLst/>
              <a:cxnLst/>
              <a:rect l="l" t="t" r="r" b="b"/>
              <a:pathLst>
                <a:path w="76675" h="4660" extrusionOk="0">
                  <a:moveTo>
                    <a:pt x="1" y="1"/>
                  </a:moveTo>
                  <a:lnTo>
                    <a:pt x="1" y="4660"/>
                  </a:lnTo>
                  <a:lnTo>
                    <a:pt x="76674" y="4660"/>
                  </a:lnTo>
                  <a:lnTo>
                    <a:pt x="7667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883;p49"/>
            <p:cNvSpPr/>
            <p:nvPr/>
          </p:nvSpPr>
          <p:spPr>
            <a:xfrm>
              <a:off x="4464925" y="3077225"/>
              <a:ext cx="1814950" cy="1790575"/>
            </a:xfrm>
            <a:custGeom>
              <a:avLst/>
              <a:gdLst/>
              <a:ahLst/>
              <a:cxnLst/>
              <a:rect l="l" t="t" r="r" b="b"/>
              <a:pathLst>
                <a:path w="72598" h="71623" extrusionOk="0">
                  <a:moveTo>
                    <a:pt x="30029" y="0"/>
                  </a:moveTo>
                  <a:cubicBezTo>
                    <a:pt x="28751" y="0"/>
                    <a:pt x="27473" y="488"/>
                    <a:pt x="26497" y="1463"/>
                  </a:cubicBezTo>
                  <a:lnTo>
                    <a:pt x="1949" y="26010"/>
                  </a:lnTo>
                  <a:cubicBezTo>
                    <a:pt x="0" y="27960"/>
                    <a:pt x="0" y="31123"/>
                    <a:pt x="1949" y="33074"/>
                  </a:cubicBezTo>
                  <a:lnTo>
                    <a:pt x="39035" y="70160"/>
                  </a:lnTo>
                  <a:cubicBezTo>
                    <a:pt x="40011" y="71135"/>
                    <a:pt x="41289" y="71622"/>
                    <a:pt x="42568" y="71622"/>
                  </a:cubicBezTo>
                  <a:cubicBezTo>
                    <a:pt x="43846" y="71622"/>
                    <a:pt x="45124" y="71135"/>
                    <a:pt x="46099" y="70160"/>
                  </a:cubicBezTo>
                  <a:lnTo>
                    <a:pt x="70646" y="45613"/>
                  </a:lnTo>
                  <a:cubicBezTo>
                    <a:pt x="72597" y="43663"/>
                    <a:pt x="72597" y="40498"/>
                    <a:pt x="70647" y="38549"/>
                  </a:cubicBezTo>
                  <a:lnTo>
                    <a:pt x="33561" y="1463"/>
                  </a:lnTo>
                  <a:cubicBezTo>
                    <a:pt x="32585" y="488"/>
                    <a:pt x="31307" y="0"/>
                    <a:pt x="3002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884;p49"/>
            <p:cNvSpPr/>
            <p:nvPr/>
          </p:nvSpPr>
          <p:spPr>
            <a:xfrm>
              <a:off x="5068900" y="3270875"/>
              <a:ext cx="358775" cy="344600"/>
            </a:xfrm>
            <a:custGeom>
              <a:avLst/>
              <a:gdLst/>
              <a:ahLst/>
              <a:cxnLst/>
              <a:rect l="l" t="t" r="r" b="b"/>
              <a:pathLst>
                <a:path w="14351" h="13784" extrusionOk="0">
                  <a:moveTo>
                    <a:pt x="11154" y="0"/>
                  </a:moveTo>
                  <a:cubicBezTo>
                    <a:pt x="10409" y="0"/>
                    <a:pt x="9664" y="285"/>
                    <a:pt x="9095" y="854"/>
                  </a:cubicBezTo>
                  <a:lnTo>
                    <a:pt x="1138" y="8812"/>
                  </a:lnTo>
                  <a:cubicBezTo>
                    <a:pt x="1" y="9949"/>
                    <a:pt x="1" y="11793"/>
                    <a:pt x="1138" y="12930"/>
                  </a:cubicBezTo>
                  <a:cubicBezTo>
                    <a:pt x="1706" y="13498"/>
                    <a:pt x="2452" y="13783"/>
                    <a:pt x="3197" y="13783"/>
                  </a:cubicBezTo>
                  <a:cubicBezTo>
                    <a:pt x="3942" y="13783"/>
                    <a:pt x="4687" y="13499"/>
                    <a:pt x="5256" y="12930"/>
                  </a:cubicBezTo>
                  <a:lnTo>
                    <a:pt x="13213" y="4971"/>
                  </a:lnTo>
                  <a:cubicBezTo>
                    <a:pt x="14350" y="3834"/>
                    <a:pt x="14350" y="1991"/>
                    <a:pt x="13213" y="854"/>
                  </a:cubicBezTo>
                  <a:cubicBezTo>
                    <a:pt x="12645" y="285"/>
                    <a:pt x="11900" y="0"/>
                    <a:pt x="1115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885;p49"/>
            <p:cNvSpPr/>
            <p:nvPr/>
          </p:nvSpPr>
          <p:spPr>
            <a:xfrm>
              <a:off x="5068900" y="3391675"/>
              <a:ext cx="230900" cy="223800"/>
            </a:xfrm>
            <a:custGeom>
              <a:avLst/>
              <a:gdLst/>
              <a:ahLst/>
              <a:cxnLst/>
              <a:rect l="l" t="t" r="r" b="b"/>
              <a:pathLst>
                <a:path w="9236" h="8952" extrusionOk="0">
                  <a:moveTo>
                    <a:pt x="5116" y="0"/>
                  </a:moveTo>
                  <a:lnTo>
                    <a:pt x="1138" y="3980"/>
                  </a:lnTo>
                  <a:cubicBezTo>
                    <a:pt x="1" y="5117"/>
                    <a:pt x="1" y="6961"/>
                    <a:pt x="1138" y="8098"/>
                  </a:cubicBezTo>
                  <a:cubicBezTo>
                    <a:pt x="1706" y="8666"/>
                    <a:pt x="2452" y="8951"/>
                    <a:pt x="3197" y="8951"/>
                  </a:cubicBezTo>
                  <a:cubicBezTo>
                    <a:pt x="3942" y="8951"/>
                    <a:pt x="4687" y="8667"/>
                    <a:pt x="5256" y="8098"/>
                  </a:cubicBezTo>
                  <a:lnTo>
                    <a:pt x="9235" y="4118"/>
                  </a:lnTo>
                  <a:lnTo>
                    <a:pt x="511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886;p49"/>
            <p:cNvSpPr/>
            <p:nvPr/>
          </p:nvSpPr>
          <p:spPr>
            <a:xfrm>
              <a:off x="5232250" y="3434225"/>
              <a:ext cx="358800" cy="344575"/>
            </a:xfrm>
            <a:custGeom>
              <a:avLst/>
              <a:gdLst/>
              <a:ahLst/>
              <a:cxnLst/>
              <a:rect l="l" t="t" r="r" b="b"/>
              <a:pathLst>
                <a:path w="14352" h="13783" extrusionOk="0">
                  <a:moveTo>
                    <a:pt x="11155" y="1"/>
                  </a:moveTo>
                  <a:cubicBezTo>
                    <a:pt x="10410" y="1"/>
                    <a:pt x="9664" y="285"/>
                    <a:pt x="9096" y="853"/>
                  </a:cubicBezTo>
                  <a:lnTo>
                    <a:pt x="1137" y="8813"/>
                  </a:lnTo>
                  <a:cubicBezTo>
                    <a:pt x="0" y="9949"/>
                    <a:pt x="0" y="11792"/>
                    <a:pt x="1137" y="12931"/>
                  </a:cubicBezTo>
                  <a:cubicBezTo>
                    <a:pt x="1705" y="13499"/>
                    <a:pt x="2451" y="13783"/>
                    <a:pt x="3197" y="13783"/>
                  </a:cubicBezTo>
                  <a:cubicBezTo>
                    <a:pt x="3942" y="13783"/>
                    <a:pt x="4688" y="13499"/>
                    <a:pt x="5257" y="12931"/>
                  </a:cubicBezTo>
                  <a:lnTo>
                    <a:pt x="13214" y="4970"/>
                  </a:lnTo>
                  <a:cubicBezTo>
                    <a:pt x="14351" y="3833"/>
                    <a:pt x="14350" y="1990"/>
                    <a:pt x="13214" y="853"/>
                  </a:cubicBezTo>
                  <a:cubicBezTo>
                    <a:pt x="12646" y="285"/>
                    <a:pt x="11900" y="1"/>
                    <a:pt x="1115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887;p49"/>
            <p:cNvSpPr/>
            <p:nvPr/>
          </p:nvSpPr>
          <p:spPr>
            <a:xfrm>
              <a:off x="5232250" y="3555025"/>
              <a:ext cx="230875" cy="223775"/>
            </a:xfrm>
            <a:custGeom>
              <a:avLst/>
              <a:gdLst/>
              <a:ahLst/>
              <a:cxnLst/>
              <a:rect l="l" t="t" r="r" b="b"/>
              <a:pathLst>
                <a:path w="9235" h="8951" extrusionOk="0">
                  <a:moveTo>
                    <a:pt x="5116" y="1"/>
                  </a:moveTo>
                  <a:lnTo>
                    <a:pt x="1137" y="3981"/>
                  </a:lnTo>
                  <a:cubicBezTo>
                    <a:pt x="0" y="5117"/>
                    <a:pt x="0" y="6960"/>
                    <a:pt x="1137" y="8099"/>
                  </a:cubicBezTo>
                  <a:cubicBezTo>
                    <a:pt x="1705" y="8667"/>
                    <a:pt x="2451" y="8951"/>
                    <a:pt x="3197" y="8951"/>
                  </a:cubicBezTo>
                  <a:cubicBezTo>
                    <a:pt x="3942" y="8951"/>
                    <a:pt x="4688" y="8667"/>
                    <a:pt x="5257" y="8099"/>
                  </a:cubicBezTo>
                  <a:lnTo>
                    <a:pt x="9235" y="4119"/>
                  </a:lnTo>
                  <a:lnTo>
                    <a:pt x="511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888;p49"/>
            <p:cNvSpPr/>
            <p:nvPr/>
          </p:nvSpPr>
          <p:spPr>
            <a:xfrm>
              <a:off x="5395575" y="3597575"/>
              <a:ext cx="358750" cy="344600"/>
            </a:xfrm>
            <a:custGeom>
              <a:avLst/>
              <a:gdLst/>
              <a:ahLst/>
              <a:cxnLst/>
              <a:rect l="l" t="t" r="r" b="b"/>
              <a:pathLst>
                <a:path w="14350" h="13784" extrusionOk="0">
                  <a:moveTo>
                    <a:pt x="11154" y="1"/>
                  </a:moveTo>
                  <a:cubicBezTo>
                    <a:pt x="10409" y="1"/>
                    <a:pt x="9664" y="285"/>
                    <a:pt x="9096" y="853"/>
                  </a:cubicBezTo>
                  <a:lnTo>
                    <a:pt x="1139" y="8812"/>
                  </a:lnTo>
                  <a:cubicBezTo>
                    <a:pt x="0" y="9950"/>
                    <a:pt x="0" y="11793"/>
                    <a:pt x="1139" y="12932"/>
                  </a:cubicBezTo>
                  <a:cubicBezTo>
                    <a:pt x="1706" y="13499"/>
                    <a:pt x="2451" y="13783"/>
                    <a:pt x="3197" y="13783"/>
                  </a:cubicBezTo>
                  <a:cubicBezTo>
                    <a:pt x="3942" y="13783"/>
                    <a:pt x="4688" y="13499"/>
                    <a:pt x="5257" y="12932"/>
                  </a:cubicBezTo>
                  <a:lnTo>
                    <a:pt x="13215" y="4972"/>
                  </a:lnTo>
                  <a:cubicBezTo>
                    <a:pt x="14350" y="3834"/>
                    <a:pt x="14350" y="1990"/>
                    <a:pt x="13215" y="854"/>
                  </a:cubicBezTo>
                  <a:cubicBezTo>
                    <a:pt x="12646" y="285"/>
                    <a:pt x="11900" y="1"/>
                    <a:pt x="1115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889;p49"/>
            <p:cNvSpPr/>
            <p:nvPr/>
          </p:nvSpPr>
          <p:spPr>
            <a:xfrm>
              <a:off x="5395600" y="3718375"/>
              <a:ext cx="230900" cy="223800"/>
            </a:xfrm>
            <a:custGeom>
              <a:avLst/>
              <a:gdLst/>
              <a:ahLst/>
              <a:cxnLst/>
              <a:rect l="l" t="t" r="r" b="b"/>
              <a:pathLst>
                <a:path w="9236" h="8952" extrusionOk="0">
                  <a:moveTo>
                    <a:pt x="5116" y="0"/>
                  </a:moveTo>
                  <a:lnTo>
                    <a:pt x="1138" y="3980"/>
                  </a:lnTo>
                  <a:cubicBezTo>
                    <a:pt x="1" y="5118"/>
                    <a:pt x="1" y="6961"/>
                    <a:pt x="1138" y="8100"/>
                  </a:cubicBezTo>
                  <a:cubicBezTo>
                    <a:pt x="1706" y="8667"/>
                    <a:pt x="2451" y="8951"/>
                    <a:pt x="3196" y="8951"/>
                  </a:cubicBezTo>
                  <a:cubicBezTo>
                    <a:pt x="3941" y="8951"/>
                    <a:pt x="4687" y="8667"/>
                    <a:pt x="5256" y="8100"/>
                  </a:cubicBezTo>
                  <a:lnTo>
                    <a:pt x="9235" y="4120"/>
                  </a:lnTo>
                  <a:lnTo>
                    <a:pt x="511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890;p49"/>
            <p:cNvSpPr/>
            <p:nvPr/>
          </p:nvSpPr>
          <p:spPr>
            <a:xfrm>
              <a:off x="5558950" y="3760925"/>
              <a:ext cx="358750" cy="344600"/>
            </a:xfrm>
            <a:custGeom>
              <a:avLst/>
              <a:gdLst/>
              <a:ahLst/>
              <a:cxnLst/>
              <a:rect l="l" t="t" r="r" b="b"/>
              <a:pathLst>
                <a:path w="14350" h="13784" extrusionOk="0">
                  <a:moveTo>
                    <a:pt x="11155" y="1"/>
                  </a:moveTo>
                  <a:cubicBezTo>
                    <a:pt x="10410" y="1"/>
                    <a:pt x="9665" y="285"/>
                    <a:pt x="9096" y="854"/>
                  </a:cubicBezTo>
                  <a:lnTo>
                    <a:pt x="1137" y="8813"/>
                  </a:lnTo>
                  <a:cubicBezTo>
                    <a:pt x="0" y="9950"/>
                    <a:pt x="0" y="11793"/>
                    <a:pt x="1137" y="12931"/>
                  </a:cubicBezTo>
                  <a:cubicBezTo>
                    <a:pt x="1705" y="13499"/>
                    <a:pt x="2451" y="13784"/>
                    <a:pt x="3196" y="13784"/>
                  </a:cubicBezTo>
                  <a:cubicBezTo>
                    <a:pt x="3941" y="13784"/>
                    <a:pt x="4687" y="13499"/>
                    <a:pt x="5255" y="12931"/>
                  </a:cubicBezTo>
                  <a:lnTo>
                    <a:pt x="13214" y="4970"/>
                  </a:lnTo>
                  <a:cubicBezTo>
                    <a:pt x="14350" y="3835"/>
                    <a:pt x="14350" y="1990"/>
                    <a:pt x="13214" y="854"/>
                  </a:cubicBezTo>
                  <a:cubicBezTo>
                    <a:pt x="12646" y="285"/>
                    <a:pt x="11901" y="1"/>
                    <a:pt x="1115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891;p49"/>
            <p:cNvSpPr/>
            <p:nvPr/>
          </p:nvSpPr>
          <p:spPr>
            <a:xfrm>
              <a:off x="5558450" y="3881750"/>
              <a:ext cx="231350" cy="224125"/>
            </a:xfrm>
            <a:custGeom>
              <a:avLst/>
              <a:gdLst/>
              <a:ahLst/>
              <a:cxnLst/>
              <a:rect l="l" t="t" r="r" b="b"/>
              <a:pathLst>
                <a:path w="9254" h="8965" extrusionOk="0">
                  <a:moveTo>
                    <a:pt x="5137" y="0"/>
                  </a:moveTo>
                  <a:lnTo>
                    <a:pt x="1156" y="3980"/>
                  </a:lnTo>
                  <a:cubicBezTo>
                    <a:pt x="7" y="5114"/>
                    <a:pt x="1" y="6969"/>
                    <a:pt x="1144" y="8111"/>
                  </a:cubicBezTo>
                  <a:cubicBezTo>
                    <a:pt x="1713" y="8680"/>
                    <a:pt x="2458" y="8965"/>
                    <a:pt x="3203" y="8965"/>
                  </a:cubicBezTo>
                  <a:cubicBezTo>
                    <a:pt x="3954" y="8965"/>
                    <a:pt x="4705" y="8675"/>
                    <a:pt x="5275" y="8098"/>
                  </a:cubicBezTo>
                  <a:lnTo>
                    <a:pt x="9253" y="4118"/>
                  </a:lnTo>
                  <a:lnTo>
                    <a:pt x="513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892;p49"/>
            <p:cNvSpPr/>
            <p:nvPr/>
          </p:nvSpPr>
          <p:spPr>
            <a:xfrm>
              <a:off x="5722275" y="3924300"/>
              <a:ext cx="358800" cy="344600"/>
            </a:xfrm>
            <a:custGeom>
              <a:avLst/>
              <a:gdLst/>
              <a:ahLst/>
              <a:cxnLst/>
              <a:rect l="l" t="t" r="r" b="b"/>
              <a:pathLst>
                <a:path w="14352" h="13784" extrusionOk="0">
                  <a:moveTo>
                    <a:pt x="11157" y="0"/>
                  </a:moveTo>
                  <a:cubicBezTo>
                    <a:pt x="10411" y="0"/>
                    <a:pt x="9666" y="284"/>
                    <a:pt x="9097" y="852"/>
                  </a:cubicBezTo>
                  <a:lnTo>
                    <a:pt x="1139" y="8811"/>
                  </a:lnTo>
                  <a:cubicBezTo>
                    <a:pt x="1" y="9948"/>
                    <a:pt x="1" y="11792"/>
                    <a:pt x="1139" y="12929"/>
                  </a:cubicBezTo>
                  <a:cubicBezTo>
                    <a:pt x="1707" y="13498"/>
                    <a:pt x="2452" y="13783"/>
                    <a:pt x="3197" y="13783"/>
                  </a:cubicBezTo>
                  <a:cubicBezTo>
                    <a:pt x="3943" y="13783"/>
                    <a:pt x="4688" y="13498"/>
                    <a:pt x="5257" y="12929"/>
                  </a:cubicBezTo>
                  <a:lnTo>
                    <a:pt x="13216" y="4970"/>
                  </a:lnTo>
                  <a:cubicBezTo>
                    <a:pt x="14352" y="3833"/>
                    <a:pt x="14352" y="1989"/>
                    <a:pt x="13215" y="852"/>
                  </a:cubicBezTo>
                  <a:cubicBezTo>
                    <a:pt x="12647" y="284"/>
                    <a:pt x="11902" y="0"/>
                    <a:pt x="1115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893;p49"/>
            <p:cNvSpPr/>
            <p:nvPr/>
          </p:nvSpPr>
          <p:spPr>
            <a:xfrm>
              <a:off x="5722325" y="4045125"/>
              <a:ext cx="230875" cy="223725"/>
            </a:xfrm>
            <a:custGeom>
              <a:avLst/>
              <a:gdLst/>
              <a:ahLst/>
              <a:cxnLst/>
              <a:rect l="l" t="t" r="r" b="b"/>
              <a:pathLst>
                <a:path w="9235" h="8949" extrusionOk="0">
                  <a:moveTo>
                    <a:pt x="5115" y="0"/>
                  </a:moveTo>
                  <a:lnTo>
                    <a:pt x="1137" y="3978"/>
                  </a:lnTo>
                  <a:cubicBezTo>
                    <a:pt x="0" y="5115"/>
                    <a:pt x="0" y="6959"/>
                    <a:pt x="1137" y="8096"/>
                  </a:cubicBezTo>
                  <a:cubicBezTo>
                    <a:pt x="1705" y="8665"/>
                    <a:pt x="2450" y="8949"/>
                    <a:pt x="3195" y="8949"/>
                  </a:cubicBezTo>
                  <a:cubicBezTo>
                    <a:pt x="3941" y="8949"/>
                    <a:pt x="4686" y="8665"/>
                    <a:pt x="5255" y="8096"/>
                  </a:cubicBezTo>
                  <a:lnTo>
                    <a:pt x="9235" y="4118"/>
                  </a:lnTo>
                  <a:lnTo>
                    <a:pt x="511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894;p49"/>
            <p:cNvSpPr/>
            <p:nvPr/>
          </p:nvSpPr>
          <p:spPr>
            <a:xfrm>
              <a:off x="4663675" y="3676075"/>
              <a:ext cx="358775" cy="344600"/>
            </a:xfrm>
            <a:custGeom>
              <a:avLst/>
              <a:gdLst/>
              <a:ahLst/>
              <a:cxnLst/>
              <a:rect l="l" t="t" r="r" b="b"/>
              <a:pathLst>
                <a:path w="14351" h="13784" extrusionOk="0">
                  <a:moveTo>
                    <a:pt x="11155" y="1"/>
                  </a:moveTo>
                  <a:cubicBezTo>
                    <a:pt x="10410" y="1"/>
                    <a:pt x="9664" y="285"/>
                    <a:pt x="9095" y="853"/>
                  </a:cubicBezTo>
                  <a:lnTo>
                    <a:pt x="1136" y="8813"/>
                  </a:lnTo>
                  <a:cubicBezTo>
                    <a:pt x="1" y="9950"/>
                    <a:pt x="1" y="11794"/>
                    <a:pt x="1136" y="12932"/>
                  </a:cubicBezTo>
                  <a:cubicBezTo>
                    <a:pt x="1705" y="13500"/>
                    <a:pt x="2451" y="13784"/>
                    <a:pt x="3196" y="13784"/>
                  </a:cubicBezTo>
                  <a:cubicBezTo>
                    <a:pt x="3941" y="13784"/>
                    <a:pt x="4687" y="13500"/>
                    <a:pt x="5256" y="12932"/>
                  </a:cubicBezTo>
                  <a:lnTo>
                    <a:pt x="13215" y="4972"/>
                  </a:lnTo>
                  <a:cubicBezTo>
                    <a:pt x="14350" y="3833"/>
                    <a:pt x="14350" y="1990"/>
                    <a:pt x="13213" y="853"/>
                  </a:cubicBezTo>
                  <a:cubicBezTo>
                    <a:pt x="12645" y="285"/>
                    <a:pt x="11900" y="1"/>
                    <a:pt x="1115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895;p49"/>
            <p:cNvSpPr/>
            <p:nvPr/>
          </p:nvSpPr>
          <p:spPr>
            <a:xfrm>
              <a:off x="4663675" y="3796900"/>
              <a:ext cx="230900" cy="223775"/>
            </a:xfrm>
            <a:custGeom>
              <a:avLst/>
              <a:gdLst/>
              <a:ahLst/>
              <a:cxnLst/>
              <a:rect l="l" t="t" r="r" b="b"/>
              <a:pathLst>
                <a:path w="9236" h="8951" extrusionOk="0">
                  <a:moveTo>
                    <a:pt x="5116" y="0"/>
                  </a:moveTo>
                  <a:lnTo>
                    <a:pt x="1136" y="3980"/>
                  </a:lnTo>
                  <a:cubicBezTo>
                    <a:pt x="1" y="5117"/>
                    <a:pt x="1" y="6960"/>
                    <a:pt x="1136" y="8099"/>
                  </a:cubicBezTo>
                  <a:cubicBezTo>
                    <a:pt x="1705" y="8667"/>
                    <a:pt x="2451" y="8951"/>
                    <a:pt x="3196" y="8951"/>
                  </a:cubicBezTo>
                  <a:cubicBezTo>
                    <a:pt x="3941" y="8951"/>
                    <a:pt x="4687" y="8667"/>
                    <a:pt x="5256" y="8099"/>
                  </a:cubicBezTo>
                  <a:lnTo>
                    <a:pt x="9235" y="4118"/>
                  </a:lnTo>
                  <a:lnTo>
                    <a:pt x="5116" y="0"/>
                  </a:lnTo>
                  <a:close/>
                </a:path>
              </a:pathLst>
            </a:custGeom>
            <a:solidFill>
              <a:srgbClr val="FF21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896;p49"/>
            <p:cNvSpPr/>
            <p:nvPr/>
          </p:nvSpPr>
          <p:spPr>
            <a:xfrm>
              <a:off x="4827025" y="3839450"/>
              <a:ext cx="358800" cy="344600"/>
            </a:xfrm>
            <a:custGeom>
              <a:avLst/>
              <a:gdLst/>
              <a:ahLst/>
              <a:cxnLst/>
              <a:rect l="l" t="t" r="r" b="b"/>
              <a:pathLst>
                <a:path w="14352" h="13784" extrusionOk="0">
                  <a:moveTo>
                    <a:pt x="11155" y="1"/>
                  </a:moveTo>
                  <a:cubicBezTo>
                    <a:pt x="10410" y="1"/>
                    <a:pt x="9665" y="285"/>
                    <a:pt x="9096" y="853"/>
                  </a:cubicBezTo>
                  <a:lnTo>
                    <a:pt x="1137" y="8811"/>
                  </a:lnTo>
                  <a:cubicBezTo>
                    <a:pt x="0" y="9949"/>
                    <a:pt x="0" y="11792"/>
                    <a:pt x="1137" y="12931"/>
                  </a:cubicBezTo>
                  <a:cubicBezTo>
                    <a:pt x="1705" y="13499"/>
                    <a:pt x="2451" y="13783"/>
                    <a:pt x="3196" y="13783"/>
                  </a:cubicBezTo>
                  <a:cubicBezTo>
                    <a:pt x="3941" y="13783"/>
                    <a:pt x="4687" y="13499"/>
                    <a:pt x="5255" y="12931"/>
                  </a:cubicBezTo>
                  <a:lnTo>
                    <a:pt x="13214" y="4971"/>
                  </a:lnTo>
                  <a:cubicBezTo>
                    <a:pt x="14351" y="3835"/>
                    <a:pt x="14351" y="1989"/>
                    <a:pt x="13214" y="853"/>
                  </a:cubicBezTo>
                  <a:cubicBezTo>
                    <a:pt x="12646" y="285"/>
                    <a:pt x="11901" y="1"/>
                    <a:pt x="1115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897;p49"/>
            <p:cNvSpPr/>
            <p:nvPr/>
          </p:nvSpPr>
          <p:spPr>
            <a:xfrm>
              <a:off x="4826675" y="3960250"/>
              <a:ext cx="231225" cy="224025"/>
            </a:xfrm>
            <a:custGeom>
              <a:avLst/>
              <a:gdLst/>
              <a:ahLst/>
              <a:cxnLst/>
              <a:rect l="l" t="t" r="r" b="b"/>
              <a:pathLst>
                <a:path w="9249" h="8961" extrusionOk="0">
                  <a:moveTo>
                    <a:pt x="5130" y="1"/>
                  </a:moveTo>
                  <a:lnTo>
                    <a:pt x="1151" y="3979"/>
                  </a:lnTo>
                  <a:cubicBezTo>
                    <a:pt x="5" y="5116"/>
                    <a:pt x="1" y="6966"/>
                    <a:pt x="1142" y="8108"/>
                  </a:cubicBezTo>
                  <a:cubicBezTo>
                    <a:pt x="1710" y="8676"/>
                    <a:pt x="2456" y="8960"/>
                    <a:pt x="3201" y="8960"/>
                  </a:cubicBezTo>
                  <a:cubicBezTo>
                    <a:pt x="3951" y="8960"/>
                    <a:pt x="4700" y="8673"/>
                    <a:pt x="5269" y="8099"/>
                  </a:cubicBezTo>
                  <a:lnTo>
                    <a:pt x="9249" y="4119"/>
                  </a:lnTo>
                  <a:lnTo>
                    <a:pt x="5130" y="1"/>
                  </a:lnTo>
                  <a:close/>
                </a:path>
              </a:pathLst>
            </a:custGeom>
            <a:solidFill>
              <a:srgbClr val="FF21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898;p49"/>
            <p:cNvSpPr/>
            <p:nvPr/>
          </p:nvSpPr>
          <p:spPr>
            <a:xfrm>
              <a:off x="4990375" y="4002825"/>
              <a:ext cx="358850" cy="344575"/>
            </a:xfrm>
            <a:custGeom>
              <a:avLst/>
              <a:gdLst/>
              <a:ahLst/>
              <a:cxnLst/>
              <a:rect l="l" t="t" r="r" b="b"/>
              <a:pathLst>
                <a:path w="14354" h="13783" extrusionOk="0">
                  <a:moveTo>
                    <a:pt x="11156" y="0"/>
                  </a:moveTo>
                  <a:cubicBezTo>
                    <a:pt x="10411" y="0"/>
                    <a:pt x="9666" y="284"/>
                    <a:pt x="9098" y="852"/>
                  </a:cubicBezTo>
                  <a:lnTo>
                    <a:pt x="1138" y="8811"/>
                  </a:lnTo>
                  <a:cubicBezTo>
                    <a:pt x="1" y="9949"/>
                    <a:pt x="1" y="11792"/>
                    <a:pt x="1138" y="12929"/>
                  </a:cubicBezTo>
                  <a:cubicBezTo>
                    <a:pt x="1706" y="13498"/>
                    <a:pt x="2452" y="13782"/>
                    <a:pt x="3198" y="13782"/>
                  </a:cubicBezTo>
                  <a:cubicBezTo>
                    <a:pt x="3943" y="13782"/>
                    <a:pt x="4688" y="13498"/>
                    <a:pt x="5256" y="12929"/>
                  </a:cubicBezTo>
                  <a:lnTo>
                    <a:pt x="13215" y="4970"/>
                  </a:lnTo>
                  <a:cubicBezTo>
                    <a:pt x="14353" y="3833"/>
                    <a:pt x="14352" y="1988"/>
                    <a:pt x="13215" y="852"/>
                  </a:cubicBezTo>
                  <a:cubicBezTo>
                    <a:pt x="12647" y="284"/>
                    <a:pt x="11901" y="0"/>
                    <a:pt x="1115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899;p49"/>
            <p:cNvSpPr/>
            <p:nvPr/>
          </p:nvSpPr>
          <p:spPr>
            <a:xfrm>
              <a:off x="4990375" y="4123600"/>
              <a:ext cx="230900" cy="223800"/>
            </a:xfrm>
            <a:custGeom>
              <a:avLst/>
              <a:gdLst/>
              <a:ahLst/>
              <a:cxnLst/>
              <a:rect l="l" t="t" r="r" b="b"/>
              <a:pathLst>
                <a:path w="9236" h="8952" extrusionOk="0">
                  <a:moveTo>
                    <a:pt x="5117" y="0"/>
                  </a:moveTo>
                  <a:lnTo>
                    <a:pt x="1138" y="3980"/>
                  </a:lnTo>
                  <a:cubicBezTo>
                    <a:pt x="1" y="5118"/>
                    <a:pt x="1" y="6961"/>
                    <a:pt x="1138" y="8098"/>
                  </a:cubicBezTo>
                  <a:cubicBezTo>
                    <a:pt x="1706" y="8667"/>
                    <a:pt x="2451" y="8951"/>
                    <a:pt x="3197" y="8951"/>
                  </a:cubicBezTo>
                  <a:cubicBezTo>
                    <a:pt x="3942" y="8951"/>
                    <a:pt x="4688" y="8667"/>
                    <a:pt x="5256" y="8098"/>
                  </a:cubicBezTo>
                  <a:lnTo>
                    <a:pt x="9236" y="4120"/>
                  </a:lnTo>
                  <a:lnTo>
                    <a:pt x="51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900;p49"/>
            <p:cNvSpPr/>
            <p:nvPr/>
          </p:nvSpPr>
          <p:spPr>
            <a:xfrm>
              <a:off x="5153750" y="4166150"/>
              <a:ext cx="358775" cy="344600"/>
            </a:xfrm>
            <a:custGeom>
              <a:avLst/>
              <a:gdLst/>
              <a:ahLst/>
              <a:cxnLst/>
              <a:rect l="l" t="t" r="r" b="b"/>
              <a:pathLst>
                <a:path w="14351" h="13784" extrusionOk="0">
                  <a:moveTo>
                    <a:pt x="11154" y="1"/>
                  </a:moveTo>
                  <a:cubicBezTo>
                    <a:pt x="10409" y="1"/>
                    <a:pt x="9664" y="285"/>
                    <a:pt x="9095" y="854"/>
                  </a:cubicBezTo>
                  <a:lnTo>
                    <a:pt x="1136" y="8813"/>
                  </a:lnTo>
                  <a:cubicBezTo>
                    <a:pt x="1" y="9948"/>
                    <a:pt x="1" y="11794"/>
                    <a:pt x="1136" y="12931"/>
                  </a:cubicBezTo>
                  <a:cubicBezTo>
                    <a:pt x="1704" y="13499"/>
                    <a:pt x="2450" y="13784"/>
                    <a:pt x="3195" y="13784"/>
                  </a:cubicBezTo>
                  <a:cubicBezTo>
                    <a:pt x="3940" y="13784"/>
                    <a:pt x="4686" y="13499"/>
                    <a:pt x="5254" y="12931"/>
                  </a:cubicBezTo>
                  <a:lnTo>
                    <a:pt x="13213" y="4970"/>
                  </a:lnTo>
                  <a:cubicBezTo>
                    <a:pt x="14350" y="3833"/>
                    <a:pt x="14350" y="1990"/>
                    <a:pt x="13213" y="854"/>
                  </a:cubicBezTo>
                  <a:cubicBezTo>
                    <a:pt x="12644" y="285"/>
                    <a:pt x="11899" y="1"/>
                    <a:pt x="1115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901;p49"/>
            <p:cNvSpPr/>
            <p:nvPr/>
          </p:nvSpPr>
          <p:spPr>
            <a:xfrm>
              <a:off x="5153750" y="4286925"/>
              <a:ext cx="230850" cy="223825"/>
            </a:xfrm>
            <a:custGeom>
              <a:avLst/>
              <a:gdLst/>
              <a:ahLst/>
              <a:cxnLst/>
              <a:rect l="l" t="t" r="r" b="b"/>
              <a:pathLst>
                <a:path w="9234" h="8953" extrusionOk="0">
                  <a:moveTo>
                    <a:pt x="5116" y="1"/>
                  </a:moveTo>
                  <a:lnTo>
                    <a:pt x="1136" y="3982"/>
                  </a:lnTo>
                  <a:cubicBezTo>
                    <a:pt x="1" y="5117"/>
                    <a:pt x="1" y="6963"/>
                    <a:pt x="1136" y="8100"/>
                  </a:cubicBezTo>
                  <a:cubicBezTo>
                    <a:pt x="1704" y="8668"/>
                    <a:pt x="2450" y="8953"/>
                    <a:pt x="3195" y="8953"/>
                  </a:cubicBezTo>
                  <a:cubicBezTo>
                    <a:pt x="3940" y="8953"/>
                    <a:pt x="4686" y="8668"/>
                    <a:pt x="5254" y="8100"/>
                  </a:cubicBezTo>
                  <a:lnTo>
                    <a:pt x="9234" y="4119"/>
                  </a:lnTo>
                  <a:lnTo>
                    <a:pt x="511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902;p49"/>
            <p:cNvSpPr/>
            <p:nvPr/>
          </p:nvSpPr>
          <p:spPr>
            <a:xfrm>
              <a:off x="5317050" y="4329500"/>
              <a:ext cx="358850" cy="344575"/>
            </a:xfrm>
            <a:custGeom>
              <a:avLst/>
              <a:gdLst/>
              <a:ahLst/>
              <a:cxnLst/>
              <a:rect l="l" t="t" r="r" b="b"/>
              <a:pathLst>
                <a:path w="14354" h="13783" extrusionOk="0">
                  <a:moveTo>
                    <a:pt x="11156" y="1"/>
                  </a:moveTo>
                  <a:cubicBezTo>
                    <a:pt x="10411" y="1"/>
                    <a:pt x="9666" y="285"/>
                    <a:pt x="9098" y="854"/>
                  </a:cubicBezTo>
                  <a:lnTo>
                    <a:pt x="1139" y="8812"/>
                  </a:lnTo>
                  <a:cubicBezTo>
                    <a:pt x="1" y="9949"/>
                    <a:pt x="2" y="11795"/>
                    <a:pt x="1139" y="12930"/>
                  </a:cubicBezTo>
                  <a:cubicBezTo>
                    <a:pt x="1707" y="13499"/>
                    <a:pt x="2453" y="13783"/>
                    <a:pt x="3198" y="13783"/>
                  </a:cubicBezTo>
                  <a:cubicBezTo>
                    <a:pt x="3943" y="13783"/>
                    <a:pt x="4689" y="13499"/>
                    <a:pt x="5257" y="12930"/>
                  </a:cubicBezTo>
                  <a:lnTo>
                    <a:pt x="13215" y="4971"/>
                  </a:lnTo>
                  <a:cubicBezTo>
                    <a:pt x="14353" y="3834"/>
                    <a:pt x="14353" y="1991"/>
                    <a:pt x="13215" y="854"/>
                  </a:cubicBezTo>
                  <a:cubicBezTo>
                    <a:pt x="12646" y="285"/>
                    <a:pt x="11901" y="1"/>
                    <a:pt x="1115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903;p49"/>
            <p:cNvSpPr/>
            <p:nvPr/>
          </p:nvSpPr>
          <p:spPr>
            <a:xfrm>
              <a:off x="5317050" y="4450300"/>
              <a:ext cx="230900" cy="223775"/>
            </a:xfrm>
            <a:custGeom>
              <a:avLst/>
              <a:gdLst/>
              <a:ahLst/>
              <a:cxnLst/>
              <a:rect l="l" t="t" r="r" b="b"/>
              <a:pathLst>
                <a:path w="9236" h="8951" extrusionOk="0">
                  <a:moveTo>
                    <a:pt x="5119" y="0"/>
                  </a:moveTo>
                  <a:lnTo>
                    <a:pt x="1139" y="3980"/>
                  </a:lnTo>
                  <a:cubicBezTo>
                    <a:pt x="1" y="5117"/>
                    <a:pt x="2" y="6961"/>
                    <a:pt x="1139" y="8098"/>
                  </a:cubicBezTo>
                  <a:cubicBezTo>
                    <a:pt x="1707" y="8667"/>
                    <a:pt x="2453" y="8951"/>
                    <a:pt x="3198" y="8951"/>
                  </a:cubicBezTo>
                  <a:cubicBezTo>
                    <a:pt x="3943" y="8951"/>
                    <a:pt x="4689" y="8667"/>
                    <a:pt x="5257" y="8098"/>
                  </a:cubicBezTo>
                  <a:lnTo>
                    <a:pt x="9235" y="4119"/>
                  </a:lnTo>
                  <a:lnTo>
                    <a:pt x="511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904;p49"/>
            <p:cNvSpPr/>
            <p:nvPr/>
          </p:nvSpPr>
          <p:spPr>
            <a:xfrm>
              <a:off x="923500" y="3988200"/>
              <a:ext cx="623900" cy="845975"/>
            </a:xfrm>
            <a:custGeom>
              <a:avLst/>
              <a:gdLst/>
              <a:ahLst/>
              <a:cxnLst/>
              <a:rect l="l" t="t" r="r" b="b"/>
              <a:pathLst>
                <a:path w="24956" h="33839" extrusionOk="0">
                  <a:moveTo>
                    <a:pt x="10614" y="0"/>
                  </a:moveTo>
                  <a:lnTo>
                    <a:pt x="7473" y="14421"/>
                  </a:lnTo>
                  <a:lnTo>
                    <a:pt x="1" y="29024"/>
                  </a:lnTo>
                  <a:lnTo>
                    <a:pt x="1" y="33838"/>
                  </a:lnTo>
                  <a:lnTo>
                    <a:pt x="24956" y="33838"/>
                  </a:lnTo>
                  <a:lnTo>
                    <a:pt x="24956" y="22674"/>
                  </a:lnTo>
                  <a:lnTo>
                    <a:pt x="24956" y="19200"/>
                  </a:lnTo>
                  <a:lnTo>
                    <a:pt x="2495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905;p49"/>
            <p:cNvSpPr/>
            <p:nvPr/>
          </p:nvSpPr>
          <p:spPr>
            <a:xfrm>
              <a:off x="1547375" y="3717600"/>
              <a:ext cx="1147350" cy="1116575"/>
            </a:xfrm>
            <a:custGeom>
              <a:avLst/>
              <a:gdLst/>
              <a:ahLst/>
              <a:cxnLst/>
              <a:rect l="l" t="t" r="r" b="b"/>
              <a:pathLst>
                <a:path w="45894" h="44663" extrusionOk="0">
                  <a:moveTo>
                    <a:pt x="1" y="0"/>
                  </a:moveTo>
                  <a:lnTo>
                    <a:pt x="1" y="44662"/>
                  </a:lnTo>
                  <a:lnTo>
                    <a:pt x="45893" y="44662"/>
                  </a:lnTo>
                  <a:lnTo>
                    <a:pt x="45893" y="4301"/>
                  </a:lnTo>
                  <a:cubicBezTo>
                    <a:pt x="45893" y="1925"/>
                    <a:pt x="43967" y="0"/>
                    <a:pt x="4159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906;p49"/>
            <p:cNvSpPr/>
            <p:nvPr/>
          </p:nvSpPr>
          <p:spPr>
            <a:xfrm>
              <a:off x="1547375" y="4713800"/>
              <a:ext cx="1147350" cy="120375"/>
            </a:xfrm>
            <a:custGeom>
              <a:avLst/>
              <a:gdLst/>
              <a:ahLst/>
              <a:cxnLst/>
              <a:rect l="l" t="t" r="r" b="b"/>
              <a:pathLst>
                <a:path w="45894" h="4815" extrusionOk="0">
                  <a:moveTo>
                    <a:pt x="1" y="0"/>
                  </a:moveTo>
                  <a:lnTo>
                    <a:pt x="1" y="4814"/>
                  </a:lnTo>
                  <a:lnTo>
                    <a:pt x="45893" y="4814"/>
                  </a:lnTo>
                  <a:lnTo>
                    <a:pt x="4589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907;p49"/>
            <p:cNvSpPr/>
            <p:nvPr/>
          </p:nvSpPr>
          <p:spPr>
            <a:xfrm>
              <a:off x="923500" y="4713800"/>
              <a:ext cx="623875" cy="120375"/>
            </a:xfrm>
            <a:custGeom>
              <a:avLst/>
              <a:gdLst/>
              <a:ahLst/>
              <a:cxnLst/>
              <a:rect l="l" t="t" r="r" b="b"/>
              <a:pathLst>
                <a:path w="24955" h="4815" extrusionOk="0">
                  <a:moveTo>
                    <a:pt x="1" y="0"/>
                  </a:moveTo>
                  <a:lnTo>
                    <a:pt x="1" y="4814"/>
                  </a:lnTo>
                  <a:lnTo>
                    <a:pt x="24954" y="4814"/>
                  </a:lnTo>
                  <a:lnTo>
                    <a:pt x="2495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908;p49"/>
            <p:cNvSpPr/>
            <p:nvPr/>
          </p:nvSpPr>
          <p:spPr>
            <a:xfrm>
              <a:off x="1037675" y="4654800"/>
              <a:ext cx="358750" cy="179375"/>
            </a:xfrm>
            <a:custGeom>
              <a:avLst/>
              <a:gdLst/>
              <a:ahLst/>
              <a:cxnLst/>
              <a:rect l="l" t="t" r="r" b="b"/>
              <a:pathLst>
                <a:path w="14350" h="7175" extrusionOk="0">
                  <a:moveTo>
                    <a:pt x="7174" y="0"/>
                  </a:moveTo>
                  <a:cubicBezTo>
                    <a:pt x="3213" y="0"/>
                    <a:pt x="0" y="3213"/>
                    <a:pt x="0" y="7174"/>
                  </a:cubicBezTo>
                  <a:lnTo>
                    <a:pt x="14350" y="7174"/>
                  </a:lnTo>
                  <a:cubicBezTo>
                    <a:pt x="14350" y="3213"/>
                    <a:pt x="11138" y="0"/>
                    <a:pt x="717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909;p49"/>
            <p:cNvSpPr/>
            <p:nvPr/>
          </p:nvSpPr>
          <p:spPr>
            <a:xfrm>
              <a:off x="2101000" y="4654800"/>
              <a:ext cx="358775" cy="179375"/>
            </a:xfrm>
            <a:custGeom>
              <a:avLst/>
              <a:gdLst/>
              <a:ahLst/>
              <a:cxnLst/>
              <a:rect l="l" t="t" r="r" b="b"/>
              <a:pathLst>
                <a:path w="14351" h="7175" extrusionOk="0">
                  <a:moveTo>
                    <a:pt x="7175" y="0"/>
                  </a:moveTo>
                  <a:cubicBezTo>
                    <a:pt x="3213" y="0"/>
                    <a:pt x="0" y="3213"/>
                    <a:pt x="0" y="7174"/>
                  </a:cubicBezTo>
                  <a:lnTo>
                    <a:pt x="14350" y="7174"/>
                  </a:lnTo>
                  <a:cubicBezTo>
                    <a:pt x="14350" y="3213"/>
                    <a:pt x="11138" y="0"/>
                    <a:pt x="717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910;p49"/>
            <p:cNvSpPr/>
            <p:nvPr/>
          </p:nvSpPr>
          <p:spPr>
            <a:xfrm>
              <a:off x="1074000" y="4691075"/>
              <a:ext cx="286125" cy="286175"/>
            </a:xfrm>
            <a:custGeom>
              <a:avLst/>
              <a:gdLst/>
              <a:ahLst/>
              <a:cxnLst/>
              <a:rect l="l" t="t" r="r" b="b"/>
              <a:pathLst>
                <a:path w="11445" h="11447" extrusionOk="0">
                  <a:moveTo>
                    <a:pt x="5721" y="0"/>
                  </a:moveTo>
                  <a:cubicBezTo>
                    <a:pt x="2561" y="0"/>
                    <a:pt x="0" y="2563"/>
                    <a:pt x="0" y="5723"/>
                  </a:cubicBezTo>
                  <a:cubicBezTo>
                    <a:pt x="0" y="8883"/>
                    <a:pt x="2561" y="11446"/>
                    <a:pt x="5721" y="11446"/>
                  </a:cubicBezTo>
                  <a:cubicBezTo>
                    <a:pt x="8882" y="11446"/>
                    <a:pt x="11444" y="8883"/>
                    <a:pt x="11444" y="5723"/>
                  </a:cubicBezTo>
                  <a:cubicBezTo>
                    <a:pt x="11444" y="2563"/>
                    <a:pt x="8882" y="0"/>
                    <a:pt x="572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911;p49"/>
            <p:cNvSpPr/>
            <p:nvPr/>
          </p:nvSpPr>
          <p:spPr>
            <a:xfrm>
              <a:off x="2137325" y="4691075"/>
              <a:ext cx="286125" cy="286175"/>
            </a:xfrm>
            <a:custGeom>
              <a:avLst/>
              <a:gdLst/>
              <a:ahLst/>
              <a:cxnLst/>
              <a:rect l="l" t="t" r="r" b="b"/>
              <a:pathLst>
                <a:path w="11445" h="11447" extrusionOk="0">
                  <a:moveTo>
                    <a:pt x="5722" y="0"/>
                  </a:moveTo>
                  <a:cubicBezTo>
                    <a:pt x="2561" y="0"/>
                    <a:pt x="0" y="2563"/>
                    <a:pt x="0" y="5723"/>
                  </a:cubicBezTo>
                  <a:cubicBezTo>
                    <a:pt x="0" y="8883"/>
                    <a:pt x="2561" y="11446"/>
                    <a:pt x="5722" y="11446"/>
                  </a:cubicBezTo>
                  <a:cubicBezTo>
                    <a:pt x="8883" y="11446"/>
                    <a:pt x="11444" y="8883"/>
                    <a:pt x="11444" y="5723"/>
                  </a:cubicBezTo>
                  <a:cubicBezTo>
                    <a:pt x="11444" y="2563"/>
                    <a:pt x="8883" y="0"/>
                    <a:pt x="572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912;p49"/>
            <p:cNvSpPr/>
            <p:nvPr/>
          </p:nvSpPr>
          <p:spPr>
            <a:xfrm>
              <a:off x="1161350" y="4041975"/>
              <a:ext cx="332275" cy="325050"/>
            </a:xfrm>
            <a:custGeom>
              <a:avLst/>
              <a:gdLst/>
              <a:ahLst/>
              <a:cxnLst/>
              <a:rect l="l" t="t" r="r" b="b"/>
              <a:pathLst>
                <a:path w="13291" h="13002" extrusionOk="0">
                  <a:moveTo>
                    <a:pt x="2832" y="1"/>
                  </a:moveTo>
                  <a:lnTo>
                    <a:pt x="0" y="13002"/>
                  </a:lnTo>
                  <a:lnTo>
                    <a:pt x="13290" y="13002"/>
                  </a:lnTo>
                  <a:lnTo>
                    <a:pt x="1329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913;p49"/>
            <p:cNvSpPr/>
            <p:nvPr/>
          </p:nvSpPr>
          <p:spPr>
            <a:xfrm>
              <a:off x="1139875" y="4762625"/>
              <a:ext cx="148725" cy="143100"/>
            </a:xfrm>
            <a:custGeom>
              <a:avLst/>
              <a:gdLst/>
              <a:ahLst/>
              <a:cxnLst/>
              <a:rect l="l" t="t" r="r" b="b"/>
              <a:pathLst>
                <a:path w="5949" h="5724" extrusionOk="0">
                  <a:moveTo>
                    <a:pt x="3086" y="1"/>
                  </a:moveTo>
                  <a:cubicBezTo>
                    <a:pt x="1930" y="1"/>
                    <a:pt x="886" y="698"/>
                    <a:pt x="443" y="1768"/>
                  </a:cubicBezTo>
                  <a:cubicBezTo>
                    <a:pt x="1" y="2836"/>
                    <a:pt x="247" y="4067"/>
                    <a:pt x="1065" y="4885"/>
                  </a:cubicBezTo>
                  <a:cubicBezTo>
                    <a:pt x="1612" y="5432"/>
                    <a:pt x="2344" y="5723"/>
                    <a:pt x="3088" y="5723"/>
                  </a:cubicBezTo>
                  <a:cubicBezTo>
                    <a:pt x="3457" y="5723"/>
                    <a:pt x="3829" y="5652"/>
                    <a:pt x="4183" y="5504"/>
                  </a:cubicBezTo>
                  <a:cubicBezTo>
                    <a:pt x="5253" y="5062"/>
                    <a:pt x="5949" y="4017"/>
                    <a:pt x="5949" y="2861"/>
                  </a:cubicBezTo>
                  <a:cubicBezTo>
                    <a:pt x="5949" y="1280"/>
                    <a:pt x="4667" y="1"/>
                    <a:pt x="308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914;p49"/>
            <p:cNvSpPr/>
            <p:nvPr/>
          </p:nvSpPr>
          <p:spPr>
            <a:xfrm>
              <a:off x="1178475" y="4798375"/>
              <a:ext cx="74325" cy="71550"/>
            </a:xfrm>
            <a:custGeom>
              <a:avLst/>
              <a:gdLst/>
              <a:ahLst/>
              <a:cxnLst/>
              <a:rect l="l" t="t" r="r" b="b"/>
              <a:pathLst>
                <a:path w="2973" h="2862" extrusionOk="0">
                  <a:moveTo>
                    <a:pt x="1542" y="1"/>
                  </a:moveTo>
                  <a:cubicBezTo>
                    <a:pt x="964" y="1"/>
                    <a:pt x="443" y="350"/>
                    <a:pt x="221" y="884"/>
                  </a:cubicBezTo>
                  <a:cubicBezTo>
                    <a:pt x="0" y="1418"/>
                    <a:pt x="123" y="2033"/>
                    <a:pt x="532" y="2443"/>
                  </a:cubicBezTo>
                  <a:cubicBezTo>
                    <a:pt x="805" y="2716"/>
                    <a:pt x="1171" y="2861"/>
                    <a:pt x="1544" y="2861"/>
                  </a:cubicBezTo>
                  <a:cubicBezTo>
                    <a:pt x="1728" y="2861"/>
                    <a:pt x="1914" y="2826"/>
                    <a:pt x="2091" y="2753"/>
                  </a:cubicBezTo>
                  <a:cubicBezTo>
                    <a:pt x="2626" y="2531"/>
                    <a:pt x="2973" y="2009"/>
                    <a:pt x="2973" y="1431"/>
                  </a:cubicBezTo>
                  <a:cubicBezTo>
                    <a:pt x="2973" y="640"/>
                    <a:pt x="2332" y="1"/>
                    <a:pt x="154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915;p49"/>
            <p:cNvSpPr/>
            <p:nvPr/>
          </p:nvSpPr>
          <p:spPr>
            <a:xfrm>
              <a:off x="2203200" y="4762625"/>
              <a:ext cx="148725" cy="143075"/>
            </a:xfrm>
            <a:custGeom>
              <a:avLst/>
              <a:gdLst/>
              <a:ahLst/>
              <a:cxnLst/>
              <a:rect l="l" t="t" r="r" b="b"/>
              <a:pathLst>
                <a:path w="5949" h="5723" extrusionOk="0">
                  <a:moveTo>
                    <a:pt x="3087" y="1"/>
                  </a:moveTo>
                  <a:cubicBezTo>
                    <a:pt x="1930" y="1"/>
                    <a:pt x="886" y="698"/>
                    <a:pt x="443" y="1766"/>
                  </a:cubicBezTo>
                  <a:cubicBezTo>
                    <a:pt x="1" y="2836"/>
                    <a:pt x="245" y="4067"/>
                    <a:pt x="1063" y="4885"/>
                  </a:cubicBezTo>
                  <a:cubicBezTo>
                    <a:pt x="1611" y="5432"/>
                    <a:pt x="2343" y="5723"/>
                    <a:pt x="3088" y="5723"/>
                  </a:cubicBezTo>
                  <a:cubicBezTo>
                    <a:pt x="3456" y="5723"/>
                    <a:pt x="3828" y="5651"/>
                    <a:pt x="4182" y="5504"/>
                  </a:cubicBezTo>
                  <a:cubicBezTo>
                    <a:pt x="5251" y="5062"/>
                    <a:pt x="5949" y="4017"/>
                    <a:pt x="5949" y="2861"/>
                  </a:cubicBezTo>
                  <a:cubicBezTo>
                    <a:pt x="5947" y="1280"/>
                    <a:pt x="4667" y="1"/>
                    <a:pt x="308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916;p49"/>
            <p:cNvSpPr/>
            <p:nvPr/>
          </p:nvSpPr>
          <p:spPr>
            <a:xfrm>
              <a:off x="2241750" y="4798375"/>
              <a:ext cx="74425" cy="71575"/>
            </a:xfrm>
            <a:custGeom>
              <a:avLst/>
              <a:gdLst/>
              <a:ahLst/>
              <a:cxnLst/>
              <a:rect l="l" t="t" r="r" b="b"/>
              <a:pathLst>
                <a:path w="2977" h="2863" extrusionOk="0">
                  <a:moveTo>
                    <a:pt x="1545" y="1"/>
                  </a:moveTo>
                  <a:cubicBezTo>
                    <a:pt x="966" y="1"/>
                    <a:pt x="445" y="350"/>
                    <a:pt x="223" y="884"/>
                  </a:cubicBezTo>
                  <a:cubicBezTo>
                    <a:pt x="1" y="1419"/>
                    <a:pt x="125" y="2035"/>
                    <a:pt x="533" y="2443"/>
                  </a:cubicBezTo>
                  <a:cubicBezTo>
                    <a:pt x="807" y="2717"/>
                    <a:pt x="1172" y="2862"/>
                    <a:pt x="1545" y="2862"/>
                  </a:cubicBezTo>
                  <a:cubicBezTo>
                    <a:pt x="1729" y="2862"/>
                    <a:pt x="1915" y="2826"/>
                    <a:pt x="2093" y="2753"/>
                  </a:cubicBezTo>
                  <a:cubicBezTo>
                    <a:pt x="2628" y="2531"/>
                    <a:pt x="2976" y="2009"/>
                    <a:pt x="2975" y="1431"/>
                  </a:cubicBezTo>
                  <a:cubicBezTo>
                    <a:pt x="2975" y="640"/>
                    <a:pt x="2334" y="1"/>
                    <a:pt x="154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917;p49"/>
            <p:cNvSpPr/>
            <p:nvPr/>
          </p:nvSpPr>
          <p:spPr>
            <a:xfrm>
              <a:off x="1837925" y="3868250"/>
              <a:ext cx="598825" cy="598800"/>
            </a:xfrm>
            <a:custGeom>
              <a:avLst/>
              <a:gdLst/>
              <a:ahLst/>
              <a:cxnLst/>
              <a:rect l="l" t="t" r="r" b="b"/>
              <a:pathLst>
                <a:path w="23953" h="23952" extrusionOk="0">
                  <a:moveTo>
                    <a:pt x="11978" y="1"/>
                  </a:moveTo>
                  <a:cubicBezTo>
                    <a:pt x="5364" y="1"/>
                    <a:pt x="0" y="5362"/>
                    <a:pt x="0" y="11975"/>
                  </a:cubicBezTo>
                  <a:cubicBezTo>
                    <a:pt x="0" y="18589"/>
                    <a:pt x="5364" y="23951"/>
                    <a:pt x="11978" y="23951"/>
                  </a:cubicBezTo>
                  <a:cubicBezTo>
                    <a:pt x="18590" y="23951"/>
                    <a:pt x="23952" y="18589"/>
                    <a:pt x="23952" y="11975"/>
                  </a:cubicBezTo>
                  <a:cubicBezTo>
                    <a:pt x="23952" y="5362"/>
                    <a:pt x="18590" y="1"/>
                    <a:pt x="119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918;p49"/>
            <p:cNvSpPr/>
            <p:nvPr/>
          </p:nvSpPr>
          <p:spPr>
            <a:xfrm>
              <a:off x="1939050" y="3982900"/>
              <a:ext cx="396525" cy="396625"/>
            </a:xfrm>
            <a:custGeom>
              <a:avLst/>
              <a:gdLst/>
              <a:ahLst/>
              <a:cxnLst/>
              <a:rect l="l" t="t" r="r" b="b"/>
              <a:pathLst>
                <a:path w="15861" h="15865" extrusionOk="0">
                  <a:moveTo>
                    <a:pt x="5118" y="1"/>
                  </a:moveTo>
                  <a:lnTo>
                    <a:pt x="5118" y="5120"/>
                  </a:lnTo>
                  <a:lnTo>
                    <a:pt x="0" y="5120"/>
                  </a:lnTo>
                  <a:lnTo>
                    <a:pt x="0" y="10743"/>
                  </a:lnTo>
                  <a:lnTo>
                    <a:pt x="5118" y="10743"/>
                  </a:lnTo>
                  <a:lnTo>
                    <a:pt x="5118" y="15864"/>
                  </a:lnTo>
                  <a:lnTo>
                    <a:pt x="10743" y="15864"/>
                  </a:lnTo>
                  <a:lnTo>
                    <a:pt x="10743" y="10743"/>
                  </a:lnTo>
                  <a:lnTo>
                    <a:pt x="15861" y="10743"/>
                  </a:lnTo>
                  <a:lnTo>
                    <a:pt x="15861" y="5120"/>
                  </a:lnTo>
                  <a:lnTo>
                    <a:pt x="10743" y="5120"/>
                  </a:lnTo>
                  <a:lnTo>
                    <a:pt x="1074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919;p49"/>
            <p:cNvSpPr/>
            <p:nvPr/>
          </p:nvSpPr>
          <p:spPr>
            <a:xfrm>
              <a:off x="1228050" y="3892250"/>
              <a:ext cx="257825" cy="75375"/>
            </a:xfrm>
            <a:custGeom>
              <a:avLst/>
              <a:gdLst/>
              <a:ahLst/>
              <a:cxnLst/>
              <a:rect l="l" t="t" r="r" b="b"/>
              <a:pathLst>
                <a:path w="10313" h="3015" extrusionOk="0">
                  <a:moveTo>
                    <a:pt x="3015" y="0"/>
                  </a:moveTo>
                  <a:cubicBezTo>
                    <a:pt x="1350" y="0"/>
                    <a:pt x="0" y="1350"/>
                    <a:pt x="2" y="3014"/>
                  </a:cubicBezTo>
                  <a:lnTo>
                    <a:pt x="10312" y="3014"/>
                  </a:lnTo>
                  <a:cubicBezTo>
                    <a:pt x="10312" y="1350"/>
                    <a:pt x="8962" y="0"/>
                    <a:pt x="729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920;p49"/>
            <p:cNvSpPr/>
            <p:nvPr/>
          </p:nvSpPr>
          <p:spPr>
            <a:xfrm>
              <a:off x="1258325" y="3967600"/>
              <a:ext cx="12075" cy="20625"/>
            </a:xfrm>
            <a:custGeom>
              <a:avLst/>
              <a:gdLst/>
              <a:ahLst/>
              <a:cxnLst/>
              <a:rect l="l" t="t" r="r" b="b"/>
              <a:pathLst>
                <a:path w="483" h="825" extrusionOk="0">
                  <a:moveTo>
                    <a:pt x="1" y="0"/>
                  </a:moveTo>
                  <a:lnTo>
                    <a:pt x="1" y="824"/>
                  </a:lnTo>
                  <a:lnTo>
                    <a:pt x="482" y="824"/>
                  </a:lnTo>
                  <a:lnTo>
                    <a:pt x="482" y="0"/>
                  </a:lnTo>
                  <a:close/>
                </a:path>
              </a:pathLst>
            </a:custGeom>
            <a:solidFill>
              <a:srgbClr val="1D33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921;p49"/>
            <p:cNvSpPr/>
            <p:nvPr/>
          </p:nvSpPr>
          <p:spPr>
            <a:xfrm>
              <a:off x="1443525" y="3967600"/>
              <a:ext cx="12050" cy="20625"/>
            </a:xfrm>
            <a:custGeom>
              <a:avLst/>
              <a:gdLst/>
              <a:ahLst/>
              <a:cxnLst/>
              <a:rect l="l" t="t" r="r" b="b"/>
              <a:pathLst>
                <a:path w="482" h="825" extrusionOk="0">
                  <a:moveTo>
                    <a:pt x="1" y="0"/>
                  </a:moveTo>
                  <a:lnTo>
                    <a:pt x="1" y="824"/>
                  </a:lnTo>
                  <a:lnTo>
                    <a:pt x="482" y="824"/>
                  </a:lnTo>
                  <a:lnTo>
                    <a:pt x="482" y="0"/>
                  </a:lnTo>
                  <a:close/>
                </a:path>
              </a:pathLst>
            </a:custGeom>
            <a:solidFill>
              <a:srgbClr val="1D33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922;p49"/>
            <p:cNvSpPr/>
            <p:nvPr/>
          </p:nvSpPr>
          <p:spPr>
            <a:xfrm>
              <a:off x="2724050" y="4419875"/>
              <a:ext cx="157650" cy="61250"/>
            </a:xfrm>
            <a:custGeom>
              <a:avLst/>
              <a:gdLst/>
              <a:ahLst/>
              <a:cxnLst/>
              <a:rect l="l" t="t" r="r" b="b"/>
              <a:pathLst>
                <a:path w="6306" h="2450" extrusionOk="0">
                  <a:moveTo>
                    <a:pt x="1225" y="0"/>
                  </a:moveTo>
                  <a:cubicBezTo>
                    <a:pt x="549" y="0"/>
                    <a:pt x="2" y="549"/>
                    <a:pt x="2" y="1225"/>
                  </a:cubicBezTo>
                  <a:cubicBezTo>
                    <a:pt x="1" y="1901"/>
                    <a:pt x="549" y="2450"/>
                    <a:pt x="1225" y="2450"/>
                  </a:cubicBezTo>
                  <a:lnTo>
                    <a:pt x="5081" y="2450"/>
                  </a:lnTo>
                  <a:cubicBezTo>
                    <a:pt x="5758" y="2450"/>
                    <a:pt x="6306" y="1901"/>
                    <a:pt x="6306" y="1225"/>
                  </a:cubicBezTo>
                  <a:cubicBezTo>
                    <a:pt x="6304" y="549"/>
                    <a:pt x="5758" y="0"/>
                    <a:pt x="508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923;p49"/>
            <p:cNvSpPr/>
            <p:nvPr/>
          </p:nvSpPr>
          <p:spPr>
            <a:xfrm>
              <a:off x="3376525" y="4419875"/>
              <a:ext cx="157625" cy="61250"/>
            </a:xfrm>
            <a:custGeom>
              <a:avLst/>
              <a:gdLst/>
              <a:ahLst/>
              <a:cxnLst/>
              <a:rect l="l" t="t" r="r" b="b"/>
              <a:pathLst>
                <a:path w="6305" h="2450" extrusionOk="0">
                  <a:moveTo>
                    <a:pt x="1225" y="0"/>
                  </a:moveTo>
                  <a:cubicBezTo>
                    <a:pt x="549" y="0"/>
                    <a:pt x="1" y="549"/>
                    <a:pt x="1" y="1225"/>
                  </a:cubicBezTo>
                  <a:cubicBezTo>
                    <a:pt x="1" y="1900"/>
                    <a:pt x="549" y="2450"/>
                    <a:pt x="1225" y="2450"/>
                  </a:cubicBezTo>
                  <a:lnTo>
                    <a:pt x="5080" y="2450"/>
                  </a:lnTo>
                  <a:cubicBezTo>
                    <a:pt x="5756" y="2450"/>
                    <a:pt x="6305" y="1900"/>
                    <a:pt x="6305" y="1225"/>
                  </a:cubicBezTo>
                  <a:cubicBezTo>
                    <a:pt x="6305" y="549"/>
                    <a:pt x="5756" y="0"/>
                    <a:pt x="508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924;p49"/>
            <p:cNvSpPr/>
            <p:nvPr/>
          </p:nvSpPr>
          <p:spPr>
            <a:xfrm>
              <a:off x="2539675" y="4449450"/>
              <a:ext cx="1178900" cy="855425"/>
            </a:xfrm>
            <a:custGeom>
              <a:avLst/>
              <a:gdLst/>
              <a:ahLst/>
              <a:cxnLst/>
              <a:rect l="l" t="t" r="r" b="b"/>
              <a:pathLst>
                <a:path w="47156" h="34217" extrusionOk="0">
                  <a:moveTo>
                    <a:pt x="6254" y="0"/>
                  </a:moveTo>
                  <a:cubicBezTo>
                    <a:pt x="2800" y="0"/>
                    <a:pt x="0" y="2800"/>
                    <a:pt x="0" y="6253"/>
                  </a:cubicBezTo>
                  <a:lnTo>
                    <a:pt x="0" y="27962"/>
                  </a:lnTo>
                  <a:cubicBezTo>
                    <a:pt x="0" y="31415"/>
                    <a:pt x="2800" y="34217"/>
                    <a:pt x="6254" y="34217"/>
                  </a:cubicBezTo>
                  <a:lnTo>
                    <a:pt x="40900" y="34217"/>
                  </a:lnTo>
                  <a:cubicBezTo>
                    <a:pt x="44354" y="34217"/>
                    <a:pt x="47155" y="31415"/>
                    <a:pt x="47155" y="27962"/>
                  </a:cubicBezTo>
                  <a:lnTo>
                    <a:pt x="47155" y="6253"/>
                  </a:lnTo>
                  <a:cubicBezTo>
                    <a:pt x="47155" y="2800"/>
                    <a:pt x="44354" y="0"/>
                    <a:pt x="4090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925;p49"/>
            <p:cNvSpPr/>
            <p:nvPr/>
          </p:nvSpPr>
          <p:spPr>
            <a:xfrm>
              <a:off x="2829700" y="4577775"/>
              <a:ext cx="598825" cy="598775"/>
            </a:xfrm>
            <a:custGeom>
              <a:avLst/>
              <a:gdLst/>
              <a:ahLst/>
              <a:cxnLst/>
              <a:rect l="l" t="t" r="r" b="b"/>
              <a:pathLst>
                <a:path w="23953" h="23951" extrusionOk="0">
                  <a:moveTo>
                    <a:pt x="11978" y="0"/>
                  </a:moveTo>
                  <a:cubicBezTo>
                    <a:pt x="5364" y="0"/>
                    <a:pt x="0" y="5361"/>
                    <a:pt x="0" y="11975"/>
                  </a:cubicBezTo>
                  <a:cubicBezTo>
                    <a:pt x="0" y="18588"/>
                    <a:pt x="5364" y="23951"/>
                    <a:pt x="11978" y="23951"/>
                  </a:cubicBezTo>
                  <a:cubicBezTo>
                    <a:pt x="18590" y="23951"/>
                    <a:pt x="23952" y="18588"/>
                    <a:pt x="23952" y="11975"/>
                  </a:cubicBezTo>
                  <a:cubicBezTo>
                    <a:pt x="23952" y="5361"/>
                    <a:pt x="18591" y="0"/>
                    <a:pt x="1197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926;p49"/>
            <p:cNvSpPr/>
            <p:nvPr/>
          </p:nvSpPr>
          <p:spPr>
            <a:xfrm>
              <a:off x="2930825" y="4692425"/>
              <a:ext cx="396525" cy="396600"/>
            </a:xfrm>
            <a:custGeom>
              <a:avLst/>
              <a:gdLst/>
              <a:ahLst/>
              <a:cxnLst/>
              <a:rect l="l" t="t" r="r" b="b"/>
              <a:pathLst>
                <a:path w="15861" h="15864" extrusionOk="0">
                  <a:moveTo>
                    <a:pt x="5118" y="0"/>
                  </a:moveTo>
                  <a:lnTo>
                    <a:pt x="5118" y="5121"/>
                  </a:lnTo>
                  <a:lnTo>
                    <a:pt x="0" y="5121"/>
                  </a:lnTo>
                  <a:lnTo>
                    <a:pt x="0" y="10742"/>
                  </a:lnTo>
                  <a:lnTo>
                    <a:pt x="5118" y="10742"/>
                  </a:lnTo>
                  <a:lnTo>
                    <a:pt x="5118" y="15863"/>
                  </a:lnTo>
                  <a:lnTo>
                    <a:pt x="10741" y="15863"/>
                  </a:lnTo>
                  <a:lnTo>
                    <a:pt x="10741" y="10742"/>
                  </a:lnTo>
                  <a:lnTo>
                    <a:pt x="15860" y="10742"/>
                  </a:lnTo>
                  <a:lnTo>
                    <a:pt x="15860" y="5121"/>
                  </a:lnTo>
                  <a:lnTo>
                    <a:pt x="10741" y="5121"/>
                  </a:lnTo>
                  <a:lnTo>
                    <a:pt x="1074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927;p49"/>
            <p:cNvSpPr/>
            <p:nvPr/>
          </p:nvSpPr>
          <p:spPr>
            <a:xfrm>
              <a:off x="2640400" y="4526875"/>
              <a:ext cx="52875" cy="50875"/>
            </a:xfrm>
            <a:custGeom>
              <a:avLst/>
              <a:gdLst/>
              <a:ahLst/>
              <a:cxnLst/>
              <a:rect l="l" t="t" r="r" b="b"/>
              <a:pathLst>
                <a:path w="2115" h="2035" extrusionOk="0">
                  <a:moveTo>
                    <a:pt x="1097" y="1"/>
                  </a:moveTo>
                  <a:cubicBezTo>
                    <a:pt x="686" y="1"/>
                    <a:pt x="315" y="248"/>
                    <a:pt x="157" y="628"/>
                  </a:cubicBezTo>
                  <a:cubicBezTo>
                    <a:pt x="0" y="1008"/>
                    <a:pt x="87" y="1446"/>
                    <a:pt x="377" y="1737"/>
                  </a:cubicBezTo>
                  <a:cubicBezTo>
                    <a:pt x="571" y="1932"/>
                    <a:pt x="831" y="2035"/>
                    <a:pt x="1096" y="2035"/>
                  </a:cubicBezTo>
                  <a:cubicBezTo>
                    <a:pt x="1227" y="2035"/>
                    <a:pt x="1360" y="2009"/>
                    <a:pt x="1486" y="1957"/>
                  </a:cubicBezTo>
                  <a:cubicBezTo>
                    <a:pt x="1866" y="1801"/>
                    <a:pt x="2114" y="1430"/>
                    <a:pt x="2114" y="1018"/>
                  </a:cubicBezTo>
                  <a:cubicBezTo>
                    <a:pt x="2114" y="457"/>
                    <a:pt x="1658" y="1"/>
                    <a:pt x="109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928;p49"/>
            <p:cNvSpPr/>
            <p:nvPr/>
          </p:nvSpPr>
          <p:spPr>
            <a:xfrm>
              <a:off x="3562925" y="4526875"/>
              <a:ext cx="52900" cy="50900"/>
            </a:xfrm>
            <a:custGeom>
              <a:avLst/>
              <a:gdLst/>
              <a:ahLst/>
              <a:cxnLst/>
              <a:rect l="l" t="t" r="r" b="b"/>
              <a:pathLst>
                <a:path w="2116" h="2036" extrusionOk="0">
                  <a:moveTo>
                    <a:pt x="1098" y="1"/>
                  </a:moveTo>
                  <a:cubicBezTo>
                    <a:pt x="687" y="1"/>
                    <a:pt x="316" y="248"/>
                    <a:pt x="158" y="628"/>
                  </a:cubicBezTo>
                  <a:cubicBezTo>
                    <a:pt x="0" y="1008"/>
                    <a:pt x="88" y="1446"/>
                    <a:pt x="379" y="1738"/>
                  </a:cubicBezTo>
                  <a:cubicBezTo>
                    <a:pt x="573" y="1932"/>
                    <a:pt x="834" y="2035"/>
                    <a:pt x="1099" y="2035"/>
                  </a:cubicBezTo>
                  <a:cubicBezTo>
                    <a:pt x="1230" y="2035"/>
                    <a:pt x="1362" y="2010"/>
                    <a:pt x="1487" y="1959"/>
                  </a:cubicBezTo>
                  <a:cubicBezTo>
                    <a:pt x="1869" y="1801"/>
                    <a:pt x="2116" y="1430"/>
                    <a:pt x="2116" y="1018"/>
                  </a:cubicBezTo>
                  <a:cubicBezTo>
                    <a:pt x="2116" y="457"/>
                    <a:pt x="1660" y="1"/>
                    <a:pt x="109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929;p49"/>
            <p:cNvSpPr/>
            <p:nvPr/>
          </p:nvSpPr>
          <p:spPr>
            <a:xfrm>
              <a:off x="2640400" y="5151100"/>
              <a:ext cx="52875" cy="50875"/>
            </a:xfrm>
            <a:custGeom>
              <a:avLst/>
              <a:gdLst/>
              <a:ahLst/>
              <a:cxnLst/>
              <a:rect l="l" t="t" r="r" b="b"/>
              <a:pathLst>
                <a:path w="2115" h="2035" extrusionOk="0">
                  <a:moveTo>
                    <a:pt x="1097" y="0"/>
                  </a:moveTo>
                  <a:cubicBezTo>
                    <a:pt x="686" y="0"/>
                    <a:pt x="315" y="247"/>
                    <a:pt x="157" y="627"/>
                  </a:cubicBezTo>
                  <a:cubicBezTo>
                    <a:pt x="0" y="1009"/>
                    <a:pt x="87" y="1445"/>
                    <a:pt x="377" y="1737"/>
                  </a:cubicBezTo>
                  <a:cubicBezTo>
                    <a:pt x="573" y="1932"/>
                    <a:pt x="833" y="2035"/>
                    <a:pt x="1098" y="2035"/>
                  </a:cubicBezTo>
                  <a:cubicBezTo>
                    <a:pt x="1229" y="2035"/>
                    <a:pt x="1361" y="2010"/>
                    <a:pt x="1487" y="1958"/>
                  </a:cubicBezTo>
                  <a:cubicBezTo>
                    <a:pt x="1867" y="1800"/>
                    <a:pt x="2114" y="1429"/>
                    <a:pt x="2114" y="1018"/>
                  </a:cubicBezTo>
                  <a:cubicBezTo>
                    <a:pt x="2114" y="456"/>
                    <a:pt x="1658" y="0"/>
                    <a:pt x="109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930;p49"/>
            <p:cNvSpPr/>
            <p:nvPr/>
          </p:nvSpPr>
          <p:spPr>
            <a:xfrm>
              <a:off x="3562925" y="5151100"/>
              <a:ext cx="52900" cy="50900"/>
            </a:xfrm>
            <a:custGeom>
              <a:avLst/>
              <a:gdLst/>
              <a:ahLst/>
              <a:cxnLst/>
              <a:rect l="l" t="t" r="r" b="b"/>
              <a:pathLst>
                <a:path w="2116" h="2036" extrusionOk="0">
                  <a:moveTo>
                    <a:pt x="1098" y="0"/>
                  </a:moveTo>
                  <a:cubicBezTo>
                    <a:pt x="687" y="0"/>
                    <a:pt x="316" y="247"/>
                    <a:pt x="158" y="629"/>
                  </a:cubicBezTo>
                  <a:cubicBezTo>
                    <a:pt x="0" y="1009"/>
                    <a:pt x="88" y="1447"/>
                    <a:pt x="379" y="1737"/>
                  </a:cubicBezTo>
                  <a:cubicBezTo>
                    <a:pt x="574" y="1932"/>
                    <a:pt x="834" y="2035"/>
                    <a:pt x="1099" y="2035"/>
                  </a:cubicBezTo>
                  <a:cubicBezTo>
                    <a:pt x="1230" y="2035"/>
                    <a:pt x="1363" y="2010"/>
                    <a:pt x="1489" y="1958"/>
                  </a:cubicBezTo>
                  <a:cubicBezTo>
                    <a:pt x="1869" y="1800"/>
                    <a:pt x="2116" y="1429"/>
                    <a:pt x="2116" y="1018"/>
                  </a:cubicBezTo>
                  <a:cubicBezTo>
                    <a:pt x="2116" y="456"/>
                    <a:pt x="1660" y="0"/>
                    <a:pt x="109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931;p49"/>
            <p:cNvSpPr/>
            <p:nvPr/>
          </p:nvSpPr>
          <p:spPr>
            <a:xfrm>
              <a:off x="5363475" y="5181625"/>
              <a:ext cx="502350" cy="135850"/>
            </a:xfrm>
            <a:custGeom>
              <a:avLst/>
              <a:gdLst/>
              <a:ahLst/>
              <a:cxnLst/>
              <a:rect l="l" t="t" r="r" b="b"/>
              <a:pathLst>
                <a:path w="20094" h="5434" extrusionOk="0">
                  <a:moveTo>
                    <a:pt x="0" y="1"/>
                  </a:moveTo>
                  <a:lnTo>
                    <a:pt x="0" y="2061"/>
                  </a:lnTo>
                  <a:cubicBezTo>
                    <a:pt x="0" y="3924"/>
                    <a:pt x="4500" y="5433"/>
                    <a:pt x="10047" y="5433"/>
                  </a:cubicBezTo>
                  <a:cubicBezTo>
                    <a:pt x="15594" y="5433"/>
                    <a:pt x="20093" y="3924"/>
                    <a:pt x="20093" y="2061"/>
                  </a:cubicBezTo>
                  <a:lnTo>
                    <a:pt x="2009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932;p49"/>
            <p:cNvSpPr/>
            <p:nvPr/>
          </p:nvSpPr>
          <p:spPr>
            <a:xfrm>
              <a:off x="5363475" y="5097350"/>
              <a:ext cx="502350" cy="168575"/>
            </a:xfrm>
            <a:custGeom>
              <a:avLst/>
              <a:gdLst/>
              <a:ahLst/>
              <a:cxnLst/>
              <a:rect l="l" t="t" r="r" b="b"/>
              <a:pathLst>
                <a:path w="20094" h="6743" extrusionOk="0">
                  <a:moveTo>
                    <a:pt x="10047" y="0"/>
                  </a:moveTo>
                  <a:cubicBezTo>
                    <a:pt x="4498" y="0"/>
                    <a:pt x="0" y="1509"/>
                    <a:pt x="0" y="3372"/>
                  </a:cubicBezTo>
                  <a:cubicBezTo>
                    <a:pt x="0" y="5234"/>
                    <a:pt x="4500" y="6742"/>
                    <a:pt x="10047" y="6742"/>
                  </a:cubicBezTo>
                  <a:cubicBezTo>
                    <a:pt x="15594" y="6742"/>
                    <a:pt x="20093" y="5234"/>
                    <a:pt x="20093" y="3372"/>
                  </a:cubicBezTo>
                  <a:cubicBezTo>
                    <a:pt x="20093" y="1511"/>
                    <a:pt x="15595" y="0"/>
                    <a:pt x="10047" y="0"/>
                  </a:cubicBezTo>
                  <a:close/>
                </a:path>
              </a:pathLst>
            </a:custGeom>
            <a:solidFill>
              <a:srgbClr val="FFDA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933;p49"/>
            <p:cNvSpPr/>
            <p:nvPr/>
          </p:nvSpPr>
          <p:spPr>
            <a:xfrm>
              <a:off x="5364050" y="5108375"/>
              <a:ext cx="501175" cy="157575"/>
            </a:xfrm>
            <a:custGeom>
              <a:avLst/>
              <a:gdLst/>
              <a:ahLst/>
              <a:cxnLst/>
              <a:rect l="l" t="t" r="r" b="b"/>
              <a:pathLst>
                <a:path w="20047" h="6303" extrusionOk="0">
                  <a:moveTo>
                    <a:pt x="10024" y="1031"/>
                  </a:moveTo>
                  <a:cubicBezTo>
                    <a:pt x="12598" y="1031"/>
                    <a:pt x="15005" y="1363"/>
                    <a:pt x="16800" y="1965"/>
                  </a:cubicBezTo>
                  <a:cubicBezTo>
                    <a:pt x="18492" y="2533"/>
                    <a:pt x="19039" y="3159"/>
                    <a:pt x="19039" y="3372"/>
                  </a:cubicBezTo>
                  <a:cubicBezTo>
                    <a:pt x="19039" y="3586"/>
                    <a:pt x="18492" y="4212"/>
                    <a:pt x="16800" y="4778"/>
                  </a:cubicBezTo>
                  <a:cubicBezTo>
                    <a:pt x="15005" y="5382"/>
                    <a:pt x="12600" y="5714"/>
                    <a:pt x="10024" y="5714"/>
                  </a:cubicBezTo>
                  <a:cubicBezTo>
                    <a:pt x="7448" y="5714"/>
                    <a:pt x="5043" y="5382"/>
                    <a:pt x="3247" y="4778"/>
                  </a:cubicBezTo>
                  <a:cubicBezTo>
                    <a:pt x="1556" y="4212"/>
                    <a:pt x="1008" y="3586"/>
                    <a:pt x="1008" y="3372"/>
                  </a:cubicBezTo>
                  <a:cubicBezTo>
                    <a:pt x="1008" y="3157"/>
                    <a:pt x="1556" y="2533"/>
                    <a:pt x="3247" y="1965"/>
                  </a:cubicBezTo>
                  <a:cubicBezTo>
                    <a:pt x="5043" y="1363"/>
                    <a:pt x="7449" y="1031"/>
                    <a:pt x="10024" y="1031"/>
                  </a:cubicBezTo>
                  <a:close/>
                  <a:moveTo>
                    <a:pt x="10024" y="0"/>
                  </a:moveTo>
                  <a:cubicBezTo>
                    <a:pt x="4696" y="0"/>
                    <a:pt x="341" y="1393"/>
                    <a:pt x="1" y="3153"/>
                  </a:cubicBezTo>
                  <a:cubicBezTo>
                    <a:pt x="341" y="4911"/>
                    <a:pt x="4696" y="6303"/>
                    <a:pt x="10024" y="6303"/>
                  </a:cubicBezTo>
                  <a:cubicBezTo>
                    <a:pt x="15352" y="6303"/>
                    <a:pt x="19708" y="4911"/>
                    <a:pt x="20046" y="3153"/>
                  </a:cubicBezTo>
                  <a:cubicBezTo>
                    <a:pt x="19708" y="1393"/>
                    <a:pt x="15352" y="0"/>
                    <a:pt x="10024" y="0"/>
                  </a:cubicBezTo>
                  <a:close/>
                </a:path>
              </a:pathLst>
            </a:custGeom>
            <a:solidFill>
              <a:srgbClr val="D18F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934;p49"/>
            <p:cNvSpPr/>
            <p:nvPr/>
          </p:nvSpPr>
          <p:spPr>
            <a:xfrm>
              <a:off x="5363475" y="5097375"/>
              <a:ext cx="502350" cy="168575"/>
            </a:xfrm>
            <a:custGeom>
              <a:avLst/>
              <a:gdLst/>
              <a:ahLst/>
              <a:cxnLst/>
              <a:rect l="l" t="t" r="r" b="b"/>
              <a:pathLst>
                <a:path w="20094" h="6743" extrusionOk="0">
                  <a:moveTo>
                    <a:pt x="10047" y="1030"/>
                  </a:moveTo>
                  <a:cubicBezTo>
                    <a:pt x="12623" y="1030"/>
                    <a:pt x="15028" y="1361"/>
                    <a:pt x="16823" y="1963"/>
                  </a:cubicBezTo>
                  <a:cubicBezTo>
                    <a:pt x="18515" y="2532"/>
                    <a:pt x="19062" y="3158"/>
                    <a:pt x="19062" y="3371"/>
                  </a:cubicBezTo>
                  <a:cubicBezTo>
                    <a:pt x="19062" y="3584"/>
                    <a:pt x="18515" y="4210"/>
                    <a:pt x="16823" y="4777"/>
                  </a:cubicBezTo>
                  <a:cubicBezTo>
                    <a:pt x="15028" y="5379"/>
                    <a:pt x="12623" y="5711"/>
                    <a:pt x="10047" y="5711"/>
                  </a:cubicBezTo>
                  <a:cubicBezTo>
                    <a:pt x="7471" y="5711"/>
                    <a:pt x="5066" y="5379"/>
                    <a:pt x="3270" y="4777"/>
                  </a:cubicBezTo>
                  <a:cubicBezTo>
                    <a:pt x="1579" y="4210"/>
                    <a:pt x="1031" y="3584"/>
                    <a:pt x="1031" y="3371"/>
                  </a:cubicBezTo>
                  <a:cubicBezTo>
                    <a:pt x="1031" y="3158"/>
                    <a:pt x="1579" y="2532"/>
                    <a:pt x="3270" y="1963"/>
                  </a:cubicBezTo>
                  <a:cubicBezTo>
                    <a:pt x="5066" y="1361"/>
                    <a:pt x="7472" y="1030"/>
                    <a:pt x="10047" y="1030"/>
                  </a:cubicBezTo>
                  <a:close/>
                  <a:moveTo>
                    <a:pt x="10047" y="1"/>
                  </a:moveTo>
                  <a:cubicBezTo>
                    <a:pt x="4498" y="1"/>
                    <a:pt x="0" y="1508"/>
                    <a:pt x="0" y="3371"/>
                  </a:cubicBezTo>
                  <a:cubicBezTo>
                    <a:pt x="0" y="5233"/>
                    <a:pt x="4498" y="6743"/>
                    <a:pt x="10047" y="6743"/>
                  </a:cubicBezTo>
                  <a:cubicBezTo>
                    <a:pt x="15595" y="6743"/>
                    <a:pt x="20093" y="5233"/>
                    <a:pt x="20093" y="3371"/>
                  </a:cubicBezTo>
                  <a:cubicBezTo>
                    <a:pt x="20093" y="1508"/>
                    <a:pt x="15594" y="1"/>
                    <a:pt x="1004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935;p49"/>
            <p:cNvSpPr/>
            <p:nvPr/>
          </p:nvSpPr>
          <p:spPr>
            <a:xfrm>
              <a:off x="5426750" y="5148850"/>
              <a:ext cx="375775" cy="65575"/>
            </a:xfrm>
            <a:custGeom>
              <a:avLst/>
              <a:gdLst/>
              <a:ahLst/>
              <a:cxnLst/>
              <a:rect l="l" t="t" r="r" b="b"/>
              <a:pathLst>
                <a:path w="15031" h="2623" extrusionOk="0">
                  <a:moveTo>
                    <a:pt x="7516" y="1"/>
                  </a:moveTo>
                  <a:cubicBezTo>
                    <a:pt x="3760" y="1"/>
                    <a:pt x="1140" y="725"/>
                    <a:pt x="0" y="1312"/>
                  </a:cubicBezTo>
                  <a:cubicBezTo>
                    <a:pt x="1140" y="1900"/>
                    <a:pt x="3760" y="2623"/>
                    <a:pt x="7516" y="2623"/>
                  </a:cubicBezTo>
                  <a:cubicBezTo>
                    <a:pt x="11272" y="2623"/>
                    <a:pt x="13893" y="1900"/>
                    <a:pt x="15031" y="1312"/>
                  </a:cubicBezTo>
                  <a:cubicBezTo>
                    <a:pt x="13893" y="725"/>
                    <a:pt x="11272" y="1"/>
                    <a:pt x="7516" y="1"/>
                  </a:cubicBezTo>
                  <a:close/>
                </a:path>
              </a:pathLst>
            </a:custGeom>
            <a:solidFill>
              <a:srgbClr val="FFAF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936;p49"/>
            <p:cNvSpPr/>
            <p:nvPr/>
          </p:nvSpPr>
          <p:spPr>
            <a:xfrm>
              <a:off x="5363475" y="5095950"/>
              <a:ext cx="502350" cy="135850"/>
            </a:xfrm>
            <a:custGeom>
              <a:avLst/>
              <a:gdLst/>
              <a:ahLst/>
              <a:cxnLst/>
              <a:rect l="l" t="t" r="r" b="b"/>
              <a:pathLst>
                <a:path w="20094" h="5434" extrusionOk="0">
                  <a:moveTo>
                    <a:pt x="0" y="1"/>
                  </a:moveTo>
                  <a:lnTo>
                    <a:pt x="0" y="2062"/>
                  </a:lnTo>
                  <a:cubicBezTo>
                    <a:pt x="0" y="3924"/>
                    <a:pt x="4500" y="5433"/>
                    <a:pt x="10047" y="5433"/>
                  </a:cubicBezTo>
                  <a:cubicBezTo>
                    <a:pt x="15594" y="5433"/>
                    <a:pt x="20093" y="3924"/>
                    <a:pt x="20093" y="2062"/>
                  </a:cubicBezTo>
                  <a:lnTo>
                    <a:pt x="2009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937;p49"/>
            <p:cNvSpPr/>
            <p:nvPr/>
          </p:nvSpPr>
          <p:spPr>
            <a:xfrm>
              <a:off x="5363475" y="5011675"/>
              <a:ext cx="502350" cy="168600"/>
            </a:xfrm>
            <a:custGeom>
              <a:avLst/>
              <a:gdLst/>
              <a:ahLst/>
              <a:cxnLst/>
              <a:rect l="l" t="t" r="r" b="b"/>
              <a:pathLst>
                <a:path w="20094" h="6744" extrusionOk="0">
                  <a:moveTo>
                    <a:pt x="10047" y="0"/>
                  </a:moveTo>
                  <a:cubicBezTo>
                    <a:pt x="4498" y="0"/>
                    <a:pt x="0" y="1510"/>
                    <a:pt x="0" y="3372"/>
                  </a:cubicBezTo>
                  <a:cubicBezTo>
                    <a:pt x="0" y="5234"/>
                    <a:pt x="4500" y="6744"/>
                    <a:pt x="10047" y="6744"/>
                  </a:cubicBezTo>
                  <a:cubicBezTo>
                    <a:pt x="15594" y="6744"/>
                    <a:pt x="20093" y="5234"/>
                    <a:pt x="20093" y="3372"/>
                  </a:cubicBezTo>
                  <a:cubicBezTo>
                    <a:pt x="20093" y="1510"/>
                    <a:pt x="15595" y="0"/>
                    <a:pt x="10047" y="0"/>
                  </a:cubicBezTo>
                  <a:close/>
                </a:path>
              </a:pathLst>
            </a:custGeom>
            <a:solidFill>
              <a:srgbClr val="FFDA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938;p49"/>
            <p:cNvSpPr/>
            <p:nvPr/>
          </p:nvSpPr>
          <p:spPr>
            <a:xfrm>
              <a:off x="5364050" y="5022725"/>
              <a:ext cx="501175" cy="157550"/>
            </a:xfrm>
            <a:custGeom>
              <a:avLst/>
              <a:gdLst/>
              <a:ahLst/>
              <a:cxnLst/>
              <a:rect l="l" t="t" r="r" b="b"/>
              <a:pathLst>
                <a:path w="20047" h="6302" extrusionOk="0">
                  <a:moveTo>
                    <a:pt x="10024" y="1030"/>
                  </a:moveTo>
                  <a:cubicBezTo>
                    <a:pt x="12598" y="1030"/>
                    <a:pt x="15005" y="1363"/>
                    <a:pt x="16800" y="1964"/>
                  </a:cubicBezTo>
                  <a:cubicBezTo>
                    <a:pt x="18492" y="2532"/>
                    <a:pt x="19039" y="3158"/>
                    <a:pt x="19039" y="3371"/>
                  </a:cubicBezTo>
                  <a:cubicBezTo>
                    <a:pt x="19039" y="3584"/>
                    <a:pt x="18492" y="4211"/>
                    <a:pt x="16800" y="4779"/>
                  </a:cubicBezTo>
                  <a:cubicBezTo>
                    <a:pt x="15005" y="5381"/>
                    <a:pt x="12600" y="5713"/>
                    <a:pt x="10024" y="5713"/>
                  </a:cubicBezTo>
                  <a:cubicBezTo>
                    <a:pt x="7448" y="5713"/>
                    <a:pt x="5043" y="5381"/>
                    <a:pt x="3247" y="4779"/>
                  </a:cubicBezTo>
                  <a:cubicBezTo>
                    <a:pt x="1556" y="4211"/>
                    <a:pt x="1008" y="3586"/>
                    <a:pt x="1008" y="3371"/>
                  </a:cubicBezTo>
                  <a:cubicBezTo>
                    <a:pt x="1008" y="3156"/>
                    <a:pt x="1556" y="2532"/>
                    <a:pt x="3247" y="1964"/>
                  </a:cubicBezTo>
                  <a:cubicBezTo>
                    <a:pt x="5043" y="1363"/>
                    <a:pt x="7449" y="1030"/>
                    <a:pt x="10024" y="1030"/>
                  </a:cubicBezTo>
                  <a:close/>
                  <a:moveTo>
                    <a:pt x="10024" y="1"/>
                  </a:moveTo>
                  <a:cubicBezTo>
                    <a:pt x="4696" y="1"/>
                    <a:pt x="341" y="1392"/>
                    <a:pt x="1" y="3150"/>
                  </a:cubicBezTo>
                  <a:cubicBezTo>
                    <a:pt x="341" y="4910"/>
                    <a:pt x="4696" y="6302"/>
                    <a:pt x="10024" y="6302"/>
                  </a:cubicBezTo>
                  <a:cubicBezTo>
                    <a:pt x="15352" y="6302"/>
                    <a:pt x="19708" y="4910"/>
                    <a:pt x="20046" y="3150"/>
                  </a:cubicBezTo>
                  <a:cubicBezTo>
                    <a:pt x="19708" y="1392"/>
                    <a:pt x="15352" y="1"/>
                    <a:pt x="10024" y="1"/>
                  </a:cubicBezTo>
                  <a:close/>
                </a:path>
              </a:pathLst>
            </a:custGeom>
            <a:solidFill>
              <a:srgbClr val="D18F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939;p49"/>
            <p:cNvSpPr/>
            <p:nvPr/>
          </p:nvSpPr>
          <p:spPr>
            <a:xfrm>
              <a:off x="5363475" y="5011675"/>
              <a:ext cx="502350" cy="168600"/>
            </a:xfrm>
            <a:custGeom>
              <a:avLst/>
              <a:gdLst/>
              <a:ahLst/>
              <a:cxnLst/>
              <a:rect l="l" t="t" r="r" b="b"/>
              <a:pathLst>
                <a:path w="20094" h="6744" extrusionOk="0">
                  <a:moveTo>
                    <a:pt x="10047" y="1031"/>
                  </a:moveTo>
                  <a:cubicBezTo>
                    <a:pt x="12623" y="1031"/>
                    <a:pt x="15028" y="1364"/>
                    <a:pt x="16823" y="1964"/>
                  </a:cubicBezTo>
                  <a:cubicBezTo>
                    <a:pt x="18515" y="2532"/>
                    <a:pt x="19062" y="3159"/>
                    <a:pt x="19062" y="3372"/>
                  </a:cubicBezTo>
                  <a:cubicBezTo>
                    <a:pt x="19062" y="3585"/>
                    <a:pt x="18515" y="4211"/>
                    <a:pt x="16823" y="4778"/>
                  </a:cubicBezTo>
                  <a:cubicBezTo>
                    <a:pt x="15028" y="5380"/>
                    <a:pt x="12623" y="5713"/>
                    <a:pt x="10047" y="5713"/>
                  </a:cubicBezTo>
                  <a:cubicBezTo>
                    <a:pt x="7471" y="5713"/>
                    <a:pt x="5066" y="5380"/>
                    <a:pt x="3270" y="4778"/>
                  </a:cubicBezTo>
                  <a:cubicBezTo>
                    <a:pt x="1579" y="4211"/>
                    <a:pt x="1031" y="3585"/>
                    <a:pt x="1031" y="3372"/>
                  </a:cubicBezTo>
                  <a:cubicBezTo>
                    <a:pt x="1031" y="3157"/>
                    <a:pt x="1579" y="2532"/>
                    <a:pt x="3270" y="1964"/>
                  </a:cubicBezTo>
                  <a:cubicBezTo>
                    <a:pt x="5066" y="1364"/>
                    <a:pt x="7472" y="1031"/>
                    <a:pt x="10047" y="1031"/>
                  </a:cubicBezTo>
                  <a:close/>
                  <a:moveTo>
                    <a:pt x="10047" y="0"/>
                  </a:moveTo>
                  <a:cubicBezTo>
                    <a:pt x="4498" y="0"/>
                    <a:pt x="0" y="1510"/>
                    <a:pt x="0" y="3372"/>
                  </a:cubicBezTo>
                  <a:cubicBezTo>
                    <a:pt x="0" y="5233"/>
                    <a:pt x="4498" y="6744"/>
                    <a:pt x="10047" y="6744"/>
                  </a:cubicBezTo>
                  <a:cubicBezTo>
                    <a:pt x="15595" y="6744"/>
                    <a:pt x="20093" y="5233"/>
                    <a:pt x="20093" y="3372"/>
                  </a:cubicBezTo>
                  <a:cubicBezTo>
                    <a:pt x="20093" y="1510"/>
                    <a:pt x="15594" y="0"/>
                    <a:pt x="1004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940;p49"/>
            <p:cNvSpPr/>
            <p:nvPr/>
          </p:nvSpPr>
          <p:spPr>
            <a:xfrm>
              <a:off x="5426750" y="5063225"/>
              <a:ext cx="375775" cy="65550"/>
            </a:xfrm>
            <a:custGeom>
              <a:avLst/>
              <a:gdLst/>
              <a:ahLst/>
              <a:cxnLst/>
              <a:rect l="l" t="t" r="r" b="b"/>
              <a:pathLst>
                <a:path w="15031" h="2622" extrusionOk="0">
                  <a:moveTo>
                    <a:pt x="7516" y="0"/>
                  </a:moveTo>
                  <a:cubicBezTo>
                    <a:pt x="3760" y="0"/>
                    <a:pt x="1140" y="721"/>
                    <a:pt x="0" y="1310"/>
                  </a:cubicBezTo>
                  <a:cubicBezTo>
                    <a:pt x="1140" y="1898"/>
                    <a:pt x="3760" y="2621"/>
                    <a:pt x="7516" y="2621"/>
                  </a:cubicBezTo>
                  <a:cubicBezTo>
                    <a:pt x="11272" y="2621"/>
                    <a:pt x="13893" y="1898"/>
                    <a:pt x="15031" y="1310"/>
                  </a:cubicBezTo>
                  <a:cubicBezTo>
                    <a:pt x="13893" y="721"/>
                    <a:pt x="11272" y="0"/>
                    <a:pt x="7516" y="0"/>
                  </a:cubicBezTo>
                  <a:close/>
                </a:path>
              </a:pathLst>
            </a:custGeom>
            <a:solidFill>
              <a:srgbClr val="FFAF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941;p49"/>
            <p:cNvSpPr/>
            <p:nvPr/>
          </p:nvSpPr>
          <p:spPr>
            <a:xfrm>
              <a:off x="5363475" y="5010300"/>
              <a:ext cx="502350" cy="135825"/>
            </a:xfrm>
            <a:custGeom>
              <a:avLst/>
              <a:gdLst/>
              <a:ahLst/>
              <a:cxnLst/>
              <a:rect l="l" t="t" r="r" b="b"/>
              <a:pathLst>
                <a:path w="20094" h="5433" extrusionOk="0">
                  <a:moveTo>
                    <a:pt x="0" y="0"/>
                  </a:moveTo>
                  <a:lnTo>
                    <a:pt x="0" y="2061"/>
                  </a:lnTo>
                  <a:cubicBezTo>
                    <a:pt x="0" y="3923"/>
                    <a:pt x="4500" y="5432"/>
                    <a:pt x="10047" y="5432"/>
                  </a:cubicBezTo>
                  <a:cubicBezTo>
                    <a:pt x="15594" y="5432"/>
                    <a:pt x="20093" y="3923"/>
                    <a:pt x="20093" y="2061"/>
                  </a:cubicBezTo>
                  <a:lnTo>
                    <a:pt x="2009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942;p49"/>
            <p:cNvSpPr/>
            <p:nvPr/>
          </p:nvSpPr>
          <p:spPr>
            <a:xfrm>
              <a:off x="5363475" y="4926000"/>
              <a:ext cx="502350" cy="168600"/>
            </a:xfrm>
            <a:custGeom>
              <a:avLst/>
              <a:gdLst/>
              <a:ahLst/>
              <a:cxnLst/>
              <a:rect l="l" t="t" r="r" b="b"/>
              <a:pathLst>
                <a:path w="20094" h="6744" extrusionOk="0">
                  <a:moveTo>
                    <a:pt x="10047" y="0"/>
                  </a:moveTo>
                  <a:cubicBezTo>
                    <a:pt x="4498" y="0"/>
                    <a:pt x="0" y="1510"/>
                    <a:pt x="0" y="3372"/>
                  </a:cubicBezTo>
                  <a:cubicBezTo>
                    <a:pt x="0" y="5235"/>
                    <a:pt x="4500" y="6744"/>
                    <a:pt x="10047" y="6744"/>
                  </a:cubicBezTo>
                  <a:cubicBezTo>
                    <a:pt x="15594" y="6744"/>
                    <a:pt x="20093" y="5235"/>
                    <a:pt x="20093" y="3372"/>
                  </a:cubicBezTo>
                  <a:cubicBezTo>
                    <a:pt x="20093" y="1510"/>
                    <a:pt x="15595" y="0"/>
                    <a:pt x="10047" y="0"/>
                  </a:cubicBezTo>
                  <a:close/>
                </a:path>
              </a:pathLst>
            </a:custGeom>
            <a:solidFill>
              <a:srgbClr val="FFDA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943;p49"/>
            <p:cNvSpPr/>
            <p:nvPr/>
          </p:nvSpPr>
          <p:spPr>
            <a:xfrm>
              <a:off x="5364050" y="4937050"/>
              <a:ext cx="501175" cy="157550"/>
            </a:xfrm>
            <a:custGeom>
              <a:avLst/>
              <a:gdLst/>
              <a:ahLst/>
              <a:cxnLst/>
              <a:rect l="l" t="t" r="r" b="b"/>
              <a:pathLst>
                <a:path w="20047" h="6302" extrusionOk="0">
                  <a:moveTo>
                    <a:pt x="10024" y="1032"/>
                  </a:moveTo>
                  <a:cubicBezTo>
                    <a:pt x="12598" y="1032"/>
                    <a:pt x="15005" y="1363"/>
                    <a:pt x="16800" y="1965"/>
                  </a:cubicBezTo>
                  <a:cubicBezTo>
                    <a:pt x="18492" y="2532"/>
                    <a:pt x="19039" y="3158"/>
                    <a:pt x="19039" y="3371"/>
                  </a:cubicBezTo>
                  <a:cubicBezTo>
                    <a:pt x="19039" y="3584"/>
                    <a:pt x="18492" y="4210"/>
                    <a:pt x="16800" y="4779"/>
                  </a:cubicBezTo>
                  <a:cubicBezTo>
                    <a:pt x="15005" y="5381"/>
                    <a:pt x="12600" y="5713"/>
                    <a:pt x="10024" y="5713"/>
                  </a:cubicBezTo>
                  <a:cubicBezTo>
                    <a:pt x="7448" y="5713"/>
                    <a:pt x="5043" y="5381"/>
                    <a:pt x="3247" y="4779"/>
                  </a:cubicBezTo>
                  <a:cubicBezTo>
                    <a:pt x="1556" y="4210"/>
                    <a:pt x="1008" y="3586"/>
                    <a:pt x="1008" y="3371"/>
                  </a:cubicBezTo>
                  <a:cubicBezTo>
                    <a:pt x="1008" y="3158"/>
                    <a:pt x="1556" y="2532"/>
                    <a:pt x="3247" y="1965"/>
                  </a:cubicBezTo>
                  <a:cubicBezTo>
                    <a:pt x="5043" y="1363"/>
                    <a:pt x="7449" y="1032"/>
                    <a:pt x="10024" y="1032"/>
                  </a:cubicBezTo>
                  <a:close/>
                  <a:moveTo>
                    <a:pt x="10024" y="1"/>
                  </a:moveTo>
                  <a:cubicBezTo>
                    <a:pt x="4696" y="1"/>
                    <a:pt x="341" y="1391"/>
                    <a:pt x="1" y="3151"/>
                  </a:cubicBezTo>
                  <a:cubicBezTo>
                    <a:pt x="341" y="4910"/>
                    <a:pt x="4696" y="6302"/>
                    <a:pt x="10024" y="6302"/>
                  </a:cubicBezTo>
                  <a:cubicBezTo>
                    <a:pt x="15352" y="6302"/>
                    <a:pt x="19708" y="4910"/>
                    <a:pt x="20046" y="3151"/>
                  </a:cubicBezTo>
                  <a:cubicBezTo>
                    <a:pt x="19708" y="1391"/>
                    <a:pt x="15352" y="1"/>
                    <a:pt x="10024" y="1"/>
                  </a:cubicBezTo>
                  <a:close/>
                </a:path>
              </a:pathLst>
            </a:custGeom>
            <a:solidFill>
              <a:srgbClr val="D18F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944;p49"/>
            <p:cNvSpPr/>
            <p:nvPr/>
          </p:nvSpPr>
          <p:spPr>
            <a:xfrm>
              <a:off x="5363475" y="4926000"/>
              <a:ext cx="502350" cy="168600"/>
            </a:xfrm>
            <a:custGeom>
              <a:avLst/>
              <a:gdLst/>
              <a:ahLst/>
              <a:cxnLst/>
              <a:rect l="l" t="t" r="r" b="b"/>
              <a:pathLst>
                <a:path w="20094" h="6744" extrusionOk="0">
                  <a:moveTo>
                    <a:pt x="10047" y="1031"/>
                  </a:moveTo>
                  <a:cubicBezTo>
                    <a:pt x="12623" y="1031"/>
                    <a:pt x="15028" y="1364"/>
                    <a:pt x="16823" y="1966"/>
                  </a:cubicBezTo>
                  <a:cubicBezTo>
                    <a:pt x="18515" y="2533"/>
                    <a:pt x="19062" y="3159"/>
                    <a:pt x="19062" y="3372"/>
                  </a:cubicBezTo>
                  <a:cubicBezTo>
                    <a:pt x="19062" y="3585"/>
                    <a:pt x="18515" y="4211"/>
                    <a:pt x="16823" y="4780"/>
                  </a:cubicBezTo>
                  <a:cubicBezTo>
                    <a:pt x="15028" y="5381"/>
                    <a:pt x="12623" y="5713"/>
                    <a:pt x="10047" y="5713"/>
                  </a:cubicBezTo>
                  <a:cubicBezTo>
                    <a:pt x="7471" y="5713"/>
                    <a:pt x="5066" y="5381"/>
                    <a:pt x="3270" y="4780"/>
                  </a:cubicBezTo>
                  <a:cubicBezTo>
                    <a:pt x="1579" y="4211"/>
                    <a:pt x="1031" y="3585"/>
                    <a:pt x="1031" y="3372"/>
                  </a:cubicBezTo>
                  <a:cubicBezTo>
                    <a:pt x="1031" y="3158"/>
                    <a:pt x="1579" y="2533"/>
                    <a:pt x="3270" y="1966"/>
                  </a:cubicBezTo>
                  <a:cubicBezTo>
                    <a:pt x="5066" y="1364"/>
                    <a:pt x="7472" y="1031"/>
                    <a:pt x="10047" y="1031"/>
                  </a:cubicBezTo>
                  <a:close/>
                  <a:moveTo>
                    <a:pt x="10047" y="0"/>
                  </a:moveTo>
                  <a:cubicBezTo>
                    <a:pt x="4498" y="0"/>
                    <a:pt x="0" y="1510"/>
                    <a:pt x="0" y="3372"/>
                  </a:cubicBezTo>
                  <a:cubicBezTo>
                    <a:pt x="0" y="5233"/>
                    <a:pt x="4498" y="6744"/>
                    <a:pt x="10047" y="6744"/>
                  </a:cubicBezTo>
                  <a:cubicBezTo>
                    <a:pt x="15595" y="6744"/>
                    <a:pt x="20093" y="5233"/>
                    <a:pt x="20093" y="3372"/>
                  </a:cubicBezTo>
                  <a:cubicBezTo>
                    <a:pt x="20093" y="1510"/>
                    <a:pt x="15594" y="0"/>
                    <a:pt x="1004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945;p49"/>
            <p:cNvSpPr/>
            <p:nvPr/>
          </p:nvSpPr>
          <p:spPr>
            <a:xfrm>
              <a:off x="5426750" y="4977550"/>
              <a:ext cx="375775" cy="65550"/>
            </a:xfrm>
            <a:custGeom>
              <a:avLst/>
              <a:gdLst/>
              <a:ahLst/>
              <a:cxnLst/>
              <a:rect l="l" t="t" r="r" b="b"/>
              <a:pathLst>
                <a:path w="15031" h="2622" extrusionOk="0">
                  <a:moveTo>
                    <a:pt x="7516" y="0"/>
                  </a:moveTo>
                  <a:cubicBezTo>
                    <a:pt x="3760" y="0"/>
                    <a:pt x="1140" y="723"/>
                    <a:pt x="0" y="1310"/>
                  </a:cubicBezTo>
                  <a:cubicBezTo>
                    <a:pt x="1140" y="1899"/>
                    <a:pt x="3760" y="2621"/>
                    <a:pt x="7516" y="2621"/>
                  </a:cubicBezTo>
                  <a:cubicBezTo>
                    <a:pt x="11272" y="2621"/>
                    <a:pt x="13893" y="1899"/>
                    <a:pt x="15031" y="1310"/>
                  </a:cubicBezTo>
                  <a:cubicBezTo>
                    <a:pt x="13893" y="723"/>
                    <a:pt x="11272" y="0"/>
                    <a:pt x="7516" y="0"/>
                  </a:cubicBezTo>
                  <a:close/>
                </a:path>
              </a:pathLst>
            </a:custGeom>
            <a:solidFill>
              <a:srgbClr val="FFAF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946;p49"/>
            <p:cNvSpPr/>
            <p:nvPr/>
          </p:nvSpPr>
          <p:spPr>
            <a:xfrm>
              <a:off x="5363475" y="4924625"/>
              <a:ext cx="502350" cy="135825"/>
            </a:xfrm>
            <a:custGeom>
              <a:avLst/>
              <a:gdLst/>
              <a:ahLst/>
              <a:cxnLst/>
              <a:rect l="l" t="t" r="r" b="b"/>
              <a:pathLst>
                <a:path w="20094" h="5433" extrusionOk="0">
                  <a:moveTo>
                    <a:pt x="0" y="0"/>
                  </a:moveTo>
                  <a:lnTo>
                    <a:pt x="0" y="2061"/>
                  </a:lnTo>
                  <a:cubicBezTo>
                    <a:pt x="0" y="3923"/>
                    <a:pt x="4500" y="5433"/>
                    <a:pt x="10047" y="5433"/>
                  </a:cubicBezTo>
                  <a:cubicBezTo>
                    <a:pt x="15594" y="5433"/>
                    <a:pt x="20093" y="3923"/>
                    <a:pt x="20093" y="2061"/>
                  </a:cubicBezTo>
                  <a:lnTo>
                    <a:pt x="2009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47;p49"/>
            <p:cNvSpPr/>
            <p:nvPr/>
          </p:nvSpPr>
          <p:spPr>
            <a:xfrm>
              <a:off x="5363475" y="4840375"/>
              <a:ext cx="502350" cy="168550"/>
            </a:xfrm>
            <a:custGeom>
              <a:avLst/>
              <a:gdLst/>
              <a:ahLst/>
              <a:cxnLst/>
              <a:rect l="l" t="t" r="r" b="b"/>
              <a:pathLst>
                <a:path w="20094" h="6742" extrusionOk="0">
                  <a:moveTo>
                    <a:pt x="10047" y="0"/>
                  </a:moveTo>
                  <a:cubicBezTo>
                    <a:pt x="4498" y="0"/>
                    <a:pt x="0" y="1509"/>
                    <a:pt x="0" y="3370"/>
                  </a:cubicBezTo>
                  <a:cubicBezTo>
                    <a:pt x="0" y="5231"/>
                    <a:pt x="4500" y="6742"/>
                    <a:pt x="10047" y="6742"/>
                  </a:cubicBezTo>
                  <a:cubicBezTo>
                    <a:pt x="15594" y="6742"/>
                    <a:pt x="20093" y="5233"/>
                    <a:pt x="20093" y="3370"/>
                  </a:cubicBezTo>
                  <a:cubicBezTo>
                    <a:pt x="20093" y="1508"/>
                    <a:pt x="15595" y="0"/>
                    <a:pt x="1004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48;p49"/>
            <p:cNvSpPr/>
            <p:nvPr/>
          </p:nvSpPr>
          <p:spPr>
            <a:xfrm>
              <a:off x="5364050" y="4851350"/>
              <a:ext cx="501175" cy="157575"/>
            </a:xfrm>
            <a:custGeom>
              <a:avLst/>
              <a:gdLst/>
              <a:ahLst/>
              <a:cxnLst/>
              <a:rect l="l" t="t" r="r" b="b"/>
              <a:pathLst>
                <a:path w="20047" h="6303" extrusionOk="0">
                  <a:moveTo>
                    <a:pt x="10024" y="1032"/>
                  </a:moveTo>
                  <a:cubicBezTo>
                    <a:pt x="12598" y="1032"/>
                    <a:pt x="15005" y="1364"/>
                    <a:pt x="16800" y="1966"/>
                  </a:cubicBezTo>
                  <a:cubicBezTo>
                    <a:pt x="18492" y="2533"/>
                    <a:pt x="19039" y="3159"/>
                    <a:pt x="19039" y="3372"/>
                  </a:cubicBezTo>
                  <a:cubicBezTo>
                    <a:pt x="19039" y="3585"/>
                    <a:pt x="18492" y="4213"/>
                    <a:pt x="16800" y="4780"/>
                  </a:cubicBezTo>
                  <a:cubicBezTo>
                    <a:pt x="15005" y="5382"/>
                    <a:pt x="12600" y="5714"/>
                    <a:pt x="10024" y="5714"/>
                  </a:cubicBezTo>
                  <a:cubicBezTo>
                    <a:pt x="7448" y="5714"/>
                    <a:pt x="5043" y="5382"/>
                    <a:pt x="3247" y="4780"/>
                  </a:cubicBezTo>
                  <a:cubicBezTo>
                    <a:pt x="1556" y="4213"/>
                    <a:pt x="1008" y="3587"/>
                    <a:pt x="1008" y="3372"/>
                  </a:cubicBezTo>
                  <a:cubicBezTo>
                    <a:pt x="1008" y="3159"/>
                    <a:pt x="1556" y="2533"/>
                    <a:pt x="3247" y="1966"/>
                  </a:cubicBezTo>
                  <a:cubicBezTo>
                    <a:pt x="5043" y="1364"/>
                    <a:pt x="7449" y="1032"/>
                    <a:pt x="10024" y="1032"/>
                  </a:cubicBezTo>
                  <a:close/>
                  <a:moveTo>
                    <a:pt x="10024" y="1"/>
                  </a:moveTo>
                  <a:cubicBezTo>
                    <a:pt x="4696" y="1"/>
                    <a:pt x="341" y="1394"/>
                    <a:pt x="1" y="3152"/>
                  </a:cubicBezTo>
                  <a:cubicBezTo>
                    <a:pt x="341" y="4911"/>
                    <a:pt x="4696" y="6303"/>
                    <a:pt x="10024" y="6303"/>
                  </a:cubicBezTo>
                  <a:cubicBezTo>
                    <a:pt x="15352" y="6303"/>
                    <a:pt x="19708" y="4911"/>
                    <a:pt x="20046" y="3152"/>
                  </a:cubicBezTo>
                  <a:cubicBezTo>
                    <a:pt x="19708" y="1394"/>
                    <a:pt x="15352" y="1"/>
                    <a:pt x="10024" y="1"/>
                  </a:cubicBezTo>
                  <a:close/>
                </a:path>
              </a:pathLst>
            </a:custGeom>
            <a:solidFill>
              <a:srgbClr val="D18F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49;p49"/>
            <p:cNvSpPr/>
            <p:nvPr/>
          </p:nvSpPr>
          <p:spPr>
            <a:xfrm>
              <a:off x="5363475" y="4840325"/>
              <a:ext cx="502350" cy="168575"/>
            </a:xfrm>
            <a:custGeom>
              <a:avLst/>
              <a:gdLst/>
              <a:ahLst/>
              <a:cxnLst/>
              <a:rect l="l" t="t" r="r" b="b"/>
              <a:pathLst>
                <a:path w="20094" h="6743" extrusionOk="0">
                  <a:moveTo>
                    <a:pt x="10047" y="1032"/>
                  </a:moveTo>
                  <a:cubicBezTo>
                    <a:pt x="12623" y="1032"/>
                    <a:pt x="15028" y="1364"/>
                    <a:pt x="16823" y="1966"/>
                  </a:cubicBezTo>
                  <a:cubicBezTo>
                    <a:pt x="18515" y="2533"/>
                    <a:pt x="19062" y="3159"/>
                    <a:pt x="19062" y="3372"/>
                  </a:cubicBezTo>
                  <a:cubicBezTo>
                    <a:pt x="19062" y="3585"/>
                    <a:pt x="18515" y="4211"/>
                    <a:pt x="16823" y="4779"/>
                  </a:cubicBezTo>
                  <a:cubicBezTo>
                    <a:pt x="15028" y="5381"/>
                    <a:pt x="12623" y="5714"/>
                    <a:pt x="10047" y="5714"/>
                  </a:cubicBezTo>
                  <a:cubicBezTo>
                    <a:pt x="7471" y="5714"/>
                    <a:pt x="5066" y="5381"/>
                    <a:pt x="3270" y="4779"/>
                  </a:cubicBezTo>
                  <a:cubicBezTo>
                    <a:pt x="1579" y="4211"/>
                    <a:pt x="1031" y="3585"/>
                    <a:pt x="1031" y="3372"/>
                  </a:cubicBezTo>
                  <a:cubicBezTo>
                    <a:pt x="1031" y="3159"/>
                    <a:pt x="1579" y="2533"/>
                    <a:pt x="3270" y="1966"/>
                  </a:cubicBezTo>
                  <a:cubicBezTo>
                    <a:pt x="5066" y="1364"/>
                    <a:pt x="7472" y="1032"/>
                    <a:pt x="10047" y="1032"/>
                  </a:cubicBezTo>
                  <a:close/>
                  <a:moveTo>
                    <a:pt x="10047" y="1"/>
                  </a:moveTo>
                  <a:cubicBezTo>
                    <a:pt x="4498" y="1"/>
                    <a:pt x="0" y="1510"/>
                    <a:pt x="0" y="3372"/>
                  </a:cubicBezTo>
                  <a:cubicBezTo>
                    <a:pt x="0" y="5235"/>
                    <a:pt x="4498" y="6743"/>
                    <a:pt x="10047" y="6743"/>
                  </a:cubicBezTo>
                  <a:cubicBezTo>
                    <a:pt x="15595" y="6743"/>
                    <a:pt x="20093" y="5233"/>
                    <a:pt x="20093" y="3372"/>
                  </a:cubicBezTo>
                  <a:cubicBezTo>
                    <a:pt x="20093" y="1511"/>
                    <a:pt x="15594" y="1"/>
                    <a:pt x="1004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50;p49"/>
            <p:cNvSpPr/>
            <p:nvPr/>
          </p:nvSpPr>
          <p:spPr>
            <a:xfrm>
              <a:off x="5426750" y="4891875"/>
              <a:ext cx="375775" cy="65550"/>
            </a:xfrm>
            <a:custGeom>
              <a:avLst/>
              <a:gdLst/>
              <a:ahLst/>
              <a:cxnLst/>
              <a:rect l="l" t="t" r="r" b="b"/>
              <a:pathLst>
                <a:path w="15031" h="2622" extrusionOk="0">
                  <a:moveTo>
                    <a:pt x="7516" y="1"/>
                  </a:moveTo>
                  <a:cubicBezTo>
                    <a:pt x="3760" y="1"/>
                    <a:pt x="1140" y="723"/>
                    <a:pt x="0" y="1310"/>
                  </a:cubicBezTo>
                  <a:cubicBezTo>
                    <a:pt x="1140" y="1899"/>
                    <a:pt x="3760" y="2621"/>
                    <a:pt x="7516" y="2621"/>
                  </a:cubicBezTo>
                  <a:cubicBezTo>
                    <a:pt x="11272" y="2621"/>
                    <a:pt x="13893" y="1899"/>
                    <a:pt x="15031" y="1310"/>
                  </a:cubicBezTo>
                  <a:cubicBezTo>
                    <a:pt x="13893" y="723"/>
                    <a:pt x="11272" y="1"/>
                    <a:pt x="751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51;p49"/>
            <p:cNvSpPr/>
            <p:nvPr/>
          </p:nvSpPr>
          <p:spPr>
            <a:xfrm>
              <a:off x="5450025" y="4838950"/>
              <a:ext cx="502350" cy="135825"/>
            </a:xfrm>
            <a:custGeom>
              <a:avLst/>
              <a:gdLst/>
              <a:ahLst/>
              <a:cxnLst/>
              <a:rect l="l" t="t" r="r" b="b"/>
              <a:pathLst>
                <a:path w="20094" h="5433" extrusionOk="0">
                  <a:moveTo>
                    <a:pt x="1" y="0"/>
                  </a:moveTo>
                  <a:lnTo>
                    <a:pt x="1" y="2061"/>
                  </a:lnTo>
                  <a:cubicBezTo>
                    <a:pt x="1" y="3922"/>
                    <a:pt x="4500" y="5433"/>
                    <a:pt x="10047" y="5433"/>
                  </a:cubicBezTo>
                  <a:cubicBezTo>
                    <a:pt x="15596" y="5433"/>
                    <a:pt x="20094" y="3923"/>
                    <a:pt x="20094" y="2061"/>
                  </a:cubicBezTo>
                  <a:lnTo>
                    <a:pt x="200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2;p49"/>
            <p:cNvSpPr/>
            <p:nvPr/>
          </p:nvSpPr>
          <p:spPr>
            <a:xfrm>
              <a:off x="5450025" y="4754650"/>
              <a:ext cx="502350" cy="168575"/>
            </a:xfrm>
            <a:custGeom>
              <a:avLst/>
              <a:gdLst/>
              <a:ahLst/>
              <a:cxnLst/>
              <a:rect l="l" t="t" r="r" b="b"/>
              <a:pathLst>
                <a:path w="20094" h="6743" extrusionOk="0">
                  <a:moveTo>
                    <a:pt x="10047" y="1"/>
                  </a:moveTo>
                  <a:cubicBezTo>
                    <a:pt x="4499" y="1"/>
                    <a:pt x="1" y="1512"/>
                    <a:pt x="1" y="3372"/>
                  </a:cubicBezTo>
                  <a:cubicBezTo>
                    <a:pt x="1" y="5233"/>
                    <a:pt x="4500" y="6743"/>
                    <a:pt x="10047" y="6743"/>
                  </a:cubicBezTo>
                  <a:cubicBezTo>
                    <a:pt x="15596" y="6743"/>
                    <a:pt x="20094" y="5235"/>
                    <a:pt x="20094" y="3372"/>
                  </a:cubicBezTo>
                  <a:cubicBezTo>
                    <a:pt x="20094" y="1512"/>
                    <a:pt x="15596" y="1"/>
                    <a:pt x="1004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53;p49"/>
            <p:cNvSpPr/>
            <p:nvPr/>
          </p:nvSpPr>
          <p:spPr>
            <a:xfrm>
              <a:off x="5450625" y="4765725"/>
              <a:ext cx="501175" cy="157550"/>
            </a:xfrm>
            <a:custGeom>
              <a:avLst/>
              <a:gdLst/>
              <a:ahLst/>
              <a:cxnLst/>
              <a:rect l="l" t="t" r="r" b="b"/>
              <a:pathLst>
                <a:path w="20047" h="6302" extrusionOk="0">
                  <a:moveTo>
                    <a:pt x="10023" y="1030"/>
                  </a:moveTo>
                  <a:cubicBezTo>
                    <a:pt x="12599" y="1030"/>
                    <a:pt x="15004" y="1362"/>
                    <a:pt x="16799" y="1964"/>
                  </a:cubicBezTo>
                  <a:cubicBezTo>
                    <a:pt x="18492" y="2532"/>
                    <a:pt x="19037" y="3157"/>
                    <a:pt x="19037" y="3370"/>
                  </a:cubicBezTo>
                  <a:cubicBezTo>
                    <a:pt x="19037" y="3584"/>
                    <a:pt x="18492" y="4209"/>
                    <a:pt x="16799" y="4778"/>
                  </a:cubicBezTo>
                  <a:cubicBezTo>
                    <a:pt x="15004" y="5380"/>
                    <a:pt x="12598" y="5713"/>
                    <a:pt x="10023" y="5713"/>
                  </a:cubicBezTo>
                  <a:cubicBezTo>
                    <a:pt x="7449" y="5713"/>
                    <a:pt x="5042" y="5380"/>
                    <a:pt x="3247" y="4778"/>
                  </a:cubicBezTo>
                  <a:cubicBezTo>
                    <a:pt x="1554" y="4209"/>
                    <a:pt x="1006" y="3585"/>
                    <a:pt x="1006" y="3370"/>
                  </a:cubicBezTo>
                  <a:cubicBezTo>
                    <a:pt x="1006" y="3156"/>
                    <a:pt x="1554" y="2533"/>
                    <a:pt x="3247" y="1964"/>
                  </a:cubicBezTo>
                  <a:cubicBezTo>
                    <a:pt x="5042" y="1362"/>
                    <a:pt x="7447" y="1030"/>
                    <a:pt x="10023" y="1030"/>
                  </a:cubicBezTo>
                  <a:close/>
                  <a:moveTo>
                    <a:pt x="10023" y="0"/>
                  </a:moveTo>
                  <a:cubicBezTo>
                    <a:pt x="4695" y="0"/>
                    <a:pt x="339" y="1392"/>
                    <a:pt x="0" y="3150"/>
                  </a:cubicBezTo>
                  <a:cubicBezTo>
                    <a:pt x="339" y="4910"/>
                    <a:pt x="4695" y="6301"/>
                    <a:pt x="10023" y="6301"/>
                  </a:cubicBezTo>
                  <a:cubicBezTo>
                    <a:pt x="15353" y="6301"/>
                    <a:pt x="19708" y="4910"/>
                    <a:pt x="20046" y="3150"/>
                  </a:cubicBezTo>
                  <a:cubicBezTo>
                    <a:pt x="19708" y="1392"/>
                    <a:pt x="15351" y="0"/>
                    <a:pt x="10023" y="0"/>
                  </a:cubicBezTo>
                  <a:close/>
                </a:path>
              </a:pathLst>
            </a:custGeom>
            <a:solidFill>
              <a:srgbClr val="D18F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54;p49"/>
            <p:cNvSpPr/>
            <p:nvPr/>
          </p:nvSpPr>
          <p:spPr>
            <a:xfrm>
              <a:off x="5450025" y="4754650"/>
              <a:ext cx="502350" cy="168575"/>
            </a:xfrm>
            <a:custGeom>
              <a:avLst/>
              <a:gdLst/>
              <a:ahLst/>
              <a:cxnLst/>
              <a:rect l="l" t="t" r="r" b="b"/>
              <a:pathLst>
                <a:path w="20094" h="6743" extrusionOk="0">
                  <a:moveTo>
                    <a:pt x="10047" y="1032"/>
                  </a:moveTo>
                  <a:cubicBezTo>
                    <a:pt x="12622" y="1032"/>
                    <a:pt x="15028" y="1363"/>
                    <a:pt x="16823" y="1966"/>
                  </a:cubicBezTo>
                  <a:cubicBezTo>
                    <a:pt x="18516" y="2534"/>
                    <a:pt x="19061" y="3159"/>
                    <a:pt x="19061" y="3372"/>
                  </a:cubicBezTo>
                  <a:cubicBezTo>
                    <a:pt x="19061" y="3584"/>
                    <a:pt x="18516" y="4211"/>
                    <a:pt x="16823" y="4780"/>
                  </a:cubicBezTo>
                  <a:cubicBezTo>
                    <a:pt x="15028" y="5381"/>
                    <a:pt x="12622" y="5715"/>
                    <a:pt x="10047" y="5715"/>
                  </a:cubicBezTo>
                  <a:cubicBezTo>
                    <a:pt x="7473" y="5715"/>
                    <a:pt x="5066" y="5381"/>
                    <a:pt x="3273" y="4780"/>
                  </a:cubicBezTo>
                  <a:cubicBezTo>
                    <a:pt x="1578" y="4211"/>
                    <a:pt x="1030" y="3585"/>
                    <a:pt x="1030" y="3372"/>
                  </a:cubicBezTo>
                  <a:cubicBezTo>
                    <a:pt x="1030" y="3158"/>
                    <a:pt x="1578" y="2534"/>
                    <a:pt x="3273" y="1966"/>
                  </a:cubicBezTo>
                  <a:cubicBezTo>
                    <a:pt x="5066" y="1363"/>
                    <a:pt x="7471" y="1032"/>
                    <a:pt x="10047" y="1032"/>
                  </a:cubicBezTo>
                  <a:close/>
                  <a:moveTo>
                    <a:pt x="10047" y="1"/>
                  </a:moveTo>
                  <a:cubicBezTo>
                    <a:pt x="4499" y="1"/>
                    <a:pt x="1" y="1512"/>
                    <a:pt x="1" y="3372"/>
                  </a:cubicBezTo>
                  <a:cubicBezTo>
                    <a:pt x="1" y="5233"/>
                    <a:pt x="4499" y="6743"/>
                    <a:pt x="10047" y="6743"/>
                  </a:cubicBezTo>
                  <a:cubicBezTo>
                    <a:pt x="15596" y="6743"/>
                    <a:pt x="20094" y="5233"/>
                    <a:pt x="20094" y="3372"/>
                  </a:cubicBezTo>
                  <a:cubicBezTo>
                    <a:pt x="20094" y="1512"/>
                    <a:pt x="15596" y="1"/>
                    <a:pt x="1004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55;p49"/>
            <p:cNvSpPr/>
            <p:nvPr/>
          </p:nvSpPr>
          <p:spPr>
            <a:xfrm>
              <a:off x="5513275" y="4806200"/>
              <a:ext cx="375850" cy="65550"/>
            </a:xfrm>
            <a:custGeom>
              <a:avLst/>
              <a:gdLst/>
              <a:ahLst/>
              <a:cxnLst/>
              <a:rect l="l" t="t" r="r" b="b"/>
              <a:pathLst>
                <a:path w="15034" h="2622" extrusionOk="0">
                  <a:moveTo>
                    <a:pt x="7517" y="1"/>
                  </a:moveTo>
                  <a:cubicBezTo>
                    <a:pt x="3761" y="1"/>
                    <a:pt x="1140" y="722"/>
                    <a:pt x="1" y="1310"/>
                  </a:cubicBezTo>
                  <a:cubicBezTo>
                    <a:pt x="1142" y="1899"/>
                    <a:pt x="3761" y="2622"/>
                    <a:pt x="7517" y="2622"/>
                  </a:cubicBezTo>
                  <a:cubicBezTo>
                    <a:pt x="11273" y="2622"/>
                    <a:pt x="13894" y="1899"/>
                    <a:pt x="15034" y="1310"/>
                  </a:cubicBezTo>
                  <a:cubicBezTo>
                    <a:pt x="13894" y="722"/>
                    <a:pt x="11273" y="1"/>
                    <a:pt x="751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56;p49"/>
            <p:cNvSpPr/>
            <p:nvPr/>
          </p:nvSpPr>
          <p:spPr>
            <a:xfrm>
              <a:off x="5513275" y="4728875"/>
              <a:ext cx="502400" cy="135875"/>
            </a:xfrm>
            <a:custGeom>
              <a:avLst/>
              <a:gdLst/>
              <a:ahLst/>
              <a:cxnLst/>
              <a:rect l="l" t="t" r="r" b="b"/>
              <a:pathLst>
                <a:path w="20096" h="5435" extrusionOk="0">
                  <a:moveTo>
                    <a:pt x="1" y="1"/>
                  </a:moveTo>
                  <a:lnTo>
                    <a:pt x="1" y="2061"/>
                  </a:lnTo>
                  <a:cubicBezTo>
                    <a:pt x="1" y="3924"/>
                    <a:pt x="4499" y="5434"/>
                    <a:pt x="10049" y="5434"/>
                  </a:cubicBezTo>
                  <a:cubicBezTo>
                    <a:pt x="15597" y="5434"/>
                    <a:pt x="20095" y="3924"/>
                    <a:pt x="20095" y="2061"/>
                  </a:cubicBezTo>
                  <a:lnTo>
                    <a:pt x="2009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1957;p49"/>
            <p:cNvSpPr/>
            <p:nvPr/>
          </p:nvSpPr>
          <p:spPr>
            <a:xfrm>
              <a:off x="5513275" y="4644575"/>
              <a:ext cx="502400" cy="168625"/>
            </a:xfrm>
            <a:custGeom>
              <a:avLst/>
              <a:gdLst/>
              <a:ahLst/>
              <a:cxnLst/>
              <a:rect l="l" t="t" r="r" b="b"/>
              <a:pathLst>
                <a:path w="20096" h="6745" extrusionOk="0">
                  <a:moveTo>
                    <a:pt x="10049" y="1"/>
                  </a:moveTo>
                  <a:cubicBezTo>
                    <a:pt x="4500" y="1"/>
                    <a:pt x="1" y="1510"/>
                    <a:pt x="1" y="3373"/>
                  </a:cubicBezTo>
                  <a:cubicBezTo>
                    <a:pt x="1" y="5235"/>
                    <a:pt x="4499" y="6744"/>
                    <a:pt x="10049" y="6744"/>
                  </a:cubicBezTo>
                  <a:cubicBezTo>
                    <a:pt x="15597" y="6744"/>
                    <a:pt x="20095" y="5235"/>
                    <a:pt x="20095" y="3373"/>
                  </a:cubicBezTo>
                  <a:cubicBezTo>
                    <a:pt x="20095" y="1512"/>
                    <a:pt x="15597" y="1"/>
                    <a:pt x="1004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1958;p49"/>
            <p:cNvSpPr/>
            <p:nvPr/>
          </p:nvSpPr>
          <p:spPr>
            <a:xfrm>
              <a:off x="5513900" y="4655650"/>
              <a:ext cx="501175" cy="157550"/>
            </a:xfrm>
            <a:custGeom>
              <a:avLst/>
              <a:gdLst/>
              <a:ahLst/>
              <a:cxnLst/>
              <a:rect l="l" t="t" r="r" b="b"/>
              <a:pathLst>
                <a:path w="20047" h="6302" extrusionOk="0">
                  <a:moveTo>
                    <a:pt x="10024" y="1032"/>
                  </a:moveTo>
                  <a:cubicBezTo>
                    <a:pt x="12598" y="1032"/>
                    <a:pt x="15004" y="1362"/>
                    <a:pt x="16801" y="1964"/>
                  </a:cubicBezTo>
                  <a:cubicBezTo>
                    <a:pt x="18492" y="2533"/>
                    <a:pt x="19039" y="3158"/>
                    <a:pt x="19039" y="3371"/>
                  </a:cubicBezTo>
                  <a:cubicBezTo>
                    <a:pt x="19039" y="3584"/>
                    <a:pt x="18492" y="4210"/>
                    <a:pt x="16801" y="4779"/>
                  </a:cubicBezTo>
                  <a:cubicBezTo>
                    <a:pt x="15006" y="5381"/>
                    <a:pt x="12598" y="5713"/>
                    <a:pt x="10024" y="5713"/>
                  </a:cubicBezTo>
                  <a:cubicBezTo>
                    <a:pt x="7449" y="5713"/>
                    <a:pt x="5043" y="5381"/>
                    <a:pt x="3249" y="4779"/>
                  </a:cubicBezTo>
                  <a:cubicBezTo>
                    <a:pt x="1555" y="4210"/>
                    <a:pt x="1008" y="3585"/>
                    <a:pt x="1008" y="3371"/>
                  </a:cubicBezTo>
                  <a:cubicBezTo>
                    <a:pt x="1008" y="3158"/>
                    <a:pt x="1555" y="2533"/>
                    <a:pt x="3249" y="1964"/>
                  </a:cubicBezTo>
                  <a:cubicBezTo>
                    <a:pt x="5043" y="1362"/>
                    <a:pt x="7449" y="1032"/>
                    <a:pt x="10024" y="1032"/>
                  </a:cubicBezTo>
                  <a:close/>
                  <a:moveTo>
                    <a:pt x="10024" y="0"/>
                  </a:moveTo>
                  <a:cubicBezTo>
                    <a:pt x="4697" y="0"/>
                    <a:pt x="341" y="1392"/>
                    <a:pt x="1" y="3152"/>
                  </a:cubicBezTo>
                  <a:cubicBezTo>
                    <a:pt x="341" y="4910"/>
                    <a:pt x="4696" y="6301"/>
                    <a:pt x="10024" y="6301"/>
                  </a:cubicBezTo>
                  <a:cubicBezTo>
                    <a:pt x="15350" y="6301"/>
                    <a:pt x="19708" y="4910"/>
                    <a:pt x="20046" y="3152"/>
                  </a:cubicBezTo>
                  <a:cubicBezTo>
                    <a:pt x="19707" y="1392"/>
                    <a:pt x="15352" y="0"/>
                    <a:pt x="100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1959;p49"/>
            <p:cNvSpPr/>
            <p:nvPr/>
          </p:nvSpPr>
          <p:spPr>
            <a:xfrm>
              <a:off x="5513275" y="4644625"/>
              <a:ext cx="502400" cy="168600"/>
            </a:xfrm>
            <a:custGeom>
              <a:avLst/>
              <a:gdLst/>
              <a:ahLst/>
              <a:cxnLst/>
              <a:rect l="l" t="t" r="r" b="b"/>
              <a:pathLst>
                <a:path w="20096" h="6744" extrusionOk="0">
                  <a:moveTo>
                    <a:pt x="10049" y="1030"/>
                  </a:moveTo>
                  <a:cubicBezTo>
                    <a:pt x="12623" y="1030"/>
                    <a:pt x="15029" y="1362"/>
                    <a:pt x="16825" y="1964"/>
                  </a:cubicBezTo>
                  <a:cubicBezTo>
                    <a:pt x="18517" y="2532"/>
                    <a:pt x="19064" y="3158"/>
                    <a:pt x="19064" y="3371"/>
                  </a:cubicBezTo>
                  <a:cubicBezTo>
                    <a:pt x="19064" y="3584"/>
                    <a:pt x="18517" y="4211"/>
                    <a:pt x="16825" y="4779"/>
                  </a:cubicBezTo>
                  <a:cubicBezTo>
                    <a:pt x="15029" y="5381"/>
                    <a:pt x="12623" y="5713"/>
                    <a:pt x="10049" y="5713"/>
                  </a:cubicBezTo>
                  <a:cubicBezTo>
                    <a:pt x="7474" y="5713"/>
                    <a:pt x="5068" y="5381"/>
                    <a:pt x="3272" y="4779"/>
                  </a:cubicBezTo>
                  <a:cubicBezTo>
                    <a:pt x="1580" y="4211"/>
                    <a:pt x="1032" y="3584"/>
                    <a:pt x="1032" y="3371"/>
                  </a:cubicBezTo>
                  <a:cubicBezTo>
                    <a:pt x="1032" y="3156"/>
                    <a:pt x="1580" y="2532"/>
                    <a:pt x="3272" y="1964"/>
                  </a:cubicBezTo>
                  <a:cubicBezTo>
                    <a:pt x="5068" y="1362"/>
                    <a:pt x="7474" y="1030"/>
                    <a:pt x="10049" y="1030"/>
                  </a:cubicBezTo>
                  <a:close/>
                  <a:moveTo>
                    <a:pt x="10049" y="0"/>
                  </a:moveTo>
                  <a:cubicBezTo>
                    <a:pt x="4500" y="0"/>
                    <a:pt x="1" y="1510"/>
                    <a:pt x="1" y="3371"/>
                  </a:cubicBezTo>
                  <a:cubicBezTo>
                    <a:pt x="1" y="5232"/>
                    <a:pt x="4500" y="6744"/>
                    <a:pt x="10049" y="6744"/>
                  </a:cubicBezTo>
                  <a:cubicBezTo>
                    <a:pt x="15597" y="6744"/>
                    <a:pt x="20095" y="5233"/>
                    <a:pt x="20095" y="3371"/>
                  </a:cubicBezTo>
                  <a:cubicBezTo>
                    <a:pt x="20095" y="1508"/>
                    <a:pt x="15597" y="0"/>
                    <a:pt x="100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1960;p49"/>
            <p:cNvSpPr/>
            <p:nvPr/>
          </p:nvSpPr>
          <p:spPr>
            <a:xfrm>
              <a:off x="5576600" y="4696150"/>
              <a:ext cx="375775" cy="65525"/>
            </a:xfrm>
            <a:custGeom>
              <a:avLst/>
              <a:gdLst/>
              <a:ahLst/>
              <a:cxnLst/>
              <a:rect l="l" t="t" r="r" b="b"/>
              <a:pathLst>
                <a:path w="15031" h="2621" extrusionOk="0">
                  <a:moveTo>
                    <a:pt x="7516" y="0"/>
                  </a:moveTo>
                  <a:cubicBezTo>
                    <a:pt x="3760" y="0"/>
                    <a:pt x="1140" y="721"/>
                    <a:pt x="0" y="1310"/>
                  </a:cubicBezTo>
                  <a:cubicBezTo>
                    <a:pt x="1140" y="1900"/>
                    <a:pt x="3760" y="2621"/>
                    <a:pt x="7516" y="2621"/>
                  </a:cubicBezTo>
                  <a:cubicBezTo>
                    <a:pt x="11272" y="2621"/>
                    <a:pt x="13893" y="1900"/>
                    <a:pt x="15031" y="1310"/>
                  </a:cubicBezTo>
                  <a:cubicBezTo>
                    <a:pt x="13893" y="721"/>
                    <a:pt x="11272" y="0"/>
                    <a:pt x="751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1961;p49"/>
            <p:cNvSpPr/>
            <p:nvPr/>
          </p:nvSpPr>
          <p:spPr>
            <a:xfrm>
              <a:off x="3880500" y="3630800"/>
              <a:ext cx="1228275" cy="1056125"/>
            </a:xfrm>
            <a:custGeom>
              <a:avLst/>
              <a:gdLst/>
              <a:ahLst/>
              <a:cxnLst/>
              <a:rect l="l" t="t" r="r" b="b"/>
              <a:pathLst>
                <a:path w="49131" h="42245" extrusionOk="0">
                  <a:moveTo>
                    <a:pt x="37943" y="0"/>
                  </a:moveTo>
                  <a:lnTo>
                    <a:pt x="0" y="25778"/>
                  </a:lnTo>
                  <a:lnTo>
                    <a:pt x="11187" y="42245"/>
                  </a:lnTo>
                  <a:lnTo>
                    <a:pt x="49131" y="16467"/>
                  </a:lnTo>
                  <a:lnTo>
                    <a:pt x="3794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1962;p49"/>
            <p:cNvSpPr/>
            <p:nvPr/>
          </p:nvSpPr>
          <p:spPr>
            <a:xfrm>
              <a:off x="3912600" y="3662650"/>
              <a:ext cx="1164000" cy="992625"/>
            </a:xfrm>
            <a:custGeom>
              <a:avLst/>
              <a:gdLst/>
              <a:ahLst/>
              <a:cxnLst/>
              <a:rect l="l" t="t" r="r" b="b"/>
              <a:pathLst>
                <a:path w="46560" h="39705" extrusionOk="0">
                  <a:moveTo>
                    <a:pt x="36121" y="1331"/>
                  </a:moveTo>
                  <a:lnTo>
                    <a:pt x="36121" y="1332"/>
                  </a:lnTo>
                  <a:lnTo>
                    <a:pt x="45229" y="14742"/>
                  </a:lnTo>
                  <a:lnTo>
                    <a:pt x="10442" y="38374"/>
                  </a:lnTo>
                  <a:lnTo>
                    <a:pt x="1333" y="24964"/>
                  </a:lnTo>
                  <a:lnTo>
                    <a:pt x="36121" y="1331"/>
                  </a:lnTo>
                  <a:close/>
                  <a:moveTo>
                    <a:pt x="36374" y="0"/>
                  </a:moveTo>
                  <a:lnTo>
                    <a:pt x="1" y="24709"/>
                  </a:lnTo>
                  <a:lnTo>
                    <a:pt x="10187" y="39704"/>
                  </a:lnTo>
                  <a:lnTo>
                    <a:pt x="46560" y="14994"/>
                  </a:lnTo>
                  <a:lnTo>
                    <a:pt x="36374" y="0"/>
                  </a:lnTo>
                  <a:close/>
                </a:path>
              </a:pathLst>
            </a:custGeom>
            <a:solidFill>
              <a:srgbClr val="FFA5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1963;p49"/>
            <p:cNvSpPr/>
            <p:nvPr/>
          </p:nvSpPr>
          <p:spPr>
            <a:xfrm>
              <a:off x="3912600" y="3662650"/>
              <a:ext cx="1164000" cy="992625"/>
            </a:xfrm>
            <a:custGeom>
              <a:avLst/>
              <a:gdLst/>
              <a:ahLst/>
              <a:cxnLst/>
              <a:rect l="l" t="t" r="r" b="b"/>
              <a:pathLst>
                <a:path w="46560" h="39705" extrusionOk="0">
                  <a:moveTo>
                    <a:pt x="36121" y="1331"/>
                  </a:moveTo>
                  <a:lnTo>
                    <a:pt x="36121" y="1332"/>
                  </a:lnTo>
                  <a:lnTo>
                    <a:pt x="45229" y="14742"/>
                  </a:lnTo>
                  <a:lnTo>
                    <a:pt x="10442" y="38374"/>
                  </a:lnTo>
                  <a:lnTo>
                    <a:pt x="1333" y="24964"/>
                  </a:lnTo>
                  <a:lnTo>
                    <a:pt x="36121" y="1331"/>
                  </a:lnTo>
                  <a:close/>
                  <a:moveTo>
                    <a:pt x="36374" y="0"/>
                  </a:moveTo>
                  <a:lnTo>
                    <a:pt x="1" y="24709"/>
                  </a:lnTo>
                  <a:lnTo>
                    <a:pt x="10187" y="39704"/>
                  </a:lnTo>
                  <a:lnTo>
                    <a:pt x="46560" y="14994"/>
                  </a:lnTo>
                  <a:lnTo>
                    <a:pt x="3637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1964;p49"/>
            <p:cNvSpPr/>
            <p:nvPr/>
          </p:nvSpPr>
          <p:spPr>
            <a:xfrm>
              <a:off x="4768125" y="3662650"/>
              <a:ext cx="90400" cy="65100"/>
            </a:xfrm>
            <a:custGeom>
              <a:avLst/>
              <a:gdLst/>
              <a:ahLst/>
              <a:cxnLst/>
              <a:rect l="l" t="t" r="r" b="b"/>
              <a:pathLst>
                <a:path w="3616" h="2604" extrusionOk="0">
                  <a:moveTo>
                    <a:pt x="2153" y="0"/>
                  </a:moveTo>
                  <a:lnTo>
                    <a:pt x="0" y="1462"/>
                  </a:lnTo>
                  <a:cubicBezTo>
                    <a:pt x="505" y="2203"/>
                    <a:pt x="1324" y="2604"/>
                    <a:pt x="2157" y="2604"/>
                  </a:cubicBezTo>
                  <a:cubicBezTo>
                    <a:pt x="2660" y="2604"/>
                    <a:pt x="3168" y="2458"/>
                    <a:pt x="3615" y="2153"/>
                  </a:cubicBezTo>
                  <a:lnTo>
                    <a:pt x="215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1965;p49"/>
            <p:cNvSpPr/>
            <p:nvPr/>
          </p:nvSpPr>
          <p:spPr>
            <a:xfrm>
              <a:off x="3912600" y="4243800"/>
              <a:ext cx="74050" cy="90425"/>
            </a:xfrm>
            <a:custGeom>
              <a:avLst/>
              <a:gdLst/>
              <a:ahLst/>
              <a:cxnLst/>
              <a:rect l="l" t="t" r="r" b="b"/>
              <a:pathLst>
                <a:path w="2962" h="3617" extrusionOk="0">
                  <a:moveTo>
                    <a:pt x="2154" y="0"/>
                  </a:moveTo>
                  <a:lnTo>
                    <a:pt x="1" y="1463"/>
                  </a:lnTo>
                  <a:lnTo>
                    <a:pt x="1464" y="3616"/>
                  </a:lnTo>
                  <a:cubicBezTo>
                    <a:pt x="2653" y="2809"/>
                    <a:pt x="2961" y="1189"/>
                    <a:pt x="215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1966;p49"/>
            <p:cNvSpPr/>
            <p:nvPr/>
          </p:nvSpPr>
          <p:spPr>
            <a:xfrm>
              <a:off x="4130700" y="4590175"/>
              <a:ext cx="90425" cy="65125"/>
            </a:xfrm>
            <a:custGeom>
              <a:avLst/>
              <a:gdLst/>
              <a:ahLst/>
              <a:cxnLst/>
              <a:rect l="l" t="t" r="r" b="b"/>
              <a:pathLst>
                <a:path w="3617" h="2605" extrusionOk="0">
                  <a:moveTo>
                    <a:pt x="1460" y="0"/>
                  </a:moveTo>
                  <a:cubicBezTo>
                    <a:pt x="957" y="0"/>
                    <a:pt x="448" y="146"/>
                    <a:pt x="0" y="450"/>
                  </a:cubicBezTo>
                  <a:lnTo>
                    <a:pt x="1463" y="2605"/>
                  </a:lnTo>
                  <a:lnTo>
                    <a:pt x="3616" y="1141"/>
                  </a:lnTo>
                  <a:cubicBezTo>
                    <a:pt x="3113" y="400"/>
                    <a:pt x="2294" y="0"/>
                    <a:pt x="1460" y="0"/>
                  </a:cubicBezTo>
                  <a:close/>
                </a:path>
              </a:pathLst>
            </a:custGeom>
            <a:solidFill>
              <a:srgbClr val="FFA5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1967;p49"/>
            <p:cNvSpPr/>
            <p:nvPr/>
          </p:nvSpPr>
          <p:spPr>
            <a:xfrm>
              <a:off x="5002575" y="3983700"/>
              <a:ext cx="74075" cy="90425"/>
            </a:xfrm>
            <a:custGeom>
              <a:avLst/>
              <a:gdLst/>
              <a:ahLst/>
              <a:cxnLst/>
              <a:rect l="l" t="t" r="r" b="b"/>
              <a:pathLst>
                <a:path w="2963" h="3617" extrusionOk="0">
                  <a:moveTo>
                    <a:pt x="1499" y="0"/>
                  </a:moveTo>
                  <a:cubicBezTo>
                    <a:pt x="310" y="808"/>
                    <a:pt x="0" y="2426"/>
                    <a:pt x="808" y="3616"/>
                  </a:cubicBezTo>
                  <a:lnTo>
                    <a:pt x="2962" y="2153"/>
                  </a:lnTo>
                  <a:lnTo>
                    <a:pt x="149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1968;p49"/>
            <p:cNvSpPr/>
            <p:nvPr/>
          </p:nvSpPr>
          <p:spPr>
            <a:xfrm>
              <a:off x="4247275" y="3979175"/>
              <a:ext cx="494625" cy="359550"/>
            </a:xfrm>
            <a:custGeom>
              <a:avLst/>
              <a:gdLst/>
              <a:ahLst/>
              <a:cxnLst/>
              <a:rect l="l" t="t" r="r" b="b"/>
              <a:pathLst>
                <a:path w="19785" h="14382" extrusionOk="0">
                  <a:moveTo>
                    <a:pt x="14246" y="0"/>
                  </a:moveTo>
                  <a:cubicBezTo>
                    <a:pt x="12055" y="0"/>
                    <a:pt x="9339" y="896"/>
                    <a:pt x="6793" y="2626"/>
                  </a:cubicBezTo>
                  <a:cubicBezTo>
                    <a:pt x="2276" y="5694"/>
                    <a:pt x="1" y="10226"/>
                    <a:pt x="1714" y="12747"/>
                  </a:cubicBezTo>
                  <a:cubicBezTo>
                    <a:pt x="2462" y="13846"/>
                    <a:pt x="3844" y="14382"/>
                    <a:pt x="5539" y="14382"/>
                  </a:cubicBezTo>
                  <a:cubicBezTo>
                    <a:pt x="7731" y="14382"/>
                    <a:pt x="10447" y="13486"/>
                    <a:pt x="12994" y="11756"/>
                  </a:cubicBezTo>
                  <a:cubicBezTo>
                    <a:pt x="17512" y="8689"/>
                    <a:pt x="19784" y="4156"/>
                    <a:pt x="18071" y="1637"/>
                  </a:cubicBezTo>
                  <a:cubicBezTo>
                    <a:pt x="17324" y="536"/>
                    <a:pt x="15942" y="0"/>
                    <a:pt x="1424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1969;p49"/>
            <p:cNvSpPr/>
            <p:nvPr/>
          </p:nvSpPr>
          <p:spPr>
            <a:xfrm>
              <a:off x="4121675" y="4344725"/>
              <a:ext cx="83250" cy="78575"/>
            </a:xfrm>
            <a:custGeom>
              <a:avLst/>
              <a:gdLst/>
              <a:ahLst/>
              <a:cxnLst/>
              <a:rect l="l" t="t" r="r" b="b"/>
              <a:pathLst>
                <a:path w="3330" h="3143" extrusionOk="0">
                  <a:moveTo>
                    <a:pt x="1666" y="1"/>
                  </a:moveTo>
                  <a:cubicBezTo>
                    <a:pt x="1362" y="1"/>
                    <a:pt x="1056" y="89"/>
                    <a:pt x="786" y="272"/>
                  </a:cubicBezTo>
                  <a:cubicBezTo>
                    <a:pt x="260" y="628"/>
                    <a:pt x="1" y="1267"/>
                    <a:pt x="129" y="1889"/>
                  </a:cubicBezTo>
                  <a:cubicBezTo>
                    <a:pt x="257" y="2512"/>
                    <a:pt x="747" y="2996"/>
                    <a:pt x="1371" y="3115"/>
                  </a:cubicBezTo>
                  <a:cubicBezTo>
                    <a:pt x="1470" y="3134"/>
                    <a:pt x="1569" y="3143"/>
                    <a:pt x="1667" y="3143"/>
                  </a:cubicBezTo>
                  <a:cubicBezTo>
                    <a:pt x="2189" y="3143"/>
                    <a:pt x="2686" y="2882"/>
                    <a:pt x="2979" y="2436"/>
                  </a:cubicBezTo>
                  <a:cubicBezTo>
                    <a:pt x="3329" y="1905"/>
                    <a:pt x="3323" y="1215"/>
                    <a:pt x="2967" y="691"/>
                  </a:cubicBezTo>
                  <a:cubicBezTo>
                    <a:pt x="2663" y="242"/>
                    <a:pt x="2169" y="1"/>
                    <a:pt x="1666" y="1"/>
                  </a:cubicBezTo>
                  <a:close/>
                </a:path>
              </a:pathLst>
            </a:custGeom>
            <a:solidFill>
              <a:srgbClr val="23A0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1970;p49"/>
            <p:cNvSpPr/>
            <p:nvPr/>
          </p:nvSpPr>
          <p:spPr>
            <a:xfrm>
              <a:off x="4784225" y="3894625"/>
              <a:ext cx="83200" cy="78550"/>
            </a:xfrm>
            <a:custGeom>
              <a:avLst/>
              <a:gdLst/>
              <a:ahLst/>
              <a:cxnLst/>
              <a:rect l="l" t="t" r="r" b="b"/>
              <a:pathLst>
                <a:path w="3328" h="3142" extrusionOk="0">
                  <a:moveTo>
                    <a:pt x="1665" y="1"/>
                  </a:moveTo>
                  <a:cubicBezTo>
                    <a:pt x="1361" y="1"/>
                    <a:pt x="1053" y="89"/>
                    <a:pt x="782" y="273"/>
                  </a:cubicBezTo>
                  <a:cubicBezTo>
                    <a:pt x="258" y="631"/>
                    <a:pt x="0" y="1269"/>
                    <a:pt x="128" y="1890"/>
                  </a:cubicBezTo>
                  <a:cubicBezTo>
                    <a:pt x="258" y="2513"/>
                    <a:pt x="748" y="2995"/>
                    <a:pt x="1372" y="3115"/>
                  </a:cubicBezTo>
                  <a:cubicBezTo>
                    <a:pt x="1470" y="3133"/>
                    <a:pt x="1568" y="3142"/>
                    <a:pt x="1665" y="3142"/>
                  </a:cubicBezTo>
                  <a:cubicBezTo>
                    <a:pt x="2188" y="3142"/>
                    <a:pt x="2684" y="2881"/>
                    <a:pt x="2979" y="2434"/>
                  </a:cubicBezTo>
                  <a:cubicBezTo>
                    <a:pt x="3327" y="1903"/>
                    <a:pt x="3323" y="1215"/>
                    <a:pt x="2967" y="689"/>
                  </a:cubicBezTo>
                  <a:cubicBezTo>
                    <a:pt x="2662" y="242"/>
                    <a:pt x="2168" y="1"/>
                    <a:pt x="166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1971;p49"/>
            <p:cNvSpPr/>
            <p:nvPr/>
          </p:nvSpPr>
          <p:spPr>
            <a:xfrm>
              <a:off x="3883300" y="4004175"/>
              <a:ext cx="1245225" cy="833875"/>
            </a:xfrm>
            <a:custGeom>
              <a:avLst/>
              <a:gdLst/>
              <a:ahLst/>
              <a:cxnLst/>
              <a:rect l="l" t="t" r="r" b="b"/>
              <a:pathLst>
                <a:path w="49809" h="33355" extrusionOk="0">
                  <a:moveTo>
                    <a:pt x="43531" y="1"/>
                  </a:moveTo>
                  <a:lnTo>
                    <a:pt x="0" y="14462"/>
                  </a:lnTo>
                  <a:lnTo>
                    <a:pt x="6277" y="33354"/>
                  </a:lnTo>
                  <a:lnTo>
                    <a:pt x="49809" y="18891"/>
                  </a:lnTo>
                  <a:lnTo>
                    <a:pt x="4353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1972;p49"/>
            <p:cNvSpPr/>
            <p:nvPr/>
          </p:nvSpPr>
          <p:spPr>
            <a:xfrm>
              <a:off x="3912800" y="4032750"/>
              <a:ext cx="1186225" cy="776725"/>
            </a:xfrm>
            <a:custGeom>
              <a:avLst/>
              <a:gdLst/>
              <a:ahLst/>
              <a:cxnLst/>
              <a:rect l="l" t="t" r="r" b="b"/>
              <a:pathLst>
                <a:path w="47449" h="31069" extrusionOk="0">
                  <a:moveTo>
                    <a:pt x="41122" y="1213"/>
                  </a:moveTo>
                  <a:lnTo>
                    <a:pt x="46236" y="16597"/>
                  </a:lnTo>
                  <a:lnTo>
                    <a:pt x="6326" y="29856"/>
                  </a:lnTo>
                  <a:lnTo>
                    <a:pt x="1215" y="14474"/>
                  </a:lnTo>
                  <a:lnTo>
                    <a:pt x="41122" y="1213"/>
                  </a:lnTo>
                  <a:close/>
                  <a:moveTo>
                    <a:pt x="41732" y="0"/>
                  </a:moveTo>
                  <a:lnTo>
                    <a:pt x="0" y="13864"/>
                  </a:lnTo>
                  <a:lnTo>
                    <a:pt x="5719" y="31068"/>
                  </a:lnTo>
                  <a:lnTo>
                    <a:pt x="47449" y="17203"/>
                  </a:lnTo>
                  <a:lnTo>
                    <a:pt x="41732" y="0"/>
                  </a:lnTo>
                  <a:close/>
                </a:path>
              </a:pathLst>
            </a:custGeom>
            <a:solidFill>
              <a:srgbClr val="FFA5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1973;p49"/>
            <p:cNvSpPr/>
            <p:nvPr/>
          </p:nvSpPr>
          <p:spPr>
            <a:xfrm>
              <a:off x="3912800" y="4032750"/>
              <a:ext cx="1186225" cy="776725"/>
            </a:xfrm>
            <a:custGeom>
              <a:avLst/>
              <a:gdLst/>
              <a:ahLst/>
              <a:cxnLst/>
              <a:rect l="l" t="t" r="r" b="b"/>
              <a:pathLst>
                <a:path w="47449" h="31069" extrusionOk="0">
                  <a:moveTo>
                    <a:pt x="41122" y="1213"/>
                  </a:moveTo>
                  <a:lnTo>
                    <a:pt x="46236" y="16597"/>
                  </a:lnTo>
                  <a:lnTo>
                    <a:pt x="6326" y="29856"/>
                  </a:lnTo>
                  <a:lnTo>
                    <a:pt x="1215" y="14474"/>
                  </a:lnTo>
                  <a:lnTo>
                    <a:pt x="41122" y="1213"/>
                  </a:lnTo>
                  <a:close/>
                  <a:moveTo>
                    <a:pt x="41732" y="0"/>
                  </a:moveTo>
                  <a:lnTo>
                    <a:pt x="0" y="13864"/>
                  </a:lnTo>
                  <a:lnTo>
                    <a:pt x="5719" y="31068"/>
                  </a:lnTo>
                  <a:lnTo>
                    <a:pt x="47449" y="17203"/>
                  </a:lnTo>
                  <a:lnTo>
                    <a:pt x="4173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1974;p49"/>
            <p:cNvSpPr/>
            <p:nvPr/>
          </p:nvSpPr>
          <p:spPr>
            <a:xfrm>
              <a:off x="4894350" y="4032750"/>
              <a:ext cx="82250" cy="65100"/>
            </a:xfrm>
            <a:custGeom>
              <a:avLst/>
              <a:gdLst/>
              <a:ahLst/>
              <a:cxnLst/>
              <a:rect l="l" t="t" r="r" b="b"/>
              <a:pathLst>
                <a:path w="3290" h="2604" extrusionOk="0">
                  <a:moveTo>
                    <a:pt x="2470" y="0"/>
                  </a:moveTo>
                  <a:lnTo>
                    <a:pt x="1" y="820"/>
                  </a:lnTo>
                  <a:cubicBezTo>
                    <a:pt x="362" y="1911"/>
                    <a:pt x="1378" y="2604"/>
                    <a:pt x="2469" y="2604"/>
                  </a:cubicBezTo>
                  <a:cubicBezTo>
                    <a:pt x="2741" y="2604"/>
                    <a:pt x="3017" y="2561"/>
                    <a:pt x="3289" y="2471"/>
                  </a:cubicBezTo>
                  <a:lnTo>
                    <a:pt x="247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1975;p49"/>
            <p:cNvSpPr/>
            <p:nvPr/>
          </p:nvSpPr>
          <p:spPr>
            <a:xfrm>
              <a:off x="3912800" y="4358900"/>
              <a:ext cx="73100" cy="82250"/>
            </a:xfrm>
            <a:custGeom>
              <a:avLst/>
              <a:gdLst/>
              <a:ahLst/>
              <a:cxnLst/>
              <a:rect l="l" t="t" r="r" b="b"/>
              <a:pathLst>
                <a:path w="2924" h="3290" extrusionOk="0">
                  <a:moveTo>
                    <a:pt x="2471" y="0"/>
                  </a:moveTo>
                  <a:lnTo>
                    <a:pt x="0" y="820"/>
                  </a:lnTo>
                  <a:lnTo>
                    <a:pt x="823" y="3290"/>
                  </a:lnTo>
                  <a:cubicBezTo>
                    <a:pt x="2186" y="2836"/>
                    <a:pt x="2923" y="1363"/>
                    <a:pt x="247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1976;p49"/>
            <p:cNvSpPr/>
            <p:nvPr/>
          </p:nvSpPr>
          <p:spPr>
            <a:xfrm>
              <a:off x="4035225" y="4744350"/>
              <a:ext cx="82275" cy="65125"/>
            </a:xfrm>
            <a:custGeom>
              <a:avLst/>
              <a:gdLst/>
              <a:ahLst/>
              <a:cxnLst/>
              <a:rect l="l" t="t" r="r" b="b"/>
              <a:pathLst>
                <a:path w="3291" h="2605" extrusionOk="0">
                  <a:moveTo>
                    <a:pt x="821" y="1"/>
                  </a:moveTo>
                  <a:cubicBezTo>
                    <a:pt x="549" y="1"/>
                    <a:pt x="273" y="44"/>
                    <a:pt x="1" y="134"/>
                  </a:cubicBezTo>
                  <a:lnTo>
                    <a:pt x="820" y="2604"/>
                  </a:lnTo>
                  <a:lnTo>
                    <a:pt x="3290" y="1783"/>
                  </a:lnTo>
                  <a:cubicBezTo>
                    <a:pt x="2928" y="692"/>
                    <a:pt x="1911" y="1"/>
                    <a:pt x="821" y="1"/>
                  </a:cubicBezTo>
                  <a:close/>
                </a:path>
              </a:pathLst>
            </a:custGeom>
            <a:solidFill>
              <a:srgbClr val="FFA5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1977;p49"/>
            <p:cNvSpPr/>
            <p:nvPr/>
          </p:nvSpPr>
          <p:spPr>
            <a:xfrm>
              <a:off x="5025875" y="4401100"/>
              <a:ext cx="73125" cy="82275"/>
            </a:xfrm>
            <a:custGeom>
              <a:avLst/>
              <a:gdLst/>
              <a:ahLst/>
              <a:cxnLst/>
              <a:rect l="l" t="t" r="r" b="b"/>
              <a:pathLst>
                <a:path w="2925" h="3291" extrusionOk="0">
                  <a:moveTo>
                    <a:pt x="2103" y="0"/>
                  </a:moveTo>
                  <a:cubicBezTo>
                    <a:pt x="738" y="453"/>
                    <a:pt x="1" y="1925"/>
                    <a:pt x="454" y="3290"/>
                  </a:cubicBezTo>
                  <a:lnTo>
                    <a:pt x="2924" y="2469"/>
                  </a:lnTo>
                  <a:lnTo>
                    <a:pt x="210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1978;p49"/>
            <p:cNvSpPr/>
            <p:nvPr/>
          </p:nvSpPr>
          <p:spPr>
            <a:xfrm>
              <a:off x="4247275" y="4268675"/>
              <a:ext cx="517225" cy="304825"/>
            </a:xfrm>
            <a:custGeom>
              <a:avLst/>
              <a:gdLst/>
              <a:ahLst/>
              <a:cxnLst/>
              <a:rect l="l" t="t" r="r" b="b"/>
              <a:pathLst>
                <a:path w="20689" h="12193" extrusionOk="0">
                  <a:moveTo>
                    <a:pt x="13640" y="1"/>
                  </a:moveTo>
                  <a:cubicBezTo>
                    <a:pt x="12083" y="1"/>
                    <a:pt x="10355" y="278"/>
                    <a:pt x="8605" y="859"/>
                  </a:cubicBezTo>
                  <a:cubicBezTo>
                    <a:pt x="3423" y="2581"/>
                    <a:pt x="1" y="6321"/>
                    <a:pt x="962" y="9214"/>
                  </a:cubicBezTo>
                  <a:cubicBezTo>
                    <a:pt x="1599" y="11129"/>
                    <a:pt x="3998" y="12192"/>
                    <a:pt x="7051" y="12192"/>
                  </a:cubicBezTo>
                  <a:cubicBezTo>
                    <a:pt x="8608" y="12192"/>
                    <a:pt x="10335" y="11916"/>
                    <a:pt x="12086" y="11334"/>
                  </a:cubicBezTo>
                  <a:cubicBezTo>
                    <a:pt x="17268" y="9612"/>
                    <a:pt x="20688" y="5871"/>
                    <a:pt x="19727" y="2980"/>
                  </a:cubicBezTo>
                  <a:cubicBezTo>
                    <a:pt x="19091" y="1064"/>
                    <a:pt x="16692" y="1"/>
                    <a:pt x="1364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1979;p49"/>
            <p:cNvSpPr/>
            <p:nvPr/>
          </p:nvSpPr>
          <p:spPr>
            <a:xfrm>
              <a:off x="4085600" y="4508075"/>
              <a:ext cx="82550" cy="78550"/>
            </a:xfrm>
            <a:custGeom>
              <a:avLst/>
              <a:gdLst/>
              <a:ahLst/>
              <a:cxnLst/>
              <a:rect l="l" t="t" r="r" b="b"/>
              <a:pathLst>
                <a:path w="3302" h="3142" extrusionOk="0">
                  <a:moveTo>
                    <a:pt x="1610" y="1"/>
                  </a:moveTo>
                  <a:cubicBezTo>
                    <a:pt x="1446" y="1"/>
                    <a:pt x="1280" y="27"/>
                    <a:pt x="1116" y="81"/>
                  </a:cubicBezTo>
                  <a:cubicBezTo>
                    <a:pt x="513" y="282"/>
                    <a:pt x="91" y="826"/>
                    <a:pt x="45" y="1459"/>
                  </a:cubicBezTo>
                  <a:cubicBezTo>
                    <a:pt x="0" y="2092"/>
                    <a:pt x="340" y="2691"/>
                    <a:pt x="907" y="2976"/>
                  </a:cubicBezTo>
                  <a:cubicBezTo>
                    <a:pt x="1130" y="3087"/>
                    <a:pt x="1371" y="3142"/>
                    <a:pt x="1610" y="3142"/>
                  </a:cubicBezTo>
                  <a:cubicBezTo>
                    <a:pt x="1980" y="3142"/>
                    <a:pt x="2347" y="3011"/>
                    <a:pt x="2639" y="2758"/>
                  </a:cubicBezTo>
                  <a:cubicBezTo>
                    <a:pt x="3118" y="2344"/>
                    <a:pt x="3302" y="1680"/>
                    <a:pt x="3102" y="1078"/>
                  </a:cubicBezTo>
                  <a:cubicBezTo>
                    <a:pt x="2883" y="418"/>
                    <a:pt x="2268" y="1"/>
                    <a:pt x="1610" y="1"/>
                  </a:cubicBezTo>
                  <a:close/>
                </a:path>
              </a:pathLst>
            </a:custGeom>
            <a:solidFill>
              <a:srgbClr val="23A0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1980;p49"/>
            <p:cNvSpPr/>
            <p:nvPr/>
          </p:nvSpPr>
          <p:spPr>
            <a:xfrm>
              <a:off x="4845650" y="4255550"/>
              <a:ext cx="82600" cy="78550"/>
            </a:xfrm>
            <a:custGeom>
              <a:avLst/>
              <a:gdLst/>
              <a:ahLst/>
              <a:cxnLst/>
              <a:rect l="l" t="t" r="r" b="b"/>
              <a:pathLst>
                <a:path w="3304" h="3142" extrusionOk="0">
                  <a:moveTo>
                    <a:pt x="1613" y="1"/>
                  </a:moveTo>
                  <a:cubicBezTo>
                    <a:pt x="1449" y="1"/>
                    <a:pt x="1282" y="27"/>
                    <a:pt x="1117" y="82"/>
                  </a:cubicBezTo>
                  <a:cubicBezTo>
                    <a:pt x="514" y="281"/>
                    <a:pt x="91" y="825"/>
                    <a:pt x="45" y="1458"/>
                  </a:cubicBezTo>
                  <a:cubicBezTo>
                    <a:pt x="0" y="2093"/>
                    <a:pt x="341" y="2692"/>
                    <a:pt x="909" y="2977"/>
                  </a:cubicBezTo>
                  <a:cubicBezTo>
                    <a:pt x="1132" y="3088"/>
                    <a:pt x="1372" y="3142"/>
                    <a:pt x="1611" y="3142"/>
                  </a:cubicBezTo>
                  <a:cubicBezTo>
                    <a:pt x="1982" y="3142"/>
                    <a:pt x="2349" y="3012"/>
                    <a:pt x="2640" y="2759"/>
                  </a:cubicBezTo>
                  <a:cubicBezTo>
                    <a:pt x="3121" y="2342"/>
                    <a:pt x="3303" y="1677"/>
                    <a:pt x="3102" y="1075"/>
                  </a:cubicBezTo>
                  <a:cubicBezTo>
                    <a:pt x="2883" y="417"/>
                    <a:pt x="2271" y="1"/>
                    <a:pt x="16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1981;p49"/>
            <p:cNvSpPr/>
            <p:nvPr/>
          </p:nvSpPr>
          <p:spPr>
            <a:xfrm>
              <a:off x="3853800" y="4494550"/>
              <a:ext cx="1280350" cy="808600"/>
            </a:xfrm>
            <a:custGeom>
              <a:avLst/>
              <a:gdLst/>
              <a:ahLst/>
              <a:cxnLst/>
              <a:rect l="l" t="t" r="r" b="b"/>
              <a:pathLst>
                <a:path w="51214" h="32344" extrusionOk="0">
                  <a:moveTo>
                    <a:pt x="3047" y="1"/>
                  </a:moveTo>
                  <a:cubicBezTo>
                    <a:pt x="1363" y="1"/>
                    <a:pt x="0" y="1310"/>
                    <a:pt x="0" y="2925"/>
                  </a:cubicBezTo>
                  <a:lnTo>
                    <a:pt x="0" y="29421"/>
                  </a:lnTo>
                  <a:cubicBezTo>
                    <a:pt x="0" y="31034"/>
                    <a:pt x="1363" y="32344"/>
                    <a:pt x="3047" y="32344"/>
                  </a:cubicBezTo>
                  <a:lnTo>
                    <a:pt x="48165" y="32344"/>
                  </a:lnTo>
                  <a:cubicBezTo>
                    <a:pt x="49849" y="32344"/>
                    <a:pt x="51214" y="31034"/>
                    <a:pt x="51214" y="29421"/>
                  </a:cubicBezTo>
                  <a:lnTo>
                    <a:pt x="51214" y="2925"/>
                  </a:lnTo>
                  <a:cubicBezTo>
                    <a:pt x="51214" y="1310"/>
                    <a:pt x="49849" y="1"/>
                    <a:pt x="4816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1982;p49"/>
            <p:cNvSpPr/>
            <p:nvPr/>
          </p:nvSpPr>
          <p:spPr>
            <a:xfrm>
              <a:off x="4504475" y="4494550"/>
              <a:ext cx="629675" cy="808600"/>
            </a:xfrm>
            <a:custGeom>
              <a:avLst/>
              <a:gdLst/>
              <a:ahLst/>
              <a:cxnLst/>
              <a:rect l="l" t="t" r="r" b="b"/>
              <a:pathLst>
                <a:path w="25187" h="32344" extrusionOk="0">
                  <a:moveTo>
                    <a:pt x="3049" y="1"/>
                  </a:moveTo>
                  <a:cubicBezTo>
                    <a:pt x="1366" y="1"/>
                    <a:pt x="1" y="1310"/>
                    <a:pt x="1" y="2925"/>
                  </a:cubicBezTo>
                  <a:lnTo>
                    <a:pt x="1" y="29421"/>
                  </a:lnTo>
                  <a:cubicBezTo>
                    <a:pt x="1" y="31034"/>
                    <a:pt x="1366" y="32344"/>
                    <a:pt x="3049" y="32344"/>
                  </a:cubicBezTo>
                  <a:lnTo>
                    <a:pt x="22138" y="32344"/>
                  </a:lnTo>
                  <a:cubicBezTo>
                    <a:pt x="23822" y="32344"/>
                    <a:pt x="25187" y="31034"/>
                    <a:pt x="25187" y="29421"/>
                  </a:cubicBezTo>
                  <a:lnTo>
                    <a:pt x="25187" y="2925"/>
                  </a:lnTo>
                  <a:cubicBezTo>
                    <a:pt x="25187" y="1310"/>
                    <a:pt x="23822" y="1"/>
                    <a:pt x="2213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1983;p49"/>
            <p:cNvSpPr/>
            <p:nvPr/>
          </p:nvSpPr>
          <p:spPr>
            <a:xfrm>
              <a:off x="4771750" y="4582225"/>
              <a:ext cx="286500" cy="81000"/>
            </a:xfrm>
            <a:custGeom>
              <a:avLst/>
              <a:gdLst/>
              <a:ahLst/>
              <a:cxnLst/>
              <a:rect l="l" t="t" r="r" b="b"/>
              <a:pathLst>
                <a:path w="11460" h="3240" extrusionOk="0">
                  <a:moveTo>
                    <a:pt x="1620" y="1"/>
                  </a:moveTo>
                  <a:cubicBezTo>
                    <a:pt x="724" y="1"/>
                    <a:pt x="0" y="726"/>
                    <a:pt x="0" y="1620"/>
                  </a:cubicBezTo>
                  <a:cubicBezTo>
                    <a:pt x="0" y="2514"/>
                    <a:pt x="726" y="3240"/>
                    <a:pt x="1620" y="3240"/>
                  </a:cubicBezTo>
                  <a:lnTo>
                    <a:pt x="9841" y="3240"/>
                  </a:lnTo>
                  <a:cubicBezTo>
                    <a:pt x="10735" y="3240"/>
                    <a:pt x="11459" y="2514"/>
                    <a:pt x="11459" y="1620"/>
                  </a:cubicBezTo>
                  <a:cubicBezTo>
                    <a:pt x="11459" y="726"/>
                    <a:pt x="10735" y="2"/>
                    <a:pt x="984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1984;p49"/>
            <p:cNvSpPr/>
            <p:nvPr/>
          </p:nvSpPr>
          <p:spPr>
            <a:xfrm>
              <a:off x="4607400" y="4791975"/>
              <a:ext cx="612375" cy="213800"/>
            </a:xfrm>
            <a:custGeom>
              <a:avLst/>
              <a:gdLst/>
              <a:ahLst/>
              <a:cxnLst/>
              <a:rect l="l" t="t" r="r" b="b"/>
              <a:pathLst>
                <a:path w="24495" h="8552" extrusionOk="0">
                  <a:moveTo>
                    <a:pt x="21574" y="1"/>
                  </a:moveTo>
                  <a:cubicBezTo>
                    <a:pt x="21573" y="1"/>
                    <a:pt x="21573" y="1"/>
                    <a:pt x="21572" y="1"/>
                  </a:cubicBezTo>
                  <a:lnTo>
                    <a:pt x="2925" y="1"/>
                  </a:lnTo>
                  <a:cubicBezTo>
                    <a:pt x="1310" y="1"/>
                    <a:pt x="0" y="1309"/>
                    <a:pt x="0" y="2922"/>
                  </a:cubicBezTo>
                  <a:lnTo>
                    <a:pt x="0" y="5630"/>
                  </a:lnTo>
                  <a:cubicBezTo>
                    <a:pt x="0" y="7243"/>
                    <a:pt x="1309" y="8551"/>
                    <a:pt x="2925" y="8551"/>
                  </a:cubicBezTo>
                  <a:lnTo>
                    <a:pt x="21570" y="8551"/>
                  </a:lnTo>
                  <a:cubicBezTo>
                    <a:pt x="23185" y="8551"/>
                    <a:pt x="24493" y="7243"/>
                    <a:pt x="24495" y="5630"/>
                  </a:cubicBezTo>
                  <a:lnTo>
                    <a:pt x="24495" y="2922"/>
                  </a:lnTo>
                  <a:cubicBezTo>
                    <a:pt x="24495" y="1310"/>
                    <a:pt x="23187" y="1"/>
                    <a:pt x="2157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1985;p49"/>
            <p:cNvSpPr/>
            <p:nvPr/>
          </p:nvSpPr>
          <p:spPr>
            <a:xfrm>
              <a:off x="4644575" y="4835100"/>
              <a:ext cx="132550" cy="127550"/>
            </a:xfrm>
            <a:custGeom>
              <a:avLst/>
              <a:gdLst/>
              <a:ahLst/>
              <a:cxnLst/>
              <a:rect l="l" t="t" r="r" b="b"/>
              <a:pathLst>
                <a:path w="5302" h="5102" extrusionOk="0">
                  <a:moveTo>
                    <a:pt x="2749" y="1"/>
                  </a:moveTo>
                  <a:cubicBezTo>
                    <a:pt x="1718" y="1"/>
                    <a:pt x="789" y="624"/>
                    <a:pt x="394" y="1576"/>
                  </a:cubicBezTo>
                  <a:cubicBezTo>
                    <a:pt x="0" y="2529"/>
                    <a:pt x="218" y="3626"/>
                    <a:pt x="948" y="4355"/>
                  </a:cubicBezTo>
                  <a:cubicBezTo>
                    <a:pt x="1436" y="4843"/>
                    <a:pt x="2088" y="5102"/>
                    <a:pt x="2751" y="5102"/>
                  </a:cubicBezTo>
                  <a:cubicBezTo>
                    <a:pt x="3080" y="5102"/>
                    <a:pt x="3411" y="5038"/>
                    <a:pt x="3727" y="4907"/>
                  </a:cubicBezTo>
                  <a:cubicBezTo>
                    <a:pt x="4680" y="4512"/>
                    <a:pt x="5302" y="3583"/>
                    <a:pt x="5302" y="2552"/>
                  </a:cubicBezTo>
                  <a:cubicBezTo>
                    <a:pt x="5300" y="1142"/>
                    <a:pt x="4159" y="1"/>
                    <a:pt x="274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0" name="مستطيل 229"/>
          <p:cNvSpPr/>
          <p:nvPr/>
        </p:nvSpPr>
        <p:spPr>
          <a:xfrm>
            <a:off x="1447800" y="1482631"/>
            <a:ext cx="4953000" cy="3046988"/>
          </a:xfrm>
          <a:prstGeom prst="rect">
            <a:avLst/>
          </a:prstGeom>
        </p:spPr>
        <p:txBody>
          <a:bodyPr wrap="square">
            <a:spAutoFit/>
          </a:bodyPr>
          <a:lstStyle/>
          <a:p>
            <a:pPr marL="457200" lvl="0" indent="-317500" algn="just">
              <a:buClr>
                <a:schemeClr val="accent5"/>
              </a:buClr>
              <a:buSzPts val="1400"/>
              <a:buFont typeface="Oxygen"/>
              <a:buChar char="●"/>
            </a:pPr>
            <a:r>
              <a:rPr lang="en-US" sz="1600" dirty="0">
                <a:solidFill>
                  <a:schemeClr val="accent5"/>
                </a:solidFill>
                <a:latin typeface="Oxygen"/>
                <a:ea typeface="Oxygen"/>
                <a:cs typeface="Oxygen"/>
                <a:sym typeface="Oxygen"/>
              </a:rPr>
              <a:t>Medical insurance in Japan varies according to several variables; these include whether the person in question is visiting, working, or studying, their age, and other important factors.</a:t>
            </a:r>
          </a:p>
          <a:p>
            <a:pPr marL="457200" lvl="0" indent="-317500" algn="just">
              <a:buClr>
                <a:schemeClr val="accent5"/>
              </a:buClr>
              <a:buSzPts val="1400"/>
              <a:buFont typeface="Oxygen"/>
              <a:buChar char="●"/>
            </a:pPr>
            <a:r>
              <a:rPr lang="en-US" sz="1600" dirty="0">
                <a:solidFill>
                  <a:schemeClr val="accent5"/>
                </a:solidFill>
                <a:latin typeface="Oxygen"/>
                <a:ea typeface="Oxygen"/>
                <a:cs typeface="Oxygen"/>
                <a:sym typeface="Oxygen"/>
              </a:rPr>
              <a:t>The health insurance in japan is community-based system. Japanese citizens and non-citizens residing in japan for longer than a year are required to be enrolled in one of schemes. Monthly costs are generally based on salaries, and coverage for medical costs varies with each scheme.</a:t>
            </a:r>
          </a:p>
        </p:txBody>
      </p:sp>
    </p:spTree>
    <p:extLst>
      <p:ext uri="{BB962C8B-B14F-4D97-AF65-F5344CB8AC3E}">
        <p14:creationId xmlns:p14="http://schemas.microsoft.com/office/powerpoint/2010/main" val="3980690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Insurance Consulting">
  <a:themeElements>
    <a:clrScheme name="Simple Light">
      <a:dk1>
        <a:srgbClr val="000000"/>
      </a:dk1>
      <a:lt1>
        <a:srgbClr val="FFFFFF"/>
      </a:lt1>
      <a:dk2>
        <a:srgbClr val="494F70"/>
      </a:dk2>
      <a:lt2>
        <a:srgbClr val="434343"/>
      </a:lt2>
      <a:accent1>
        <a:srgbClr val="FBA26D"/>
      </a:accent1>
      <a:accent2>
        <a:srgbClr val="F05988"/>
      </a:accent2>
      <a:accent3>
        <a:srgbClr val="55BCBD"/>
      </a:accent3>
      <a:accent4>
        <a:srgbClr val="FAE2CA"/>
      </a:accent4>
      <a:accent5>
        <a:srgbClr val="1C6274"/>
      </a:accent5>
      <a:accent6>
        <a:srgbClr val="FFFFFF"/>
      </a:accent6>
      <a:hlink>
        <a:srgbClr val="1C6274"/>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1046</TotalTime>
  <Words>472</Words>
  <Application>Microsoft Office PowerPoint</Application>
  <PresentationFormat>On-screen Show (16:9)</PresentationFormat>
  <Paragraphs>60</Paragraphs>
  <Slides>11</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Arvo</vt:lpstr>
      <vt:lpstr>Roboto</vt:lpstr>
      <vt:lpstr>Oxygen</vt:lpstr>
      <vt:lpstr>Staatliches</vt:lpstr>
      <vt:lpstr>Insurance Consulting</vt:lpstr>
      <vt:lpstr>PowerPoint Presentation</vt:lpstr>
      <vt:lpstr>TABLE OF CONTENTS</vt:lpstr>
      <vt:lpstr>TABLE OF CONTENTS</vt:lpstr>
      <vt:lpstr>INTRODUCTION</vt:lpstr>
      <vt:lpstr>Health Insurance in Japan</vt:lpstr>
      <vt:lpstr>The Japanese  health system </vt:lpstr>
      <vt:lpstr>Private  Health Insurance  in Japan</vt:lpstr>
      <vt:lpstr>Costs of Health Insurance in Japan</vt:lpstr>
      <vt:lpstr>CONCLUSION</vt:lpstr>
      <vt:lpstr>REFERENCE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CONSULTING</dc:title>
  <dc:creator>omalqura</dc:creator>
  <cp:lastModifiedBy>Maher Fattouh</cp:lastModifiedBy>
  <cp:revision>31</cp:revision>
  <dcterms:modified xsi:type="dcterms:W3CDTF">2022-06-27T09:54:27Z</dcterms:modified>
</cp:coreProperties>
</file>