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notesMasterIdLst>
    <p:notesMasterId r:id="rId12"/>
  </p:notes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rtl="0">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32ECE6-D6B1-40BE-9EAA-1DE4AFD508B4}" v="673" dt="2023-11-06T09:22:49.6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77" d="100"/>
          <a:sy n="77" d="100"/>
        </p:scale>
        <p:origin x="80" y="128"/>
      </p:cViewPr>
      <p:guideLst/>
    </p:cSldViewPr>
  </p:slideViewPr>
  <p:notesTextViewPr>
    <p:cViewPr>
      <p:scale>
        <a:sx n="1" d="1"/>
        <a:sy n="1" d="1"/>
      </p:scale>
      <p:origin x="0" y="0"/>
    </p:cViewPr>
  </p:notesTextViewPr>
  <p:notesViewPr>
    <p:cSldViewPr snapToGrid="0">
      <p:cViewPr varScale="1">
        <p:scale>
          <a:sx n="96" d="100"/>
          <a:sy n="96" d="100"/>
        </p:scale>
        <p:origin x="355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B5C70A-5D37-4FAD-867D-68ABC67A864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5237184-73CE-41E0-BF57-30CC127BF23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1CD7D6B-A9BD-49FC-809D-318BD73F716C}" type="datetime1">
              <a:rPr lang="en-GB" smtClean="0"/>
              <a:t>20/12/2023</a:t>
            </a:fld>
            <a:endParaRPr lang="en-GB" dirty="0"/>
          </a:p>
        </p:txBody>
      </p:sp>
      <p:sp>
        <p:nvSpPr>
          <p:cNvPr id="4" name="Footer Placeholder 3">
            <a:extLst>
              <a:ext uri="{FF2B5EF4-FFF2-40B4-BE49-F238E27FC236}">
                <a16:creationId xmlns:a16="http://schemas.microsoft.com/office/drawing/2014/main" id="{54A7E9F3-4F8D-490C-A815-3C514E1FB88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47A249E-CAB2-477D-8F53-A4C5A6875BD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9DB2E91-FFA5-4D3A-BD15-C93C36C9318A}" type="slidenum">
              <a:rPr lang="en-GB" smtClean="0"/>
              <a:t>‹#›</a:t>
            </a:fld>
            <a:endParaRPr lang="en-GB"/>
          </a:p>
        </p:txBody>
      </p:sp>
    </p:spTree>
    <p:extLst>
      <p:ext uri="{BB962C8B-B14F-4D97-AF65-F5344CB8AC3E}">
        <p14:creationId xmlns:p14="http://schemas.microsoft.com/office/powerpoint/2010/main" val="36461514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D04F92-D170-48EF-8A5B-D750D732353F}" type="datetime1">
              <a:rPr lang="en-GB" smtClean="0"/>
              <a:pPr/>
              <a:t>20/12/2023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07BC4C-9B40-4F4B-9DBE-0967C605E156}" type="slidenum">
              <a:rPr lang="en-GB" noProof="0" smtClean="0"/>
              <a:t>‹#›</a:t>
            </a:fld>
            <a:endParaRPr lang="en-GB" noProof="0"/>
          </a:p>
        </p:txBody>
      </p:sp>
    </p:spTree>
    <p:extLst>
      <p:ext uri="{BB962C8B-B14F-4D97-AF65-F5344CB8AC3E}">
        <p14:creationId xmlns:p14="http://schemas.microsoft.com/office/powerpoint/2010/main" val="323521315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607BC4C-9B40-4F4B-9DBE-0967C605E156}" type="slidenum">
              <a:rPr lang="en-GB" smtClean="0"/>
              <a:t>1</a:t>
            </a:fld>
            <a:endParaRPr lang="en-GB"/>
          </a:p>
        </p:txBody>
      </p:sp>
    </p:spTree>
    <p:extLst>
      <p:ext uri="{BB962C8B-B14F-4D97-AF65-F5344CB8AC3E}">
        <p14:creationId xmlns:p14="http://schemas.microsoft.com/office/powerpoint/2010/main" val="3175643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rtlCol="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pPr rtl="0"/>
            <a:r>
              <a:rPr lang="en-GB" noProof="0"/>
              <a:t>Click to edit Master title style</a:t>
            </a:r>
          </a:p>
        </p:txBody>
      </p:sp>
      <p:sp>
        <p:nvSpPr>
          <p:cNvPr id="3" name="Subtitle 2"/>
          <p:cNvSpPr>
            <a:spLocks noGrp="1"/>
          </p:cNvSpPr>
          <p:nvPr>
            <p:ph type="subTitle" idx="1"/>
          </p:nvPr>
        </p:nvSpPr>
        <p:spPr>
          <a:xfrm>
            <a:off x="1562100" y="4682062"/>
            <a:ext cx="9070848" cy="457201"/>
          </a:xfrm>
        </p:spPr>
        <p:txBody>
          <a:bodyPr rtlCol="0">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GB" noProof="0"/>
              <a:t>Click to edit Master subtitle style</a:t>
            </a:r>
          </a:p>
        </p:txBody>
      </p:sp>
      <p:sp>
        <p:nvSpPr>
          <p:cNvPr id="20" name="Date Placeholder 19"/>
          <p:cNvSpPr>
            <a:spLocks noGrp="1"/>
          </p:cNvSpPr>
          <p:nvPr>
            <p:ph type="dt" sz="half" idx="10"/>
          </p:nvPr>
        </p:nvSpPr>
        <p:spPr>
          <a:xfrm>
            <a:off x="5318760" y="1341255"/>
            <a:ext cx="1554480" cy="527213"/>
          </a:xfrm>
        </p:spPr>
        <p:txBody>
          <a:bodyPr rtlCol="0"/>
          <a:lstStyle>
            <a:lvl1pPr algn="ctr">
              <a:defRPr sz="1300" spc="0" baseline="0">
                <a:solidFill>
                  <a:schemeClr val="tx1"/>
                </a:solidFill>
                <a:latin typeface="+mn-lt"/>
              </a:defRPr>
            </a:lvl1pPr>
          </a:lstStyle>
          <a:p>
            <a:pPr rtl="0"/>
            <a:fld id="{B4C7DCCB-1294-43C7-A556-28B82BA2F0D3}" type="datetime1">
              <a:rPr lang="en-GB" noProof="0" smtClean="0"/>
              <a:t>20/12/2023</a:t>
            </a:fld>
            <a:endParaRPr lang="en-GB" noProof="0"/>
          </a:p>
        </p:txBody>
      </p:sp>
      <p:sp>
        <p:nvSpPr>
          <p:cNvPr id="21" name="Footer Placeholder 20"/>
          <p:cNvSpPr>
            <a:spLocks noGrp="1"/>
          </p:cNvSpPr>
          <p:nvPr>
            <p:ph type="ftr" sz="quarter" idx="11"/>
          </p:nvPr>
        </p:nvSpPr>
        <p:spPr>
          <a:xfrm>
            <a:off x="1453896" y="5211060"/>
            <a:ext cx="5905500" cy="228600"/>
          </a:xfrm>
        </p:spPr>
        <p:txBody>
          <a:bodyPr rtlCol="0"/>
          <a:lstStyle>
            <a:lvl1pPr algn="l">
              <a:defRPr>
                <a:solidFill>
                  <a:schemeClr val="tx1">
                    <a:lumMod val="75000"/>
                    <a:lumOff val="25000"/>
                  </a:schemeClr>
                </a:solidFill>
              </a:defRPr>
            </a:lvl1pPr>
          </a:lstStyle>
          <a:p>
            <a:pPr rtl="0"/>
            <a:endParaRPr lang="en-GB" noProof="0"/>
          </a:p>
        </p:txBody>
      </p:sp>
      <p:sp>
        <p:nvSpPr>
          <p:cNvPr id="22" name="Slide Number Placeholder 21"/>
          <p:cNvSpPr>
            <a:spLocks noGrp="1"/>
          </p:cNvSpPr>
          <p:nvPr>
            <p:ph type="sldNum" sz="quarter" idx="12"/>
          </p:nvPr>
        </p:nvSpPr>
        <p:spPr>
          <a:xfrm>
            <a:off x="8606919" y="5212080"/>
            <a:ext cx="2111881" cy="228600"/>
          </a:xfrm>
        </p:spPr>
        <p:txBody>
          <a:bodyPr rtlCol="0"/>
          <a:lstStyle>
            <a:lvl1pPr>
              <a:defRPr>
                <a:solidFill>
                  <a:schemeClr val="tx1">
                    <a:lumMod val="75000"/>
                    <a:lumOff val="25000"/>
                  </a:schemeClr>
                </a:solidFill>
              </a:defRPr>
            </a:lvl1pPr>
          </a:lstStyle>
          <a:p>
            <a:pPr rtl="0"/>
            <a:fld id="{4FAB73BC-B049-4115-A692-8D63A059BFB8}" type="slidenum">
              <a:rPr lang="en-GB" noProof="0" smtClean="0"/>
              <a:pPr/>
              <a:t>‹#›</a:t>
            </a:fld>
            <a:endParaRPr lang="en-GB" noProof="0"/>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GB" noProof="0"/>
              <a:t>Click to edit Master title style</a:t>
            </a:r>
          </a:p>
        </p:txBody>
      </p:sp>
      <p:sp>
        <p:nvSpPr>
          <p:cNvPr id="3" name="Vertical Text Placeholder 2"/>
          <p:cNvSpPr>
            <a:spLocks noGrp="1"/>
          </p:cNvSpPr>
          <p:nvPr>
            <p:ph type="body" orient="vert" idx="1"/>
          </p:nvPr>
        </p:nvSpPr>
        <p:spPr/>
        <p:txBody>
          <a:bodyPr vert="eaVert"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4" name="Date Placeholder 3"/>
          <p:cNvSpPr>
            <a:spLocks noGrp="1"/>
          </p:cNvSpPr>
          <p:nvPr>
            <p:ph type="dt" sz="half" idx="10"/>
          </p:nvPr>
        </p:nvSpPr>
        <p:spPr/>
        <p:txBody>
          <a:bodyPr rtlCol="0"/>
          <a:lstStyle/>
          <a:p>
            <a:pPr rtl="0"/>
            <a:fld id="{A206C144-B11B-4AE2-8890-C4AD5FBFB1A1}" type="datetime1">
              <a:rPr lang="en-GB" noProof="0" smtClean="0"/>
              <a:t>20/12/2023</a:t>
            </a:fld>
            <a:endParaRPr lang="en-GB" noProof="0"/>
          </a:p>
        </p:txBody>
      </p:sp>
      <p:sp>
        <p:nvSpPr>
          <p:cNvPr id="5" name="Footer Placeholder 4"/>
          <p:cNvSpPr>
            <a:spLocks noGrp="1"/>
          </p:cNvSpPr>
          <p:nvPr>
            <p:ph type="ftr" sz="quarter" idx="11"/>
          </p:nvPr>
        </p:nvSpPr>
        <p:spPr/>
        <p:txBody>
          <a:bodyPr rtlCol="0"/>
          <a:lstStyle/>
          <a:p>
            <a:pPr rtl="0"/>
            <a:endParaRPr lang="en-GB" noProof="0"/>
          </a:p>
        </p:txBody>
      </p:sp>
      <p:sp>
        <p:nvSpPr>
          <p:cNvPr id="6" name="Slide Number Placeholder 5"/>
          <p:cNvSpPr>
            <a:spLocks noGrp="1"/>
          </p:cNvSpPr>
          <p:nvPr>
            <p:ph type="sldNum" sz="quarter" idx="12"/>
          </p:nvPr>
        </p:nvSpPr>
        <p:spPr/>
        <p:txBody>
          <a:bodyPr rtlCol="0"/>
          <a:lstStyle/>
          <a:p>
            <a:pPr rtl="0"/>
            <a:fld id="{4FAB73BC-B049-4115-A692-8D63A059BFB8}" type="slidenum">
              <a:rPr lang="en-GB" noProof="0" smtClean="0"/>
              <a:t>‹#›</a:t>
            </a:fld>
            <a:endParaRPr lang="en-GB" noProof="0"/>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rtlCol="0"/>
          <a:lstStyle/>
          <a:p>
            <a:pPr rtl="0"/>
            <a:r>
              <a:rPr lang="en-GB" noProof="0"/>
              <a:t>Click to edit Master title style</a:t>
            </a:r>
          </a:p>
        </p:txBody>
      </p:sp>
      <p:sp>
        <p:nvSpPr>
          <p:cNvPr id="3" name="Vertical Text Placeholder 2"/>
          <p:cNvSpPr>
            <a:spLocks noGrp="1"/>
          </p:cNvSpPr>
          <p:nvPr>
            <p:ph type="body" orient="vert" idx="1"/>
          </p:nvPr>
        </p:nvSpPr>
        <p:spPr>
          <a:xfrm>
            <a:off x="838200" y="762000"/>
            <a:ext cx="8077200" cy="5257800"/>
          </a:xfrm>
        </p:spPr>
        <p:txBody>
          <a:bodyPr vert="eaVert"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4" name="Date Placeholder 3"/>
          <p:cNvSpPr>
            <a:spLocks noGrp="1"/>
          </p:cNvSpPr>
          <p:nvPr>
            <p:ph type="dt" sz="half" idx="10"/>
          </p:nvPr>
        </p:nvSpPr>
        <p:spPr/>
        <p:txBody>
          <a:bodyPr rtlCol="0"/>
          <a:lstStyle/>
          <a:p>
            <a:pPr rtl="0"/>
            <a:fld id="{6E644055-7008-41D2-8C21-EED4D230233A}" type="datetime1">
              <a:rPr lang="en-GB" noProof="0" smtClean="0"/>
              <a:t>20/12/2023</a:t>
            </a:fld>
            <a:endParaRPr lang="en-GB" noProof="0"/>
          </a:p>
        </p:txBody>
      </p:sp>
      <p:sp>
        <p:nvSpPr>
          <p:cNvPr id="5" name="Footer Placeholder 4"/>
          <p:cNvSpPr>
            <a:spLocks noGrp="1"/>
          </p:cNvSpPr>
          <p:nvPr>
            <p:ph type="ftr" sz="quarter" idx="11"/>
          </p:nvPr>
        </p:nvSpPr>
        <p:spPr/>
        <p:txBody>
          <a:bodyPr rtlCol="0"/>
          <a:lstStyle/>
          <a:p>
            <a:pPr rtl="0"/>
            <a:endParaRPr lang="en-GB" noProof="0"/>
          </a:p>
        </p:txBody>
      </p:sp>
      <p:sp>
        <p:nvSpPr>
          <p:cNvPr id="6" name="Slide Number Placeholder 5"/>
          <p:cNvSpPr>
            <a:spLocks noGrp="1"/>
          </p:cNvSpPr>
          <p:nvPr>
            <p:ph type="sldNum" sz="quarter" idx="12"/>
          </p:nvPr>
        </p:nvSpPr>
        <p:spPr/>
        <p:txBody>
          <a:bodyPr rtlCol="0"/>
          <a:lstStyle/>
          <a:p>
            <a:pPr rtl="0"/>
            <a:fld id="{4FAB73BC-B049-4115-A692-8D63A059BFB8}" type="slidenum">
              <a:rPr lang="en-GB" noProof="0" smtClean="0"/>
              <a:t>‹#›</a:t>
            </a:fld>
            <a:endParaRPr lang="en-GB" noProof="0"/>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GB" noProof="0"/>
              <a:t>Click to edit Master title style</a:t>
            </a:r>
          </a:p>
        </p:txBody>
      </p:sp>
      <p:sp>
        <p:nvSpPr>
          <p:cNvPr id="3" name="Content Placeholder 2"/>
          <p:cNvSpPr>
            <a:spLocks noGrp="1"/>
          </p:cNvSpPr>
          <p:nvPr>
            <p:ph idx="1"/>
          </p:nvPr>
        </p:nvSpPr>
        <p:spPr/>
        <p:txBody>
          <a:bodyPr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7" name="Date Placeholder 6"/>
          <p:cNvSpPr>
            <a:spLocks noGrp="1"/>
          </p:cNvSpPr>
          <p:nvPr>
            <p:ph type="dt" sz="half" idx="10"/>
          </p:nvPr>
        </p:nvSpPr>
        <p:spPr/>
        <p:txBody>
          <a:bodyPr rtlCol="0"/>
          <a:lstStyle/>
          <a:p>
            <a:pPr rtl="0"/>
            <a:fld id="{1CBD96D9-7757-4EC7-B195-80EF40BE4857}" type="datetime1">
              <a:rPr lang="en-GB" noProof="0" smtClean="0"/>
              <a:t>20/12/2023</a:t>
            </a:fld>
            <a:endParaRPr lang="en-GB" noProof="0"/>
          </a:p>
        </p:txBody>
      </p:sp>
      <p:sp>
        <p:nvSpPr>
          <p:cNvPr id="8" name="Footer Placeholder 7"/>
          <p:cNvSpPr>
            <a:spLocks noGrp="1"/>
          </p:cNvSpPr>
          <p:nvPr>
            <p:ph type="ftr" sz="quarter" idx="11"/>
          </p:nvPr>
        </p:nvSpPr>
        <p:spPr/>
        <p:txBody>
          <a:bodyPr rtlCol="0"/>
          <a:lstStyle/>
          <a:p>
            <a:pPr rtl="0"/>
            <a:endParaRPr lang="en-GB" noProof="0"/>
          </a:p>
        </p:txBody>
      </p:sp>
      <p:sp>
        <p:nvSpPr>
          <p:cNvPr id="9" name="Slide Number Placeholder 8"/>
          <p:cNvSpPr>
            <a:spLocks noGrp="1"/>
          </p:cNvSpPr>
          <p:nvPr>
            <p:ph type="sldNum" sz="quarter" idx="12"/>
          </p:nvPr>
        </p:nvSpPr>
        <p:spPr/>
        <p:txBody>
          <a:bodyPr rtlCol="0"/>
          <a:lstStyle/>
          <a:p>
            <a:pPr rtl="0"/>
            <a:fld id="{4FAB73BC-B049-4115-A692-8D63A059BFB8}" type="slidenum">
              <a:rPr lang="en-GB" noProof="0" smtClean="0"/>
              <a:pPr/>
              <a:t>‹#›</a:t>
            </a:fld>
            <a:endParaRPr lang="en-GB" noProof="0"/>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rtlCol="0"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pPr rtl="0"/>
            <a:r>
              <a:rPr lang="en-GB" noProof="0"/>
              <a:t>Click to edit Master title style</a:t>
            </a:r>
          </a:p>
        </p:txBody>
      </p:sp>
      <p:sp>
        <p:nvSpPr>
          <p:cNvPr id="3" name="Text Placeholder 2"/>
          <p:cNvSpPr>
            <a:spLocks noGrp="1"/>
          </p:cNvSpPr>
          <p:nvPr>
            <p:ph type="body" idx="1"/>
          </p:nvPr>
        </p:nvSpPr>
        <p:spPr>
          <a:xfrm>
            <a:off x="1563624" y="4682062"/>
            <a:ext cx="9070848" cy="457200"/>
          </a:xfrm>
        </p:spPr>
        <p:txBody>
          <a:bodyPr rtlCol="0"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n-GB" noProof="0"/>
              <a:t>Click to edit Master text styles</a:t>
            </a:r>
          </a:p>
        </p:txBody>
      </p:sp>
      <p:sp>
        <p:nvSpPr>
          <p:cNvPr id="4" name="Date Placeholder 3"/>
          <p:cNvSpPr>
            <a:spLocks noGrp="1"/>
          </p:cNvSpPr>
          <p:nvPr>
            <p:ph type="dt" sz="half" idx="10"/>
          </p:nvPr>
        </p:nvSpPr>
        <p:spPr>
          <a:xfrm>
            <a:off x="5321808" y="1344502"/>
            <a:ext cx="1554480" cy="530352"/>
          </a:xfrm>
        </p:spPr>
        <p:txBody>
          <a:bodyPr rtlCol="0"/>
          <a:lstStyle>
            <a:lvl1pPr algn="ctr">
              <a:defRPr lang="en-US" sz="1300" kern="1200" spc="0" baseline="0">
                <a:solidFill>
                  <a:schemeClr val="tx1"/>
                </a:solidFill>
                <a:latin typeface="+mn-lt"/>
                <a:ea typeface="+mn-ea"/>
                <a:cs typeface="+mn-cs"/>
              </a:defRPr>
            </a:lvl1pPr>
          </a:lstStyle>
          <a:p>
            <a:pPr rtl="0"/>
            <a:fld id="{128236E9-4397-4FC8-8F4B-E5633609BBD2}" type="datetime1">
              <a:rPr lang="en-GB" noProof="0" smtClean="0"/>
              <a:t>20/12/2023</a:t>
            </a:fld>
            <a:endParaRPr lang="en-GB" noProof="0"/>
          </a:p>
        </p:txBody>
      </p:sp>
      <p:sp>
        <p:nvSpPr>
          <p:cNvPr id="5" name="Footer Placeholder 4"/>
          <p:cNvSpPr>
            <a:spLocks noGrp="1"/>
          </p:cNvSpPr>
          <p:nvPr>
            <p:ph type="ftr" sz="quarter" idx="11"/>
          </p:nvPr>
        </p:nvSpPr>
        <p:spPr>
          <a:xfrm>
            <a:off x="1453553" y="5211060"/>
            <a:ext cx="5907024" cy="228600"/>
          </a:xfrm>
        </p:spPr>
        <p:txBody>
          <a:bodyPr rtlCol="0"/>
          <a:lstStyle>
            <a:lvl1pPr algn="l">
              <a:defRPr/>
            </a:lvl1pPr>
          </a:lstStyle>
          <a:p>
            <a:pPr rtl="0"/>
            <a:endParaRPr lang="en-GB" noProof="0"/>
          </a:p>
        </p:txBody>
      </p:sp>
      <p:sp>
        <p:nvSpPr>
          <p:cNvPr id="6" name="Slide Number Placeholder 5"/>
          <p:cNvSpPr>
            <a:spLocks noGrp="1"/>
          </p:cNvSpPr>
          <p:nvPr>
            <p:ph type="sldNum" sz="quarter" idx="12"/>
          </p:nvPr>
        </p:nvSpPr>
        <p:spPr>
          <a:xfrm>
            <a:off x="8604504" y="5211060"/>
            <a:ext cx="2112264" cy="228600"/>
          </a:xfrm>
        </p:spPr>
        <p:txBody>
          <a:bodyPr rtlCol="0"/>
          <a:lstStyle/>
          <a:p>
            <a:pPr rtl="0"/>
            <a:fld id="{4FAB73BC-B049-4115-A692-8D63A059BFB8}" type="slidenum">
              <a:rPr lang="en-GB" noProof="0" smtClean="0"/>
              <a:t>‹#›</a:t>
            </a:fld>
            <a:endParaRPr lang="en-GB" noProof="0"/>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rtlCol="0"/>
          <a:lstStyle/>
          <a:p>
            <a:pPr rtl="0"/>
            <a:r>
              <a:rPr lang="en-GB" noProof="0"/>
              <a:t>Click to edit Master title style</a:t>
            </a:r>
          </a:p>
        </p:txBody>
      </p:sp>
      <p:sp>
        <p:nvSpPr>
          <p:cNvPr id="3" name="Content Placeholder 2"/>
          <p:cNvSpPr>
            <a:spLocks noGrp="1"/>
          </p:cNvSpPr>
          <p:nvPr>
            <p:ph sz="half" idx="1"/>
          </p:nvPr>
        </p:nvSpPr>
        <p:spPr>
          <a:xfrm>
            <a:off x="106680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4" name="Content Placeholder 3"/>
          <p:cNvSpPr>
            <a:spLocks noGrp="1"/>
          </p:cNvSpPr>
          <p:nvPr>
            <p:ph sz="half" idx="2"/>
          </p:nvPr>
        </p:nvSpPr>
        <p:spPr>
          <a:xfrm>
            <a:off x="637032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5" name="Date Placeholder 4"/>
          <p:cNvSpPr>
            <a:spLocks noGrp="1"/>
          </p:cNvSpPr>
          <p:nvPr>
            <p:ph type="dt" sz="half" idx="10"/>
          </p:nvPr>
        </p:nvSpPr>
        <p:spPr/>
        <p:txBody>
          <a:bodyPr rtlCol="0"/>
          <a:lstStyle/>
          <a:p>
            <a:pPr rtl="0"/>
            <a:fld id="{415D9FE5-4382-41B8-A5F2-F26C694AFEEA}" type="datetime1">
              <a:rPr lang="en-GB" noProof="0" smtClean="0"/>
              <a:t>20/12/2023</a:t>
            </a:fld>
            <a:endParaRPr lang="en-GB" noProof="0"/>
          </a:p>
        </p:txBody>
      </p:sp>
      <p:sp>
        <p:nvSpPr>
          <p:cNvPr id="6" name="Footer Placeholder 5"/>
          <p:cNvSpPr>
            <a:spLocks noGrp="1"/>
          </p:cNvSpPr>
          <p:nvPr>
            <p:ph type="ftr" sz="quarter" idx="11"/>
          </p:nvPr>
        </p:nvSpPr>
        <p:spPr/>
        <p:txBody>
          <a:bodyPr rtlCol="0"/>
          <a:lstStyle/>
          <a:p>
            <a:pPr rtl="0"/>
            <a:endParaRPr lang="en-GB" noProof="0"/>
          </a:p>
        </p:txBody>
      </p:sp>
      <p:sp>
        <p:nvSpPr>
          <p:cNvPr id="7" name="Slide Number Placeholder 6"/>
          <p:cNvSpPr>
            <a:spLocks noGrp="1"/>
          </p:cNvSpPr>
          <p:nvPr>
            <p:ph type="sldNum" sz="quarter" idx="12"/>
          </p:nvPr>
        </p:nvSpPr>
        <p:spPr/>
        <p:txBody>
          <a:bodyPr rtlCol="0"/>
          <a:lstStyle/>
          <a:p>
            <a:pPr rtl="0"/>
            <a:fld id="{4FAB73BC-B049-4115-A692-8D63A059BFB8}" type="slidenum">
              <a:rPr lang="en-GB" noProof="0" smtClean="0"/>
              <a:t>‹#›</a:t>
            </a:fld>
            <a:endParaRPr lang="en-GB" noProof="0"/>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GB" noProof="0"/>
              <a:t>Click to edit Master title style</a:t>
            </a:r>
          </a:p>
        </p:txBody>
      </p:sp>
      <p:sp>
        <p:nvSpPr>
          <p:cNvPr id="3" name="Text Placeholder 2"/>
          <p:cNvSpPr>
            <a:spLocks noGrp="1"/>
          </p:cNvSpPr>
          <p:nvPr>
            <p:ph type="body" idx="1"/>
          </p:nvPr>
        </p:nvSpPr>
        <p:spPr>
          <a:xfrm>
            <a:off x="1069848" y="2074334"/>
            <a:ext cx="4754880" cy="640080"/>
          </a:xfrm>
        </p:spPr>
        <p:txBody>
          <a:bodyPr rtlCol="0"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4" name="Content Placeholder 3"/>
          <p:cNvSpPr>
            <a:spLocks noGrp="1"/>
          </p:cNvSpPr>
          <p:nvPr>
            <p:ph sz="half" idx="2"/>
          </p:nvPr>
        </p:nvSpPr>
        <p:spPr>
          <a:xfrm>
            <a:off x="1069848" y="2755898"/>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5" name="Text Placeholder 4"/>
          <p:cNvSpPr>
            <a:spLocks noGrp="1"/>
          </p:cNvSpPr>
          <p:nvPr>
            <p:ph type="body" sz="quarter" idx="3"/>
          </p:nvPr>
        </p:nvSpPr>
        <p:spPr>
          <a:xfrm>
            <a:off x="6373368" y="2074334"/>
            <a:ext cx="4754880" cy="640080"/>
          </a:xfrm>
        </p:spPr>
        <p:txBody>
          <a:bodyPr rtlCol="0"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GB" noProof="0"/>
              <a:t>Click to edit Master text styles</a:t>
            </a:r>
          </a:p>
        </p:txBody>
      </p:sp>
      <p:sp>
        <p:nvSpPr>
          <p:cNvPr id="6" name="Content Placeholder 5"/>
          <p:cNvSpPr>
            <a:spLocks noGrp="1"/>
          </p:cNvSpPr>
          <p:nvPr>
            <p:ph sz="quarter" idx="4"/>
          </p:nvPr>
        </p:nvSpPr>
        <p:spPr>
          <a:xfrm>
            <a:off x="6373368" y="2756581"/>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7" name="Date Placeholder 6"/>
          <p:cNvSpPr>
            <a:spLocks noGrp="1"/>
          </p:cNvSpPr>
          <p:nvPr>
            <p:ph type="dt" sz="half" idx="10"/>
          </p:nvPr>
        </p:nvSpPr>
        <p:spPr/>
        <p:txBody>
          <a:bodyPr rtlCol="0"/>
          <a:lstStyle/>
          <a:p>
            <a:pPr rtl="0"/>
            <a:fld id="{56FEE6B4-EC43-44F5-A0D4-3A2F90085A48}" type="datetime1">
              <a:rPr lang="en-GB" noProof="0" smtClean="0"/>
              <a:t>20/12/2023</a:t>
            </a:fld>
            <a:endParaRPr lang="en-GB" noProof="0"/>
          </a:p>
        </p:txBody>
      </p:sp>
      <p:sp>
        <p:nvSpPr>
          <p:cNvPr id="8" name="Footer Placeholder 7"/>
          <p:cNvSpPr>
            <a:spLocks noGrp="1"/>
          </p:cNvSpPr>
          <p:nvPr>
            <p:ph type="ftr" sz="quarter" idx="11"/>
          </p:nvPr>
        </p:nvSpPr>
        <p:spPr/>
        <p:txBody>
          <a:bodyPr rtlCol="0"/>
          <a:lstStyle/>
          <a:p>
            <a:pPr rtl="0"/>
            <a:endParaRPr lang="en-GB" noProof="0"/>
          </a:p>
        </p:txBody>
      </p:sp>
      <p:sp>
        <p:nvSpPr>
          <p:cNvPr id="9" name="Slide Number Placeholder 8"/>
          <p:cNvSpPr>
            <a:spLocks noGrp="1"/>
          </p:cNvSpPr>
          <p:nvPr>
            <p:ph type="sldNum" sz="quarter" idx="12"/>
          </p:nvPr>
        </p:nvSpPr>
        <p:spPr/>
        <p:txBody>
          <a:bodyPr rtlCol="0"/>
          <a:lstStyle/>
          <a:p>
            <a:pPr rtl="0"/>
            <a:fld id="{4FAB73BC-B049-4115-A692-8D63A059BFB8}" type="slidenum">
              <a:rPr lang="en-GB" noProof="0" smtClean="0"/>
              <a:t>‹#›</a:t>
            </a:fld>
            <a:endParaRPr lang="en-GB" noProof="0"/>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GB" noProof="0"/>
              <a:t>Click to edit Master title style</a:t>
            </a:r>
          </a:p>
        </p:txBody>
      </p:sp>
      <p:sp>
        <p:nvSpPr>
          <p:cNvPr id="3" name="Date Placeholder 2"/>
          <p:cNvSpPr>
            <a:spLocks noGrp="1"/>
          </p:cNvSpPr>
          <p:nvPr>
            <p:ph type="dt" sz="half" idx="10"/>
          </p:nvPr>
        </p:nvSpPr>
        <p:spPr/>
        <p:txBody>
          <a:bodyPr rtlCol="0"/>
          <a:lstStyle/>
          <a:p>
            <a:pPr rtl="0"/>
            <a:fld id="{2B120D08-F6F4-4DD0-ACE5-257DD53DAEDA}" type="datetime1">
              <a:rPr lang="en-GB" noProof="0" smtClean="0"/>
              <a:t>20/12/2023</a:t>
            </a:fld>
            <a:endParaRPr lang="en-GB" noProof="0"/>
          </a:p>
        </p:txBody>
      </p:sp>
      <p:sp>
        <p:nvSpPr>
          <p:cNvPr id="4" name="Footer Placeholder 3"/>
          <p:cNvSpPr>
            <a:spLocks noGrp="1"/>
          </p:cNvSpPr>
          <p:nvPr>
            <p:ph type="ftr" sz="quarter" idx="11"/>
          </p:nvPr>
        </p:nvSpPr>
        <p:spPr/>
        <p:txBody>
          <a:bodyPr rtlCol="0"/>
          <a:lstStyle/>
          <a:p>
            <a:pPr rtl="0"/>
            <a:endParaRPr lang="en-GB" noProof="0"/>
          </a:p>
        </p:txBody>
      </p:sp>
      <p:sp>
        <p:nvSpPr>
          <p:cNvPr id="5" name="Slide Number Placeholder 4"/>
          <p:cNvSpPr>
            <a:spLocks noGrp="1"/>
          </p:cNvSpPr>
          <p:nvPr>
            <p:ph type="sldNum" sz="quarter" idx="12"/>
          </p:nvPr>
        </p:nvSpPr>
        <p:spPr/>
        <p:txBody>
          <a:bodyPr rtlCol="0"/>
          <a:lstStyle/>
          <a:p>
            <a:pPr rtl="0"/>
            <a:fld id="{4FAB73BC-B049-4115-A692-8D63A059BFB8}" type="slidenum">
              <a:rPr lang="en-GB" noProof="0" smtClean="0"/>
              <a:t>‹#›</a:t>
            </a:fld>
            <a:endParaRPr lang="en-GB" noProof="0"/>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D20E15F0-ABFD-4AD9-AE93-F5E4ABF3A169}" type="datetime1">
              <a:rPr lang="en-GB" noProof="0" smtClean="0"/>
              <a:t>20/12/2023</a:t>
            </a:fld>
            <a:endParaRPr lang="en-GB" noProof="0"/>
          </a:p>
        </p:txBody>
      </p:sp>
      <p:sp>
        <p:nvSpPr>
          <p:cNvPr id="3" name="Footer Placeholder 2"/>
          <p:cNvSpPr>
            <a:spLocks noGrp="1"/>
          </p:cNvSpPr>
          <p:nvPr>
            <p:ph type="ftr" sz="quarter" idx="11"/>
          </p:nvPr>
        </p:nvSpPr>
        <p:spPr/>
        <p:txBody>
          <a:bodyPr rtlCol="0"/>
          <a:lstStyle/>
          <a:p>
            <a:pPr rtl="0"/>
            <a:endParaRPr lang="en-GB" noProof="0"/>
          </a:p>
        </p:txBody>
      </p:sp>
      <p:sp>
        <p:nvSpPr>
          <p:cNvPr id="4" name="Slide Number Placeholder 3"/>
          <p:cNvSpPr>
            <a:spLocks noGrp="1"/>
          </p:cNvSpPr>
          <p:nvPr>
            <p:ph type="sldNum" sz="quarter" idx="12"/>
          </p:nvPr>
        </p:nvSpPr>
        <p:spPr/>
        <p:txBody>
          <a:bodyPr rtlCol="0"/>
          <a:lstStyle/>
          <a:p>
            <a:pPr rtl="0"/>
            <a:fld id="{4FAB73BC-B049-4115-A692-8D63A059BFB8}" type="slidenum">
              <a:rPr lang="en-GB" noProof="0" smtClean="0"/>
              <a:t>‹#›</a:t>
            </a:fld>
            <a:endParaRPr lang="en-GB" noProof="0"/>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rtlCol="0"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pPr rtl="0"/>
            <a:r>
              <a:rPr lang="en-GB" noProof="0"/>
              <a:t>Click to edit Master title style</a:t>
            </a:r>
          </a:p>
        </p:txBody>
      </p:sp>
      <p:sp>
        <p:nvSpPr>
          <p:cNvPr id="3" name="Content Placeholder 2"/>
          <p:cNvSpPr>
            <a:spLocks noGrp="1"/>
          </p:cNvSpPr>
          <p:nvPr>
            <p:ph idx="1"/>
          </p:nvPr>
        </p:nvSpPr>
        <p:spPr>
          <a:xfrm>
            <a:off x="685800" y="609600"/>
            <a:ext cx="7772400" cy="53340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4" name="Text Placeholder 3"/>
          <p:cNvSpPr>
            <a:spLocks noGrp="1"/>
          </p:cNvSpPr>
          <p:nvPr>
            <p:ph type="body" sz="half" idx="2"/>
          </p:nvPr>
        </p:nvSpPr>
        <p:spPr>
          <a:xfrm>
            <a:off x="9296400" y="2286000"/>
            <a:ext cx="2430780" cy="3505200"/>
          </a:xfrm>
        </p:spPr>
        <p:txBody>
          <a:bodyPr rtlCol="0">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GB" noProof="0"/>
              <a:t>Click to edit Master text styles</a:t>
            </a:r>
          </a:p>
        </p:txBody>
      </p:sp>
      <p:sp>
        <p:nvSpPr>
          <p:cNvPr id="8" name="Date Placeholder 7"/>
          <p:cNvSpPr>
            <a:spLocks noGrp="1"/>
          </p:cNvSpPr>
          <p:nvPr>
            <p:ph type="dt" sz="half" idx="10"/>
          </p:nvPr>
        </p:nvSpPr>
        <p:spPr/>
        <p:txBody>
          <a:bodyPr rtlCol="0"/>
          <a:lstStyle/>
          <a:p>
            <a:pPr rtl="0"/>
            <a:fld id="{6F9CA4A8-DCE4-4F8D-898F-4C37AB3081AD}" type="datetime1">
              <a:rPr lang="en-GB" noProof="0" smtClean="0"/>
              <a:t>20/12/2023</a:t>
            </a:fld>
            <a:endParaRPr lang="en-GB" noProof="0"/>
          </a:p>
        </p:txBody>
      </p:sp>
      <p:sp>
        <p:nvSpPr>
          <p:cNvPr id="9" name="Footer Placeholder 8"/>
          <p:cNvSpPr>
            <a:spLocks noGrp="1"/>
          </p:cNvSpPr>
          <p:nvPr>
            <p:ph type="ftr" sz="quarter" idx="11"/>
          </p:nvPr>
        </p:nvSpPr>
        <p:spPr/>
        <p:txBody>
          <a:bodyPr rtlCol="0"/>
          <a:lstStyle>
            <a:lvl1pPr algn="r">
              <a:defRPr/>
            </a:lvl1pPr>
          </a:lstStyle>
          <a:p>
            <a:pPr rtl="0"/>
            <a:endParaRPr lang="en-GB" noProof="0"/>
          </a:p>
        </p:txBody>
      </p:sp>
      <p:sp>
        <p:nvSpPr>
          <p:cNvPr id="11" name="Slide Number Placeholder 10"/>
          <p:cNvSpPr>
            <a:spLocks noGrp="1"/>
          </p:cNvSpPr>
          <p:nvPr>
            <p:ph type="sldNum" sz="quarter" idx="12"/>
          </p:nvPr>
        </p:nvSpPr>
        <p:spPr>
          <a:xfrm>
            <a:off x="10393677" y="6223002"/>
            <a:ext cx="1463040" cy="274320"/>
          </a:xfrm>
        </p:spPr>
        <p:txBody>
          <a:bodyPr rtlCol="0"/>
          <a:lstStyle>
            <a:lvl1pPr>
              <a:defRPr>
                <a:solidFill>
                  <a:srgbClr val="FFFFFF"/>
                </a:solidFill>
              </a:defRPr>
            </a:lvl1pPr>
          </a:lstStyle>
          <a:p>
            <a:pPr rtl="0"/>
            <a:fld id="{4FAB73BC-B049-4115-A692-8D63A059BFB8}" type="slidenum">
              <a:rPr lang="en-GB" noProof="0" smtClean="0"/>
              <a:pPr/>
              <a:t>‹#›</a:t>
            </a:fld>
            <a:endParaRPr lang="en-GB" noProof="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rtlCol="0" anchor="b">
            <a:noAutofit/>
          </a:bodyPr>
          <a:lstStyle>
            <a:lvl1pPr algn="l">
              <a:defRPr sz="2800" b="0">
                <a:solidFill>
                  <a:srgbClr val="FFFFFF"/>
                </a:solidFill>
                <a:latin typeface="+mj-lt"/>
              </a:defRPr>
            </a:lvl1pPr>
          </a:lstStyle>
          <a:p>
            <a:pPr rtl="0"/>
            <a:r>
              <a:rPr lang="en-GB" noProof="0"/>
              <a:t>Click to edit Master title style</a:t>
            </a:r>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n-GB" noProof="0"/>
              <a:t>Click icon to add picture</a:t>
            </a:r>
          </a:p>
        </p:txBody>
      </p:sp>
      <p:sp>
        <p:nvSpPr>
          <p:cNvPr id="4" name="Text Placeholder 3"/>
          <p:cNvSpPr>
            <a:spLocks noGrp="1"/>
          </p:cNvSpPr>
          <p:nvPr>
            <p:ph type="body" sz="half" idx="2"/>
          </p:nvPr>
        </p:nvSpPr>
        <p:spPr>
          <a:xfrm>
            <a:off x="9296400" y="2286000"/>
            <a:ext cx="2432304" cy="3502152"/>
          </a:xfrm>
        </p:spPr>
        <p:txBody>
          <a:bodyPr rtlCol="0">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GB" noProof="0"/>
              <a:t>Click to edit Master text styles</a:t>
            </a:r>
          </a:p>
        </p:txBody>
      </p:sp>
      <p:sp>
        <p:nvSpPr>
          <p:cNvPr id="5" name="Date Placeholder 4"/>
          <p:cNvSpPr>
            <a:spLocks noGrp="1"/>
          </p:cNvSpPr>
          <p:nvPr>
            <p:ph type="dt" sz="half" idx="10"/>
          </p:nvPr>
        </p:nvSpPr>
        <p:spPr/>
        <p:txBody>
          <a:bodyPr rtlCol="0"/>
          <a:lstStyle>
            <a:lvl1pPr>
              <a:defRPr>
                <a:solidFill>
                  <a:srgbClr val="FFFFFF"/>
                </a:solidFill>
                <a:effectLst>
                  <a:outerShdw blurRad="12700" dist="6350" dir="2700000" algn="tl" rotWithShape="0">
                    <a:prstClr val="black">
                      <a:alpha val="40000"/>
                    </a:prstClr>
                  </a:outerShdw>
                </a:effectLst>
              </a:defRPr>
            </a:lvl1pPr>
          </a:lstStyle>
          <a:p>
            <a:pPr rtl="0"/>
            <a:fld id="{E75A005F-C499-4A9D-9776-22AB0A83E408}" type="datetime1">
              <a:rPr lang="en-GB" noProof="0" smtClean="0"/>
              <a:t>20/12/2023</a:t>
            </a:fld>
            <a:endParaRPr lang="en-GB" noProof="0"/>
          </a:p>
        </p:txBody>
      </p:sp>
      <p:sp>
        <p:nvSpPr>
          <p:cNvPr id="6" name="Footer Placeholder 5"/>
          <p:cNvSpPr>
            <a:spLocks noGrp="1"/>
          </p:cNvSpPr>
          <p:nvPr>
            <p:ph type="ftr" sz="quarter" idx="11"/>
          </p:nvPr>
        </p:nvSpPr>
        <p:spPr/>
        <p:txBody>
          <a:bodyPr rtlCol="0"/>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pPr rtl="0"/>
            <a:endParaRPr lang="en-GB" noProof="0"/>
          </a:p>
        </p:txBody>
      </p:sp>
      <p:sp>
        <p:nvSpPr>
          <p:cNvPr id="7" name="Slide Number Placeholder 6"/>
          <p:cNvSpPr>
            <a:spLocks noGrp="1"/>
          </p:cNvSpPr>
          <p:nvPr>
            <p:ph type="sldNum" sz="quarter" idx="12"/>
          </p:nvPr>
        </p:nvSpPr>
        <p:spPr>
          <a:xfrm>
            <a:off x="10396728" y="6227064"/>
            <a:ext cx="1463040" cy="274320"/>
          </a:xfrm>
        </p:spPr>
        <p:txBody>
          <a:bodyPr rtlCol="0"/>
          <a:lstStyle>
            <a:lvl1pPr>
              <a:defRPr>
                <a:solidFill>
                  <a:srgbClr val="FFFFFF"/>
                </a:solidFill>
              </a:defRPr>
            </a:lvl1pPr>
          </a:lstStyle>
          <a:p>
            <a:pPr rtl="0"/>
            <a:fld id="{4FAB73BC-B049-4115-A692-8D63A059BFB8}" type="slidenum">
              <a:rPr lang="en-GB" noProof="0" smtClean="0"/>
              <a:pPr/>
              <a:t>‹#›</a:t>
            </a:fld>
            <a:endParaRPr lang="en-GB" noProof="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en-GB" noProof="0"/>
              <a:t>Click to edit Master title style</a:t>
            </a:r>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pPr rtl="0"/>
            <a:fld id="{A89FCD30-247F-4CF5-9E39-E735306F1E6A}" type="datetime1">
              <a:rPr lang="en-GB" noProof="0" smtClean="0"/>
              <a:t>20/12/2023</a:t>
            </a:fld>
            <a:endParaRPr lang="en-GB" noProof="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pPr rtl="0"/>
            <a:endParaRPr lang="en-GB" noProof="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pPr rtl="0"/>
            <a:fld id="{4FAB73BC-B049-4115-A692-8D63A059BFB8}" type="slidenum">
              <a:rPr lang="en-GB" noProof="0" smtClean="0"/>
              <a:pPr/>
              <a:t>‹#›</a:t>
            </a:fld>
            <a:endParaRPr lang="en-GB" noProof="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mail/Ayad-4010@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bscholarly.com/author/bscholarl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6532" y="1049117"/>
            <a:ext cx="9068586" cy="2590800"/>
          </a:xfrm>
        </p:spPr>
        <p:txBody>
          <a:bodyPr rtlCol="0"/>
          <a:lstStyle/>
          <a:p>
            <a:r>
              <a:rPr lang="en-GB" sz="2400" dirty="0">
                <a:solidFill>
                  <a:srgbClr val="000000"/>
                </a:solidFill>
              </a:rPr>
              <a:t>Libyan International Medical University </a:t>
            </a:r>
            <a:r>
              <a:rPr lang="en-GB" sz="2400" dirty="0"/>
              <a:t/>
            </a:r>
            <a:br>
              <a:rPr lang="en-GB" sz="2400" dirty="0"/>
            </a:br>
            <a:r>
              <a:rPr lang="en-GB" sz="2400" dirty="0">
                <a:solidFill>
                  <a:srgbClr val="000000"/>
                </a:solidFill>
              </a:rPr>
              <a:t>        Faculty of business administration</a:t>
            </a:r>
            <a:endParaRPr lang="en-US" sz="2400" dirty="0"/>
          </a:p>
        </p:txBody>
      </p:sp>
      <p:sp>
        <p:nvSpPr>
          <p:cNvPr id="3" name="Subtitle 2"/>
          <p:cNvSpPr>
            <a:spLocks noGrp="1"/>
          </p:cNvSpPr>
          <p:nvPr>
            <p:ph type="subTitle" idx="1"/>
          </p:nvPr>
        </p:nvSpPr>
        <p:spPr>
          <a:xfrm>
            <a:off x="1357542" y="4462440"/>
            <a:ext cx="9070848" cy="457201"/>
          </a:xfrm>
        </p:spPr>
        <p:txBody>
          <a:bodyPr vert="horz" lIns="91440" tIns="45720" rIns="91440" bIns="45720" rtlCol="0" anchor="t">
            <a:noAutofit/>
          </a:bodyPr>
          <a:lstStyle/>
          <a:p>
            <a:pPr algn="l"/>
            <a:r>
              <a:rPr lang="en-GB" sz="2000" cap="all" dirty="0">
                <a:solidFill>
                  <a:srgbClr val="0D0D0D"/>
                </a:solidFill>
              </a:rPr>
              <a:t>Name</a:t>
            </a:r>
            <a:r>
              <a:rPr lang="en-GB" sz="2000" cap="all" dirty="0" smtClean="0">
                <a:solidFill>
                  <a:srgbClr val="0D0D0D"/>
                </a:solidFill>
              </a:rPr>
              <a:t>/ </a:t>
            </a:r>
            <a:r>
              <a:rPr lang="en-GB" sz="2000" cap="all" dirty="0" err="1" smtClean="0">
                <a:solidFill>
                  <a:srgbClr val="0D0D0D"/>
                </a:solidFill>
              </a:rPr>
              <a:t>Eyad</a:t>
            </a:r>
            <a:r>
              <a:rPr lang="en-GB" sz="2000" cap="all" dirty="0" smtClean="0">
                <a:solidFill>
                  <a:srgbClr val="0D0D0D"/>
                </a:solidFill>
              </a:rPr>
              <a:t> </a:t>
            </a:r>
            <a:r>
              <a:rPr lang="en-GB" sz="2000" cap="all" dirty="0" err="1" smtClean="0">
                <a:solidFill>
                  <a:srgbClr val="0D0D0D"/>
                </a:solidFill>
              </a:rPr>
              <a:t>mohamed</a:t>
            </a:r>
            <a:endParaRPr lang="en-US" sz="2000" dirty="0" smtClean="0"/>
          </a:p>
          <a:p>
            <a:pPr algn="l"/>
            <a:r>
              <a:rPr lang="en-GB" sz="2000" cap="all" dirty="0" smtClean="0">
                <a:solidFill>
                  <a:srgbClr val="0D0D0D"/>
                </a:solidFill>
              </a:rPr>
              <a:t>Number/4010</a:t>
            </a:r>
            <a:endParaRPr lang="en-GB" sz="2000" dirty="0"/>
          </a:p>
          <a:p>
            <a:pPr algn="l"/>
            <a:r>
              <a:rPr lang="en-GB" sz="2000" cap="all" dirty="0">
                <a:solidFill>
                  <a:srgbClr val="0D0D0D"/>
                </a:solidFill>
                <a:hlinkClick r:id="rId3"/>
              </a:rPr>
              <a:t>Email/Ayad-4010@limu.edu.ly</a:t>
            </a:r>
            <a:endParaRPr lang="en-GB" sz="2000" dirty="0"/>
          </a:p>
          <a:p>
            <a:endParaRPr lang="en-GB" sz="1400" dirty="0"/>
          </a:p>
        </p:txBody>
      </p:sp>
      <p:pic>
        <p:nvPicPr>
          <p:cNvPr id="4" name="Picture 3" descr="A logo for a medical university&#10;&#10;Description automatically generated">
            <a:extLst>
              <a:ext uri="{FF2B5EF4-FFF2-40B4-BE49-F238E27FC236}">
                <a16:creationId xmlns:a16="http://schemas.microsoft.com/office/drawing/2014/main" id="{FCCF22E0-38B5-B89C-ED87-AC39A4CB42CA}"/>
              </a:ext>
            </a:extLst>
          </p:cNvPr>
          <p:cNvPicPr>
            <a:picLocks noChangeAspect="1"/>
          </p:cNvPicPr>
          <p:nvPr/>
        </p:nvPicPr>
        <p:blipFill>
          <a:blip r:embed="rId4"/>
          <a:stretch>
            <a:fillRect/>
          </a:stretch>
        </p:blipFill>
        <p:spPr>
          <a:xfrm>
            <a:off x="-4481" y="-3925"/>
            <a:ext cx="1362024" cy="1224390"/>
          </a:xfrm>
          <a:prstGeom prst="rect">
            <a:avLst/>
          </a:prstGeom>
        </p:spPr>
      </p:pic>
      <p:pic>
        <p:nvPicPr>
          <p:cNvPr id="5" name="Picture 4" descr="A logo for a university&#10;&#10;Description automatically generated">
            <a:extLst>
              <a:ext uri="{FF2B5EF4-FFF2-40B4-BE49-F238E27FC236}">
                <a16:creationId xmlns:a16="http://schemas.microsoft.com/office/drawing/2014/main" id="{14DBF7A9-0AA2-5D07-62EF-9B8B2C8E9490}"/>
              </a:ext>
            </a:extLst>
          </p:cNvPr>
          <p:cNvPicPr>
            <a:picLocks noChangeAspect="1"/>
          </p:cNvPicPr>
          <p:nvPr/>
        </p:nvPicPr>
        <p:blipFill>
          <a:blip r:embed="rId5"/>
          <a:stretch>
            <a:fillRect/>
          </a:stretch>
        </p:blipFill>
        <p:spPr>
          <a:xfrm>
            <a:off x="11030988" y="-2007"/>
            <a:ext cx="1165493" cy="1188055"/>
          </a:xfrm>
          <a:prstGeom prst="rect">
            <a:avLst/>
          </a:prstGeom>
        </p:spPr>
      </p:pic>
      <p:sp>
        <p:nvSpPr>
          <p:cNvPr id="6" name="TextBox 5">
            <a:extLst>
              <a:ext uri="{FF2B5EF4-FFF2-40B4-BE49-F238E27FC236}">
                <a16:creationId xmlns:a16="http://schemas.microsoft.com/office/drawing/2014/main" id="{2CF91CC2-E69D-CDD7-3A53-5541F198BCB3}"/>
              </a:ext>
            </a:extLst>
          </p:cNvPr>
          <p:cNvSpPr txBox="1"/>
          <p:nvPr/>
        </p:nvSpPr>
        <p:spPr>
          <a:xfrm>
            <a:off x="2832278" y="3102168"/>
            <a:ext cx="919778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smtClean="0"/>
              <a:t>The </a:t>
            </a:r>
            <a:r>
              <a:rPr lang="en-US" sz="3600" dirty="0" smtClean="0"/>
              <a:t>Purpose of Law in Society</a:t>
            </a:r>
            <a:endParaRPr lang="en-US" sz="3600" dirty="0"/>
          </a:p>
        </p:txBody>
      </p:sp>
      <p:sp>
        <p:nvSpPr>
          <p:cNvPr id="7" name="Slide Number Placeholder 6">
            <a:extLst>
              <a:ext uri="{FF2B5EF4-FFF2-40B4-BE49-F238E27FC236}">
                <a16:creationId xmlns:a16="http://schemas.microsoft.com/office/drawing/2014/main" id="{87F87077-DFBD-1689-A113-078566D300BE}"/>
              </a:ext>
            </a:extLst>
          </p:cNvPr>
          <p:cNvSpPr>
            <a:spLocks noGrp="1"/>
          </p:cNvSpPr>
          <p:nvPr>
            <p:ph type="sldNum" sz="quarter" idx="12"/>
          </p:nvPr>
        </p:nvSpPr>
        <p:spPr/>
        <p:txBody>
          <a:bodyPr/>
          <a:lstStyle/>
          <a:p>
            <a:fld id="{4FAB73BC-B049-4115-A692-8D63A059BFB8}" type="slidenum">
              <a:rPr lang="en-GB" noProof="0" smtClean="0"/>
              <a:pPr rtl="0"/>
              <a:t>1</a:t>
            </a:fld>
            <a:endParaRPr lang="en-GB"/>
          </a:p>
        </p:txBody>
      </p:sp>
    </p:spTree>
    <p:extLst>
      <p:ext uri="{BB962C8B-B14F-4D97-AF65-F5344CB8AC3E}">
        <p14:creationId xmlns:p14="http://schemas.microsoft.com/office/powerpoint/2010/main" val="16271976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95BDB-0525-35EB-08D8-B88AB1D40B09}"/>
              </a:ext>
            </a:extLst>
          </p:cNvPr>
          <p:cNvSpPr>
            <a:spLocks noGrp="1"/>
          </p:cNvSpPr>
          <p:nvPr>
            <p:ph type="title"/>
          </p:nvPr>
        </p:nvSpPr>
        <p:spPr>
          <a:xfrm>
            <a:off x="1418492" y="-1760637"/>
            <a:ext cx="10058400" cy="1371600"/>
          </a:xfrm>
        </p:spPr>
        <p:txBody>
          <a:bodyPr/>
          <a:lstStyle/>
          <a:p>
            <a:endParaRPr lang="en-GB"/>
          </a:p>
        </p:txBody>
      </p:sp>
      <p:sp>
        <p:nvSpPr>
          <p:cNvPr id="3" name="Content Placeholder 2">
            <a:extLst>
              <a:ext uri="{FF2B5EF4-FFF2-40B4-BE49-F238E27FC236}">
                <a16:creationId xmlns:a16="http://schemas.microsoft.com/office/drawing/2014/main" id="{8A0EAD31-1A31-A30F-E860-665008B1E962}"/>
              </a:ext>
            </a:extLst>
          </p:cNvPr>
          <p:cNvSpPr>
            <a:spLocks noGrp="1"/>
          </p:cNvSpPr>
          <p:nvPr>
            <p:ph idx="1"/>
          </p:nvPr>
        </p:nvSpPr>
        <p:spPr>
          <a:xfrm>
            <a:off x="2590800" y="2572043"/>
            <a:ext cx="10058400" cy="3931920"/>
          </a:xfrm>
        </p:spPr>
        <p:txBody>
          <a:bodyPr vert="horz" lIns="91440" tIns="45720" rIns="91440" bIns="45720" rtlCol="0" anchor="t">
            <a:normAutofit/>
          </a:bodyPr>
          <a:lstStyle/>
          <a:p>
            <a:pPr>
              <a:buNone/>
            </a:pPr>
            <a:r>
              <a:rPr lang="en-GB" sz="5400">
                <a:solidFill>
                  <a:srgbClr val="B71E42"/>
                </a:solidFill>
                <a:latin typeface="Arial"/>
                <a:cs typeface="Arial"/>
              </a:rPr>
              <a:t>•</a:t>
            </a:r>
            <a:r>
              <a:rPr lang="en-GB" sz="5400">
                <a:latin typeface="Gill Sans MT"/>
              </a:rPr>
              <a:t>Thanks for listening </a:t>
            </a:r>
            <a:endParaRPr lang="en-US"/>
          </a:p>
          <a:p>
            <a:pPr marL="0" indent="0">
              <a:buNone/>
            </a:pPr>
            <a:endParaRPr lang="en-GB" dirty="0"/>
          </a:p>
        </p:txBody>
      </p:sp>
      <p:sp>
        <p:nvSpPr>
          <p:cNvPr id="4" name="Slide Number Placeholder 3">
            <a:extLst>
              <a:ext uri="{FF2B5EF4-FFF2-40B4-BE49-F238E27FC236}">
                <a16:creationId xmlns:a16="http://schemas.microsoft.com/office/drawing/2014/main" id="{F8C5BE71-05AD-CF49-02F7-3711CBC048B7}"/>
              </a:ext>
            </a:extLst>
          </p:cNvPr>
          <p:cNvSpPr>
            <a:spLocks noGrp="1"/>
          </p:cNvSpPr>
          <p:nvPr>
            <p:ph type="sldNum" sz="quarter" idx="12"/>
          </p:nvPr>
        </p:nvSpPr>
        <p:spPr/>
        <p:txBody>
          <a:bodyPr/>
          <a:lstStyle/>
          <a:p>
            <a:fld id="{4FAB73BC-B049-4115-A692-8D63A059BFB8}" type="slidenum">
              <a:rPr lang="en-GB" noProof="0" smtClean="0"/>
              <a:pPr rtl="0"/>
              <a:t>10</a:t>
            </a:fld>
            <a:endParaRPr lang="en-GB"/>
          </a:p>
        </p:txBody>
      </p:sp>
    </p:spTree>
    <p:extLst>
      <p:ext uri="{BB962C8B-B14F-4D97-AF65-F5344CB8AC3E}">
        <p14:creationId xmlns:p14="http://schemas.microsoft.com/office/powerpoint/2010/main" val="10410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37BE1-7461-74D3-9612-7F5EF3939922}"/>
              </a:ext>
            </a:extLst>
          </p:cNvPr>
          <p:cNvSpPr>
            <a:spLocks noGrp="1"/>
          </p:cNvSpPr>
          <p:nvPr>
            <p:ph type="title"/>
          </p:nvPr>
        </p:nvSpPr>
        <p:spPr/>
        <p:txBody>
          <a:bodyPr>
            <a:normAutofit/>
          </a:bodyPr>
          <a:lstStyle/>
          <a:p>
            <a:r>
              <a:rPr lang="en-GB" sz="3600"/>
              <a:t>Table of contents </a:t>
            </a:r>
          </a:p>
        </p:txBody>
      </p:sp>
      <p:sp>
        <p:nvSpPr>
          <p:cNvPr id="3" name="Content Placeholder 2">
            <a:extLst>
              <a:ext uri="{FF2B5EF4-FFF2-40B4-BE49-F238E27FC236}">
                <a16:creationId xmlns:a16="http://schemas.microsoft.com/office/drawing/2014/main" id="{95738076-B509-EE27-F03E-016C9DA91144}"/>
              </a:ext>
            </a:extLst>
          </p:cNvPr>
          <p:cNvSpPr>
            <a:spLocks noGrp="1"/>
          </p:cNvSpPr>
          <p:nvPr>
            <p:ph idx="1"/>
          </p:nvPr>
        </p:nvSpPr>
        <p:spPr/>
        <p:txBody>
          <a:bodyPr vert="horz" lIns="91440" tIns="45720" rIns="91440" bIns="45720" rtlCol="0" anchor="t">
            <a:normAutofit/>
          </a:bodyPr>
          <a:lstStyle/>
          <a:p>
            <a:r>
              <a:rPr lang="en-GB" sz="2400" dirty="0"/>
              <a:t>Introduction</a:t>
            </a:r>
          </a:p>
          <a:p>
            <a:pPr>
              <a:buClr>
                <a:srgbClr val="262626"/>
              </a:buClr>
            </a:pPr>
            <a:endParaRPr lang="en-GB" sz="2800" dirty="0"/>
          </a:p>
          <a:p>
            <a:pPr>
              <a:buClr>
                <a:srgbClr val="262626"/>
              </a:buClr>
            </a:pPr>
            <a:r>
              <a:rPr lang="en-GB" sz="2400" dirty="0"/>
              <a:t>The purpose</a:t>
            </a:r>
          </a:p>
          <a:p>
            <a:pPr>
              <a:buClr>
                <a:srgbClr val="262626"/>
              </a:buClr>
            </a:pPr>
            <a:endParaRPr lang="en-GB" sz="2400" dirty="0"/>
          </a:p>
          <a:p>
            <a:pPr>
              <a:buClr>
                <a:srgbClr val="262626"/>
              </a:buClr>
            </a:pPr>
            <a:r>
              <a:rPr lang="en-GB" sz="2400" dirty="0"/>
              <a:t>Conclusion</a:t>
            </a:r>
          </a:p>
          <a:p>
            <a:pPr>
              <a:buClr>
                <a:srgbClr val="262626"/>
              </a:buClr>
            </a:pPr>
            <a:endParaRPr lang="en-GB" sz="2400" dirty="0"/>
          </a:p>
          <a:p>
            <a:pPr>
              <a:buClr>
                <a:srgbClr val="262626"/>
              </a:buClr>
            </a:pPr>
            <a:r>
              <a:rPr lang="en-GB" sz="2400" dirty="0"/>
              <a:t>Reference </a:t>
            </a:r>
          </a:p>
        </p:txBody>
      </p:sp>
      <p:sp>
        <p:nvSpPr>
          <p:cNvPr id="4" name="Slide Number Placeholder 3">
            <a:extLst>
              <a:ext uri="{FF2B5EF4-FFF2-40B4-BE49-F238E27FC236}">
                <a16:creationId xmlns:a16="http://schemas.microsoft.com/office/drawing/2014/main" id="{B93E701F-4CFA-BBE6-9587-41E686310FD7}"/>
              </a:ext>
            </a:extLst>
          </p:cNvPr>
          <p:cNvSpPr>
            <a:spLocks noGrp="1"/>
          </p:cNvSpPr>
          <p:nvPr>
            <p:ph type="sldNum" sz="quarter" idx="12"/>
          </p:nvPr>
        </p:nvSpPr>
        <p:spPr/>
        <p:txBody>
          <a:bodyPr/>
          <a:lstStyle/>
          <a:p>
            <a:fld id="{4FAB73BC-B049-4115-A692-8D63A059BFB8}" type="slidenum">
              <a:rPr lang="en-GB" sz="3200" noProof="0" dirty="0" smtClean="0"/>
              <a:pPr rtl="0"/>
              <a:t>2</a:t>
            </a:fld>
            <a:endParaRPr lang="en-GB" sz="3200"/>
          </a:p>
        </p:txBody>
      </p:sp>
    </p:spTree>
    <p:extLst>
      <p:ext uri="{BB962C8B-B14F-4D97-AF65-F5344CB8AC3E}">
        <p14:creationId xmlns:p14="http://schemas.microsoft.com/office/powerpoint/2010/main" val="421904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91D1FF4-7F97-4936-9A4C-9FB71D8FB4F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7744" y="237744"/>
            <a:ext cx="7652977"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CC386F2D-2C48-7551-F461-A2722BE07AB4}"/>
              </a:ext>
            </a:extLst>
          </p:cNvPr>
          <p:cNvSpPr>
            <a:spLocks noGrp="1"/>
          </p:cNvSpPr>
          <p:nvPr>
            <p:ph type="title"/>
          </p:nvPr>
        </p:nvSpPr>
        <p:spPr>
          <a:xfrm>
            <a:off x="2793733" y="924510"/>
            <a:ext cx="6281928" cy="1744183"/>
          </a:xfrm>
        </p:spPr>
        <p:txBody>
          <a:bodyPr>
            <a:normAutofit/>
          </a:bodyPr>
          <a:lstStyle/>
          <a:p>
            <a:r>
              <a:rPr lang="en-GB" sz="3600" dirty="0"/>
              <a:t>Introduction</a:t>
            </a:r>
          </a:p>
        </p:txBody>
      </p:sp>
      <p:sp>
        <p:nvSpPr>
          <p:cNvPr id="3" name="Content Placeholder 2">
            <a:extLst>
              <a:ext uri="{FF2B5EF4-FFF2-40B4-BE49-F238E27FC236}">
                <a16:creationId xmlns:a16="http://schemas.microsoft.com/office/drawing/2014/main" id="{664A9BB2-5CCD-C966-23A2-A9D772409CF4}"/>
              </a:ext>
            </a:extLst>
          </p:cNvPr>
          <p:cNvSpPr>
            <a:spLocks noGrp="1"/>
          </p:cNvSpPr>
          <p:nvPr>
            <p:ph idx="1"/>
          </p:nvPr>
        </p:nvSpPr>
        <p:spPr>
          <a:xfrm>
            <a:off x="768417" y="2627216"/>
            <a:ext cx="6281928" cy="3648456"/>
          </a:xfrm>
        </p:spPr>
        <p:txBody>
          <a:bodyPr vert="horz" lIns="91440" tIns="45720" rIns="91440" bIns="45720" rtlCol="0" anchor="t">
            <a:normAutofit/>
          </a:bodyPr>
          <a:lstStyle/>
          <a:p>
            <a:pPr algn="just"/>
            <a:r>
              <a:rPr lang="en-GB" sz="2400" dirty="0">
                <a:ea typeface="+mn-lt"/>
                <a:cs typeface="+mn-lt"/>
              </a:rPr>
              <a:t>Law is seen as a body of regulations that govern how people behave both individually and collectively in society.</a:t>
            </a:r>
            <a:endParaRPr lang="en-GB" sz="2400"/>
          </a:p>
        </p:txBody>
      </p:sp>
      <p:pic>
        <p:nvPicPr>
          <p:cNvPr id="5" name="Picture 4" descr="10 Functions of Law in the Society – Scholarship">
            <a:extLst>
              <a:ext uri="{FF2B5EF4-FFF2-40B4-BE49-F238E27FC236}">
                <a16:creationId xmlns:a16="http://schemas.microsoft.com/office/drawing/2014/main" id="{E0E7F78E-D981-F7EA-6B81-A6831486220D}"/>
              </a:ext>
            </a:extLst>
          </p:cNvPr>
          <p:cNvPicPr>
            <a:picLocks noChangeAspect="1"/>
          </p:cNvPicPr>
          <p:nvPr/>
        </p:nvPicPr>
        <p:blipFill>
          <a:blip r:embed="rId2"/>
          <a:stretch>
            <a:fillRect/>
          </a:stretch>
        </p:blipFill>
        <p:spPr>
          <a:xfrm>
            <a:off x="7458915" y="1053354"/>
            <a:ext cx="4165787" cy="5087469"/>
          </a:xfrm>
          <a:prstGeom prst="rect">
            <a:avLst/>
          </a:prstGeom>
        </p:spPr>
      </p:pic>
      <p:sp>
        <p:nvSpPr>
          <p:cNvPr id="4" name="Slide Number Placeholder 3">
            <a:extLst>
              <a:ext uri="{FF2B5EF4-FFF2-40B4-BE49-F238E27FC236}">
                <a16:creationId xmlns:a16="http://schemas.microsoft.com/office/drawing/2014/main" id="{C72B82DC-CDBD-4869-B2E8-D2DBBA6267EE}"/>
              </a:ext>
            </a:extLst>
          </p:cNvPr>
          <p:cNvSpPr>
            <a:spLocks noGrp="1"/>
          </p:cNvSpPr>
          <p:nvPr>
            <p:ph type="sldNum" sz="quarter" idx="12"/>
          </p:nvPr>
        </p:nvSpPr>
        <p:spPr/>
        <p:txBody>
          <a:bodyPr/>
          <a:lstStyle/>
          <a:p>
            <a:fld id="{4FAB73BC-B049-4115-A692-8D63A059BFB8}" type="slidenum">
              <a:rPr lang="en-GB" sz="3200" noProof="0" dirty="0" smtClean="0"/>
              <a:pPr rtl="0"/>
              <a:t>3</a:t>
            </a:fld>
            <a:endParaRPr lang="en-GB" sz="3200" dirty="0"/>
          </a:p>
        </p:txBody>
      </p:sp>
    </p:spTree>
    <p:extLst>
      <p:ext uri="{BB962C8B-B14F-4D97-AF65-F5344CB8AC3E}">
        <p14:creationId xmlns:p14="http://schemas.microsoft.com/office/powerpoint/2010/main" val="3240907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8BA16-43A7-2758-2355-E193E78A9AF2}"/>
              </a:ext>
            </a:extLst>
          </p:cNvPr>
          <p:cNvSpPr>
            <a:spLocks noGrp="1"/>
          </p:cNvSpPr>
          <p:nvPr>
            <p:ph type="title"/>
          </p:nvPr>
        </p:nvSpPr>
        <p:spPr>
          <a:xfrm>
            <a:off x="4054642" y="652620"/>
            <a:ext cx="10058400" cy="1371600"/>
          </a:xfrm>
        </p:spPr>
        <p:txBody>
          <a:bodyPr>
            <a:normAutofit/>
          </a:bodyPr>
          <a:lstStyle/>
          <a:p>
            <a:r>
              <a:rPr lang="en-GB" sz="3600"/>
              <a:t>The purpose</a:t>
            </a:r>
          </a:p>
        </p:txBody>
      </p:sp>
      <p:sp>
        <p:nvSpPr>
          <p:cNvPr id="3" name="Content Placeholder 2">
            <a:extLst>
              <a:ext uri="{FF2B5EF4-FFF2-40B4-BE49-F238E27FC236}">
                <a16:creationId xmlns:a16="http://schemas.microsoft.com/office/drawing/2014/main" id="{28308F96-07F6-8F1E-242E-6257A835BA0A}"/>
              </a:ext>
            </a:extLst>
          </p:cNvPr>
          <p:cNvSpPr>
            <a:spLocks noGrp="1"/>
          </p:cNvSpPr>
          <p:nvPr>
            <p:ph idx="1"/>
          </p:nvPr>
        </p:nvSpPr>
        <p:spPr>
          <a:xfrm>
            <a:off x="1177090" y="1809734"/>
            <a:ext cx="9677399" cy="4272815"/>
          </a:xfrm>
        </p:spPr>
        <p:txBody>
          <a:bodyPr vert="horz" lIns="91440" tIns="45720" rIns="91440" bIns="45720" rtlCol="0" anchor="t">
            <a:normAutofit fontScale="70000" lnSpcReduction="20000"/>
          </a:bodyPr>
          <a:lstStyle/>
          <a:p>
            <a:pPr marL="0" indent="0">
              <a:buNone/>
            </a:pPr>
            <a:r>
              <a:rPr lang="en-GB" sz="5800" b="1" dirty="0"/>
              <a:t>1</a:t>
            </a:r>
            <a:r>
              <a:rPr lang="en-GB" sz="5800" dirty="0"/>
              <a:t>-</a:t>
            </a:r>
            <a:r>
              <a:rPr lang="en-GB" sz="5800" b="1" dirty="0">
                <a:solidFill>
                  <a:srgbClr val="334155"/>
                </a:solidFill>
                <a:latin typeface="Georgia"/>
              </a:rPr>
              <a:t> </a:t>
            </a:r>
            <a:r>
              <a:rPr lang="en-GB" sz="5800" dirty="0">
                <a:solidFill>
                  <a:srgbClr val="334155"/>
                </a:solidFill>
                <a:latin typeface="Georgia"/>
              </a:rPr>
              <a:t>Laws provide access to justice in society</a:t>
            </a:r>
            <a:endParaRPr lang="en-US"/>
          </a:p>
          <a:p>
            <a:pPr marL="0" indent="0" algn="just">
              <a:buClr>
                <a:srgbClr val="262626"/>
              </a:buClr>
              <a:buNone/>
            </a:pPr>
            <a:r>
              <a:rPr lang="en-GB" sz="3800" dirty="0">
                <a:solidFill>
                  <a:srgbClr val="334155"/>
                </a:solidFill>
                <a:ea typeface="+mn-lt"/>
                <a:cs typeface="+mn-lt"/>
              </a:rPr>
              <a:t>The victim of a blow has more alternatives if it is against the law to strike someone in the face than just backing away. Fairness is impartial in a perfect society. </a:t>
            </a:r>
            <a:endParaRPr lang="en-GB" sz="3800">
              <a:solidFill>
                <a:srgbClr val="334155"/>
              </a:solidFill>
              <a:latin typeface="Century Gothic"/>
            </a:endParaRPr>
          </a:p>
          <a:p>
            <a:pPr marL="0" indent="0" algn="just">
              <a:buNone/>
            </a:pPr>
            <a:endParaRPr lang="en-GB" sz="2400" dirty="0">
              <a:solidFill>
                <a:srgbClr val="334155"/>
              </a:solidFill>
              <a:latin typeface="Century Gothic"/>
            </a:endParaRPr>
          </a:p>
          <a:p>
            <a:pPr marL="0" indent="0" algn="just">
              <a:buNone/>
            </a:pPr>
            <a:r>
              <a:rPr lang="en-GB" sz="5100" b="1" dirty="0">
                <a:solidFill>
                  <a:srgbClr val="334155"/>
                </a:solidFill>
                <a:latin typeface="Century Gothic"/>
              </a:rPr>
              <a:t>2</a:t>
            </a:r>
            <a:r>
              <a:rPr lang="en-GB" sz="5100" dirty="0">
                <a:solidFill>
                  <a:srgbClr val="334155"/>
                </a:solidFill>
                <a:latin typeface="Century Gothic"/>
              </a:rPr>
              <a:t>-</a:t>
            </a:r>
            <a:r>
              <a:rPr lang="en-GB" sz="5100" dirty="0">
                <a:solidFill>
                  <a:srgbClr val="334155"/>
                </a:solidFill>
                <a:latin typeface="Georgia"/>
              </a:rPr>
              <a:t> Laws protect the most vulnerable in society</a:t>
            </a:r>
            <a:endParaRPr lang="en-GB" sz="5100"/>
          </a:p>
          <a:p>
            <a:pPr marL="0" indent="0">
              <a:buClr>
                <a:srgbClr val="262626"/>
              </a:buClr>
              <a:buNone/>
            </a:pPr>
            <a:r>
              <a:rPr lang="en-GB" sz="3800" dirty="0">
                <a:solidFill>
                  <a:srgbClr val="334155"/>
                </a:solidFill>
                <a:ea typeface="+mn-lt"/>
                <a:cs typeface="+mn-lt"/>
              </a:rPr>
              <a:t>Numerous laws have been passed to protect certain categories of people. Laws like the Sex Discrimination Act and the Civil Rights Legislation forbid discrimination. </a:t>
            </a:r>
            <a:endParaRPr lang="en-GB" sz="3800">
              <a:solidFill>
                <a:srgbClr val="334155"/>
              </a:solidFill>
              <a:latin typeface="Century Gothic"/>
            </a:endParaRPr>
          </a:p>
        </p:txBody>
      </p:sp>
      <p:sp>
        <p:nvSpPr>
          <p:cNvPr id="4" name="Slide Number Placeholder 3">
            <a:extLst>
              <a:ext uri="{FF2B5EF4-FFF2-40B4-BE49-F238E27FC236}">
                <a16:creationId xmlns:a16="http://schemas.microsoft.com/office/drawing/2014/main" id="{D8D458CB-2239-2AD4-8CD7-B90C991252E1}"/>
              </a:ext>
            </a:extLst>
          </p:cNvPr>
          <p:cNvSpPr>
            <a:spLocks noGrp="1"/>
          </p:cNvSpPr>
          <p:nvPr>
            <p:ph type="sldNum" sz="quarter" idx="12"/>
          </p:nvPr>
        </p:nvSpPr>
        <p:spPr/>
        <p:txBody>
          <a:bodyPr/>
          <a:lstStyle/>
          <a:p>
            <a:fld id="{4FAB73BC-B049-4115-A692-8D63A059BFB8}" type="slidenum">
              <a:rPr lang="en-GB" sz="3200" noProof="0" dirty="0" smtClean="0"/>
              <a:pPr rtl="0"/>
              <a:t>4</a:t>
            </a:fld>
            <a:endParaRPr lang="en-GB" sz="3200"/>
          </a:p>
        </p:txBody>
      </p:sp>
      <p:sp>
        <p:nvSpPr>
          <p:cNvPr id="5" name="TextBox 4">
            <a:extLst>
              <a:ext uri="{FF2B5EF4-FFF2-40B4-BE49-F238E27FC236}">
                <a16:creationId xmlns:a16="http://schemas.microsoft.com/office/drawing/2014/main" id="{F90A061E-197E-DAB6-BC99-4D294A7D559C}"/>
              </a:ext>
            </a:extLst>
          </p:cNvPr>
          <p:cNvSpPr txBox="1"/>
          <p:nvPr/>
        </p:nvSpPr>
        <p:spPr>
          <a:xfrm>
            <a:off x="844063" y="6013938"/>
            <a:ext cx="284870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046BD2"/>
                </a:solidFill>
                <a:latin typeface="Georgia"/>
              </a:rPr>
              <a:t> </a:t>
            </a:r>
            <a:r>
              <a:rPr lang="en-US" sz="1400" dirty="0">
                <a:latin typeface="Georgia"/>
              </a:rPr>
              <a:t>By </a:t>
            </a:r>
            <a:r>
              <a:rPr lang="en-US" sz="1400" dirty="0">
                <a:latin typeface="Georgia"/>
                <a:hlinkClick r:id="rId2">
                  <a:extLst>
                    <a:ext uri="{A12FA001-AC4F-418D-AE19-62706E023703}">
                      <ahyp:hlinkClr xmlns="" xmlns:ahyp="http://schemas.microsoft.com/office/drawing/2018/hyperlinkcolor" val="tx"/>
                    </a:ext>
                  </a:extLst>
                </a:hlinkClick>
              </a:rPr>
              <a:t>Edeh Samuel Chukwuemeka ACMC </a:t>
            </a:r>
            <a:r>
              <a:rPr lang="en-US" sz="1400" dirty="0">
                <a:latin typeface="Georgia"/>
              </a:rPr>
              <a:t>/ February 11, 2022</a:t>
            </a:r>
            <a:endParaRPr lang="en-US" sz="1400"/>
          </a:p>
        </p:txBody>
      </p:sp>
    </p:spTree>
    <p:extLst>
      <p:ext uri="{BB962C8B-B14F-4D97-AF65-F5344CB8AC3E}">
        <p14:creationId xmlns:p14="http://schemas.microsoft.com/office/powerpoint/2010/main" val="2920327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9EC70-4B02-BB5D-6CE1-1995573256A4}"/>
              </a:ext>
            </a:extLst>
          </p:cNvPr>
          <p:cNvSpPr>
            <a:spLocks noGrp="1"/>
          </p:cNvSpPr>
          <p:nvPr>
            <p:ph type="title"/>
          </p:nvPr>
        </p:nvSpPr>
        <p:spPr>
          <a:xfrm>
            <a:off x="1798721" y="-1372695"/>
            <a:ext cx="10058400" cy="1371600"/>
          </a:xfrm>
        </p:spPr>
        <p:txBody>
          <a:bodyPr/>
          <a:lstStyle/>
          <a:p>
            <a:endParaRPr lang="en-GB"/>
          </a:p>
        </p:txBody>
      </p:sp>
      <p:sp>
        <p:nvSpPr>
          <p:cNvPr id="3" name="Content Placeholder 2">
            <a:extLst>
              <a:ext uri="{FF2B5EF4-FFF2-40B4-BE49-F238E27FC236}">
                <a16:creationId xmlns:a16="http://schemas.microsoft.com/office/drawing/2014/main" id="{E2AAF4CD-12C0-6BBD-2F89-52204D71D15A}"/>
              </a:ext>
            </a:extLst>
          </p:cNvPr>
          <p:cNvSpPr>
            <a:spLocks noGrp="1"/>
          </p:cNvSpPr>
          <p:nvPr>
            <p:ph idx="1"/>
          </p:nvPr>
        </p:nvSpPr>
        <p:spPr>
          <a:xfrm>
            <a:off x="625642" y="1611830"/>
            <a:ext cx="7271085" cy="3781526"/>
          </a:xfrm>
        </p:spPr>
        <p:txBody>
          <a:bodyPr vert="horz" lIns="91440" tIns="45720" rIns="91440" bIns="45720" rtlCol="0" anchor="t">
            <a:normAutofit/>
          </a:bodyPr>
          <a:lstStyle/>
          <a:p>
            <a:pPr marL="0" indent="0" algn="ctr">
              <a:buNone/>
            </a:pPr>
            <a:r>
              <a:rPr lang="en-GB" sz="3600" b="1" dirty="0">
                <a:solidFill>
                  <a:srgbClr val="334155"/>
                </a:solidFill>
                <a:latin typeface="Georgia"/>
              </a:rPr>
              <a:t>3</a:t>
            </a:r>
            <a:r>
              <a:rPr lang="en-GB" sz="3600" dirty="0">
                <a:solidFill>
                  <a:srgbClr val="334155"/>
                </a:solidFill>
                <a:latin typeface="Georgia"/>
              </a:rPr>
              <a:t>-Laws provide a wide range of professional opportunities</a:t>
            </a:r>
            <a:endParaRPr lang="en-US"/>
          </a:p>
          <a:p>
            <a:pPr marL="0" indent="0" algn="just">
              <a:buClr>
                <a:srgbClr val="262626"/>
              </a:buClr>
              <a:buNone/>
            </a:pPr>
            <a:r>
              <a:rPr lang="en-GB" sz="2400" dirty="0">
                <a:solidFill>
                  <a:srgbClr val="334155"/>
                </a:solidFill>
                <a:ea typeface="+mn-lt"/>
                <a:cs typeface="+mn-lt"/>
              </a:rPr>
              <a:t>The legal profession is versatile and flexible. Because there are so many diverse topics of law, there are hundreds of career prospects in the field.</a:t>
            </a:r>
            <a:endParaRPr lang="en-GB" sz="2400" b="1">
              <a:solidFill>
                <a:srgbClr val="334155"/>
              </a:solidFill>
              <a:latin typeface="Georgia"/>
            </a:endParaRPr>
          </a:p>
        </p:txBody>
      </p:sp>
      <p:pic>
        <p:nvPicPr>
          <p:cNvPr id="4" name="Picture 3" descr="What Is Law And Society Definition? - Attorneys Blog">
            <a:extLst>
              <a:ext uri="{FF2B5EF4-FFF2-40B4-BE49-F238E27FC236}">
                <a16:creationId xmlns:a16="http://schemas.microsoft.com/office/drawing/2014/main" id="{E61D2446-9153-07A3-C842-9FF057F8F0E4}"/>
              </a:ext>
            </a:extLst>
          </p:cNvPr>
          <p:cNvPicPr>
            <a:picLocks noChangeAspect="1"/>
          </p:cNvPicPr>
          <p:nvPr/>
        </p:nvPicPr>
        <p:blipFill>
          <a:blip r:embed="rId2"/>
          <a:stretch>
            <a:fillRect/>
          </a:stretch>
        </p:blipFill>
        <p:spPr>
          <a:xfrm>
            <a:off x="7972144" y="1050065"/>
            <a:ext cx="3923740" cy="4828054"/>
          </a:xfrm>
          <a:prstGeom prst="rect">
            <a:avLst/>
          </a:prstGeom>
        </p:spPr>
      </p:pic>
      <p:sp>
        <p:nvSpPr>
          <p:cNvPr id="5" name="Slide Number Placeholder 4">
            <a:extLst>
              <a:ext uri="{FF2B5EF4-FFF2-40B4-BE49-F238E27FC236}">
                <a16:creationId xmlns:a16="http://schemas.microsoft.com/office/drawing/2014/main" id="{D5EA518A-B5CF-E803-694A-CDE966E07567}"/>
              </a:ext>
            </a:extLst>
          </p:cNvPr>
          <p:cNvSpPr>
            <a:spLocks noGrp="1"/>
          </p:cNvSpPr>
          <p:nvPr>
            <p:ph type="sldNum" sz="quarter" idx="12"/>
          </p:nvPr>
        </p:nvSpPr>
        <p:spPr/>
        <p:txBody>
          <a:bodyPr/>
          <a:lstStyle/>
          <a:p>
            <a:fld id="{4FAB73BC-B049-4115-A692-8D63A059BFB8}" type="slidenum">
              <a:rPr lang="en-GB" sz="3200" noProof="0" dirty="0" smtClean="0"/>
              <a:pPr rtl="0"/>
              <a:t>5</a:t>
            </a:fld>
            <a:endParaRPr lang="en-GB" sz="3200"/>
          </a:p>
        </p:txBody>
      </p:sp>
    </p:spTree>
    <p:extLst>
      <p:ext uri="{BB962C8B-B14F-4D97-AF65-F5344CB8AC3E}">
        <p14:creationId xmlns:p14="http://schemas.microsoft.com/office/powerpoint/2010/main" val="2745963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0F662-8E14-A44B-58B8-3239C0F419C1}"/>
              </a:ext>
            </a:extLst>
          </p:cNvPr>
          <p:cNvSpPr>
            <a:spLocks noGrp="1"/>
          </p:cNvSpPr>
          <p:nvPr>
            <p:ph type="title"/>
          </p:nvPr>
        </p:nvSpPr>
        <p:spPr>
          <a:xfrm>
            <a:off x="1492624" y="-1542553"/>
            <a:ext cx="10058400" cy="1371600"/>
          </a:xfrm>
        </p:spPr>
        <p:txBody>
          <a:bodyPr/>
          <a:lstStyle/>
          <a:p>
            <a:endParaRPr lang="en-GB"/>
          </a:p>
        </p:txBody>
      </p:sp>
      <p:sp>
        <p:nvSpPr>
          <p:cNvPr id="3" name="Content Placeholder 2">
            <a:extLst>
              <a:ext uri="{FF2B5EF4-FFF2-40B4-BE49-F238E27FC236}">
                <a16:creationId xmlns:a16="http://schemas.microsoft.com/office/drawing/2014/main" id="{996C8750-17AE-E8D5-2B14-56C00AA84761}"/>
              </a:ext>
            </a:extLst>
          </p:cNvPr>
          <p:cNvSpPr>
            <a:spLocks noGrp="1"/>
          </p:cNvSpPr>
          <p:nvPr>
            <p:ph idx="1"/>
          </p:nvPr>
        </p:nvSpPr>
        <p:spPr>
          <a:xfrm>
            <a:off x="820270" y="1376288"/>
            <a:ext cx="10973833" cy="4261718"/>
          </a:xfrm>
        </p:spPr>
        <p:txBody>
          <a:bodyPr vert="horz" lIns="91440" tIns="45720" rIns="91440" bIns="45720" rtlCol="0" anchor="t">
            <a:normAutofit fontScale="85000" lnSpcReduction="20000"/>
          </a:bodyPr>
          <a:lstStyle/>
          <a:p>
            <a:pPr marL="0" indent="0">
              <a:buNone/>
            </a:pPr>
            <a:r>
              <a:rPr lang="en-GB" sz="4200" b="1" dirty="0">
                <a:solidFill>
                  <a:srgbClr val="334155"/>
                </a:solidFill>
                <a:latin typeface="Georgia"/>
              </a:rPr>
              <a:t>4</a:t>
            </a:r>
            <a:r>
              <a:rPr lang="en-GB" sz="3600" dirty="0">
                <a:solidFill>
                  <a:srgbClr val="334155"/>
                </a:solidFill>
                <a:latin typeface="Georgia"/>
              </a:rPr>
              <a:t>-</a:t>
            </a:r>
            <a:r>
              <a:rPr lang="en-GB" sz="3600" b="1" dirty="0">
                <a:solidFill>
                  <a:srgbClr val="334155"/>
                </a:solidFill>
                <a:latin typeface="Georgia"/>
              </a:rPr>
              <a:t> </a:t>
            </a:r>
            <a:r>
              <a:rPr lang="en-GB" sz="4200" dirty="0">
                <a:solidFill>
                  <a:srgbClr val="334155"/>
                </a:solidFill>
                <a:latin typeface="Georgia"/>
              </a:rPr>
              <a:t>Laws are important to maintain peace in society</a:t>
            </a:r>
            <a:endParaRPr lang="en-US" sz="4200"/>
          </a:p>
          <a:p>
            <a:pPr marL="0" indent="0" algn="just">
              <a:buClr>
                <a:srgbClr val="262626"/>
              </a:buClr>
              <a:buNone/>
            </a:pPr>
            <a:r>
              <a:rPr lang="en-GB" sz="2800" dirty="0">
                <a:solidFill>
                  <a:srgbClr val="334155"/>
                </a:solidFill>
                <a:latin typeface="Georgia"/>
              </a:rPr>
              <a:t>We discussed how the law is fundamentally about resolving disputes earlier in this article. As a result, the law is necessary for keeping the peace. This is because injustice is a source of conflict.</a:t>
            </a:r>
          </a:p>
          <a:p>
            <a:pPr marL="0" indent="0" algn="just">
              <a:buNone/>
            </a:pPr>
            <a:endParaRPr lang="en-GB" sz="2400" dirty="0">
              <a:solidFill>
                <a:srgbClr val="334155"/>
              </a:solidFill>
              <a:latin typeface="Georgia"/>
            </a:endParaRPr>
          </a:p>
          <a:p>
            <a:pPr marL="0" indent="0" algn="just">
              <a:buNone/>
            </a:pPr>
            <a:endParaRPr lang="en-GB" sz="2400" dirty="0">
              <a:solidFill>
                <a:srgbClr val="334155"/>
              </a:solidFill>
              <a:latin typeface="Georgia"/>
            </a:endParaRPr>
          </a:p>
          <a:p>
            <a:pPr marL="0" indent="0" algn="just">
              <a:buNone/>
            </a:pPr>
            <a:r>
              <a:rPr lang="en-GB" sz="4200" b="1" dirty="0">
                <a:solidFill>
                  <a:srgbClr val="334155"/>
                </a:solidFill>
                <a:latin typeface="Georgia"/>
              </a:rPr>
              <a:t>5</a:t>
            </a:r>
            <a:r>
              <a:rPr lang="en-GB" sz="3600" dirty="0">
                <a:solidFill>
                  <a:srgbClr val="334155"/>
                </a:solidFill>
                <a:latin typeface="Georgia"/>
              </a:rPr>
              <a:t>-</a:t>
            </a:r>
            <a:endParaRPr lang="en-US" sz="2600" dirty="0">
              <a:solidFill>
                <a:srgbClr val="000000"/>
              </a:solidFill>
              <a:latin typeface="Century Gothic" panose="020B0502020202020204"/>
            </a:endParaRPr>
          </a:p>
          <a:p>
            <a:pPr marL="0" indent="0" algn="just">
              <a:buNone/>
            </a:pPr>
            <a:r>
              <a:rPr lang="en-US" dirty="0"/>
              <a:t/>
            </a:r>
            <a:br>
              <a:rPr lang="en-US" dirty="0"/>
            </a:br>
            <a:r>
              <a:rPr lang="en-US" sz="2800" dirty="0">
                <a:ea typeface="+mn-lt"/>
                <a:cs typeface="+mn-lt"/>
              </a:rPr>
              <a:t>We've discussed how laws ought to be flexible and accommodate various situations. Laws would get stale if they didn't adapt, just like civilizations do.</a:t>
            </a:r>
            <a:endParaRPr lang="en-US" sz="2800"/>
          </a:p>
        </p:txBody>
      </p:sp>
      <p:sp>
        <p:nvSpPr>
          <p:cNvPr id="4" name="TextBox 3">
            <a:extLst>
              <a:ext uri="{FF2B5EF4-FFF2-40B4-BE49-F238E27FC236}">
                <a16:creationId xmlns:a16="http://schemas.microsoft.com/office/drawing/2014/main" id="{22671130-8181-74CF-6A24-2AC7BDB682B1}"/>
              </a:ext>
            </a:extLst>
          </p:cNvPr>
          <p:cNvSpPr txBox="1"/>
          <p:nvPr/>
        </p:nvSpPr>
        <p:spPr>
          <a:xfrm>
            <a:off x="1210235" y="3563815"/>
            <a:ext cx="1034078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solidFill>
                  <a:srgbClr val="334155"/>
                </a:solidFill>
                <a:latin typeface="Georgia"/>
              </a:rPr>
              <a:t>Laws are important for social progress in society</a:t>
            </a:r>
            <a:endParaRPr lang="en-US" sz="3600"/>
          </a:p>
        </p:txBody>
      </p:sp>
      <p:sp>
        <p:nvSpPr>
          <p:cNvPr id="5" name="Slide Number Placeholder 4">
            <a:extLst>
              <a:ext uri="{FF2B5EF4-FFF2-40B4-BE49-F238E27FC236}">
                <a16:creationId xmlns:a16="http://schemas.microsoft.com/office/drawing/2014/main" id="{976D9F23-6BC9-F7B6-2CCC-8D9D99302D20}"/>
              </a:ext>
            </a:extLst>
          </p:cNvPr>
          <p:cNvSpPr>
            <a:spLocks noGrp="1"/>
          </p:cNvSpPr>
          <p:nvPr>
            <p:ph type="sldNum" sz="quarter" idx="12"/>
          </p:nvPr>
        </p:nvSpPr>
        <p:spPr/>
        <p:txBody>
          <a:bodyPr/>
          <a:lstStyle/>
          <a:p>
            <a:fld id="{4FAB73BC-B049-4115-A692-8D63A059BFB8}" type="slidenum">
              <a:rPr lang="en-GB" sz="3200" noProof="0" dirty="0" smtClean="0"/>
              <a:pPr rtl="0"/>
              <a:t>6</a:t>
            </a:fld>
            <a:endParaRPr lang="en-GB" sz="3200" dirty="0"/>
          </a:p>
        </p:txBody>
      </p:sp>
    </p:spTree>
    <p:extLst>
      <p:ext uri="{BB962C8B-B14F-4D97-AF65-F5344CB8AC3E}">
        <p14:creationId xmlns:p14="http://schemas.microsoft.com/office/powerpoint/2010/main" val="1166833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A5C02-31A6-E709-209E-D65DCEE69D4C}"/>
              </a:ext>
            </a:extLst>
          </p:cNvPr>
          <p:cNvSpPr>
            <a:spLocks noGrp="1"/>
          </p:cNvSpPr>
          <p:nvPr>
            <p:ph type="title"/>
          </p:nvPr>
        </p:nvSpPr>
        <p:spPr>
          <a:xfrm>
            <a:off x="1840006" y="-1441700"/>
            <a:ext cx="10058400" cy="1371600"/>
          </a:xfrm>
        </p:spPr>
        <p:txBody>
          <a:bodyPr/>
          <a:lstStyle/>
          <a:p>
            <a:endParaRPr lang="en-GB"/>
          </a:p>
        </p:txBody>
      </p:sp>
      <p:sp>
        <p:nvSpPr>
          <p:cNvPr id="3" name="Content Placeholder 2">
            <a:extLst>
              <a:ext uri="{FF2B5EF4-FFF2-40B4-BE49-F238E27FC236}">
                <a16:creationId xmlns:a16="http://schemas.microsoft.com/office/drawing/2014/main" id="{D1798B9D-4FF3-2331-9E05-8F33EBE5F413}"/>
              </a:ext>
            </a:extLst>
          </p:cNvPr>
          <p:cNvSpPr>
            <a:spLocks noGrp="1"/>
          </p:cNvSpPr>
          <p:nvPr>
            <p:ph idx="1"/>
          </p:nvPr>
        </p:nvSpPr>
        <p:spPr>
          <a:xfrm>
            <a:off x="954741" y="1464384"/>
            <a:ext cx="7368989" cy="3831068"/>
          </a:xfrm>
        </p:spPr>
        <p:txBody>
          <a:bodyPr vert="horz" lIns="91440" tIns="45720" rIns="91440" bIns="45720" rtlCol="0" anchor="t">
            <a:normAutofit/>
          </a:bodyPr>
          <a:lstStyle/>
          <a:p>
            <a:pPr marL="0" indent="0">
              <a:buNone/>
            </a:pPr>
            <a:r>
              <a:rPr lang="en-GB" sz="3600" b="1" dirty="0"/>
              <a:t>6</a:t>
            </a:r>
            <a:r>
              <a:rPr lang="en-GB" sz="3600" dirty="0"/>
              <a:t>-</a:t>
            </a:r>
            <a:r>
              <a:rPr lang="en-GB" sz="1300" b="1" dirty="0">
                <a:solidFill>
                  <a:srgbClr val="334155"/>
                </a:solidFill>
                <a:latin typeface="Georgia"/>
              </a:rPr>
              <a:t> </a:t>
            </a:r>
            <a:r>
              <a:rPr lang="en-GB" sz="3600" dirty="0">
                <a:solidFill>
                  <a:srgbClr val="334155"/>
                </a:solidFill>
                <a:latin typeface="Georgia"/>
              </a:rPr>
              <a:t>Laws make human rights a reality</a:t>
            </a:r>
            <a:endParaRPr lang="en-US"/>
          </a:p>
          <a:p>
            <a:pPr marL="0" indent="0" algn="just">
              <a:buClr>
                <a:srgbClr val="262626"/>
              </a:buClr>
              <a:buNone/>
            </a:pPr>
            <a:r>
              <a:rPr lang="en-GB" sz="2400" dirty="0">
                <a:solidFill>
                  <a:srgbClr val="334155"/>
                </a:solidFill>
                <a:ea typeface="+mn-lt"/>
                <a:cs typeface="+mn-lt"/>
              </a:rPr>
              <a:t>The rule of law, in my opinion, is the cornerstone of all of our fundamental rights. Basic rights are those human rights that every individual is entitled to.</a:t>
            </a:r>
            <a:endParaRPr lang="en-GB" sz="2400" dirty="0">
              <a:solidFill>
                <a:srgbClr val="334155"/>
              </a:solidFill>
              <a:latin typeface="Georgia"/>
            </a:endParaRPr>
          </a:p>
        </p:txBody>
      </p:sp>
      <p:pic>
        <p:nvPicPr>
          <p:cNvPr id="4" name="Picture 3" descr="LAW AND THE SOCIETY » IILS Blog">
            <a:extLst>
              <a:ext uri="{FF2B5EF4-FFF2-40B4-BE49-F238E27FC236}">
                <a16:creationId xmlns:a16="http://schemas.microsoft.com/office/drawing/2014/main" id="{6B5358E5-260B-8CDB-0E0E-AB7DA1078853}"/>
              </a:ext>
            </a:extLst>
          </p:cNvPr>
          <p:cNvPicPr>
            <a:picLocks noChangeAspect="1"/>
          </p:cNvPicPr>
          <p:nvPr/>
        </p:nvPicPr>
        <p:blipFill>
          <a:blip r:embed="rId2"/>
          <a:stretch>
            <a:fillRect/>
          </a:stretch>
        </p:blipFill>
        <p:spPr>
          <a:xfrm>
            <a:off x="8381504" y="1121106"/>
            <a:ext cx="3513604" cy="4838699"/>
          </a:xfrm>
          <a:prstGeom prst="rect">
            <a:avLst/>
          </a:prstGeom>
        </p:spPr>
      </p:pic>
      <p:sp>
        <p:nvSpPr>
          <p:cNvPr id="5" name="Slide Number Placeholder 4">
            <a:extLst>
              <a:ext uri="{FF2B5EF4-FFF2-40B4-BE49-F238E27FC236}">
                <a16:creationId xmlns:a16="http://schemas.microsoft.com/office/drawing/2014/main" id="{22D7D7F5-30C1-68A2-2315-5E2E3DEC4185}"/>
              </a:ext>
            </a:extLst>
          </p:cNvPr>
          <p:cNvSpPr>
            <a:spLocks noGrp="1"/>
          </p:cNvSpPr>
          <p:nvPr>
            <p:ph type="sldNum" sz="quarter" idx="12"/>
          </p:nvPr>
        </p:nvSpPr>
        <p:spPr/>
        <p:txBody>
          <a:bodyPr/>
          <a:lstStyle/>
          <a:p>
            <a:pPr rtl="0"/>
            <a:fld id="{4FAB73BC-B049-4115-A692-8D63A059BFB8}" type="slidenum">
              <a:rPr lang="en-GB" sz="3200" noProof="0" dirty="0" smtClean="0"/>
              <a:pPr rtl="0"/>
              <a:t>7</a:t>
            </a:fld>
            <a:endParaRPr lang="en-GB" sz="3200" dirty="0"/>
          </a:p>
        </p:txBody>
      </p:sp>
    </p:spTree>
    <p:extLst>
      <p:ext uri="{BB962C8B-B14F-4D97-AF65-F5344CB8AC3E}">
        <p14:creationId xmlns:p14="http://schemas.microsoft.com/office/powerpoint/2010/main" val="3662676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1A339-D8A8-1225-594D-E4D4F0046EFB}"/>
              </a:ext>
            </a:extLst>
          </p:cNvPr>
          <p:cNvSpPr>
            <a:spLocks noGrp="1"/>
          </p:cNvSpPr>
          <p:nvPr>
            <p:ph type="title"/>
          </p:nvPr>
        </p:nvSpPr>
        <p:spPr/>
        <p:txBody>
          <a:bodyPr/>
          <a:lstStyle/>
          <a:p>
            <a:r>
              <a:rPr lang="en-GB" sz="3600"/>
              <a:t>Conclusion </a:t>
            </a:r>
            <a:endParaRPr lang="en-GB"/>
          </a:p>
        </p:txBody>
      </p:sp>
      <p:sp>
        <p:nvSpPr>
          <p:cNvPr id="3" name="Content Placeholder 2">
            <a:extLst>
              <a:ext uri="{FF2B5EF4-FFF2-40B4-BE49-F238E27FC236}">
                <a16:creationId xmlns:a16="http://schemas.microsoft.com/office/drawing/2014/main" id="{01B35C08-A46B-0030-0B7A-240A9068B161}"/>
              </a:ext>
            </a:extLst>
          </p:cNvPr>
          <p:cNvSpPr>
            <a:spLocks noGrp="1"/>
          </p:cNvSpPr>
          <p:nvPr>
            <p:ph idx="1"/>
          </p:nvPr>
        </p:nvSpPr>
        <p:spPr/>
        <p:txBody>
          <a:bodyPr vert="horz" lIns="91440" tIns="45720" rIns="91440" bIns="45720" rtlCol="0" anchor="t">
            <a:normAutofit/>
          </a:bodyPr>
          <a:lstStyle/>
          <a:p>
            <a:pPr algn="just"/>
            <a:r>
              <a:rPr lang="en-GB" sz="2400" dirty="0"/>
              <a:t>Law it is important in society because it save the right of every one and make the society live in pace and reduce the number of conflict between people so there is no society </a:t>
            </a:r>
            <a:r>
              <a:rPr lang="en-GB" sz="2400" dirty="0" err="1"/>
              <a:t>with out</a:t>
            </a:r>
            <a:r>
              <a:rPr lang="en-GB" sz="2400" dirty="0"/>
              <a:t> law.</a:t>
            </a:r>
            <a:endParaRPr lang="en-US" dirty="0"/>
          </a:p>
        </p:txBody>
      </p:sp>
      <p:sp>
        <p:nvSpPr>
          <p:cNvPr id="4" name="Slide Number Placeholder 3">
            <a:extLst>
              <a:ext uri="{FF2B5EF4-FFF2-40B4-BE49-F238E27FC236}">
                <a16:creationId xmlns:a16="http://schemas.microsoft.com/office/drawing/2014/main" id="{7F12F0E0-F2C6-72E4-7026-AE347B326ACC}"/>
              </a:ext>
            </a:extLst>
          </p:cNvPr>
          <p:cNvSpPr>
            <a:spLocks noGrp="1"/>
          </p:cNvSpPr>
          <p:nvPr>
            <p:ph type="sldNum" sz="quarter" idx="12"/>
          </p:nvPr>
        </p:nvSpPr>
        <p:spPr/>
        <p:txBody>
          <a:bodyPr/>
          <a:lstStyle/>
          <a:p>
            <a:pPr rtl="0"/>
            <a:fld id="{4FAB73BC-B049-4115-A692-8D63A059BFB8}" type="slidenum">
              <a:rPr lang="en-GB" sz="3200" noProof="0" dirty="0" smtClean="0"/>
              <a:pPr rtl="0"/>
              <a:t>8</a:t>
            </a:fld>
            <a:endParaRPr lang="en-GB" sz="3200"/>
          </a:p>
        </p:txBody>
      </p:sp>
    </p:spTree>
    <p:extLst>
      <p:ext uri="{BB962C8B-B14F-4D97-AF65-F5344CB8AC3E}">
        <p14:creationId xmlns:p14="http://schemas.microsoft.com/office/powerpoint/2010/main" val="2080082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FDEC8-803D-54A9-081D-A15DD6CA01AD}"/>
              </a:ext>
            </a:extLst>
          </p:cNvPr>
          <p:cNvSpPr>
            <a:spLocks noGrp="1"/>
          </p:cNvSpPr>
          <p:nvPr>
            <p:ph type="title"/>
          </p:nvPr>
        </p:nvSpPr>
        <p:spPr/>
        <p:txBody>
          <a:bodyPr>
            <a:normAutofit/>
          </a:bodyPr>
          <a:lstStyle/>
          <a:p>
            <a:r>
              <a:rPr lang="en-GB" sz="3600"/>
              <a:t>Reference</a:t>
            </a:r>
          </a:p>
        </p:txBody>
      </p:sp>
      <p:sp>
        <p:nvSpPr>
          <p:cNvPr id="3" name="Content Placeholder 2">
            <a:extLst>
              <a:ext uri="{FF2B5EF4-FFF2-40B4-BE49-F238E27FC236}">
                <a16:creationId xmlns:a16="http://schemas.microsoft.com/office/drawing/2014/main" id="{C757479C-6E6C-F6C9-6BA3-75D65D3BB4CF}"/>
              </a:ext>
            </a:extLst>
          </p:cNvPr>
          <p:cNvSpPr>
            <a:spLocks noGrp="1"/>
          </p:cNvSpPr>
          <p:nvPr>
            <p:ph idx="1"/>
          </p:nvPr>
        </p:nvSpPr>
        <p:spPr/>
        <p:txBody>
          <a:bodyPr vert="horz" lIns="91440" tIns="45720" rIns="91440" bIns="45720" rtlCol="0" anchor="t">
            <a:normAutofit/>
          </a:bodyPr>
          <a:lstStyle/>
          <a:p>
            <a:pPr algn="just"/>
            <a:r>
              <a:rPr lang="en-GB" sz="3200"/>
              <a:t>1-</a:t>
            </a:r>
            <a:r>
              <a:rPr lang="en-GB" sz="3200">
                <a:ea typeface="+mn-lt"/>
                <a:cs typeface="+mn-lt"/>
              </a:rPr>
              <a:t>ACMC, E. S. C., &amp; Edeh Samuel Chukwuemeka </a:t>
            </a:r>
            <a:r>
              <a:rPr lang="en-GB" sz="3200" err="1">
                <a:ea typeface="+mn-lt"/>
                <a:cs typeface="+mn-lt"/>
              </a:rPr>
              <a:t>ACMCEdeh</a:t>
            </a:r>
            <a:r>
              <a:rPr lang="en-GB" sz="3200">
                <a:ea typeface="+mn-lt"/>
                <a:cs typeface="+mn-lt"/>
              </a:rPr>
              <a:t> Samuel Chukwuemeka. (2022, February 11). </a:t>
            </a:r>
            <a:r>
              <a:rPr lang="en-GB" sz="3200" i="1">
                <a:ea typeface="+mn-lt"/>
                <a:cs typeface="+mn-lt"/>
              </a:rPr>
              <a:t>8 importance of law in the society</a:t>
            </a:r>
            <a:r>
              <a:rPr lang="en-GB" sz="3200">
                <a:ea typeface="+mn-lt"/>
                <a:cs typeface="+mn-lt"/>
              </a:rPr>
              <a:t>. </a:t>
            </a:r>
            <a:r>
              <a:rPr lang="en-GB" sz="3200" err="1">
                <a:ea typeface="+mn-lt"/>
                <a:cs typeface="+mn-lt"/>
              </a:rPr>
              <a:t>Bscholarly</a:t>
            </a:r>
            <a:r>
              <a:rPr lang="en-GB" sz="3200">
                <a:ea typeface="+mn-lt"/>
                <a:cs typeface="+mn-lt"/>
              </a:rPr>
              <a:t>. </a:t>
            </a:r>
            <a:endParaRPr lang="en-GB" sz="3200"/>
          </a:p>
        </p:txBody>
      </p:sp>
      <p:sp>
        <p:nvSpPr>
          <p:cNvPr id="4" name="Slide Number Placeholder 3">
            <a:extLst>
              <a:ext uri="{FF2B5EF4-FFF2-40B4-BE49-F238E27FC236}">
                <a16:creationId xmlns:a16="http://schemas.microsoft.com/office/drawing/2014/main" id="{26727C32-62D7-9684-5E87-AB5F7A0EF073}"/>
              </a:ext>
            </a:extLst>
          </p:cNvPr>
          <p:cNvSpPr>
            <a:spLocks noGrp="1"/>
          </p:cNvSpPr>
          <p:nvPr>
            <p:ph type="sldNum" sz="quarter" idx="12"/>
          </p:nvPr>
        </p:nvSpPr>
        <p:spPr/>
        <p:txBody>
          <a:bodyPr/>
          <a:lstStyle/>
          <a:p>
            <a:fld id="{4FAB73BC-B049-4115-A692-8D63A059BFB8}" type="slidenum">
              <a:rPr lang="en-GB" sz="3200" noProof="0" dirty="0" smtClean="0"/>
              <a:pPr rtl="0"/>
              <a:t>9</a:t>
            </a:fld>
            <a:endParaRPr lang="en-GB" sz="3200"/>
          </a:p>
        </p:txBody>
      </p:sp>
    </p:spTree>
    <p:extLst>
      <p:ext uri="{BB962C8B-B14F-4D97-AF65-F5344CB8AC3E}">
        <p14:creationId xmlns:p14="http://schemas.microsoft.com/office/powerpoint/2010/main" val="11196676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Savon</Template>
  <TotalTime>3</TotalTime>
  <Words>181</Words>
  <Application>Microsoft Office PowerPoint</Application>
  <PresentationFormat>Widescreen</PresentationFormat>
  <Paragraphs>49</Paragraphs>
  <Slides>10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Century Gothic</vt:lpstr>
      <vt:lpstr>Garamond</vt:lpstr>
      <vt:lpstr>Georgia</vt:lpstr>
      <vt:lpstr>Gill Sans MT</vt:lpstr>
      <vt:lpstr>Savon</vt:lpstr>
      <vt:lpstr>Libyan International Medical University          Faculty of business administration</vt:lpstr>
      <vt:lpstr>Table of contents </vt:lpstr>
      <vt:lpstr>Introduction</vt:lpstr>
      <vt:lpstr>The purpose</vt:lpstr>
      <vt:lpstr>PowerPoint Presentation</vt:lpstr>
      <vt:lpstr>PowerPoint Presentation</vt:lpstr>
      <vt:lpstr>PowerPoint Presentation</vt:lpstr>
      <vt:lpstr>Conclusion </vt:lpstr>
      <vt:lpstr>Reference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Maher Fattouh</cp:lastModifiedBy>
  <cp:revision>275</cp:revision>
  <dcterms:created xsi:type="dcterms:W3CDTF">2023-11-05T18:57:02Z</dcterms:created>
  <dcterms:modified xsi:type="dcterms:W3CDTF">2023-12-20T09:01:43Z</dcterms:modified>
</cp:coreProperties>
</file>