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81" r:id="rId3"/>
    <p:sldId id="279" r:id="rId4"/>
    <p:sldId id="286" r:id="rId5"/>
    <p:sldId id="284" r:id="rId6"/>
    <p:sldId id="290" r:id="rId7"/>
    <p:sldId id="288" r:id="rId8"/>
    <p:sldId id="285" r:id="rId9"/>
    <p:sldId id="293" r:id="rId10"/>
  </p:sldIdLst>
  <p:sldSz cx="9144000" cy="6858000" type="screen4x3"/>
  <p:notesSz cx="6858000" cy="9144000"/>
  <p:defaultTextStyle>
    <a:defPPr>
      <a:defRPr lang="en-US"/>
    </a:defPPr>
    <a:lvl1pPr algn="ctr" rtl="0" fontAlgn="base">
      <a:spcBef>
        <a:spcPct val="0"/>
      </a:spcBef>
      <a:spcAft>
        <a:spcPct val="0"/>
      </a:spcAft>
      <a:defRPr sz="2400" kern="1200" baseline="-250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400" kern="1200" baseline="-250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400" kern="1200" baseline="-250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400" kern="1200" baseline="-250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400" kern="1200" baseline="-25000">
        <a:solidFill>
          <a:schemeClr val="tx1"/>
        </a:solidFill>
        <a:latin typeface="Arial" panose="020B0604020202020204" pitchFamily="34" charset="0"/>
        <a:ea typeface="+mn-ea"/>
        <a:cs typeface="+mn-cs"/>
      </a:defRPr>
    </a:lvl5pPr>
    <a:lvl6pPr marL="2286000" algn="r" defTabSz="914400" rtl="1" eaLnBrk="1" latinLnBrk="0" hangingPunct="1">
      <a:defRPr sz="2400" kern="1200" baseline="-25000">
        <a:solidFill>
          <a:schemeClr val="tx1"/>
        </a:solidFill>
        <a:latin typeface="Arial" panose="020B0604020202020204" pitchFamily="34" charset="0"/>
        <a:ea typeface="+mn-ea"/>
        <a:cs typeface="+mn-cs"/>
      </a:defRPr>
    </a:lvl6pPr>
    <a:lvl7pPr marL="2743200" algn="r" defTabSz="914400" rtl="1" eaLnBrk="1" latinLnBrk="0" hangingPunct="1">
      <a:defRPr sz="2400" kern="1200" baseline="-25000">
        <a:solidFill>
          <a:schemeClr val="tx1"/>
        </a:solidFill>
        <a:latin typeface="Arial" panose="020B0604020202020204" pitchFamily="34" charset="0"/>
        <a:ea typeface="+mn-ea"/>
        <a:cs typeface="+mn-cs"/>
      </a:defRPr>
    </a:lvl7pPr>
    <a:lvl8pPr marL="3200400" algn="r" defTabSz="914400" rtl="1" eaLnBrk="1" latinLnBrk="0" hangingPunct="1">
      <a:defRPr sz="2400" kern="1200" baseline="-25000">
        <a:solidFill>
          <a:schemeClr val="tx1"/>
        </a:solidFill>
        <a:latin typeface="Arial" panose="020B0604020202020204" pitchFamily="34" charset="0"/>
        <a:ea typeface="+mn-ea"/>
        <a:cs typeface="+mn-cs"/>
      </a:defRPr>
    </a:lvl8pPr>
    <a:lvl9pPr marL="3657600" algn="r" defTabSz="914400" rtl="1" eaLnBrk="1" latinLnBrk="0" hangingPunct="1">
      <a:defRPr sz="2400" kern="1200" baseline="-250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7274"/>
    <a:srgbClr val="105A5B"/>
    <a:srgbClr val="1376BA"/>
    <a:srgbClr val="1C86C0"/>
    <a:srgbClr val="000000"/>
    <a:srgbClr val="FFFF00"/>
    <a:srgbClr val="B3D3EA"/>
    <a:srgbClr val="78AD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986" autoAdjust="0"/>
    <p:restoredTop sz="95596" autoAdjust="0"/>
  </p:normalViewPr>
  <p:slideViewPr>
    <p:cSldViewPr>
      <p:cViewPr varScale="1">
        <p:scale>
          <a:sx n="65" d="100"/>
          <a:sy n="65" d="100"/>
        </p:scale>
        <p:origin x="1420" y="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baseline="0"/>
            </a:lvl1pPr>
          </a:lstStyle>
          <a:p>
            <a:endParaRPr lang="en-US"/>
          </a:p>
        </p:txBody>
      </p:sp>
      <p:sp>
        <p:nvSpPr>
          <p:cNvPr id="819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aseline="0"/>
            </a:lvl1pPr>
          </a:lstStyle>
          <a:p>
            <a:endParaRPr lang="en-US"/>
          </a:p>
        </p:txBody>
      </p:sp>
      <p:sp>
        <p:nvSpPr>
          <p:cNvPr id="819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baseline="0"/>
            </a:lvl1pPr>
          </a:lstStyle>
          <a:p>
            <a:endParaRPr lang="en-US"/>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aseline="0"/>
            </a:lvl1pPr>
          </a:lstStyle>
          <a:p>
            <a:fld id="{1DAD35AF-ABEB-403B-922A-7B9B00C67F8F}" type="slidenum">
              <a:rPr lang="en-US"/>
              <a:pPr/>
              <a:t>‹#›</a:t>
            </a:fld>
            <a:endParaRPr lang="en-US"/>
          </a:p>
        </p:txBody>
      </p:sp>
    </p:spTree>
    <p:extLst>
      <p:ext uri="{BB962C8B-B14F-4D97-AF65-F5344CB8AC3E}">
        <p14:creationId xmlns:p14="http://schemas.microsoft.com/office/powerpoint/2010/main" val="399981059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4970F0-E2B3-4C74-A4E4-019792C557A9}" type="slidenum">
              <a:rPr lang="en-US"/>
              <a:pPr/>
              <a:t>1</a:t>
            </a:fld>
            <a:endParaRPr lang="en-US"/>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ar-LY"/>
          </a:p>
        </p:txBody>
      </p:sp>
    </p:spTree>
    <p:extLst>
      <p:ext uri="{BB962C8B-B14F-4D97-AF65-F5344CB8AC3E}">
        <p14:creationId xmlns:p14="http://schemas.microsoft.com/office/powerpoint/2010/main" val="4780130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635A57-34E9-4FD8-8E3D-494464E29AFD}" type="slidenum">
              <a:rPr lang="en-US"/>
              <a:pPr/>
              <a:t>3</a:t>
            </a:fld>
            <a:endParaRPr 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ar-LY"/>
          </a:p>
        </p:txBody>
      </p:sp>
    </p:spTree>
    <p:extLst>
      <p:ext uri="{BB962C8B-B14F-4D97-AF65-F5344CB8AC3E}">
        <p14:creationId xmlns:p14="http://schemas.microsoft.com/office/powerpoint/2010/main" val="12295770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635A57-34E9-4FD8-8E3D-494464E29AFD}" type="slidenum">
              <a:rPr lang="en-US"/>
              <a:pPr/>
              <a:t>5</a:t>
            </a:fld>
            <a:endParaRPr 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ar-LY"/>
          </a:p>
        </p:txBody>
      </p:sp>
    </p:spTree>
    <p:extLst>
      <p:ext uri="{BB962C8B-B14F-4D97-AF65-F5344CB8AC3E}">
        <p14:creationId xmlns:p14="http://schemas.microsoft.com/office/powerpoint/2010/main" val="10909819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635A57-34E9-4FD8-8E3D-494464E29AFD}" type="slidenum">
              <a:rPr lang="en-US"/>
              <a:pPr/>
              <a:t>6</a:t>
            </a:fld>
            <a:endParaRPr 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ar-LY"/>
          </a:p>
        </p:txBody>
      </p:sp>
    </p:spTree>
    <p:extLst>
      <p:ext uri="{BB962C8B-B14F-4D97-AF65-F5344CB8AC3E}">
        <p14:creationId xmlns:p14="http://schemas.microsoft.com/office/powerpoint/2010/main" val="19027344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635A57-34E9-4FD8-8E3D-494464E29AFD}" type="slidenum">
              <a:rPr lang="en-US"/>
              <a:pPr/>
              <a:t>7</a:t>
            </a:fld>
            <a:endParaRPr 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ar-LY"/>
          </a:p>
        </p:txBody>
      </p:sp>
    </p:spTree>
    <p:extLst>
      <p:ext uri="{BB962C8B-B14F-4D97-AF65-F5344CB8AC3E}">
        <p14:creationId xmlns:p14="http://schemas.microsoft.com/office/powerpoint/2010/main" val="34104262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635A57-34E9-4FD8-8E3D-494464E29AFD}" type="slidenum">
              <a:rPr lang="en-US"/>
              <a:pPr/>
              <a:t>8</a:t>
            </a:fld>
            <a:endParaRPr 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ar-LY"/>
          </a:p>
        </p:txBody>
      </p:sp>
    </p:spTree>
    <p:extLst>
      <p:ext uri="{BB962C8B-B14F-4D97-AF65-F5344CB8AC3E}">
        <p14:creationId xmlns:p14="http://schemas.microsoft.com/office/powerpoint/2010/main" val="11904664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486150" y="3562350"/>
            <a:ext cx="5334000" cy="704850"/>
          </a:xfrm>
          <a:extLst>
            <a:ext uri="{AF507438-7753-43E0-B8FC-AC1667EBCBE1}">
              <a14:hiddenEffects xmlns:a14="http://schemas.microsoft.com/office/drawing/2010/main">
                <a:effectLst>
                  <a:outerShdw algn="ctr" rotWithShape="0">
                    <a:schemeClr val="bg2"/>
                  </a:outerShdw>
                </a:effectLst>
              </a14:hiddenEffects>
            </a:ext>
          </a:extLst>
        </p:spPr>
        <p:txBody>
          <a:bodyPr/>
          <a:lstStyle>
            <a:lvl1pPr algn="ctr">
              <a:defRPr sz="3600">
                <a:solidFill>
                  <a:schemeClr val="bg1"/>
                </a:solidFill>
              </a:defRPr>
            </a:lvl1pPr>
          </a:lstStyle>
          <a:p>
            <a:pPr lvl="0"/>
            <a:r>
              <a:rPr lang="ar-SA" noProof="0" smtClean="0"/>
              <a:t>انقر لتحرير نمط العنوان الرئيسي</a:t>
            </a:r>
            <a:endParaRPr lang="en-US" noProof="0" smtClean="0"/>
          </a:p>
        </p:txBody>
      </p:sp>
      <p:sp>
        <p:nvSpPr>
          <p:cNvPr id="3075" name="Rectangle 3"/>
          <p:cNvSpPr>
            <a:spLocks noGrp="1" noChangeArrowheads="1"/>
          </p:cNvSpPr>
          <p:nvPr>
            <p:ph type="subTitle" idx="1"/>
          </p:nvPr>
        </p:nvSpPr>
        <p:spPr>
          <a:xfrm>
            <a:off x="3486150" y="4095750"/>
            <a:ext cx="5334000" cy="685800"/>
          </a:xfrm>
          <a:extLst>
            <a:ext uri="{AF507438-7753-43E0-B8FC-AC1667EBCBE1}">
              <a14:hiddenEffects xmlns:a14="http://schemas.microsoft.com/office/drawing/2010/main">
                <a:effectLst>
                  <a:outerShdw algn="ctr" rotWithShape="0">
                    <a:schemeClr val="bg2"/>
                  </a:outerShdw>
                </a:effectLst>
              </a14:hiddenEffects>
            </a:ext>
          </a:extLst>
        </p:spPr>
        <p:txBody>
          <a:bodyPr/>
          <a:lstStyle>
            <a:lvl1pPr marL="0" indent="0" algn="ctr">
              <a:buFontTx/>
              <a:buNone/>
              <a:defRPr sz="2400">
                <a:solidFill>
                  <a:schemeClr val="bg1"/>
                </a:solidFill>
              </a:defRPr>
            </a:lvl1pPr>
          </a:lstStyle>
          <a:p>
            <a:pPr lvl="0"/>
            <a:r>
              <a:rPr lang="ar-SA" noProof="0" smtClean="0"/>
              <a:t>انقر لتحرير نمط العنوان الثانوي الرئيسي</a:t>
            </a:r>
            <a:endParaRPr lang="en-US" noProof="0" smtClean="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LY"/>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Tree>
    <p:extLst>
      <p:ext uri="{BB962C8B-B14F-4D97-AF65-F5344CB8AC3E}">
        <p14:creationId xmlns:p14="http://schemas.microsoft.com/office/powerpoint/2010/main" val="24319577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1600200"/>
            <a:ext cx="1828800" cy="5181600"/>
          </a:xfrm>
        </p:spPr>
        <p:txBody>
          <a:bodyPr vert="eaVert"/>
          <a:lstStyle/>
          <a:p>
            <a:r>
              <a:rPr lang="ar-SA" smtClean="0"/>
              <a:t>انقر لتحرير نمط العنوان الرئيسي</a:t>
            </a:r>
            <a:endParaRPr lang="ar-LY"/>
          </a:p>
        </p:txBody>
      </p:sp>
      <p:sp>
        <p:nvSpPr>
          <p:cNvPr id="3" name="عنصر نائب للعنوان العمودي 2"/>
          <p:cNvSpPr>
            <a:spLocks noGrp="1"/>
          </p:cNvSpPr>
          <p:nvPr>
            <p:ph type="body" orient="vert" idx="1"/>
          </p:nvPr>
        </p:nvSpPr>
        <p:spPr>
          <a:xfrm>
            <a:off x="1066800" y="1600200"/>
            <a:ext cx="5334000" cy="51816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Tree>
    <p:extLst>
      <p:ext uri="{BB962C8B-B14F-4D97-AF65-F5344CB8AC3E}">
        <p14:creationId xmlns:p14="http://schemas.microsoft.com/office/powerpoint/2010/main" val="275760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LY"/>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Tree>
    <p:extLst>
      <p:ext uri="{BB962C8B-B14F-4D97-AF65-F5344CB8AC3E}">
        <p14:creationId xmlns:p14="http://schemas.microsoft.com/office/powerpoint/2010/main" val="252808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623888" y="1709738"/>
            <a:ext cx="7886700" cy="2852737"/>
          </a:xfrm>
        </p:spPr>
        <p:txBody>
          <a:bodyPr anchor="b"/>
          <a:lstStyle>
            <a:lvl1pPr>
              <a:defRPr sz="6000"/>
            </a:lvl1pPr>
          </a:lstStyle>
          <a:p>
            <a:r>
              <a:rPr lang="ar-SA" smtClean="0"/>
              <a:t>انقر لتحرير نمط العنوان الرئيسي</a:t>
            </a:r>
            <a:endParaRPr lang="ar-LY"/>
          </a:p>
        </p:txBody>
      </p:sp>
      <p:sp>
        <p:nvSpPr>
          <p:cNvPr id="3" name="عنصر نائب للنص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ar-SA" smtClean="0"/>
              <a:t>انقر لتحرير أنماط النص الرئيسي</a:t>
            </a:r>
          </a:p>
        </p:txBody>
      </p:sp>
    </p:spTree>
    <p:extLst>
      <p:ext uri="{BB962C8B-B14F-4D97-AF65-F5344CB8AC3E}">
        <p14:creationId xmlns:p14="http://schemas.microsoft.com/office/powerpoint/2010/main" val="3948533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LY"/>
          </a:p>
        </p:txBody>
      </p:sp>
      <p:sp>
        <p:nvSpPr>
          <p:cNvPr id="3" name="عنصر نائب للمحتوى 2"/>
          <p:cNvSpPr>
            <a:spLocks noGrp="1"/>
          </p:cNvSpPr>
          <p:nvPr>
            <p:ph sz="half" idx="1"/>
          </p:nvPr>
        </p:nvSpPr>
        <p:spPr>
          <a:xfrm>
            <a:off x="1066800" y="2514600"/>
            <a:ext cx="3581400" cy="4267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4" name="عنصر نائب للمحتوى 3"/>
          <p:cNvSpPr>
            <a:spLocks noGrp="1"/>
          </p:cNvSpPr>
          <p:nvPr>
            <p:ph sz="half" idx="2"/>
          </p:nvPr>
        </p:nvSpPr>
        <p:spPr>
          <a:xfrm>
            <a:off x="4800600" y="2514600"/>
            <a:ext cx="3581400" cy="4267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Tree>
    <p:extLst>
      <p:ext uri="{BB962C8B-B14F-4D97-AF65-F5344CB8AC3E}">
        <p14:creationId xmlns:p14="http://schemas.microsoft.com/office/powerpoint/2010/main" val="18266505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630238" y="365125"/>
            <a:ext cx="7886700" cy="1325563"/>
          </a:xfrm>
        </p:spPr>
        <p:txBody>
          <a:bodyPr/>
          <a:lstStyle/>
          <a:p>
            <a:r>
              <a:rPr lang="ar-SA" smtClean="0"/>
              <a:t>انقر لتحرير نمط العنوان الرئيسي</a:t>
            </a:r>
            <a:endParaRPr lang="ar-LY"/>
          </a:p>
        </p:txBody>
      </p:sp>
      <p:sp>
        <p:nvSpPr>
          <p:cNvPr id="3" name="عنصر نائب للنص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630238" y="2505075"/>
            <a:ext cx="386873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5" name="عنصر نائب للنص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29150" y="2505075"/>
            <a:ext cx="38877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Tree>
    <p:extLst>
      <p:ext uri="{BB962C8B-B14F-4D97-AF65-F5344CB8AC3E}">
        <p14:creationId xmlns:p14="http://schemas.microsoft.com/office/powerpoint/2010/main" val="14454871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LY"/>
          </a:p>
        </p:txBody>
      </p:sp>
    </p:spTree>
    <p:extLst>
      <p:ext uri="{BB962C8B-B14F-4D97-AF65-F5344CB8AC3E}">
        <p14:creationId xmlns:p14="http://schemas.microsoft.com/office/powerpoint/2010/main" val="27427152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08423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30238" y="457200"/>
            <a:ext cx="2949575" cy="1600200"/>
          </a:xfrm>
        </p:spPr>
        <p:txBody>
          <a:bodyPr anchor="b"/>
          <a:lstStyle>
            <a:lvl1pPr>
              <a:defRPr sz="3200"/>
            </a:lvl1pPr>
          </a:lstStyle>
          <a:p>
            <a:r>
              <a:rPr lang="ar-SA" smtClean="0"/>
              <a:t>انقر لتحرير نمط العنوان الرئيسي</a:t>
            </a:r>
            <a:endParaRPr lang="ar-LY"/>
          </a:p>
        </p:txBody>
      </p:sp>
      <p:sp>
        <p:nvSpPr>
          <p:cNvPr id="3" name="عنصر نائب للمحتوى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4" name="عنصر نائب للنص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Tree>
    <p:extLst>
      <p:ext uri="{BB962C8B-B14F-4D97-AF65-F5344CB8AC3E}">
        <p14:creationId xmlns:p14="http://schemas.microsoft.com/office/powerpoint/2010/main" val="10732692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30238" y="457200"/>
            <a:ext cx="2949575" cy="1600200"/>
          </a:xfrm>
        </p:spPr>
        <p:txBody>
          <a:bodyPr anchor="b"/>
          <a:lstStyle>
            <a:lvl1pPr>
              <a:defRPr sz="3200"/>
            </a:lvl1pPr>
          </a:lstStyle>
          <a:p>
            <a:r>
              <a:rPr lang="ar-SA" smtClean="0"/>
              <a:t>انقر لتحرير نمط العنوان الرئيسي</a:t>
            </a:r>
            <a:endParaRPr lang="ar-LY"/>
          </a:p>
        </p:txBody>
      </p:sp>
      <p:sp>
        <p:nvSpPr>
          <p:cNvPr id="3" name="عنصر نائب للصورة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ar-LY"/>
          </a:p>
        </p:txBody>
      </p:sp>
      <p:sp>
        <p:nvSpPr>
          <p:cNvPr id="4" name="عنصر نائب للنص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Tree>
    <p:extLst>
      <p:ext uri="{BB962C8B-B14F-4D97-AF65-F5344CB8AC3E}">
        <p14:creationId xmlns:p14="http://schemas.microsoft.com/office/powerpoint/2010/main" val="32883902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066800" y="1600200"/>
            <a:ext cx="7315200" cy="71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endParaRPr lang="en-US" smtClean="0"/>
          </a:p>
        </p:txBody>
      </p:sp>
      <p:sp>
        <p:nvSpPr>
          <p:cNvPr id="1027" name="Rectangle 3"/>
          <p:cNvSpPr>
            <a:spLocks noGrp="1" noChangeArrowheads="1"/>
          </p:cNvSpPr>
          <p:nvPr>
            <p:ph type="body" idx="1"/>
          </p:nvPr>
        </p:nvSpPr>
        <p:spPr bwMode="auto">
          <a:xfrm>
            <a:off x="1066800" y="2514600"/>
            <a:ext cx="731520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1" eaLnBrk="1" fontAlgn="base" hangingPunct="1">
        <a:spcBef>
          <a:spcPct val="0"/>
        </a:spcBef>
        <a:spcAft>
          <a:spcPct val="0"/>
        </a:spcAft>
        <a:defRPr sz="4400" kern="1200">
          <a:solidFill>
            <a:srgbClr val="105A5B"/>
          </a:solidFill>
          <a:latin typeface="+mj-lt"/>
          <a:ea typeface="+mj-ea"/>
          <a:cs typeface="+mj-cs"/>
        </a:defRPr>
      </a:lvl1pPr>
      <a:lvl2pPr algn="l" rtl="1" eaLnBrk="1" fontAlgn="base" hangingPunct="1">
        <a:spcBef>
          <a:spcPct val="0"/>
        </a:spcBef>
        <a:spcAft>
          <a:spcPct val="0"/>
        </a:spcAft>
        <a:defRPr sz="4400">
          <a:solidFill>
            <a:srgbClr val="105A5B"/>
          </a:solidFill>
          <a:latin typeface="Microsoft Sans Serif" panose="020B0604020202020204" pitchFamily="34" charset="0"/>
        </a:defRPr>
      </a:lvl2pPr>
      <a:lvl3pPr algn="l" rtl="1" eaLnBrk="1" fontAlgn="base" hangingPunct="1">
        <a:spcBef>
          <a:spcPct val="0"/>
        </a:spcBef>
        <a:spcAft>
          <a:spcPct val="0"/>
        </a:spcAft>
        <a:defRPr sz="4400">
          <a:solidFill>
            <a:srgbClr val="105A5B"/>
          </a:solidFill>
          <a:latin typeface="Microsoft Sans Serif" panose="020B0604020202020204" pitchFamily="34" charset="0"/>
        </a:defRPr>
      </a:lvl3pPr>
      <a:lvl4pPr algn="l" rtl="1" eaLnBrk="1" fontAlgn="base" hangingPunct="1">
        <a:spcBef>
          <a:spcPct val="0"/>
        </a:spcBef>
        <a:spcAft>
          <a:spcPct val="0"/>
        </a:spcAft>
        <a:defRPr sz="4400">
          <a:solidFill>
            <a:srgbClr val="105A5B"/>
          </a:solidFill>
          <a:latin typeface="Microsoft Sans Serif" panose="020B0604020202020204" pitchFamily="34" charset="0"/>
        </a:defRPr>
      </a:lvl4pPr>
      <a:lvl5pPr algn="l" rtl="1" eaLnBrk="1" fontAlgn="base" hangingPunct="1">
        <a:spcBef>
          <a:spcPct val="0"/>
        </a:spcBef>
        <a:spcAft>
          <a:spcPct val="0"/>
        </a:spcAft>
        <a:defRPr sz="4400">
          <a:solidFill>
            <a:srgbClr val="105A5B"/>
          </a:solidFill>
          <a:latin typeface="Microsoft Sans Serif" panose="020B0604020202020204" pitchFamily="34" charset="0"/>
        </a:defRPr>
      </a:lvl5pPr>
      <a:lvl6pPr marL="457200" algn="l" rtl="1" eaLnBrk="1" fontAlgn="base" hangingPunct="1">
        <a:spcBef>
          <a:spcPct val="0"/>
        </a:spcBef>
        <a:spcAft>
          <a:spcPct val="0"/>
        </a:spcAft>
        <a:defRPr sz="4400">
          <a:solidFill>
            <a:srgbClr val="105A5B"/>
          </a:solidFill>
          <a:latin typeface="Microsoft Sans Serif" panose="020B0604020202020204" pitchFamily="34" charset="0"/>
        </a:defRPr>
      </a:lvl6pPr>
      <a:lvl7pPr marL="914400" algn="l" rtl="1" eaLnBrk="1" fontAlgn="base" hangingPunct="1">
        <a:spcBef>
          <a:spcPct val="0"/>
        </a:spcBef>
        <a:spcAft>
          <a:spcPct val="0"/>
        </a:spcAft>
        <a:defRPr sz="4400">
          <a:solidFill>
            <a:srgbClr val="105A5B"/>
          </a:solidFill>
          <a:latin typeface="Microsoft Sans Serif" panose="020B0604020202020204" pitchFamily="34" charset="0"/>
        </a:defRPr>
      </a:lvl7pPr>
      <a:lvl8pPr marL="1371600" algn="l" rtl="1" eaLnBrk="1" fontAlgn="base" hangingPunct="1">
        <a:spcBef>
          <a:spcPct val="0"/>
        </a:spcBef>
        <a:spcAft>
          <a:spcPct val="0"/>
        </a:spcAft>
        <a:defRPr sz="4400">
          <a:solidFill>
            <a:srgbClr val="105A5B"/>
          </a:solidFill>
          <a:latin typeface="Microsoft Sans Serif" panose="020B0604020202020204" pitchFamily="34" charset="0"/>
        </a:defRPr>
      </a:lvl8pPr>
      <a:lvl9pPr marL="1828800" algn="l" rtl="1" eaLnBrk="1" fontAlgn="base" hangingPunct="1">
        <a:spcBef>
          <a:spcPct val="0"/>
        </a:spcBef>
        <a:spcAft>
          <a:spcPct val="0"/>
        </a:spcAft>
        <a:defRPr sz="4400">
          <a:solidFill>
            <a:srgbClr val="105A5B"/>
          </a:solidFill>
          <a:latin typeface="Microsoft Sans Serif" panose="020B0604020202020204" pitchFamily="34" charset="0"/>
        </a:defRPr>
      </a:lvl9pPr>
    </p:titleStyle>
    <p:bodyStyle>
      <a:lvl1pPr marL="342900" indent="-342900" algn="r" rtl="1" eaLnBrk="1" fontAlgn="base" hangingPunct="1">
        <a:spcBef>
          <a:spcPct val="20000"/>
        </a:spcBef>
        <a:spcAft>
          <a:spcPct val="0"/>
        </a:spcAft>
        <a:buChar char="•"/>
        <a:defRPr sz="3200" kern="1200">
          <a:solidFill>
            <a:srgbClr val="105A5B"/>
          </a:solidFill>
          <a:latin typeface="+mn-lt"/>
          <a:ea typeface="+mn-ea"/>
          <a:cs typeface="+mn-cs"/>
        </a:defRPr>
      </a:lvl1pPr>
      <a:lvl2pPr marL="742950" indent="-285750" algn="r" rtl="1" eaLnBrk="1" fontAlgn="base" hangingPunct="1">
        <a:spcBef>
          <a:spcPct val="20000"/>
        </a:spcBef>
        <a:spcAft>
          <a:spcPct val="0"/>
        </a:spcAft>
        <a:buChar char="–"/>
        <a:defRPr sz="2800" kern="1200">
          <a:solidFill>
            <a:srgbClr val="105A5B"/>
          </a:solidFill>
          <a:latin typeface="+mn-lt"/>
          <a:ea typeface="+mn-ea"/>
          <a:cs typeface="+mn-cs"/>
        </a:defRPr>
      </a:lvl2pPr>
      <a:lvl3pPr marL="1143000" indent="-228600" algn="r" rtl="1" eaLnBrk="1" fontAlgn="base" hangingPunct="1">
        <a:spcBef>
          <a:spcPct val="20000"/>
        </a:spcBef>
        <a:spcAft>
          <a:spcPct val="0"/>
        </a:spcAft>
        <a:buChar char="•"/>
        <a:defRPr sz="2400" kern="1200">
          <a:solidFill>
            <a:srgbClr val="105A5B"/>
          </a:solidFill>
          <a:latin typeface="+mn-lt"/>
          <a:ea typeface="+mn-ea"/>
          <a:cs typeface="+mn-cs"/>
        </a:defRPr>
      </a:lvl3pPr>
      <a:lvl4pPr marL="1600200" indent="-228600" algn="r" rtl="1" eaLnBrk="1" fontAlgn="base" hangingPunct="1">
        <a:spcBef>
          <a:spcPct val="20000"/>
        </a:spcBef>
        <a:spcAft>
          <a:spcPct val="0"/>
        </a:spcAft>
        <a:buChar char="–"/>
        <a:defRPr sz="2000" kern="1200">
          <a:solidFill>
            <a:srgbClr val="105A5B"/>
          </a:solidFill>
          <a:latin typeface="+mn-lt"/>
          <a:ea typeface="+mn-ea"/>
          <a:cs typeface="+mn-cs"/>
        </a:defRPr>
      </a:lvl4pPr>
      <a:lvl5pPr marL="2057400" indent="-228600" algn="r" rtl="1" eaLnBrk="1" fontAlgn="base" hangingPunct="1">
        <a:spcBef>
          <a:spcPct val="20000"/>
        </a:spcBef>
        <a:spcAft>
          <a:spcPct val="0"/>
        </a:spcAft>
        <a:buChar char="»"/>
        <a:defRPr sz="2000" kern="1200">
          <a:solidFill>
            <a:srgbClr val="105A5B"/>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L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subTitle" idx="1"/>
          </p:nvPr>
        </p:nvSpPr>
        <p:spPr>
          <a:xfrm>
            <a:off x="3605571" y="5856592"/>
            <a:ext cx="5334000" cy="884775"/>
          </a:xfrm>
        </p:spPr>
        <p:txBody>
          <a:bodyPr/>
          <a:lstStyle/>
          <a:p>
            <a:pPr algn="l"/>
            <a:r>
              <a:rPr lang="en-US" sz="2000" dirty="0">
                <a:solidFill>
                  <a:schemeClr val="tx1">
                    <a:lumMod val="50000"/>
                  </a:schemeClr>
                </a:solidFill>
              </a:rPr>
              <a:t>Mohammed Jamal </a:t>
            </a:r>
            <a:r>
              <a:rPr lang="en-US" sz="2000" dirty="0" err="1">
                <a:solidFill>
                  <a:schemeClr val="tx1">
                    <a:lumMod val="50000"/>
                  </a:schemeClr>
                </a:solidFill>
              </a:rPr>
              <a:t>Elghirani</a:t>
            </a:r>
            <a:r>
              <a:rPr lang="en-US" sz="2000" dirty="0">
                <a:solidFill>
                  <a:schemeClr val="tx1">
                    <a:lumMod val="50000"/>
                  </a:schemeClr>
                </a:solidFill>
              </a:rPr>
              <a:t> 2857</a:t>
            </a:r>
          </a:p>
          <a:p>
            <a:pPr algn="l"/>
            <a:r>
              <a:rPr lang="en-US" sz="2000" dirty="0">
                <a:solidFill>
                  <a:schemeClr val="tx1">
                    <a:lumMod val="50000"/>
                  </a:schemeClr>
                </a:solidFill>
              </a:rPr>
              <a:t>Mohammed_2857@limu.edu.ly</a:t>
            </a:r>
          </a:p>
          <a:p>
            <a:endParaRPr lang="en-US" dirty="0"/>
          </a:p>
        </p:txBody>
      </p:sp>
      <p:sp>
        <p:nvSpPr>
          <p:cNvPr id="2053" name="Rectangle 5"/>
          <p:cNvSpPr>
            <a:spLocks noGrp="1" noChangeArrowheads="1"/>
          </p:cNvSpPr>
          <p:nvPr>
            <p:ph type="ctrTitle"/>
          </p:nvPr>
        </p:nvSpPr>
        <p:spPr>
          <a:xfrm>
            <a:off x="3275856" y="3284984"/>
            <a:ext cx="5334000" cy="2016224"/>
          </a:xfrm>
        </p:spPr>
        <p:txBody>
          <a:bodyPr/>
          <a:lstStyle/>
          <a:p>
            <a:r>
              <a:rPr lang="en-US" dirty="0"/>
              <a:t>The Difference Between Left, Right &amp; Middle Political Wings</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8344" y="1"/>
            <a:ext cx="1475656" cy="172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5856" y="0"/>
            <a:ext cx="1545485" cy="1721601"/>
          </a:xfrm>
          <a:prstGeom prst="rect">
            <a:avLst/>
          </a:prstGeom>
          <a:ln>
            <a:noFill/>
          </a:ln>
          <a:effectLst>
            <a:outerShdw dist="35921" dir="2700000" sx="99000" sy="99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مستطيل 1"/>
          <p:cNvSpPr/>
          <p:nvPr/>
        </p:nvSpPr>
        <p:spPr>
          <a:xfrm>
            <a:off x="4849070" y="950949"/>
            <a:ext cx="2847003" cy="1077218"/>
          </a:xfrm>
          <a:prstGeom prst="rect">
            <a:avLst/>
          </a:prstGeom>
        </p:spPr>
        <p:txBody>
          <a:bodyPr wrap="square">
            <a:spAutoFit/>
          </a:bodyPr>
          <a:lstStyle/>
          <a:p>
            <a:r>
              <a:rPr lang="en-US" dirty="0">
                <a:latin typeface="Arial Black" panose="020B0A04020102020204" pitchFamily="34" charset="0"/>
              </a:rPr>
              <a:t>Libyan International University Faculty of Business Administration</a:t>
            </a:r>
            <a:r>
              <a:rPr lang="en-US" dirty="0"/>
              <a:t> </a:t>
            </a:r>
            <a:endParaRPr lang="ar-LY"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CONTENT </a:t>
            </a:r>
            <a:endParaRPr lang="ar-LY" dirty="0"/>
          </a:p>
        </p:txBody>
      </p:sp>
      <p:sp>
        <p:nvSpPr>
          <p:cNvPr id="3" name="عنصر نائب للمحتوى 2"/>
          <p:cNvSpPr>
            <a:spLocks noGrp="1"/>
          </p:cNvSpPr>
          <p:nvPr>
            <p:ph idx="1"/>
          </p:nvPr>
        </p:nvSpPr>
        <p:spPr/>
        <p:txBody>
          <a:bodyPr/>
          <a:lstStyle/>
          <a:p>
            <a:pPr marL="0" indent="0" algn="l">
              <a:buNone/>
            </a:pPr>
            <a:r>
              <a:rPr lang="en-US" sz="2800" dirty="0" smtClean="0"/>
              <a:t>1- Introduction.</a:t>
            </a:r>
          </a:p>
          <a:p>
            <a:pPr marL="0" indent="0" algn="l">
              <a:buNone/>
            </a:pPr>
            <a:r>
              <a:rPr lang="en-US" sz="2800" dirty="0" smtClean="0"/>
              <a:t>2- The difference between lift, right &amp; middle political wings.</a:t>
            </a:r>
          </a:p>
          <a:p>
            <a:pPr marL="0" indent="0" algn="l">
              <a:buNone/>
            </a:pPr>
            <a:r>
              <a:rPr lang="en-US" sz="2800" dirty="0"/>
              <a:t>3</a:t>
            </a:r>
            <a:r>
              <a:rPr lang="en-US" sz="2800" dirty="0" smtClean="0"/>
              <a:t>- Conclusion.</a:t>
            </a:r>
          </a:p>
          <a:p>
            <a:pPr marL="0" indent="0" algn="l">
              <a:buNone/>
            </a:pPr>
            <a:r>
              <a:rPr lang="en-US" sz="2800" dirty="0"/>
              <a:t>4</a:t>
            </a:r>
            <a:r>
              <a:rPr lang="en-US" sz="2800" dirty="0" smtClean="0"/>
              <a:t>- Reference. </a:t>
            </a:r>
            <a:endParaRPr lang="ar-LY" sz="2800" dirty="0"/>
          </a:p>
        </p:txBody>
      </p:sp>
    </p:spTree>
    <p:extLst>
      <p:ext uri="{BB962C8B-B14F-4D97-AF65-F5344CB8AC3E}">
        <p14:creationId xmlns:p14="http://schemas.microsoft.com/office/powerpoint/2010/main" val="39663494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981200" y="228600"/>
            <a:ext cx="6934200" cy="715963"/>
          </a:xfrm>
        </p:spPr>
        <p:txBody>
          <a:bodyPr/>
          <a:lstStyle/>
          <a:p>
            <a:r>
              <a:rPr lang="en-US" sz="4000" dirty="0"/>
              <a:t>Introduction</a:t>
            </a:r>
            <a:endParaRPr lang="en-US" sz="4000" dirty="0">
              <a:solidFill>
                <a:srgbClr val="247274"/>
              </a:solidFill>
            </a:endParaRPr>
          </a:p>
        </p:txBody>
      </p:sp>
      <p:sp>
        <p:nvSpPr>
          <p:cNvPr id="60419" name="Rectangle 3"/>
          <p:cNvSpPr>
            <a:spLocks noGrp="1" noChangeArrowheads="1"/>
          </p:cNvSpPr>
          <p:nvPr>
            <p:ph type="body" idx="1"/>
          </p:nvPr>
        </p:nvSpPr>
        <p:spPr>
          <a:xfrm>
            <a:off x="1981200" y="1772816"/>
            <a:ext cx="6934200" cy="3942184"/>
          </a:xfrm>
        </p:spPr>
        <p:txBody>
          <a:bodyPr/>
          <a:lstStyle/>
          <a:p>
            <a:pPr marL="0" indent="0" algn="l">
              <a:lnSpc>
                <a:spcPct val="80000"/>
              </a:lnSpc>
              <a:buNone/>
            </a:pPr>
            <a:endParaRPr lang="ar-SA" sz="2400" dirty="0" smtClean="0">
              <a:solidFill>
                <a:srgbClr val="247274"/>
              </a:solidFill>
            </a:endParaRPr>
          </a:p>
          <a:p>
            <a:pPr marL="0" indent="0" algn="l">
              <a:lnSpc>
                <a:spcPct val="80000"/>
              </a:lnSpc>
              <a:buNone/>
            </a:pPr>
            <a:r>
              <a:rPr lang="en-US" sz="2400" dirty="0" smtClean="0">
                <a:solidFill>
                  <a:srgbClr val="247274"/>
                </a:solidFill>
              </a:rPr>
              <a:t>Whether you study politics or not, you must come across words like right wing and left wing in many newspapers which makes it hard to understand the story as you do not know the difference between these two sentences.</a:t>
            </a:r>
          </a:p>
          <a:p>
            <a:pPr marL="0" indent="0" algn="l">
              <a:lnSpc>
                <a:spcPct val="80000"/>
              </a:lnSpc>
              <a:buNone/>
            </a:pPr>
            <a:endParaRPr lang="en-US" sz="2000" dirty="0">
              <a:solidFill>
                <a:srgbClr val="247274"/>
              </a:solidFill>
            </a:endParaRPr>
          </a:p>
          <a:p>
            <a:pPr marL="0" indent="0" algn="l">
              <a:lnSpc>
                <a:spcPct val="80000"/>
              </a:lnSpc>
              <a:buNone/>
            </a:pPr>
            <a:r>
              <a:rPr lang="en-US" sz="2000" dirty="0" smtClean="0">
                <a:solidFill>
                  <a:srgbClr val="247274"/>
                </a:solidFill>
              </a:rPr>
              <a:t>.</a:t>
            </a:r>
          </a:p>
          <a:p>
            <a:pPr marL="0" indent="0" algn="l">
              <a:lnSpc>
                <a:spcPct val="80000"/>
              </a:lnSpc>
              <a:buNone/>
            </a:pPr>
            <a:endParaRPr lang="en-US" sz="2000" dirty="0" smtClean="0">
              <a:solidFill>
                <a:srgbClr val="247274"/>
              </a:solidFill>
            </a:endParaRPr>
          </a:p>
          <a:p>
            <a:pPr marL="0" indent="0" algn="l">
              <a:lnSpc>
                <a:spcPct val="80000"/>
              </a:lnSpc>
              <a:buNone/>
            </a:pPr>
            <a:endParaRPr lang="en-US" sz="2000" dirty="0" smtClean="0">
              <a:solidFill>
                <a:srgbClr val="247274"/>
              </a:solidFill>
            </a:endParaRPr>
          </a:p>
          <a:p>
            <a:pPr marL="0" indent="0" algn="l">
              <a:lnSpc>
                <a:spcPct val="80000"/>
              </a:lnSpc>
              <a:buNone/>
            </a:pPr>
            <a:endParaRPr lang="en-US" sz="2000" dirty="0">
              <a:solidFill>
                <a:srgbClr val="247274"/>
              </a:solidFill>
            </a:endParaRPr>
          </a:p>
          <a:p>
            <a:pPr marL="0" indent="0" algn="l">
              <a:lnSpc>
                <a:spcPct val="80000"/>
              </a:lnSpc>
              <a:buNone/>
            </a:pPr>
            <a:endParaRPr lang="en-US" sz="2000" dirty="0">
              <a:solidFill>
                <a:srgbClr val="247274"/>
              </a:solidFill>
            </a:endParaRPr>
          </a:p>
          <a:p>
            <a:pPr marL="0" indent="0" algn="l">
              <a:lnSpc>
                <a:spcPct val="80000"/>
              </a:lnSpc>
              <a:buNone/>
            </a:pPr>
            <a:endParaRPr lang="en-US" sz="2000" dirty="0">
              <a:solidFill>
                <a:schemeClr val="tx1">
                  <a:lumMod val="50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dirty="0"/>
              <a:t>The difference between lift, right &amp; middle political wings</a:t>
            </a:r>
            <a:endParaRPr lang="ar-LY" dirty="0"/>
          </a:p>
        </p:txBody>
      </p:sp>
      <p:sp>
        <p:nvSpPr>
          <p:cNvPr id="3" name="عنوان فرعي 2"/>
          <p:cNvSpPr>
            <a:spLocks noGrp="1"/>
          </p:cNvSpPr>
          <p:nvPr>
            <p:ph type="subTitle" idx="1"/>
          </p:nvPr>
        </p:nvSpPr>
        <p:spPr/>
        <p:txBody>
          <a:bodyPr/>
          <a:lstStyle/>
          <a:p>
            <a:endParaRPr lang="ar-LY"/>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0112" y="692696"/>
            <a:ext cx="3822328" cy="2160240"/>
          </a:xfrm>
          <a:prstGeom prst="rect">
            <a:avLst/>
          </a:prstGeom>
        </p:spPr>
      </p:pic>
    </p:spTree>
    <p:extLst>
      <p:ext uri="{BB962C8B-B14F-4D97-AF65-F5344CB8AC3E}">
        <p14:creationId xmlns:p14="http://schemas.microsoft.com/office/powerpoint/2010/main" val="17915654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981200" y="228600"/>
            <a:ext cx="6934200" cy="715963"/>
          </a:xfrm>
        </p:spPr>
        <p:txBody>
          <a:bodyPr/>
          <a:lstStyle/>
          <a:p>
            <a:endParaRPr lang="en-US" sz="4000" dirty="0">
              <a:solidFill>
                <a:srgbClr val="247274"/>
              </a:solidFill>
            </a:endParaRPr>
          </a:p>
        </p:txBody>
      </p:sp>
      <p:sp>
        <p:nvSpPr>
          <p:cNvPr id="60419" name="Rectangle 3"/>
          <p:cNvSpPr>
            <a:spLocks noGrp="1" noChangeArrowheads="1"/>
          </p:cNvSpPr>
          <p:nvPr>
            <p:ph type="body" idx="1"/>
          </p:nvPr>
        </p:nvSpPr>
        <p:spPr>
          <a:xfrm>
            <a:off x="1981200" y="1447800"/>
            <a:ext cx="7162800" cy="4267200"/>
          </a:xfrm>
        </p:spPr>
        <p:txBody>
          <a:bodyPr/>
          <a:lstStyle/>
          <a:p>
            <a:pPr marL="0" indent="0" algn="l">
              <a:lnSpc>
                <a:spcPct val="80000"/>
              </a:lnSpc>
              <a:buNone/>
            </a:pPr>
            <a:endParaRPr lang="en-US" sz="2000" dirty="0" smtClean="0">
              <a:solidFill>
                <a:srgbClr val="247274"/>
              </a:solidFill>
            </a:endParaRPr>
          </a:p>
          <a:p>
            <a:pPr marL="0" indent="0" algn="l">
              <a:lnSpc>
                <a:spcPct val="80000"/>
              </a:lnSpc>
              <a:buNone/>
            </a:pPr>
            <a:endParaRPr lang="en-US" sz="2000" dirty="0">
              <a:solidFill>
                <a:srgbClr val="247274"/>
              </a:solidFill>
            </a:endParaRPr>
          </a:p>
          <a:p>
            <a:pPr marL="0" indent="0" algn="l">
              <a:lnSpc>
                <a:spcPct val="80000"/>
              </a:lnSpc>
              <a:buNone/>
            </a:pPr>
            <a:endParaRPr lang="en-US" sz="2000" dirty="0" smtClean="0">
              <a:solidFill>
                <a:srgbClr val="247274"/>
              </a:solidFill>
            </a:endParaRPr>
          </a:p>
          <a:p>
            <a:pPr marL="0" indent="0" algn="l">
              <a:lnSpc>
                <a:spcPct val="80000"/>
              </a:lnSpc>
              <a:buNone/>
            </a:pPr>
            <a:endParaRPr lang="en-US" sz="2000" dirty="0">
              <a:solidFill>
                <a:srgbClr val="247274"/>
              </a:solidFill>
            </a:endParaRPr>
          </a:p>
          <a:p>
            <a:pPr marL="0" indent="0" algn="l">
              <a:lnSpc>
                <a:spcPct val="80000"/>
              </a:lnSpc>
              <a:buNone/>
            </a:pPr>
            <a:endParaRPr lang="en-US" sz="2000" dirty="0" smtClean="0">
              <a:solidFill>
                <a:srgbClr val="247274"/>
              </a:solidFill>
            </a:endParaRPr>
          </a:p>
          <a:p>
            <a:pPr marL="0" indent="0" algn="l">
              <a:lnSpc>
                <a:spcPct val="80000"/>
              </a:lnSpc>
              <a:buNone/>
            </a:pPr>
            <a:r>
              <a:rPr lang="en-US" sz="2000" dirty="0" smtClean="0">
                <a:solidFill>
                  <a:schemeClr val="tx1">
                    <a:lumMod val="50000"/>
                  </a:schemeClr>
                </a:solidFill>
              </a:rPr>
              <a:t>People who belong to the right    people who belong to the  </a:t>
            </a:r>
          </a:p>
          <a:p>
            <a:pPr marL="0" indent="0" algn="l">
              <a:lnSpc>
                <a:spcPct val="80000"/>
              </a:lnSpc>
              <a:buNone/>
            </a:pPr>
            <a:r>
              <a:rPr lang="en-US" sz="2000" dirty="0" smtClean="0">
                <a:solidFill>
                  <a:schemeClr val="tx1">
                    <a:lumMod val="50000"/>
                  </a:schemeClr>
                </a:solidFill>
              </a:rPr>
              <a:t>Political spectrum tend to be       left political spectrum tend </a:t>
            </a:r>
          </a:p>
          <a:p>
            <a:pPr marL="0" indent="0" algn="l">
              <a:lnSpc>
                <a:spcPct val="80000"/>
              </a:lnSpc>
              <a:buNone/>
            </a:pPr>
            <a:r>
              <a:rPr lang="en-US" sz="2000" dirty="0" smtClean="0">
                <a:solidFill>
                  <a:schemeClr val="tx1">
                    <a:lumMod val="50000"/>
                  </a:schemeClr>
                </a:solidFill>
              </a:rPr>
              <a:t>More past thinkers.                      to be more forward thinkers</a:t>
            </a:r>
            <a:r>
              <a:rPr lang="en-US" sz="2000" dirty="0" smtClean="0">
                <a:solidFill>
                  <a:srgbClr val="247274"/>
                </a:solidFill>
              </a:rPr>
              <a:t>.</a:t>
            </a:r>
            <a:endParaRPr lang="en-US" sz="2000" dirty="0">
              <a:solidFill>
                <a:srgbClr val="247274"/>
              </a:solidFill>
            </a:endParaRPr>
          </a:p>
        </p:txBody>
      </p:sp>
      <p:sp>
        <p:nvSpPr>
          <p:cNvPr id="2" name="شكل بيضاوي 1"/>
          <p:cNvSpPr/>
          <p:nvPr/>
        </p:nvSpPr>
        <p:spPr bwMode="auto">
          <a:xfrm>
            <a:off x="2915816" y="1772816"/>
            <a:ext cx="1944216" cy="1008112"/>
          </a:xfrm>
          <a:prstGeom prst="ellipse">
            <a:avLst/>
          </a:prstGeom>
          <a:ln/>
          <a:extLst/>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4400" b="0" i="0" u="none" strike="noStrike" cap="none" normalizeH="0" baseline="-25000" dirty="0" smtClean="0">
                <a:ln>
                  <a:noFill/>
                </a:ln>
                <a:solidFill>
                  <a:schemeClr val="tx1"/>
                </a:solidFill>
                <a:effectLst/>
                <a:latin typeface="Arial" panose="020B0604020202020204" pitchFamily="34" charset="0"/>
              </a:rPr>
              <a:t>Right</a:t>
            </a:r>
            <a:r>
              <a:rPr kumimoji="0" lang="en-US" sz="2400" b="0" i="0" u="none" strike="noStrike" cap="none" normalizeH="0" baseline="-25000" dirty="0" smtClean="0">
                <a:ln>
                  <a:noFill/>
                </a:ln>
                <a:solidFill>
                  <a:schemeClr val="tx1"/>
                </a:solidFill>
                <a:effectLst/>
                <a:latin typeface="Arial" panose="020B0604020202020204" pitchFamily="34" charset="0"/>
              </a:rPr>
              <a:t> </a:t>
            </a:r>
            <a:endParaRPr kumimoji="0" lang="ar-LY" sz="2400" b="0" i="0" u="none" strike="noStrike" cap="none" normalizeH="0" baseline="-25000" dirty="0" smtClean="0">
              <a:ln>
                <a:noFill/>
              </a:ln>
              <a:solidFill>
                <a:schemeClr val="tx1"/>
              </a:solidFill>
              <a:effectLst/>
              <a:latin typeface="Arial" panose="020B0604020202020204" pitchFamily="34" charset="0"/>
            </a:endParaRPr>
          </a:p>
        </p:txBody>
      </p:sp>
      <p:sp>
        <p:nvSpPr>
          <p:cNvPr id="5" name="شكل بيضاوي 4"/>
          <p:cNvSpPr/>
          <p:nvPr/>
        </p:nvSpPr>
        <p:spPr bwMode="auto">
          <a:xfrm>
            <a:off x="6156176" y="1772816"/>
            <a:ext cx="1944216" cy="1008112"/>
          </a:xfrm>
          <a:prstGeom prst="ellipse">
            <a:avLst/>
          </a:prstGeom>
          <a:ln/>
          <a:extLst/>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4400" b="0" i="0" u="none" strike="noStrike" cap="none" normalizeH="0" baseline="-25000" dirty="0" smtClean="0">
                <a:ln>
                  <a:noFill/>
                </a:ln>
                <a:solidFill>
                  <a:schemeClr val="tx1"/>
                </a:solidFill>
                <a:effectLst/>
                <a:latin typeface="Arial" panose="020B0604020202020204" pitchFamily="34" charset="0"/>
              </a:rPr>
              <a:t>Left</a:t>
            </a:r>
            <a:r>
              <a:rPr kumimoji="0" lang="en-US" sz="2400" b="0" i="0" u="none" strike="noStrike" cap="none" normalizeH="0" baseline="-25000" dirty="0" smtClean="0">
                <a:ln>
                  <a:noFill/>
                </a:ln>
                <a:solidFill>
                  <a:schemeClr val="tx1"/>
                </a:solidFill>
                <a:effectLst/>
                <a:latin typeface="Arial" panose="020B0604020202020204" pitchFamily="34" charset="0"/>
              </a:rPr>
              <a:t> </a:t>
            </a:r>
            <a:endParaRPr kumimoji="0" lang="ar-LY" sz="2400" b="0" i="0" u="none" strike="noStrike" cap="none" normalizeH="0" baseline="-25000" dirty="0" smtClean="0">
              <a:ln>
                <a:noFill/>
              </a:ln>
              <a:solidFill>
                <a:schemeClr val="tx1"/>
              </a:solidFill>
              <a:effectLst/>
              <a:latin typeface="Arial" panose="020B0604020202020204" pitchFamily="34" charset="0"/>
            </a:endParaRPr>
          </a:p>
        </p:txBody>
      </p:sp>
      <p:sp>
        <p:nvSpPr>
          <p:cNvPr id="3" name="مستطيل 2"/>
          <p:cNvSpPr/>
          <p:nvPr/>
        </p:nvSpPr>
        <p:spPr bwMode="auto">
          <a:xfrm flipH="1">
            <a:off x="5547060" y="2276872"/>
            <a:ext cx="45719" cy="3240360"/>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LY" sz="2400" b="0" i="0" u="none" strike="noStrike" cap="none" normalizeH="0" baseline="-2500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3535515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981200" y="228600"/>
            <a:ext cx="6934200" cy="715963"/>
          </a:xfrm>
        </p:spPr>
        <p:txBody>
          <a:bodyPr/>
          <a:lstStyle/>
          <a:p>
            <a:endParaRPr lang="en-US" sz="4000" dirty="0">
              <a:solidFill>
                <a:srgbClr val="247274"/>
              </a:solidFill>
            </a:endParaRPr>
          </a:p>
        </p:txBody>
      </p:sp>
      <p:sp>
        <p:nvSpPr>
          <p:cNvPr id="3" name="عنصر نائب للمحتوى 2"/>
          <p:cNvSpPr>
            <a:spLocks noGrp="1"/>
          </p:cNvSpPr>
          <p:nvPr>
            <p:ph idx="1"/>
          </p:nvPr>
        </p:nvSpPr>
        <p:spPr/>
        <p:txBody>
          <a:bodyPr/>
          <a:lstStyle/>
          <a:p>
            <a:pPr marL="0" indent="0" algn="l">
              <a:buNone/>
            </a:pPr>
            <a:endParaRPr lang="en-US" dirty="0" smtClean="0"/>
          </a:p>
          <a:p>
            <a:pPr marL="0" indent="0" algn="l">
              <a:buNone/>
            </a:pPr>
            <a:endParaRPr lang="en-US" dirty="0"/>
          </a:p>
          <a:p>
            <a:pPr marL="0" indent="0" algn="l">
              <a:buNone/>
            </a:pPr>
            <a:endParaRPr lang="en-US" dirty="0" smtClean="0"/>
          </a:p>
          <a:p>
            <a:pPr marL="0" indent="0" algn="l">
              <a:buNone/>
            </a:pPr>
            <a:r>
              <a:rPr lang="en-US" dirty="0" smtClean="0">
                <a:solidFill>
                  <a:schemeClr val="tx1">
                    <a:lumMod val="50000"/>
                  </a:schemeClr>
                </a:solidFill>
              </a:rPr>
              <a:t>People tend to be present thinkers.</a:t>
            </a:r>
          </a:p>
          <a:p>
            <a:pPr marL="0" indent="0" algn="l">
              <a:buNone/>
            </a:pPr>
            <a:r>
              <a:rPr lang="en-US" dirty="0" smtClean="0">
                <a:solidFill>
                  <a:schemeClr val="tx1">
                    <a:lumMod val="50000"/>
                  </a:schemeClr>
                </a:solidFill>
              </a:rPr>
              <a:t>They are satisfied with the way things are right now.</a:t>
            </a:r>
          </a:p>
          <a:p>
            <a:pPr marL="0" indent="0" algn="l">
              <a:buNone/>
            </a:pPr>
            <a:endParaRPr lang="en-US" dirty="0" smtClean="0"/>
          </a:p>
        </p:txBody>
      </p:sp>
      <p:sp>
        <p:nvSpPr>
          <p:cNvPr id="5" name="مستطيل مستدير الزوايا 4"/>
          <p:cNvSpPr/>
          <p:nvPr/>
        </p:nvSpPr>
        <p:spPr bwMode="auto">
          <a:xfrm>
            <a:off x="3635896" y="2780928"/>
            <a:ext cx="2232248" cy="936104"/>
          </a:xfrm>
          <a:prstGeom prst="roundRect">
            <a:avLst/>
          </a:prstGeom>
          <a:ln/>
          <a:extLst/>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4400" b="0" i="0" u="none" strike="noStrike" cap="none" normalizeH="0" baseline="-25000" dirty="0" smtClean="0">
                <a:ln>
                  <a:noFill/>
                </a:ln>
                <a:solidFill>
                  <a:schemeClr val="tx1"/>
                </a:solidFill>
                <a:effectLst/>
                <a:latin typeface="Arial" panose="020B0604020202020204" pitchFamily="34" charset="0"/>
              </a:rPr>
              <a:t>middle</a:t>
            </a:r>
            <a:endParaRPr kumimoji="0" lang="ar-LY" sz="4400" b="0" i="0" u="none" strike="noStrike" cap="none" normalizeH="0" baseline="-2500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6243398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981200" y="228600"/>
            <a:ext cx="6934200" cy="715963"/>
          </a:xfrm>
        </p:spPr>
        <p:txBody>
          <a:bodyPr/>
          <a:lstStyle/>
          <a:p>
            <a:r>
              <a:rPr lang="en-US" sz="4000" dirty="0"/>
              <a:t>Conclusion</a:t>
            </a:r>
            <a:endParaRPr lang="en-US" sz="4000" dirty="0">
              <a:solidFill>
                <a:srgbClr val="247274"/>
              </a:solidFill>
            </a:endParaRPr>
          </a:p>
        </p:txBody>
      </p:sp>
      <p:sp>
        <p:nvSpPr>
          <p:cNvPr id="60419" name="Rectangle 3"/>
          <p:cNvSpPr>
            <a:spLocks noGrp="1" noChangeArrowheads="1"/>
          </p:cNvSpPr>
          <p:nvPr>
            <p:ph type="body" idx="1"/>
          </p:nvPr>
        </p:nvSpPr>
        <p:spPr>
          <a:xfrm>
            <a:off x="1981200" y="1484784"/>
            <a:ext cx="6934200" cy="4267200"/>
          </a:xfrm>
        </p:spPr>
        <p:txBody>
          <a:bodyPr/>
          <a:lstStyle/>
          <a:p>
            <a:pPr marL="0" indent="0" algn="l">
              <a:lnSpc>
                <a:spcPct val="80000"/>
              </a:lnSpc>
              <a:buNone/>
            </a:pPr>
            <a:endParaRPr lang="en-US" sz="2800" dirty="0" smtClean="0">
              <a:solidFill>
                <a:srgbClr val="247274"/>
              </a:solidFill>
            </a:endParaRPr>
          </a:p>
          <a:p>
            <a:pPr marL="0" indent="0" algn="l">
              <a:lnSpc>
                <a:spcPct val="80000"/>
              </a:lnSpc>
              <a:buNone/>
            </a:pPr>
            <a:endParaRPr lang="en-US" sz="2800" dirty="0" smtClean="0">
              <a:solidFill>
                <a:srgbClr val="247274"/>
              </a:solidFill>
            </a:endParaRPr>
          </a:p>
          <a:p>
            <a:pPr marL="0" indent="0" algn="l">
              <a:lnSpc>
                <a:spcPct val="80000"/>
              </a:lnSpc>
              <a:buNone/>
            </a:pPr>
            <a:r>
              <a:rPr lang="en-US" sz="2800" dirty="0" smtClean="0">
                <a:solidFill>
                  <a:srgbClr val="247274"/>
                </a:solidFill>
              </a:rPr>
              <a:t>The right &amp; left wing are always disagree with government but there are people called moderates agree with people who win.</a:t>
            </a:r>
          </a:p>
          <a:p>
            <a:pPr marL="0" indent="0" algn="l">
              <a:lnSpc>
                <a:spcPct val="80000"/>
              </a:lnSpc>
              <a:buNone/>
            </a:pPr>
            <a:r>
              <a:rPr lang="en-US" sz="2800" dirty="0" smtClean="0">
                <a:solidFill>
                  <a:srgbClr val="247274"/>
                </a:solidFill>
              </a:rPr>
              <a:t> </a:t>
            </a:r>
            <a:endParaRPr lang="en-US" sz="2800" dirty="0">
              <a:solidFill>
                <a:srgbClr val="247274"/>
              </a:solidFill>
            </a:endParaRPr>
          </a:p>
        </p:txBody>
      </p:sp>
    </p:spTree>
    <p:extLst>
      <p:ext uri="{BB962C8B-B14F-4D97-AF65-F5344CB8AC3E}">
        <p14:creationId xmlns:p14="http://schemas.microsoft.com/office/powerpoint/2010/main" val="13482641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981200" y="228600"/>
            <a:ext cx="6934200" cy="715963"/>
          </a:xfrm>
        </p:spPr>
        <p:txBody>
          <a:bodyPr/>
          <a:lstStyle/>
          <a:p>
            <a:r>
              <a:rPr lang="en-US" sz="4000" dirty="0">
                <a:solidFill>
                  <a:schemeClr val="tx1"/>
                </a:solidFill>
                <a:latin typeface="Arial" panose="020B0604020202020204" pitchFamily="34" charset="0"/>
              </a:rPr>
              <a:t>Reference</a:t>
            </a:r>
            <a:endParaRPr lang="en-US" sz="4000" dirty="0">
              <a:solidFill>
                <a:srgbClr val="247274"/>
              </a:solidFill>
            </a:endParaRPr>
          </a:p>
        </p:txBody>
      </p:sp>
      <p:sp>
        <p:nvSpPr>
          <p:cNvPr id="60419" name="Rectangle 3"/>
          <p:cNvSpPr>
            <a:spLocks noGrp="1" noChangeArrowheads="1"/>
          </p:cNvSpPr>
          <p:nvPr>
            <p:ph type="body" idx="1"/>
          </p:nvPr>
        </p:nvSpPr>
        <p:spPr>
          <a:xfrm>
            <a:off x="1981200" y="1447800"/>
            <a:ext cx="6934200" cy="4267200"/>
          </a:xfrm>
        </p:spPr>
        <p:txBody>
          <a:bodyPr/>
          <a:lstStyle/>
          <a:p>
            <a:pPr marL="0" indent="0" algn="l">
              <a:lnSpc>
                <a:spcPct val="80000"/>
              </a:lnSpc>
              <a:buNone/>
            </a:pPr>
            <a:endParaRPr lang="en-US" sz="2000" dirty="0"/>
          </a:p>
          <a:p>
            <a:pPr algn="l"/>
            <a:r>
              <a:rPr lang="en-US" sz="2400" dirty="0"/>
              <a:t>Ball, T. (1998, January 1). </a:t>
            </a:r>
            <a:r>
              <a:rPr lang="en-US" sz="2400" i="1" dirty="0"/>
              <a:t>Political ideologies and the Democratic ideal</a:t>
            </a:r>
            <a:r>
              <a:rPr lang="en-US" sz="2400" dirty="0"/>
              <a:t>. </a:t>
            </a:r>
            <a:r>
              <a:rPr lang="en-US" sz="2400" dirty="0" err="1"/>
              <a:t>AbeBooks</a:t>
            </a:r>
            <a:r>
              <a:rPr lang="en-US" sz="2400" dirty="0"/>
              <a:t>. Retrieved November 20, 2021, from https://www.abebooks.com/9780321005410/Political-Ideologies-Democratic-Ideal-Ball-0321005414/plp. </a:t>
            </a:r>
          </a:p>
          <a:p>
            <a:pPr marL="0" indent="0" algn="l">
              <a:lnSpc>
                <a:spcPct val="80000"/>
              </a:lnSpc>
              <a:buNone/>
            </a:pPr>
            <a:endParaRPr lang="en-US" sz="2000" dirty="0">
              <a:solidFill>
                <a:srgbClr val="247274"/>
              </a:solidFill>
            </a:endParaRPr>
          </a:p>
        </p:txBody>
      </p:sp>
    </p:spTree>
    <p:extLst>
      <p:ext uri="{BB962C8B-B14F-4D97-AF65-F5344CB8AC3E}">
        <p14:creationId xmlns:p14="http://schemas.microsoft.com/office/powerpoint/2010/main" val="27630514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1600200"/>
            <a:ext cx="7315200" cy="5069160"/>
          </a:xfrm>
        </p:spPr>
        <p:txBody>
          <a:bodyPr/>
          <a:lstStyle/>
          <a:p>
            <a:r>
              <a:rPr lang="en-US" sz="7200" dirty="0" smtClean="0"/>
              <a:t>THANK YOU</a:t>
            </a:r>
            <a:endParaRPr lang="ar-LY" sz="7200" dirty="0"/>
          </a:p>
        </p:txBody>
      </p:sp>
    </p:spTree>
    <p:extLst>
      <p:ext uri="{BB962C8B-B14F-4D97-AF65-F5344CB8AC3E}">
        <p14:creationId xmlns:p14="http://schemas.microsoft.com/office/powerpoint/2010/main" val="4260752190"/>
      </p:ext>
    </p:extLst>
  </p:cSld>
  <p:clrMapOvr>
    <a:masterClrMapping/>
  </p:clrMapOvr>
  <p:timing>
    <p:tnLst>
      <p:par>
        <p:cTn id="1" dur="indefinite" restart="never" nodeType="tmRoot"/>
      </p:par>
    </p:tnLst>
  </p:timing>
</p:sld>
</file>

<file path=ppt/theme/theme1.xml><?xml version="1.0" encoding="utf-8"?>
<a:theme xmlns:a="http://schemas.openxmlformats.org/drawingml/2006/main" name="powerpoint-template">
  <a:themeElements>
    <a:clrScheme name="powerpoint-template 4">
      <a:dk1>
        <a:srgbClr val="4D4D4D"/>
      </a:dk1>
      <a:lt1>
        <a:srgbClr val="FFFFFF"/>
      </a:lt1>
      <a:dk2>
        <a:srgbClr val="4D4D4D"/>
      </a:dk2>
      <a:lt2>
        <a:srgbClr val="247274"/>
      </a:lt2>
      <a:accent1>
        <a:srgbClr val="2D7A80"/>
      </a:accent1>
      <a:accent2>
        <a:srgbClr val="449197"/>
      </a:accent2>
      <a:accent3>
        <a:srgbClr val="FFFFFF"/>
      </a:accent3>
      <a:accent4>
        <a:srgbClr val="404040"/>
      </a:accent4>
      <a:accent5>
        <a:srgbClr val="ADBEC0"/>
      </a:accent5>
      <a:accent6>
        <a:srgbClr val="3D8388"/>
      </a:accent6>
      <a:hlink>
        <a:srgbClr val="4D9AA3"/>
      </a:hlink>
      <a:folHlink>
        <a:srgbClr val="DDDDDD"/>
      </a:folHlink>
    </a:clrScheme>
    <a:fontScheme name="powerpoint-template">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2500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25000" smtClean="0">
            <a:ln>
              <a:noFill/>
            </a:ln>
            <a:solidFill>
              <a:schemeClr val="tx1"/>
            </a:solidFill>
            <a:effectLst/>
            <a:latin typeface="Arial" panose="020B0604020202020204" pitchFamily="34" charset="0"/>
          </a:defRPr>
        </a:defPPr>
      </a:lstStyle>
    </a:lnDef>
  </a:objectDefaults>
  <a:extraClrSchemeLst>
    <a:extraClrScheme>
      <a:clrScheme name="powerpoint-template 1">
        <a:dk1>
          <a:srgbClr val="4D4D4D"/>
        </a:dk1>
        <a:lt1>
          <a:srgbClr val="FFFFFF"/>
        </a:lt1>
        <a:dk2>
          <a:srgbClr val="4D4D4D"/>
        </a:dk2>
        <a:lt2>
          <a:srgbClr val="80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 2">
        <a:dk1>
          <a:srgbClr val="4D4D4D"/>
        </a:dk1>
        <a:lt1>
          <a:srgbClr val="FFFFFF"/>
        </a:lt1>
        <a:dk2>
          <a:srgbClr val="4D4D4D"/>
        </a:dk2>
        <a:lt2>
          <a:srgbClr val="0C209B"/>
        </a:lt2>
        <a:accent1>
          <a:srgbClr val="2167BF"/>
        </a:accent1>
        <a:accent2>
          <a:srgbClr val="C60C0D"/>
        </a:accent2>
        <a:accent3>
          <a:srgbClr val="FFFFFF"/>
        </a:accent3>
        <a:accent4>
          <a:srgbClr val="404040"/>
        </a:accent4>
        <a:accent5>
          <a:srgbClr val="ABB8DC"/>
        </a:accent5>
        <a:accent6>
          <a:srgbClr val="B30A0B"/>
        </a:accent6>
        <a:hlink>
          <a:srgbClr val="1FAAEF"/>
        </a:hlink>
        <a:folHlink>
          <a:srgbClr val="DDDDDD"/>
        </a:folHlink>
      </a:clrScheme>
      <a:clrMap bg1="lt1" tx1="dk1" bg2="lt2" tx2="dk2" accent1="accent1" accent2="accent2" accent3="accent3" accent4="accent4" accent5="accent5" accent6="accent6" hlink="hlink" folHlink="folHlink"/>
    </a:extraClrScheme>
    <a:extraClrScheme>
      <a:clrScheme name="powerpoint-template 3">
        <a:dk1>
          <a:srgbClr val="4D4D4D"/>
        </a:dk1>
        <a:lt1>
          <a:srgbClr val="FFFFFF"/>
        </a:lt1>
        <a:dk2>
          <a:srgbClr val="4D4D4D"/>
        </a:dk2>
        <a:lt2>
          <a:srgbClr val="105A5B"/>
        </a:lt2>
        <a:accent1>
          <a:srgbClr val="167C7E"/>
        </a:accent1>
        <a:accent2>
          <a:srgbClr val="1C9495"/>
        </a:accent2>
        <a:accent3>
          <a:srgbClr val="FFFFFF"/>
        </a:accent3>
        <a:accent4>
          <a:srgbClr val="404040"/>
        </a:accent4>
        <a:accent5>
          <a:srgbClr val="ABBFC0"/>
        </a:accent5>
        <a:accent6>
          <a:srgbClr val="188687"/>
        </a:accent6>
        <a:hlink>
          <a:srgbClr val="28ACB0"/>
        </a:hlink>
        <a:folHlink>
          <a:srgbClr val="DDDDDD"/>
        </a:folHlink>
      </a:clrScheme>
      <a:clrMap bg1="lt1" tx1="dk1" bg2="lt2" tx2="dk2" accent1="accent1" accent2="accent2" accent3="accent3" accent4="accent4" accent5="accent5" accent6="accent6" hlink="hlink" folHlink="folHlink"/>
    </a:extraClrScheme>
    <a:extraClrScheme>
      <a:clrScheme name="powerpoint-template 4">
        <a:dk1>
          <a:srgbClr val="4D4D4D"/>
        </a:dk1>
        <a:lt1>
          <a:srgbClr val="FFFFFF"/>
        </a:lt1>
        <a:dk2>
          <a:srgbClr val="4D4D4D"/>
        </a:dk2>
        <a:lt2>
          <a:srgbClr val="247274"/>
        </a:lt2>
        <a:accent1>
          <a:srgbClr val="2D7A80"/>
        </a:accent1>
        <a:accent2>
          <a:srgbClr val="449197"/>
        </a:accent2>
        <a:accent3>
          <a:srgbClr val="FFFFFF"/>
        </a:accent3>
        <a:accent4>
          <a:srgbClr val="404040"/>
        </a:accent4>
        <a:accent5>
          <a:srgbClr val="ADBEC0"/>
        </a:accent5>
        <a:accent6>
          <a:srgbClr val="3D8388"/>
        </a:accent6>
        <a:hlink>
          <a:srgbClr val="4D9AA3"/>
        </a:hlink>
        <a:folHlink>
          <a:srgbClr val="DDDDD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نسق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powerpoint-template</Template>
  <TotalTime>454</TotalTime>
  <Words>211</Words>
  <Application>Microsoft Office PowerPoint</Application>
  <PresentationFormat>On-screen Show (4:3)</PresentationFormat>
  <Paragraphs>49</Paragraphs>
  <Slides>9</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Arial Black</vt:lpstr>
      <vt:lpstr>Microsoft Sans Serif</vt:lpstr>
      <vt:lpstr>powerpoint-template</vt:lpstr>
      <vt:lpstr>The Difference Between Left, Right &amp; Middle Political Wings</vt:lpstr>
      <vt:lpstr>CONTENT </vt:lpstr>
      <vt:lpstr>Introduction</vt:lpstr>
      <vt:lpstr>The difference between lift, right &amp; middle political wings</vt:lpstr>
      <vt:lpstr>PowerPoint Presentation</vt:lpstr>
      <vt:lpstr>PowerPoint Presentation</vt:lpstr>
      <vt:lpstr>Conclusion</vt:lpstr>
      <vt:lpstr>Reference</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PIXEL-PC</dc:creator>
  <cp:lastModifiedBy>Maher Fattouh</cp:lastModifiedBy>
  <cp:revision>30</cp:revision>
  <dcterms:created xsi:type="dcterms:W3CDTF">2021-11-02T09:19:19Z</dcterms:created>
  <dcterms:modified xsi:type="dcterms:W3CDTF">2021-11-22T11:14:31Z</dcterms:modified>
</cp:coreProperties>
</file>