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5143500" type="screen16x9"/>
  <p:notesSz cx="6858000" cy="9144000"/>
  <p:embeddedFontLst>
    <p:embeddedFont>
      <p:font typeface="Passion One" panose="020B0604020202020204" charset="0"/>
      <p:regular r:id="rId17"/>
      <p:bold r:id="rId18"/>
    </p:embeddedFont>
    <p:embeddedFont>
      <p:font typeface="Bebas Neue" panose="020B0604020202020204" charset="0"/>
      <p:regular r:id="rId19"/>
    </p:embeddedFont>
    <p:embeddedFont>
      <p:font typeface="Comfortaa Medium" panose="020B0604020202020204" charset="0"/>
      <p:regular r:id="rId20"/>
      <p:bold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5" roundtripDataSignature="AMtx7mi6HggK7d0Pqc4rGrc6swLtBHXm6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820" y="5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customschemas.google.com/relationships/presentationmetadata" Target="meta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2" name="Google Shape;22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8" name="Google Shape;308;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5" name="Google Shape;31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5" name="Google Shape;325;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3" name="Google Shape;333;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0" name="Google Shape;340;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2" name="Google Shape;23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3" name="Google Shape;253;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1" name="Google Shape;261;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0" name="Google Shape;270;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9" name="Google Shape;27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6" name="Google Shape;286;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3" name="Google Shape;29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0" name="Google Shape;300;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2"/>
        </a:solidFill>
        <a:effectLst/>
      </p:bgPr>
    </p:bg>
    <p:spTree>
      <p:nvGrpSpPr>
        <p:cNvPr id="1" name="Shape 8"/>
        <p:cNvGrpSpPr/>
        <p:nvPr/>
      </p:nvGrpSpPr>
      <p:grpSpPr>
        <a:xfrm>
          <a:off x="0" y="0"/>
          <a:ext cx="0" cy="0"/>
          <a:chOff x="0" y="0"/>
          <a:chExt cx="0" cy="0"/>
        </a:xfrm>
      </p:grpSpPr>
      <p:sp>
        <p:nvSpPr>
          <p:cNvPr id="9" name="Google Shape;9;p16"/>
          <p:cNvSpPr txBox="1">
            <a:spLocks noGrp="1"/>
          </p:cNvSpPr>
          <p:nvPr>
            <p:ph type="ctrTitle"/>
          </p:nvPr>
        </p:nvSpPr>
        <p:spPr>
          <a:xfrm>
            <a:off x="696000" y="1121100"/>
            <a:ext cx="4242900" cy="2667900"/>
          </a:xfrm>
          <a:prstGeom prst="rect">
            <a:avLst/>
          </a:prstGeom>
          <a:noFill/>
          <a:ln>
            <a:noFill/>
          </a:ln>
        </p:spPr>
        <p:txBody>
          <a:bodyPr spcFirstLastPara="1" wrap="square" lIns="91425" tIns="91425" rIns="91425" bIns="91425" anchor="ctr" anchorCtr="0">
            <a:noAutofit/>
          </a:bodyPr>
          <a:lstStyle>
            <a:lvl1pPr lvl="0" algn="l">
              <a:lnSpc>
                <a:spcPct val="70000"/>
              </a:lnSpc>
              <a:spcBef>
                <a:spcPts val="0"/>
              </a:spcBef>
              <a:spcAft>
                <a:spcPts val="0"/>
              </a:spcAft>
              <a:buClr>
                <a:srgbClr val="191919"/>
              </a:buClr>
              <a:buSzPts val="5200"/>
              <a:buNone/>
              <a:defRPr sz="8000"/>
            </a:lvl1pPr>
            <a:lvl2pPr lvl="1" algn="ctr">
              <a:lnSpc>
                <a:spcPct val="100000"/>
              </a:lnSpc>
              <a:spcBef>
                <a:spcPts val="0"/>
              </a:spcBef>
              <a:spcAft>
                <a:spcPts val="0"/>
              </a:spcAft>
              <a:buClr>
                <a:srgbClr val="191919"/>
              </a:buClr>
              <a:buSzPts val="5200"/>
              <a:buNone/>
              <a:defRPr sz="5200">
                <a:solidFill>
                  <a:srgbClr val="191919"/>
                </a:solidFill>
              </a:defRPr>
            </a:lvl2pPr>
            <a:lvl3pPr lvl="2" algn="ctr">
              <a:lnSpc>
                <a:spcPct val="100000"/>
              </a:lnSpc>
              <a:spcBef>
                <a:spcPts val="0"/>
              </a:spcBef>
              <a:spcAft>
                <a:spcPts val="0"/>
              </a:spcAft>
              <a:buClr>
                <a:srgbClr val="191919"/>
              </a:buClr>
              <a:buSzPts val="5200"/>
              <a:buNone/>
              <a:defRPr sz="5200">
                <a:solidFill>
                  <a:srgbClr val="191919"/>
                </a:solidFill>
              </a:defRPr>
            </a:lvl3pPr>
            <a:lvl4pPr lvl="3" algn="ctr">
              <a:lnSpc>
                <a:spcPct val="100000"/>
              </a:lnSpc>
              <a:spcBef>
                <a:spcPts val="0"/>
              </a:spcBef>
              <a:spcAft>
                <a:spcPts val="0"/>
              </a:spcAft>
              <a:buClr>
                <a:srgbClr val="191919"/>
              </a:buClr>
              <a:buSzPts val="5200"/>
              <a:buNone/>
              <a:defRPr sz="5200">
                <a:solidFill>
                  <a:srgbClr val="191919"/>
                </a:solidFill>
              </a:defRPr>
            </a:lvl4pPr>
            <a:lvl5pPr lvl="4" algn="ctr">
              <a:lnSpc>
                <a:spcPct val="100000"/>
              </a:lnSpc>
              <a:spcBef>
                <a:spcPts val="0"/>
              </a:spcBef>
              <a:spcAft>
                <a:spcPts val="0"/>
              </a:spcAft>
              <a:buClr>
                <a:srgbClr val="191919"/>
              </a:buClr>
              <a:buSzPts val="5200"/>
              <a:buNone/>
              <a:defRPr sz="5200">
                <a:solidFill>
                  <a:srgbClr val="191919"/>
                </a:solidFill>
              </a:defRPr>
            </a:lvl5pPr>
            <a:lvl6pPr lvl="5" algn="ctr">
              <a:lnSpc>
                <a:spcPct val="100000"/>
              </a:lnSpc>
              <a:spcBef>
                <a:spcPts val="0"/>
              </a:spcBef>
              <a:spcAft>
                <a:spcPts val="0"/>
              </a:spcAft>
              <a:buClr>
                <a:srgbClr val="191919"/>
              </a:buClr>
              <a:buSzPts val="5200"/>
              <a:buNone/>
              <a:defRPr sz="5200">
                <a:solidFill>
                  <a:srgbClr val="191919"/>
                </a:solidFill>
              </a:defRPr>
            </a:lvl6pPr>
            <a:lvl7pPr lvl="6" algn="ctr">
              <a:lnSpc>
                <a:spcPct val="100000"/>
              </a:lnSpc>
              <a:spcBef>
                <a:spcPts val="0"/>
              </a:spcBef>
              <a:spcAft>
                <a:spcPts val="0"/>
              </a:spcAft>
              <a:buClr>
                <a:srgbClr val="191919"/>
              </a:buClr>
              <a:buSzPts val="5200"/>
              <a:buNone/>
              <a:defRPr sz="5200">
                <a:solidFill>
                  <a:srgbClr val="191919"/>
                </a:solidFill>
              </a:defRPr>
            </a:lvl7pPr>
            <a:lvl8pPr lvl="7" algn="ctr">
              <a:lnSpc>
                <a:spcPct val="100000"/>
              </a:lnSpc>
              <a:spcBef>
                <a:spcPts val="0"/>
              </a:spcBef>
              <a:spcAft>
                <a:spcPts val="0"/>
              </a:spcAft>
              <a:buClr>
                <a:srgbClr val="191919"/>
              </a:buClr>
              <a:buSzPts val="5200"/>
              <a:buNone/>
              <a:defRPr sz="5200">
                <a:solidFill>
                  <a:srgbClr val="191919"/>
                </a:solidFill>
              </a:defRPr>
            </a:lvl8pPr>
            <a:lvl9pPr lvl="8" algn="ctr">
              <a:lnSpc>
                <a:spcPct val="100000"/>
              </a:lnSpc>
              <a:spcBef>
                <a:spcPts val="0"/>
              </a:spcBef>
              <a:spcAft>
                <a:spcPts val="0"/>
              </a:spcAft>
              <a:buClr>
                <a:srgbClr val="191919"/>
              </a:buClr>
              <a:buSzPts val="5200"/>
              <a:buNone/>
              <a:defRPr sz="5200">
                <a:solidFill>
                  <a:srgbClr val="191919"/>
                </a:solidFill>
              </a:defRPr>
            </a:lvl9pPr>
          </a:lstStyle>
          <a:p>
            <a:endParaRPr/>
          </a:p>
        </p:txBody>
      </p:sp>
      <p:sp>
        <p:nvSpPr>
          <p:cNvPr id="10" name="Google Shape;10;p16"/>
          <p:cNvSpPr txBox="1">
            <a:spLocks noGrp="1"/>
          </p:cNvSpPr>
          <p:nvPr>
            <p:ph type="subTitle" idx="1"/>
          </p:nvPr>
        </p:nvSpPr>
        <p:spPr>
          <a:xfrm>
            <a:off x="696000" y="3773950"/>
            <a:ext cx="4410600" cy="6072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400"/>
              <a:buNone/>
              <a:defRPr sz="1600">
                <a:solidFill>
                  <a:schemeClr val="accent1"/>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1" name="Google Shape;11;p16"/>
          <p:cNvSpPr/>
          <p:nvPr/>
        </p:nvSpPr>
        <p:spPr>
          <a:xfrm>
            <a:off x="-1466062" y="-1700764"/>
            <a:ext cx="3726787" cy="2615176"/>
          </a:xfrm>
          <a:custGeom>
            <a:avLst/>
            <a:gdLst/>
            <a:ahLst/>
            <a:cxnLst/>
            <a:rect l="l" t="t" r="r" b="b"/>
            <a:pathLst>
              <a:path w="67689" h="47499" extrusionOk="0">
                <a:moveTo>
                  <a:pt x="23533" y="515"/>
                </a:moveTo>
                <a:cubicBezTo>
                  <a:pt x="24899" y="515"/>
                  <a:pt x="26293" y="582"/>
                  <a:pt x="27700" y="757"/>
                </a:cubicBezTo>
                <a:cubicBezTo>
                  <a:pt x="33731" y="1440"/>
                  <a:pt x="39761" y="3450"/>
                  <a:pt x="46703" y="7109"/>
                </a:cubicBezTo>
                <a:cubicBezTo>
                  <a:pt x="57504" y="12804"/>
                  <a:pt x="64030" y="19102"/>
                  <a:pt x="66094" y="25870"/>
                </a:cubicBezTo>
                <a:cubicBezTo>
                  <a:pt x="67206" y="29475"/>
                  <a:pt x="66750" y="33388"/>
                  <a:pt x="64821" y="36939"/>
                </a:cubicBezTo>
                <a:cubicBezTo>
                  <a:pt x="62516" y="41201"/>
                  <a:pt x="58361" y="44377"/>
                  <a:pt x="53148" y="45891"/>
                </a:cubicBezTo>
                <a:cubicBezTo>
                  <a:pt x="50313" y="46713"/>
                  <a:pt x="47327" y="47022"/>
                  <a:pt x="44372" y="47022"/>
                </a:cubicBezTo>
                <a:cubicBezTo>
                  <a:pt x="40052" y="47022"/>
                  <a:pt x="35797" y="46361"/>
                  <a:pt x="32176" y="45676"/>
                </a:cubicBezTo>
                <a:cubicBezTo>
                  <a:pt x="27231" y="44738"/>
                  <a:pt x="20919" y="43291"/>
                  <a:pt x="15814" y="40477"/>
                </a:cubicBezTo>
                <a:cubicBezTo>
                  <a:pt x="10199" y="37381"/>
                  <a:pt x="5562" y="32369"/>
                  <a:pt x="3069" y="26728"/>
                </a:cubicBezTo>
                <a:cubicBezTo>
                  <a:pt x="537" y="20898"/>
                  <a:pt x="510" y="15096"/>
                  <a:pt x="3056" y="10405"/>
                </a:cubicBezTo>
                <a:cubicBezTo>
                  <a:pt x="4302" y="8127"/>
                  <a:pt x="5937" y="6238"/>
                  <a:pt x="7934" y="4777"/>
                </a:cubicBezTo>
                <a:cubicBezTo>
                  <a:pt x="11700" y="2057"/>
                  <a:pt x="17435" y="515"/>
                  <a:pt x="23533" y="515"/>
                </a:cubicBezTo>
                <a:close/>
                <a:moveTo>
                  <a:pt x="23496" y="1"/>
                </a:moveTo>
                <a:cubicBezTo>
                  <a:pt x="17304" y="1"/>
                  <a:pt x="11474" y="1575"/>
                  <a:pt x="7639" y="4361"/>
                </a:cubicBezTo>
                <a:cubicBezTo>
                  <a:pt x="5575" y="5876"/>
                  <a:pt x="3887" y="7819"/>
                  <a:pt x="2614" y="10164"/>
                </a:cubicBezTo>
                <a:cubicBezTo>
                  <a:pt x="1" y="14988"/>
                  <a:pt x="1" y="20925"/>
                  <a:pt x="2614" y="26915"/>
                </a:cubicBezTo>
                <a:cubicBezTo>
                  <a:pt x="5133" y="32651"/>
                  <a:pt x="9850" y="37743"/>
                  <a:pt x="15559" y="40892"/>
                </a:cubicBezTo>
                <a:cubicBezTo>
                  <a:pt x="20732" y="43747"/>
                  <a:pt x="27097" y="45181"/>
                  <a:pt x="32069" y="46146"/>
                </a:cubicBezTo>
                <a:cubicBezTo>
                  <a:pt x="35727" y="46829"/>
                  <a:pt x="40002" y="47499"/>
                  <a:pt x="44357" y="47499"/>
                </a:cubicBezTo>
                <a:cubicBezTo>
                  <a:pt x="47346" y="47499"/>
                  <a:pt x="50388" y="47191"/>
                  <a:pt x="53282" y="46360"/>
                </a:cubicBezTo>
                <a:cubicBezTo>
                  <a:pt x="58629" y="44805"/>
                  <a:pt x="62864" y="41549"/>
                  <a:pt x="65236" y="37167"/>
                </a:cubicBezTo>
                <a:cubicBezTo>
                  <a:pt x="67219" y="33495"/>
                  <a:pt x="67688" y="29421"/>
                  <a:pt x="66549" y="25709"/>
                </a:cubicBezTo>
                <a:cubicBezTo>
                  <a:pt x="64432" y="18821"/>
                  <a:pt x="57839" y="12402"/>
                  <a:pt x="46917" y="6653"/>
                </a:cubicBezTo>
                <a:cubicBezTo>
                  <a:pt x="39935" y="2968"/>
                  <a:pt x="33838" y="944"/>
                  <a:pt x="27740" y="247"/>
                </a:cubicBezTo>
                <a:cubicBezTo>
                  <a:pt x="26320" y="82"/>
                  <a:pt x="24899" y="1"/>
                  <a:pt x="2349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16"/>
          <p:cNvSpPr/>
          <p:nvPr/>
        </p:nvSpPr>
        <p:spPr>
          <a:xfrm>
            <a:off x="7243139" y="3968317"/>
            <a:ext cx="2560284" cy="1643962"/>
          </a:xfrm>
          <a:custGeom>
            <a:avLst/>
            <a:gdLst/>
            <a:ahLst/>
            <a:cxnLst/>
            <a:rect l="l" t="t" r="r" b="b"/>
            <a:pathLst>
              <a:path w="46502" h="29859" extrusionOk="0">
                <a:moveTo>
                  <a:pt x="20073" y="0"/>
                </a:moveTo>
                <a:cubicBezTo>
                  <a:pt x="19106" y="0"/>
                  <a:pt x="18120" y="211"/>
                  <a:pt x="17193" y="492"/>
                </a:cubicBezTo>
                <a:cubicBezTo>
                  <a:pt x="14111" y="1389"/>
                  <a:pt x="11243" y="2984"/>
                  <a:pt x="8670" y="4914"/>
                </a:cubicBezTo>
                <a:cubicBezTo>
                  <a:pt x="5561" y="7232"/>
                  <a:pt x="2788" y="10167"/>
                  <a:pt x="1394" y="13785"/>
                </a:cubicBezTo>
                <a:cubicBezTo>
                  <a:pt x="0" y="17403"/>
                  <a:pt x="201" y="21799"/>
                  <a:pt x="2586" y="24854"/>
                </a:cubicBezTo>
                <a:cubicBezTo>
                  <a:pt x="4128" y="26838"/>
                  <a:pt x="6419" y="28124"/>
                  <a:pt x="8831" y="28834"/>
                </a:cubicBezTo>
                <a:cubicBezTo>
                  <a:pt x="11243" y="29531"/>
                  <a:pt x="13776" y="29705"/>
                  <a:pt x="16269" y="29799"/>
                </a:cubicBezTo>
                <a:cubicBezTo>
                  <a:pt x="17326" y="29837"/>
                  <a:pt x="18385" y="29859"/>
                  <a:pt x="19444" y="29859"/>
                </a:cubicBezTo>
                <a:cubicBezTo>
                  <a:pt x="22560" y="29859"/>
                  <a:pt x="25675" y="29669"/>
                  <a:pt x="28745" y="29129"/>
                </a:cubicBezTo>
                <a:cubicBezTo>
                  <a:pt x="30795" y="28767"/>
                  <a:pt x="32819" y="28245"/>
                  <a:pt x="34762" y="27521"/>
                </a:cubicBezTo>
                <a:cubicBezTo>
                  <a:pt x="36223" y="26985"/>
                  <a:pt x="37858" y="26771"/>
                  <a:pt x="39238" y="26060"/>
                </a:cubicBezTo>
                <a:cubicBezTo>
                  <a:pt x="41114" y="25029"/>
                  <a:pt x="43017" y="23715"/>
                  <a:pt x="44330" y="21973"/>
                </a:cubicBezTo>
                <a:cubicBezTo>
                  <a:pt x="45992" y="19762"/>
                  <a:pt x="46501" y="16465"/>
                  <a:pt x="44759" y="14321"/>
                </a:cubicBezTo>
                <a:cubicBezTo>
                  <a:pt x="43503" y="12767"/>
                  <a:pt x="41383" y="12202"/>
                  <a:pt x="39368" y="12202"/>
                </a:cubicBezTo>
                <a:cubicBezTo>
                  <a:pt x="39297" y="12202"/>
                  <a:pt x="39227" y="12203"/>
                  <a:pt x="39157" y="12204"/>
                </a:cubicBezTo>
                <a:cubicBezTo>
                  <a:pt x="37456" y="12258"/>
                  <a:pt x="35807" y="12646"/>
                  <a:pt x="34132" y="12901"/>
                </a:cubicBezTo>
                <a:cubicBezTo>
                  <a:pt x="34103" y="12905"/>
                  <a:pt x="34074" y="12907"/>
                  <a:pt x="34045" y="12907"/>
                </a:cubicBezTo>
                <a:cubicBezTo>
                  <a:pt x="33635" y="12907"/>
                  <a:pt x="33355" y="12473"/>
                  <a:pt x="33542" y="12097"/>
                </a:cubicBezTo>
                <a:cubicBezTo>
                  <a:pt x="33864" y="11494"/>
                  <a:pt x="34092" y="10877"/>
                  <a:pt x="34146" y="10207"/>
                </a:cubicBezTo>
                <a:cubicBezTo>
                  <a:pt x="34239" y="8411"/>
                  <a:pt x="32765" y="6803"/>
                  <a:pt x="31050" y="6281"/>
                </a:cubicBezTo>
                <a:cubicBezTo>
                  <a:pt x="30453" y="6094"/>
                  <a:pt x="29837" y="6015"/>
                  <a:pt x="29216" y="6015"/>
                </a:cubicBezTo>
                <a:cubicBezTo>
                  <a:pt x="28052" y="6015"/>
                  <a:pt x="26871" y="6294"/>
                  <a:pt x="25770" y="6669"/>
                </a:cubicBezTo>
                <a:cubicBezTo>
                  <a:pt x="24899" y="6964"/>
                  <a:pt x="24055" y="7326"/>
                  <a:pt x="23210" y="7661"/>
                </a:cubicBezTo>
                <a:cubicBezTo>
                  <a:pt x="23136" y="7689"/>
                  <a:pt x="23064" y="7702"/>
                  <a:pt x="22995" y="7702"/>
                </a:cubicBezTo>
                <a:cubicBezTo>
                  <a:pt x="22545" y="7702"/>
                  <a:pt x="22255" y="7147"/>
                  <a:pt x="22581" y="6763"/>
                </a:cubicBezTo>
                <a:cubicBezTo>
                  <a:pt x="22849" y="6468"/>
                  <a:pt x="23103" y="6160"/>
                  <a:pt x="23344" y="5852"/>
                </a:cubicBezTo>
                <a:cubicBezTo>
                  <a:pt x="23840" y="5182"/>
                  <a:pt x="24282" y="4405"/>
                  <a:pt x="24349" y="3587"/>
                </a:cubicBezTo>
                <a:cubicBezTo>
                  <a:pt x="24443" y="2059"/>
                  <a:pt x="23170" y="693"/>
                  <a:pt x="21710" y="237"/>
                </a:cubicBezTo>
                <a:cubicBezTo>
                  <a:pt x="21180" y="70"/>
                  <a:pt x="20630" y="0"/>
                  <a:pt x="20073"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16"/>
          <p:cNvSpPr/>
          <p:nvPr/>
        </p:nvSpPr>
        <p:spPr>
          <a:xfrm>
            <a:off x="7854763" y="-405825"/>
            <a:ext cx="2105784" cy="2011801"/>
          </a:xfrm>
          <a:custGeom>
            <a:avLst/>
            <a:gdLst/>
            <a:ahLst/>
            <a:cxnLst/>
            <a:rect l="l" t="t" r="r" b="b"/>
            <a:pathLst>
              <a:path w="38247" h="36540" extrusionOk="0">
                <a:moveTo>
                  <a:pt x="20846" y="0"/>
                </a:moveTo>
                <a:cubicBezTo>
                  <a:pt x="18692" y="0"/>
                  <a:pt x="16481" y="1348"/>
                  <a:pt x="15291" y="3248"/>
                </a:cubicBezTo>
                <a:cubicBezTo>
                  <a:pt x="15117" y="3542"/>
                  <a:pt x="14956" y="3837"/>
                  <a:pt x="14809" y="4145"/>
                </a:cubicBezTo>
                <a:cubicBezTo>
                  <a:pt x="14460" y="3891"/>
                  <a:pt x="14085" y="3650"/>
                  <a:pt x="13710" y="3449"/>
                </a:cubicBezTo>
                <a:cubicBezTo>
                  <a:pt x="12813" y="3000"/>
                  <a:pt x="11807" y="2731"/>
                  <a:pt x="10816" y="2731"/>
                </a:cubicBezTo>
                <a:cubicBezTo>
                  <a:pt x="10296" y="2731"/>
                  <a:pt x="9781" y="2805"/>
                  <a:pt x="9288" y="2966"/>
                </a:cubicBezTo>
                <a:cubicBezTo>
                  <a:pt x="6433" y="3891"/>
                  <a:pt x="5107" y="7429"/>
                  <a:pt x="5803" y="10337"/>
                </a:cubicBezTo>
                <a:cubicBezTo>
                  <a:pt x="5884" y="10672"/>
                  <a:pt x="5978" y="10993"/>
                  <a:pt x="6085" y="11315"/>
                </a:cubicBezTo>
                <a:cubicBezTo>
                  <a:pt x="5643" y="11382"/>
                  <a:pt x="5227" y="11476"/>
                  <a:pt x="4825" y="11610"/>
                </a:cubicBezTo>
                <a:cubicBezTo>
                  <a:pt x="3391" y="12079"/>
                  <a:pt x="2051" y="13057"/>
                  <a:pt x="1354" y="14410"/>
                </a:cubicBezTo>
                <a:cubicBezTo>
                  <a:pt x="1" y="17077"/>
                  <a:pt x="1555" y="20508"/>
                  <a:pt x="4101" y="22103"/>
                </a:cubicBezTo>
                <a:cubicBezTo>
                  <a:pt x="4396" y="22277"/>
                  <a:pt x="4691" y="22438"/>
                  <a:pt x="4999" y="22585"/>
                </a:cubicBezTo>
                <a:cubicBezTo>
                  <a:pt x="4745" y="22933"/>
                  <a:pt x="4504" y="23309"/>
                  <a:pt x="4303" y="23684"/>
                </a:cubicBezTo>
                <a:cubicBezTo>
                  <a:pt x="3619" y="25051"/>
                  <a:pt x="3351" y="26672"/>
                  <a:pt x="3820" y="28106"/>
                </a:cubicBezTo>
                <a:cubicBezTo>
                  <a:pt x="4582" y="30458"/>
                  <a:pt x="7118" y="31773"/>
                  <a:pt x="9614" y="31773"/>
                </a:cubicBezTo>
                <a:cubicBezTo>
                  <a:pt x="10148" y="31773"/>
                  <a:pt x="10679" y="31713"/>
                  <a:pt x="11191" y="31590"/>
                </a:cubicBezTo>
                <a:cubicBezTo>
                  <a:pt x="11526" y="31510"/>
                  <a:pt x="11847" y="31416"/>
                  <a:pt x="12169" y="31309"/>
                </a:cubicBezTo>
                <a:cubicBezTo>
                  <a:pt x="12236" y="31751"/>
                  <a:pt x="12330" y="32167"/>
                  <a:pt x="12464" y="32569"/>
                </a:cubicBezTo>
                <a:cubicBezTo>
                  <a:pt x="12933" y="34003"/>
                  <a:pt x="13911" y="35343"/>
                  <a:pt x="15264" y="36040"/>
                </a:cubicBezTo>
                <a:cubicBezTo>
                  <a:pt x="15942" y="36383"/>
                  <a:pt x="16668" y="36539"/>
                  <a:pt x="17401" y="36539"/>
                </a:cubicBezTo>
                <a:cubicBezTo>
                  <a:pt x="19555" y="36539"/>
                  <a:pt x="21767" y="35192"/>
                  <a:pt x="22957" y="33292"/>
                </a:cubicBezTo>
                <a:cubicBezTo>
                  <a:pt x="23131" y="32998"/>
                  <a:pt x="23292" y="32703"/>
                  <a:pt x="23439" y="32394"/>
                </a:cubicBezTo>
                <a:cubicBezTo>
                  <a:pt x="23787" y="32649"/>
                  <a:pt x="24163" y="32890"/>
                  <a:pt x="24538" y="33091"/>
                </a:cubicBezTo>
                <a:cubicBezTo>
                  <a:pt x="25434" y="33540"/>
                  <a:pt x="26441" y="33809"/>
                  <a:pt x="27432" y="33809"/>
                </a:cubicBezTo>
                <a:cubicBezTo>
                  <a:pt x="27951" y="33809"/>
                  <a:pt x="28467" y="33735"/>
                  <a:pt x="28960" y="33574"/>
                </a:cubicBezTo>
                <a:cubicBezTo>
                  <a:pt x="31814" y="32649"/>
                  <a:pt x="33141" y="29111"/>
                  <a:pt x="32444" y="26203"/>
                </a:cubicBezTo>
                <a:cubicBezTo>
                  <a:pt x="32364" y="25868"/>
                  <a:pt x="32270" y="25547"/>
                  <a:pt x="32163" y="25225"/>
                </a:cubicBezTo>
                <a:cubicBezTo>
                  <a:pt x="32605" y="25158"/>
                  <a:pt x="33021" y="25064"/>
                  <a:pt x="33423" y="24930"/>
                </a:cubicBezTo>
                <a:cubicBezTo>
                  <a:pt x="34856" y="24461"/>
                  <a:pt x="36197" y="23483"/>
                  <a:pt x="36893" y="22129"/>
                </a:cubicBezTo>
                <a:cubicBezTo>
                  <a:pt x="38247" y="19463"/>
                  <a:pt x="36692" y="16032"/>
                  <a:pt x="34146" y="14437"/>
                </a:cubicBezTo>
                <a:cubicBezTo>
                  <a:pt x="33851" y="14263"/>
                  <a:pt x="33557" y="14102"/>
                  <a:pt x="33248" y="13955"/>
                </a:cubicBezTo>
                <a:cubicBezTo>
                  <a:pt x="33503" y="13606"/>
                  <a:pt x="33744" y="13231"/>
                  <a:pt x="33945" y="12856"/>
                </a:cubicBezTo>
                <a:cubicBezTo>
                  <a:pt x="34629" y="11489"/>
                  <a:pt x="34897" y="9868"/>
                  <a:pt x="34428" y="8434"/>
                </a:cubicBezTo>
                <a:cubicBezTo>
                  <a:pt x="33651" y="6082"/>
                  <a:pt x="31094" y="4777"/>
                  <a:pt x="28587" y="4777"/>
                </a:cubicBezTo>
                <a:cubicBezTo>
                  <a:pt x="28065" y="4777"/>
                  <a:pt x="27545" y="4834"/>
                  <a:pt x="27044" y="4949"/>
                </a:cubicBezTo>
                <a:cubicBezTo>
                  <a:pt x="26695" y="5030"/>
                  <a:pt x="26387" y="5124"/>
                  <a:pt x="26066" y="5231"/>
                </a:cubicBezTo>
                <a:cubicBezTo>
                  <a:pt x="25999" y="4789"/>
                  <a:pt x="25891" y="4373"/>
                  <a:pt x="25757" y="3971"/>
                </a:cubicBezTo>
                <a:cubicBezTo>
                  <a:pt x="25302" y="2537"/>
                  <a:pt x="24337" y="1197"/>
                  <a:pt x="22983" y="500"/>
                </a:cubicBezTo>
                <a:cubicBezTo>
                  <a:pt x="22306" y="157"/>
                  <a:pt x="21579" y="0"/>
                  <a:pt x="20846"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16"/>
          <p:cNvSpPr/>
          <p:nvPr/>
        </p:nvSpPr>
        <p:spPr>
          <a:xfrm rot="-2088041">
            <a:off x="5165536" y="177168"/>
            <a:ext cx="2149652" cy="1467880"/>
          </a:xfrm>
          <a:custGeom>
            <a:avLst/>
            <a:gdLst/>
            <a:ahLst/>
            <a:cxnLst/>
            <a:rect l="l" t="t" r="r" b="b"/>
            <a:pathLst>
              <a:path w="47882" h="32696" extrusionOk="0">
                <a:moveTo>
                  <a:pt x="38861" y="0"/>
                </a:moveTo>
                <a:cubicBezTo>
                  <a:pt x="38625" y="0"/>
                  <a:pt x="38334" y="184"/>
                  <a:pt x="38152" y="375"/>
                </a:cubicBezTo>
                <a:cubicBezTo>
                  <a:pt x="36196" y="2505"/>
                  <a:pt x="35124" y="5789"/>
                  <a:pt x="34186" y="8630"/>
                </a:cubicBezTo>
                <a:cubicBezTo>
                  <a:pt x="31224" y="9862"/>
                  <a:pt x="28316" y="11243"/>
                  <a:pt x="25502" y="12797"/>
                </a:cubicBezTo>
                <a:cubicBezTo>
                  <a:pt x="26467" y="9326"/>
                  <a:pt x="27405" y="5842"/>
                  <a:pt x="27820" y="2278"/>
                </a:cubicBezTo>
                <a:cubicBezTo>
                  <a:pt x="27847" y="1983"/>
                  <a:pt x="27887" y="1701"/>
                  <a:pt x="27780" y="1447"/>
                </a:cubicBezTo>
                <a:cubicBezTo>
                  <a:pt x="27697" y="1208"/>
                  <a:pt x="27475" y="1023"/>
                  <a:pt x="27238" y="1023"/>
                </a:cubicBezTo>
                <a:cubicBezTo>
                  <a:pt x="27209" y="1023"/>
                  <a:pt x="27180" y="1025"/>
                  <a:pt x="27150" y="1031"/>
                </a:cubicBezTo>
                <a:cubicBezTo>
                  <a:pt x="26949" y="1071"/>
                  <a:pt x="26802" y="1246"/>
                  <a:pt x="26668" y="1420"/>
                </a:cubicBezTo>
                <a:cubicBezTo>
                  <a:pt x="23720" y="5199"/>
                  <a:pt x="22661" y="10425"/>
                  <a:pt x="21616" y="15035"/>
                </a:cubicBezTo>
                <a:cubicBezTo>
                  <a:pt x="19606" y="16228"/>
                  <a:pt x="17649" y="17501"/>
                  <a:pt x="15706" y="18787"/>
                </a:cubicBezTo>
                <a:cubicBezTo>
                  <a:pt x="16684" y="14888"/>
                  <a:pt x="17100" y="10854"/>
                  <a:pt x="16925" y="6834"/>
                </a:cubicBezTo>
                <a:cubicBezTo>
                  <a:pt x="16912" y="6351"/>
                  <a:pt x="16845" y="5856"/>
                  <a:pt x="16389" y="5641"/>
                </a:cubicBezTo>
                <a:cubicBezTo>
                  <a:pt x="14808" y="7531"/>
                  <a:pt x="14755" y="9742"/>
                  <a:pt x="14366" y="12127"/>
                </a:cubicBezTo>
                <a:cubicBezTo>
                  <a:pt x="13910" y="14955"/>
                  <a:pt x="13441" y="17796"/>
                  <a:pt x="12999" y="20637"/>
                </a:cubicBezTo>
                <a:cubicBezTo>
                  <a:pt x="12423" y="21039"/>
                  <a:pt x="11833" y="21441"/>
                  <a:pt x="11270" y="21856"/>
                </a:cubicBezTo>
                <a:cubicBezTo>
                  <a:pt x="10386" y="22486"/>
                  <a:pt x="9515" y="23129"/>
                  <a:pt x="8644" y="23799"/>
                </a:cubicBezTo>
                <a:cubicBezTo>
                  <a:pt x="9555" y="19980"/>
                  <a:pt x="10399" y="16147"/>
                  <a:pt x="10734" y="12234"/>
                </a:cubicBezTo>
                <a:cubicBezTo>
                  <a:pt x="10761" y="11899"/>
                  <a:pt x="10788" y="11551"/>
                  <a:pt x="10654" y="11256"/>
                </a:cubicBezTo>
                <a:cubicBezTo>
                  <a:pt x="10534" y="10982"/>
                  <a:pt x="10256" y="10750"/>
                  <a:pt x="9969" y="10750"/>
                </a:cubicBezTo>
                <a:cubicBezTo>
                  <a:pt x="9934" y="10750"/>
                  <a:pt x="9898" y="10753"/>
                  <a:pt x="9863" y="10760"/>
                </a:cubicBezTo>
                <a:cubicBezTo>
                  <a:pt x="9609" y="10814"/>
                  <a:pt x="9448" y="11028"/>
                  <a:pt x="9287" y="11229"/>
                </a:cubicBezTo>
                <a:cubicBezTo>
                  <a:pt x="5870" y="15920"/>
                  <a:pt x="4824" y="22285"/>
                  <a:pt x="3726" y="27887"/>
                </a:cubicBezTo>
                <a:cubicBezTo>
                  <a:pt x="3712" y="27954"/>
                  <a:pt x="3712" y="28021"/>
                  <a:pt x="3699" y="28088"/>
                </a:cubicBezTo>
                <a:cubicBezTo>
                  <a:pt x="3511" y="28275"/>
                  <a:pt x="3350" y="28436"/>
                  <a:pt x="3176" y="28624"/>
                </a:cubicBezTo>
                <a:cubicBezTo>
                  <a:pt x="2694" y="29120"/>
                  <a:pt x="0" y="31760"/>
                  <a:pt x="375" y="32430"/>
                </a:cubicBezTo>
                <a:cubicBezTo>
                  <a:pt x="484" y="32616"/>
                  <a:pt x="634" y="32695"/>
                  <a:pt x="812" y="32695"/>
                </a:cubicBezTo>
                <a:cubicBezTo>
                  <a:pt x="1733" y="32695"/>
                  <a:pt x="3382" y="30573"/>
                  <a:pt x="3685" y="30259"/>
                </a:cubicBezTo>
                <a:cubicBezTo>
                  <a:pt x="4034" y="29910"/>
                  <a:pt x="4396" y="29562"/>
                  <a:pt x="4757" y="29213"/>
                </a:cubicBezTo>
                <a:cubicBezTo>
                  <a:pt x="5485" y="29453"/>
                  <a:pt x="6267" y="29521"/>
                  <a:pt x="7050" y="29521"/>
                </a:cubicBezTo>
                <a:cubicBezTo>
                  <a:pt x="7364" y="29521"/>
                  <a:pt x="7677" y="29510"/>
                  <a:pt x="7987" y="29495"/>
                </a:cubicBezTo>
                <a:cubicBezTo>
                  <a:pt x="13267" y="29307"/>
                  <a:pt x="18467" y="28409"/>
                  <a:pt x="23680" y="27498"/>
                </a:cubicBezTo>
                <a:cubicBezTo>
                  <a:pt x="24028" y="27431"/>
                  <a:pt x="24497" y="27270"/>
                  <a:pt x="24470" y="26895"/>
                </a:cubicBezTo>
                <a:cubicBezTo>
                  <a:pt x="23197" y="26279"/>
                  <a:pt x="21777" y="26078"/>
                  <a:pt x="20369" y="25930"/>
                </a:cubicBezTo>
                <a:cubicBezTo>
                  <a:pt x="16990" y="25541"/>
                  <a:pt x="13600" y="25362"/>
                  <a:pt x="10199" y="25362"/>
                </a:cubicBezTo>
                <a:cubicBezTo>
                  <a:pt x="9850" y="25362"/>
                  <a:pt x="9502" y="25364"/>
                  <a:pt x="9153" y="25367"/>
                </a:cubicBezTo>
                <a:cubicBezTo>
                  <a:pt x="10547" y="24282"/>
                  <a:pt x="11994" y="23263"/>
                  <a:pt x="13468" y="22298"/>
                </a:cubicBezTo>
                <a:cubicBezTo>
                  <a:pt x="13669" y="22392"/>
                  <a:pt x="13897" y="22419"/>
                  <a:pt x="14098" y="22459"/>
                </a:cubicBezTo>
                <a:cubicBezTo>
                  <a:pt x="15107" y="22573"/>
                  <a:pt x="16116" y="22599"/>
                  <a:pt x="17131" y="22599"/>
                </a:cubicBezTo>
                <a:cubicBezTo>
                  <a:pt x="17437" y="22599"/>
                  <a:pt x="17744" y="22596"/>
                  <a:pt x="18051" y="22593"/>
                </a:cubicBezTo>
                <a:cubicBezTo>
                  <a:pt x="19297" y="22593"/>
                  <a:pt x="20530" y="22580"/>
                  <a:pt x="21777" y="22580"/>
                </a:cubicBezTo>
                <a:cubicBezTo>
                  <a:pt x="24497" y="22553"/>
                  <a:pt x="27244" y="22540"/>
                  <a:pt x="29924" y="22111"/>
                </a:cubicBezTo>
                <a:cubicBezTo>
                  <a:pt x="30179" y="21374"/>
                  <a:pt x="29281" y="20798"/>
                  <a:pt x="28544" y="20543"/>
                </a:cubicBezTo>
                <a:cubicBezTo>
                  <a:pt x="26360" y="19806"/>
                  <a:pt x="24135" y="19149"/>
                  <a:pt x="21844" y="19002"/>
                </a:cubicBezTo>
                <a:cubicBezTo>
                  <a:pt x="21527" y="18981"/>
                  <a:pt x="21212" y="18971"/>
                  <a:pt x="20898" y="18971"/>
                </a:cubicBezTo>
                <a:cubicBezTo>
                  <a:pt x="20188" y="18971"/>
                  <a:pt x="19485" y="19024"/>
                  <a:pt x="18788" y="19136"/>
                </a:cubicBezTo>
                <a:cubicBezTo>
                  <a:pt x="20450" y="18238"/>
                  <a:pt x="22125" y="17367"/>
                  <a:pt x="23827" y="16509"/>
                </a:cubicBezTo>
                <a:cubicBezTo>
                  <a:pt x="24229" y="16550"/>
                  <a:pt x="24658" y="16550"/>
                  <a:pt x="25060" y="16550"/>
                </a:cubicBezTo>
                <a:cubicBezTo>
                  <a:pt x="29442" y="16523"/>
                  <a:pt x="33797" y="15906"/>
                  <a:pt x="38139" y="15303"/>
                </a:cubicBezTo>
                <a:cubicBezTo>
                  <a:pt x="38434" y="15250"/>
                  <a:pt x="38822" y="15116"/>
                  <a:pt x="38809" y="14821"/>
                </a:cubicBezTo>
                <a:cubicBezTo>
                  <a:pt x="37764" y="14258"/>
                  <a:pt x="36585" y="14070"/>
                  <a:pt x="35419" y="13896"/>
                </a:cubicBezTo>
                <a:cubicBezTo>
                  <a:pt x="33757" y="13668"/>
                  <a:pt x="32109" y="13481"/>
                  <a:pt x="30434" y="13347"/>
                </a:cubicBezTo>
                <a:cubicBezTo>
                  <a:pt x="32189" y="12516"/>
                  <a:pt x="33945" y="11725"/>
                  <a:pt x="35687" y="10894"/>
                </a:cubicBezTo>
                <a:cubicBezTo>
                  <a:pt x="39323" y="11463"/>
                  <a:pt x="43004" y="11758"/>
                  <a:pt x="46668" y="11758"/>
                </a:cubicBezTo>
                <a:cubicBezTo>
                  <a:pt x="46974" y="11758"/>
                  <a:pt x="47281" y="11756"/>
                  <a:pt x="47587" y="11752"/>
                </a:cubicBezTo>
                <a:cubicBezTo>
                  <a:pt x="47881" y="11323"/>
                  <a:pt x="47439" y="10868"/>
                  <a:pt x="46997" y="10653"/>
                </a:cubicBezTo>
                <a:cubicBezTo>
                  <a:pt x="44826" y="9487"/>
                  <a:pt x="42307" y="9313"/>
                  <a:pt x="39868" y="8911"/>
                </a:cubicBezTo>
                <a:cubicBezTo>
                  <a:pt x="40833" y="8415"/>
                  <a:pt x="41811" y="7933"/>
                  <a:pt x="42776" y="7410"/>
                </a:cubicBezTo>
                <a:cubicBezTo>
                  <a:pt x="43767" y="6901"/>
                  <a:pt x="44732" y="6351"/>
                  <a:pt x="45603" y="5668"/>
                </a:cubicBezTo>
                <a:cubicBezTo>
                  <a:pt x="45214" y="5570"/>
                  <a:pt x="44817" y="5528"/>
                  <a:pt x="44417" y="5528"/>
                </a:cubicBezTo>
                <a:cubicBezTo>
                  <a:pt x="43398" y="5528"/>
                  <a:pt x="42356" y="5799"/>
                  <a:pt x="41355" y="6097"/>
                </a:cubicBezTo>
                <a:cubicBezTo>
                  <a:pt x="40109" y="6459"/>
                  <a:pt x="38876" y="6861"/>
                  <a:pt x="37657" y="7289"/>
                </a:cubicBezTo>
                <a:cubicBezTo>
                  <a:pt x="38434" y="5105"/>
                  <a:pt x="39225" y="2854"/>
                  <a:pt x="39225" y="522"/>
                </a:cubicBezTo>
                <a:cubicBezTo>
                  <a:pt x="39225" y="388"/>
                  <a:pt x="39225" y="241"/>
                  <a:pt x="39144" y="147"/>
                </a:cubicBezTo>
                <a:cubicBezTo>
                  <a:pt x="39075" y="43"/>
                  <a:pt x="38974" y="0"/>
                  <a:pt x="3886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dk2"/>
        </a:solidFill>
        <a:effectLst/>
      </p:bgPr>
    </p:bg>
    <p:spTree>
      <p:nvGrpSpPr>
        <p:cNvPr id="1" name="Shape 137"/>
        <p:cNvGrpSpPr/>
        <p:nvPr/>
      </p:nvGrpSpPr>
      <p:grpSpPr>
        <a:xfrm>
          <a:off x="0" y="0"/>
          <a:ext cx="0" cy="0"/>
          <a:chOff x="0" y="0"/>
          <a:chExt cx="0" cy="0"/>
        </a:xfrm>
      </p:grpSpPr>
      <p:sp>
        <p:nvSpPr>
          <p:cNvPr id="138" name="Google Shape;138;p25"/>
          <p:cNvSpPr txBox="1">
            <a:spLocks noGrp="1"/>
          </p:cNvSpPr>
          <p:nvPr>
            <p:ph type="title"/>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500"/>
              <a:buNone/>
              <a:defRPr b="1"/>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
        <p:nvSpPr>
          <p:cNvPr id="139" name="Google Shape;139;p25"/>
          <p:cNvSpPr/>
          <p:nvPr/>
        </p:nvSpPr>
        <p:spPr>
          <a:xfrm rot="-3929992">
            <a:off x="8015311" y="3864969"/>
            <a:ext cx="1308954" cy="1846617"/>
          </a:xfrm>
          <a:custGeom>
            <a:avLst/>
            <a:gdLst/>
            <a:ahLst/>
            <a:cxnLst/>
            <a:rect l="l" t="t" r="r" b="b"/>
            <a:pathLst>
              <a:path w="17475" h="24653" extrusionOk="0">
                <a:moveTo>
                  <a:pt x="9726" y="1"/>
                </a:moveTo>
                <a:cubicBezTo>
                  <a:pt x="9305" y="1"/>
                  <a:pt x="8865" y="206"/>
                  <a:pt x="8563" y="516"/>
                </a:cubicBezTo>
                <a:cubicBezTo>
                  <a:pt x="8094" y="998"/>
                  <a:pt x="7880" y="1668"/>
                  <a:pt x="7706" y="2325"/>
                </a:cubicBezTo>
                <a:cubicBezTo>
                  <a:pt x="7156" y="4362"/>
                  <a:pt x="6821" y="6466"/>
                  <a:pt x="6647" y="8570"/>
                </a:cubicBezTo>
                <a:cubicBezTo>
                  <a:pt x="6004" y="6667"/>
                  <a:pt x="5186" y="4817"/>
                  <a:pt x="4208" y="3062"/>
                </a:cubicBezTo>
                <a:cubicBezTo>
                  <a:pt x="4020" y="2740"/>
                  <a:pt x="3833" y="2405"/>
                  <a:pt x="3538" y="2191"/>
                </a:cubicBezTo>
                <a:cubicBezTo>
                  <a:pt x="3300" y="2027"/>
                  <a:pt x="3020" y="1953"/>
                  <a:pt x="2734" y="1953"/>
                </a:cubicBezTo>
                <a:cubicBezTo>
                  <a:pt x="2297" y="1953"/>
                  <a:pt x="1847" y="2127"/>
                  <a:pt x="1514" y="2419"/>
                </a:cubicBezTo>
                <a:cubicBezTo>
                  <a:pt x="951" y="2901"/>
                  <a:pt x="683" y="3625"/>
                  <a:pt x="523" y="4348"/>
                </a:cubicBezTo>
                <a:cubicBezTo>
                  <a:pt x="0" y="6734"/>
                  <a:pt x="576" y="9200"/>
                  <a:pt x="1394" y="11505"/>
                </a:cubicBezTo>
                <a:cubicBezTo>
                  <a:pt x="2318" y="14064"/>
                  <a:pt x="3538" y="16490"/>
                  <a:pt x="4824" y="18875"/>
                </a:cubicBezTo>
                <a:cubicBezTo>
                  <a:pt x="5682" y="20430"/>
                  <a:pt x="6968" y="24182"/>
                  <a:pt x="8912" y="24597"/>
                </a:cubicBezTo>
                <a:cubicBezTo>
                  <a:pt x="9079" y="24635"/>
                  <a:pt x="9240" y="24652"/>
                  <a:pt x="9396" y="24652"/>
                </a:cubicBezTo>
                <a:cubicBezTo>
                  <a:pt x="11352" y="24652"/>
                  <a:pt x="12439" y="21858"/>
                  <a:pt x="13146" y="20443"/>
                </a:cubicBezTo>
                <a:cubicBezTo>
                  <a:pt x="14312" y="18151"/>
                  <a:pt x="15344" y="15793"/>
                  <a:pt x="16121" y="13340"/>
                </a:cubicBezTo>
                <a:cubicBezTo>
                  <a:pt x="16979" y="10633"/>
                  <a:pt x="17475" y="7819"/>
                  <a:pt x="17421" y="4965"/>
                </a:cubicBezTo>
                <a:cubicBezTo>
                  <a:pt x="17408" y="4295"/>
                  <a:pt x="17220" y="3451"/>
                  <a:pt x="16550" y="3317"/>
                </a:cubicBezTo>
                <a:cubicBezTo>
                  <a:pt x="16497" y="3306"/>
                  <a:pt x="16444" y="3301"/>
                  <a:pt x="16391" y="3301"/>
                </a:cubicBezTo>
                <a:cubicBezTo>
                  <a:pt x="16110" y="3301"/>
                  <a:pt x="15836" y="3440"/>
                  <a:pt x="15599" y="3598"/>
                </a:cubicBezTo>
                <a:cubicBezTo>
                  <a:pt x="13763" y="4764"/>
                  <a:pt x="12784" y="6895"/>
                  <a:pt x="11913" y="8905"/>
                </a:cubicBezTo>
                <a:cubicBezTo>
                  <a:pt x="12262" y="6305"/>
                  <a:pt x="11967" y="3625"/>
                  <a:pt x="11016" y="1186"/>
                </a:cubicBezTo>
                <a:cubicBezTo>
                  <a:pt x="10882" y="811"/>
                  <a:pt x="10707" y="449"/>
                  <a:pt x="10386" y="208"/>
                </a:cubicBezTo>
                <a:cubicBezTo>
                  <a:pt x="10189" y="64"/>
                  <a:pt x="9961" y="1"/>
                  <a:pt x="9726"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 name="Google Shape;140;p25"/>
          <p:cNvSpPr/>
          <p:nvPr/>
        </p:nvSpPr>
        <p:spPr>
          <a:xfrm rot="1002636">
            <a:off x="-416575" y="-1000967"/>
            <a:ext cx="3250275" cy="2337130"/>
          </a:xfrm>
          <a:custGeom>
            <a:avLst/>
            <a:gdLst/>
            <a:ahLst/>
            <a:cxnLst/>
            <a:rect l="l" t="t" r="r" b="b"/>
            <a:pathLst>
              <a:path w="43393" h="31202" extrusionOk="0">
                <a:moveTo>
                  <a:pt x="16911" y="1"/>
                </a:moveTo>
                <a:cubicBezTo>
                  <a:pt x="16898" y="1"/>
                  <a:pt x="16885" y="1"/>
                  <a:pt x="16872" y="1"/>
                </a:cubicBezTo>
                <a:cubicBezTo>
                  <a:pt x="16269" y="14"/>
                  <a:pt x="15719" y="296"/>
                  <a:pt x="15197" y="617"/>
                </a:cubicBezTo>
                <a:cubicBezTo>
                  <a:pt x="12168" y="2440"/>
                  <a:pt x="9917" y="5308"/>
                  <a:pt x="7759" y="8109"/>
                </a:cubicBezTo>
                <a:cubicBezTo>
                  <a:pt x="7116" y="7465"/>
                  <a:pt x="7009" y="6313"/>
                  <a:pt x="6607" y="5509"/>
                </a:cubicBezTo>
                <a:cubicBezTo>
                  <a:pt x="6205" y="4705"/>
                  <a:pt x="5642" y="3901"/>
                  <a:pt x="4798" y="3633"/>
                </a:cubicBezTo>
                <a:cubicBezTo>
                  <a:pt x="4697" y="3602"/>
                  <a:pt x="4591" y="3579"/>
                  <a:pt x="4489" y="3579"/>
                </a:cubicBezTo>
                <a:cubicBezTo>
                  <a:pt x="4415" y="3579"/>
                  <a:pt x="4343" y="3591"/>
                  <a:pt x="4275" y="3619"/>
                </a:cubicBezTo>
                <a:cubicBezTo>
                  <a:pt x="3900" y="3753"/>
                  <a:pt x="3860" y="4236"/>
                  <a:pt x="3833" y="4624"/>
                </a:cubicBezTo>
                <a:cubicBezTo>
                  <a:pt x="3833" y="7532"/>
                  <a:pt x="5843" y="10266"/>
                  <a:pt x="5213" y="13094"/>
                </a:cubicBezTo>
                <a:cubicBezTo>
                  <a:pt x="4557" y="15948"/>
                  <a:pt x="1555" y="17516"/>
                  <a:pt x="322" y="20156"/>
                </a:cubicBezTo>
                <a:cubicBezTo>
                  <a:pt x="148" y="20504"/>
                  <a:pt x="0" y="20960"/>
                  <a:pt x="268" y="21241"/>
                </a:cubicBezTo>
                <a:cubicBezTo>
                  <a:pt x="389" y="21375"/>
                  <a:pt x="576" y="21416"/>
                  <a:pt x="737" y="21442"/>
                </a:cubicBezTo>
                <a:cubicBezTo>
                  <a:pt x="838" y="21458"/>
                  <a:pt x="939" y="21465"/>
                  <a:pt x="1040" y="21465"/>
                </a:cubicBezTo>
                <a:cubicBezTo>
                  <a:pt x="1816" y="21465"/>
                  <a:pt x="2561" y="21030"/>
                  <a:pt x="3190" y="20531"/>
                </a:cubicBezTo>
                <a:cubicBezTo>
                  <a:pt x="3886" y="19982"/>
                  <a:pt x="4503" y="18990"/>
                  <a:pt x="5347" y="18695"/>
                </a:cubicBezTo>
                <a:cubicBezTo>
                  <a:pt x="6098" y="22166"/>
                  <a:pt x="6875" y="25691"/>
                  <a:pt x="8831" y="28666"/>
                </a:cubicBezTo>
                <a:cubicBezTo>
                  <a:pt x="9166" y="29161"/>
                  <a:pt x="9555" y="29671"/>
                  <a:pt x="10091" y="29925"/>
                </a:cubicBezTo>
                <a:cubicBezTo>
                  <a:pt x="10323" y="30069"/>
                  <a:pt x="10608" y="30149"/>
                  <a:pt x="10888" y="30149"/>
                </a:cubicBezTo>
                <a:cubicBezTo>
                  <a:pt x="11206" y="30149"/>
                  <a:pt x="11518" y="30046"/>
                  <a:pt x="11739" y="29818"/>
                </a:cubicBezTo>
                <a:cubicBezTo>
                  <a:pt x="11967" y="29604"/>
                  <a:pt x="12074" y="29309"/>
                  <a:pt x="12182" y="29027"/>
                </a:cubicBezTo>
                <a:cubicBezTo>
                  <a:pt x="12771" y="27299"/>
                  <a:pt x="12838" y="25396"/>
                  <a:pt x="12369" y="23613"/>
                </a:cubicBezTo>
                <a:lnTo>
                  <a:pt x="12369" y="23613"/>
                </a:lnTo>
                <a:cubicBezTo>
                  <a:pt x="13656" y="25490"/>
                  <a:pt x="15076" y="27272"/>
                  <a:pt x="16658" y="28907"/>
                </a:cubicBezTo>
                <a:cubicBezTo>
                  <a:pt x="17663" y="29965"/>
                  <a:pt x="18828" y="31024"/>
                  <a:pt x="20289" y="31185"/>
                </a:cubicBezTo>
                <a:cubicBezTo>
                  <a:pt x="20375" y="31196"/>
                  <a:pt x="20463" y="31202"/>
                  <a:pt x="20551" y="31202"/>
                </a:cubicBezTo>
                <a:cubicBezTo>
                  <a:pt x="20903" y="31202"/>
                  <a:pt x="21259" y="31107"/>
                  <a:pt x="21495" y="30850"/>
                </a:cubicBezTo>
                <a:cubicBezTo>
                  <a:pt x="21736" y="30568"/>
                  <a:pt x="21790" y="30166"/>
                  <a:pt x="21830" y="29791"/>
                </a:cubicBezTo>
                <a:cubicBezTo>
                  <a:pt x="21924" y="28170"/>
                  <a:pt x="21830" y="26428"/>
                  <a:pt x="21388" y="24860"/>
                </a:cubicBezTo>
                <a:lnTo>
                  <a:pt x="21388" y="24860"/>
                </a:lnTo>
                <a:cubicBezTo>
                  <a:pt x="22902" y="26133"/>
                  <a:pt x="24524" y="27272"/>
                  <a:pt x="26226" y="28237"/>
                </a:cubicBezTo>
                <a:cubicBezTo>
                  <a:pt x="27502" y="28972"/>
                  <a:pt x="28903" y="29620"/>
                  <a:pt x="30380" y="29620"/>
                </a:cubicBezTo>
                <a:cubicBezTo>
                  <a:pt x="30438" y="29620"/>
                  <a:pt x="30496" y="29619"/>
                  <a:pt x="30554" y="29617"/>
                </a:cubicBezTo>
                <a:cubicBezTo>
                  <a:pt x="30742" y="29617"/>
                  <a:pt x="30903" y="29577"/>
                  <a:pt x="31077" y="29510"/>
                </a:cubicBezTo>
                <a:cubicBezTo>
                  <a:pt x="32082" y="29161"/>
                  <a:pt x="32028" y="28197"/>
                  <a:pt x="31867" y="27392"/>
                </a:cubicBezTo>
                <a:cubicBezTo>
                  <a:pt x="31546" y="25811"/>
                  <a:pt x="30956" y="24190"/>
                  <a:pt x="30125" y="22836"/>
                </a:cubicBezTo>
                <a:lnTo>
                  <a:pt x="30125" y="22836"/>
                </a:lnTo>
                <a:cubicBezTo>
                  <a:pt x="32162" y="23278"/>
                  <a:pt x="34226" y="23747"/>
                  <a:pt x="36317" y="23841"/>
                </a:cubicBezTo>
                <a:cubicBezTo>
                  <a:pt x="36518" y="23849"/>
                  <a:pt x="36721" y="23853"/>
                  <a:pt x="36923" y="23853"/>
                </a:cubicBezTo>
                <a:cubicBezTo>
                  <a:pt x="38819" y="23853"/>
                  <a:pt x="40730" y="23502"/>
                  <a:pt x="42401" y="22582"/>
                </a:cubicBezTo>
                <a:cubicBezTo>
                  <a:pt x="42789" y="22367"/>
                  <a:pt x="43191" y="22206"/>
                  <a:pt x="43285" y="21777"/>
                </a:cubicBezTo>
                <a:cubicBezTo>
                  <a:pt x="43392" y="21335"/>
                  <a:pt x="43084" y="21040"/>
                  <a:pt x="42829" y="20665"/>
                </a:cubicBezTo>
                <a:cubicBezTo>
                  <a:pt x="41623" y="18963"/>
                  <a:pt x="39814" y="17744"/>
                  <a:pt x="37898" y="16900"/>
                </a:cubicBezTo>
                <a:cubicBezTo>
                  <a:pt x="35968" y="16069"/>
                  <a:pt x="33918" y="15600"/>
                  <a:pt x="31881" y="15131"/>
                </a:cubicBezTo>
                <a:cubicBezTo>
                  <a:pt x="33221" y="14260"/>
                  <a:pt x="34454" y="13027"/>
                  <a:pt x="35419" y="11754"/>
                </a:cubicBezTo>
                <a:cubicBezTo>
                  <a:pt x="35901" y="11110"/>
                  <a:pt x="36370" y="10266"/>
                  <a:pt x="35620" y="9502"/>
                </a:cubicBezTo>
                <a:cubicBezTo>
                  <a:pt x="35499" y="9382"/>
                  <a:pt x="35352" y="9261"/>
                  <a:pt x="35178" y="9181"/>
                </a:cubicBezTo>
                <a:cubicBezTo>
                  <a:pt x="34194" y="8660"/>
                  <a:pt x="33093" y="8507"/>
                  <a:pt x="31984" y="8507"/>
                </a:cubicBezTo>
                <a:cubicBezTo>
                  <a:pt x="31551" y="8507"/>
                  <a:pt x="31117" y="8530"/>
                  <a:pt x="30688" y="8564"/>
                </a:cubicBezTo>
                <a:cubicBezTo>
                  <a:pt x="28732" y="8698"/>
                  <a:pt x="26775" y="9006"/>
                  <a:pt x="24859" y="9516"/>
                </a:cubicBezTo>
                <a:cubicBezTo>
                  <a:pt x="25931" y="8296"/>
                  <a:pt x="26789" y="6755"/>
                  <a:pt x="27392" y="5241"/>
                </a:cubicBezTo>
                <a:cubicBezTo>
                  <a:pt x="27539" y="4892"/>
                  <a:pt x="27660" y="4504"/>
                  <a:pt x="27552" y="4142"/>
                </a:cubicBezTo>
                <a:cubicBezTo>
                  <a:pt x="27418" y="3713"/>
                  <a:pt x="27016" y="3445"/>
                  <a:pt x="26601" y="3311"/>
                </a:cubicBezTo>
                <a:cubicBezTo>
                  <a:pt x="26193" y="3167"/>
                  <a:pt x="25771" y="3107"/>
                  <a:pt x="25343" y="3107"/>
                </a:cubicBezTo>
                <a:cubicBezTo>
                  <a:pt x="24338" y="3107"/>
                  <a:pt x="23302" y="3440"/>
                  <a:pt x="22353" y="3807"/>
                </a:cubicBezTo>
                <a:cubicBezTo>
                  <a:pt x="20222" y="4611"/>
                  <a:pt x="18158" y="5576"/>
                  <a:pt x="16202" y="6715"/>
                </a:cubicBezTo>
                <a:lnTo>
                  <a:pt x="16202" y="6715"/>
                </a:lnTo>
                <a:cubicBezTo>
                  <a:pt x="17395" y="5321"/>
                  <a:pt x="18158" y="3579"/>
                  <a:pt x="18373" y="1757"/>
                </a:cubicBezTo>
                <a:cubicBezTo>
                  <a:pt x="18413" y="1462"/>
                  <a:pt x="18426" y="1140"/>
                  <a:pt x="18333" y="859"/>
                </a:cubicBezTo>
                <a:cubicBezTo>
                  <a:pt x="18136" y="295"/>
                  <a:pt x="17503" y="1"/>
                  <a:pt x="16911"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1">
  <p:cSld name="CUSTOM_4">
    <p:spTree>
      <p:nvGrpSpPr>
        <p:cNvPr id="1" name="Shape 141"/>
        <p:cNvGrpSpPr/>
        <p:nvPr/>
      </p:nvGrpSpPr>
      <p:grpSpPr>
        <a:xfrm>
          <a:off x="0" y="0"/>
          <a:ext cx="0" cy="0"/>
          <a:chOff x="0" y="0"/>
          <a:chExt cx="0" cy="0"/>
        </a:xfrm>
      </p:grpSpPr>
      <p:sp>
        <p:nvSpPr>
          <p:cNvPr id="142" name="Google Shape;142;p26"/>
          <p:cNvSpPr txBox="1">
            <a:spLocks noGrp="1"/>
          </p:cNvSpPr>
          <p:nvPr>
            <p:ph type="title"/>
          </p:nvPr>
        </p:nvSpPr>
        <p:spPr>
          <a:xfrm>
            <a:off x="2325525" y="445025"/>
            <a:ext cx="44931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500"/>
              <a:buNone/>
              <a:defRPr b="1"/>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
        <p:nvSpPr>
          <p:cNvPr id="143" name="Google Shape;143;p26"/>
          <p:cNvSpPr/>
          <p:nvPr/>
        </p:nvSpPr>
        <p:spPr>
          <a:xfrm>
            <a:off x="-2187387" y="-1970652"/>
            <a:ext cx="3726787" cy="2615176"/>
          </a:xfrm>
          <a:custGeom>
            <a:avLst/>
            <a:gdLst/>
            <a:ahLst/>
            <a:cxnLst/>
            <a:rect l="l" t="t" r="r" b="b"/>
            <a:pathLst>
              <a:path w="67689" h="47499" extrusionOk="0">
                <a:moveTo>
                  <a:pt x="23533" y="515"/>
                </a:moveTo>
                <a:cubicBezTo>
                  <a:pt x="24899" y="515"/>
                  <a:pt x="26293" y="582"/>
                  <a:pt x="27700" y="757"/>
                </a:cubicBezTo>
                <a:cubicBezTo>
                  <a:pt x="33731" y="1440"/>
                  <a:pt x="39761" y="3450"/>
                  <a:pt x="46703" y="7109"/>
                </a:cubicBezTo>
                <a:cubicBezTo>
                  <a:pt x="57504" y="12804"/>
                  <a:pt x="64030" y="19102"/>
                  <a:pt x="66094" y="25870"/>
                </a:cubicBezTo>
                <a:cubicBezTo>
                  <a:pt x="67206" y="29475"/>
                  <a:pt x="66750" y="33388"/>
                  <a:pt x="64821" y="36939"/>
                </a:cubicBezTo>
                <a:cubicBezTo>
                  <a:pt x="62516" y="41201"/>
                  <a:pt x="58361" y="44377"/>
                  <a:pt x="53148" y="45891"/>
                </a:cubicBezTo>
                <a:cubicBezTo>
                  <a:pt x="50313" y="46713"/>
                  <a:pt x="47327" y="47022"/>
                  <a:pt x="44372" y="47022"/>
                </a:cubicBezTo>
                <a:cubicBezTo>
                  <a:pt x="40052" y="47022"/>
                  <a:pt x="35797" y="46361"/>
                  <a:pt x="32176" y="45676"/>
                </a:cubicBezTo>
                <a:cubicBezTo>
                  <a:pt x="27231" y="44738"/>
                  <a:pt x="20919" y="43291"/>
                  <a:pt x="15814" y="40477"/>
                </a:cubicBezTo>
                <a:cubicBezTo>
                  <a:pt x="10199" y="37381"/>
                  <a:pt x="5562" y="32369"/>
                  <a:pt x="3069" y="26728"/>
                </a:cubicBezTo>
                <a:cubicBezTo>
                  <a:pt x="537" y="20898"/>
                  <a:pt x="510" y="15096"/>
                  <a:pt x="3056" y="10405"/>
                </a:cubicBezTo>
                <a:cubicBezTo>
                  <a:pt x="4302" y="8127"/>
                  <a:pt x="5937" y="6238"/>
                  <a:pt x="7934" y="4777"/>
                </a:cubicBezTo>
                <a:cubicBezTo>
                  <a:pt x="11700" y="2057"/>
                  <a:pt x="17435" y="515"/>
                  <a:pt x="23533" y="515"/>
                </a:cubicBezTo>
                <a:close/>
                <a:moveTo>
                  <a:pt x="23496" y="1"/>
                </a:moveTo>
                <a:cubicBezTo>
                  <a:pt x="17304" y="1"/>
                  <a:pt x="11474" y="1575"/>
                  <a:pt x="7639" y="4361"/>
                </a:cubicBezTo>
                <a:cubicBezTo>
                  <a:pt x="5575" y="5876"/>
                  <a:pt x="3887" y="7819"/>
                  <a:pt x="2614" y="10164"/>
                </a:cubicBezTo>
                <a:cubicBezTo>
                  <a:pt x="1" y="14988"/>
                  <a:pt x="1" y="20925"/>
                  <a:pt x="2614" y="26915"/>
                </a:cubicBezTo>
                <a:cubicBezTo>
                  <a:pt x="5133" y="32651"/>
                  <a:pt x="9850" y="37743"/>
                  <a:pt x="15559" y="40892"/>
                </a:cubicBezTo>
                <a:cubicBezTo>
                  <a:pt x="20732" y="43747"/>
                  <a:pt x="27097" y="45181"/>
                  <a:pt x="32069" y="46146"/>
                </a:cubicBezTo>
                <a:cubicBezTo>
                  <a:pt x="35727" y="46829"/>
                  <a:pt x="40002" y="47499"/>
                  <a:pt x="44357" y="47499"/>
                </a:cubicBezTo>
                <a:cubicBezTo>
                  <a:pt x="47346" y="47499"/>
                  <a:pt x="50388" y="47191"/>
                  <a:pt x="53282" y="46360"/>
                </a:cubicBezTo>
                <a:cubicBezTo>
                  <a:pt x="58629" y="44805"/>
                  <a:pt x="62864" y="41549"/>
                  <a:pt x="65236" y="37167"/>
                </a:cubicBezTo>
                <a:cubicBezTo>
                  <a:pt x="67219" y="33495"/>
                  <a:pt x="67688" y="29421"/>
                  <a:pt x="66549" y="25709"/>
                </a:cubicBezTo>
                <a:cubicBezTo>
                  <a:pt x="64432" y="18821"/>
                  <a:pt x="57839" y="12402"/>
                  <a:pt x="46917" y="6653"/>
                </a:cubicBezTo>
                <a:cubicBezTo>
                  <a:pt x="39935" y="2968"/>
                  <a:pt x="33838" y="944"/>
                  <a:pt x="27740" y="247"/>
                </a:cubicBezTo>
                <a:cubicBezTo>
                  <a:pt x="26320" y="82"/>
                  <a:pt x="24899" y="1"/>
                  <a:pt x="23496"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Google Shape;144;p26"/>
          <p:cNvSpPr/>
          <p:nvPr/>
        </p:nvSpPr>
        <p:spPr>
          <a:xfrm rot="-2088041">
            <a:off x="-892364" y="3597543"/>
            <a:ext cx="2149652" cy="1467880"/>
          </a:xfrm>
          <a:custGeom>
            <a:avLst/>
            <a:gdLst/>
            <a:ahLst/>
            <a:cxnLst/>
            <a:rect l="l" t="t" r="r" b="b"/>
            <a:pathLst>
              <a:path w="47882" h="32696" extrusionOk="0">
                <a:moveTo>
                  <a:pt x="38861" y="0"/>
                </a:moveTo>
                <a:cubicBezTo>
                  <a:pt x="38625" y="0"/>
                  <a:pt x="38334" y="184"/>
                  <a:pt x="38152" y="375"/>
                </a:cubicBezTo>
                <a:cubicBezTo>
                  <a:pt x="36196" y="2505"/>
                  <a:pt x="35124" y="5789"/>
                  <a:pt x="34186" y="8630"/>
                </a:cubicBezTo>
                <a:cubicBezTo>
                  <a:pt x="31224" y="9862"/>
                  <a:pt x="28316" y="11243"/>
                  <a:pt x="25502" y="12797"/>
                </a:cubicBezTo>
                <a:cubicBezTo>
                  <a:pt x="26467" y="9326"/>
                  <a:pt x="27405" y="5842"/>
                  <a:pt x="27820" y="2278"/>
                </a:cubicBezTo>
                <a:cubicBezTo>
                  <a:pt x="27847" y="1983"/>
                  <a:pt x="27887" y="1701"/>
                  <a:pt x="27780" y="1447"/>
                </a:cubicBezTo>
                <a:cubicBezTo>
                  <a:pt x="27697" y="1208"/>
                  <a:pt x="27475" y="1023"/>
                  <a:pt x="27238" y="1023"/>
                </a:cubicBezTo>
                <a:cubicBezTo>
                  <a:pt x="27209" y="1023"/>
                  <a:pt x="27180" y="1025"/>
                  <a:pt x="27150" y="1031"/>
                </a:cubicBezTo>
                <a:cubicBezTo>
                  <a:pt x="26949" y="1071"/>
                  <a:pt x="26802" y="1246"/>
                  <a:pt x="26668" y="1420"/>
                </a:cubicBezTo>
                <a:cubicBezTo>
                  <a:pt x="23720" y="5199"/>
                  <a:pt x="22661" y="10425"/>
                  <a:pt x="21616" y="15035"/>
                </a:cubicBezTo>
                <a:cubicBezTo>
                  <a:pt x="19606" y="16228"/>
                  <a:pt x="17649" y="17501"/>
                  <a:pt x="15706" y="18787"/>
                </a:cubicBezTo>
                <a:cubicBezTo>
                  <a:pt x="16684" y="14888"/>
                  <a:pt x="17100" y="10854"/>
                  <a:pt x="16925" y="6834"/>
                </a:cubicBezTo>
                <a:cubicBezTo>
                  <a:pt x="16912" y="6351"/>
                  <a:pt x="16845" y="5856"/>
                  <a:pt x="16389" y="5641"/>
                </a:cubicBezTo>
                <a:cubicBezTo>
                  <a:pt x="14808" y="7531"/>
                  <a:pt x="14755" y="9742"/>
                  <a:pt x="14366" y="12127"/>
                </a:cubicBezTo>
                <a:cubicBezTo>
                  <a:pt x="13910" y="14955"/>
                  <a:pt x="13441" y="17796"/>
                  <a:pt x="12999" y="20637"/>
                </a:cubicBezTo>
                <a:cubicBezTo>
                  <a:pt x="12423" y="21039"/>
                  <a:pt x="11833" y="21441"/>
                  <a:pt x="11270" y="21856"/>
                </a:cubicBezTo>
                <a:cubicBezTo>
                  <a:pt x="10386" y="22486"/>
                  <a:pt x="9515" y="23129"/>
                  <a:pt x="8644" y="23799"/>
                </a:cubicBezTo>
                <a:cubicBezTo>
                  <a:pt x="9555" y="19980"/>
                  <a:pt x="10399" y="16147"/>
                  <a:pt x="10734" y="12234"/>
                </a:cubicBezTo>
                <a:cubicBezTo>
                  <a:pt x="10761" y="11899"/>
                  <a:pt x="10788" y="11551"/>
                  <a:pt x="10654" y="11256"/>
                </a:cubicBezTo>
                <a:cubicBezTo>
                  <a:pt x="10534" y="10982"/>
                  <a:pt x="10256" y="10750"/>
                  <a:pt x="9969" y="10750"/>
                </a:cubicBezTo>
                <a:cubicBezTo>
                  <a:pt x="9934" y="10750"/>
                  <a:pt x="9898" y="10753"/>
                  <a:pt x="9863" y="10760"/>
                </a:cubicBezTo>
                <a:cubicBezTo>
                  <a:pt x="9609" y="10814"/>
                  <a:pt x="9448" y="11028"/>
                  <a:pt x="9287" y="11229"/>
                </a:cubicBezTo>
                <a:cubicBezTo>
                  <a:pt x="5870" y="15920"/>
                  <a:pt x="4824" y="22285"/>
                  <a:pt x="3726" y="27887"/>
                </a:cubicBezTo>
                <a:cubicBezTo>
                  <a:pt x="3712" y="27954"/>
                  <a:pt x="3712" y="28021"/>
                  <a:pt x="3699" y="28088"/>
                </a:cubicBezTo>
                <a:cubicBezTo>
                  <a:pt x="3511" y="28275"/>
                  <a:pt x="3350" y="28436"/>
                  <a:pt x="3176" y="28624"/>
                </a:cubicBezTo>
                <a:cubicBezTo>
                  <a:pt x="2694" y="29120"/>
                  <a:pt x="0" y="31760"/>
                  <a:pt x="375" y="32430"/>
                </a:cubicBezTo>
                <a:cubicBezTo>
                  <a:pt x="484" y="32616"/>
                  <a:pt x="634" y="32695"/>
                  <a:pt x="812" y="32695"/>
                </a:cubicBezTo>
                <a:cubicBezTo>
                  <a:pt x="1733" y="32695"/>
                  <a:pt x="3382" y="30573"/>
                  <a:pt x="3685" y="30259"/>
                </a:cubicBezTo>
                <a:cubicBezTo>
                  <a:pt x="4034" y="29910"/>
                  <a:pt x="4396" y="29562"/>
                  <a:pt x="4757" y="29213"/>
                </a:cubicBezTo>
                <a:cubicBezTo>
                  <a:pt x="5485" y="29453"/>
                  <a:pt x="6267" y="29521"/>
                  <a:pt x="7050" y="29521"/>
                </a:cubicBezTo>
                <a:cubicBezTo>
                  <a:pt x="7364" y="29521"/>
                  <a:pt x="7677" y="29510"/>
                  <a:pt x="7987" y="29495"/>
                </a:cubicBezTo>
                <a:cubicBezTo>
                  <a:pt x="13267" y="29307"/>
                  <a:pt x="18467" y="28409"/>
                  <a:pt x="23680" y="27498"/>
                </a:cubicBezTo>
                <a:cubicBezTo>
                  <a:pt x="24028" y="27431"/>
                  <a:pt x="24497" y="27270"/>
                  <a:pt x="24470" y="26895"/>
                </a:cubicBezTo>
                <a:cubicBezTo>
                  <a:pt x="23197" y="26279"/>
                  <a:pt x="21777" y="26078"/>
                  <a:pt x="20369" y="25930"/>
                </a:cubicBezTo>
                <a:cubicBezTo>
                  <a:pt x="16990" y="25541"/>
                  <a:pt x="13600" y="25362"/>
                  <a:pt x="10199" y="25362"/>
                </a:cubicBezTo>
                <a:cubicBezTo>
                  <a:pt x="9850" y="25362"/>
                  <a:pt x="9502" y="25364"/>
                  <a:pt x="9153" y="25367"/>
                </a:cubicBezTo>
                <a:cubicBezTo>
                  <a:pt x="10547" y="24282"/>
                  <a:pt x="11994" y="23263"/>
                  <a:pt x="13468" y="22298"/>
                </a:cubicBezTo>
                <a:cubicBezTo>
                  <a:pt x="13669" y="22392"/>
                  <a:pt x="13897" y="22419"/>
                  <a:pt x="14098" y="22459"/>
                </a:cubicBezTo>
                <a:cubicBezTo>
                  <a:pt x="15107" y="22573"/>
                  <a:pt x="16116" y="22599"/>
                  <a:pt x="17131" y="22599"/>
                </a:cubicBezTo>
                <a:cubicBezTo>
                  <a:pt x="17437" y="22599"/>
                  <a:pt x="17744" y="22596"/>
                  <a:pt x="18051" y="22593"/>
                </a:cubicBezTo>
                <a:cubicBezTo>
                  <a:pt x="19297" y="22593"/>
                  <a:pt x="20530" y="22580"/>
                  <a:pt x="21777" y="22580"/>
                </a:cubicBezTo>
                <a:cubicBezTo>
                  <a:pt x="24497" y="22553"/>
                  <a:pt x="27244" y="22540"/>
                  <a:pt x="29924" y="22111"/>
                </a:cubicBezTo>
                <a:cubicBezTo>
                  <a:pt x="30179" y="21374"/>
                  <a:pt x="29281" y="20798"/>
                  <a:pt x="28544" y="20543"/>
                </a:cubicBezTo>
                <a:cubicBezTo>
                  <a:pt x="26360" y="19806"/>
                  <a:pt x="24135" y="19149"/>
                  <a:pt x="21844" y="19002"/>
                </a:cubicBezTo>
                <a:cubicBezTo>
                  <a:pt x="21527" y="18981"/>
                  <a:pt x="21212" y="18971"/>
                  <a:pt x="20898" y="18971"/>
                </a:cubicBezTo>
                <a:cubicBezTo>
                  <a:pt x="20188" y="18971"/>
                  <a:pt x="19485" y="19024"/>
                  <a:pt x="18788" y="19136"/>
                </a:cubicBezTo>
                <a:cubicBezTo>
                  <a:pt x="20450" y="18238"/>
                  <a:pt x="22125" y="17367"/>
                  <a:pt x="23827" y="16509"/>
                </a:cubicBezTo>
                <a:cubicBezTo>
                  <a:pt x="24229" y="16550"/>
                  <a:pt x="24658" y="16550"/>
                  <a:pt x="25060" y="16550"/>
                </a:cubicBezTo>
                <a:cubicBezTo>
                  <a:pt x="29442" y="16523"/>
                  <a:pt x="33797" y="15906"/>
                  <a:pt x="38139" y="15303"/>
                </a:cubicBezTo>
                <a:cubicBezTo>
                  <a:pt x="38434" y="15250"/>
                  <a:pt x="38822" y="15116"/>
                  <a:pt x="38809" y="14821"/>
                </a:cubicBezTo>
                <a:cubicBezTo>
                  <a:pt x="37764" y="14258"/>
                  <a:pt x="36585" y="14070"/>
                  <a:pt x="35419" y="13896"/>
                </a:cubicBezTo>
                <a:cubicBezTo>
                  <a:pt x="33757" y="13668"/>
                  <a:pt x="32109" y="13481"/>
                  <a:pt x="30434" y="13347"/>
                </a:cubicBezTo>
                <a:cubicBezTo>
                  <a:pt x="32189" y="12516"/>
                  <a:pt x="33945" y="11725"/>
                  <a:pt x="35687" y="10894"/>
                </a:cubicBezTo>
                <a:cubicBezTo>
                  <a:pt x="39323" y="11463"/>
                  <a:pt x="43004" y="11758"/>
                  <a:pt x="46668" y="11758"/>
                </a:cubicBezTo>
                <a:cubicBezTo>
                  <a:pt x="46974" y="11758"/>
                  <a:pt x="47281" y="11756"/>
                  <a:pt x="47587" y="11752"/>
                </a:cubicBezTo>
                <a:cubicBezTo>
                  <a:pt x="47881" y="11323"/>
                  <a:pt x="47439" y="10868"/>
                  <a:pt x="46997" y="10653"/>
                </a:cubicBezTo>
                <a:cubicBezTo>
                  <a:pt x="44826" y="9487"/>
                  <a:pt x="42307" y="9313"/>
                  <a:pt x="39868" y="8911"/>
                </a:cubicBezTo>
                <a:cubicBezTo>
                  <a:pt x="40833" y="8415"/>
                  <a:pt x="41811" y="7933"/>
                  <a:pt x="42776" y="7410"/>
                </a:cubicBezTo>
                <a:cubicBezTo>
                  <a:pt x="43767" y="6901"/>
                  <a:pt x="44732" y="6351"/>
                  <a:pt x="45603" y="5668"/>
                </a:cubicBezTo>
                <a:cubicBezTo>
                  <a:pt x="45214" y="5570"/>
                  <a:pt x="44817" y="5528"/>
                  <a:pt x="44417" y="5528"/>
                </a:cubicBezTo>
                <a:cubicBezTo>
                  <a:pt x="43398" y="5528"/>
                  <a:pt x="42356" y="5799"/>
                  <a:pt x="41355" y="6097"/>
                </a:cubicBezTo>
                <a:cubicBezTo>
                  <a:pt x="40109" y="6459"/>
                  <a:pt x="38876" y="6861"/>
                  <a:pt x="37657" y="7289"/>
                </a:cubicBezTo>
                <a:cubicBezTo>
                  <a:pt x="38434" y="5105"/>
                  <a:pt x="39225" y="2854"/>
                  <a:pt x="39225" y="522"/>
                </a:cubicBezTo>
                <a:cubicBezTo>
                  <a:pt x="39225" y="388"/>
                  <a:pt x="39225" y="241"/>
                  <a:pt x="39144" y="147"/>
                </a:cubicBezTo>
                <a:cubicBezTo>
                  <a:pt x="39075" y="43"/>
                  <a:pt x="38974" y="0"/>
                  <a:pt x="3886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26"/>
          <p:cNvSpPr/>
          <p:nvPr/>
        </p:nvSpPr>
        <p:spPr>
          <a:xfrm rot="10425588">
            <a:off x="7402166" y="-1052187"/>
            <a:ext cx="3626789" cy="2328766"/>
          </a:xfrm>
          <a:custGeom>
            <a:avLst/>
            <a:gdLst/>
            <a:ahLst/>
            <a:cxnLst/>
            <a:rect l="l" t="t" r="r" b="b"/>
            <a:pathLst>
              <a:path w="46502" h="29859" extrusionOk="0">
                <a:moveTo>
                  <a:pt x="20073" y="0"/>
                </a:moveTo>
                <a:cubicBezTo>
                  <a:pt x="19106" y="0"/>
                  <a:pt x="18120" y="211"/>
                  <a:pt x="17193" y="492"/>
                </a:cubicBezTo>
                <a:cubicBezTo>
                  <a:pt x="14111" y="1389"/>
                  <a:pt x="11243" y="2984"/>
                  <a:pt x="8670" y="4914"/>
                </a:cubicBezTo>
                <a:cubicBezTo>
                  <a:pt x="5561" y="7232"/>
                  <a:pt x="2788" y="10167"/>
                  <a:pt x="1394" y="13785"/>
                </a:cubicBezTo>
                <a:cubicBezTo>
                  <a:pt x="0" y="17403"/>
                  <a:pt x="201" y="21799"/>
                  <a:pt x="2586" y="24854"/>
                </a:cubicBezTo>
                <a:cubicBezTo>
                  <a:pt x="4128" y="26838"/>
                  <a:pt x="6419" y="28124"/>
                  <a:pt x="8831" y="28834"/>
                </a:cubicBezTo>
                <a:cubicBezTo>
                  <a:pt x="11243" y="29531"/>
                  <a:pt x="13776" y="29705"/>
                  <a:pt x="16269" y="29799"/>
                </a:cubicBezTo>
                <a:cubicBezTo>
                  <a:pt x="17326" y="29837"/>
                  <a:pt x="18385" y="29859"/>
                  <a:pt x="19444" y="29859"/>
                </a:cubicBezTo>
                <a:cubicBezTo>
                  <a:pt x="22560" y="29859"/>
                  <a:pt x="25675" y="29669"/>
                  <a:pt x="28745" y="29129"/>
                </a:cubicBezTo>
                <a:cubicBezTo>
                  <a:pt x="30795" y="28767"/>
                  <a:pt x="32819" y="28245"/>
                  <a:pt x="34762" y="27521"/>
                </a:cubicBezTo>
                <a:cubicBezTo>
                  <a:pt x="36223" y="26985"/>
                  <a:pt x="37858" y="26771"/>
                  <a:pt x="39238" y="26060"/>
                </a:cubicBezTo>
                <a:cubicBezTo>
                  <a:pt x="41114" y="25029"/>
                  <a:pt x="43017" y="23715"/>
                  <a:pt x="44330" y="21973"/>
                </a:cubicBezTo>
                <a:cubicBezTo>
                  <a:pt x="45992" y="19762"/>
                  <a:pt x="46501" y="16465"/>
                  <a:pt x="44759" y="14321"/>
                </a:cubicBezTo>
                <a:cubicBezTo>
                  <a:pt x="43503" y="12767"/>
                  <a:pt x="41383" y="12202"/>
                  <a:pt x="39368" y="12202"/>
                </a:cubicBezTo>
                <a:cubicBezTo>
                  <a:pt x="39297" y="12202"/>
                  <a:pt x="39227" y="12203"/>
                  <a:pt x="39157" y="12204"/>
                </a:cubicBezTo>
                <a:cubicBezTo>
                  <a:pt x="37456" y="12258"/>
                  <a:pt x="35807" y="12646"/>
                  <a:pt x="34132" y="12901"/>
                </a:cubicBezTo>
                <a:cubicBezTo>
                  <a:pt x="34103" y="12905"/>
                  <a:pt x="34074" y="12907"/>
                  <a:pt x="34045" y="12907"/>
                </a:cubicBezTo>
                <a:cubicBezTo>
                  <a:pt x="33635" y="12907"/>
                  <a:pt x="33355" y="12473"/>
                  <a:pt x="33542" y="12097"/>
                </a:cubicBezTo>
                <a:cubicBezTo>
                  <a:pt x="33864" y="11494"/>
                  <a:pt x="34092" y="10877"/>
                  <a:pt x="34146" y="10207"/>
                </a:cubicBezTo>
                <a:cubicBezTo>
                  <a:pt x="34239" y="8411"/>
                  <a:pt x="32765" y="6803"/>
                  <a:pt x="31050" y="6281"/>
                </a:cubicBezTo>
                <a:cubicBezTo>
                  <a:pt x="30453" y="6094"/>
                  <a:pt x="29837" y="6015"/>
                  <a:pt x="29216" y="6015"/>
                </a:cubicBezTo>
                <a:cubicBezTo>
                  <a:pt x="28052" y="6015"/>
                  <a:pt x="26871" y="6294"/>
                  <a:pt x="25770" y="6669"/>
                </a:cubicBezTo>
                <a:cubicBezTo>
                  <a:pt x="24899" y="6964"/>
                  <a:pt x="24055" y="7326"/>
                  <a:pt x="23210" y="7661"/>
                </a:cubicBezTo>
                <a:cubicBezTo>
                  <a:pt x="23136" y="7689"/>
                  <a:pt x="23064" y="7702"/>
                  <a:pt x="22995" y="7702"/>
                </a:cubicBezTo>
                <a:cubicBezTo>
                  <a:pt x="22545" y="7702"/>
                  <a:pt x="22255" y="7147"/>
                  <a:pt x="22581" y="6763"/>
                </a:cubicBezTo>
                <a:cubicBezTo>
                  <a:pt x="22849" y="6468"/>
                  <a:pt x="23103" y="6160"/>
                  <a:pt x="23344" y="5852"/>
                </a:cubicBezTo>
                <a:cubicBezTo>
                  <a:pt x="23840" y="5182"/>
                  <a:pt x="24282" y="4405"/>
                  <a:pt x="24349" y="3587"/>
                </a:cubicBezTo>
                <a:cubicBezTo>
                  <a:pt x="24443" y="2059"/>
                  <a:pt x="23170" y="693"/>
                  <a:pt x="21710" y="237"/>
                </a:cubicBezTo>
                <a:cubicBezTo>
                  <a:pt x="21180" y="70"/>
                  <a:pt x="20630" y="0"/>
                  <a:pt x="2007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2">
  <p:cSld name="CUSTOM_4_1">
    <p:spTree>
      <p:nvGrpSpPr>
        <p:cNvPr id="1" name="Shape 146"/>
        <p:cNvGrpSpPr/>
        <p:nvPr/>
      </p:nvGrpSpPr>
      <p:grpSpPr>
        <a:xfrm>
          <a:off x="0" y="0"/>
          <a:ext cx="0" cy="0"/>
          <a:chOff x="0" y="0"/>
          <a:chExt cx="0" cy="0"/>
        </a:xfrm>
      </p:grpSpPr>
      <p:sp>
        <p:nvSpPr>
          <p:cNvPr id="147" name="Google Shape;147;p27"/>
          <p:cNvSpPr txBox="1">
            <a:spLocks noGrp="1"/>
          </p:cNvSpPr>
          <p:nvPr>
            <p:ph type="title"/>
          </p:nvPr>
        </p:nvSpPr>
        <p:spPr>
          <a:xfrm>
            <a:off x="1505875" y="445025"/>
            <a:ext cx="61323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500"/>
              <a:buNone/>
              <a:defRPr b="1"/>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
        <p:nvSpPr>
          <p:cNvPr id="148" name="Google Shape;148;p27"/>
          <p:cNvSpPr/>
          <p:nvPr/>
        </p:nvSpPr>
        <p:spPr>
          <a:xfrm rot="-2700000">
            <a:off x="-1508694" y="-822851"/>
            <a:ext cx="3250302" cy="2337149"/>
          </a:xfrm>
          <a:custGeom>
            <a:avLst/>
            <a:gdLst/>
            <a:ahLst/>
            <a:cxnLst/>
            <a:rect l="l" t="t" r="r" b="b"/>
            <a:pathLst>
              <a:path w="43393" h="31202" extrusionOk="0">
                <a:moveTo>
                  <a:pt x="16911" y="1"/>
                </a:moveTo>
                <a:cubicBezTo>
                  <a:pt x="16898" y="1"/>
                  <a:pt x="16885" y="1"/>
                  <a:pt x="16872" y="1"/>
                </a:cubicBezTo>
                <a:cubicBezTo>
                  <a:pt x="16269" y="14"/>
                  <a:pt x="15719" y="296"/>
                  <a:pt x="15197" y="617"/>
                </a:cubicBezTo>
                <a:cubicBezTo>
                  <a:pt x="12168" y="2440"/>
                  <a:pt x="9917" y="5308"/>
                  <a:pt x="7759" y="8109"/>
                </a:cubicBezTo>
                <a:cubicBezTo>
                  <a:pt x="7116" y="7465"/>
                  <a:pt x="7009" y="6313"/>
                  <a:pt x="6607" y="5509"/>
                </a:cubicBezTo>
                <a:cubicBezTo>
                  <a:pt x="6205" y="4705"/>
                  <a:pt x="5642" y="3901"/>
                  <a:pt x="4798" y="3633"/>
                </a:cubicBezTo>
                <a:cubicBezTo>
                  <a:pt x="4697" y="3602"/>
                  <a:pt x="4591" y="3579"/>
                  <a:pt x="4489" y="3579"/>
                </a:cubicBezTo>
                <a:cubicBezTo>
                  <a:pt x="4415" y="3579"/>
                  <a:pt x="4343" y="3591"/>
                  <a:pt x="4275" y="3619"/>
                </a:cubicBezTo>
                <a:cubicBezTo>
                  <a:pt x="3900" y="3753"/>
                  <a:pt x="3860" y="4236"/>
                  <a:pt x="3833" y="4624"/>
                </a:cubicBezTo>
                <a:cubicBezTo>
                  <a:pt x="3833" y="7532"/>
                  <a:pt x="5843" y="10266"/>
                  <a:pt x="5213" y="13094"/>
                </a:cubicBezTo>
                <a:cubicBezTo>
                  <a:pt x="4557" y="15948"/>
                  <a:pt x="1555" y="17516"/>
                  <a:pt x="322" y="20156"/>
                </a:cubicBezTo>
                <a:cubicBezTo>
                  <a:pt x="148" y="20504"/>
                  <a:pt x="0" y="20960"/>
                  <a:pt x="268" y="21241"/>
                </a:cubicBezTo>
                <a:cubicBezTo>
                  <a:pt x="389" y="21375"/>
                  <a:pt x="576" y="21416"/>
                  <a:pt x="737" y="21442"/>
                </a:cubicBezTo>
                <a:cubicBezTo>
                  <a:pt x="838" y="21458"/>
                  <a:pt x="939" y="21465"/>
                  <a:pt x="1040" y="21465"/>
                </a:cubicBezTo>
                <a:cubicBezTo>
                  <a:pt x="1816" y="21465"/>
                  <a:pt x="2561" y="21030"/>
                  <a:pt x="3190" y="20531"/>
                </a:cubicBezTo>
                <a:cubicBezTo>
                  <a:pt x="3886" y="19982"/>
                  <a:pt x="4503" y="18990"/>
                  <a:pt x="5347" y="18695"/>
                </a:cubicBezTo>
                <a:cubicBezTo>
                  <a:pt x="6098" y="22166"/>
                  <a:pt x="6875" y="25691"/>
                  <a:pt x="8831" y="28666"/>
                </a:cubicBezTo>
                <a:cubicBezTo>
                  <a:pt x="9166" y="29161"/>
                  <a:pt x="9555" y="29671"/>
                  <a:pt x="10091" y="29925"/>
                </a:cubicBezTo>
                <a:cubicBezTo>
                  <a:pt x="10323" y="30069"/>
                  <a:pt x="10608" y="30149"/>
                  <a:pt x="10888" y="30149"/>
                </a:cubicBezTo>
                <a:cubicBezTo>
                  <a:pt x="11206" y="30149"/>
                  <a:pt x="11518" y="30046"/>
                  <a:pt x="11739" y="29818"/>
                </a:cubicBezTo>
                <a:cubicBezTo>
                  <a:pt x="11967" y="29604"/>
                  <a:pt x="12074" y="29309"/>
                  <a:pt x="12182" y="29027"/>
                </a:cubicBezTo>
                <a:cubicBezTo>
                  <a:pt x="12771" y="27299"/>
                  <a:pt x="12838" y="25396"/>
                  <a:pt x="12369" y="23613"/>
                </a:cubicBezTo>
                <a:lnTo>
                  <a:pt x="12369" y="23613"/>
                </a:lnTo>
                <a:cubicBezTo>
                  <a:pt x="13656" y="25490"/>
                  <a:pt x="15076" y="27272"/>
                  <a:pt x="16658" y="28907"/>
                </a:cubicBezTo>
                <a:cubicBezTo>
                  <a:pt x="17663" y="29965"/>
                  <a:pt x="18828" y="31024"/>
                  <a:pt x="20289" y="31185"/>
                </a:cubicBezTo>
                <a:cubicBezTo>
                  <a:pt x="20375" y="31196"/>
                  <a:pt x="20463" y="31202"/>
                  <a:pt x="20551" y="31202"/>
                </a:cubicBezTo>
                <a:cubicBezTo>
                  <a:pt x="20903" y="31202"/>
                  <a:pt x="21259" y="31107"/>
                  <a:pt x="21495" y="30850"/>
                </a:cubicBezTo>
                <a:cubicBezTo>
                  <a:pt x="21736" y="30568"/>
                  <a:pt x="21790" y="30166"/>
                  <a:pt x="21830" y="29791"/>
                </a:cubicBezTo>
                <a:cubicBezTo>
                  <a:pt x="21924" y="28170"/>
                  <a:pt x="21830" y="26428"/>
                  <a:pt x="21388" y="24860"/>
                </a:cubicBezTo>
                <a:lnTo>
                  <a:pt x="21388" y="24860"/>
                </a:lnTo>
                <a:cubicBezTo>
                  <a:pt x="22902" y="26133"/>
                  <a:pt x="24524" y="27272"/>
                  <a:pt x="26226" y="28237"/>
                </a:cubicBezTo>
                <a:cubicBezTo>
                  <a:pt x="27502" y="28972"/>
                  <a:pt x="28903" y="29620"/>
                  <a:pt x="30380" y="29620"/>
                </a:cubicBezTo>
                <a:cubicBezTo>
                  <a:pt x="30438" y="29620"/>
                  <a:pt x="30496" y="29619"/>
                  <a:pt x="30554" y="29617"/>
                </a:cubicBezTo>
                <a:cubicBezTo>
                  <a:pt x="30742" y="29617"/>
                  <a:pt x="30903" y="29577"/>
                  <a:pt x="31077" y="29510"/>
                </a:cubicBezTo>
                <a:cubicBezTo>
                  <a:pt x="32082" y="29161"/>
                  <a:pt x="32028" y="28197"/>
                  <a:pt x="31867" y="27392"/>
                </a:cubicBezTo>
                <a:cubicBezTo>
                  <a:pt x="31546" y="25811"/>
                  <a:pt x="30956" y="24190"/>
                  <a:pt x="30125" y="22836"/>
                </a:cubicBezTo>
                <a:lnTo>
                  <a:pt x="30125" y="22836"/>
                </a:lnTo>
                <a:cubicBezTo>
                  <a:pt x="32162" y="23278"/>
                  <a:pt x="34226" y="23747"/>
                  <a:pt x="36317" y="23841"/>
                </a:cubicBezTo>
                <a:cubicBezTo>
                  <a:pt x="36518" y="23849"/>
                  <a:pt x="36721" y="23853"/>
                  <a:pt x="36923" y="23853"/>
                </a:cubicBezTo>
                <a:cubicBezTo>
                  <a:pt x="38819" y="23853"/>
                  <a:pt x="40730" y="23502"/>
                  <a:pt x="42401" y="22582"/>
                </a:cubicBezTo>
                <a:cubicBezTo>
                  <a:pt x="42789" y="22367"/>
                  <a:pt x="43191" y="22206"/>
                  <a:pt x="43285" y="21777"/>
                </a:cubicBezTo>
                <a:cubicBezTo>
                  <a:pt x="43392" y="21335"/>
                  <a:pt x="43084" y="21040"/>
                  <a:pt x="42829" y="20665"/>
                </a:cubicBezTo>
                <a:cubicBezTo>
                  <a:pt x="41623" y="18963"/>
                  <a:pt x="39814" y="17744"/>
                  <a:pt x="37898" y="16900"/>
                </a:cubicBezTo>
                <a:cubicBezTo>
                  <a:pt x="35968" y="16069"/>
                  <a:pt x="33918" y="15600"/>
                  <a:pt x="31881" y="15131"/>
                </a:cubicBezTo>
                <a:cubicBezTo>
                  <a:pt x="33221" y="14260"/>
                  <a:pt x="34454" y="13027"/>
                  <a:pt x="35419" y="11754"/>
                </a:cubicBezTo>
                <a:cubicBezTo>
                  <a:pt x="35901" y="11110"/>
                  <a:pt x="36370" y="10266"/>
                  <a:pt x="35620" y="9502"/>
                </a:cubicBezTo>
                <a:cubicBezTo>
                  <a:pt x="35499" y="9382"/>
                  <a:pt x="35352" y="9261"/>
                  <a:pt x="35178" y="9181"/>
                </a:cubicBezTo>
                <a:cubicBezTo>
                  <a:pt x="34194" y="8660"/>
                  <a:pt x="33093" y="8507"/>
                  <a:pt x="31984" y="8507"/>
                </a:cubicBezTo>
                <a:cubicBezTo>
                  <a:pt x="31551" y="8507"/>
                  <a:pt x="31117" y="8530"/>
                  <a:pt x="30688" y="8564"/>
                </a:cubicBezTo>
                <a:cubicBezTo>
                  <a:pt x="28732" y="8698"/>
                  <a:pt x="26775" y="9006"/>
                  <a:pt x="24859" y="9516"/>
                </a:cubicBezTo>
                <a:cubicBezTo>
                  <a:pt x="25931" y="8296"/>
                  <a:pt x="26789" y="6755"/>
                  <a:pt x="27392" y="5241"/>
                </a:cubicBezTo>
                <a:cubicBezTo>
                  <a:pt x="27539" y="4892"/>
                  <a:pt x="27660" y="4504"/>
                  <a:pt x="27552" y="4142"/>
                </a:cubicBezTo>
                <a:cubicBezTo>
                  <a:pt x="27418" y="3713"/>
                  <a:pt x="27016" y="3445"/>
                  <a:pt x="26601" y="3311"/>
                </a:cubicBezTo>
                <a:cubicBezTo>
                  <a:pt x="26193" y="3167"/>
                  <a:pt x="25771" y="3107"/>
                  <a:pt x="25343" y="3107"/>
                </a:cubicBezTo>
                <a:cubicBezTo>
                  <a:pt x="24338" y="3107"/>
                  <a:pt x="23302" y="3440"/>
                  <a:pt x="22353" y="3807"/>
                </a:cubicBezTo>
                <a:cubicBezTo>
                  <a:pt x="20222" y="4611"/>
                  <a:pt x="18158" y="5576"/>
                  <a:pt x="16202" y="6715"/>
                </a:cubicBezTo>
                <a:lnTo>
                  <a:pt x="16202" y="6715"/>
                </a:lnTo>
                <a:cubicBezTo>
                  <a:pt x="17395" y="5321"/>
                  <a:pt x="18158" y="3579"/>
                  <a:pt x="18373" y="1757"/>
                </a:cubicBezTo>
                <a:cubicBezTo>
                  <a:pt x="18413" y="1462"/>
                  <a:pt x="18426" y="1140"/>
                  <a:pt x="18333" y="859"/>
                </a:cubicBezTo>
                <a:cubicBezTo>
                  <a:pt x="18136" y="295"/>
                  <a:pt x="17503" y="1"/>
                  <a:pt x="16911"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p27"/>
          <p:cNvSpPr/>
          <p:nvPr/>
        </p:nvSpPr>
        <p:spPr>
          <a:xfrm rot="-3929992">
            <a:off x="8510611" y="-191931"/>
            <a:ext cx="1308954" cy="1846617"/>
          </a:xfrm>
          <a:custGeom>
            <a:avLst/>
            <a:gdLst/>
            <a:ahLst/>
            <a:cxnLst/>
            <a:rect l="l" t="t" r="r" b="b"/>
            <a:pathLst>
              <a:path w="17475" h="24653" extrusionOk="0">
                <a:moveTo>
                  <a:pt x="9726" y="1"/>
                </a:moveTo>
                <a:cubicBezTo>
                  <a:pt x="9305" y="1"/>
                  <a:pt x="8865" y="206"/>
                  <a:pt x="8563" y="516"/>
                </a:cubicBezTo>
                <a:cubicBezTo>
                  <a:pt x="8094" y="998"/>
                  <a:pt x="7880" y="1668"/>
                  <a:pt x="7706" y="2325"/>
                </a:cubicBezTo>
                <a:cubicBezTo>
                  <a:pt x="7156" y="4362"/>
                  <a:pt x="6821" y="6466"/>
                  <a:pt x="6647" y="8570"/>
                </a:cubicBezTo>
                <a:cubicBezTo>
                  <a:pt x="6004" y="6667"/>
                  <a:pt x="5186" y="4817"/>
                  <a:pt x="4208" y="3062"/>
                </a:cubicBezTo>
                <a:cubicBezTo>
                  <a:pt x="4020" y="2740"/>
                  <a:pt x="3833" y="2405"/>
                  <a:pt x="3538" y="2191"/>
                </a:cubicBezTo>
                <a:cubicBezTo>
                  <a:pt x="3300" y="2027"/>
                  <a:pt x="3020" y="1953"/>
                  <a:pt x="2734" y="1953"/>
                </a:cubicBezTo>
                <a:cubicBezTo>
                  <a:pt x="2297" y="1953"/>
                  <a:pt x="1847" y="2127"/>
                  <a:pt x="1514" y="2419"/>
                </a:cubicBezTo>
                <a:cubicBezTo>
                  <a:pt x="951" y="2901"/>
                  <a:pt x="683" y="3625"/>
                  <a:pt x="523" y="4348"/>
                </a:cubicBezTo>
                <a:cubicBezTo>
                  <a:pt x="0" y="6734"/>
                  <a:pt x="576" y="9200"/>
                  <a:pt x="1394" y="11505"/>
                </a:cubicBezTo>
                <a:cubicBezTo>
                  <a:pt x="2318" y="14064"/>
                  <a:pt x="3538" y="16490"/>
                  <a:pt x="4824" y="18875"/>
                </a:cubicBezTo>
                <a:cubicBezTo>
                  <a:pt x="5682" y="20430"/>
                  <a:pt x="6968" y="24182"/>
                  <a:pt x="8912" y="24597"/>
                </a:cubicBezTo>
                <a:cubicBezTo>
                  <a:pt x="9079" y="24635"/>
                  <a:pt x="9240" y="24652"/>
                  <a:pt x="9396" y="24652"/>
                </a:cubicBezTo>
                <a:cubicBezTo>
                  <a:pt x="11352" y="24652"/>
                  <a:pt x="12439" y="21858"/>
                  <a:pt x="13146" y="20443"/>
                </a:cubicBezTo>
                <a:cubicBezTo>
                  <a:pt x="14312" y="18151"/>
                  <a:pt x="15344" y="15793"/>
                  <a:pt x="16121" y="13340"/>
                </a:cubicBezTo>
                <a:cubicBezTo>
                  <a:pt x="16979" y="10633"/>
                  <a:pt x="17475" y="7819"/>
                  <a:pt x="17421" y="4965"/>
                </a:cubicBezTo>
                <a:cubicBezTo>
                  <a:pt x="17408" y="4295"/>
                  <a:pt x="17220" y="3451"/>
                  <a:pt x="16550" y="3317"/>
                </a:cubicBezTo>
                <a:cubicBezTo>
                  <a:pt x="16497" y="3306"/>
                  <a:pt x="16444" y="3301"/>
                  <a:pt x="16391" y="3301"/>
                </a:cubicBezTo>
                <a:cubicBezTo>
                  <a:pt x="16110" y="3301"/>
                  <a:pt x="15836" y="3440"/>
                  <a:pt x="15599" y="3598"/>
                </a:cubicBezTo>
                <a:cubicBezTo>
                  <a:pt x="13763" y="4764"/>
                  <a:pt x="12784" y="6895"/>
                  <a:pt x="11913" y="8905"/>
                </a:cubicBezTo>
                <a:cubicBezTo>
                  <a:pt x="12262" y="6305"/>
                  <a:pt x="11967" y="3625"/>
                  <a:pt x="11016" y="1186"/>
                </a:cubicBezTo>
                <a:cubicBezTo>
                  <a:pt x="10882" y="811"/>
                  <a:pt x="10707" y="449"/>
                  <a:pt x="10386" y="208"/>
                </a:cubicBezTo>
                <a:cubicBezTo>
                  <a:pt x="10189" y="64"/>
                  <a:pt x="9961" y="1"/>
                  <a:pt x="972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p27"/>
          <p:cNvSpPr/>
          <p:nvPr/>
        </p:nvSpPr>
        <p:spPr>
          <a:xfrm>
            <a:off x="-1150175" y="4516061"/>
            <a:ext cx="3726787" cy="2615176"/>
          </a:xfrm>
          <a:custGeom>
            <a:avLst/>
            <a:gdLst/>
            <a:ahLst/>
            <a:cxnLst/>
            <a:rect l="l" t="t" r="r" b="b"/>
            <a:pathLst>
              <a:path w="67689" h="47499" extrusionOk="0">
                <a:moveTo>
                  <a:pt x="23533" y="515"/>
                </a:moveTo>
                <a:cubicBezTo>
                  <a:pt x="24899" y="515"/>
                  <a:pt x="26293" y="582"/>
                  <a:pt x="27700" y="757"/>
                </a:cubicBezTo>
                <a:cubicBezTo>
                  <a:pt x="33731" y="1440"/>
                  <a:pt x="39761" y="3450"/>
                  <a:pt x="46703" y="7109"/>
                </a:cubicBezTo>
                <a:cubicBezTo>
                  <a:pt x="57504" y="12804"/>
                  <a:pt x="64030" y="19102"/>
                  <a:pt x="66094" y="25870"/>
                </a:cubicBezTo>
                <a:cubicBezTo>
                  <a:pt x="67206" y="29475"/>
                  <a:pt x="66750" y="33388"/>
                  <a:pt x="64821" y="36939"/>
                </a:cubicBezTo>
                <a:cubicBezTo>
                  <a:pt x="62516" y="41201"/>
                  <a:pt x="58361" y="44377"/>
                  <a:pt x="53148" y="45891"/>
                </a:cubicBezTo>
                <a:cubicBezTo>
                  <a:pt x="50313" y="46713"/>
                  <a:pt x="47327" y="47022"/>
                  <a:pt x="44372" y="47022"/>
                </a:cubicBezTo>
                <a:cubicBezTo>
                  <a:pt x="40052" y="47022"/>
                  <a:pt x="35797" y="46361"/>
                  <a:pt x="32176" y="45676"/>
                </a:cubicBezTo>
                <a:cubicBezTo>
                  <a:pt x="27231" y="44738"/>
                  <a:pt x="20919" y="43291"/>
                  <a:pt x="15814" y="40477"/>
                </a:cubicBezTo>
                <a:cubicBezTo>
                  <a:pt x="10199" y="37381"/>
                  <a:pt x="5562" y="32369"/>
                  <a:pt x="3069" y="26728"/>
                </a:cubicBezTo>
                <a:cubicBezTo>
                  <a:pt x="537" y="20898"/>
                  <a:pt x="510" y="15096"/>
                  <a:pt x="3056" y="10405"/>
                </a:cubicBezTo>
                <a:cubicBezTo>
                  <a:pt x="4302" y="8127"/>
                  <a:pt x="5937" y="6238"/>
                  <a:pt x="7934" y="4777"/>
                </a:cubicBezTo>
                <a:cubicBezTo>
                  <a:pt x="11700" y="2057"/>
                  <a:pt x="17435" y="515"/>
                  <a:pt x="23533" y="515"/>
                </a:cubicBezTo>
                <a:close/>
                <a:moveTo>
                  <a:pt x="23496" y="1"/>
                </a:moveTo>
                <a:cubicBezTo>
                  <a:pt x="17304" y="1"/>
                  <a:pt x="11474" y="1575"/>
                  <a:pt x="7639" y="4361"/>
                </a:cubicBezTo>
                <a:cubicBezTo>
                  <a:pt x="5575" y="5876"/>
                  <a:pt x="3887" y="7819"/>
                  <a:pt x="2614" y="10164"/>
                </a:cubicBezTo>
                <a:cubicBezTo>
                  <a:pt x="1" y="14988"/>
                  <a:pt x="1" y="20925"/>
                  <a:pt x="2614" y="26915"/>
                </a:cubicBezTo>
                <a:cubicBezTo>
                  <a:pt x="5133" y="32651"/>
                  <a:pt x="9850" y="37743"/>
                  <a:pt x="15559" y="40892"/>
                </a:cubicBezTo>
                <a:cubicBezTo>
                  <a:pt x="20732" y="43747"/>
                  <a:pt x="27097" y="45181"/>
                  <a:pt x="32069" y="46146"/>
                </a:cubicBezTo>
                <a:cubicBezTo>
                  <a:pt x="35727" y="46829"/>
                  <a:pt x="40002" y="47499"/>
                  <a:pt x="44357" y="47499"/>
                </a:cubicBezTo>
                <a:cubicBezTo>
                  <a:pt x="47346" y="47499"/>
                  <a:pt x="50388" y="47191"/>
                  <a:pt x="53282" y="46360"/>
                </a:cubicBezTo>
                <a:cubicBezTo>
                  <a:pt x="58629" y="44805"/>
                  <a:pt x="62864" y="41549"/>
                  <a:pt x="65236" y="37167"/>
                </a:cubicBezTo>
                <a:cubicBezTo>
                  <a:pt x="67219" y="33495"/>
                  <a:pt x="67688" y="29421"/>
                  <a:pt x="66549" y="25709"/>
                </a:cubicBezTo>
                <a:cubicBezTo>
                  <a:pt x="64432" y="18821"/>
                  <a:pt x="57839" y="12402"/>
                  <a:pt x="46917" y="6653"/>
                </a:cubicBezTo>
                <a:cubicBezTo>
                  <a:pt x="39935" y="2968"/>
                  <a:pt x="33838" y="944"/>
                  <a:pt x="27740" y="247"/>
                </a:cubicBezTo>
                <a:cubicBezTo>
                  <a:pt x="26320" y="82"/>
                  <a:pt x="24899" y="1"/>
                  <a:pt x="2349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Google Shape;151;p27"/>
          <p:cNvSpPr/>
          <p:nvPr/>
        </p:nvSpPr>
        <p:spPr>
          <a:xfrm rot="-2088041">
            <a:off x="6880036" y="4530993"/>
            <a:ext cx="2149652" cy="1467880"/>
          </a:xfrm>
          <a:custGeom>
            <a:avLst/>
            <a:gdLst/>
            <a:ahLst/>
            <a:cxnLst/>
            <a:rect l="l" t="t" r="r" b="b"/>
            <a:pathLst>
              <a:path w="47882" h="32696" extrusionOk="0">
                <a:moveTo>
                  <a:pt x="38861" y="0"/>
                </a:moveTo>
                <a:cubicBezTo>
                  <a:pt x="38625" y="0"/>
                  <a:pt x="38334" y="184"/>
                  <a:pt x="38152" y="375"/>
                </a:cubicBezTo>
                <a:cubicBezTo>
                  <a:pt x="36196" y="2505"/>
                  <a:pt x="35124" y="5789"/>
                  <a:pt x="34186" y="8630"/>
                </a:cubicBezTo>
                <a:cubicBezTo>
                  <a:pt x="31224" y="9862"/>
                  <a:pt x="28316" y="11243"/>
                  <a:pt x="25502" y="12797"/>
                </a:cubicBezTo>
                <a:cubicBezTo>
                  <a:pt x="26467" y="9326"/>
                  <a:pt x="27405" y="5842"/>
                  <a:pt x="27820" y="2278"/>
                </a:cubicBezTo>
                <a:cubicBezTo>
                  <a:pt x="27847" y="1983"/>
                  <a:pt x="27887" y="1701"/>
                  <a:pt x="27780" y="1447"/>
                </a:cubicBezTo>
                <a:cubicBezTo>
                  <a:pt x="27697" y="1208"/>
                  <a:pt x="27475" y="1023"/>
                  <a:pt x="27238" y="1023"/>
                </a:cubicBezTo>
                <a:cubicBezTo>
                  <a:pt x="27209" y="1023"/>
                  <a:pt x="27180" y="1025"/>
                  <a:pt x="27150" y="1031"/>
                </a:cubicBezTo>
                <a:cubicBezTo>
                  <a:pt x="26949" y="1071"/>
                  <a:pt x="26802" y="1246"/>
                  <a:pt x="26668" y="1420"/>
                </a:cubicBezTo>
                <a:cubicBezTo>
                  <a:pt x="23720" y="5199"/>
                  <a:pt x="22661" y="10425"/>
                  <a:pt x="21616" y="15035"/>
                </a:cubicBezTo>
                <a:cubicBezTo>
                  <a:pt x="19606" y="16228"/>
                  <a:pt x="17649" y="17501"/>
                  <a:pt x="15706" y="18787"/>
                </a:cubicBezTo>
                <a:cubicBezTo>
                  <a:pt x="16684" y="14888"/>
                  <a:pt x="17100" y="10854"/>
                  <a:pt x="16925" y="6834"/>
                </a:cubicBezTo>
                <a:cubicBezTo>
                  <a:pt x="16912" y="6351"/>
                  <a:pt x="16845" y="5856"/>
                  <a:pt x="16389" y="5641"/>
                </a:cubicBezTo>
                <a:cubicBezTo>
                  <a:pt x="14808" y="7531"/>
                  <a:pt x="14755" y="9742"/>
                  <a:pt x="14366" y="12127"/>
                </a:cubicBezTo>
                <a:cubicBezTo>
                  <a:pt x="13910" y="14955"/>
                  <a:pt x="13441" y="17796"/>
                  <a:pt x="12999" y="20637"/>
                </a:cubicBezTo>
                <a:cubicBezTo>
                  <a:pt x="12423" y="21039"/>
                  <a:pt x="11833" y="21441"/>
                  <a:pt x="11270" y="21856"/>
                </a:cubicBezTo>
                <a:cubicBezTo>
                  <a:pt x="10386" y="22486"/>
                  <a:pt x="9515" y="23129"/>
                  <a:pt x="8644" y="23799"/>
                </a:cubicBezTo>
                <a:cubicBezTo>
                  <a:pt x="9555" y="19980"/>
                  <a:pt x="10399" y="16147"/>
                  <a:pt x="10734" y="12234"/>
                </a:cubicBezTo>
                <a:cubicBezTo>
                  <a:pt x="10761" y="11899"/>
                  <a:pt x="10788" y="11551"/>
                  <a:pt x="10654" y="11256"/>
                </a:cubicBezTo>
                <a:cubicBezTo>
                  <a:pt x="10534" y="10982"/>
                  <a:pt x="10256" y="10750"/>
                  <a:pt x="9969" y="10750"/>
                </a:cubicBezTo>
                <a:cubicBezTo>
                  <a:pt x="9934" y="10750"/>
                  <a:pt x="9898" y="10753"/>
                  <a:pt x="9863" y="10760"/>
                </a:cubicBezTo>
                <a:cubicBezTo>
                  <a:pt x="9609" y="10814"/>
                  <a:pt x="9448" y="11028"/>
                  <a:pt x="9287" y="11229"/>
                </a:cubicBezTo>
                <a:cubicBezTo>
                  <a:pt x="5870" y="15920"/>
                  <a:pt x="4824" y="22285"/>
                  <a:pt x="3726" y="27887"/>
                </a:cubicBezTo>
                <a:cubicBezTo>
                  <a:pt x="3712" y="27954"/>
                  <a:pt x="3712" y="28021"/>
                  <a:pt x="3699" y="28088"/>
                </a:cubicBezTo>
                <a:cubicBezTo>
                  <a:pt x="3511" y="28275"/>
                  <a:pt x="3350" y="28436"/>
                  <a:pt x="3176" y="28624"/>
                </a:cubicBezTo>
                <a:cubicBezTo>
                  <a:pt x="2694" y="29120"/>
                  <a:pt x="0" y="31760"/>
                  <a:pt x="375" y="32430"/>
                </a:cubicBezTo>
                <a:cubicBezTo>
                  <a:pt x="484" y="32616"/>
                  <a:pt x="634" y="32695"/>
                  <a:pt x="812" y="32695"/>
                </a:cubicBezTo>
                <a:cubicBezTo>
                  <a:pt x="1733" y="32695"/>
                  <a:pt x="3382" y="30573"/>
                  <a:pt x="3685" y="30259"/>
                </a:cubicBezTo>
                <a:cubicBezTo>
                  <a:pt x="4034" y="29910"/>
                  <a:pt x="4396" y="29562"/>
                  <a:pt x="4757" y="29213"/>
                </a:cubicBezTo>
                <a:cubicBezTo>
                  <a:pt x="5485" y="29453"/>
                  <a:pt x="6267" y="29521"/>
                  <a:pt x="7050" y="29521"/>
                </a:cubicBezTo>
                <a:cubicBezTo>
                  <a:pt x="7364" y="29521"/>
                  <a:pt x="7677" y="29510"/>
                  <a:pt x="7987" y="29495"/>
                </a:cubicBezTo>
                <a:cubicBezTo>
                  <a:pt x="13267" y="29307"/>
                  <a:pt x="18467" y="28409"/>
                  <a:pt x="23680" y="27498"/>
                </a:cubicBezTo>
                <a:cubicBezTo>
                  <a:pt x="24028" y="27431"/>
                  <a:pt x="24497" y="27270"/>
                  <a:pt x="24470" y="26895"/>
                </a:cubicBezTo>
                <a:cubicBezTo>
                  <a:pt x="23197" y="26279"/>
                  <a:pt x="21777" y="26078"/>
                  <a:pt x="20369" y="25930"/>
                </a:cubicBezTo>
                <a:cubicBezTo>
                  <a:pt x="16990" y="25541"/>
                  <a:pt x="13600" y="25362"/>
                  <a:pt x="10199" y="25362"/>
                </a:cubicBezTo>
                <a:cubicBezTo>
                  <a:pt x="9850" y="25362"/>
                  <a:pt x="9502" y="25364"/>
                  <a:pt x="9153" y="25367"/>
                </a:cubicBezTo>
                <a:cubicBezTo>
                  <a:pt x="10547" y="24282"/>
                  <a:pt x="11994" y="23263"/>
                  <a:pt x="13468" y="22298"/>
                </a:cubicBezTo>
                <a:cubicBezTo>
                  <a:pt x="13669" y="22392"/>
                  <a:pt x="13897" y="22419"/>
                  <a:pt x="14098" y="22459"/>
                </a:cubicBezTo>
                <a:cubicBezTo>
                  <a:pt x="15107" y="22573"/>
                  <a:pt x="16116" y="22599"/>
                  <a:pt x="17131" y="22599"/>
                </a:cubicBezTo>
                <a:cubicBezTo>
                  <a:pt x="17437" y="22599"/>
                  <a:pt x="17744" y="22596"/>
                  <a:pt x="18051" y="22593"/>
                </a:cubicBezTo>
                <a:cubicBezTo>
                  <a:pt x="19297" y="22593"/>
                  <a:pt x="20530" y="22580"/>
                  <a:pt x="21777" y="22580"/>
                </a:cubicBezTo>
                <a:cubicBezTo>
                  <a:pt x="24497" y="22553"/>
                  <a:pt x="27244" y="22540"/>
                  <a:pt x="29924" y="22111"/>
                </a:cubicBezTo>
                <a:cubicBezTo>
                  <a:pt x="30179" y="21374"/>
                  <a:pt x="29281" y="20798"/>
                  <a:pt x="28544" y="20543"/>
                </a:cubicBezTo>
                <a:cubicBezTo>
                  <a:pt x="26360" y="19806"/>
                  <a:pt x="24135" y="19149"/>
                  <a:pt x="21844" y="19002"/>
                </a:cubicBezTo>
                <a:cubicBezTo>
                  <a:pt x="21527" y="18981"/>
                  <a:pt x="21212" y="18971"/>
                  <a:pt x="20898" y="18971"/>
                </a:cubicBezTo>
                <a:cubicBezTo>
                  <a:pt x="20188" y="18971"/>
                  <a:pt x="19485" y="19024"/>
                  <a:pt x="18788" y="19136"/>
                </a:cubicBezTo>
                <a:cubicBezTo>
                  <a:pt x="20450" y="18238"/>
                  <a:pt x="22125" y="17367"/>
                  <a:pt x="23827" y="16509"/>
                </a:cubicBezTo>
                <a:cubicBezTo>
                  <a:pt x="24229" y="16550"/>
                  <a:pt x="24658" y="16550"/>
                  <a:pt x="25060" y="16550"/>
                </a:cubicBezTo>
                <a:cubicBezTo>
                  <a:pt x="29442" y="16523"/>
                  <a:pt x="33797" y="15906"/>
                  <a:pt x="38139" y="15303"/>
                </a:cubicBezTo>
                <a:cubicBezTo>
                  <a:pt x="38434" y="15250"/>
                  <a:pt x="38822" y="15116"/>
                  <a:pt x="38809" y="14821"/>
                </a:cubicBezTo>
                <a:cubicBezTo>
                  <a:pt x="37764" y="14258"/>
                  <a:pt x="36585" y="14070"/>
                  <a:pt x="35419" y="13896"/>
                </a:cubicBezTo>
                <a:cubicBezTo>
                  <a:pt x="33757" y="13668"/>
                  <a:pt x="32109" y="13481"/>
                  <a:pt x="30434" y="13347"/>
                </a:cubicBezTo>
                <a:cubicBezTo>
                  <a:pt x="32189" y="12516"/>
                  <a:pt x="33945" y="11725"/>
                  <a:pt x="35687" y="10894"/>
                </a:cubicBezTo>
                <a:cubicBezTo>
                  <a:pt x="39323" y="11463"/>
                  <a:pt x="43004" y="11758"/>
                  <a:pt x="46668" y="11758"/>
                </a:cubicBezTo>
                <a:cubicBezTo>
                  <a:pt x="46974" y="11758"/>
                  <a:pt x="47281" y="11756"/>
                  <a:pt x="47587" y="11752"/>
                </a:cubicBezTo>
                <a:cubicBezTo>
                  <a:pt x="47881" y="11323"/>
                  <a:pt x="47439" y="10868"/>
                  <a:pt x="46997" y="10653"/>
                </a:cubicBezTo>
                <a:cubicBezTo>
                  <a:pt x="44826" y="9487"/>
                  <a:pt x="42307" y="9313"/>
                  <a:pt x="39868" y="8911"/>
                </a:cubicBezTo>
                <a:cubicBezTo>
                  <a:pt x="40833" y="8415"/>
                  <a:pt x="41811" y="7933"/>
                  <a:pt x="42776" y="7410"/>
                </a:cubicBezTo>
                <a:cubicBezTo>
                  <a:pt x="43767" y="6901"/>
                  <a:pt x="44732" y="6351"/>
                  <a:pt x="45603" y="5668"/>
                </a:cubicBezTo>
                <a:cubicBezTo>
                  <a:pt x="45214" y="5570"/>
                  <a:pt x="44817" y="5528"/>
                  <a:pt x="44417" y="5528"/>
                </a:cubicBezTo>
                <a:cubicBezTo>
                  <a:pt x="43398" y="5528"/>
                  <a:pt x="42356" y="5799"/>
                  <a:pt x="41355" y="6097"/>
                </a:cubicBezTo>
                <a:cubicBezTo>
                  <a:pt x="40109" y="6459"/>
                  <a:pt x="38876" y="6861"/>
                  <a:pt x="37657" y="7289"/>
                </a:cubicBezTo>
                <a:cubicBezTo>
                  <a:pt x="38434" y="5105"/>
                  <a:pt x="39225" y="2854"/>
                  <a:pt x="39225" y="522"/>
                </a:cubicBezTo>
                <a:cubicBezTo>
                  <a:pt x="39225" y="388"/>
                  <a:pt x="39225" y="241"/>
                  <a:pt x="39144" y="147"/>
                </a:cubicBezTo>
                <a:cubicBezTo>
                  <a:pt x="39075" y="43"/>
                  <a:pt x="38974" y="0"/>
                  <a:pt x="3886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3">
  <p:cSld name="CUSTOM_4_1_1">
    <p:spTree>
      <p:nvGrpSpPr>
        <p:cNvPr id="1" name="Shape 152"/>
        <p:cNvGrpSpPr/>
        <p:nvPr/>
      </p:nvGrpSpPr>
      <p:grpSpPr>
        <a:xfrm>
          <a:off x="0" y="0"/>
          <a:ext cx="0" cy="0"/>
          <a:chOff x="0" y="0"/>
          <a:chExt cx="0" cy="0"/>
        </a:xfrm>
      </p:grpSpPr>
      <p:sp>
        <p:nvSpPr>
          <p:cNvPr id="153" name="Google Shape;153;p28"/>
          <p:cNvSpPr txBox="1">
            <a:spLocks noGrp="1"/>
          </p:cNvSpPr>
          <p:nvPr>
            <p:ph type="title"/>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500"/>
              <a:buNone/>
              <a:defRPr b="1"/>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grpSp>
        <p:nvGrpSpPr>
          <p:cNvPr id="154" name="Google Shape;154;p28"/>
          <p:cNvGrpSpPr/>
          <p:nvPr/>
        </p:nvGrpSpPr>
        <p:grpSpPr>
          <a:xfrm>
            <a:off x="-481085" y="-1189020"/>
            <a:ext cx="1789990" cy="2640135"/>
            <a:chOff x="2874425" y="502000"/>
            <a:chExt cx="614125" cy="905800"/>
          </a:xfrm>
        </p:grpSpPr>
        <p:sp>
          <p:nvSpPr>
            <p:cNvPr id="155" name="Google Shape;155;p28"/>
            <p:cNvSpPr/>
            <p:nvPr/>
          </p:nvSpPr>
          <p:spPr>
            <a:xfrm>
              <a:off x="3023675" y="597200"/>
              <a:ext cx="95000" cy="133825"/>
            </a:xfrm>
            <a:custGeom>
              <a:avLst/>
              <a:gdLst/>
              <a:ahLst/>
              <a:cxnLst/>
              <a:rect l="l" t="t" r="r" b="b"/>
              <a:pathLst>
                <a:path w="3800" h="5353" extrusionOk="0">
                  <a:moveTo>
                    <a:pt x="1448" y="1"/>
                  </a:moveTo>
                  <a:cubicBezTo>
                    <a:pt x="1" y="1"/>
                    <a:pt x="1387" y="3936"/>
                    <a:pt x="1723" y="4452"/>
                  </a:cubicBezTo>
                  <a:cubicBezTo>
                    <a:pt x="1924" y="4773"/>
                    <a:pt x="2152" y="5068"/>
                    <a:pt x="2487" y="5243"/>
                  </a:cubicBezTo>
                  <a:cubicBezTo>
                    <a:pt x="2633" y="5313"/>
                    <a:pt x="2799" y="5352"/>
                    <a:pt x="2963" y="5352"/>
                  </a:cubicBezTo>
                  <a:cubicBezTo>
                    <a:pt x="3174" y="5352"/>
                    <a:pt x="3381" y="5286"/>
                    <a:pt x="3532" y="5135"/>
                  </a:cubicBezTo>
                  <a:cubicBezTo>
                    <a:pt x="3760" y="4908"/>
                    <a:pt x="3800" y="4532"/>
                    <a:pt x="3800" y="4197"/>
                  </a:cubicBezTo>
                  <a:cubicBezTo>
                    <a:pt x="3786" y="3045"/>
                    <a:pt x="3451" y="1906"/>
                    <a:pt x="2822" y="927"/>
                  </a:cubicBezTo>
                  <a:cubicBezTo>
                    <a:pt x="2647" y="633"/>
                    <a:pt x="2406" y="351"/>
                    <a:pt x="2085" y="177"/>
                  </a:cubicBezTo>
                  <a:cubicBezTo>
                    <a:pt x="1829" y="55"/>
                    <a:pt x="1618" y="1"/>
                    <a:pt x="1448"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 name="Google Shape;156;p28"/>
            <p:cNvSpPr/>
            <p:nvPr/>
          </p:nvSpPr>
          <p:spPr>
            <a:xfrm>
              <a:off x="3322275" y="760050"/>
              <a:ext cx="94900" cy="133800"/>
            </a:xfrm>
            <a:custGeom>
              <a:avLst/>
              <a:gdLst/>
              <a:ahLst/>
              <a:cxnLst/>
              <a:rect l="l" t="t" r="r" b="b"/>
              <a:pathLst>
                <a:path w="3796" h="5352" extrusionOk="0">
                  <a:moveTo>
                    <a:pt x="1457" y="0"/>
                  </a:moveTo>
                  <a:cubicBezTo>
                    <a:pt x="0" y="0"/>
                    <a:pt x="1407" y="3959"/>
                    <a:pt x="1719" y="4451"/>
                  </a:cubicBezTo>
                  <a:cubicBezTo>
                    <a:pt x="1920" y="4772"/>
                    <a:pt x="2161" y="5067"/>
                    <a:pt x="2496" y="5241"/>
                  </a:cubicBezTo>
                  <a:cubicBezTo>
                    <a:pt x="2642" y="5312"/>
                    <a:pt x="2806" y="5351"/>
                    <a:pt x="2967" y="5351"/>
                  </a:cubicBezTo>
                  <a:cubicBezTo>
                    <a:pt x="3175" y="5351"/>
                    <a:pt x="3377" y="5285"/>
                    <a:pt x="3528" y="5134"/>
                  </a:cubicBezTo>
                  <a:cubicBezTo>
                    <a:pt x="3769" y="4906"/>
                    <a:pt x="3796" y="4531"/>
                    <a:pt x="3796" y="4196"/>
                  </a:cubicBezTo>
                  <a:cubicBezTo>
                    <a:pt x="3783" y="3044"/>
                    <a:pt x="3448" y="1905"/>
                    <a:pt x="2831" y="926"/>
                  </a:cubicBezTo>
                  <a:cubicBezTo>
                    <a:pt x="2644" y="631"/>
                    <a:pt x="2402" y="350"/>
                    <a:pt x="2094" y="176"/>
                  </a:cubicBezTo>
                  <a:cubicBezTo>
                    <a:pt x="1838" y="55"/>
                    <a:pt x="1628" y="0"/>
                    <a:pt x="1457"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 name="Google Shape;157;p28"/>
            <p:cNvSpPr/>
            <p:nvPr/>
          </p:nvSpPr>
          <p:spPr>
            <a:xfrm>
              <a:off x="3181975" y="689800"/>
              <a:ext cx="69050" cy="141350"/>
            </a:xfrm>
            <a:custGeom>
              <a:avLst/>
              <a:gdLst/>
              <a:ahLst/>
              <a:cxnLst/>
              <a:rect l="l" t="t" r="r" b="b"/>
              <a:pathLst>
                <a:path w="2762" h="5654" extrusionOk="0">
                  <a:moveTo>
                    <a:pt x="815" y="0"/>
                  </a:moveTo>
                  <a:cubicBezTo>
                    <a:pt x="421" y="0"/>
                    <a:pt x="79" y="333"/>
                    <a:pt x="41" y="1069"/>
                  </a:cubicBezTo>
                  <a:cubicBezTo>
                    <a:pt x="1" y="2477"/>
                    <a:pt x="577" y="4125"/>
                    <a:pt x="1434" y="5224"/>
                  </a:cubicBezTo>
                  <a:cubicBezTo>
                    <a:pt x="1604" y="5432"/>
                    <a:pt x="1824" y="5653"/>
                    <a:pt x="2082" y="5653"/>
                  </a:cubicBezTo>
                  <a:cubicBezTo>
                    <a:pt x="2089" y="5653"/>
                    <a:pt x="2097" y="5653"/>
                    <a:pt x="2105" y="5653"/>
                  </a:cubicBezTo>
                  <a:cubicBezTo>
                    <a:pt x="2587" y="5639"/>
                    <a:pt x="2761" y="5009"/>
                    <a:pt x="2748" y="4554"/>
                  </a:cubicBezTo>
                  <a:cubicBezTo>
                    <a:pt x="2708" y="3361"/>
                    <a:pt x="2346" y="2222"/>
                    <a:pt x="1971" y="1096"/>
                  </a:cubicBezTo>
                  <a:cubicBezTo>
                    <a:pt x="1740" y="397"/>
                    <a:pt x="1246" y="0"/>
                    <a:pt x="81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 name="Google Shape;158;p28"/>
            <p:cNvSpPr/>
            <p:nvPr/>
          </p:nvSpPr>
          <p:spPr>
            <a:xfrm>
              <a:off x="3223175" y="1134275"/>
              <a:ext cx="69375" cy="141475"/>
            </a:xfrm>
            <a:custGeom>
              <a:avLst/>
              <a:gdLst/>
              <a:ahLst/>
              <a:cxnLst/>
              <a:rect l="l" t="t" r="r" b="b"/>
              <a:pathLst>
                <a:path w="2775" h="5659" extrusionOk="0">
                  <a:moveTo>
                    <a:pt x="680" y="1"/>
                  </a:moveTo>
                  <a:cubicBezTo>
                    <a:pt x="673" y="1"/>
                    <a:pt x="665" y="1"/>
                    <a:pt x="658" y="1"/>
                  </a:cubicBezTo>
                  <a:cubicBezTo>
                    <a:pt x="175" y="15"/>
                    <a:pt x="1" y="645"/>
                    <a:pt x="28" y="1114"/>
                  </a:cubicBezTo>
                  <a:cubicBezTo>
                    <a:pt x="54" y="2293"/>
                    <a:pt x="430" y="3432"/>
                    <a:pt x="792" y="4558"/>
                  </a:cubicBezTo>
                  <a:cubicBezTo>
                    <a:pt x="1023" y="5259"/>
                    <a:pt x="1518" y="5659"/>
                    <a:pt x="1949" y="5659"/>
                  </a:cubicBezTo>
                  <a:cubicBezTo>
                    <a:pt x="2343" y="5659"/>
                    <a:pt x="2683" y="5326"/>
                    <a:pt x="2721" y="4585"/>
                  </a:cubicBezTo>
                  <a:cubicBezTo>
                    <a:pt x="2775" y="3204"/>
                    <a:pt x="2185" y="1529"/>
                    <a:pt x="1328" y="444"/>
                  </a:cubicBezTo>
                  <a:cubicBezTo>
                    <a:pt x="1158" y="222"/>
                    <a:pt x="938" y="1"/>
                    <a:pt x="680"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 name="Google Shape;159;p28"/>
            <p:cNvSpPr/>
            <p:nvPr/>
          </p:nvSpPr>
          <p:spPr>
            <a:xfrm>
              <a:off x="3047975" y="1007225"/>
              <a:ext cx="69025" cy="141525"/>
            </a:xfrm>
            <a:custGeom>
              <a:avLst/>
              <a:gdLst/>
              <a:ahLst/>
              <a:cxnLst/>
              <a:rect l="l" t="t" r="r" b="b"/>
              <a:pathLst>
                <a:path w="2761" h="5661" extrusionOk="0">
                  <a:moveTo>
                    <a:pt x="809" y="0"/>
                  </a:moveTo>
                  <a:cubicBezTo>
                    <a:pt x="417" y="0"/>
                    <a:pt x="79" y="330"/>
                    <a:pt x="40" y="1063"/>
                  </a:cubicBezTo>
                  <a:cubicBezTo>
                    <a:pt x="0" y="2457"/>
                    <a:pt x="576" y="4132"/>
                    <a:pt x="1434" y="5217"/>
                  </a:cubicBezTo>
                  <a:cubicBezTo>
                    <a:pt x="1604" y="5426"/>
                    <a:pt x="1824" y="5660"/>
                    <a:pt x="2083" y="5660"/>
                  </a:cubicBezTo>
                  <a:cubicBezTo>
                    <a:pt x="2090" y="5660"/>
                    <a:pt x="2097" y="5660"/>
                    <a:pt x="2104" y="5660"/>
                  </a:cubicBezTo>
                  <a:cubicBezTo>
                    <a:pt x="2587" y="5633"/>
                    <a:pt x="2761" y="5016"/>
                    <a:pt x="2747" y="4547"/>
                  </a:cubicBezTo>
                  <a:cubicBezTo>
                    <a:pt x="2707" y="3355"/>
                    <a:pt x="2345" y="2216"/>
                    <a:pt x="1970" y="1103"/>
                  </a:cubicBezTo>
                  <a:cubicBezTo>
                    <a:pt x="1738" y="401"/>
                    <a:pt x="1241" y="0"/>
                    <a:pt x="809"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 name="Google Shape;160;p28"/>
            <p:cNvSpPr/>
            <p:nvPr/>
          </p:nvSpPr>
          <p:spPr>
            <a:xfrm>
              <a:off x="3094525" y="817100"/>
              <a:ext cx="89825" cy="154950"/>
            </a:xfrm>
            <a:custGeom>
              <a:avLst/>
              <a:gdLst/>
              <a:ahLst/>
              <a:cxnLst/>
              <a:rect l="l" t="t" r="r" b="b"/>
              <a:pathLst>
                <a:path w="3593" h="6198" extrusionOk="0">
                  <a:moveTo>
                    <a:pt x="1160" y="0"/>
                  </a:moveTo>
                  <a:cubicBezTo>
                    <a:pt x="897" y="0"/>
                    <a:pt x="644" y="93"/>
                    <a:pt x="497" y="306"/>
                  </a:cubicBezTo>
                  <a:cubicBezTo>
                    <a:pt x="1" y="963"/>
                    <a:pt x="376" y="1834"/>
                    <a:pt x="564" y="2504"/>
                  </a:cubicBezTo>
                  <a:cubicBezTo>
                    <a:pt x="845" y="3522"/>
                    <a:pt x="1060" y="4460"/>
                    <a:pt x="1649" y="5385"/>
                  </a:cubicBezTo>
                  <a:cubicBezTo>
                    <a:pt x="1797" y="5640"/>
                    <a:pt x="1984" y="5867"/>
                    <a:pt x="2225" y="6042"/>
                  </a:cubicBezTo>
                  <a:cubicBezTo>
                    <a:pt x="2365" y="6140"/>
                    <a:pt x="2544" y="6198"/>
                    <a:pt x="2720" y="6198"/>
                  </a:cubicBezTo>
                  <a:cubicBezTo>
                    <a:pt x="2832" y="6198"/>
                    <a:pt x="2944" y="6174"/>
                    <a:pt x="3043" y="6122"/>
                  </a:cubicBezTo>
                  <a:cubicBezTo>
                    <a:pt x="3405" y="5934"/>
                    <a:pt x="3512" y="5465"/>
                    <a:pt x="3525" y="5050"/>
                  </a:cubicBezTo>
                  <a:cubicBezTo>
                    <a:pt x="3592" y="3643"/>
                    <a:pt x="3244" y="2222"/>
                    <a:pt x="2520" y="1016"/>
                  </a:cubicBezTo>
                  <a:cubicBezTo>
                    <a:pt x="2306" y="641"/>
                    <a:pt x="2038" y="293"/>
                    <a:pt x="1649" y="105"/>
                  </a:cubicBezTo>
                  <a:cubicBezTo>
                    <a:pt x="1498" y="37"/>
                    <a:pt x="1327" y="0"/>
                    <a:pt x="116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 name="Google Shape;161;p28"/>
            <p:cNvSpPr/>
            <p:nvPr/>
          </p:nvSpPr>
          <p:spPr>
            <a:xfrm>
              <a:off x="3363225" y="560650"/>
              <a:ext cx="89475" cy="155125"/>
            </a:xfrm>
            <a:custGeom>
              <a:avLst/>
              <a:gdLst/>
              <a:ahLst/>
              <a:cxnLst/>
              <a:rect l="l" t="t" r="r" b="b"/>
              <a:pathLst>
                <a:path w="3579" h="6205" extrusionOk="0">
                  <a:moveTo>
                    <a:pt x="1154" y="0"/>
                  </a:moveTo>
                  <a:cubicBezTo>
                    <a:pt x="892" y="0"/>
                    <a:pt x="639" y="98"/>
                    <a:pt x="483" y="312"/>
                  </a:cubicBezTo>
                  <a:cubicBezTo>
                    <a:pt x="0" y="969"/>
                    <a:pt x="362" y="1840"/>
                    <a:pt x="550" y="2510"/>
                  </a:cubicBezTo>
                  <a:cubicBezTo>
                    <a:pt x="831" y="3529"/>
                    <a:pt x="1073" y="4493"/>
                    <a:pt x="1635" y="5391"/>
                  </a:cubicBezTo>
                  <a:cubicBezTo>
                    <a:pt x="1796" y="5646"/>
                    <a:pt x="1970" y="5874"/>
                    <a:pt x="2212" y="6048"/>
                  </a:cubicBezTo>
                  <a:cubicBezTo>
                    <a:pt x="2351" y="6146"/>
                    <a:pt x="2530" y="6204"/>
                    <a:pt x="2706" y="6204"/>
                  </a:cubicBezTo>
                  <a:cubicBezTo>
                    <a:pt x="2818" y="6204"/>
                    <a:pt x="2930" y="6181"/>
                    <a:pt x="3029" y="6128"/>
                  </a:cubicBezTo>
                  <a:cubicBezTo>
                    <a:pt x="3404" y="5941"/>
                    <a:pt x="3498" y="5472"/>
                    <a:pt x="3511" y="5056"/>
                  </a:cubicBezTo>
                  <a:cubicBezTo>
                    <a:pt x="3578" y="3649"/>
                    <a:pt x="3230" y="2229"/>
                    <a:pt x="2506" y="1023"/>
                  </a:cubicBezTo>
                  <a:cubicBezTo>
                    <a:pt x="2292" y="647"/>
                    <a:pt x="2024" y="299"/>
                    <a:pt x="1635" y="111"/>
                  </a:cubicBezTo>
                  <a:cubicBezTo>
                    <a:pt x="1486" y="39"/>
                    <a:pt x="1318" y="0"/>
                    <a:pt x="1154"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 name="Google Shape;162;p28"/>
            <p:cNvSpPr/>
            <p:nvPr/>
          </p:nvSpPr>
          <p:spPr>
            <a:xfrm>
              <a:off x="2920650" y="727200"/>
              <a:ext cx="89475" cy="130750"/>
            </a:xfrm>
            <a:custGeom>
              <a:avLst/>
              <a:gdLst/>
              <a:ahLst/>
              <a:cxnLst/>
              <a:rect l="l" t="t" r="r" b="b"/>
              <a:pathLst>
                <a:path w="3579" h="5230" extrusionOk="0">
                  <a:moveTo>
                    <a:pt x="1510" y="1"/>
                  </a:moveTo>
                  <a:cubicBezTo>
                    <a:pt x="1499" y="1"/>
                    <a:pt x="1487" y="1"/>
                    <a:pt x="1475" y="2"/>
                  </a:cubicBezTo>
                  <a:cubicBezTo>
                    <a:pt x="1" y="123"/>
                    <a:pt x="1783" y="4130"/>
                    <a:pt x="2078" y="4626"/>
                  </a:cubicBezTo>
                  <a:cubicBezTo>
                    <a:pt x="2199" y="4880"/>
                    <a:pt x="2386" y="5148"/>
                    <a:pt x="2681" y="5215"/>
                  </a:cubicBezTo>
                  <a:cubicBezTo>
                    <a:pt x="2719" y="5225"/>
                    <a:pt x="2757" y="5229"/>
                    <a:pt x="2795" y="5229"/>
                  </a:cubicBezTo>
                  <a:cubicBezTo>
                    <a:pt x="3029" y="5229"/>
                    <a:pt x="3265" y="5063"/>
                    <a:pt x="3391" y="4867"/>
                  </a:cubicBezTo>
                  <a:cubicBezTo>
                    <a:pt x="3539" y="4626"/>
                    <a:pt x="3579" y="4331"/>
                    <a:pt x="3566" y="4036"/>
                  </a:cubicBezTo>
                  <a:cubicBezTo>
                    <a:pt x="3539" y="3299"/>
                    <a:pt x="3298" y="2616"/>
                    <a:pt x="3056" y="1932"/>
                  </a:cubicBezTo>
                  <a:cubicBezTo>
                    <a:pt x="2936" y="1597"/>
                    <a:pt x="2828" y="1262"/>
                    <a:pt x="2641" y="954"/>
                  </a:cubicBezTo>
                  <a:cubicBezTo>
                    <a:pt x="2453" y="659"/>
                    <a:pt x="2199" y="378"/>
                    <a:pt x="1917" y="177"/>
                  </a:cubicBezTo>
                  <a:cubicBezTo>
                    <a:pt x="1793" y="77"/>
                    <a:pt x="1657" y="1"/>
                    <a:pt x="1510"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 name="Google Shape;163;p28"/>
            <p:cNvSpPr/>
            <p:nvPr/>
          </p:nvSpPr>
          <p:spPr>
            <a:xfrm>
              <a:off x="3398725" y="958375"/>
              <a:ext cx="89825" cy="130725"/>
            </a:xfrm>
            <a:custGeom>
              <a:avLst/>
              <a:gdLst/>
              <a:ahLst/>
              <a:cxnLst/>
              <a:rect l="l" t="t" r="r" b="b"/>
              <a:pathLst>
                <a:path w="3593" h="5229" extrusionOk="0">
                  <a:moveTo>
                    <a:pt x="1513" y="0"/>
                  </a:moveTo>
                  <a:cubicBezTo>
                    <a:pt x="1500" y="0"/>
                    <a:pt x="1488" y="1"/>
                    <a:pt x="1475" y="2"/>
                  </a:cubicBezTo>
                  <a:cubicBezTo>
                    <a:pt x="1" y="123"/>
                    <a:pt x="1810" y="4129"/>
                    <a:pt x="2078" y="4625"/>
                  </a:cubicBezTo>
                  <a:cubicBezTo>
                    <a:pt x="2212" y="4880"/>
                    <a:pt x="2400" y="5148"/>
                    <a:pt x="2681" y="5215"/>
                  </a:cubicBezTo>
                  <a:cubicBezTo>
                    <a:pt x="2719" y="5224"/>
                    <a:pt x="2757" y="5229"/>
                    <a:pt x="2795" y="5229"/>
                  </a:cubicBezTo>
                  <a:cubicBezTo>
                    <a:pt x="3032" y="5229"/>
                    <a:pt x="3278" y="5062"/>
                    <a:pt x="3405" y="4866"/>
                  </a:cubicBezTo>
                  <a:cubicBezTo>
                    <a:pt x="3552" y="4625"/>
                    <a:pt x="3592" y="4330"/>
                    <a:pt x="3566" y="4036"/>
                  </a:cubicBezTo>
                  <a:cubicBezTo>
                    <a:pt x="3552" y="3299"/>
                    <a:pt x="3298" y="2615"/>
                    <a:pt x="3070" y="1932"/>
                  </a:cubicBezTo>
                  <a:cubicBezTo>
                    <a:pt x="2949" y="1597"/>
                    <a:pt x="2829" y="1262"/>
                    <a:pt x="2654" y="953"/>
                  </a:cubicBezTo>
                  <a:cubicBezTo>
                    <a:pt x="2467" y="659"/>
                    <a:pt x="2212" y="377"/>
                    <a:pt x="1931" y="176"/>
                  </a:cubicBezTo>
                  <a:cubicBezTo>
                    <a:pt x="1806" y="77"/>
                    <a:pt x="1671" y="0"/>
                    <a:pt x="1513"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 name="Google Shape;164;p28"/>
            <p:cNvSpPr/>
            <p:nvPr/>
          </p:nvSpPr>
          <p:spPr>
            <a:xfrm>
              <a:off x="3194700" y="502000"/>
              <a:ext cx="89825" cy="130475"/>
            </a:xfrm>
            <a:custGeom>
              <a:avLst/>
              <a:gdLst/>
              <a:ahLst/>
              <a:cxnLst/>
              <a:rect l="l" t="t" r="r" b="b"/>
              <a:pathLst>
                <a:path w="3593" h="5219" extrusionOk="0">
                  <a:moveTo>
                    <a:pt x="1536" y="0"/>
                  </a:moveTo>
                  <a:cubicBezTo>
                    <a:pt x="1516" y="0"/>
                    <a:pt x="1495" y="2"/>
                    <a:pt x="1475" y="5"/>
                  </a:cubicBezTo>
                  <a:cubicBezTo>
                    <a:pt x="1" y="112"/>
                    <a:pt x="1810" y="4119"/>
                    <a:pt x="2078" y="4628"/>
                  </a:cubicBezTo>
                  <a:cubicBezTo>
                    <a:pt x="2212" y="4869"/>
                    <a:pt x="2400" y="5137"/>
                    <a:pt x="2681" y="5204"/>
                  </a:cubicBezTo>
                  <a:cubicBezTo>
                    <a:pt x="2720" y="5214"/>
                    <a:pt x="2760" y="5219"/>
                    <a:pt x="2801" y="5219"/>
                  </a:cubicBezTo>
                  <a:cubicBezTo>
                    <a:pt x="3036" y="5219"/>
                    <a:pt x="3279" y="5062"/>
                    <a:pt x="3405" y="4856"/>
                  </a:cubicBezTo>
                  <a:cubicBezTo>
                    <a:pt x="3552" y="4628"/>
                    <a:pt x="3592" y="4320"/>
                    <a:pt x="3579" y="4039"/>
                  </a:cubicBezTo>
                  <a:cubicBezTo>
                    <a:pt x="3552" y="3302"/>
                    <a:pt x="3297" y="2605"/>
                    <a:pt x="3070" y="1921"/>
                  </a:cubicBezTo>
                  <a:cubicBezTo>
                    <a:pt x="2949" y="1586"/>
                    <a:pt x="2842" y="1251"/>
                    <a:pt x="2654" y="956"/>
                  </a:cubicBezTo>
                  <a:cubicBezTo>
                    <a:pt x="2467" y="648"/>
                    <a:pt x="2212" y="367"/>
                    <a:pt x="1931" y="166"/>
                  </a:cubicBezTo>
                  <a:cubicBezTo>
                    <a:pt x="1812" y="83"/>
                    <a:pt x="1684" y="0"/>
                    <a:pt x="153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 name="Google Shape;165;p28"/>
            <p:cNvSpPr/>
            <p:nvPr/>
          </p:nvSpPr>
          <p:spPr>
            <a:xfrm>
              <a:off x="3358525" y="1172450"/>
              <a:ext cx="89825" cy="130725"/>
            </a:xfrm>
            <a:custGeom>
              <a:avLst/>
              <a:gdLst/>
              <a:ahLst/>
              <a:cxnLst/>
              <a:rect l="l" t="t" r="r" b="b"/>
              <a:pathLst>
                <a:path w="3593" h="5229" extrusionOk="0">
                  <a:moveTo>
                    <a:pt x="1513" y="1"/>
                  </a:moveTo>
                  <a:cubicBezTo>
                    <a:pt x="1500" y="1"/>
                    <a:pt x="1488" y="1"/>
                    <a:pt x="1475" y="2"/>
                  </a:cubicBezTo>
                  <a:cubicBezTo>
                    <a:pt x="1" y="123"/>
                    <a:pt x="1797" y="4116"/>
                    <a:pt x="2078" y="4625"/>
                  </a:cubicBezTo>
                  <a:cubicBezTo>
                    <a:pt x="2212" y="4880"/>
                    <a:pt x="2400" y="5148"/>
                    <a:pt x="2681" y="5215"/>
                  </a:cubicBezTo>
                  <a:cubicBezTo>
                    <a:pt x="2718" y="5224"/>
                    <a:pt x="2756" y="5229"/>
                    <a:pt x="2795" y="5229"/>
                  </a:cubicBezTo>
                  <a:cubicBezTo>
                    <a:pt x="3032" y="5229"/>
                    <a:pt x="3278" y="5061"/>
                    <a:pt x="3405" y="4853"/>
                  </a:cubicBezTo>
                  <a:cubicBezTo>
                    <a:pt x="3552" y="4625"/>
                    <a:pt x="3592" y="4317"/>
                    <a:pt x="3565" y="4036"/>
                  </a:cubicBezTo>
                  <a:cubicBezTo>
                    <a:pt x="3552" y="3299"/>
                    <a:pt x="3297" y="2615"/>
                    <a:pt x="3070" y="1932"/>
                  </a:cubicBezTo>
                  <a:cubicBezTo>
                    <a:pt x="2949" y="1597"/>
                    <a:pt x="2828" y="1262"/>
                    <a:pt x="2654" y="954"/>
                  </a:cubicBezTo>
                  <a:cubicBezTo>
                    <a:pt x="2467" y="645"/>
                    <a:pt x="2212" y="364"/>
                    <a:pt x="1931" y="163"/>
                  </a:cubicBezTo>
                  <a:cubicBezTo>
                    <a:pt x="1806" y="76"/>
                    <a:pt x="1671" y="1"/>
                    <a:pt x="1513"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 name="Google Shape;166;p28"/>
            <p:cNvSpPr/>
            <p:nvPr/>
          </p:nvSpPr>
          <p:spPr>
            <a:xfrm>
              <a:off x="3256025" y="918125"/>
              <a:ext cx="104550" cy="155450"/>
            </a:xfrm>
            <a:custGeom>
              <a:avLst/>
              <a:gdLst/>
              <a:ahLst/>
              <a:cxnLst/>
              <a:rect l="l" t="t" r="r" b="b"/>
              <a:pathLst>
                <a:path w="4182" h="6218" extrusionOk="0">
                  <a:moveTo>
                    <a:pt x="1782" y="0"/>
                  </a:moveTo>
                  <a:cubicBezTo>
                    <a:pt x="1224" y="0"/>
                    <a:pt x="594" y="511"/>
                    <a:pt x="416" y="1022"/>
                  </a:cubicBezTo>
                  <a:cubicBezTo>
                    <a:pt x="0" y="2202"/>
                    <a:pt x="804" y="4105"/>
                    <a:pt x="1421" y="5110"/>
                  </a:cubicBezTo>
                  <a:cubicBezTo>
                    <a:pt x="1689" y="5552"/>
                    <a:pt x="2024" y="5967"/>
                    <a:pt x="2493" y="6155"/>
                  </a:cubicBezTo>
                  <a:cubicBezTo>
                    <a:pt x="2599" y="6193"/>
                    <a:pt x="2714" y="6218"/>
                    <a:pt x="2830" y="6218"/>
                  </a:cubicBezTo>
                  <a:cubicBezTo>
                    <a:pt x="2919" y="6218"/>
                    <a:pt x="3009" y="6203"/>
                    <a:pt x="3096" y="6168"/>
                  </a:cubicBezTo>
                  <a:cubicBezTo>
                    <a:pt x="3270" y="6101"/>
                    <a:pt x="3404" y="5981"/>
                    <a:pt x="3498" y="5847"/>
                  </a:cubicBezTo>
                  <a:cubicBezTo>
                    <a:pt x="4020" y="5230"/>
                    <a:pt x="4181" y="4359"/>
                    <a:pt x="4087" y="3555"/>
                  </a:cubicBezTo>
                  <a:cubicBezTo>
                    <a:pt x="3980" y="2751"/>
                    <a:pt x="3645" y="2001"/>
                    <a:pt x="3270" y="1277"/>
                  </a:cubicBezTo>
                  <a:cubicBezTo>
                    <a:pt x="2975" y="741"/>
                    <a:pt x="2533" y="57"/>
                    <a:pt x="1863" y="4"/>
                  </a:cubicBezTo>
                  <a:cubicBezTo>
                    <a:pt x="1836" y="1"/>
                    <a:pt x="1809" y="0"/>
                    <a:pt x="178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 name="Google Shape;167;p28"/>
            <p:cNvSpPr/>
            <p:nvPr/>
          </p:nvSpPr>
          <p:spPr>
            <a:xfrm>
              <a:off x="3108275" y="1252475"/>
              <a:ext cx="104550" cy="155325"/>
            </a:xfrm>
            <a:custGeom>
              <a:avLst/>
              <a:gdLst/>
              <a:ahLst/>
              <a:cxnLst/>
              <a:rect l="l" t="t" r="r" b="b"/>
              <a:pathLst>
                <a:path w="4182" h="6213" extrusionOk="0">
                  <a:moveTo>
                    <a:pt x="1770" y="0"/>
                  </a:moveTo>
                  <a:cubicBezTo>
                    <a:pt x="1224" y="0"/>
                    <a:pt x="595" y="511"/>
                    <a:pt x="416" y="1022"/>
                  </a:cubicBezTo>
                  <a:cubicBezTo>
                    <a:pt x="0" y="2215"/>
                    <a:pt x="818" y="4105"/>
                    <a:pt x="1421" y="5110"/>
                  </a:cubicBezTo>
                  <a:cubicBezTo>
                    <a:pt x="1689" y="5539"/>
                    <a:pt x="2024" y="5967"/>
                    <a:pt x="2493" y="6142"/>
                  </a:cubicBezTo>
                  <a:cubicBezTo>
                    <a:pt x="2607" y="6182"/>
                    <a:pt x="2730" y="6213"/>
                    <a:pt x="2855" y="6213"/>
                  </a:cubicBezTo>
                  <a:cubicBezTo>
                    <a:pt x="2936" y="6213"/>
                    <a:pt x="3017" y="6200"/>
                    <a:pt x="3096" y="6168"/>
                  </a:cubicBezTo>
                  <a:cubicBezTo>
                    <a:pt x="3257" y="6101"/>
                    <a:pt x="3391" y="5981"/>
                    <a:pt x="3498" y="5847"/>
                  </a:cubicBezTo>
                  <a:cubicBezTo>
                    <a:pt x="4021" y="5230"/>
                    <a:pt x="4181" y="4359"/>
                    <a:pt x="4074" y="3555"/>
                  </a:cubicBezTo>
                  <a:cubicBezTo>
                    <a:pt x="3980" y="2751"/>
                    <a:pt x="3645" y="1987"/>
                    <a:pt x="3257" y="1277"/>
                  </a:cubicBezTo>
                  <a:cubicBezTo>
                    <a:pt x="2975" y="741"/>
                    <a:pt x="2520" y="44"/>
                    <a:pt x="1850" y="4"/>
                  </a:cubicBezTo>
                  <a:cubicBezTo>
                    <a:pt x="1824" y="1"/>
                    <a:pt x="1797" y="0"/>
                    <a:pt x="177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 name="Google Shape;168;p28"/>
            <p:cNvSpPr/>
            <p:nvPr/>
          </p:nvSpPr>
          <p:spPr>
            <a:xfrm>
              <a:off x="2874425" y="906725"/>
              <a:ext cx="104900" cy="155475"/>
            </a:xfrm>
            <a:custGeom>
              <a:avLst/>
              <a:gdLst/>
              <a:ahLst/>
              <a:cxnLst/>
              <a:rect l="l" t="t" r="r" b="b"/>
              <a:pathLst>
                <a:path w="4196" h="6219" extrusionOk="0">
                  <a:moveTo>
                    <a:pt x="1784" y="1"/>
                  </a:moveTo>
                  <a:cubicBezTo>
                    <a:pt x="1226" y="1"/>
                    <a:pt x="595" y="524"/>
                    <a:pt x="416" y="1036"/>
                  </a:cubicBezTo>
                  <a:cubicBezTo>
                    <a:pt x="1" y="2215"/>
                    <a:pt x="818" y="4118"/>
                    <a:pt x="1421" y="5123"/>
                  </a:cubicBezTo>
                  <a:cubicBezTo>
                    <a:pt x="1689" y="5552"/>
                    <a:pt x="2024" y="5968"/>
                    <a:pt x="2493" y="6155"/>
                  </a:cubicBezTo>
                  <a:cubicBezTo>
                    <a:pt x="2599" y="6193"/>
                    <a:pt x="2714" y="6218"/>
                    <a:pt x="2830" y="6218"/>
                  </a:cubicBezTo>
                  <a:cubicBezTo>
                    <a:pt x="2919" y="6218"/>
                    <a:pt x="3009" y="6204"/>
                    <a:pt x="3096" y="6169"/>
                  </a:cubicBezTo>
                  <a:cubicBezTo>
                    <a:pt x="3270" y="6102"/>
                    <a:pt x="3404" y="5981"/>
                    <a:pt x="3498" y="5847"/>
                  </a:cubicBezTo>
                  <a:cubicBezTo>
                    <a:pt x="4021" y="5231"/>
                    <a:pt x="4195" y="4360"/>
                    <a:pt x="4088" y="3555"/>
                  </a:cubicBezTo>
                  <a:cubicBezTo>
                    <a:pt x="3994" y="2751"/>
                    <a:pt x="3659" y="2001"/>
                    <a:pt x="3270" y="1277"/>
                  </a:cubicBezTo>
                  <a:cubicBezTo>
                    <a:pt x="2989" y="741"/>
                    <a:pt x="2533" y="58"/>
                    <a:pt x="1863" y="4"/>
                  </a:cubicBezTo>
                  <a:cubicBezTo>
                    <a:pt x="1837" y="2"/>
                    <a:pt x="1811" y="1"/>
                    <a:pt x="1784"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69" name="Google Shape;169;p28"/>
          <p:cNvSpPr/>
          <p:nvPr/>
        </p:nvSpPr>
        <p:spPr>
          <a:xfrm>
            <a:off x="8278500" y="4604000"/>
            <a:ext cx="682573" cy="738804"/>
          </a:xfrm>
          <a:custGeom>
            <a:avLst/>
            <a:gdLst/>
            <a:ahLst/>
            <a:cxnLst/>
            <a:rect l="l" t="t" r="r" b="b"/>
            <a:pathLst>
              <a:path w="9007" h="9749" extrusionOk="0">
                <a:moveTo>
                  <a:pt x="3436" y="0"/>
                </a:moveTo>
                <a:cubicBezTo>
                  <a:pt x="3408" y="0"/>
                  <a:pt x="3380" y="2"/>
                  <a:pt x="3351" y="5"/>
                </a:cubicBezTo>
                <a:cubicBezTo>
                  <a:pt x="3110" y="18"/>
                  <a:pt x="2895" y="152"/>
                  <a:pt x="2748" y="340"/>
                </a:cubicBezTo>
                <a:cubicBezTo>
                  <a:pt x="2400" y="755"/>
                  <a:pt x="2400" y="1331"/>
                  <a:pt x="2480" y="1841"/>
                </a:cubicBezTo>
                <a:cubicBezTo>
                  <a:pt x="2601" y="2484"/>
                  <a:pt x="2842" y="3073"/>
                  <a:pt x="3163" y="3623"/>
                </a:cubicBezTo>
                <a:cubicBezTo>
                  <a:pt x="3204" y="3690"/>
                  <a:pt x="3230" y="3744"/>
                  <a:pt x="3271" y="3811"/>
                </a:cubicBezTo>
                <a:cubicBezTo>
                  <a:pt x="2938" y="3767"/>
                  <a:pt x="2608" y="3743"/>
                  <a:pt x="2278" y="3743"/>
                </a:cubicBezTo>
                <a:cubicBezTo>
                  <a:pt x="1904" y="3743"/>
                  <a:pt x="1531" y="3773"/>
                  <a:pt x="1153" y="3837"/>
                </a:cubicBezTo>
                <a:cubicBezTo>
                  <a:pt x="684" y="3918"/>
                  <a:pt x="162" y="4092"/>
                  <a:pt x="54" y="4615"/>
                </a:cubicBezTo>
                <a:cubicBezTo>
                  <a:pt x="1" y="4842"/>
                  <a:pt x="54" y="5097"/>
                  <a:pt x="188" y="5298"/>
                </a:cubicBezTo>
                <a:cubicBezTo>
                  <a:pt x="483" y="5767"/>
                  <a:pt x="1019" y="5928"/>
                  <a:pt x="1542" y="5995"/>
                </a:cubicBezTo>
                <a:cubicBezTo>
                  <a:pt x="1730" y="6018"/>
                  <a:pt x="1917" y="6028"/>
                  <a:pt x="2105" y="6028"/>
                </a:cubicBezTo>
                <a:cubicBezTo>
                  <a:pt x="2465" y="6028"/>
                  <a:pt x="2824" y="5990"/>
                  <a:pt x="3177" y="5928"/>
                </a:cubicBezTo>
                <a:lnTo>
                  <a:pt x="3177" y="5928"/>
                </a:lnTo>
                <a:cubicBezTo>
                  <a:pt x="2708" y="6652"/>
                  <a:pt x="2373" y="7456"/>
                  <a:pt x="2199" y="8300"/>
                </a:cubicBezTo>
                <a:cubicBezTo>
                  <a:pt x="2091" y="8769"/>
                  <a:pt x="2064" y="9305"/>
                  <a:pt x="2493" y="9600"/>
                </a:cubicBezTo>
                <a:cubicBezTo>
                  <a:pt x="2645" y="9701"/>
                  <a:pt x="2827" y="9749"/>
                  <a:pt x="3006" y="9749"/>
                </a:cubicBezTo>
                <a:cubicBezTo>
                  <a:pt x="3064" y="9749"/>
                  <a:pt x="3121" y="9744"/>
                  <a:pt x="3177" y="9734"/>
                </a:cubicBezTo>
                <a:cubicBezTo>
                  <a:pt x="3713" y="9640"/>
                  <a:pt x="4088" y="9198"/>
                  <a:pt x="4329" y="8742"/>
                </a:cubicBezTo>
                <a:cubicBezTo>
                  <a:pt x="4637" y="8193"/>
                  <a:pt x="4825" y="7563"/>
                  <a:pt x="4932" y="6933"/>
                </a:cubicBezTo>
                <a:cubicBezTo>
                  <a:pt x="4972" y="6772"/>
                  <a:pt x="4999" y="6584"/>
                  <a:pt x="5039" y="6383"/>
                </a:cubicBezTo>
                <a:cubicBezTo>
                  <a:pt x="5576" y="7027"/>
                  <a:pt x="6219" y="7576"/>
                  <a:pt x="6942" y="7992"/>
                </a:cubicBezTo>
                <a:cubicBezTo>
                  <a:pt x="7209" y="8141"/>
                  <a:pt x="7501" y="8276"/>
                  <a:pt x="7784" y="8276"/>
                </a:cubicBezTo>
                <a:cubicBezTo>
                  <a:pt x="7956" y="8276"/>
                  <a:pt x="8125" y="8226"/>
                  <a:pt x="8282" y="8099"/>
                </a:cubicBezTo>
                <a:cubicBezTo>
                  <a:pt x="8470" y="7938"/>
                  <a:pt x="8591" y="7724"/>
                  <a:pt x="8618" y="7496"/>
                </a:cubicBezTo>
                <a:cubicBezTo>
                  <a:pt x="8685" y="6933"/>
                  <a:pt x="8390" y="6464"/>
                  <a:pt x="8014" y="6089"/>
                </a:cubicBezTo>
                <a:cubicBezTo>
                  <a:pt x="7586" y="5620"/>
                  <a:pt x="7050" y="5258"/>
                  <a:pt x="6473" y="4963"/>
                </a:cubicBezTo>
                <a:cubicBezTo>
                  <a:pt x="6393" y="4923"/>
                  <a:pt x="6326" y="4883"/>
                  <a:pt x="6246" y="4829"/>
                </a:cubicBezTo>
                <a:cubicBezTo>
                  <a:pt x="6983" y="4561"/>
                  <a:pt x="7666" y="4172"/>
                  <a:pt x="8269" y="3690"/>
                </a:cubicBezTo>
                <a:cubicBezTo>
                  <a:pt x="8644" y="3382"/>
                  <a:pt x="9006" y="2980"/>
                  <a:pt x="8859" y="2484"/>
                </a:cubicBezTo>
                <a:cubicBezTo>
                  <a:pt x="8792" y="2243"/>
                  <a:pt x="8631" y="2068"/>
                  <a:pt x="8430" y="1948"/>
                </a:cubicBezTo>
                <a:cubicBezTo>
                  <a:pt x="8223" y="1836"/>
                  <a:pt x="8007" y="1792"/>
                  <a:pt x="7791" y="1792"/>
                </a:cubicBezTo>
                <a:cubicBezTo>
                  <a:pt x="7488" y="1792"/>
                  <a:pt x="7184" y="1879"/>
                  <a:pt x="6902" y="1988"/>
                </a:cubicBezTo>
                <a:cubicBezTo>
                  <a:pt x="6313" y="2243"/>
                  <a:pt x="5777" y="2618"/>
                  <a:pt x="5294" y="3033"/>
                </a:cubicBezTo>
                <a:cubicBezTo>
                  <a:pt x="5241" y="3073"/>
                  <a:pt x="5187" y="3114"/>
                  <a:pt x="5147" y="3154"/>
                </a:cubicBezTo>
                <a:cubicBezTo>
                  <a:pt x="5039" y="2350"/>
                  <a:pt x="4812" y="1546"/>
                  <a:pt x="4423" y="822"/>
                </a:cubicBezTo>
                <a:cubicBezTo>
                  <a:pt x="4220" y="429"/>
                  <a:pt x="3922" y="0"/>
                  <a:pt x="3436"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2"/>
        </a:solidFill>
        <a:effectLst/>
      </p:bgPr>
    </p:bg>
    <p:spTree>
      <p:nvGrpSpPr>
        <p:cNvPr id="1" name="Shape 170"/>
        <p:cNvGrpSpPr/>
        <p:nvPr/>
      </p:nvGrpSpPr>
      <p:grpSpPr>
        <a:xfrm>
          <a:off x="0" y="0"/>
          <a:ext cx="0" cy="0"/>
          <a:chOff x="0" y="0"/>
          <a:chExt cx="0" cy="0"/>
        </a:xfrm>
      </p:grpSpPr>
      <p:sp>
        <p:nvSpPr>
          <p:cNvPr id="171" name="Google Shape;171;p29"/>
          <p:cNvSpPr txBox="1">
            <a:spLocks noGrp="1"/>
          </p:cNvSpPr>
          <p:nvPr>
            <p:ph type="title" hasCustomPrompt="1"/>
          </p:nvPr>
        </p:nvSpPr>
        <p:spPr>
          <a:xfrm>
            <a:off x="4059175" y="1459475"/>
            <a:ext cx="4371600" cy="15111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9600"/>
              <a:buNone/>
              <a:defRPr sz="7600"/>
            </a:lvl1pPr>
            <a:lvl2pPr lvl="1" algn="ctr">
              <a:lnSpc>
                <a:spcPct val="100000"/>
              </a:lnSpc>
              <a:spcBef>
                <a:spcPts val="0"/>
              </a:spcBef>
              <a:spcAft>
                <a:spcPts val="0"/>
              </a:spcAft>
              <a:buSzPts val="9600"/>
              <a:buNone/>
              <a:defRPr sz="9600"/>
            </a:lvl2pPr>
            <a:lvl3pPr lvl="2" algn="ctr">
              <a:lnSpc>
                <a:spcPct val="100000"/>
              </a:lnSpc>
              <a:spcBef>
                <a:spcPts val="0"/>
              </a:spcBef>
              <a:spcAft>
                <a:spcPts val="0"/>
              </a:spcAft>
              <a:buSzPts val="9600"/>
              <a:buNone/>
              <a:defRPr sz="9600"/>
            </a:lvl3pPr>
            <a:lvl4pPr lvl="3" algn="ctr">
              <a:lnSpc>
                <a:spcPct val="100000"/>
              </a:lnSpc>
              <a:spcBef>
                <a:spcPts val="0"/>
              </a:spcBef>
              <a:spcAft>
                <a:spcPts val="0"/>
              </a:spcAft>
              <a:buSzPts val="9600"/>
              <a:buNone/>
              <a:defRPr sz="9600"/>
            </a:lvl4pPr>
            <a:lvl5pPr lvl="4" algn="ctr">
              <a:lnSpc>
                <a:spcPct val="100000"/>
              </a:lnSpc>
              <a:spcBef>
                <a:spcPts val="0"/>
              </a:spcBef>
              <a:spcAft>
                <a:spcPts val="0"/>
              </a:spcAft>
              <a:buSzPts val="9600"/>
              <a:buNone/>
              <a:defRPr sz="9600"/>
            </a:lvl5pPr>
            <a:lvl6pPr lvl="5" algn="ctr">
              <a:lnSpc>
                <a:spcPct val="100000"/>
              </a:lnSpc>
              <a:spcBef>
                <a:spcPts val="0"/>
              </a:spcBef>
              <a:spcAft>
                <a:spcPts val="0"/>
              </a:spcAft>
              <a:buSzPts val="9600"/>
              <a:buNone/>
              <a:defRPr sz="9600"/>
            </a:lvl6pPr>
            <a:lvl7pPr lvl="6" algn="ctr">
              <a:lnSpc>
                <a:spcPct val="100000"/>
              </a:lnSpc>
              <a:spcBef>
                <a:spcPts val="0"/>
              </a:spcBef>
              <a:spcAft>
                <a:spcPts val="0"/>
              </a:spcAft>
              <a:buSzPts val="9600"/>
              <a:buNone/>
              <a:defRPr sz="9600"/>
            </a:lvl7pPr>
            <a:lvl8pPr lvl="7" algn="ctr">
              <a:lnSpc>
                <a:spcPct val="100000"/>
              </a:lnSpc>
              <a:spcBef>
                <a:spcPts val="0"/>
              </a:spcBef>
              <a:spcAft>
                <a:spcPts val="0"/>
              </a:spcAft>
              <a:buSzPts val="9600"/>
              <a:buNone/>
              <a:defRPr sz="9600"/>
            </a:lvl8pPr>
            <a:lvl9pPr lvl="8" algn="ctr">
              <a:lnSpc>
                <a:spcPct val="100000"/>
              </a:lnSpc>
              <a:spcBef>
                <a:spcPts val="0"/>
              </a:spcBef>
              <a:spcAft>
                <a:spcPts val="0"/>
              </a:spcAft>
              <a:buSzPts val="9600"/>
              <a:buNone/>
              <a:defRPr sz="9600"/>
            </a:lvl9pPr>
          </a:lstStyle>
          <a:p>
            <a:r>
              <a:t>xx%</a:t>
            </a:r>
          </a:p>
        </p:txBody>
      </p:sp>
      <p:sp>
        <p:nvSpPr>
          <p:cNvPr id="172" name="Google Shape;172;p29"/>
          <p:cNvSpPr txBox="1">
            <a:spLocks noGrp="1"/>
          </p:cNvSpPr>
          <p:nvPr>
            <p:ph type="subTitle" idx="1"/>
          </p:nvPr>
        </p:nvSpPr>
        <p:spPr>
          <a:xfrm>
            <a:off x="4569475" y="2970625"/>
            <a:ext cx="3861300" cy="7134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1600"/>
              <a:buNone/>
              <a:defRPr sz="2000">
                <a:solidFill>
                  <a:schemeClr val="dk1"/>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173" name="Google Shape;173;p29"/>
          <p:cNvSpPr/>
          <p:nvPr/>
        </p:nvSpPr>
        <p:spPr>
          <a:xfrm rot="-1397377">
            <a:off x="-765589" y="1064773"/>
            <a:ext cx="2690931" cy="1837490"/>
          </a:xfrm>
          <a:custGeom>
            <a:avLst/>
            <a:gdLst/>
            <a:ahLst/>
            <a:cxnLst/>
            <a:rect l="l" t="t" r="r" b="b"/>
            <a:pathLst>
              <a:path w="47882" h="32696" extrusionOk="0">
                <a:moveTo>
                  <a:pt x="38861" y="0"/>
                </a:moveTo>
                <a:cubicBezTo>
                  <a:pt x="38625" y="0"/>
                  <a:pt x="38334" y="184"/>
                  <a:pt x="38152" y="375"/>
                </a:cubicBezTo>
                <a:cubicBezTo>
                  <a:pt x="36196" y="2505"/>
                  <a:pt x="35124" y="5789"/>
                  <a:pt x="34186" y="8630"/>
                </a:cubicBezTo>
                <a:cubicBezTo>
                  <a:pt x="31224" y="9862"/>
                  <a:pt x="28316" y="11243"/>
                  <a:pt x="25502" y="12797"/>
                </a:cubicBezTo>
                <a:cubicBezTo>
                  <a:pt x="26467" y="9326"/>
                  <a:pt x="27405" y="5842"/>
                  <a:pt x="27820" y="2278"/>
                </a:cubicBezTo>
                <a:cubicBezTo>
                  <a:pt x="27847" y="1983"/>
                  <a:pt x="27887" y="1701"/>
                  <a:pt x="27780" y="1447"/>
                </a:cubicBezTo>
                <a:cubicBezTo>
                  <a:pt x="27697" y="1208"/>
                  <a:pt x="27475" y="1023"/>
                  <a:pt x="27238" y="1023"/>
                </a:cubicBezTo>
                <a:cubicBezTo>
                  <a:pt x="27209" y="1023"/>
                  <a:pt x="27180" y="1025"/>
                  <a:pt x="27150" y="1031"/>
                </a:cubicBezTo>
                <a:cubicBezTo>
                  <a:pt x="26949" y="1071"/>
                  <a:pt x="26802" y="1246"/>
                  <a:pt x="26668" y="1420"/>
                </a:cubicBezTo>
                <a:cubicBezTo>
                  <a:pt x="23720" y="5199"/>
                  <a:pt x="22661" y="10425"/>
                  <a:pt x="21616" y="15035"/>
                </a:cubicBezTo>
                <a:cubicBezTo>
                  <a:pt x="19606" y="16228"/>
                  <a:pt x="17649" y="17501"/>
                  <a:pt x="15706" y="18787"/>
                </a:cubicBezTo>
                <a:cubicBezTo>
                  <a:pt x="16684" y="14888"/>
                  <a:pt x="17100" y="10854"/>
                  <a:pt x="16925" y="6834"/>
                </a:cubicBezTo>
                <a:cubicBezTo>
                  <a:pt x="16912" y="6351"/>
                  <a:pt x="16845" y="5856"/>
                  <a:pt x="16389" y="5641"/>
                </a:cubicBezTo>
                <a:cubicBezTo>
                  <a:pt x="14808" y="7531"/>
                  <a:pt x="14755" y="9742"/>
                  <a:pt x="14366" y="12127"/>
                </a:cubicBezTo>
                <a:cubicBezTo>
                  <a:pt x="13910" y="14955"/>
                  <a:pt x="13441" y="17796"/>
                  <a:pt x="12999" y="20637"/>
                </a:cubicBezTo>
                <a:cubicBezTo>
                  <a:pt x="12423" y="21039"/>
                  <a:pt x="11833" y="21441"/>
                  <a:pt x="11270" y="21856"/>
                </a:cubicBezTo>
                <a:cubicBezTo>
                  <a:pt x="10386" y="22486"/>
                  <a:pt x="9515" y="23129"/>
                  <a:pt x="8644" y="23799"/>
                </a:cubicBezTo>
                <a:cubicBezTo>
                  <a:pt x="9555" y="19980"/>
                  <a:pt x="10399" y="16147"/>
                  <a:pt x="10734" y="12234"/>
                </a:cubicBezTo>
                <a:cubicBezTo>
                  <a:pt x="10761" y="11899"/>
                  <a:pt x="10788" y="11551"/>
                  <a:pt x="10654" y="11256"/>
                </a:cubicBezTo>
                <a:cubicBezTo>
                  <a:pt x="10534" y="10982"/>
                  <a:pt x="10256" y="10750"/>
                  <a:pt x="9969" y="10750"/>
                </a:cubicBezTo>
                <a:cubicBezTo>
                  <a:pt x="9934" y="10750"/>
                  <a:pt x="9898" y="10753"/>
                  <a:pt x="9863" y="10760"/>
                </a:cubicBezTo>
                <a:cubicBezTo>
                  <a:pt x="9609" y="10814"/>
                  <a:pt x="9448" y="11028"/>
                  <a:pt x="9287" y="11229"/>
                </a:cubicBezTo>
                <a:cubicBezTo>
                  <a:pt x="5870" y="15920"/>
                  <a:pt x="4824" y="22285"/>
                  <a:pt x="3726" y="27887"/>
                </a:cubicBezTo>
                <a:cubicBezTo>
                  <a:pt x="3712" y="27954"/>
                  <a:pt x="3712" y="28021"/>
                  <a:pt x="3699" y="28088"/>
                </a:cubicBezTo>
                <a:cubicBezTo>
                  <a:pt x="3511" y="28275"/>
                  <a:pt x="3350" y="28436"/>
                  <a:pt x="3176" y="28624"/>
                </a:cubicBezTo>
                <a:cubicBezTo>
                  <a:pt x="2694" y="29120"/>
                  <a:pt x="0" y="31760"/>
                  <a:pt x="375" y="32430"/>
                </a:cubicBezTo>
                <a:cubicBezTo>
                  <a:pt x="484" y="32616"/>
                  <a:pt x="634" y="32695"/>
                  <a:pt x="812" y="32695"/>
                </a:cubicBezTo>
                <a:cubicBezTo>
                  <a:pt x="1733" y="32695"/>
                  <a:pt x="3382" y="30573"/>
                  <a:pt x="3685" y="30259"/>
                </a:cubicBezTo>
                <a:cubicBezTo>
                  <a:pt x="4034" y="29910"/>
                  <a:pt x="4396" y="29562"/>
                  <a:pt x="4757" y="29213"/>
                </a:cubicBezTo>
                <a:cubicBezTo>
                  <a:pt x="5485" y="29453"/>
                  <a:pt x="6267" y="29521"/>
                  <a:pt x="7050" y="29521"/>
                </a:cubicBezTo>
                <a:cubicBezTo>
                  <a:pt x="7364" y="29521"/>
                  <a:pt x="7677" y="29510"/>
                  <a:pt x="7987" y="29495"/>
                </a:cubicBezTo>
                <a:cubicBezTo>
                  <a:pt x="13267" y="29307"/>
                  <a:pt x="18467" y="28409"/>
                  <a:pt x="23680" y="27498"/>
                </a:cubicBezTo>
                <a:cubicBezTo>
                  <a:pt x="24028" y="27431"/>
                  <a:pt x="24497" y="27270"/>
                  <a:pt x="24470" y="26895"/>
                </a:cubicBezTo>
                <a:cubicBezTo>
                  <a:pt x="23197" y="26279"/>
                  <a:pt x="21777" y="26078"/>
                  <a:pt x="20369" y="25930"/>
                </a:cubicBezTo>
                <a:cubicBezTo>
                  <a:pt x="16990" y="25541"/>
                  <a:pt x="13600" y="25362"/>
                  <a:pt x="10199" y="25362"/>
                </a:cubicBezTo>
                <a:cubicBezTo>
                  <a:pt x="9850" y="25362"/>
                  <a:pt x="9502" y="25364"/>
                  <a:pt x="9153" y="25367"/>
                </a:cubicBezTo>
                <a:cubicBezTo>
                  <a:pt x="10547" y="24282"/>
                  <a:pt x="11994" y="23263"/>
                  <a:pt x="13468" y="22298"/>
                </a:cubicBezTo>
                <a:cubicBezTo>
                  <a:pt x="13669" y="22392"/>
                  <a:pt x="13897" y="22419"/>
                  <a:pt x="14098" y="22459"/>
                </a:cubicBezTo>
                <a:cubicBezTo>
                  <a:pt x="15107" y="22573"/>
                  <a:pt x="16116" y="22599"/>
                  <a:pt x="17131" y="22599"/>
                </a:cubicBezTo>
                <a:cubicBezTo>
                  <a:pt x="17437" y="22599"/>
                  <a:pt x="17744" y="22596"/>
                  <a:pt x="18051" y="22593"/>
                </a:cubicBezTo>
                <a:cubicBezTo>
                  <a:pt x="19297" y="22593"/>
                  <a:pt x="20530" y="22580"/>
                  <a:pt x="21777" y="22580"/>
                </a:cubicBezTo>
                <a:cubicBezTo>
                  <a:pt x="24497" y="22553"/>
                  <a:pt x="27244" y="22540"/>
                  <a:pt x="29924" y="22111"/>
                </a:cubicBezTo>
                <a:cubicBezTo>
                  <a:pt x="30179" y="21374"/>
                  <a:pt x="29281" y="20798"/>
                  <a:pt x="28544" y="20543"/>
                </a:cubicBezTo>
                <a:cubicBezTo>
                  <a:pt x="26360" y="19806"/>
                  <a:pt x="24135" y="19149"/>
                  <a:pt x="21844" y="19002"/>
                </a:cubicBezTo>
                <a:cubicBezTo>
                  <a:pt x="21527" y="18981"/>
                  <a:pt x="21212" y="18971"/>
                  <a:pt x="20898" y="18971"/>
                </a:cubicBezTo>
                <a:cubicBezTo>
                  <a:pt x="20188" y="18971"/>
                  <a:pt x="19485" y="19024"/>
                  <a:pt x="18788" y="19136"/>
                </a:cubicBezTo>
                <a:cubicBezTo>
                  <a:pt x="20450" y="18238"/>
                  <a:pt x="22125" y="17367"/>
                  <a:pt x="23827" y="16509"/>
                </a:cubicBezTo>
                <a:cubicBezTo>
                  <a:pt x="24229" y="16550"/>
                  <a:pt x="24658" y="16550"/>
                  <a:pt x="25060" y="16550"/>
                </a:cubicBezTo>
                <a:cubicBezTo>
                  <a:pt x="29442" y="16523"/>
                  <a:pt x="33797" y="15906"/>
                  <a:pt x="38139" y="15303"/>
                </a:cubicBezTo>
                <a:cubicBezTo>
                  <a:pt x="38434" y="15250"/>
                  <a:pt x="38822" y="15116"/>
                  <a:pt x="38809" y="14821"/>
                </a:cubicBezTo>
                <a:cubicBezTo>
                  <a:pt x="37764" y="14258"/>
                  <a:pt x="36585" y="14070"/>
                  <a:pt x="35419" y="13896"/>
                </a:cubicBezTo>
                <a:cubicBezTo>
                  <a:pt x="33757" y="13668"/>
                  <a:pt x="32109" y="13481"/>
                  <a:pt x="30434" y="13347"/>
                </a:cubicBezTo>
                <a:cubicBezTo>
                  <a:pt x="32189" y="12516"/>
                  <a:pt x="33945" y="11725"/>
                  <a:pt x="35687" y="10894"/>
                </a:cubicBezTo>
                <a:cubicBezTo>
                  <a:pt x="39323" y="11463"/>
                  <a:pt x="43004" y="11758"/>
                  <a:pt x="46668" y="11758"/>
                </a:cubicBezTo>
                <a:cubicBezTo>
                  <a:pt x="46974" y="11758"/>
                  <a:pt x="47281" y="11756"/>
                  <a:pt x="47587" y="11752"/>
                </a:cubicBezTo>
                <a:cubicBezTo>
                  <a:pt x="47881" y="11323"/>
                  <a:pt x="47439" y="10868"/>
                  <a:pt x="46997" y="10653"/>
                </a:cubicBezTo>
                <a:cubicBezTo>
                  <a:pt x="44826" y="9487"/>
                  <a:pt x="42307" y="9313"/>
                  <a:pt x="39868" y="8911"/>
                </a:cubicBezTo>
                <a:cubicBezTo>
                  <a:pt x="40833" y="8415"/>
                  <a:pt x="41811" y="7933"/>
                  <a:pt x="42776" y="7410"/>
                </a:cubicBezTo>
                <a:cubicBezTo>
                  <a:pt x="43767" y="6901"/>
                  <a:pt x="44732" y="6351"/>
                  <a:pt x="45603" y="5668"/>
                </a:cubicBezTo>
                <a:cubicBezTo>
                  <a:pt x="45214" y="5570"/>
                  <a:pt x="44817" y="5528"/>
                  <a:pt x="44417" y="5528"/>
                </a:cubicBezTo>
                <a:cubicBezTo>
                  <a:pt x="43398" y="5528"/>
                  <a:pt x="42356" y="5799"/>
                  <a:pt x="41355" y="6097"/>
                </a:cubicBezTo>
                <a:cubicBezTo>
                  <a:pt x="40109" y="6459"/>
                  <a:pt x="38876" y="6861"/>
                  <a:pt x="37657" y="7289"/>
                </a:cubicBezTo>
                <a:cubicBezTo>
                  <a:pt x="38434" y="5105"/>
                  <a:pt x="39225" y="2854"/>
                  <a:pt x="39225" y="522"/>
                </a:cubicBezTo>
                <a:cubicBezTo>
                  <a:pt x="39225" y="388"/>
                  <a:pt x="39225" y="241"/>
                  <a:pt x="39144" y="147"/>
                </a:cubicBezTo>
                <a:cubicBezTo>
                  <a:pt x="39075" y="43"/>
                  <a:pt x="38974" y="0"/>
                  <a:pt x="3886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 name="Google Shape;174;p29"/>
          <p:cNvSpPr/>
          <p:nvPr/>
        </p:nvSpPr>
        <p:spPr>
          <a:xfrm>
            <a:off x="7564975" y="4024500"/>
            <a:ext cx="743731" cy="804999"/>
          </a:xfrm>
          <a:custGeom>
            <a:avLst/>
            <a:gdLst/>
            <a:ahLst/>
            <a:cxnLst/>
            <a:rect l="l" t="t" r="r" b="b"/>
            <a:pathLst>
              <a:path w="9007" h="9749" extrusionOk="0">
                <a:moveTo>
                  <a:pt x="3436" y="0"/>
                </a:moveTo>
                <a:cubicBezTo>
                  <a:pt x="3408" y="0"/>
                  <a:pt x="3380" y="2"/>
                  <a:pt x="3351" y="5"/>
                </a:cubicBezTo>
                <a:cubicBezTo>
                  <a:pt x="3110" y="18"/>
                  <a:pt x="2895" y="152"/>
                  <a:pt x="2748" y="340"/>
                </a:cubicBezTo>
                <a:cubicBezTo>
                  <a:pt x="2400" y="755"/>
                  <a:pt x="2400" y="1331"/>
                  <a:pt x="2480" y="1841"/>
                </a:cubicBezTo>
                <a:cubicBezTo>
                  <a:pt x="2601" y="2484"/>
                  <a:pt x="2842" y="3073"/>
                  <a:pt x="3163" y="3623"/>
                </a:cubicBezTo>
                <a:cubicBezTo>
                  <a:pt x="3204" y="3690"/>
                  <a:pt x="3230" y="3744"/>
                  <a:pt x="3271" y="3811"/>
                </a:cubicBezTo>
                <a:cubicBezTo>
                  <a:pt x="2938" y="3767"/>
                  <a:pt x="2608" y="3743"/>
                  <a:pt x="2278" y="3743"/>
                </a:cubicBezTo>
                <a:cubicBezTo>
                  <a:pt x="1904" y="3743"/>
                  <a:pt x="1531" y="3773"/>
                  <a:pt x="1153" y="3837"/>
                </a:cubicBezTo>
                <a:cubicBezTo>
                  <a:pt x="684" y="3918"/>
                  <a:pt x="162" y="4092"/>
                  <a:pt x="54" y="4615"/>
                </a:cubicBezTo>
                <a:cubicBezTo>
                  <a:pt x="1" y="4842"/>
                  <a:pt x="54" y="5097"/>
                  <a:pt x="188" y="5298"/>
                </a:cubicBezTo>
                <a:cubicBezTo>
                  <a:pt x="483" y="5767"/>
                  <a:pt x="1019" y="5928"/>
                  <a:pt x="1542" y="5995"/>
                </a:cubicBezTo>
                <a:cubicBezTo>
                  <a:pt x="1730" y="6018"/>
                  <a:pt x="1917" y="6028"/>
                  <a:pt x="2105" y="6028"/>
                </a:cubicBezTo>
                <a:cubicBezTo>
                  <a:pt x="2465" y="6028"/>
                  <a:pt x="2824" y="5990"/>
                  <a:pt x="3177" y="5928"/>
                </a:cubicBezTo>
                <a:lnTo>
                  <a:pt x="3177" y="5928"/>
                </a:lnTo>
                <a:cubicBezTo>
                  <a:pt x="2708" y="6652"/>
                  <a:pt x="2373" y="7456"/>
                  <a:pt x="2199" y="8300"/>
                </a:cubicBezTo>
                <a:cubicBezTo>
                  <a:pt x="2091" y="8769"/>
                  <a:pt x="2064" y="9305"/>
                  <a:pt x="2493" y="9600"/>
                </a:cubicBezTo>
                <a:cubicBezTo>
                  <a:pt x="2645" y="9701"/>
                  <a:pt x="2827" y="9749"/>
                  <a:pt x="3006" y="9749"/>
                </a:cubicBezTo>
                <a:cubicBezTo>
                  <a:pt x="3064" y="9749"/>
                  <a:pt x="3121" y="9744"/>
                  <a:pt x="3177" y="9734"/>
                </a:cubicBezTo>
                <a:cubicBezTo>
                  <a:pt x="3713" y="9640"/>
                  <a:pt x="4088" y="9198"/>
                  <a:pt x="4329" y="8742"/>
                </a:cubicBezTo>
                <a:cubicBezTo>
                  <a:pt x="4637" y="8193"/>
                  <a:pt x="4825" y="7563"/>
                  <a:pt x="4932" y="6933"/>
                </a:cubicBezTo>
                <a:cubicBezTo>
                  <a:pt x="4972" y="6772"/>
                  <a:pt x="4999" y="6584"/>
                  <a:pt x="5039" y="6383"/>
                </a:cubicBezTo>
                <a:cubicBezTo>
                  <a:pt x="5576" y="7027"/>
                  <a:pt x="6219" y="7576"/>
                  <a:pt x="6942" y="7992"/>
                </a:cubicBezTo>
                <a:cubicBezTo>
                  <a:pt x="7209" y="8141"/>
                  <a:pt x="7501" y="8276"/>
                  <a:pt x="7784" y="8276"/>
                </a:cubicBezTo>
                <a:cubicBezTo>
                  <a:pt x="7956" y="8276"/>
                  <a:pt x="8125" y="8226"/>
                  <a:pt x="8282" y="8099"/>
                </a:cubicBezTo>
                <a:cubicBezTo>
                  <a:pt x="8470" y="7938"/>
                  <a:pt x="8591" y="7724"/>
                  <a:pt x="8618" y="7496"/>
                </a:cubicBezTo>
                <a:cubicBezTo>
                  <a:pt x="8685" y="6933"/>
                  <a:pt x="8390" y="6464"/>
                  <a:pt x="8014" y="6089"/>
                </a:cubicBezTo>
                <a:cubicBezTo>
                  <a:pt x="7586" y="5620"/>
                  <a:pt x="7050" y="5258"/>
                  <a:pt x="6473" y="4963"/>
                </a:cubicBezTo>
                <a:cubicBezTo>
                  <a:pt x="6393" y="4923"/>
                  <a:pt x="6326" y="4883"/>
                  <a:pt x="6246" y="4829"/>
                </a:cubicBezTo>
                <a:cubicBezTo>
                  <a:pt x="6983" y="4561"/>
                  <a:pt x="7666" y="4172"/>
                  <a:pt x="8269" y="3690"/>
                </a:cubicBezTo>
                <a:cubicBezTo>
                  <a:pt x="8644" y="3382"/>
                  <a:pt x="9006" y="2980"/>
                  <a:pt x="8859" y="2484"/>
                </a:cubicBezTo>
                <a:cubicBezTo>
                  <a:pt x="8792" y="2243"/>
                  <a:pt x="8631" y="2068"/>
                  <a:pt x="8430" y="1948"/>
                </a:cubicBezTo>
                <a:cubicBezTo>
                  <a:pt x="8223" y="1836"/>
                  <a:pt x="8007" y="1792"/>
                  <a:pt x="7791" y="1792"/>
                </a:cubicBezTo>
                <a:cubicBezTo>
                  <a:pt x="7488" y="1792"/>
                  <a:pt x="7184" y="1879"/>
                  <a:pt x="6902" y="1988"/>
                </a:cubicBezTo>
                <a:cubicBezTo>
                  <a:pt x="6313" y="2243"/>
                  <a:pt x="5777" y="2618"/>
                  <a:pt x="5294" y="3033"/>
                </a:cubicBezTo>
                <a:cubicBezTo>
                  <a:pt x="5241" y="3073"/>
                  <a:pt x="5187" y="3114"/>
                  <a:pt x="5147" y="3154"/>
                </a:cubicBezTo>
                <a:cubicBezTo>
                  <a:pt x="5039" y="2350"/>
                  <a:pt x="4812" y="1546"/>
                  <a:pt x="4423" y="822"/>
                </a:cubicBezTo>
                <a:cubicBezTo>
                  <a:pt x="4220" y="429"/>
                  <a:pt x="3922" y="0"/>
                  <a:pt x="3436"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 name="Google Shape;175;p29"/>
          <p:cNvSpPr/>
          <p:nvPr/>
        </p:nvSpPr>
        <p:spPr>
          <a:xfrm rot="-9647832">
            <a:off x="7037342" y="-445614"/>
            <a:ext cx="2854276" cy="2052384"/>
          </a:xfrm>
          <a:custGeom>
            <a:avLst/>
            <a:gdLst/>
            <a:ahLst/>
            <a:cxnLst/>
            <a:rect l="l" t="t" r="r" b="b"/>
            <a:pathLst>
              <a:path w="43393" h="31202" extrusionOk="0">
                <a:moveTo>
                  <a:pt x="16911" y="1"/>
                </a:moveTo>
                <a:cubicBezTo>
                  <a:pt x="16898" y="1"/>
                  <a:pt x="16885" y="1"/>
                  <a:pt x="16872" y="1"/>
                </a:cubicBezTo>
                <a:cubicBezTo>
                  <a:pt x="16269" y="14"/>
                  <a:pt x="15719" y="296"/>
                  <a:pt x="15197" y="617"/>
                </a:cubicBezTo>
                <a:cubicBezTo>
                  <a:pt x="12168" y="2440"/>
                  <a:pt x="9917" y="5308"/>
                  <a:pt x="7759" y="8109"/>
                </a:cubicBezTo>
                <a:cubicBezTo>
                  <a:pt x="7116" y="7465"/>
                  <a:pt x="7009" y="6313"/>
                  <a:pt x="6607" y="5509"/>
                </a:cubicBezTo>
                <a:cubicBezTo>
                  <a:pt x="6205" y="4705"/>
                  <a:pt x="5642" y="3901"/>
                  <a:pt x="4798" y="3633"/>
                </a:cubicBezTo>
                <a:cubicBezTo>
                  <a:pt x="4697" y="3602"/>
                  <a:pt x="4591" y="3579"/>
                  <a:pt x="4489" y="3579"/>
                </a:cubicBezTo>
                <a:cubicBezTo>
                  <a:pt x="4415" y="3579"/>
                  <a:pt x="4343" y="3591"/>
                  <a:pt x="4275" y="3619"/>
                </a:cubicBezTo>
                <a:cubicBezTo>
                  <a:pt x="3900" y="3753"/>
                  <a:pt x="3860" y="4236"/>
                  <a:pt x="3833" y="4624"/>
                </a:cubicBezTo>
                <a:cubicBezTo>
                  <a:pt x="3833" y="7532"/>
                  <a:pt x="5843" y="10266"/>
                  <a:pt x="5213" y="13094"/>
                </a:cubicBezTo>
                <a:cubicBezTo>
                  <a:pt x="4557" y="15948"/>
                  <a:pt x="1555" y="17516"/>
                  <a:pt x="322" y="20156"/>
                </a:cubicBezTo>
                <a:cubicBezTo>
                  <a:pt x="148" y="20504"/>
                  <a:pt x="0" y="20960"/>
                  <a:pt x="268" y="21241"/>
                </a:cubicBezTo>
                <a:cubicBezTo>
                  <a:pt x="389" y="21375"/>
                  <a:pt x="576" y="21416"/>
                  <a:pt x="737" y="21442"/>
                </a:cubicBezTo>
                <a:cubicBezTo>
                  <a:pt x="838" y="21458"/>
                  <a:pt x="939" y="21465"/>
                  <a:pt x="1040" y="21465"/>
                </a:cubicBezTo>
                <a:cubicBezTo>
                  <a:pt x="1816" y="21465"/>
                  <a:pt x="2561" y="21030"/>
                  <a:pt x="3190" y="20531"/>
                </a:cubicBezTo>
                <a:cubicBezTo>
                  <a:pt x="3886" y="19982"/>
                  <a:pt x="4503" y="18990"/>
                  <a:pt x="5347" y="18695"/>
                </a:cubicBezTo>
                <a:cubicBezTo>
                  <a:pt x="6098" y="22166"/>
                  <a:pt x="6875" y="25691"/>
                  <a:pt x="8831" y="28666"/>
                </a:cubicBezTo>
                <a:cubicBezTo>
                  <a:pt x="9166" y="29161"/>
                  <a:pt x="9555" y="29671"/>
                  <a:pt x="10091" y="29925"/>
                </a:cubicBezTo>
                <a:cubicBezTo>
                  <a:pt x="10323" y="30069"/>
                  <a:pt x="10608" y="30149"/>
                  <a:pt x="10888" y="30149"/>
                </a:cubicBezTo>
                <a:cubicBezTo>
                  <a:pt x="11206" y="30149"/>
                  <a:pt x="11518" y="30046"/>
                  <a:pt x="11739" y="29818"/>
                </a:cubicBezTo>
                <a:cubicBezTo>
                  <a:pt x="11967" y="29604"/>
                  <a:pt x="12074" y="29309"/>
                  <a:pt x="12182" y="29027"/>
                </a:cubicBezTo>
                <a:cubicBezTo>
                  <a:pt x="12771" y="27299"/>
                  <a:pt x="12838" y="25396"/>
                  <a:pt x="12369" y="23613"/>
                </a:cubicBezTo>
                <a:lnTo>
                  <a:pt x="12369" y="23613"/>
                </a:lnTo>
                <a:cubicBezTo>
                  <a:pt x="13656" y="25490"/>
                  <a:pt x="15076" y="27272"/>
                  <a:pt x="16658" y="28907"/>
                </a:cubicBezTo>
                <a:cubicBezTo>
                  <a:pt x="17663" y="29965"/>
                  <a:pt x="18828" y="31024"/>
                  <a:pt x="20289" y="31185"/>
                </a:cubicBezTo>
                <a:cubicBezTo>
                  <a:pt x="20375" y="31196"/>
                  <a:pt x="20463" y="31202"/>
                  <a:pt x="20551" y="31202"/>
                </a:cubicBezTo>
                <a:cubicBezTo>
                  <a:pt x="20903" y="31202"/>
                  <a:pt x="21259" y="31107"/>
                  <a:pt x="21495" y="30850"/>
                </a:cubicBezTo>
                <a:cubicBezTo>
                  <a:pt x="21736" y="30568"/>
                  <a:pt x="21790" y="30166"/>
                  <a:pt x="21830" y="29791"/>
                </a:cubicBezTo>
                <a:cubicBezTo>
                  <a:pt x="21924" y="28170"/>
                  <a:pt x="21830" y="26428"/>
                  <a:pt x="21388" y="24860"/>
                </a:cubicBezTo>
                <a:lnTo>
                  <a:pt x="21388" y="24860"/>
                </a:lnTo>
                <a:cubicBezTo>
                  <a:pt x="22902" y="26133"/>
                  <a:pt x="24524" y="27272"/>
                  <a:pt x="26226" y="28237"/>
                </a:cubicBezTo>
                <a:cubicBezTo>
                  <a:pt x="27502" y="28972"/>
                  <a:pt x="28903" y="29620"/>
                  <a:pt x="30380" y="29620"/>
                </a:cubicBezTo>
                <a:cubicBezTo>
                  <a:pt x="30438" y="29620"/>
                  <a:pt x="30496" y="29619"/>
                  <a:pt x="30554" y="29617"/>
                </a:cubicBezTo>
                <a:cubicBezTo>
                  <a:pt x="30742" y="29617"/>
                  <a:pt x="30903" y="29577"/>
                  <a:pt x="31077" y="29510"/>
                </a:cubicBezTo>
                <a:cubicBezTo>
                  <a:pt x="32082" y="29161"/>
                  <a:pt x="32028" y="28197"/>
                  <a:pt x="31867" y="27392"/>
                </a:cubicBezTo>
                <a:cubicBezTo>
                  <a:pt x="31546" y="25811"/>
                  <a:pt x="30956" y="24190"/>
                  <a:pt x="30125" y="22836"/>
                </a:cubicBezTo>
                <a:lnTo>
                  <a:pt x="30125" y="22836"/>
                </a:lnTo>
                <a:cubicBezTo>
                  <a:pt x="32162" y="23278"/>
                  <a:pt x="34226" y="23747"/>
                  <a:pt x="36317" y="23841"/>
                </a:cubicBezTo>
                <a:cubicBezTo>
                  <a:pt x="36518" y="23849"/>
                  <a:pt x="36721" y="23853"/>
                  <a:pt x="36923" y="23853"/>
                </a:cubicBezTo>
                <a:cubicBezTo>
                  <a:pt x="38819" y="23853"/>
                  <a:pt x="40730" y="23502"/>
                  <a:pt x="42401" y="22582"/>
                </a:cubicBezTo>
                <a:cubicBezTo>
                  <a:pt x="42789" y="22367"/>
                  <a:pt x="43191" y="22206"/>
                  <a:pt x="43285" y="21777"/>
                </a:cubicBezTo>
                <a:cubicBezTo>
                  <a:pt x="43392" y="21335"/>
                  <a:pt x="43084" y="21040"/>
                  <a:pt x="42829" y="20665"/>
                </a:cubicBezTo>
                <a:cubicBezTo>
                  <a:pt x="41623" y="18963"/>
                  <a:pt x="39814" y="17744"/>
                  <a:pt x="37898" y="16900"/>
                </a:cubicBezTo>
                <a:cubicBezTo>
                  <a:pt x="35968" y="16069"/>
                  <a:pt x="33918" y="15600"/>
                  <a:pt x="31881" y="15131"/>
                </a:cubicBezTo>
                <a:cubicBezTo>
                  <a:pt x="33221" y="14260"/>
                  <a:pt x="34454" y="13027"/>
                  <a:pt x="35419" y="11754"/>
                </a:cubicBezTo>
                <a:cubicBezTo>
                  <a:pt x="35901" y="11110"/>
                  <a:pt x="36370" y="10266"/>
                  <a:pt x="35620" y="9502"/>
                </a:cubicBezTo>
                <a:cubicBezTo>
                  <a:pt x="35499" y="9382"/>
                  <a:pt x="35352" y="9261"/>
                  <a:pt x="35178" y="9181"/>
                </a:cubicBezTo>
                <a:cubicBezTo>
                  <a:pt x="34194" y="8660"/>
                  <a:pt x="33093" y="8507"/>
                  <a:pt x="31984" y="8507"/>
                </a:cubicBezTo>
                <a:cubicBezTo>
                  <a:pt x="31551" y="8507"/>
                  <a:pt x="31117" y="8530"/>
                  <a:pt x="30688" y="8564"/>
                </a:cubicBezTo>
                <a:cubicBezTo>
                  <a:pt x="28732" y="8698"/>
                  <a:pt x="26775" y="9006"/>
                  <a:pt x="24859" y="9516"/>
                </a:cubicBezTo>
                <a:cubicBezTo>
                  <a:pt x="25931" y="8296"/>
                  <a:pt x="26789" y="6755"/>
                  <a:pt x="27392" y="5241"/>
                </a:cubicBezTo>
                <a:cubicBezTo>
                  <a:pt x="27539" y="4892"/>
                  <a:pt x="27660" y="4504"/>
                  <a:pt x="27552" y="4142"/>
                </a:cubicBezTo>
                <a:cubicBezTo>
                  <a:pt x="27418" y="3713"/>
                  <a:pt x="27016" y="3445"/>
                  <a:pt x="26601" y="3311"/>
                </a:cubicBezTo>
                <a:cubicBezTo>
                  <a:pt x="26193" y="3167"/>
                  <a:pt x="25771" y="3107"/>
                  <a:pt x="25343" y="3107"/>
                </a:cubicBezTo>
                <a:cubicBezTo>
                  <a:pt x="24338" y="3107"/>
                  <a:pt x="23302" y="3440"/>
                  <a:pt x="22353" y="3807"/>
                </a:cubicBezTo>
                <a:cubicBezTo>
                  <a:pt x="20222" y="4611"/>
                  <a:pt x="18158" y="5576"/>
                  <a:pt x="16202" y="6715"/>
                </a:cubicBezTo>
                <a:lnTo>
                  <a:pt x="16202" y="6715"/>
                </a:lnTo>
                <a:cubicBezTo>
                  <a:pt x="17395" y="5321"/>
                  <a:pt x="18158" y="3579"/>
                  <a:pt x="18373" y="1757"/>
                </a:cubicBezTo>
                <a:cubicBezTo>
                  <a:pt x="18413" y="1462"/>
                  <a:pt x="18426" y="1140"/>
                  <a:pt x="18333" y="859"/>
                </a:cubicBezTo>
                <a:cubicBezTo>
                  <a:pt x="18136" y="295"/>
                  <a:pt x="17503" y="1"/>
                  <a:pt x="16911"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76"/>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177"/>
        <p:cNvGrpSpPr/>
        <p:nvPr/>
      </p:nvGrpSpPr>
      <p:grpSpPr>
        <a:xfrm>
          <a:off x="0" y="0"/>
          <a:ext cx="0" cy="0"/>
          <a:chOff x="0" y="0"/>
          <a:chExt cx="0" cy="0"/>
        </a:xfrm>
      </p:grpSpPr>
      <p:sp>
        <p:nvSpPr>
          <p:cNvPr id="178" name="Google Shape;178;p31"/>
          <p:cNvSpPr/>
          <p:nvPr/>
        </p:nvSpPr>
        <p:spPr>
          <a:xfrm>
            <a:off x="7030900" y="-590925"/>
            <a:ext cx="2899888" cy="2770463"/>
          </a:xfrm>
          <a:custGeom>
            <a:avLst/>
            <a:gdLst/>
            <a:ahLst/>
            <a:cxnLst/>
            <a:rect l="l" t="t" r="r" b="b"/>
            <a:pathLst>
              <a:path w="38247" h="36540" extrusionOk="0">
                <a:moveTo>
                  <a:pt x="20846" y="0"/>
                </a:moveTo>
                <a:cubicBezTo>
                  <a:pt x="18692" y="0"/>
                  <a:pt x="16481" y="1348"/>
                  <a:pt x="15291" y="3248"/>
                </a:cubicBezTo>
                <a:cubicBezTo>
                  <a:pt x="15117" y="3542"/>
                  <a:pt x="14956" y="3837"/>
                  <a:pt x="14809" y="4145"/>
                </a:cubicBezTo>
                <a:cubicBezTo>
                  <a:pt x="14460" y="3891"/>
                  <a:pt x="14085" y="3650"/>
                  <a:pt x="13710" y="3449"/>
                </a:cubicBezTo>
                <a:cubicBezTo>
                  <a:pt x="12813" y="3000"/>
                  <a:pt x="11807" y="2731"/>
                  <a:pt x="10816" y="2731"/>
                </a:cubicBezTo>
                <a:cubicBezTo>
                  <a:pt x="10296" y="2731"/>
                  <a:pt x="9781" y="2805"/>
                  <a:pt x="9288" y="2966"/>
                </a:cubicBezTo>
                <a:cubicBezTo>
                  <a:pt x="6433" y="3891"/>
                  <a:pt x="5107" y="7429"/>
                  <a:pt x="5803" y="10337"/>
                </a:cubicBezTo>
                <a:cubicBezTo>
                  <a:pt x="5884" y="10672"/>
                  <a:pt x="5978" y="10993"/>
                  <a:pt x="6085" y="11315"/>
                </a:cubicBezTo>
                <a:cubicBezTo>
                  <a:pt x="5643" y="11382"/>
                  <a:pt x="5227" y="11476"/>
                  <a:pt x="4825" y="11610"/>
                </a:cubicBezTo>
                <a:cubicBezTo>
                  <a:pt x="3391" y="12079"/>
                  <a:pt x="2051" y="13057"/>
                  <a:pt x="1354" y="14410"/>
                </a:cubicBezTo>
                <a:cubicBezTo>
                  <a:pt x="1" y="17077"/>
                  <a:pt x="1555" y="20508"/>
                  <a:pt x="4101" y="22103"/>
                </a:cubicBezTo>
                <a:cubicBezTo>
                  <a:pt x="4396" y="22277"/>
                  <a:pt x="4691" y="22438"/>
                  <a:pt x="4999" y="22585"/>
                </a:cubicBezTo>
                <a:cubicBezTo>
                  <a:pt x="4745" y="22933"/>
                  <a:pt x="4504" y="23309"/>
                  <a:pt x="4303" y="23684"/>
                </a:cubicBezTo>
                <a:cubicBezTo>
                  <a:pt x="3619" y="25051"/>
                  <a:pt x="3351" y="26672"/>
                  <a:pt x="3820" y="28106"/>
                </a:cubicBezTo>
                <a:cubicBezTo>
                  <a:pt x="4582" y="30458"/>
                  <a:pt x="7118" y="31773"/>
                  <a:pt x="9614" y="31773"/>
                </a:cubicBezTo>
                <a:cubicBezTo>
                  <a:pt x="10148" y="31773"/>
                  <a:pt x="10679" y="31713"/>
                  <a:pt x="11191" y="31590"/>
                </a:cubicBezTo>
                <a:cubicBezTo>
                  <a:pt x="11526" y="31510"/>
                  <a:pt x="11847" y="31416"/>
                  <a:pt x="12169" y="31309"/>
                </a:cubicBezTo>
                <a:cubicBezTo>
                  <a:pt x="12236" y="31751"/>
                  <a:pt x="12330" y="32167"/>
                  <a:pt x="12464" y="32569"/>
                </a:cubicBezTo>
                <a:cubicBezTo>
                  <a:pt x="12933" y="34003"/>
                  <a:pt x="13911" y="35343"/>
                  <a:pt x="15264" y="36040"/>
                </a:cubicBezTo>
                <a:cubicBezTo>
                  <a:pt x="15942" y="36383"/>
                  <a:pt x="16668" y="36539"/>
                  <a:pt x="17401" y="36539"/>
                </a:cubicBezTo>
                <a:cubicBezTo>
                  <a:pt x="19555" y="36539"/>
                  <a:pt x="21767" y="35192"/>
                  <a:pt x="22957" y="33292"/>
                </a:cubicBezTo>
                <a:cubicBezTo>
                  <a:pt x="23131" y="32998"/>
                  <a:pt x="23292" y="32703"/>
                  <a:pt x="23439" y="32394"/>
                </a:cubicBezTo>
                <a:cubicBezTo>
                  <a:pt x="23787" y="32649"/>
                  <a:pt x="24163" y="32890"/>
                  <a:pt x="24538" y="33091"/>
                </a:cubicBezTo>
                <a:cubicBezTo>
                  <a:pt x="25434" y="33540"/>
                  <a:pt x="26441" y="33809"/>
                  <a:pt x="27432" y="33809"/>
                </a:cubicBezTo>
                <a:cubicBezTo>
                  <a:pt x="27951" y="33809"/>
                  <a:pt x="28467" y="33735"/>
                  <a:pt x="28960" y="33574"/>
                </a:cubicBezTo>
                <a:cubicBezTo>
                  <a:pt x="31814" y="32649"/>
                  <a:pt x="33141" y="29111"/>
                  <a:pt x="32444" y="26203"/>
                </a:cubicBezTo>
                <a:cubicBezTo>
                  <a:pt x="32364" y="25868"/>
                  <a:pt x="32270" y="25547"/>
                  <a:pt x="32163" y="25225"/>
                </a:cubicBezTo>
                <a:cubicBezTo>
                  <a:pt x="32605" y="25158"/>
                  <a:pt x="33021" y="25064"/>
                  <a:pt x="33423" y="24930"/>
                </a:cubicBezTo>
                <a:cubicBezTo>
                  <a:pt x="34856" y="24461"/>
                  <a:pt x="36197" y="23483"/>
                  <a:pt x="36893" y="22129"/>
                </a:cubicBezTo>
                <a:cubicBezTo>
                  <a:pt x="38247" y="19463"/>
                  <a:pt x="36692" y="16032"/>
                  <a:pt x="34146" y="14437"/>
                </a:cubicBezTo>
                <a:cubicBezTo>
                  <a:pt x="33851" y="14263"/>
                  <a:pt x="33557" y="14102"/>
                  <a:pt x="33248" y="13955"/>
                </a:cubicBezTo>
                <a:cubicBezTo>
                  <a:pt x="33503" y="13606"/>
                  <a:pt x="33744" y="13231"/>
                  <a:pt x="33945" y="12856"/>
                </a:cubicBezTo>
                <a:cubicBezTo>
                  <a:pt x="34629" y="11489"/>
                  <a:pt x="34897" y="9868"/>
                  <a:pt x="34428" y="8434"/>
                </a:cubicBezTo>
                <a:cubicBezTo>
                  <a:pt x="33651" y="6082"/>
                  <a:pt x="31094" y="4777"/>
                  <a:pt x="28587" y="4777"/>
                </a:cubicBezTo>
                <a:cubicBezTo>
                  <a:pt x="28065" y="4777"/>
                  <a:pt x="27545" y="4834"/>
                  <a:pt x="27044" y="4949"/>
                </a:cubicBezTo>
                <a:cubicBezTo>
                  <a:pt x="26695" y="5030"/>
                  <a:pt x="26387" y="5124"/>
                  <a:pt x="26066" y="5231"/>
                </a:cubicBezTo>
                <a:cubicBezTo>
                  <a:pt x="25999" y="4789"/>
                  <a:pt x="25891" y="4373"/>
                  <a:pt x="25757" y="3971"/>
                </a:cubicBezTo>
                <a:cubicBezTo>
                  <a:pt x="25302" y="2537"/>
                  <a:pt x="24337" y="1197"/>
                  <a:pt x="22983" y="500"/>
                </a:cubicBezTo>
                <a:cubicBezTo>
                  <a:pt x="22306" y="157"/>
                  <a:pt x="21579" y="0"/>
                  <a:pt x="20846"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 name="Google Shape;179;p31"/>
          <p:cNvSpPr/>
          <p:nvPr/>
        </p:nvSpPr>
        <p:spPr>
          <a:xfrm>
            <a:off x="-457225" y="3519468"/>
            <a:ext cx="3368035" cy="2363431"/>
          </a:xfrm>
          <a:custGeom>
            <a:avLst/>
            <a:gdLst/>
            <a:ahLst/>
            <a:cxnLst/>
            <a:rect l="l" t="t" r="r" b="b"/>
            <a:pathLst>
              <a:path w="67689" h="47499" extrusionOk="0">
                <a:moveTo>
                  <a:pt x="23533" y="515"/>
                </a:moveTo>
                <a:cubicBezTo>
                  <a:pt x="24899" y="515"/>
                  <a:pt x="26293" y="582"/>
                  <a:pt x="27700" y="757"/>
                </a:cubicBezTo>
                <a:cubicBezTo>
                  <a:pt x="33731" y="1440"/>
                  <a:pt x="39761" y="3450"/>
                  <a:pt x="46703" y="7109"/>
                </a:cubicBezTo>
                <a:cubicBezTo>
                  <a:pt x="57504" y="12804"/>
                  <a:pt x="64030" y="19102"/>
                  <a:pt x="66094" y="25870"/>
                </a:cubicBezTo>
                <a:cubicBezTo>
                  <a:pt x="67206" y="29475"/>
                  <a:pt x="66750" y="33388"/>
                  <a:pt x="64821" y="36939"/>
                </a:cubicBezTo>
                <a:cubicBezTo>
                  <a:pt x="62516" y="41201"/>
                  <a:pt x="58361" y="44377"/>
                  <a:pt x="53148" y="45891"/>
                </a:cubicBezTo>
                <a:cubicBezTo>
                  <a:pt x="50313" y="46713"/>
                  <a:pt x="47327" y="47022"/>
                  <a:pt x="44372" y="47022"/>
                </a:cubicBezTo>
                <a:cubicBezTo>
                  <a:pt x="40052" y="47022"/>
                  <a:pt x="35797" y="46361"/>
                  <a:pt x="32176" y="45676"/>
                </a:cubicBezTo>
                <a:cubicBezTo>
                  <a:pt x="27231" y="44738"/>
                  <a:pt x="20919" y="43291"/>
                  <a:pt x="15814" y="40477"/>
                </a:cubicBezTo>
                <a:cubicBezTo>
                  <a:pt x="10199" y="37381"/>
                  <a:pt x="5562" y="32369"/>
                  <a:pt x="3069" y="26728"/>
                </a:cubicBezTo>
                <a:cubicBezTo>
                  <a:pt x="537" y="20898"/>
                  <a:pt x="510" y="15096"/>
                  <a:pt x="3056" y="10405"/>
                </a:cubicBezTo>
                <a:cubicBezTo>
                  <a:pt x="4302" y="8127"/>
                  <a:pt x="5937" y="6238"/>
                  <a:pt x="7934" y="4777"/>
                </a:cubicBezTo>
                <a:cubicBezTo>
                  <a:pt x="11700" y="2057"/>
                  <a:pt x="17435" y="515"/>
                  <a:pt x="23533" y="515"/>
                </a:cubicBezTo>
                <a:close/>
                <a:moveTo>
                  <a:pt x="23496" y="1"/>
                </a:moveTo>
                <a:cubicBezTo>
                  <a:pt x="17304" y="1"/>
                  <a:pt x="11474" y="1575"/>
                  <a:pt x="7639" y="4361"/>
                </a:cubicBezTo>
                <a:cubicBezTo>
                  <a:pt x="5575" y="5876"/>
                  <a:pt x="3887" y="7819"/>
                  <a:pt x="2614" y="10164"/>
                </a:cubicBezTo>
                <a:cubicBezTo>
                  <a:pt x="1" y="14988"/>
                  <a:pt x="1" y="20925"/>
                  <a:pt x="2614" y="26915"/>
                </a:cubicBezTo>
                <a:cubicBezTo>
                  <a:pt x="5133" y="32651"/>
                  <a:pt x="9850" y="37743"/>
                  <a:pt x="15559" y="40892"/>
                </a:cubicBezTo>
                <a:cubicBezTo>
                  <a:pt x="20732" y="43747"/>
                  <a:pt x="27097" y="45181"/>
                  <a:pt x="32069" y="46146"/>
                </a:cubicBezTo>
                <a:cubicBezTo>
                  <a:pt x="35727" y="46829"/>
                  <a:pt x="40002" y="47499"/>
                  <a:pt x="44357" y="47499"/>
                </a:cubicBezTo>
                <a:cubicBezTo>
                  <a:pt x="47346" y="47499"/>
                  <a:pt x="50388" y="47191"/>
                  <a:pt x="53282" y="46360"/>
                </a:cubicBezTo>
                <a:cubicBezTo>
                  <a:pt x="58629" y="44805"/>
                  <a:pt x="62864" y="41549"/>
                  <a:pt x="65236" y="37167"/>
                </a:cubicBezTo>
                <a:cubicBezTo>
                  <a:pt x="67219" y="33495"/>
                  <a:pt x="67688" y="29421"/>
                  <a:pt x="66549" y="25709"/>
                </a:cubicBezTo>
                <a:cubicBezTo>
                  <a:pt x="64432" y="18821"/>
                  <a:pt x="57839" y="12402"/>
                  <a:pt x="46917" y="6653"/>
                </a:cubicBezTo>
                <a:cubicBezTo>
                  <a:pt x="39935" y="2968"/>
                  <a:pt x="33838" y="944"/>
                  <a:pt x="27740" y="247"/>
                </a:cubicBezTo>
                <a:cubicBezTo>
                  <a:pt x="26320" y="82"/>
                  <a:pt x="24899" y="1"/>
                  <a:pt x="23496"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 name="Google Shape;180;p31"/>
          <p:cNvSpPr/>
          <p:nvPr/>
        </p:nvSpPr>
        <p:spPr>
          <a:xfrm>
            <a:off x="920475" y="856725"/>
            <a:ext cx="612624" cy="689402"/>
          </a:xfrm>
          <a:custGeom>
            <a:avLst/>
            <a:gdLst/>
            <a:ahLst/>
            <a:cxnLst/>
            <a:rect l="l" t="t" r="r" b="b"/>
            <a:pathLst>
              <a:path w="6527" h="7345" extrusionOk="0">
                <a:moveTo>
                  <a:pt x="3337" y="0"/>
                </a:moveTo>
                <a:cubicBezTo>
                  <a:pt x="3203" y="0"/>
                  <a:pt x="3082" y="121"/>
                  <a:pt x="3082" y="255"/>
                </a:cubicBezTo>
                <a:cubicBezTo>
                  <a:pt x="3082" y="1046"/>
                  <a:pt x="3082" y="2078"/>
                  <a:pt x="3056" y="3176"/>
                </a:cubicBezTo>
                <a:lnTo>
                  <a:pt x="1421" y="1448"/>
                </a:lnTo>
                <a:cubicBezTo>
                  <a:pt x="1380" y="1394"/>
                  <a:pt x="1313" y="1354"/>
                  <a:pt x="1246" y="1354"/>
                </a:cubicBezTo>
                <a:cubicBezTo>
                  <a:pt x="1179" y="1354"/>
                  <a:pt x="1126" y="1381"/>
                  <a:pt x="1072" y="1421"/>
                </a:cubicBezTo>
                <a:cubicBezTo>
                  <a:pt x="978" y="1528"/>
                  <a:pt x="978" y="1675"/>
                  <a:pt x="1059" y="1783"/>
                </a:cubicBezTo>
                <a:lnTo>
                  <a:pt x="2734" y="3565"/>
                </a:lnTo>
                <a:cubicBezTo>
                  <a:pt x="1890" y="3605"/>
                  <a:pt x="1072" y="3632"/>
                  <a:pt x="241" y="3686"/>
                </a:cubicBezTo>
                <a:cubicBezTo>
                  <a:pt x="107" y="3686"/>
                  <a:pt x="0" y="3806"/>
                  <a:pt x="0" y="3954"/>
                </a:cubicBezTo>
                <a:cubicBezTo>
                  <a:pt x="0" y="4088"/>
                  <a:pt x="121" y="4195"/>
                  <a:pt x="268" y="4195"/>
                </a:cubicBezTo>
                <a:cubicBezTo>
                  <a:pt x="1045" y="4155"/>
                  <a:pt x="1809" y="4101"/>
                  <a:pt x="2587" y="4088"/>
                </a:cubicBezTo>
                <a:lnTo>
                  <a:pt x="2587" y="4088"/>
                </a:lnTo>
                <a:cubicBezTo>
                  <a:pt x="2493" y="4195"/>
                  <a:pt x="2412" y="4275"/>
                  <a:pt x="2332" y="4369"/>
                </a:cubicBezTo>
                <a:cubicBezTo>
                  <a:pt x="1943" y="4811"/>
                  <a:pt x="1541" y="5267"/>
                  <a:pt x="1112" y="5669"/>
                </a:cubicBezTo>
                <a:cubicBezTo>
                  <a:pt x="1005" y="5763"/>
                  <a:pt x="1005" y="5910"/>
                  <a:pt x="1112" y="6017"/>
                </a:cubicBezTo>
                <a:cubicBezTo>
                  <a:pt x="1159" y="6064"/>
                  <a:pt x="1220" y="6088"/>
                  <a:pt x="1282" y="6088"/>
                </a:cubicBezTo>
                <a:cubicBezTo>
                  <a:pt x="1344" y="6088"/>
                  <a:pt x="1407" y="6064"/>
                  <a:pt x="1461" y="6017"/>
                </a:cubicBezTo>
                <a:cubicBezTo>
                  <a:pt x="1903" y="5602"/>
                  <a:pt x="2292" y="5146"/>
                  <a:pt x="2694" y="4691"/>
                </a:cubicBezTo>
                <a:cubicBezTo>
                  <a:pt x="2801" y="4570"/>
                  <a:pt x="2922" y="4463"/>
                  <a:pt x="3015" y="4329"/>
                </a:cubicBezTo>
                <a:lnTo>
                  <a:pt x="3015" y="4329"/>
                </a:lnTo>
                <a:cubicBezTo>
                  <a:pt x="2989" y="5307"/>
                  <a:pt x="2962" y="6299"/>
                  <a:pt x="2935" y="7089"/>
                </a:cubicBezTo>
                <a:cubicBezTo>
                  <a:pt x="2935" y="7223"/>
                  <a:pt x="3029" y="7344"/>
                  <a:pt x="3163" y="7344"/>
                </a:cubicBezTo>
                <a:cubicBezTo>
                  <a:pt x="3297" y="7344"/>
                  <a:pt x="3417" y="7237"/>
                  <a:pt x="3417" y="7103"/>
                </a:cubicBezTo>
                <a:cubicBezTo>
                  <a:pt x="3458" y="6339"/>
                  <a:pt x="3484" y="5374"/>
                  <a:pt x="3498" y="4396"/>
                </a:cubicBezTo>
                <a:lnTo>
                  <a:pt x="5012" y="6004"/>
                </a:lnTo>
                <a:cubicBezTo>
                  <a:pt x="5061" y="6053"/>
                  <a:pt x="5128" y="6076"/>
                  <a:pt x="5194" y="6076"/>
                </a:cubicBezTo>
                <a:cubicBezTo>
                  <a:pt x="5255" y="6076"/>
                  <a:pt x="5315" y="6056"/>
                  <a:pt x="5361" y="6017"/>
                </a:cubicBezTo>
                <a:cubicBezTo>
                  <a:pt x="5468" y="5910"/>
                  <a:pt x="5468" y="5763"/>
                  <a:pt x="5374" y="5669"/>
                </a:cubicBezTo>
                <a:lnTo>
                  <a:pt x="3833" y="4021"/>
                </a:lnTo>
                <a:cubicBezTo>
                  <a:pt x="4637" y="3994"/>
                  <a:pt x="5468" y="3967"/>
                  <a:pt x="6272" y="3954"/>
                </a:cubicBezTo>
                <a:cubicBezTo>
                  <a:pt x="6406" y="3954"/>
                  <a:pt x="6513" y="3833"/>
                  <a:pt x="6500" y="3699"/>
                </a:cubicBezTo>
                <a:cubicBezTo>
                  <a:pt x="6526" y="3592"/>
                  <a:pt x="6406" y="3485"/>
                  <a:pt x="6272" y="3485"/>
                </a:cubicBezTo>
                <a:cubicBezTo>
                  <a:pt x="5428" y="3498"/>
                  <a:pt x="4610" y="3538"/>
                  <a:pt x="3793" y="3552"/>
                </a:cubicBezTo>
                <a:lnTo>
                  <a:pt x="3980" y="3364"/>
                </a:lnTo>
                <a:cubicBezTo>
                  <a:pt x="4195" y="3163"/>
                  <a:pt x="4422" y="2908"/>
                  <a:pt x="4690" y="2654"/>
                </a:cubicBezTo>
                <a:cubicBezTo>
                  <a:pt x="4958" y="2359"/>
                  <a:pt x="5253" y="2078"/>
                  <a:pt x="5495" y="1823"/>
                </a:cubicBezTo>
                <a:cubicBezTo>
                  <a:pt x="5602" y="1729"/>
                  <a:pt x="5602" y="1582"/>
                  <a:pt x="5495" y="1474"/>
                </a:cubicBezTo>
                <a:cubicBezTo>
                  <a:pt x="5454" y="1421"/>
                  <a:pt x="5374" y="1394"/>
                  <a:pt x="5307" y="1394"/>
                </a:cubicBezTo>
                <a:cubicBezTo>
                  <a:pt x="5253" y="1394"/>
                  <a:pt x="5200" y="1407"/>
                  <a:pt x="5146" y="1461"/>
                </a:cubicBezTo>
                <a:cubicBezTo>
                  <a:pt x="4878" y="1716"/>
                  <a:pt x="4597" y="2011"/>
                  <a:pt x="4329" y="2279"/>
                </a:cubicBezTo>
                <a:cubicBezTo>
                  <a:pt x="4074" y="2547"/>
                  <a:pt x="3819" y="2788"/>
                  <a:pt x="3618" y="2989"/>
                </a:cubicBezTo>
                <a:lnTo>
                  <a:pt x="3551" y="3056"/>
                </a:lnTo>
                <a:cubicBezTo>
                  <a:pt x="3578" y="2011"/>
                  <a:pt x="3592" y="1005"/>
                  <a:pt x="3592" y="255"/>
                </a:cubicBezTo>
                <a:cubicBezTo>
                  <a:pt x="3592" y="121"/>
                  <a:pt x="3471" y="0"/>
                  <a:pt x="3337"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81" name="Google Shape;181;p31"/>
          <p:cNvGrpSpPr/>
          <p:nvPr/>
        </p:nvGrpSpPr>
        <p:grpSpPr>
          <a:xfrm rot="-5400000">
            <a:off x="7151140" y="3094405"/>
            <a:ext cx="1789990" cy="2640135"/>
            <a:chOff x="2874425" y="502000"/>
            <a:chExt cx="614125" cy="905800"/>
          </a:xfrm>
        </p:grpSpPr>
        <p:sp>
          <p:nvSpPr>
            <p:cNvPr id="182" name="Google Shape;182;p31"/>
            <p:cNvSpPr/>
            <p:nvPr/>
          </p:nvSpPr>
          <p:spPr>
            <a:xfrm>
              <a:off x="3023675" y="597200"/>
              <a:ext cx="95000" cy="133825"/>
            </a:xfrm>
            <a:custGeom>
              <a:avLst/>
              <a:gdLst/>
              <a:ahLst/>
              <a:cxnLst/>
              <a:rect l="l" t="t" r="r" b="b"/>
              <a:pathLst>
                <a:path w="3800" h="5353" extrusionOk="0">
                  <a:moveTo>
                    <a:pt x="1448" y="1"/>
                  </a:moveTo>
                  <a:cubicBezTo>
                    <a:pt x="1" y="1"/>
                    <a:pt x="1387" y="3936"/>
                    <a:pt x="1723" y="4452"/>
                  </a:cubicBezTo>
                  <a:cubicBezTo>
                    <a:pt x="1924" y="4773"/>
                    <a:pt x="2152" y="5068"/>
                    <a:pt x="2487" y="5243"/>
                  </a:cubicBezTo>
                  <a:cubicBezTo>
                    <a:pt x="2633" y="5313"/>
                    <a:pt x="2799" y="5352"/>
                    <a:pt x="2963" y="5352"/>
                  </a:cubicBezTo>
                  <a:cubicBezTo>
                    <a:pt x="3174" y="5352"/>
                    <a:pt x="3381" y="5286"/>
                    <a:pt x="3532" y="5135"/>
                  </a:cubicBezTo>
                  <a:cubicBezTo>
                    <a:pt x="3760" y="4908"/>
                    <a:pt x="3800" y="4532"/>
                    <a:pt x="3800" y="4197"/>
                  </a:cubicBezTo>
                  <a:cubicBezTo>
                    <a:pt x="3786" y="3045"/>
                    <a:pt x="3451" y="1906"/>
                    <a:pt x="2822" y="927"/>
                  </a:cubicBezTo>
                  <a:cubicBezTo>
                    <a:pt x="2647" y="633"/>
                    <a:pt x="2406" y="351"/>
                    <a:pt x="2085" y="177"/>
                  </a:cubicBezTo>
                  <a:cubicBezTo>
                    <a:pt x="1829" y="55"/>
                    <a:pt x="1618" y="1"/>
                    <a:pt x="1448"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 name="Google Shape;183;p31"/>
            <p:cNvSpPr/>
            <p:nvPr/>
          </p:nvSpPr>
          <p:spPr>
            <a:xfrm>
              <a:off x="3322275" y="760050"/>
              <a:ext cx="94900" cy="133800"/>
            </a:xfrm>
            <a:custGeom>
              <a:avLst/>
              <a:gdLst/>
              <a:ahLst/>
              <a:cxnLst/>
              <a:rect l="l" t="t" r="r" b="b"/>
              <a:pathLst>
                <a:path w="3796" h="5352" extrusionOk="0">
                  <a:moveTo>
                    <a:pt x="1457" y="0"/>
                  </a:moveTo>
                  <a:cubicBezTo>
                    <a:pt x="0" y="0"/>
                    <a:pt x="1407" y="3959"/>
                    <a:pt x="1719" y="4451"/>
                  </a:cubicBezTo>
                  <a:cubicBezTo>
                    <a:pt x="1920" y="4772"/>
                    <a:pt x="2161" y="5067"/>
                    <a:pt x="2496" y="5241"/>
                  </a:cubicBezTo>
                  <a:cubicBezTo>
                    <a:pt x="2642" y="5312"/>
                    <a:pt x="2806" y="5351"/>
                    <a:pt x="2967" y="5351"/>
                  </a:cubicBezTo>
                  <a:cubicBezTo>
                    <a:pt x="3175" y="5351"/>
                    <a:pt x="3377" y="5285"/>
                    <a:pt x="3528" y="5134"/>
                  </a:cubicBezTo>
                  <a:cubicBezTo>
                    <a:pt x="3769" y="4906"/>
                    <a:pt x="3796" y="4531"/>
                    <a:pt x="3796" y="4196"/>
                  </a:cubicBezTo>
                  <a:cubicBezTo>
                    <a:pt x="3783" y="3044"/>
                    <a:pt x="3448" y="1905"/>
                    <a:pt x="2831" y="926"/>
                  </a:cubicBezTo>
                  <a:cubicBezTo>
                    <a:pt x="2644" y="631"/>
                    <a:pt x="2402" y="350"/>
                    <a:pt x="2094" y="176"/>
                  </a:cubicBezTo>
                  <a:cubicBezTo>
                    <a:pt x="1838" y="55"/>
                    <a:pt x="1628" y="0"/>
                    <a:pt x="1457"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 name="Google Shape;184;p31"/>
            <p:cNvSpPr/>
            <p:nvPr/>
          </p:nvSpPr>
          <p:spPr>
            <a:xfrm>
              <a:off x="3181975" y="689800"/>
              <a:ext cx="69050" cy="141350"/>
            </a:xfrm>
            <a:custGeom>
              <a:avLst/>
              <a:gdLst/>
              <a:ahLst/>
              <a:cxnLst/>
              <a:rect l="l" t="t" r="r" b="b"/>
              <a:pathLst>
                <a:path w="2762" h="5654" extrusionOk="0">
                  <a:moveTo>
                    <a:pt x="815" y="0"/>
                  </a:moveTo>
                  <a:cubicBezTo>
                    <a:pt x="421" y="0"/>
                    <a:pt x="79" y="333"/>
                    <a:pt x="41" y="1069"/>
                  </a:cubicBezTo>
                  <a:cubicBezTo>
                    <a:pt x="1" y="2477"/>
                    <a:pt x="577" y="4125"/>
                    <a:pt x="1434" y="5224"/>
                  </a:cubicBezTo>
                  <a:cubicBezTo>
                    <a:pt x="1604" y="5432"/>
                    <a:pt x="1824" y="5653"/>
                    <a:pt x="2082" y="5653"/>
                  </a:cubicBezTo>
                  <a:cubicBezTo>
                    <a:pt x="2089" y="5653"/>
                    <a:pt x="2097" y="5653"/>
                    <a:pt x="2105" y="5653"/>
                  </a:cubicBezTo>
                  <a:cubicBezTo>
                    <a:pt x="2587" y="5639"/>
                    <a:pt x="2761" y="5009"/>
                    <a:pt x="2748" y="4554"/>
                  </a:cubicBezTo>
                  <a:cubicBezTo>
                    <a:pt x="2708" y="3361"/>
                    <a:pt x="2346" y="2222"/>
                    <a:pt x="1971" y="1096"/>
                  </a:cubicBezTo>
                  <a:cubicBezTo>
                    <a:pt x="1740" y="397"/>
                    <a:pt x="1246" y="0"/>
                    <a:pt x="815"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 name="Google Shape;185;p31"/>
            <p:cNvSpPr/>
            <p:nvPr/>
          </p:nvSpPr>
          <p:spPr>
            <a:xfrm>
              <a:off x="3223175" y="1134275"/>
              <a:ext cx="69375" cy="141475"/>
            </a:xfrm>
            <a:custGeom>
              <a:avLst/>
              <a:gdLst/>
              <a:ahLst/>
              <a:cxnLst/>
              <a:rect l="l" t="t" r="r" b="b"/>
              <a:pathLst>
                <a:path w="2775" h="5659" extrusionOk="0">
                  <a:moveTo>
                    <a:pt x="680" y="1"/>
                  </a:moveTo>
                  <a:cubicBezTo>
                    <a:pt x="673" y="1"/>
                    <a:pt x="665" y="1"/>
                    <a:pt x="658" y="1"/>
                  </a:cubicBezTo>
                  <a:cubicBezTo>
                    <a:pt x="175" y="15"/>
                    <a:pt x="1" y="645"/>
                    <a:pt x="28" y="1114"/>
                  </a:cubicBezTo>
                  <a:cubicBezTo>
                    <a:pt x="54" y="2293"/>
                    <a:pt x="430" y="3432"/>
                    <a:pt x="792" y="4558"/>
                  </a:cubicBezTo>
                  <a:cubicBezTo>
                    <a:pt x="1023" y="5259"/>
                    <a:pt x="1518" y="5659"/>
                    <a:pt x="1949" y="5659"/>
                  </a:cubicBezTo>
                  <a:cubicBezTo>
                    <a:pt x="2343" y="5659"/>
                    <a:pt x="2683" y="5326"/>
                    <a:pt x="2721" y="4585"/>
                  </a:cubicBezTo>
                  <a:cubicBezTo>
                    <a:pt x="2775" y="3204"/>
                    <a:pt x="2185" y="1529"/>
                    <a:pt x="1328" y="444"/>
                  </a:cubicBezTo>
                  <a:cubicBezTo>
                    <a:pt x="1158" y="222"/>
                    <a:pt x="938" y="1"/>
                    <a:pt x="680"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 name="Google Shape;186;p31"/>
            <p:cNvSpPr/>
            <p:nvPr/>
          </p:nvSpPr>
          <p:spPr>
            <a:xfrm>
              <a:off x="3047975" y="1007225"/>
              <a:ext cx="69025" cy="141525"/>
            </a:xfrm>
            <a:custGeom>
              <a:avLst/>
              <a:gdLst/>
              <a:ahLst/>
              <a:cxnLst/>
              <a:rect l="l" t="t" r="r" b="b"/>
              <a:pathLst>
                <a:path w="2761" h="5661" extrusionOk="0">
                  <a:moveTo>
                    <a:pt x="809" y="0"/>
                  </a:moveTo>
                  <a:cubicBezTo>
                    <a:pt x="417" y="0"/>
                    <a:pt x="79" y="330"/>
                    <a:pt x="40" y="1063"/>
                  </a:cubicBezTo>
                  <a:cubicBezTo>
                    <a:pt x="0" y="2457"/>
                    <a:pt x="576" y="4132"/>
                    <a:pt x="1434" y="5217"/>
                  </a:cubicBezTo>
                  <a:cubicBezTo>
                    <a:pt x="1604" y="5426"/>
                    <a:pt x="1824" y="5660"/>
                    <a:pt x="2083" y="5660"/>
                  </a:cubicBezTo>
                  <a:cubicBezTo>
                    <a:pt x="2090" y="5660"/>
                    <a:pt x="2097" y="5660"/>
                    <a:pt x="2104" y="5660"/>
                  </a:cubicBezTo>
                  <a:cubicBezTo>
                    <a:pt x="2587" y="5633"/>
                    <a:pt x="2761" y="5016"/>
                    <a:pt x="2747" y="4547"/>
                  </a:cubicBezTo>
                  <a:cubicBezTo>
                    <a:pt x="2707" y="3355"/>
                    <a:pt x="2345" y="2216"/>
                    <a:pt x="1970" y="1103"/>
                  </a:cubicBezTo>
                  <a:cubicBezTo>
                    <a:pt x="1738" y="401"/>
                    <a:pt x="1241" y="0"/>
                    <a:pt x="809"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7" name="Google Shape;187;p31"/>
            <p:cNvSpPr/>
            <p:nvPr/>
          </p:nvSpPr>
          <p:spPr>
            <a:xfrm>
              <a:off x="3094525" y="817100"/>
              <a:ext cx="89825" cy="154950"/>
            </a:xfrm>
            <a:custGeom>
              <a:avLst/>
              <a:gdLst/>
              <a:ahLst/>
              <a:cxnLst/>
              <a:rect l="l" t="t" r="r" b="b"/>
              <a:pathLst>
                <a:path w="3593" h="6198" extrusionOk="0">
                  <a:moveTo>
                    <a:pt x="1160" y="0"/>
                  </a:moveTo>
                  <a:cubicBezTo>
                    <a:pt x="897" y="0"/>
                    <a:pt x="644" y="93"/>
                    <a:pt x="497" y="306"/>
                  </a:cubicBezTo>
                  <a:cubicBezTo>
                    <a:pt x="1" y="963"/>
                    <a:pt x="376" y="1834"/>
                    <a:pt x="564" y="2504"/>
                  </a:cubicBezTo>
                  <a:cubicBezTo>
                    <a:pt x="845" y="3522"/>
                    <a:pt x="1060" y="4460"/>
                    <a:pt x="1649" y="5385"/>
                  </a:cubicBezTo>
                  <a:cubicBezTo>
                    <a:pt x="1797" y="5640"/>
                    <a:pt x="1984" y="5867"/>
                    <a:pt x="2225" y="6042"/>
                  </a:cubicBezTo>
                  <a:cubicBezTo>
                    <a:pt x="2365" y="6140"/>
                    <a:pt x="2544" y="6198"/>
                    <a:pt x="2720" y="6198"/>
                  </a:cubicBezTo>
                  <a:cubicBezTo>
                    <a:pt x="2832" y="6198"/>
                    <a:pt x="2944" y="6174"/>
                    <a:pt x="3043" y="6122"/>
                  </a:cubicBezTo>
                  <a:cubicBezTo>
                    <a:pt x="3405" y="5934"/>
                    <a:pt x="3512" y="5465"/>
                    <a:pt x="3525" y="5050"/>
                  </a:cubicBezTo>
                  <a:cubicBezTo>
                    <a:pt x="3592" y="3643"/>
                    <a:pt x="3244" y="2222"/>
                    <a:pt x="2520" y="1016"/>
                  </a:cubicBezTo>
                  <a:cubicBezTo>
                    <a:pt x="2306" y="641"/>
                    <a:pt x="2038" y="293"/>
                    <a:pt x="1649" y="105"/>
                  </a:cubicBezTo>
                  <a:cubicBezTo>
                    <a:pt x="1498" y="37"/>
                    <a:pt x="1327" y="0"/>
                    <a:pt x="1160"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 name="Google Shape;188;p31"/>
            <p:cNvSpPr/>
            <p:nvPr/>
          </p:nvSpPr>
          <p:spPr>
            <a:xfrm>
              <a:off x="3363225" y="560650"/>
              <a:ext cx="89475" cy="155125"/>
            </a:xfrm>
            <a:custGeom>
              <a:avLst/>
              <a:gdLst/>
              <a:ahLst/>
              <a:cxnLst/>
              <a:rect l="l" t="t" r="r" b="b"/>
              <a:pathLst>
                <a:path w="3579" h="6205" extrusionOk="0">
                  <a:moveTo>
                    <a:pt x="1154" y="0"/>
                  </a:moveTo>
                  <a:cubicBezTo>
                    <a:pt x="892" y="0"/>
                    <a:pt x="639" y="98"/>
                    <a:pt x="483" y="312"/>
                  </a:cubicBezTo>
                  <a:cubicBezTo>
                    <a:pt x="0" y="969"/>
                    <a:pt x="362" y="1840"/>
                    <a:pt x="550" y="2510"/>
                  </a:cubicBezTo>
                  <a:cubicBezTo>
                    <a:pt x="831" y="3529"/>
                    <a:pt x="1073" y="4493"/>
                    <a:pt x="1635" y="5391"/>
                  </a:cubicBezTo>
                  <a:cubicBezTo>
                    <a:pt x="1796" y="5646"/>
                    <a:pt x="1970" y="5874"/>
                    <a:pt x="2212" y="6048"/>
                  </a:cubicBezTo>
                  <a:cubicBezTo>
                    <a:pt x="2351" y="6146"/>
                    <a:pt x="2530" y="6204"/>
                    <a:pt x="2706" y="6204"/>
                  </a:cubicBezTo>
                  <a:cubicBezTo>
                    <a:pt x="2818" y="6204"/>
                    <a:pt x="2930" y="6181"/>
                    <a:pt x="3029" y="6128"/>
                  </a:cubicBezTo>
                  <a:cubicBezTo>
                    <a:pt x="3404" y="5941"/>
                    <a:pt x="3498" y="5472"/>
                    <a:pt x="3511" y="5056"/>
                  </a:cubicBezTo>
                  <a:cubicBezTo>
                    <a:pt x="3578" y="3649"/>
                    <a:pt x="3230" y="2229"/>
                    <a:pt x="2506" y="1023"/>
                  </a:cubicBezTo>
                  <a:cubicBezTo>
                    <a:pt x="2292" y="647"/>
                    <a:pt x="2024" y="299"/>
                    <a:pt x="1635" y="111"/>
                  </a:cubicBezTo>
                  <a:cubicBezTo>
                    <a:pt x="1486" y="39"/>
                    <a:pt x="1318" y="0"/>
                    <a:pt x="1154"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 name="Google Shape;189;p31"/>
            <p:cNvSpPr/>
            <p:nvPr/>
          </p:nvSpPr>
          <p:spPr>
            <a:xfrm>
              <a:off x="2920650" y="727200"/>
              <a:ext cx="89475" cy="130750"/>
            </a:xfrm>
            <a:custGeom>
              <a:avLst/>
              <a:gdLst/>
              <a:ahLst/>
              <a:cxnLst/>
              <a:rect l="l" t="t" r="r" b="b"/>
              <a:pathLst>
                <a:path w="3579" h="5230" extrusionOk="0">
                  <a:moveTo>
                    <a:pt x="1510" y="1"/>
                  </a:moveTo>
                  <a:cubicBezTo>
                    <a:pt x="1499" y="1"/>
                    <a:pt x="1487" y="1"/>
                    <a:pt x="1475" y="2"/>
                  </a:cubicBezTo>
                  <a:cubicBezTo>
                    <a:pt x="1" y="123"/>
                    <a:pt x="1783" y="4130"/>
                    <a:pt x="2078" y="4626"/>
                  </a:cubicBezTo>
                  <a:cubicBezTo>
                    <a:pt x="2199" y="4880"/>
                    <a:pt x="2386" y="5148"/>
                    <a:pt x="2681" y="5215"/>
                  </a:cubicBezTo>
                  <a:cubicBezTo>
                    <a:pt x="2719" y="5225"/>
                    <a:pt x="2757" y="5229"/>
                    <a:pt x="2795" y="5229"/>
                  </a:cubicBezTo>
                  <a:cubicBezTo>
                    <a:pt x="3029" y="5229"/>
                    <a:pt x="3265" y="5063"/>
                    <a:pt x="3391" y="4867"/>
                  </a:cubicBezTo>
                  <a:cubicBezTo>
                    <a:pt x="3539" y="4626"/>
                    <a:pt x="3579" y="4331"/>
                    <a:pt x="3566" y="4036"/>
                  </a:cubicBezTo>
                  <a:cubicBezTo>
                    <a:pt x="3539" y="3299"/>
                    <a:pt x="3298" y="2616"/>
                    <a:pt x="3056" y="1932"/>
                  </a:cubicBezTo>
                  <a:cubicBezTo>
                    <a:pt x="2936" y="1597"/>
                    <a:pt x="2828" y="1262"/>
                    <a:pt x="2641" y="954"/>
                  </a:cubicBezTo>
                  <a:cubicBezTo>
                    <a:pt x="2453" y="659"/>
                    <a:pt x="2199" y="378"/>
                    <a:pt x="1917" y="177"/>
                  </a:cubicBezTo>
                  <a:cubicBezTo>
                    <a:pt x="1793" y="77"/>
                    <a:pt x="1657" y="1"/>
                    <a:pt x="1510"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 name="Google Shape;190;p31"/>
            <p:cNvSpPr/>
            <p:nvPr/>
          </p:nvSpPr>
          <p:spPr>
            <a:xfrm>
              <a:off x="3398725" y="958375"/>
              <a:ext cx="89825" cy="130725"/>
            </a:xfrm>
            <a:custGeom>
              <a:avLst/>
              <a:gdLst/>
              <a:ahLst/>
              <a:cxnLst/>
              <a:rect l="l" t="t" r="r" b="b"/>
              <a:pathLst>
                <a:path w="3593" h="5229" extrusionOk="0">
                  <a:moveTo>
                    <a:pt x="1513" y="0"/>
                  </a:moveTo>
                  <a:cubicBezTo>
                    <a:pt x="1500" y="0"/>
                    <a:pt x="1488" y="1"/>
                    <a:pt x="1475" y="2"/>
                  </a:cubicBezTo>
                  <a:cubicBezTo>
                    <a:pt x="1" y="123"/>
                    <a:pt x="1810" y="4129"/>
                    <a:pt x="2078" y="4625"/>
                  </a:cubicBezTo>
                  <a:cubicBezTo>
                    <a:pt x="2212" y="4880"/>
                    <a:pt x="2400" y="5148"/>
                    <a:pt x="2681" y="5215"/>
                  </a:cubicBezTo>
                  <a:cubicBezTo>
                    <a:pt x="2719" y="5224"/>
                    <a:pt x="2757" y="5229"/>
                    <a:pt x="2795" y="5229"/>
                  </a:cubicBezTo>
                  <a:cubicBezTo>
                    <a:pt x="3032" y="5229"/>
                    <a:pt x="3278" y="5062"/>
                    <a:pt x="3405" y="4866"/>
                  </a:cubicBezTo>
                  <a:cubicBezTo>
                    <a:pt x="3552" y="4625"/>
                    <a:pt x="3592" y="4330"/>
                    <a:pt x="3566" y="4036"/>
                  </a:cubicBezTo>
                  <a:cubicBezTo>
                    <a:pt x="3552" y="3299"/>
                    <a:pt x="3298" y="2615"/>
                    <a:pt x="3070" y="1932"/>
                  </a:cubicBezTo>
                  <a:cubicBezTo>
                    <a:pt x="2949" y="1597"/>
                    <a:pt x="2829" y="1262"/>
                    <a:pt x="2654" y="953"/>
                  </a:cubicBezTo>
                  <a:cubicBezTo>
                    <a:pt x="2467" y="659"/>
                    <a:pt x="2212" y="377"/>
                    <a:pt x="1931" y="176"/>
                  </a:cubicBezTo>
                  <a:cubicBezTo>
                    <a:pt x="1806" y="77"/>
                    <a:pt x="1671" y="0"/>
                    <a:pt x="1513"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1" name="Google Shape;191;p31"/>
            <p:cNvSpPr/>
            <p:nvPr/>
          </p:nvSpPr>
          <p:spPr>
            <a:xfrm>
              <a:off x="3194700" y="502000"/>
              <a:ext cx="89825" cy="130475"/>
            </a:xfrm>
            <a:custGeom>
              <a:avLst/>
              <a:gdLst/>
              <a:ahLst/>
              <a:cxnLst/>
              <a:rect l="l" t="t" r="r" b="b"/>
              <a:pathLst>
                <a:path w="3593" h="5219" extrusionOk="0">
                  <a:moveTo>
                    <a:pt x="1536" y="0"/>
                  </a:moveTo>
                  <a:cubicBezTo>
                    <a:pt x="1516" y="0"/>
                    <a:pt x="1495" y="2"/>
                    <a:pt x="1475" y="5"/>
                  </a:cubicBezTo>
                  <a:cubicBezTo>
                    <a:pt x="1" y="112"/>
                    <a:pt x="1810" y="4119"/>
                    <a:pt x="2078" y="4628"/>
                  </a:cubicBezTo>
                  <a:cubicBezTo>
                    <a:pt x="2212" y="4869"/>
                    <a:pt x="2400" y="5137"/>
                    <a:pt x="2681" y="5204"/>
                  </a:cubicBezTo>
                  <a:cubicBezTo>
                    <a:pt x="2720" y="5214"/>
                    <a:pt x="2760" y="5219"/>
                    <a:pt x="2801" y="5219"/>
                  </a:cubicBezTo>
                  <a:cubicBezTo>
                    <a:pt x="3036" y="5219"/>
                    <a:pt x="3279" y="5062"/>
                    <a:pt x="3405" y="4856"/>
                  </a:cubicBezTo>
                  <a:cubicBezTo>
                    <a:pt x="3552" y="4628"/>
                    <a:pt x="3592" y="4320"/>
                    <a:pt x="3579" y="4039"/>
                  </a:cubicBezTo>
                  <a:cubicBezTo>
                    <a:pt x="3552" y="3302"/>
                    <a:pt x="3297" y="2605"/>
                    <a:pt x="3070" y="1921"/>
                  </a:cubicBezTo>
                  <a:cubicBezTo>
                    <a:pt x="2949" y="1586"/>
                    <a:pt x="2842" y="1251"/>
                    <a:pt x="2654" y="956"/>
                  </a:cubicBezTo>
                  <a:cubicBezTo>
                    <a:pt x="2467" y="648"/>
                    <a:pt x="2212" y="367"/>
                    <a:pt x="1931" y="166"/>
                  </a:cubicBezTo>
                  <a:cubicBezTo>
                    <a:pt x="1812" y="83"/>
                    <a:pt x="1684" y="0"/>
                    <a:pt x="1536"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 name="Google Shape;192;p31"/>
            <p:cNvSpPr/>
            <p:nvPr/>
          </p:nvSpPr>
          <p:spPr>
            <a:xfrm>
              <a:off x="3358525" y="1172450"/>
              <a:ext cx="89825" cy="130725"/>
            </a:xfrm>
            <a:custGeom>
              <a:avLst/>
              <a:gdLst/>
              <a:ahLst/>
              <a:cxnLst/>
              <a:rect l="l" t="t" r="r" b="b"/>
              <a:pathLst>
                <a:path w="3593" h="5229" extrusionOk="0">
                  <a:moveTo>
                    <a:pt x="1513" y="1"/>
                  </a:moveTo>
                  <a:cubicBezTo>
                    <a:pt x="1500" y="1"/>
                    <a:pt x="1488" y="1"/>
                    <a:pt x="1475" y="2"/>
                  </a:cubicBezTo>
                  <a:cubicBezTo>
                    <a:pt x="1" y="123"/>
                    <a:pt x="1797" y="4116"/>
                    <a:pt x="2078" y="4625"/>
                  </a:cubicBezTo>
                  <a:cubicBezTo>
                    <a:pt x="2212" y="4880"/>
                    <a:pt x="2400" y="5148"/>
                    <a:pt x="2681" y="5215"/>
                  </a:cubicBezTo>
                  <a:cubicBezTo>
                    <a:pt x="2718" y="5224"/>
                    <a:pt x="2756" y="5229"/>
                    <a:pt x="2795" y="5229"/>
                  </a:cubicBezTo>
                  <a:cubicBezTo>
                    <a:pt x="3032" y="5229"/>
                    <a:pt x="3278" y="5061"/>
                    <a:pt x="3405" y="4853"/>
                  </a:cubicBezTo>
                  <a:cubicBezTo>
                    <a:pt x="3552" y="4625"/>
                    <a:pt x="3592" y="4317"/>
                    <a:pt x="3565" y="4036"/>
                  </a:cubicBezTo>
                  <a:cubicBezTo>
                    <a:pt x="3552" y="3299"/>
                    <a:pt x="3297" y="2615"/>
                    <a:pt x="3070" y="1932"/>
                  </a:cubicBezTo>
                  <a:cubicBezTo>
                    <a:pt x="2949" y="1597"/>
                    <a:pt x="2828" y="1262"/>
                    <a:pt x="2654" y="954"/>
                  </a:cubicBezTo>
                  <a:cubicBezTo>
                    <a:pt x="2467" y="645"/>
                    <a:pt x="2212" y="364"/>
                    <a:pt x="1931" y="163"/>
                  </a:cubicBezTo>
                  <a:cubicBezTo>
                    <a:pt x="1806" y="76"/>
                    <a:pt x="1671" y="1"/>
                    <a:pt x="1513"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 name="Google Shape;193;p31"/>
            <p:cNvSpPr/>
            <p:nvPr/>
          </p:nvSpPr>
          <p:spPr>
            <a:xfrm>
              <a:off x="3256025" y="918125"/>
              <a:ext cx="104550" cy="155450"/>
            </a:xfrm>
            <a:custGeom>
              <a:avLst/>
              <a:gdLst/>
              <a:ahLst/>
              <a:cxnLst/>
              <a:rect l="l" t="t" r="r" b="b"/>
              <a:pathLst>
                <a:path w="4182" h="6218" extrusionOk="0">
                  <a:moveTo>
                    <a:pt x="1782" y="0"/>
                  </a:moveTo>
                  <a:cubicBezTo>
                    <a:pt x="1224" y="0"/>
                    <a:pt x="594" y="511"/>
                    <a:pt x="416" y="1022"/>
                  </a:cubicBezTo>
                  <a:cubicBezTo>
                    <a:pt x="0" y="2202"/>
                    <a:pt x="804" y="4105"/>
                    <a:pt x="1421" y="5110"/>
                  </a:cubicBezTo>
                  <a:cubicBezTo>
                    <a:pt x="1689" y="5552"/>
                    <a:pt x="2024" y="5967"/>
                    <a:pt x="2493" y="6155"/>
                  </a:cubicBezTo>
                  <a:cubicBezTo>
                    <a:pt x="2599" y="6193"/>
                    <a:pt x="2714" y="6218"/>
                    <a:pt x="2830" y="6218"/>
                  </a:cubicBezTo>
                  <a:cubicBezTo>
                    <a:pt x="2919" y="6218"/>
                    <a:pt x="3009" y="6203"/>
                    <a:pt x="3096" y="6168"/>
                  </a:cubicBezTo>
                  <a:cubicBezTo>
                    <a:pt x="3270" y="6101"/>
                    <a:pt x="3404" y="5981"/>
                    <a:pt x="3498" y="5847"/>
                  </a:cubicBezTo>
                  <a:cubicBezTo>
                    <a:pt x="4020" y="5230"/>
                    <a:pt x="4181" y="4359"/>
                    <a:pt x="4087" y="3555"/>
                  </a:cubicBezTo>
                  <a:cubicBezTo>
                    <a:pt x="3980" y="2751"/>
                    <a:pt x="3645" y="2001"/>
                    <a:pt x="3270" y="1277"/>
                  </a:cubicBezTo>
                  <a:cubicBezTo>
                    <a:pt x="2975" y="741"/>
                    <a:pt x="2533" y="57"/>
                    <a:pt x="1863" y="4"/>
                  </a:cubicBezTo>
                  <a:cubicBezTo>
                    <a:pt x="1836" y="1"/>
                    <a:pt x="1809" y="0"/>
                    <a:pt x="1782"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 name="Google Shape;194;p31"/>
            <p:cNvSpPr/>
            <p:nvPr/>
          </p:nvSpPr>
          <p:spPr>
            <a:xfrm>
              <a:off x="3108275" y="1252475"/>
              <a:ext cx="104550" cy="155325"/>
            </a:xfrm>
            <a:custGeom>
              <a:avLst/>
              <a:gdLst/>
              <a:ahLst/>
              <a:cxnLst/>
              <a:rect l="l" t="t" r="r" b="b"/>
              <a:pathLst>
                <a:path w="4182" h="6213" extrusionOk="0">
                  <a:moveTo>
                    <a:pt x="1770" y="0"/>
                  </a:moveTo>
                  <a:cubicBezTo>
                    <a:pt x="1224" y="0"/>
                    <a:pt x="595" y="511"/>
                    <a:pt x="416" y="1022"/>
                  </a:cubicBezTo>
                  <a:cubicBezTo>
                    <a:pt x="0" y="2215"/>
                    <a:pt x="818" y="4105"/>
                    <a:pt x="1421" y="5110"/>
                  </a:cubicBezTo>
                  <a:cubicBezTo>
                    <a:pt x="1689" y="5539"/>
                    <a:pt x="2024" y="5967"/>
                    <a:pt x="2493" y="6142"/>
                  </a:cubicBezTo>
                  <a:cubicBezTo>
                    <a:pt x="2607" y="6182"/>
                    <a:pt x="2730" y="6213"/>
                    <a:pt x="2855" y="6213"/>
                  </a:cubicBezTo>
                  <a:cubicBezTo>
                    <a:pt x="2936" y="6213"/>
                    <a:pt x="3017" y="6200"/>
                    <a:pt x="3096" y="6168"/>
                  </a:cubicBezTo>
                  <a:cubicBezTo>
                    <a:pt x="3257" y="6101"/>
                    <a:pt x="3391" y="5981"/>
                    <a:pt x="3498" y="5847"/>
                  </a:cubicBezTo>
                  <a:cubicBezTo>
                    <a:pt x="4021" y="5230"/>
                    <a:pt x="4181" y="4359"/>
                    <a:pt x="4074" y="3555"/>
                  </a:cubicBezTo>
                  <a:cubicBezTo>
                    <a:pt x="3980" y="2751"/>
                    <a:pt x="3645" y="1987"/>
                    <a:pt x="3257" y="1277"/>
                  </a:cubicBezTo>
                  <a:cubicBezTo>
                    <a:pt x="2975" y="741"/>
                    <a:pt x="2520" y="44"/>
                    <a:pt x="1850" y="4"/>
                  </a:cubicBezTo>
                  <a:cubicBezTo>
                    <a:pt x="1824" y="1"/>
                    <a:pt x="1797" y="0"/>
                    <a:pt x="1770"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 name="Google Shape;195;p31"/>
            <p:cNvSpPr/>
            <p:nvPr/>
          </p:nvSpPr>
          <p:spPr>
            <a:xfrm>
              <a:off x="2874425" y="906725"/>
              <a:ext cx="104900" cy="155475"/>
            </a:xfrm>
            <a:custGeom>
              <a:avLst/>
              <a:gdLst/>
              <a:ahLst/>
              <a:cxnLst/>
              <a:rect l="l" t="t" r="r" b="b"/>
              <a:pathLst>
                <a:path w="4196" h="6219" extrusionOk="0">
                  <a:moveTo>
                    <a:pt x="1784" y="1"/>
                  </a:moveTo>
                  <a:cubicBezTo>
                    <a:pt x="1226" y="1"/>
                    <a:pt x="595" y="524"/>
                    <a:pt x="416" y="1036"/>
                  </a:cubicBezTo>
                  <a:cubicBezTo>
                    <a:pt x="1" y="2215"/>
                    <a:pt x="818" y="4118"/>
                    <a:pt x="1421" y="5123"/>
                  </a:cubicBezTo>
                  <a:cubicBezTo>
                    <a:pt x="1689" y="5552"/>
                    <a:pt x="2024" y="5968"/>
                    <a:pt x="2493" y="6155"/>
                  </a:cubicBezTo>
                  <a:cubicBezTo>
                    <a:pt x="2599" y="6193"/>
                    <a:pt x="2714" y="6218"/>
                    <a:pt x="2830" y="6218"/>
                  </a:cubicBezTo>
                  <a:cubicBezTo>
                    <a:pt x="2919" y="6218"/>
                    <a:pt x="3009" y="6204"/>
                    <a:pt x="3096" y="6169"/>
                  </a:cubicBezTo>
                  <a:cubicBezTo>
                    <a:pt x="3270" y="6102"/>
                    <a:pt x="3404" y="5981"/>
                    <a:pt x="3498" y="5847"/>
                  </a:cubicBezTo>
                  <a:cubicBezTo>
                    <a:pt x="4021" y="5231"/>
                    <a:pt x="4195" y="4360"/>
                    <a:pt x="4088" y="3555"/>
                  </a:cubicBezTo>
                  <a:cubicBezTo>
                    <a:pt x="3994" y="2751"/>
                    <a:pt x="3659" y="2001"/>
                    <a:pt x="3270" y="1277"/>
                  </a:cubicBezTo>
                  <a:cubicBezTo>
                    <a:pt x="2989" y="741"/>
                    <a:pt x="2533" y="58"/>
                    <a:pt x="1863" y="4"/>
                  </a:cubicBezTo>
                  <a:cubicBezTo>
                    <a:pt x="1837" y="2"/>
                    <a:pt x="1811" y="1"/>
                    <a:pt x="1784"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196"/>
        <p:cNvGrpSpPr/>
        <p:nvPr/>
      </p:nvGrpSpPr>
      <p:grpSpPr>
        <a:xfrm>
          <a:off x="0" y="0"/>
          <a:ext cx="0" cy="0"/>
          <a:chOff x="0" y="0"/>
          <a:chExt cx="0" cy="0"/>
        </a:xfrm>
      </p:grpSpPr>
      <p:sp>
        <p:nvSpPr>
          <p:cNvPr id="197" name="Google Shape;197;p32"/>
          <p:cNvSpPr/>
          <p:nvPr/>
        </p:nvSpPr>
        <p:spPr>
          <a:xfrm>
            <a:off x="-1466062" y="-1700764"/>
            <a:ext cx="3726787" cy="2615176"/>
          </a:xfrm>
          <a:custGeom>
            <a:avLst/>
            <a:gdLst/>
            <a:ahLst/>
            <a:cxnLst/>
            <a:rect l="l" t="t" r="r" b="b"/>
            <a:pathLst>
              <a:path w="67689" h="47499" extrusionOk="0">
                <a:moveTo>
                  <a:pt x="23533" y="515"/>
                </a:moveTo>
                <a:cubicBezTo>
                  <a:pt x="24899" y="515"/>
                  <a:pt x="26293" y="582"/>
                  <a:pt x="27700" y="757"/>
                </a:cubicBezTo>
                <a:cubicBezTo>
                  <a:pt x="33731" y="1440"/>
                  <a:pt x="39761" y="3450"/>
                  <a:pt x="46703" y="7109"/>
                </a:cubicBezTo>
                <a:cubicBezTo>
                  <a:pt x="57504" y="12804"/>
                  <a:pt x="64030" y="19102"/>
                  <a:pt x="66094" y="25870"/>
                </a:cubicBezTo>
                <a:cubicBezTo>
                  <a:pt x="67206" y="29475"/>
                  <a:pt x="66750" y="33388"/>
                  <a:pt x="64821" y="36939"/>
                </a:cubicBezTo>
                <a:cubicBezTo>
                  <a:pt x="62516" y="41201"/>
                  <a:pt x="58361" y="44377"/>
                  <a:pt x="53148" y="45891"/>
                </a:cubicBezTo>
                <a:cubicBezTo>
                  <a:pt x="50313" y="46713"/>
                  <a:pt x="47327" y="47022"/>
                  <a:pt x="44372" y="47022"/>
                </a:cubicBezTo>
                <a:cubicBezTo>
                  <a:pt x="40052" y="47022"/>
                  <a:pt x="35797" y="46361"/>
                  <a:pt x="32176" y="45676"/>
                </a:cubicBezTo>
                <a:cubicBezTo>
                  <a:pt x="27231" y="44738"/>
                  <a:pt x="20919" y="43291"/>
                  <a:pt x="15814" y="40477"/>
                </a:cubicBezTo>
                <a:cubicBezTo>
                  <a:pt x="10199" y="37381"/>
                  <a:pt x="5562" y="32369"/>
                  <a:pt x="3069" y="26728"/>
                </a:cubicBezTo>
                <a:cubicBezTo>
                  <a:pt x="537" y="20898"/>
                  <a:pt x="510" y="15096"/>
                  <a:pt x="3056" y="10405"/>
                </a:cubicBezTo>
                <a:cubicBezTo>
                  <a:pt x="4302" y="8127"/>
                  <a:pt x="5937" y="6238"/>
                  <a:pt x="7934" y="4777"/>
                </a:cubicBezTo>
                <a:cubicBezTo>
                  <a:pt x="11700" y="2057"/>
                  <a:pt x="17435" y="515"/>
                  <a:pt x="23533" y="515"/>
                </a:cubicBezTo>
                <a:close/>
                <a:moveTo>
                  <a:pt x="23496" y="1"/>
                </a:moveTo>
                <a:cubicBezTo>
                  <a:pt x="17304" y="1"/>
                  <a:pt x="11474" y="1575"/>
                  <a:pt x="7639" y="4361"/>
                </a:cubicBezTo>
                <a:cubicBezTo>
                  <a:pt x="5575" y="5876"/>
                  <a:pt x="3887" y="7819"/>
                  <a:pt x="2614" y="10164"/>
                </a:cubicBezTo>
                <a:cubicBezTo>
                  <a:pt x="1" y="14988"/>
                  <a:pt x="1" y="20925"/>
                  <a:pt x="2614" y="26915"/>
                </a:cubicBezTo>
                <a:cubicBezTo>
                  <a:pt x="5133" y="32651"/>
                  <a:pt x="9850" y="37743"/>
                  <a:pt x="15559" y="40892"/>
                </a:cubicBezTo>
                <a:cubicBezTo>
                  <a:pt x="20732" y="43747"/>
                  <a:pt x="27097" y="45181"/>
                  <a:pt x="32069" y="46146"/>
                </a:cubicBezTo>
                <a:cubicBezTo>
                  <a:pt x="35727" y="46829"/>
                  <a:pt x="40002" y="47499"/>
                  <a:pt x="44357" y="47499"/>
                </a:cubicBezTo>
                <a:cubicBezTo>
                  <a:pt x="47346" y="47499"/>
                  <a:pt x="50388" y="47191"/>
                  <a:pt x="53282" y="46360"/>
                </a:cubicBezTo>
                <a:cubicBezTo>
                  <a:pt x="58629" y="44805"/>
                  <a:pt x="62864" y="41549"/>
                  <a:pt x="65236" y="37167"/>
                </a:cubicBezTo>
                <a:cubicBezTo>
                  <a:pt x="67219" y="33495"/>
                  <a:pt x="67688" y="29421"/>
                  <a:pt x="66549" y="25709"/>
                </a:cubicBezTo>
                <a:cubicBezTo>
                  <a:pt x="64432" y="18821"/>
                  <a:pt x="57839" y="12402"/>
                  <a:pt x="46917" y="6653"/>
                </a:cubicBezTo>
                <a:cubicBezTo>
                  <a:pt x="39935" y="2968"/>
                  <a:pt x="33838" y="944"/>
                  <a:pt x="27740" y="247"/>
                </a:cubicBezTo>
                <a:cubicBezTo>
                  <a:pt x="26320" y="82"/>
                  <a:pt x="24899" y="1"/>
                  <a:pt x="2349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 name="Google Shape;198;p32"/>
          <p:cNvSpPr/>
          <p:nvPr/>
        </p:nvSpPr>
        <p:spPr>
          <a:xfrm>
            <a:off x="7243139" y="3968317"/>
            <a:ext cx="2560284" cy="1643962"/>
          </a:xfrm>
          <a:custGeom>
            <a:avLst/>
            <a:gdLst/>
            <a:ahLst/>
            <a:cxnLst/>
            <a:rect l="l" t="t" r="r" b="b"/>
            <a:pathLst>
              <a:path w="46502" h="29859" extrusionOk="0">
                <a:moveTo>
                  <a:pt x="20073" y="0"/>
                </a:moveTo>
                <a:cubicBezTo>
                  <a:pt x="19106" y="0"/>
                  <a:pt x="18120" y="211"/>
                  <a:pt x="17193" y="492"/>
                </a:cubicBezTo>
                <a:cubicBezTo>
                  <a:pt x="14111" y="1389"/>
                  <a:pt x="11243" y="2984"/>
                  <a:pt x="8670" y="4914"/>
                </a:cubicBezTo>
                <a:cubicBezTo>
                  <a:pt x="5561" y="7232"/>
                  <a:pt x="2788" y="10167"/>
                  <a:pt x="1394" y="13785"/>
                </a:cubicBezTo>
                <a:cubicBezTo>
                  <a:pt x="0" y="17403"/>
                  <a:pt x="201" y="21799"/>
                  <a:pt x="2586" y="24854"/>
                </a:cubicBezTo>
                <a:cubicBezTo>
                  <a:pt x="4128" y="26838"/>
                  <a:pt x="6419" y="28124"/>
                  <a:pt x="8831" y="28834"/>
                </a:cubicBezTo>
                <a:cubicBezTo>
                  <a:pt x="11243" y="29531"/>
                  <a:pt x="13776" y="29705"/>
                  <a:pt x="16269" y="29799"/>
                </a:cubicBezTo>
                <a:cubicBezTo>
                  <a:pt x="17326" y="29837"/>
                  <a:pt x="18385" y="29859"/>
                  <a:pt x="19444" y="29859"/>
                </a:cubicBezTo>
                <a:cubicBezTo>
                  <a:pt x="22560" y="29859"/>
                  <a:pt x="25675" y="29669"/>
                  <a:pt x="28745" y="29129"/>
                </a:cubicBezTo>
                <a:cubicBezTo>
                  <a:pt x="30795" y="28767"/>
                  <a:pt x="32819" y="28245"/>
                  <a:pt x="34762" y="27521"/>
                </a:cubicBezTo>
                <a:cubicBezTo>
                  <a:pt x="36223" y="26985"/>
                  <a:pt x="37858" y="26771"/>
                  <a:pt x="39238" y="26060"/>
                </a:cubicBezTo>
                <a:cubicBezTo>
                  <a:pt x="41114" y="25029"/>
                  <a:pt x="43017" y="23715"/>
                  <a:pt x="44330" y="21973"/>
                </a:cubicBezTo>
                <a:cubicBezTo>
                  <a:pt x="45992" y="19762"/>
                  <a:pt x="46501" y="16465"/>
                  <a:pt x="44759" y="14321"/>
                </a:cubicBezTo>
                <a:cubicBezTo>
                  <a:pt x="43503" y="12767"/>
                  <a:pt x="41383" y="12202"/>
                  <a:pt x="39368" y="12202"/>
                </a:cubicBezTo>
                <a:cubicBezTo>
                  <a:pt x="39297" y="12202"/>
                  <a:pt x="39227" y="12203"/>
                  <a:pt x="39157" y="12204"/>
                </a:cubicBezTo>
                <a:cubicBezTo>
                  <a:pt x="37456" y="12258"/>
                  <a:pt x="35807" y="12646"/>
                  <a:pt x="34132" y="12901"/>
                </a:cubicBezTo>
                <a:cubicBezTo>
                  <a:pt x="34103" y="12905"/>
                  <a:pt x="34074" y="12907"/>
                  <a:pt x="34045" y="12907"/>
                </a:cubicBezTo>
                <a:cubicBezTo>
                  <a:pt x="33635" y="12907"/>
                  <a:pt x="33355" y="12473"/>
                  <a:pt x="33542" y="12097"/>
                </a:cubicBezTo>
                <a:cubicBezTo>
                  <a:pt x="33864" y="11494"/>
                  <a:pt x="34092" y="10877"/>
                  <a:pt x="34146" y="10207"/>
                </a:cubicBezTo>
                <a:cubicBezTo>
                  <a:pt x="34239" y="8411"/>
                  <a:pt x="32765" y="6803"/>
                  <a:pt x="31050" y="6281"/>
                </a:cubicBezTo>
                <a:cubicBezTo>
                  <a:pt x="30453" y="6094"/>
                  <a:pt x="29837" y="6015"/>
                  <a:pt x="29216" y="6015"/>
                </a:cubicBezTo>
                <a:cubicBezTo>
                  <a:pt x="28052" y="6015"/>
                  <a:pt x="26871" y="6294"/>
                  <a:pt x="25770" y="6669"/>
                </a:cubicBezTo>
                <a:cubicBezTo>
                  <a:pt x="24899" y="6964"/>
                  <a:pt x="24055" y="7326"/>
                  <a:pt x="23210" y="7661"/>
                </a:cubicBezTo>
                <a:cubicBezTo>
                  <a:pt x="23136" y="7689"/>
                  <a:pt x="23064" y="7702"/>
                  <a:pt x="22995" y="7702"/>
                </a:cubicBezTo>
                <a:cubicBezTo>
                  <a:pt x="22545" y="7702"/>
                  <a:pt x="22255" y="7147"/>
                  <a:pt x="22581" y="6763"/>
                </a:cubicBezTo>
                <a:cubicBezTo>
                  <a:pt x="22849" y="6468"/>
                  <a:pt x="23103" y="6160"/>
                  <a:pt x="23344" y="5852"/>
                </a:cubicBezTo>
                <a:cubicBezTo>
                  <a:pt x="23840" y="5182"/>
                  <a:pt x="24282" y="4405"/>
                  <a:pt x="24349" y="3587"/>
                </a:cubicBezTo>
                <a:cubicBezTo>
                  <a:pt x="24443" y="2059"/>
                  <a:pt x="23170" y="693"/>
                  <a:pt x="21710" y="237"/>
                </a:cubicBezTo>
                <a:cubicBezTo>
                  <a:pt x="21180" y="70"/>
                  <a:pt x="20630" y="0"/>
                  <a:pt x="20073"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 name="Google Shape;199;p32"/>
          <p:cNvSpPr/>
          <p:nvPr/>
        </p:nvSpPr>
        <p:spPr>
          <a:xfrm>
            <a:off x="7854763" y="-405825"/>
            <a:ext cx="2105784" cy="2011801"/>
          </a:xfrm>
          <a:custGeom>
            <a:avLst/>
            <a:gdLst/>
            <a:ahLst/>
            <a:cxnLst/>
            <a:rect l="l" t="t" r="r" b="b"/>
            <a:pathLst>
              <a:path w="38247" h="36540" extrusionOk="0">
                <a:moveTo>
                  <a:pt x="20846" y="0"/>
                </a:moveTo>
                <a:cubicBezTo>
                  <a:pt x="18692" y="0"/>
                  <a:pt x="16481" y="1348"/>
                  <a:pt x="15291" y="3248"/>
                </a:cubicBezTo>
                <a:cubicBezTo>
                  <a:pt x="15117" y="3542"/>
                  <a:pt x="14956" y="3837"/>
                  <a:pt x="14809" y="4145"/>
                </a:cubicBezTo>
                <a:cubicBezTo>
                  <a:pt x="14460" y="3891"/>
                  <a:pt x="14085" y="3650"/>
                  <a:pt x="13710" y="3449"/>
                </a:cubicBezTo>
                <a:cubicBezTo>
                  <a:pt x="12813" y="3000"/>
                  <a:pt x="11807" y="2731"/>
                  <a:pt x="10816" y="2731"/>
                </a:cubicBezTo>
                <a:cubicBezTo>
                  <a:pt x="10296" y="2731"/>
                  <a:pt x="9781" y="2805"/>
                  <a:pt x="9288" y="2966"/>
                </a:cubicBezTo>
                <a:cubicBezTo>
                  <a:pt x="6433" y="3891"/>
                  <a:pt x="5107" y="7429"/>
                  <a:pt x="5803" y="10337"/>
                </a:cubicBezTo>
                <a:cubicBezTo>
                  <a:pt x="5884" y="10672"/>
                  <a:pt x="5978" y="10993"/>
                  <a:pt x="6085" y="11315"/>
                </a:cubicBezTo>
                <a:cubicBezTo>
                  <a:pt x="5643" y="11382"/>
                  <a:pt x="5227" y="11476"/>
                  <a:pt x="4825" y="11610"/>
                </a:cubicBezTo>
                <a:cubicBezTo>
                  <a:pt x="3391" y="12079"/>
                  <a:pt x="2051" y="13057"/>
                  <a:pt x="1354" y="14410"/>
                </a:cubicBezTo>
                <a:cubicBezTo>
                  <a:pt x="1" y="17077"/>
                  <a:pt x="1555" y="20508"/>
                  <a:pt x="4101" y="22103"/>
                </a:cubicBezTo>
                <a:cubicBezTo>
                  <a:pt x="4396" y="22277"/>
                  <a:pt x="4691" y="22438"/>
                  <a:pt x="4999" y="22585"/>
                </a:cubicBezTo>
                <a:cubicBezTo>
                  <a:pt x="4745" y="22933"/>
                  <a:pt x="4504" y="23309"/>
                  <a:pt x="4303" y="23684"/>
                </a:cubicBezTo>
                <a:cubicBezTo>
                  <a:pt x="3619" y="25051"/>
                  <a:pt x="3351" y="26672"/>
                  <a:pt x="3820" y="28106"/>
                </a:cubicBezTo>
                <a:cubicBezTo>
                  <a:pt x="4582" y="30458"/>
                  <a:pt x="7118" y="31773"/>
                  <a:pt x="9614" y="31773"/>
                </a:cubicBezTo>
                <a:cubicBezTo>
                  <a:pt x="10148" y="31773"/>
                  <a:pt x="10679" y="31713"/>
                  <a:pt x="11191" y="31590"/>
                </a:cubicBezTo>
                <a:cubicBezTo>
                  <a:pt x="11526" y="31510"/>
                  <a:pt x="11847" y="31416"/>
                  <a:pt x="12169" y="31309"/>
                </a:cubicBezTo>
                <a:cubicBezTo>
                  <a:pt x="12236" y="31751"/>
                  <a:pt x="12330" y="32167"/>
                  <a:pt x="12464" y="32569"/>
                </a:cubicBezTo>
                <a:cubicBezTo>
                  <a:pt x="12933" y="34003"/>
                  <a:pt x="13911" y="35343"/>
                  <a:pt x="15264" y="36040"/>
                </a:cubicBezTo>
                <a:cubicBezTo>
                  <a:pt x="15942" y="36383"/>
                  <a:pt x="16668" y="36539"/>
                  <a:pt x="17401" y="36539"/>
                </a:cubicBezTo>
                <a:cubicBezTo>
                  <a:pt x="19555" y="36539"/>
                  <a:pt x="21767" y="35192"/>
                  <a:pt x="22957" y="33292"/>
                </a:cubicBezTo>
                <a:cubicBezTo>
                  <a:pt x="23131" y="32998"/>
                  <a:pt x="23292" y="32703"/>
                  <a:pt x="23439" y="32394"/>
                </a:cubicBezTo>
                <a:cubicBezTo>
                  <a:pt x="23787" y="32649"/>
                  <a:pt x="24163" y="32890"/>
                  <a:pt x="24538" y="33091"/>
                </a:cubicBezTo>
                <a:cubicBezTo>
                  <a:pt x="25434" y="33540"/>
                  <a:pt x="26441" y="33809"/>
                  <a:pt x="27432" y="33809"/>
                </a:cubicBezTo>
                <a:cubicBezTo>
                  <a:pt x="27951" y="33809"/>
                  <a:pt x="28467" y="33735"/>
                  <a:pt x="28960" y="33574"/>
                </a:cubicBezTo>
                <a:cubicBezTo>
                  <a:pt x="31814" y="32649"/>
                  <a:pt x="33141" y="29111"/>
                  <a:pt x="32444" y="26203"/>
                </a:cubicBezTo>
                <a:cubicBezTo>
                  <a:pt x="32364" y="25868"/>
                  <a:pt x="32270" y="25547"/>
                  <a:pt x="32163" y="25225"/>
                </a:cubicBezTo>
                <a:cubicBezTo>
                  <a:pt x="32605" y="25158"/>
                  <a:pt x="33021" y="25064"/>
                  <a:pt x="33423" y="24930"/>
                </a:cubicBezTo>
                <a:cubicBezTo>
                  <a:pt x="34856" y="24461"/>
                  <a:pt x="36197" y="23483"/>
                  <a:pt x="36893" y="22129"/>
                </a:cubicBezTo>
                <a:cubicBezTo>
                  <a:pt x="38247" y="19463"/>
                  <a:pt x="36692" y="16032"/>
                  <a:pt x="34146" y="14437"/>
                </a:cubicBezTo>
                <a:cubicBezTo>
                  <a:pt x="33851" y="14263"/>
                  <a:pt x="33557" y="14102"/>
                  <a:pt x="33248" y="13955"/>
                </a:cubicBezTo>
                <a:cubicBezTo>
                  <a:pt x="33503" y="13606"/>
                  <a:pt x="33744" y="13231"/>
                  <a:pt x="33945" y="12856"/>
                </a:cubicBezTo>
                <a:cubicBezTo>
                  <a:pt x="34629" y="11489"/>
                  <a:pt x="34897" y="9868"/>
                  <a:pt x="34428" y="8434"/>
                </a:cubicBezTo>
                <a:cubicBezTo>
                  <a:pt x="33651" y="6082"/>
                  <a:pt x="31094" y="4777"/>
                  <a:pt x="28587" y="4777"/>
                </a:cubicBezTo>
                <a:cubicBezTo>
                  <a:pt x="28065" y="4777"/>
                  <a:pt x="27545" y="4834"/>
                  <a:pt x="27044" y="4949"/>
                </a:cubicBezTo>
                <a:cubicBezTo>
                  <a:pt x="26695" y="5030"/>
                  <a:pt x="26387" y="5124"/>
                  <a:pt x="26066" y="5231"/>
                </a:cubicBezTo>
                <a:cubicBezTo>
                  <a:pt x="25999" y="4789"/>
                  <a:pt x="25891" y="4373"/>
                  <a:pt x="25757" y="3971"/>
                </a:cubicBezTo>
                <a:cubicBezTo>
                  <a:pt x="25302" y="2537"/>
                  <a:pt x="24337" y="1197"/>
                  <a:pt x="22983" y="500"/>
                </a:cubicBezTo>
                <a:cubicBezTo>
                  <a:pt x="22306" y="157"/>
                  <a:pt x="21579" y="0"/>
                  <a:pt x="20846"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 name="Google Shape;200;p32"/>
          <p:cNvSpPr/>
          <p:nvPr/>
        </p:nvSpPr>
        <p:spPr>
          <a:xfrm rot="-2088041">
            <a:off x="-270314" y="3280918"/>
            <a:ext cx="2149652" cy="1467880"/>
          </a:xfrm>
          <a:custGeom>
            <a:avLst/>
            <a:gdLst/>
            <a:ahLst/>
            <a:cxnLst/>
            <a:rect l="l" t="t" r="r" b="b"/>
            <a:pathLst>
              <a:path w="47882" h="32696" extrusionOk="0">
                <a:moveTo>
                  <a:pt x="38861" y="0"/>
                </a:moveTo>
                <a:cubicBezTo>
                  <a:pt x="38625" y="0"/>
                  <a:pt x="38334" y="184"/>
                  <a:pt x="38152" y="375"/>
                </a:cubicBezTo>
                <a:cubicBezTo>
                  <a:pt x="36196" y="2505"/>
                  <a:pt x="35124" y="5789"/>
                  <a:pt x="34186" y="8630"/>
                </a:cubicBezTo>
                <a:cubicBezTo>
                  <a:pt x="31224" y="9862"/>
                  <a:pt x="28316" y="11243"/>
                  <a:pt x="25502" y="12797"/>
                </a:cubicBezTo>
                <a:cubicBezTo>
                  <a:pt x="26467" y="9326"/>
                  <a:pt x="27405" y="5842"/>
                  <a:pt x="27820" y="2278"/>
                </a:cubicBezTo>
                <a:cubicBezTo>
                  <a:pt x="27847" y="1983"/>
                  <a:pt x="27887" y="1701"/>
                  <a:pt x="27780" y="1447"/>
                </a:cubicBezTo>
                <a:cubicBezTo>
                  <a:pt x="27697" y="1208"/>
                  <a:pt x="27475" y="1023"/>
                  <a:pt x="27238" y="1023"/>
                </a:cubicBezTo>
                <a:cubicBezTo>
                  <a:pt x="27209" y="1023"/>
                  <a:pt x="27180" y="1025"/>
                  <a:pt x="27150" y="1031"/>
                </a:cubicBezTo>
                <a:cubicBezTo>
                  <a:pt x="26949" y="1071"/>
                  <a:pt x="26802" y="1246"/>
                  <a:pt x="26668" y="1420"/>
                </a:cubicBezTo>
                <a:cubicBezTo>
                  <a:pt x="23720" y="5199"/>
                  <a:pt x="22661" y="10425"/>
                  <a:pt x="21616" y="15035"/>
                </a:cubicBezTo>
                <a:cubicBezTo>
                  <a:pt x="19606" y="16228"/>
                  <a:pt x="17649" y="17501"/>
                  <a:pt x="15706" y="18787"/>
                </a:cubicBezTo>
                <a:cubicBezTo>
                  <a:pt x="16684" y="14888"/>
                  <a:pt x="17100" y="10854"/>
                  <a:pt x="16925" y="6834"/>
                </a:cubicBezTo>
                <a:cubicBezTo>
                  <a:pt x="16912" y="6351"/>
                  <a:pt x="16845" y="5856"/>
                  <a:pt x="16389" y="5641"/>
                </a:cubicBezTo>
                <a:cubicBezTo>
                  <a:pt x="14808" y="7531"/>
                  <a:pt x="14755" y="9742"/>
                  <a:pt x="14366" y="12127"/>
                </a:cubicBezTo>
                <a:cubicBezTo>
                  <a:pt x="13910" y="14955"/>
                  <a:pt x="13441" y="17796"/>
                  <a:pt x="12999" y="20637"/>
                </a:cubicBezTo>
                <a:cubicBezTo>
                  <a:pt x="12423" y="21039"/>
                  <a:pt x="11833" y="21441"/>
                  <a:pt x="11270" y="21856"/>
                </a:cubicBezTo>
                <a:cubicBezTo>
                  <a:pt x="10386" y="22486"/>
                  <a:pt x="9515" y="23129"/>
                  <a:pt x="8644" y="23799"/>
                </a:cubicBezTo>
                <a:cubicBezTo>
                  <a:pt x="9555" y="19980"/>
                  <a:pt x="10399" y="16147"/>
                  <a:pt x="10734" y="12234"/>
                </a:cubicBezTo>
                <a:cubicBezTo>
                  <a:pt x="10761" y="11899"/>
                  <a:pt x="10788" y="11551"/>
                  <a:pt x="10654" y="11256"/>
                </a:cubicBezTo>
                <a:cubicBezTo>
                  <a:pt x="10534" y="10982"/>
                  <a:pt x="10256" y="10750"/>
                  <a:pt x="9969" y="10750"/>
                </a:cubicBezTo>
                <a:cubicBezTo>
                  <a:pt x="9934" y="10750"/>
                  <a:pt x="9898" y="10753"/>
                  <a:pt x="9863" y="10760"/>
                </a:cubicBezTo>
                <a:cubicBezTo>
                  <a:pt x="9609" y="10814"/>
                  <a:pt x="9448" y="11028"/>
                  <a:pt x="9287" y="11229"/>
                </a:cubicBezTo>
                <a:cubicBezTo>
                  <a:pt x="5870" y="15920"/>
                  <a:pt x="4824" y="22285"/>
                  <a:pt x="3726" y="27887"/>
                </a:cubicBezTo>
                <a:cubicBezTo>
                  <a:pt x="3712" y="27954"/>
                  <a:pt x="3712" y="28021"/>
                  <a:pt x="3699" y="28088"/>
                </a:cubicBezTo>
                <a:cubicBezTo>
                  <a:pt x="3511" y="28275"/>
                  <a:pt x="3350" y="28436"/>
                  <a:pt x="3176" y="28624"/>
                </a:cubicBezTo>
                <a:cubicBezTo>
                  <a:pt x="2694" y="29120"/>
                  <a:pt x="0" y="31760"/>
                  <a:pt x="375" y="32430"/>
                </a:cubicBezTo>
                <a:cubicBezTo>
                  <a:pt x="484" y="32616"/>
                  <a:pt x="634" y="32695"/>
                  <a:pt x="812" y="32695"/>
                </a:cubicBezTo>
                <a:cubicBezTo>
                  <a:pt x="1733" y="32695"/>
                  <a:pt x="3382" y="30573"/>
                  <a:pt x="3685" y="30259"/>
                </a:cubicBezTo>
                <a:cubicBezTo>
                  <a:pt x="4034" y="29910"/>
                  <a:pt x="4396" y="29562"/>
                  <a:pt x="4757" y="29213"/>
                </a:cubicBezTo>
                <a:cubicBezTo>
                  <a:pt x="5485" y="29453"/>
                  <a:pt x="6267" y="29521"/>
                  <a:pt x="7050" y="29521"/>
                </a:cubicBezTo>
                <a:cubicBezTo>
                  <a:pt x="7364" y="29521"/>
                  <a:pt x="7677" y="29510"/>
                  <a:pt x="7987" y="29495"/>
                </a:cubicBezTo>
                <a:cubicBezTo>
                  <a:pt x="13267" y="29307"/>
                  <a:pt x="18467" y="28409"/>
                  <a:pt x="23680" y="27498"/>
                </a:cubicBezTo>
                <a:cubicBezTo>
                  <a:pt x="24028" y="27431"/>
                  <a:pt x="24497" y="27270"/>
                  <a:pt x="24470" y="26895"/>
                </a:cubicBezTo>
                <a:cubicBezTo>
                  <a:pt x="23197" y="26279"/>
                  <a:pt x="21777" y="26078"/>
                  <a:pt x="20369" y="25930"/>
                </a:cubicBezTo>
                <a:cubicBezTo>
                  <a:pt x="16990" y="25541"/>
                  <a:pt x="13600" y="25362"/>
                  <a:pt x="10199" y="25362"/>
                </a:cubicBezTo>
                <a:cubicBezTo>
                  <a:pt x="9850" y="25362"/>
                  <a:pt x="9502" y="25364"/>
                  <a:pt x="9153" y="25367"/>
                </a:cubicBezTo>
                <a:cubicBezTo>
                  <a:pt x="10547" y="24282"/>
                  <a:pt x="11994" y="23263"/>
                  <a:pt x="13468" y="22298"/>
                </a:cubicBezTo>
                <a:cubicBezTo>
                  <a:pt x="13669" y="22392"/>
                  <a:pt x="13897" y="22419"/>
                  <a:pt x="14098" y="22459"/>
                </a:cubicBezTo>
                <a:cubicBezTo>
                  <a:pt x="15107" y="22573"/>
                  <a:pt x="16116" y="22599"/>
                  <a:pt x="17131" y="22599"/>
                </a:cubicBezTo>
                <a:cubicBezTo>
                  <a:pt x="17437" y="22599"/>
                  <a:pt x="17744" y="22596"/>
                  <a:pt x="18051" y="22593"/>
                </a:cubicBezTo>
                <a:cubicBezTo>
                  <a:pt x="19297" y="22593"/>
                  <a:pt x="20530" y="22580"/>
                  <a:pt x="21777" y="22580"/>
                </a:cubicBezTo>
                <a:cubicBezTo>
                  <a:pt x="24497" y="22553"/>
                  <a:pt x="27244" y="22540"/>
                  <a:pt x="29924" y="22111"/>
                </a:cubicBezTo>
                <a:cubicBezTo>
                  <a:pt x="30179" y="21374"/>
                  <a:pt x="29281" y="20798"/>
                  <a:pt x="28544" y="20543"/>
                </a:cubicBezTo>
                <a:cubicBezTo>
                  <a:pt x="26360" y="19806"/>
                  <a:pt x="24135" y="19149"/>
                  <a:pt x="21844" y="19002"/>
                </a:cubicBezTo>
                <a:cubicBezTo>
                  <a:pt x="21527" y="18981"/>
                  <a:pt x="21212" y="18971"/>
                  <a:pt x="20898" y="18971"/>
                </a:cubicBezTo>
                <a:cubicBezTo>
                  <a:pt x="20188" y="18971"/>
                  <a:pt x="19485" y="19024"/>
                  <a:pt x="18788" y="19136"/>
                </a:cubicBezTo>
                <a:cubicBezTo>
                  <a:pt x="20450" y="18238"/>
                  <a:pt x="22125" y="17367"/>
                  <a:pt x="23827" y="16509"/>
                </a:cubicBezTo>
                <a:cubicBezTo>
                  <a:pt x="24229" y="16550"/>
                  <a:pt x="24658" y="16550"/>
                  <a:pt x="25060" y="16550"/>
                </a:cubicBezTo>
                <a:cubicBezTo>
                  <a:pt x="29442" y="16523"/>
                  <a:pt x="33797" y="15906"/>
                  <a:pt x="38139" y="15303"/>
                </a:cubicBezTo>
                <a:cubicBezTo>
                  <a:pt x="38434" y="15250"/>
                  <a:pt x="38822" y="15116"/>
                  <a:pt x="38809" y="14821"/>
                </a:cubicBezTo>
                <a:cubicBezTo>
                  <a:pt x="37764" y="14258"/>
                  <a:pt x="36585" y="14070"/>
                  <a:pt x="35419" y="13896"/>
                </a:cubicBezTo>
                <a:cubicBezTo>
                  <a:pt x="33757" y="13668"/>
                  <a:pt x="32109" y="13481"/>
                  <a:pt x="30434" y="13347"/>
                </a:cubicBezTo>
                <a:cubicBezTo>
                  <a:pt x="32189" y="12516"/>
                  <a:pt x="33945" y="11725"/>
                  <a:pt x="35687" y="10894"/>
                </a:cubicBezTo>
                <a:cubicBezTo>
                  <a:pt x="39323" y="11463"/>
                  <a:pt x="43004" y="11758"/>
                  <a:pt x="46668" y="11758"/>
                </a:cubicBezTo>
                <a:cubicBezTo>
                  <a:pt x="46974" y="11758"/>
                  <a:pt x="47281" y="11756"/>
                  <a:pt x="47587" y="11752"/>
                </a:cubicBezTo>
                <a:cubicBezTo>
                  <a:pt x="47881" y="11323"/>
                  <a:pt x="47439" y="10868"/>
                  <a:pt x="46997" y="10653"/>
                </a:cubicBezTo>
                <a:cubicBezTo>
                  <a:pt x="44826" y="9487"/>
                  <a:pt x="42307" y="9313"/>
                  <a:pt x="39868" y="8911"/>
                </a:cubicBezTo>
                <a:cubicBezTo>
                  <a:pt x="40833" y="8415"/>
                  <a:pt x="41811" y="7933"/>
                  <a:pt x="42776" y="7410"/>
                </a:cubicBezTo>
                <a:cubicBezTo>
                  <a:pt x="43767" y="6901"/>
                  <a:pt x="44732" y="6351"/>
                  <a:pt x="45603" y="5668"/>
                </a:cubicBezTo>
                <a:cubicBezTo>
                  <a:pt x="45214" y="5570"/>
                  <a:pt x="44817" y="5528"/>
                  <a:pt x="44417" y="5528"/>
                </a:cubicBezTo>
                <a:cubicBezTo>
                  <a:pt x="43398" y="5528"/>
                  <a:pt x="42356" y="5799"/>
                  <a:pt x="41355" y="6097"/>
                </a:cubicBezTo>
                <a:cubicBezTo>
                  <a:pt x="40109" y="6459"/>
                  <a:pt x="38876" y="6861"/>
                  <a:pt x="37657" y="7289"/>
                </a:cubicBezTo>
                <a:cubicBezTo>
                  <a:pt x="38434" y="5105"/>
                  <a:pt x="39225" y="2854"/>
                  <a:pt x="39225" y="522"/>
                </a:cubicBezTo>
                <a:cubicBezTo>
                  <a:pt x="39225" y="388"/>
                  <a:pt x="39225" y="241"/>
                  <a:pt x="39144" y="147"/>
                </a:cubicBezTo>
                <a:cubicBezTo>
                  <a:pt x="39075" y="43"/>
                  <a:pt x="38974" y="0"/>
                  <a:pt x="38861"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2">
  <p:cSld name="BLANK_1_1_1_1_1_1_1_1_1">
    <p:spTree>
      <p:nvGrpSpPr>
        <p:cNvPr id="1" name="Shape 201"/>
        <p:cNvGrpSpPr/>
        <p:nvPr/>
      </p:nvGrpSpPr>
      <p:grpSpPr>
        <a:xfrm>
          <a:off x="0" y="0"/>
          <a:ext cx="0" cy="0"/>
          <a:chOff x="0" y="0"/>
          <a:chExt cx="0" cy="0"/>
        </a:xfrm>
      </p:grpSpPr>
      <p:sp>
        <p:nvSpPr>
          <p:cNvPr id="202" name="Google Shape;202;p33"/>
          <p:cNvSpPr/>
          <p:nvPr/>
        </p:nvSpPr>
        <p:spPr>
          <a:xfrm rot="-2700000">
            <a:off x="-988764" y="-1432556"/>
            <a:ext cx="3368144" cy="2363508"/>
          </a:xfrm>
          <a:custGeom>
            <a:avLst/>
            <a:gdLst/>
            <a:ahLst/>
            <a:cxnLst/>
            <a:rect l="l" t="t" r="r" b="b"/>
            <a:pathLst>
              <a:path w="67689" h="47499" extrusionOk="0">
                <a:moveTo>
                  <a:pt x="23533" y="515"/>
                </a:moveTo>
                <a:cubicBezTo>
                  <a:pt x="24899" y="515"/>
                  <a:pt x="26293" y="582"/>
                  <a:pt x="27700" y="757"/>
                </a:cubicBezTo>
                <a:cubicBezTo>
                  <a:pt x="33731" y="1440"/>
                  <a:pt x="39761" y="3450"/>
                  <a:pt x="46703" y="7109"/>
                </a:cubicBezTo>
                <a:cubicBezTo>
                  <a:pt x="57504" y="12804"/>
                  <a:pt x="64030" y="19102"/>
                  <a:pt x="66094" y="25870"/>
                </a:cubicBezTo>
                <a:cubicBezTo>
                  <a:pt x="67206" y="29475"/>
                  <a:pt x="66750" y="33388"/>
                  <a:pt x="64821" y="36939"/>
                </a:cubicBezTo>
                <a:cubicBezTo>
                  <a:pt x="62516" y="41201"/>
                  <a:pt x="58361" y="44377"/>
                  <a:pt x="53148" y="45891"/>
                </a:cubicBezTo>
                <a:cubicBezTo>
                  <a:pt x="50313" y="46713"/>
                  <a:pt x="47327" y="47022"/>
                  <a:pt x="44372" y="47022"/>
                </a:cubicBezTo>
                <a:cubicBezTo>
                  <a:pt x="40052" y="47022"/>
                  <a:pt x="35797" y="46361"/>
                  <a:pt x="32176" y="45676"/>
                </a:cubicBezTo>
                <a:cubicBezTo>
                  <a:pt x="27231" y="44738"/>
                  <a:pt x="20919" y="43291"/>
                  <a:pt x="15814" y="40477"/>
                </a:cubicBezTo>
                <a:cubicBezTo>
                  <a:pt x="10199" y="37381"/>
                  <a:pt x="5562" y="32369"/>
                  <a:pt x="3069" y="26728"/>
                </a:cubicBezTo>
                <a:cubicBezTo>
                  <a:pt x="537" y="20898"/>
                  <a:pt x="510" y="15096"/>
                  <a:pt x="3056" y="10405"/>
                </a:cubicBezTo>
                <a:cubicBezTo>
                  <a:pt x="4302" y="8127"/>
                  <a:pt x="5937" y="6238"/>
                  <a:pt x="7934" y="4777"/>
                </a:cubicBezTo>
                <a:cubicBezTo>
                  <a:pt x="11700" y="2057"/>
                  <a:pt x="17435" y="515"/>
                  <a:pt x="23533" y="515"/>
                </a:cubicBezTo>
                <a:close/>
                <a:moveTo>
                  <a:pt x="23496" y="1"/>
                </a:moveTo>
                <a:cubicBezTo>
                  <a:pt x="17304" y="1"/>
                  <a:pt x="11474" y="1575"/>
                  <a:pt x="7639" y="4361"/>
                </a:cubicBezTo>
                <a:cubicBezTo>
                  <a:pt x="5575" y="5876"/>
                  <a:pt x="3887" y="7819"/>
                  <a:pt x="2614" y="10164"/>
                </a:cubicBezTo>
                <a:cubicBezTo>
                  <a:pt x="1" y="14988"/>
                  <a:pt x="1" y="20925"/>
                  <a:pt x="2614" y="26915"/>
                </a:cubicBezTo>
                <a:cubicBezTo>
                  <a:pt x="5133" y="32651"/>
                  <a:pt x="9850" y="37743"/>
                  <a:pt x="15559" y="40892"/>
                </a:cubicBezTo>
                <a:cubicBezTo>
                  <a:pt x="20732" y="43747"/>
                  <a:pt x="27097" y="45181"/>
                  <a:pt x="32069" y="46146"/>
                </a:cubicBezTo>
                <a:cubicBezTo>
                  <a:pt x="35727" y="46829"/>
                  <a:pt x="40002" y="47499"/>
                  <a:pt x="44357" y="47499"/>
                </a:cubicBezTo>
                <a:cubicBezTo>
                  <a:pt x="47346" y="47499"/>
                  <a:pt x="50388" y="47191"/>
                  <a:pt x="53282" y="46360"/>
                </a:cubicBezTo>
                <a:cubicBezTo>
                  <a:pt x="58629" y="44805"/>
                  <a:pt x="62864" y="41549"/>
                  <a:pt x="65236" y="37167"/>
                </a:cubicBezTo>
                <a:cubicBezTo>
                  <a:pt x="67219" y="33495"/>
                  <a:pt x="67688" y="29421"/>
                  <a:pt x="66549" y="25709"/>
                </a:cubicBezTo>
                <a:cubicBezTo>
                  <a:pt x="64432" y="18821"/>
                  <a:pt x="57839" y="12402"/>
                  <a:pt x="46917" y="6653"/>
                </a:cubicBezTo>
                <a:cubicBezTo>
                  <a:pt x="39935" y="2968"/>
                  <a:pt x="33838" y="944"/>
                  <a:pt x="27740" y="247"/>
                </a:cubicBezTo>
                <a:cubicBezTo>
                  <a:pt x="26320" y="82"/>
                  <a:pt x="24899" y="1"/>
                  <a:pt x="23496"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3" name="Google Shape;203;p33"/>
          <p:cNvSpPr/>
          <p:nvPr/>
        </p:nvSpPr>
        <p:spPr>
          <a:xfrm>
            <a:off x="7788150" y="933875"/>
            <a:ext cx="612624" cy="689402"/>
          </a:xfrm>
          <a:custGeom>
            <a:avLst/>
            <a:gdLst/>
            <a:ahLst/>
            <a:cxnLst/>
            <a:rect l="l" t="t" r="r" b="b"/>
            <a:pathLst>
              <a:path w="6527" h="7345" extrusionOk="0">
                <a:moveTo>
                  <a:pt x="3337" y="0"/>
                </a:moveTo>
                <a:cubicBezTo>
                  <a:pt x="3203" y="0"/>
                  <a:pt x="3082" y="121"/>
                  <a:pt x="3082" y="255"/>
                </a:cubicBezTo>
                <a:cubicBezTo>
                  <a:pt x="3082" y="1046"/>
                  <a:pt x="3082" y="2078"/>
                  <a:pt x="3056" y="3176"/>
                </a:cubicBezTo>
                <a:lnTo>
                  <a:pt x="1421" y="1448"/>
                </a:lnTo>
                <a:cubicBezTo>
                  <a:pt x="1380" y="1394"/>
                  <a:pt x="1313" y="1354"/>
                  <a:pt x="1246" y="1354"/>
                </a:cubicBezTo>
                <a:cubicBezTo>
                  <a:pt x="1179" y="1354"/>
                  <a:pt x="1126" y="1381"/>
                  <a:pt x="1072" y="1421"/>
                </a:cubicBezTo>
                <a:cubicBezTo>
                  <a:pt x="978" y="1528"/>
                  <a:pt x="978" y="1675"/>
                  <a:pt x="1059" y="1783"/>
                </a:cubicBezTo>
                <a:lnTo>
                  <a:pt x="2734" y="3565"/>
                </a:lnTo>
                <a:cubicBezTo>
                  <a:pt x="1890" y="3605"/>
                  <a:pt x="1072" y="3632"/>
                  <a:pt x="241" y="3686"/>
                </a:cubicBezTo>
                <a:cubicBezTo>
                  <a:pt x="107" y="3686"/>
                  <a:pt x="0" y="3806"/>
                  <a:pt x="0" y="3954"/>
                </a:cubicBezTo>
                <a:cubicBezTo>
                  <a:pt x="0" y="4088"/>
                  <a:pt x="121" y="4195"/>
                  <a:pt x="268" y="4195"/>
                </a:cubicBezTo>
                <a:cubicBezTo>
                  <a:pt x="1045" y="4155"/>
                  <a:pt x="1809" y="4101"/>
                  <a:pt x="2587" y="4088"/>
                </a:cubicBezTo>
                <a:lnTo>
                  <a:pt x="2587" y="4088"/>
                </a:lnTo>
                <a:cubicBezTo>
                  <a:pt x="2493" y="4195"/>
                  <a:pt x="2412" y="4275"/>
                  <a:pt x="2332" y="4369"/>
                </a:cubicBezTo>
                <a:cubicBezTo>
                  <a:pt x="1943" y="4811"/>
                  <a:pt x="1541" y="5267"/>
                  <a:pt x="1112" y="5669"/>
                </a:cubicBezTo>
                <a:cubicBezTo>
                  <a:pt x="1005" y="5763"/>
                  <a:pt x="1005" y="5910"/>
                  <a:pt x="1112" y="6017"/>
                </a:cubicBezTo>
                <a:cubicBezTo>
                  <a:pt x="1159" y="6064"/>
                  <a:pt x="1220" y="6088"/>
                  <a:pt x="1282" y="6088"/>
                </a:cubicBezTo>
                <a:cubicBezTo>
                  <a:pt x="1344" y="6088"/>
                  <a:pt x="1407" y="6064"/>
                  <a:pt x="1461" y="6017"/>
                </a:cubicBezTo>
                <a:cubicBezTo>
                  <a:pt x="1903" y="5602"/>
                  <a:pt x="2292" y="5146"/>
                  <a:pt x="2694" y="4691"/>
                </a:cubicBezTo>
                <a:cubicBezTo>
                  <a:pt x="2801" y="4570"/>
                  <a:pt x="2922" y="4463"/>
                  <a:pt x="3015" y="4329"/>
                </a:cubicBezTo>
                <a:lnTo>
                  <a:pt x="3015" y="4329"/>
                </a:lnTo>
                <a:cubicBezTo>
                  <a:pt x="2989" y="5307"/>
                  <a:pt x="2962" y="6299"/>
                  <a:pt x="2935" y="7089"/>
                </a:cubicBezTo>
                <a:cubicBezTo>
                  <a:pt x="2935" y="7223"/>
                  <a:pt x="3029" y="7344"/>
                  <a:pt x="3163" y="7344"/>
                </a:cubicBezTo>
                <a:cubicBezTo>
                  <a:pt x="3297" y="7344"/>
                  <a:pt x="3417" y="7237"/>
                  <a:pt x="3417" y="7103"/>
                </a:cubicBezTo>
                <a:cubicBezTo>
                  <a:pt x="3458" y="6339"/>
                  <a:pt x="3484" y="5374"/>
                  <a:pt x="3498" y="4396"/>
                </a:cubicBezTo>
                <a:lnTo>
                  <a:pt x="5012" y="6004"/>
                </a:lnTo>
                <a:cubicBezTo>
                  <a:pt x="5061" y="6053"/>
                  <a:pt x="5128" y="6076"/>
                  <a:pt x="5194" y="6076"/>
                </a:cubicBezTo>
                <a:cubicBezTo>
                  <a:pt x="5255" y="6076"/>
                  <a:pt x="5315" y="6056"/>
                  <a:pt x="5361" y="6017"/>
                </a:cubicBezTo>
                <a:cubicBezTo>
                  <a:pt x="5468" y="5910"/>
                  <a:pt x="5468" y="5763"/>
                  <a:pt x="5374" y="5669"/>
                </a:cubicBezTo>
                <a:lnTo>
                  <a:pt x="3833" y="4021"/>
                </a:lnTo>
                <a:cubicBezTo>
                  <a:pt x="4637" y="3994"/>
                  <a:pt x="5468" y="3967"/>
                  <a:pt x="6272" y="3954"/>
                </a:cubicBezTo>
                <a:cubicBezTo>
                  <a:pt x="6406" y="3954"/>
                  <a:pt x="6513" y="3833"/>
                  <a:pt x="6500" y="3699"/>
                </a:cubicBezTo>
                <a:cubicBezTo>
                  <a:pt x="6526" y="3592"/>
                  <a:pt x="6406" y="3485"/>
                  <a:pt x="6272" y="3485"/>
                </a:cubicBezTo>
                <a:cubicBezTo>
                  <a:pt x="5428" y="3498"/>
                  <a:pt x="4610" y="3538"/>
                  <a:pt x="3793" y="3552"/>
                </a:cubicBezTo>
                <a:lnTo>
                  <a:pt x="3980" y="3364"/>
                </a:lnTo>
                <a:cubicBezTo>
                  <a:pt x="4195" y="3163"/>
                  <a:pt x="4422" y="2908"/>
                  <a:pt x="4690" y="2654"/>
                </a:cubicBezTo>
                <a:cubicBezTo>
                  <a:pt x="4958" y="2359"/>
                  <a:pt x="5253" y="2078"/>
                  <a:pt x="5495" y="1823"/>
                </a:cubicBezTo>
                <a:cubicBezTo>
                  <a:pt x="5602" y="1729"/>
                  <a:pt x="5602" y="1582"/>
                  <a:pt x="5495" y="1474"/>
                </a:cubicBezTo>
                <a:cubicBezTo>
                  <a:pt x="5454" y="1421"/>
                  <a:pt x="5374" y="1394"/>
                  <a:pt x="5307" y="1394"/>
                </a:cubicBezTo>
                <a:cubicBezTo>
                  <a:pt x="5253" y="1394"/>
                  <a:pt x="5200" y="1407"/>
                  <a:pt x="5146" y="1461"/>
                </a:cubicBezTo>
                <a:cubicBezTo>
                  <a:pt x="4878" y="1716"/>
                  <a:pt x="4597" y="2011"/>
                  <a:pt x="4329" y="2279"/>
                </a:cubicBezTo>
                <a:cubicBezTo>
                  <a:pt x="4074" y="2547"/>
                  <a:pt x="3819" y="2788"/>
                  <a:pt x="3618" y="2989"/>
                </a:cubicBezTo>
                <a:lnTo>
                  <a:pt x="3551" y="3056"/>
                </a:lnTo>
                <a:cubicBezTo>
                  <a:pt x="3578" y="2011"/>
                  <a:pt x="3592" y="1005"/>
                  <a:pt x="3592" y="255"/>
                </a:cubicBezTo>
                <a:cubicBezTo>
                  <a:pt x="3592" y="121"/>
                  <a:pt x="3471" y="0"/>
                  <a:pt x="3337"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04" name="Google Shape;204;p33"/>
          <p:cNvGrpSpPr/>
          <p:nvPr/>
        </p:nvGrpSpPr>
        <p:grpSpPr>
          <a:xfrm rot="-2100149">
            <a:off x="-199679" y="3051696"/>
            <a:ext cx="1789983" cy="2640124"/>
            <a:chOff x="2874425" y="502000"/>
            <a:chExt cx="614125" cy="905800"/>
          </a:xfrm>
        </p:grpSpPr>
        <p:sp>
          <p:nvSpPr>
            <p:cNvPr id="205" name="Google Shape;205;p33"/>
            <p:cNvSpPr/>
            <p:nvPr/>
          </p:nvSpPr>
          <p:spPr>
            <a:xfrm>
              <a:off x="3023675" y="597200"/>
              <a:ext cx="95000" cy="133825"/>
            </a:xfrm>
            <a:custGeom>
              <a:avLst/>
              <a:gdLst/>
              <a:ahLst/>
              <a:cxnLst/>
              <a:rect l="l" t="t" r="r" b="b"/>
              <a:pathLst>
                <a:path w="3800" h="5353" extrusionOk="0">
                  <a:moveTo>
                    <a:pt x="1448" y="1"/>
                  </a:moveTo>
                  <a:cubicBezTo>
                    <a:pt x="1" y="1"/>
                    <a:pt x="1387" y="3936"/>
                    <a:pt x="1723" y="4452"/>
                  </a:cubicBezTo>
                  <a:cubicBezTo>
                    <a:pt x="1924" y="4773"/>
                    <a:pt x="2152" y="5068"/>
                    <a:pt x="2487" y="5243"/>
                  </a:cubicBezTo>
                  <a:cubicBezTo>
                    <a:pt x="2633" y="5313"/>
                    <a:pt x="2799" y="5352"/>
                    <a:pt x="2963" y="5352"/>
                  </a:cubicBezTo>
                  <a:cubicBezTo>
                    <a:pt x="3174" y="5352"/>
                    <a:pt x="3381" y="5286"/>
                    <a:pt x="3532" y="5135"/>
                  </a:cubicBezTo>
                  <a:cubicBezTo>
                    <a:pt x="3760" y="4908"/>
                    <a:pt x="3800" y="4532"/>
                    <a:pt x="3800" y="4197"/>
                  </a:cubicBezTo>
                  <a:cubicBezTo>
                    <a:pt x="3786" y="3045"/>
                    <a:pt x="3451" y="1906"/>
                    <a:pt x="2822" y="927"/>
                  </a:cubicBezTo>
                  <a:cubicBezTo>
                    <a:pt x="2647" y="633"/>
                    <a:pt x="2406" y="351"/>
                    <a:pt x="2085" y="177"/>
                  </a:cubicBezTo>
                  <a:cubicBezTo>
                    <a:pt x="1829" y="55"/>
                    <a:pt x="1618" y="1"/>
                    <a:pt x="1448"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 name="Google Shape;206;p33"/>
            <p:cNvSpPr/>
            <p:nvPr/>
          </p:nvSpPr>
          <p:spPr>
            <a:xfrm>
              <a:off x="3322275" y="760050"/>
              <a:ext cx="94900" cy="133800"/>
            </a:xfrm>
            <a:custGeom>
              <a:avLst/>
              <a:gdLst/>
              <a:ahLst/>
              <a:cxnLst/>
              <a:rect l="l" t="t" r="r" b="b"/>
              <a:pathLst>
                <a:path w="3796" h="5352" extrusionOk="0">
                  <a:moveTo>
                    <a:pt x="1457" y="0"/>
                  </a:moveTo>
                  <a:cubicBezTo>
                    <a:pt x="0" y="0"/>
                    <a:pt x="1407" y="3959"/>
                    <a:pt x="1719" y="4451"/>
                  </a:cubicBezTo>
                  <a:cubicBezTo>
                    <a:pt x="1920" y="4772"/>
                    <a:pt x="2161" y="5067"/>
                    <a:pt x="2496" y="5241"/>
                  </a:cubicBezTo>
                  <a:cubicBezTo>
                    <a:pt x="2642" y="5312"/>
                    <a:pt x="2806" y="5351"/>
                    <a:pt x="2967" y="5351"/>
                  </a:cubicBezTo>
                  <a:cubicBezTo>
                    <a:pt x="3175" y="5351"/>
                    <a:pt x="3377" y="5285"/>
                    <a:pt x="3528" y="5134"/>
                  </a:cubicBezTo>
                  <a:cubicBezTo>
                    <a:pt x="3769" y="4906"/>
                    <a:pt x="3796" y="4531"/>
                    <a:pt x="3796" y="4196"/>
                  </a:cubicBezTo>
                  <a:cubicBezTo>
                    <a:pt x="3783" y="3044"/>
                    <a:pt x="3448" y="1905"/>
                    <a:pt x="2831" y="926"/>
                  </a:cubicBezTo>
                  <a:cubicBezTo>
                    <a:pt x="2644" y="631"/>
                    <a:pt x="2402" y="350"/>
                    <a:pt x="2094" y="176"/>
                  </a:cubicBezTo>
                  <a:cubicBezTo>
                    <a:pt x="1838" y="55"/>
                    <a:pt x="1628" y="0"/>
                    <a:pt x="1457"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 name="Google Shape;207;p33"/>
            <p:cNvSpPr/>
            <p:nvPr/>
          </p:nvSpPr>
          <p:spPr>
            <a:xfrm>
              <a:off x="3181975" y="689800"/>
              <a:ext cx="69050" cy="141350"/>
            </a:xfrm>
            <a:custGeom>
              <a:avLst/>
              <a:gdLst/>
              <a:ahLst/>
              <a:cxnLst/>
              <a:rect l="l" t="t" r="r" b="b"/>
              <a:pathLst>
                <a:path w="2762" h="5654" extrusionOk="0">
                  <a:moveTo>
                    <a:pt x="815" y="0"/>
                  </a:moveTo>
                  <a:cubicBezTo>
                    <a:pt x="421" y="0"/>
                    <a:pt x="79" y="333"/>
                    <a:pt x="41" y="1069"/>
                  </a:cubicBezTo>
                  <a:cubicBezTo>
                    <a:pt x="1" y="2477"/>
                    <a:pt x="577" y="4125"/>
                    <a:pt x="1434" y="5224"/>
                  </a:cubicBezTo>
                  <a:cubicBezTo>
                    <a:pt x="1604" y="5432"/>
                    <a:pt x="1824" y="5653"/>
                    <a:pt x="2082" y="5653"/>
                  </a:cubicBezTo>
                  <a:cubicBezTo>
                    <a:pt x="2089" y="5653"/>
                    <a:pt x="2097" y="5653"/>
                    <a:pt x="2105" y="5653"/>
                  </a:cubicBezTo>
                  <a:cubicBezTo>
                    <a:pt x="2587" y="5639"/>
                    <a:pt x="2761" y="5009"/>
                    <a:pt x="2748" y="4554"/>
                  </a:cubicBezTo>
                  <a:cubicBezTo>
                    <a:pt x="2708" y="3361"/>
                    <a:pt x="2346" y="2222"/>
                    <a:pt x="1971" y="1096"/>
                  </a:cubicBezTo>
                  <a:cubicBezTo>
                    <a:pt x="1740" y="397"/>
                    <a:pt x="1246" y="0"/>
                    <a:pt x="81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 name="Google Shape;208;p33"/>
            <p:cNvSpPr/>
            <p:nvPr/>
          </p:nvSpPr>
          <p:spPr>
            <a:xfrm>
              <a:off x="3223175" y="1134275"/>
              <a:ext cx="69375" cy="141475"/>
            </a:xfrm>
            <a:custGeom>
              <a:avLst/>
              <a:gdLst/>
              <a:ahLst/>
              <a:cxnLst/>
              <a:rect l="l" t="t" r="r" b="b"/>
              <a:pathLst>
                <a:path w="2775" h="5659" extrusionOk="0">
                  <a:moveTo>
                    <a:pt x="680" y="1"/>
                  </a:moveTo>
                  <a:cubicBezTo>
                    <a:pt x="673" y="1"/>
                    <a:pt x="665" y="1"/>
                    <a:pt x="658" y="1"/>
                  </a:cubicBezTo>
                  <a:cubicBezTo>
                    <a:pt x="175" y="15"/>
                    <a:pt x="1" y="645"/>
                    <a:pt x="28" y="1114"/>
                  </a:cubicBezTo>
                  <a:cubicBezTo>
                    <a:pt x="54" y="2293"/>
                    <a:pt x="430" y="3432"/>
                    <a:pt x="792" y="4558"/>
                  </a:cubicBezTo>
                  <a:cubicBezTo>
                    <a:pt x="1023" y="5259"/>
                    <a:pt x="1518" y="5659"/>
                    <a:pt x="1949" y="5659"/>
                  </a:cubicBezTo>
                  <a:cubicBezTo>
                    <a:pt x="2343" y="5659"/>
                    <a:pt x="2683" y="5326"/>
                    <a:pt x="2721" y="4585"/>
                  </a:cubicBezTo>
                  <a:cubicBezTo>
                    <a:pt x="2775" y="3204"/>
                    <a:pt x="2185" y="1529"/>
                    <a:pt x="1328" y="444"/>
                  </a:cubicBezTo>
                  <a:cubicBezTo>
                    <a:pt x="1158" y="222"/>
                    <a:pt x="938" y="1"/>
                    <a:pt x="680"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 name="Google Shape;209;p33"/>
            <p:cNvSpPr/>
            <p:nvPr/>
          </p:nvSpPr>
          <p:spPr>
            <a:xfrm>
              <a:off x="3047975" y="1007225"/>
              <a:ext cx="69025" cy="141525"/>
            </a:xfrm>
            <a:custGeom>
              <a:avLst/>
              <a:gdLst/>
              <a:ahLst/>
              <a:cxnLst/>
              <a:rect l="l" t="t" r="r" b="b"/>
              <a:pathLst>
                <a:path w="2761" h="5661" extrusionOk="0">
                  <a:moveTo>
                    <a:pt x="809" y="0"/>
                  </a:moveTo>
                  <a:cubicBezTo>
                    <a:pt x="417" y="0"/>
                    <a:pt x="79" y="330"/>
                    <a:pt x="40" y="1063"/>
                  </a:cubicBezTo>
                  <a:cubicBezTo>
                    <a:pt x="0" y="2457"/>
                    <a:pt x="576" y="4132"/>
                    <a:pt x="1434" y="5217"/>
                  </a:cubicBezTo>
                  <a:cubicBezTo>
                    <a:pt x="1604" y="5426"/>
                    <a:pt x="1824" y="5660"/>
                    <a:pt x="2083" y="5660"/>
                  </a:cubicBezTo>
                  <a:cubicBezTo>
                    <a:pt x="2090" y="5660"/>
                    <a:pt x="2097" y="5660"/>
                    <a:pt x="2104" y="5660"/>
                  </a:cubicBezTo>
                  <a:cubicBezTo>
                    <a:pt x="2587" y="5633"/>
                    <a:pt x="2761" y="5016"/>
                    <a:pt x="2747" y="4547"/>
                  </a:cubicBezTo>
                  <a:cubicBezTo>
                    <a:pt x="2707" y="3355"/>
                    <a:pt x="2345" y="2216"/>
                    <a:pt x="1970" y="1103"/>
                  </a:cubicBezTo>
                  <a:cubicBezTo>
                    <a:pt x="1738" y="401"/>
                    <a:pt x="1241" y="0"/>
                    <a:pt x="809"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 name="Google Shape;210;p33"/>
            <p:cNvSpPr/>
            <p:nvPr/>
          </p:nvSpPr>
          <p:spPr>
            <a:xfrm>
              <a:off x="3094525" y="817100"/>
              <a:ext cx="89825" cy="154950"/>
            </a:xfrm>
            <a:custGeom>
              <a:avLst/>
              <a:gdLst/>
              <a:ahLst/>
              <a:cxnLst/>
              <a:rect l="l" t="t" r="r" b="b"/>
              <a:pathLst>
                <a:path w="3593" h="6198" extrusionOk="0">
                  <a:moveTo>
                    <a:pt x="1160" y="0"/>
                  </a:moveTo>
                  <a:cubicBezTo>
                    <a:pt x="897" y="0"/>
                    <a:pt x="644" y="93"/>
                    <a:pt x="497" y="306"/>
                  </a:cubicBezTo>
                  <a:cubicBezTo>
                    <a:pt x="1" y="963"/>
                    <a:pt x="376" y="1834"/>
                    <a:pt x="564" y="2504"/>
                  </a:cubicBezTo>
                  <a:cubicBezTo>
                    <a:pt x="845" y="3522"/>
                    <a:pt x="1060" y="4460"/>
                    <a:pt x="1649" y="5385"/>
                  </a:cubicBezTo>
                  <a:cubicBezTo>
                    <a:pt x="1797" y="5640"/>
                    <a:pt x="1984" y="5867"/>
                    <a:pt x="2225" y="6042"/>
                  </a:cubicBezTo>
                  <a:cubicBezTo>
                    <a:pt x="2365" y="6140"/>
                    <a:pt x="2544" y="6198"/>
                    <a:pt x="2720" y="6198"/>
                  </a:cubicBezTo>
                  <a:cubicBezTo>
                    <a:pt x="2832" y="6198"/>
                    <a:pt x="2944" y="6174"/>
                    <a:pt x="3043" y="6122"/>
                  </a:cubicBezTo>
                  <a:cubicBezTo>
                    <a:pt x="3405" y="5934"/>
                    <a:pt x="3512" y="5465"/>
                    <a:pt x="3525" y="5050"/>
                  </a:cubicBezTo>
                  <a:cubicBezTo>
                    <a:pt x="3592" y="3643"/>
                    <a:pt x="3244" y="2222"/>
                    <a:pt x="2520" y="1016"/>
                  </a:cubicBezTo>
                  <a:cubicBezTo>
                    <a:pt x="2306" y="641"/>
                    <a:pt x="2038" y="293"/>
                    <a:pt x="1649" y="105"/>
                  </a:cubicBezTo>
                  <a:cubicBezTo>
                    <a:pt x="1498" y="37"/>
                    <a:pt x="1327" y="0"/>
                    <a:pt x="116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 name="Google Shape;211;p33"/>
            <p:cNvSpPr/>
            <p:nvPr/>
          </p:nvSpPr>
          <p:spPr>
            <a:xfrm>
              <a:off x="3363225" y="560650"/>
              <a:ext cx="89475" cy="155125"/>
            </a:xfrm>
            <a:custGeom>
              <a:avLst/>
              <a:gdLst/>
              <a:ahLst/>
              <a:cxnLst/>
              <a:rect l="l" t="t" r="r" b="b"/>
              <a:pathLst>
                <a:path w="3579" h="6205" extrusionOk="0">
                  <a:moveTo>
                    <a:pt x="1154" y="0"/>
                  </a:moveTo>
                  <a:cubicBezTo>
                    <a:pt x="892" y="0"/>
                    <a:pt x="639" y="98"/>
                    <a:pt x="483" y="312"/>
                  </a:cubicBezTo>
                  <a:cubicBezTo>
                    <a:pt x="0" y="969"/>
                    <a:pt x="362" y="1840"/>
                    <a:pt x="550" y="2510"/>
                  </a:cubicBezTo>
                  <a:cubicBezTo>
                    <a:pt x="831" y="3529"/>
                    <a:pt x="1073" y="4493"/>
                    <a:pt x="1635" y="5391"/>
                  </a:cubicBezTo>
                  <a:cubicBezTo>
                    <a:pt x="1796" y="5646"/>
                    <a:pt x="1970" y="5874"/>
                    <a:pt x="2212" y="6048"/>
                  </a:cubicBezTo>
                  <a:cubicBezTo>
                    <a:pt x="2351" y="6146"/>
                    <a:pt x="2530" y="6204"/>
                    <a:pt x="2706" y="6204"/>
                  </a:cubicBezTo>
                  <a:cubicBezTo>
                    <a:pt x="2818" y="6204"/>
                    <a:pt x="2930" y="6181"/>
                    <a:pt x="3029" y="6128"/>
                  </a:cubicBezTo>
                  <a:cubicBezTo>
                    <a:pt x="3404" y="5941"/>
                    <a:pt x="3498" y="5472"/>
                    <a:pt x="3511" y="5056"/>
                  </a:cubicBezTo>
                  <a:cubicBezTo>
                    <a:pt x="3578" y="3649"/>
                    <a:pt x="3230" y="2229"/>
                    <a:pt x="2506" y="1023"/>
                  </a:cubicBezTo>
                  <a:cubicBezTo>
                    <a:pt x="2292" y="647"/>
                    <a:pt x="2024" y="299"/>
                    <a:pt x="1635" y="111"/>
                  </a:cubicBezTo>
                  <a:cubicBezTo>
                    <a:pt x="1486" y="39"/>
                    <a:pt x="1318" y="0"/>
                    <a:pt x="1154"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 name="Google Shape;212;p33"/>
            <p:cNvSpPr/>
            <p:nvPr/>
          </p:nvSpPr>
          <p:spPr>
            <a:xfrm>
              <a:off x="2920650" y="727200"/>
              <a:ext cx="89475" cy="130750"/>
            </a:xfrm>
            <a:custGeom>
              <a:avLst/>
              <a:gdLst/>
              <a:ahLst/>
              <a:cxnLst/>
              <a:rect l="l" t="t" r="r" b="b"/>
              <a:pathLst>
                <a:path w="3579" h="5230" extrusionOk="0">
                  <a:moveTo>
                    <a:pt x="1510" y="1"/>
                  </a:moveTo>
                  <a:cubicBezTo>
                    <a:pt x="1499" y="1"/>
                    <a:pt x="1487" y="1"/>
                    <a:pt x="1475" y="2"/>
                  </a:cubicBezTo>
                  <a:cubicBezTo>
                    <a:pt x="1" y="123"/>
                    <a:pt x="1783" y="4130"/>
                    <a:pt x="2078" y="4626"/>
                  </a:cubicBezTo>
                  <a:cubicBezTo>
                    <a:pt x="2199" y="4880"/>
                    <a:pt x="2386" y="5148"/>
                    <a:pt x="2681" y="5215"/>
                  </a:cubicBezTo>
                  <a:cubicBezTo>
                    <a:pt x="2719" y="5225"/>
                    <a:pt x="2757" y="5229"/>
                    <a:pt x="2795" y="5229"/>
                  </a:cubicBezTo>
                  <a:cubicBezTo>
                    <a:pt x="3029" y="5229"/>
                    <a:pt x="3265" y="5063"/>
                    <a:pt x="3391" y="4867"/>
                  </a:cubicBezTo>
                  <a:cubicBezTo>
                    <a:pt x="3539" y="4626"/>
                    <a:pt x="3579" y="4331"/>
                    <a:pt x="3566" y="4036"/>
                  </a:cubicBezTo>
                  <a:cubicBezTo>
                    <a:pt x="3539" y="3299"/>
                    <a:pt x="3298" y="2616"/>
                    <a:pt x="3056" y="1932"/>
                  </a:cubicBezTo>
                  <a:cubicBezTo>
                    <a:pt x="2936" y="1597"/>
                    <a:pt x="2828" y="1262"/>
                    <a:pt x="2641" y="954"/>
                  </a:cubicBezTo>
                  <a:cubicBezTo>
                    <a:pt x="2453" y="659"/>
                    <a:pt x="2199" y="378"/>
                    <a:pt x="1917" y="177"/>
                  </a:cubicBezTo>
                  <a:cubicBezTo>
                    <a:pt x="1793" y="77"/>
                    <a:pt x="1657" y="1"/>
                    <a:pt x="1510"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 name="Google Shape;213;p33"/>
            <p:cNvSpPr/>
            <p:nvPr/>
          </p:nvSpPr>
          <p:spPr>
            <a:xfrm>
              <a:off x="3398725" y="958375"/>
              <a:ext cx="89825" cy="130725"/>
            </a:xfrm>
            <a:custGeom>
              <a:avLst/>
              <a:gdLst/>
              <a:ahLst/>
              <a:cxnLst/>
              <a:rect l="l" t="t" r="r" b="b"/>
              <a:pathLst>
                <a:path w="3593" h="5229" extrusionOk="0">
                  <a:moveTo>
                    <a:pt x="1513" y="0"/>
                  </a:moveTo>
                  <a:cubicBezTo>
                    <a:pt x="1500" y="0"/>
                    <a:pt x="1488" y="1"/>
                    <a:pt x="1475" y="2"/>
                  </a:cubicBezTo>
                  <a:cubicBezTo>
                    <a:pt x="1" y="123"/>
                    <a:pt x="1810" y="4129"/>
                    <a:pt x="2078" y="4625"/>
                  </a:cubicBezTo>
                  <a:cubicBezTo>
                    <a:pt x="2212" y="4880"/>
                    <a:pt x="2400" y="5148"/>
                    <a:pt x="2681" y="5215"/>
                  </a:cubicBezTo>
                  <a:cubicBezTo>
                    <a:pt x="2719" y="5224"/>
                    <a:pt x="2757" y="5229"/>
                    <a:pt x="2795" y="5229"/>
                  </a:cubicBezTo>
                  <a:cubicBezTo>
                    <a:pt x="3032" y="5229"/>
                    <a:pt x="3278" y="5062"/>
                    <a:pt x="3405" y="4866"/>
                  </a:cubicBezTo>
                  <a:cubicBezTo>
                    <a:pt x="3552" y="4625"/>
                    <a:pt x="3592" y="4330"/>
                    <a:pt x="3566" y="4036"/>
                  </a:cubicBezTo>
                  <a:cubicBezTo>
                    <a:pt x="3552" y="3299"/>
                    <a:pt x="3298" y="2615"/>
                    <a:pt x="3070" y="1932"/>
                  </a:cubicBezTo>
                  <a:cubicBezTo>
                    <a:pt x="2949" y="1597"/>
                    <a:pt x="2829" y="1262"/>
                    <a:pt x="2654" y="953"/>
                  </a:cubicBezTo>
                  <a:cubicBezTo>
                    <a:pt x="2467" y="659"/>
                    <a:pt x="2212" y="377"/>
                    <a:pt x="1931" y="176"/>
                  </a:cubicBezTo>
                  <a:cubicBezTo>
                    <a:pt x="1806" y="77"/>
                    <a:pt x="1671" y="0"/>
                    <a:pt x="1513"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 name="Google Shape;214;p33"/>
            <p:cNvSpPr/>
            <p:nvPr/>
          </p:nvSpPr>
          <p:spPr>
            <a:xfrm>
              <a:off x="3194700" y="502000"/>
              <a:ext cx="89825" cy="130475"/>
            </a:xfrm>
            <a:custGeom>
              <a:avLst/>
              <a:gdLst/>
              <a:ahLst/>
              <a:cxnLst/>
              <a:rect l="l" t="t" r="r" b="b"/>
              <a:pathLst>
                <a:path w="3593" h="5219" extrusionOk="0">
                  <a:moveTo>
                    <a:pt x="1536" y="0"/>
                  </a:moveTo>
                  <a:cubicBezTo>
                    <a:pt x="1516" y="0"/>
                    <a:pt x="1495" y="2"/>
                    <a:pt x="1475" y="5"/>
                  </a:cubicBezTo>
                  <a:cubicBezTo>
                    <a:pt x="1" y="112"/>
                    <a:pt x="1810" y="4119"/>
                    <a:pt x="2078" y="4628"/>
                  </a:cubicBezTo>
                  <a:cubicBezTo>
                    <a:pt x="2212" y="4869"/>
                    <a:pt x="2400" y="5137"/>
                    <a:pt x="2681" y="5204"/>
                  </a:cubicBezTo>
                  <a:cubicBezTo>
                    <a:pt x="2720" y="5214"/>
                    <a:pt x="2760" y="5219"/>
                    <a:pt x="2801" y="5219"/>
                  </a:cubicBezTo>
                  <a:cubicBezTo>
                    <a:pt x="3036" y="5219"/>
                    <a:pt x="3279" y="5062"/>
                    <a:pt x="3405" y="4856"/>
                  </a:cubicBezTo>
                  <a:cubicBezTo>
                    <a:pt x="3552" y="4628"/>
                    <a:pt x="3592" y="4320"/>
                    <a:pt x="3579" y="4039"/>
                  </a:cubicBezTo>
                  <a:cubicBezTo>
                    <a:pt x="3552" y="3302"/>
                    <a:pt x="3297" y="2605"/>
                    <a:pt x="3070" y="1921"/>
                  </a:cubicBezTo>
                  <a:cubicBezTo>
                    <a:pt x="2949" y="1586"/>
                    <a:pt x="2842" y="1251"/>
                    <a:pt x="2654" y="956"/>
                  </a:cubicBezTo>
                  <a:cubicBezTo>
                    <a:pt x="2467" y="648"/>
                    <a:pt x="2212" y="367"/>
                    <a:pt x="1931" y="166"/>
                  </a:cubicBezTo>
                  <a:cubicBezTo>
                    <a:pt x="1812" y="83"/>
                    <a:pt x="1684" y="0"/>
                    <a:pt x="153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 name="Google Shape;215;p33"/>
            <p:cNvSpPr/>
            <p:nvPr/>
          </p:nvSpPr>
          <p:spPr>
            <a:xfrm>
              <a:off x="3358525" y="1172450"/>
              <a:ext cx="89825" cy="130725"/>
            </a:xfrm>
            <a:custGeom>
              <a:avLst/>
              <a:gdLst/>
              <a:ahLst/>
              <a:cxnLst/>
              <a:rect l="l" t="t" r="r" b="b"/>
              <a:pathLst>
                <a:path w="3593" h="5229" extrusionOk="0">
                  <a:moveTo>
                    <a:pt x="1513" y="1"/>
                  </a:moveTo>
                  <a:cubicBezTo>
                    <a:pt x="1500" y="1"/>
                    <a:pt x="1488" y="1"/>
                    <a:pt x="1475" y="2"/>
                  </a:cubicBezTo>
                  <a:cubicBezTo>
                    <a:pt x="1" y="123"/>
                    <a:pt x="1797" y="4116"/>
                    <a:pt x="2078" y="4625"/>
                  </a:cubicBezTo>
                  <a:cubicBezTo>
                    <a:pt x="2212" y="4880"/>
                    <a:pt x="2400" y="5148"/>
                    <a:pt x="2681" y="5215"/>
                  </a:cubicBezTo>
                  <a:cubicBezTo>
                    <a:pt x="2718" y="5224"/>
                    <a:pt x="2756" y="5229"/>
                    <a:pt x="2795" y="5229"/>
                  </a:cubicBezTo>
                  <a:cubicBezTo>
                    <a:pt x="3032" y="5229"/>
                    <a:pt x="3278" y="5061"/>
                    <a:pt x="3405" y="4853"/>
                  </a:cubicBezTo>
                  <a:cubicBezTo>
                    <a:pt x="3552" y="4625"/>
                    <a:pt x="3592" y="4317"/>
                    <a:pt x="3565" y="4036"/>
                  </a:cubicBezTo>
                  <a:cubicBezTo>
                    <a:pt x="3552" y="3299"/>
                    <a:pt x="3297" y="2615"/>
                    <a:pt x="3070" y="1932"/>
                  </a:cubicBezTo>
                  <a:cubicBezTo>
                    <a:pt x="2949" y="1597"/>
                    <a:pt x="2828" y="1262"/>
                    <a:pt x="2654" y="954"/>
                  </a:cubicBezTo>
                  <a:cubicBezTo>
                    <a:pt x="2467" y="645"/>
                    <a:pt x="2212" y="364"/>
                    <a:pt x="1931" y="163"/>
                  </a:cubicBezTo>
                  <a:cubicBezTo>
                    <a:pt x="1806" y="76"/>
                    <a:pt x="1671" y="1"/>
                    <a:pt x="1513"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 name="Google Shape;216;p33"/>
            <p:cNvSpPr/>
            <p:nvPr/>
          </p:nvSpPr>
          <p:spPr>
            <a:xfrm>
              <a:off x="3256025" y="918125"/>
              <a:ext cx="104550" cy="155450"/>
            </a:xfrm>
            <a:custGeom>
              <a:avLst/>
              <a:gdLst/>
              <a:ahLst/>
              <a:cxnLst/>
              <a:rect l="l" t="t" r="r" b="b"/>
              <a:pathLst>
                <a:path w="4182" h="6218" extrusionOk="0">
                  <a:moveTo>
                    <a:pt x="1782" y="0"/>
                  </a:moveTo>
                  <a:cubicBezTo>
                    <a:pt x="1224" y="0"/>
                    <a:pt x="594" y="511"/>
                    <a:pt x="416" y="1022"/>
                  </a:cubicBezTo>
                  <a:cubicBezTo>
                    <a:pt x="0" y="2202"/>
                    <a:pt x="804" y="4105"/>
                    <a:pt x="1421" y="5110"/>
                  </a:cubicBezTo>
                  <a:cubicBezTo>
                    <a:pt x="1689" y="5552"/>
                    <a:pt x="2024" y="5967"/>
                    <a:pt x="2493" y="6155"/>
                  </a:cubicBezTo>
                  <a:cubicBezTo>
                    <a:pt x="2599" y="6193"/>
                    <a:pt x="2714" y="6218"/>
                    <a:pt x="2830" y="6218"/>
                  </a:cubicBezTo>
                  <a:cubicBezTo>
                    <a:pt x="2919" y="6218"/>
                    <a:pt x="3009" y="6203"/>
                    <a:pt x="3096" y="6168"/>
                  </a:cubicBezTo>
                  <a:cubicBezTo>
                    <a:pt x="3270" y="6101"/>
                    <a:pt x="3404" y="5981"/>
                    <a:pt x="3498" y="5847"/>
                  </a:cubicBezTo>
                  <a:cubicBezTo>
                    <a:pt x="4020" y="5230"/>
                    <a:pt x="4181" y="4359"/>
                    <a:pt x="4087" y="3555"/>
                  </a:cubicBezTo>
                  <a:cubicBezTo>
                    <a:pt x="3980" y="2751"/>
                    <a:pt x="3645" y="2001"/>
                    <a:pt x="3270" y="1277"/>
                  </a:cubicBezTo>
                  <a:cubicBezTo>
                    <a:pt x="2975" y="741"/>
                    <a:pt x="2533" y="57"/>
                    <a:pt x="1863" y="4"/>
                  </a:cubicBezTo>
                  <a:cubicBezTo>
                    <a:pt x="1836" y="1"/>
                    <a:pt x="1809" y="0"/>
                    <a:pt x="178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 name="Google Shape;217;p33"/>
            <p:cNvSpPr/>
            <p:nvPr/>
          </p:nvSpPr>
          <p:spPr>
            <a:xfrm>
              <a:off x="3108275" y="1252475"/>
              <a:ext cx="104550" cy="155325"/>
            </a:xfrm>
            <a:custGeom>
              <a:avLst/>
              <a:gdLst/>
              <a:ahLst/>
              <a:cxnLst/>
              <a:rect l="l" t="t" r="r" b="b"/>
              <a:pathLst>
                <a:path w="4182" h="6213" extrusionOk="0">
                  <a:moveTo>
                    <a:pt x="1770" y="0"/>
                  </a:moveTo>
                  <a:cubicBezTo>
                    <a:pt x="1224" y="0"/>
                    <a:pt x="595" y="511"/>
                    <a:pt x="416" y="1022"/>
                  </a:cubicBezTo>
                  <a:cubicBezTo>
                    <a:pt x="0" y="2215"/>
                    <a:pt x="818" y="4105"/>
                    <a:pt x="1421" y="5110"/>
                  </a:cubicBezTo>
                  <a:cubicBezTo>
                    <a:pt x="1689" y="5539"/>
                    <a:pt x="2024" y="5967"/>
                    <a:pt x="2493" y="6142"/>
                  </a:cubicBezTo>
                  <a:cubicBezTo>
                    <a:pt x="2607" y="6182"/>
                    <a:pt x="2730" y="6213"/>
                    <a:pt x="2855" y="6213"/>
                  </a:cubicBezTo>
                  <a:cubicBezTo>
                    <a:pt x="2936" y="6213"/>
                    <a:pt x="3017" y="6200"/>
                    <a:pt x="3096" y="6168"/>
                  </a:cubicBezTo>
                  <a:cubicBezTo>
                    <a:pt x="3257" y="6101"/>
                    <a:pt x="3391" y="5981"/>
                    <a:pt x="3498" y="5847"/>
                  </a:cubicBezTo>
                  <a:cubicBezTo>
                    <a:pt x="4021" y="5230"/>
                    <a:pt x="4181" y="4359"/>
                    <a:pt x="4074" y="3555"/>
                  </a:cubicBezTo>
                  <a:cubicBezTo>
                    <a:pt x="3980" y="2751"/>
                    <a:pt x="3645" y="1987"/>
                    <a:pt x="3257" y="1277"/>
                  </a:cubicBezTo>
                  <a:cubicBezTo>
                    <a:pt x="2975" y="741"/>
                    <a:pt x="2520" y="44"/>
                    <a:pt x="1850" y="4"/>
                  </a:cubicBezTo>
                  <a:cubicBezTo>
                    <a:pt x="1824" y="1"/>
                    <a:pt x="1797" y="0"/>
                    <a:pt x="177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 name="Google Shape;218;p33"/>
            <p:cNvSpPr/>
            <p:nvPr/>
          </p:nvSpPr>
          <p:spPr>
            <a:xfrm>
              <a:off x="2874425" y="906725"/>
              <a:ext cx="104900" cy="155475"/>
            </a:xfrm>
            <a:custGeom>
              <a:avLst/>
              <a:gdLst/>
              <a:ahLst/>
              <a:cxnLst/>
              <a:rect l="l" t="t" r="r" b="b"/>
              <a:pathLst>
                <a:path w="4196" h="6219" extrusionOk="0">
                  <a:moveTo>
                    <a:pt x="1784" y="1"/>
                  </a:moveTo>
                  <a:cubicBezTo>
                    <a:pt x="1226" y="1"/>
                    <a:pt x="595" y="524"/>
                    <a:pt x="416" y="1036"/>
                  </a:cubicBezTo>
                  <a:cubicBezTo>
                    <a:pt x="1" y="2215"/>
                    <a:pt x="818" y="4118"/>
                    <a:pt x="1421" y="5123"/>
                  </a:cubicBezTo>
                  <a:cubicBezTo>
                    <a:pt x="1689" y="5552"/>
                    <a:pt x="2024" y="5968"/>
                    <a:pt x="2493" y="6155"/>
                  </a:cubicBezTo>
                  <a:cubicBezTo>
                    <a:pt x="2599" y="6193"/>
                    <a:pt x="2714" y="6218"/>
                    <a:pt x="2830" y="6218"/>
                  </a:cubicBezTo>
                  <a:cubicBezTo>
                    <a:pt x="2919" y="6218"/>
                    <a:pt x="3009" y="6204"/>
                    <a:pt x="3096" y="6169"/>
                  </a:cubicBezTo>
                  <a:cubicBezTo>
                    <a:pt x="3270" y="6102"/>
                    <a:pt x="3404" y="5981"/>
                    <a:pt x="3498" y="5847"/>
                  </a:cubicBezTo>
                  <a:cubicBezTo>
                    <a:pt x="4021" y="5231"/>
                    <a:pt x="4195" y="4360"/>
                    <a:pt x="4088" y="3555"/>
                  </a:cubicBezTo>
                  <a:cubicBezTo>
                    <a:pt x="3994" y="2751"/>
                    <a:pt x="3659" y="2001"/>
                    <a:pt x="3270" y="1277"/>
                  </a:cubicBezTo>
                  <a:cubicBezTo>
                    <a:pt x="2989" y="741"/>
                    <a:pt x="2533" y="58"/>
                    <a:pt x="1863" y="4"/>
                  </a:cubicBezTo>
                  <a:cubicBezTo>
                    <a:pt x="1837" y="2"/>
                    <a:pt x="1811" y="1"/>
                    <a:pt x="1784"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19" name="Google Shape;219;p33"/>
          <p:cNvSpPr/>
          <p:nvPr/>
        </p:nvSpPr>
        <p:spPr>
          <a:xfrm rot="-3929992">
            <a:off x="7906361" y="3785306"/>
            <a:ext cx="1308954" cy="1846617"/>
          </a:xfrm>
          <a:custGeom>
            <a:avLst/>
            <a:gdLst/>
            <a:ahLst/>
            <a:cxnLst/>
            <a:rect l="l" t="t" r="r" b="b"/>
            <a:pathLst>
              <a:path w="17475" h="24653" extrusionOk="0">
                <a:moveTo>
                  <a:pt x="9726" y="1"/>
                </a:moveTo>
                <a:cubicBezTo>
                  <a:pt x="9305" y="1"/>
                  <a:pt x="8865" y="206"/>
                  <a:pt x="8563" y="516"/>
                </a:cubicBezTo>
                <a:cubicBezTo>
                  <a:pt x="8094" y="998"/>
                  <a:pt x="7880" y="1668"/>
                  <a:pt x="7706" y="2325"/>
                </a:cubicBezTo>
                <a:cubicBezTo>
                  <a:pt x="7156" y="4362"/>
                  <a:pt x="6821" y="6466"/>
                  <a:pt x="6647" y="8570"/>
                </a:cubicBezTo>
                <a:cubicBezTo>
                  <a:pt x="6004" y="6667"/>
                  <a:pt x="5186" y="4817"/>
                  <a:pt x="4208" y="3062"/>
                </a:cubicBezTo>
                <a:cubicBezTo>
                  <a:pt x="4020" y="2740"/>
                  <a:pt x="3833" y="2405"/>
                  <a:pt x="3538" y="2191"/>
                </a:cubicBezTo>
                <a:cubicBezTo>
                  <a:pt x="3300" y="2027"/>
                  <a:pt x="3020" y="1953"/>
                  <a:pt x="2734" y="1953"/>
                </a:cubicBezTo>
                <a:cubicBezTo>
                  <a:pt x="2297" y="1953"/>
                  <a:pt x="1847" y="2127"/>
                  <a:pt x="1514" y="2419"/>
                </a:cubicBezTo>
                <a:cubicBezTo>
                  <a:pt x="951" y="2901"/>
                  <a:pt x="683" y="3625"/>
                  <a:pt x="523" y="4348"/>
                </a:cubicBezTo>
                <a:cubicBezTo>
                  <a:pt x="0" y="6734"/>
                  <a:pt x="576" y="9200"/>
                  <a:pt x="1394" y="11505"/>
                </a:cubicBezTo>
                <a:cubicBezTo>
                  <a:pt x="2318" y="14064"/>
                  <a:pt x="3538" y="16490"/>
                  <a:pt x="4824" y="18875"/>
                </a:cubicBezTo>
                <a:cubicBezTo>
                  <a:pt x="5682" y="20430"/>
                  <a:pt x="6968" y="24182"/>
                  <a:pt x="8912" y="24597"/>
                </a:cubicBezTo>
                <a:cubicBezTo>
                  <a:pt x="9079" y="24635"/>
                  <a:pt x="9240" y="24652"/>
                  <a:pt x="9396" y="24652"/>
                </a:cubicBezTo>
                <a:cubicBezTo>
                  <a:pt x="11352" y="24652"/>
                  <a:pt x="12439" y="21858"/>
                  <a:pt x="13146" y="20443"/>
                </a:cubicBezTo>
                <a:cubicBezTo>
                  <a:pt x="14312" y="18151"/>
                  <a:pt x="15344" y="15793"/>
                  <a:pt x="16121" y="13340"/>
                </a:cubicBezTo>
                <a:cubicBezTo>
                  <a:pt x="16979" y="10633"/>
                  <a:pt x="17475" y="7819"/>
                  <a:pt x="17421" y="4965"/>
                </a:cubicBezTo>
                <a:cubicBezTo>
                  <a:pt x="17408" y="4295"/>
                  <a:pt x="17220" y="3451"/>
                  <a:pt x="16550" y="3317"/>
                </a:cubicBezTo>
                <a:cubicBezTo>
                  <a:pt x="16497" y="3306"/>
                  <a:pt x="16444" y="3301"/>
                  <a:pt x="16391" y="3301"/>
                </a:cubicBezTo>
                <a:cubicBezTo>
                  <a:pt x="16110" y="3301"/>
                  <a:pt x="15836" y="3440"/>
                  <a:pt x="15599" y="3598"/>
                </a:cubicBezTo>
                <a:cubicBezTo>
                  <a:pt x="13763" y="4764"/>
                  <a:pt x="12784" y="6895"/>
                  <a:pt x="11913" y="8905"/>
                </a:cubicBezTo>
                <a:cubicBezTo>
                  <a:pt x="12262" y="6305"/>
                  <a:pt x="11967" y="3625"/>
                  <a:pt x="11016" y="1186"/>
                </a:cubicBezTo>
                <a:cubicBezTo>
                  <a:pt x="10882" y="811"/>
                  <a:pt x="10707" y="449"/>
                  <a:pt x="10386" y="208"/>
                </a:cubicBezTo>
                <a:cubicBezTo>
                  <a:pt x="10189" y="64"/>
                  <a:pt x="9961" y="1"/>
                  <a:pt x="972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of contents">
  <p:cSld name="BLANK_1_1_1_1_2">
    <p:bg>
      <p:bgPr>
        <a:solidFill>
          <a:schemeClr val="dk2"/>
        </a:solidFill>
        <a:effectLst/>
      </p:bgPr>
    </p:bg>
    <p:spTree>
      <p:nvGrpSpPr>
        <p:cNvPr id="1" name="Shape 15"/>
        <p:cNvGrpSpPr/>
        <p:nvPr/>
      </p:nvGrpSpPr>
      <p:grpSpPr>
        <a:xfrm>
          <a:off x="0" y="0"/>
          <a:ext cx="0" cy="0"/>
          <a:chOff x="0" y="0"/>
          <a:chExt cx="0" cy="0"/>
        </a:xfrm>
      </p:grpSpPr>
      <p:sp>
        <p:nvSpPr>
          <p:cNvPr id="16" name="Google Shape;16;p17"/>
          <p:cNvSpPr txBox="1">
            <a:spLocks noGrp="1"/>
          </p:cNvSpPr>
          <p:nvPr>
            <p:ph type="title"/>
          </p:nvPr>
        </p:nvSpPr>
        <p:spPr>
          <a:xfrm>
            <a:off x="1957462" y="1834023"/>
            <a:ext cx="24774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7" name="Google Shape;17;p17"/>
          <p:cNvSpPr txBox="1">
            <a:spLocks noGrp="1"/>
          </p:cNvSpPr>
          <p:nvPr>
            <p:ph type="subTitle" idx="1"/>
          </p:nvPr>
        </p:nvSpPr>
        <p:spPr>
          <a:xfrm>
            <a:off x="1957462" y="2268148"/>
            <a:ext cx="24951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8" name="Google Shape;18;p17"/>
          <p:cNvSpPr txBox="1">
            <a:spLocks noGrp="1"/>
          </p:cNvSpPr>
          <p:nvPr>
            <p:ph type="title" idx="2"/>
          </p:nvPr>
        </p:nvSpPr>
        <p:spPr>
          <a:xfrm>
            <a:off x="5648363" y="1834023"/>
            <a:ext cx="24951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9" name="Google Shape;19;p17"/>
          <p:cNvSpPr txBox="1">
            <a:spLocks noGrp="1"/>
          </p:cNvSpPr>
          <p:nvPr>
            <p:ph type="subTitle" idx="3"/>
          </p:nvPr>
        </p:nvSpPr>
        <p:spPr>
          <a:xfrm>
            <a:off x="5648363" y="2268148"/>
            <a:ext cx="24774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0" name="Google Shape;20;p17"/>
          <p:cNvSpPr txBox="1">
            <a:spLocks noGrp="1"/>
          </p:cNvSpPr>
          <p:nvPr>
            <p:ph type="title" idx="4"/>
          </p:nvPr>
        </p:nvSpPr>
        <p:spPr>
          <a:xfrm>
            <a:off x="1957462" y="3275476"/>
            <a:ext cx="24774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21" name="Google Shape;21;p17"/>
          <p:cNvSpPr txBox="1">
            <a:spLocks noGrp="1"/>
          </p:cNvSpPr>
          <p:nvPr>
            <p:ph type="subTitle" idx="5"/>
          </p:nvPr>
        </p:nvSpPr>
        <p:spPr>
          <a:xfrm>
            <a:off x="1957462" y="3709600"/>
            <a:ext cx="24951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2" name="Google Shape;22;p17"/>
          <p:cNvSpPr txBox="1">
            <a:spLocks noGrp="1"/>
          </p:cNvSpPr>
          <p:nvPr>
            <p:ph type="title" idx="6"/>
          </p:nvPr>
        </p:nvSpPr>
        <p:spPr>
          <a:xfrm>
            <a:off x="5648363" y="3275476"/>
            <a:ext cx="24774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23" name="Google Shape;23;p17"/>
          <p:cNvSpPr txBox="1">
            <a:spLocks noGrp="1"/>
          </p:cNvSpPr>
          <p:nvPr>
            <p:ph type="subTitle" idx="7"/>
          </p:nvPr>
        </p:nvSpPr>
        <p:spPr>
          <a:xfrm>
            <a:off x="5648363" y="3709600"/>
            <a:ext cx="24774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4" name="Google Shape;24;p17"/>
          <p:cNvSpPr txBox="1">
            <a:spLocks noGrp="1"/>
          </p:cNvSpPr>
          <p:nvPr>
            <p:ph type="title" idx="8"/>
          </p:nvPr>
        </p:nvSpPr>
        <p:spPr>
          <a:xfrm>
            <a:off x="1371425" y="445025"/>
            <a:ext cx="64011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500"/>
              <a:buNone/>
              <a:defRPr b="1"/>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
        <p:nvSpPr>
          <p:cNvPr id="25" name="Google Shape;25;p17"/>
          <p:cNvSpPr txBox="1">
            <a:spLocks noGrp="1"/>
          </p:cNvSpPr>
          <p:nvPr>
            <p:ph type="title" idx="9"/>
          </p:nvPr>
        </p:nvSpPr>
        <p:spPr>
          <a:xfrm>
            <a:off x="1000525" y="2022886"/>
            <a:ext cx="792300" cy="639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000"/>
              <a:buNone/>
              <a:defRPr sz="3600">
                <a:solidFill>
                  <a:schemeClr val="lt1"/>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a:endParaRPr/>
          </a:p>
        </p:txBody>
      </p:sp>
      <p:sp>
        <p:nvSpPr>
          <p:cNvPr id="26" name="Google Shape;26;p17"/>
          <p:cNvSpPr txBox="1">
            <a:spLocks noGrp="1"/>
          </p:cNvSpPr>
          <p:nvPr>
            <p:ph type="title" idx="13"/>
          </p:nvPr>
        </p:nvSpPr>
        <p:spPr>
          <a:xfrm>
            <a:off x="1000525" y="3757074"/>
            <a:ext cx="792300" cy="639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000"/>
              <a:buNone/>
              <a:defRPr sz="3600">
                <a:solidFill>
                  <a:schemeClr val="lt1"/>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a:endParaRPr/>
          </a:p>
        </p:txBody>
      </p:sp>
      <p:sp>
        <p:nvSpPr>
          <p:cNvPr id="27" name="Google Shape;27;p17"/>
          <p:cNvSpPr txBox="1">
            <a:spLocks noGrp="1"/>
          </p:cNvSpPr>
          <p:nvPr>
            <p:ph type="title" idx="14"/>
          </p:nvPr>
        </p:nvSpPr>
        <p:spPr>
          <a:xfrm>
            <a:off x="4767496" y="2022886"/>
            <a:ext cx="792300" cy="639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000"/>
              <a:buNone/>
              <a:defRPr sz="3600">
                <a:solidFill>
                  <a:schemeClr val="lt1"/>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a:endParaRPr/>
          </a:p>
        </p:txBody>
      </p:sp>
      <p:sp>
        <p:nvSpPr>
          <p:cNvPr id="28" name="Google Shape;28;p17"/>
          <p:cNvSpPr txBox="1">
            <a:spLocks noGrp="1"/>
          </p:cNvSpPr>
          <p:nvPr>
            <p:ph type="title" idx="15"/>
          </p:nvPr>
        </p:nvSpPr>
        <p:spPr>
          <a:xfrm>
            <a:off x="4767496" y="3754935"/>
            <a:ext cx="792300" cy="639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000"/>
              <a:buNone/>
              <a:defRPr sz="3600">
                <a:solidFill>
                  <a:schemeClr val="lt1"/>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a:endParaRPr/>
          </a:p>
        </p:txBody>
      </p:sp>
      <p:sp>
        <p:nvSpPr>
          <p:cNvPr id="29" name="Google Shape;29;p17"/>
          <p:cNvSpPr/>
          <p:nvPr/>
        </p:nvSpPr>
        <p:spPr>
          <a:xfrm>
            <a:off x="-1488325" y="-119600"/>
            <a:ext cx="2924162" cy="1877609"/>
          </a:xfrm>
          <a:custGeom>
            <a:avLst/>
            <a:gdLst/>
            <a:ahLst/>
            <a:cxnLst/>
            <a:rect l="l" t="t" r="r" b="b"/>
            <a:pathLst>
              <a:path w="46502" h="29859" extrusionOk="0">
                <a:moveTo>
                  <a:pt x="20073" y="0"/>
                </a:moveTo>
                <a:cubicBezTo>
                  <a:pt x="19106" y="0"/>
                  <a:pt x="18120" y="211"/>
                  <a:pt x="17193" y="492"/>
                </a:cubicBezTo>
                <a:cubicBezTo>
                  <a:pt x="14111" y="1389"/>
                  <a:pt x="11243" y="2984"/>
                  <a:pt x="8670" y="4914"/>
                </a:cubicBezTo>
                <a:cubicBezTo>
                  <a:pt x="5561" y="7232"/>
                  <a:pt x="2788" y="10167"/>
                  <a:pt x="1394" y="13785"/>
                </a:cubicBezTo>
                <a:cubicBezTo>
                  <a:pt x="0" y="17403"/>
                  <a:pt x="201" y="21799"/>
                  <a:pt x="2586" y="24854"/>
                </a:cubicBezTo>
                <a:cubicBezTo>
                  <a:pt x="4128" y="26838"/>
                  <a:pt x="6419" y="28124"/>
                  <a:pt x="8831" y="28834"/>
                </a:cubicBezTo>
                <a:cubicBezTo>
                  <a:pt x="11243" y="29531"/>
                  <a:pt x="13776" y="29705"/>
                  <a:pt x="16269" y="29799"/>
                </a:cubicBezTo>
                <a:cubicBezTo>
                  <a:pt x="17326" y="29837"/>
                  <a:pt x="18385" y="29859"/>
                  <a:pt x="19444" y="29859"/>
                </a:cubicBezTo>
                <a:cubicBezTo>
                  <a:pt x="22560" y="29859"/>
                  <a:pt x="25675" y="29669"/>
                  <a:pt x="28745" y="29129"/>
                </a:cubicBezTo>
                <a:cubicBezTo>
                  <a:pt x="30795" y="28767"/>
                  <a:pt x="32819" y="28245"/>
                  <a:pt x="34762" y="27521"/>
                </a:cubicBezTo>
                <a:cubicBezTo>
                  <a:pt x="36223" y="26985"/>
                  <a:pt x="37858" y="26771"/>
                  <a:pt x="39238" y="26060"/>
                </a:cubicBezTo>
                <a:cubicBezTo>
                  <a:pt x="41114" y="25029"/>
                  <a:pt x="43017" y="23715"/>
                  <a:pt x="44330" y="21973"/>
                </a:cubicBezTo>
                <a:cubicBezTo>
                  <a:pt x="45992" y="19762"/>
                  <a:pt x="46501" y="16465"/>
                  <a:pt x="44759" y="14321"/>
                </a:cubicBezTo>
                <a:cubicBezTo>
                  <a:pt x="43503" y="12767"/>
                  <a:pt x="41383" y="12202"/>
                  <a:pt x="39368" y="12202"/>
                </a:cubicBezTo>
                <a:cubicBezTo>
                  <a:pt x="39297" y="12202"/>
                  <a:pt x="39227" y="12203"/>
                  <a:pt x="39157" y="12204"/>
                </a:cubicBezTo>
                <a:cubicBezTo>
                  <a:pt x="37456" y="12258"/>
                  <a:pt x="35807" y="12646"/>
                  <a:pt x="34132" y="12901"/>
                </a:cubicBezTo>
                <a:cubicBezTo>
                  <a:pt x="34103" y="12905"/>
                  <a:pt x="34074" y="12907"/>
                  <a:pt x="34045" y="12907"/>
                </a:cubicBezTo>
                <a:cubicBezTo>
                  <a:pt x="33635" y="12907"/>
                  <a:pt x="33355" y="12473"/>
                  <a:pt x="33542" y="12097"/>
                </a:cubicBezTo>
                <a:cubicBezTo>
                  <a:pt x="33864" y="11494"/>
                  <a:pt x="34092" y="10877"/>
                  <a:pt x="34146" y="10207"/>
                </a:cubicBezTo>
                <a:cubicBezTo>
                  <a:pt x="34239" y="8411"/>
                  <a:pt x="32765" y="6803"/>
                  <a:pt x="31050" y="6281"/>
                </a:cubicBezTo>
                <a:cubicBezTo>
                  <a:pt x="30453" y="6094"/>
                  <a:pt x="29837" y="6015"/>
                  <a:pt x="29216" y="6015"/>
                </a:cubicBezTo>
                <a:cubicBezTo>
                  <a:pt x="28052" y="6015"/>
                  <a:pt x="26871" y="6294"/>
                  <a:pt x="25770" y="6669"/>
                </a:cubicBezTo>
                <a:cubicBezTo>
                  <a:pt x="24899" y="6964"/>
                  <a:pt x="24055" y="7326"/>
                  <a:pt x="23210" y="7661"/>
                </a:cubicBezTo>
                <a:cubicBezTo>
                  <a:pt x="23136" y="7689"/>
                  <a:pt x="23064" y="7702"/>
                  <a:pt x="22995" y="7702"/>
                </a:cubicBezTo>
                <a:cubicBezTo>
                  <a:pt x="22545" y="7702"/>
                  <a:pt x="22255" y="7147"/>
                  <a:pt x="22581" y="6763"/>
                </a:cubicBezTo>
                <a:cubicBezTo>
                  <a:pt x="22849" y="6468"/>
                  <a:pt x="23103" y="6160"/>
                  <a:pt x="23344" y="5852"/>
                </a:cubicBezTo>
                <a:cubicBezTo>
                  <a:pt x="23840" y="5182"/>
                  <a:pt x="24282" y="4405"/>
                  <a:pt x="24349" y="3587"/>
                </a:cubicBezTo>
                <a:cubicBezTo>
                  <a:pt x="24443" y="2059"/>
                  <a:pt x="23170" y="693"/>
                  <a:pt x="21710" y="237"/>
                </a:cubicBezTo>
                <a:cubicBezTo>
                  <a:pt x="21180" y="70"/>
                  <a:pt x="20630" y="0"/>
                  <a:pt x="2007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17"/>
          <p:cNvSpPr/>
          <p:nvPr/>
        </p:nvSpPr>
        <p:spPr>
          <a:xfrm>
            <a:off x="8125783" y="2992655"/>
            <a:ext cx="2425992" cy="2732375"/>
          </a:xfrm>
          <a:custGeom>
            <a:avLst/>
            <a:gdLst/>
            <a:ahLst/>
            <a:cxnLst/>
            <a:rect l="l" t="t" r="r" b="b"/>
            <a:pathLst>
              <a:path w="23319" h="26264" extrusionOk="0">
                <a:moveTo>
                  <a:pt x="13401" y="507"/>
                </a:moveTo>
                <a:cubicBezTo>
                  <a:pt x="14527" y="587"/>
                  <a:pt x="15653" y="949"/>
                  <a:pt x="16832" y="1646"/>
                </a:cubicBezTo>
                <a:cubicBezTo>
                  <a:pt x="20316" y="3643"/>
                  <a:pt x="22487" y="7180"/>
                  <a:pt x="22648" y="11134"/>
                </a:cubicBezTo>
                <a:cubicBezTo>
                  <a:pt x="22822" y="15114"/>
                  <a:pt x="20960" y="19281"/>
                  <a:pt x="17663" y="22283"/>
                </a:cubicBezTo>
                <a:cubicBezTo>
                  <a:pt x="14734" y="24950"/>
                  <a:pt x="12190" y="25763"/>
                  <a:pt x="10173" y="25763"/>
                </a:cubicBezTo>
                <a:cubicBezTo>
                  <a:pt x="9200" y="25763"/>
                  <a:pt x="8350" y="25574"/>
                  <a:pt x="7639" y="25312"/>
                </a:cubicBezTo>
                <a:cubicBezTo>
                  <a:pt x="4316" y="24092"/>
                  <a:pt x="1783" y="20394"/>
                  <a:pt x="1207" y="15878"/>
                </a:cubicBezTo>
                <a:cubicBezTo>
                  <a:pt x="523" y="10544"/>
                  <a:pt x="2721" y="5586"/>
                  <a:pt x="7036" y="2584"/>
                </a:cubicBezTo>
                <a:cubicBezTo>
                  <a:pt x="9006" y="1230"/>
                  <a:pt x="11056" y="507"/>
                  <a:pt x="12892" y="507"/>
                </a:cubicBezTo>
                <a:cubicBezTo>
                  <a:pt x="12999" y="507"/>
                  <a:pt x="13119" y="513"/>
                  <a:pt x="13234" y="513"/>
                </a:cubicBezTo>
                <a:cubicBezTo>
                  <a:pt x="13291" y="513"/>
                  <a:pt x="13348" y="511"/>
                  <a:pt x="13401" y="507"/>
                </a:cubicBezTo>
                <a:close/>
                <a:moveTo>
                  <a:pt x="12859" y="0"/>
                </a:moveTo>
                <a:cubicBezTo>
                  <a:pt x="10930" y="0"/>
                  <a:pt x="8798" y="770"/>
                  <a:pt x="6755" y="2168"/>
                </a:cubicBezTo>
                <a:cubicBezTo>
                  <a:pt x="2265" y="5264"/>
                  <a:pt x="1" y="10410"/>
                  <a:pt x="711" y="15931"/>
                </a:cubicBezTo>
                <a:cubicBezTo>
                  <a:pt x="1300" y="20622"/>
                  <a:pt x="3940" y="24494"/>
                  <a:pt x="7451" y="25781"/>
                </a:cubicBezTo>
                <a:cubicBezTo>
                  <a:pt x="8215" y="26062"/>
                  <a:pt x="9127" y="26263"/>
                  <a:pt x="10172" y="26263"/>
                </a:cubicBezTo>
                <a:cubicBezTo>
                  <a:pt x="12303" y="26263"/>
                  <a:pt x="14969" y="25432"/>
                  <a:pt x="17998" y="22645"/>
                </a:cubicBezTo>
                <a:cubicBezTo>
                  <a:pt x="21402" y="19549"/>
                  <a:pt x="23318" y="15248"/>
                  <a:pt x="23157" y="11120"/>
                </a:cubicBezTo>
                <a:cubicBezTo>
                  <a:pt x="22983" y="7006"/>
                  <a:pt x="20732" y="3308"/>
                  <a:pt x="17087" y="1230"/>
                </a:cubicBezTo>
                <a:cubicBezTo>
                  <a:pt x="15827" y="507"/>
                  <a:pt x="14621" y="118"/>
                  <a:pt x="13442" y="24"/>
                </a:cubicBezTo>
                <a:cubicBezTo>
                  <a:pt x="13250" y="8"/>
                  <a:pt x="13055" y="0"/>
                  <a:pt x="12859"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2"/>
        </a:solidFill>
        <a:effectLst/>
      </p:bgPr>
    </p:bg>
    <p:spTree>
      <p:nvGrpSpPr>
        <p:cNvPr id="1" name="Shape 31"/>
        <p:cNvGrpSpPr/>
        <p:nvPr/>
      </p:nvGrpSpPr>
      <p:grpSpPr>
        <a:xfrm>
          <a:off x="0" y="0"/>
          <a:ext cx="0" cy="0"/>
          <a:chOff x="0" y="0"/>
          <a:chExt cx="0" cy="0"/>
        </a:xfrm>
      </p:grpSpPr>
      <p:sp>
        <p:nvSpPr>
          <p:cNvPr id="32" name="Google Shape;32;p18"/>
          <p:cNvSpPr txBox="1">
            <a:spLocks noGrp="1"/>
          </p:cNvSpPr>
          <p:nvPr>
            <p:ph type="title"/>
          </p:nvPr>
        </p:nvSpPr>
        <p:spPr>
          <a:xfrm>
            <a:off x="3994725" y="1785000"/>
            <a:ext cx="3864900" cy="1728300"/>
          </a:xfrm>
          <a:prstGeom prst="rect">
            <a:avLst/>
          </a:prstGeom>
          <a:noFill/>
          <a:ln>
            <a:noFill/>
          </a:ln>
        </p:spPr>
        <p:txBody>
          <a:bodyPr spcFirstLastPara="1" wrap="square" lIns="91425" tIns="91425" rIns="91425" bIns="91425" anchor="t" anchorCtr="0">
            <a:noAutofit/>
          </a:bodyPr>
          <a:lstStyle>
            <a:lvl1pPr lvl="0" algn="r">
              <a:lnSpc>
                <a:spcPct val="80000"/>
              </a:lnSpc>
              <a:spcBef>
                <a:spcPts val="0"/>
              </a:spcBef>
              <a:spcAft>
                <a:spcPts val="0"/>
              </a:spcAft>
              <a:buSzPts val="3600"/>
              <a:buNone/>
              <a:defRPr sz="65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33" name="Google Shape;33;p18"/>
          <p:cNvSpPr txBox="1">
            <a:spLocks noGrp="1"/>
          </p:cNvSpPr>
          <p:nvPr>
            <p:ph type="title" idx="2"/>
          </p:nvPr>
        </p:nvSpPr>
        <p:spPr>
          <a:xfrm>
            <a:off x="6502175" y="658800"/>
            <a:ext cx="1303800" cy="1103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SzPts val="6000"/>
              <a:buNone/>
              <a:defRPr sz="8500">
                <a:solidFill>
                  <a:schemeClr val="accent4"/>
                </a:solidFill>
              </a:defRPr>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a:endParaRPr/>
          </a:p>
        </p:txBody>
      </p:sp>
      <p:sp>
        <p:nvSpPr>
          <p:cNvPr id="34" name="Google Shape;34;p18"/>
          <p:cNvSpPr txBox="1">
            <a:spLocks noGrp="1"/>
          </p:cNvSpPr>
          <p:nvPr>
            <p:ph type="subTitle" idx="1"/>
          </p:nvPr>
        </p:nvSpPr>
        <p:spPr>
          <a:xfrm>
            <a:off x="4510275" y="3436975"/>
            <a:ext cx="3349200" cy="713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SzPts val="1400"/>
              <a:buNone/>
              <a:defRPr sz="17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35" name="Google Shape;35;p18"/>
          <p:cNvSpPr/>
          <p:nvPr/>
        </p:nvSpPr>
        <p:spPr>
          <a:xfrm>
            <a:off x="-911900" y="-396775"/>
            <a:ext cx="3250244" cy="2337108"/>
          </a:xfrm>
          <a:custGeom>
            <a:avLst/>
            <a:gdLst/>
            <a:ahLst/>
            <a:cxnLst/>
            <a:rect l="l" t="t" r="r" b="b"/>
            <a:pathLst>
              <a:path w="43393" h="31202" extrusionOk="0">
                <a:moveTo>
                  <a:pt x="16911" y="1"/>
                </a:moveTo>
                <a:cubicBezTo>
                  <a:pt x="16898" y="1"/>
                  <a:pt x="16885" y="1"/>
                  <a:pt x="16872" y="1"/>
                </a:cubicBezTo>
                <a:cubicBezTo>
                  <a:pt x="16269" y="14"/>
                  <a:pt x="15719" y="296"/>
                  <a:pt x="15197" y="617"/>
                </a:cubicBezTo>
                <a:cubicBezTo>
                  <a:pt x="12168" y="2440"/>
                  <a:pt x="9917" y="5308"/>
                  <a:pt x="7759" y="8109"/>
                </a:cubicBezTo>
                <a:cubicBezTo>
                  <a:pt x="7116" y="7465"/>
                  <a:pt x="7009" y="6313"/>
                  <a:pt x="6607" y="5509"/>
                </a:cubicBezTo>
                <a:cubicBezTo>
                  <a:pt x="6205" y="4705"/>
                  <a:pt x="5642" y="3901"/>
                  <a:pt x="4798" y="3633"/>
                </a:cubicBezTo>
                <a:cubicBezTo>
                  <a:pt x="4697" y="3602"/>
                  <a:pt x="4591" y="3579"/>
                  <a:pt x="4489" y="3579"/>
                </a:cubicBezTo>
                <a:cubicBezTo>
                  <a:pt x="4415" y="3579"/>
                  <a:pt x="4343" y="3591"/>
                  <a:pt x="4275" y="3619"/>
                </a:cubicBezTo>
                <a:cubicBezTo>
                  <a:pt x="3900" y="3753"/>
                  <a:pt x="3860" y="4236"/>
                  <a:pt x="3833" y="4624"/>
                </a:cubicBezTo>
                <a:cubicBezTo>
                  <a:pt x="3833" y="7532"/>
                  <a:pt x="5843" y="10266"/>
                  <a:pt x="5213" y="13094"/>
                </a:cubicBezTo>
                <a:cubicBezTo>
                  <a:pt x="4557" y="15948"/>
                  <a:pt x="1555" y="17516"/>
                  <a:pt x="322" y="20156"/>
                </a:cubicBezTo>
                <a:cubicBezTo>
                  <a:pt x="148" y="20504"/>
                  <a:pt x="0" y="20960"/>
                  <a:pt x="268" y="21241"/>
                </a:cubicBezTo>
                <a:cubicBezTo>
                  <a:pt x="389" y="21375"/>
                  <a:pt x="576" y="21416"/>
                  <a:pt x="737" y="21442"/>
                </a:cubicBezTo>
                <a:cubicBezTo>
                  <a:pt x="838" y="21458"/>
                  <a:pt x="939" y="21465"/>
                  <a:pt x="1040" y="21465"/>
                </a:cubicBezTo>
                <a:cubicBezTo>
                  <a:pt x="1816" y="21465"/>
                  <a:pt x="2561" y="21030"/>
                  <a:pt x="3190" y="20531"/>
                </a:cubicBezTo>
                <a:cubicBezTo>
                  <a:pt x="3886" y="19982"/>
                  <a:pt x="4503" y="18990"/>
                  <a:pt x="5347" y="18695"/>
                </a:cubicBezTo>
                <a:cubicBezTo>
                  <a:pt x="6098" y="22166"/>
                  <a:pt x="6875" y="25691"/>
                  <a:pt x="8831" y="28666"/>
                </a:cubicBezTo>
                <a:cubicBezTo>
                  <a:pt x="9166" y="29161"/>
                  <a:pt x="9555" y="29671"/>
                  <a:pt x="10091" y="29925"/>
                </a:cubicBezTo>
                <a:cubicBezTo>
                  <a:pt x="10323" y="30069"/>
                  <a:pt x="10608" y="30149"/>
                  <a:pt x="10888" y="30149"/>
                </a:cubicBezTo>
                <a:cubicBezTo>
                  <a:pt x="11206" y="30149"/>
                  <a:pt x="11518" y="30046"/>
                  <a:pt x="11739" y="29818"/>
                </a:cubicBezTo>
                <a:cubicBezTo>
                  <a:pt x="11967" y="29604"/>
                  <a:pt x="12074" y="29309"/>
                  <a:pt x="12182" y="29027"/>
                </a:cubicBezTo>
                <a:cubicBezTo>
                  <a:pt x="12771" y="27299"/>
                  <a:pt x="12838" y="25396"/>
                  <a:pt x="12369" y="23613"/>
                </a:cubicBezTo>
                <a:lnTo>
                  <a:pt x="12369" y="23613"/>
                </a:lnTo>
                <a:cubicBezTo>
                  <a:pt x="13656" y="25490"/>
                  <a:pt x="15076" y="27272"/>
                  <a:pt x="16658" y="28907"/>
                </a:cubicBezTo>
                <a:cubicBezTo>
                  <a:pt x="17663" y="29965"/>
                  <a:pt x="18828" y="31024"/>
                  <a:pt x="20289" y="31185"/>
                </a:cubicBezTo>
                <a:cubicBezTo>
                  <a:pt x="20375" y="31196"/>
                  <a:pt x="20463" y="31202"/>
                  <a:pt x="20551" y="31202"/>
                </a:cubicBezTo>
                <a:cubicBezTo>
                  <a:pt x="20903" y="31202"/>
                  <a:pt x="21259" y="31107"/>
                  <a:pt x="21495" y="30850"/>
                </a:cubicBezTo>
                <a:cubicBezTo>
                  <a:pt x="21736" y="30568"/>
                  <a:pt x="21790" y="30166"/>
                  <a:pt x="21830" y="29791"/>
                </a:cubicBezTo>
                <a:cubicBezTo>
                  <a:pt x="21924" y="28170"/>
                  <a:pt x="21830" y="26428"/>
                  <a:pt x="21388" y="24860"/>
                </a:cubicBezTo>
                <a:lnTo>
                  <a:pt x="21388" y="24860"/>
                </a:lnTo>
                <a:cubicBezTo>
                  <a:pt x="22902" y="26133"/>
                  <a:pt x="24524" y="27272"/>
                  <a:pt x="26226" y="28237"/>
                </a:cubicBezTo>
                <a:cubicBezTo>
                  <a:pt x="27502" y="28972"/>
                  <a:pt x="28903" y="29620"/>
                  <a:pt x="30380" y="29620"/>
                </a:cubicBezTo>
                <a:cubicBezTo>
                  <a:pt x="30438" y="29620"/>
                  <a:pt x="30496" y="29619"/>
                  <a:pt x="30554" y="29617"/>
                </a:cubicBezTo>
                <a:cubicBezTo>
                  <a:pt x="30742" y="29617"/>
                  <a:pt x="30903" y="29577"/>
                  <a:pt x="31077" y="29510"/>
                </a:cubicBezTo>
                <a:cubicBezTo>
                  <a:pt x="32082" y="29161"/>
                  <a:pt x="32028" y="28197"/>
                  <a:pt x="31867" y="27392"/>
                </a:cubicBezTo>
                <a:cubicBezTo>
                  <a:pt x="31546" y="25811"/>
                  <a:pt x="30956" y="24190"/>
                  <a:pt x="30125" y="22836"/>
                </a:cubicBezTo>
                <a:lnTo>
                  <a:pt x="30125" y="22836"/>
                </a:lnTo>
                <a:cubicBezTo>
                  <a:pt x="32162" y="23278"/>
                  <a:pt x="34226" y="23747"/>
                  <a:pt x="36317" y="23841"/>
                </a:cubicBezTo>
                <a:cubicBezTo>
                  <a:pt x="36518" y="23849"/>
                  <a:pt x="36721" y="23853"/>
                  <a:pt x="36923" y="23853"/>
                </a:cubicBezTo>
                <a:cubicBezTo>
                  <a:pt x="38819" y="23853"/>
                  <a:pt x="40730" y="23502"/>
                  <a:pt x="42401" y="22582"/>
                </a:cubicBezTo>
                <a:cubicBezTo>
                  <a:pt x="42789" y="22367"/>
                  <a:pt x="43191" y="22206"/>
                  <a:pt x="43285" y="21777"/>
                </a:cubicBezTo>
                <a:cubicBezTo>
                  <a:pt x="43392" y="21335"/>
                  <a:pt x="43084" y="21040"/>
                  <a:pt x="42829" y="20665"/>
                </a:cubicBezTo>
                <a:cubicBezTo>
                  <a:pt x="41623" y="18963"/>
                  <a:pt x="39814" y="17744"/>
                  <a:pt x="37898" y="16900"/>
                </a:cubicBezTo>
                <a:cubicBezTo>
                  <a:pt x="35968" y="16069"/>
                  <a:pt x="33918" y="15600"/>
                  <a:pt x="31881" y="15131"/>
                </a:cubicBezTo>
                <a:cubicBezTo>
                  <a:pt x="33221" y="14260"/>
                  <a:pt x="34454" y="13027"/>
                  <a:pt x="35419" y="11754"/>
                </a:cubicBezTo>
                <a:cubicBezTo>
                  <a:pt x="35901" y="11110"/>
                  <a:pt x="36370" y="10266"/>
                  <a:pt x="35620" y="9502"/>
                </a:cubicBezTo>
                <a:cubicBezTo>
                  <a:pt x="35499" y="9382"/>
                  <a:pt x="35352" y="9261"/>
                  <a:pt x="35178" y="9181"/>
                </a:cubicBezTo>
                <a:cubicBezTo>
                  <a:pt x="34194" y="8660"/>
                  <a:pt x="33093" y="8507"/>
                  <a:pt x="31984" y="8507"/>
                </a:cubicBezTo>
                <a:cubicBezTo>
                  <a:pt x="31551" y="8507"/>
                  <a:pt x="31117" y="8530"/>
                  <a:pt x="30688" y="8564"/>
                </a:cubicBezTo>
                <a:cubicBezTo>
                  <a:pt x="28732" y="8698"/>
                  <a:pt x="26775" y="9006"/>
                  <a:pt x="24859" y="9516"/>
                </a:cubicBezTo>
                <a:cubicBezTo>
                  <a:pt x="25931" y="8296"/>
                  <a:pt x="26789" y="6755"/>
                  <a:pt x="27392" y="5241"/>
                </a:cubicBezTo>
                <a:cubicBezTo>
                  <a:pt x="27539" y="4892"/>
                  <a:pt x="27660" y="4504"/>
                  <a:pt x="27552" y="4142"/>
                </a:cubicBezTo>
                <a:cubicBezTo>
                  <a:pt x="27418" y="3713"/>
                  <a:pt x="27016" y="3445"/>
                  <a:pt x="26601" y="3311"/>
                </a:cubicBezTo>
                <a:cubicBezTo>
                  <a:pt x="26193" y="3167"/>
                  <a:pt x="25771" y="3107"/>
                  <a:pt x="25343" y="3107"/>
                </a:cubicBezTo>
                <a:cubicBezTo>
                  <a:pt x="24338" y="3107"/>
                  <a:pt x="23302" y="3440"/>
                  <a:pt x="22353" y="3807"/>
                </a:cubicBezTo>
                <a:cubicBezTo>
                  <a:pt x="20222" y="4611"/>
                  <a:pt x="18158" y="5576"/>
                  <a:pt x="16202" y="6715"/>
                </a:cubicBezTo>
                <a:lnTo>
                  <a:pt x="16202" y="6715"/>
                </a:lnTo>
                <a:cubicBezTo>
                  <a:pt x="17395" y="5321"/>
                  <a:pt x="18158" y="3579"/>
                  <a:pt x="18373" y="1757"/>
                </a:cubicBezTo>
                <a:cubicBezTo>
                  <a:pt x="18413" y="1462"/>
                  <a:pt x="18426" y="1140"/>
                  <a:pt x="18333" y="859"/>
                </a:cubicBezTo>
                <a:cubicBezTo>
                  <a:pt x="18136" y="295"/>
                  <a:pt x="17503" y="1"/>
                  <a:pt x="16911"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18"/>
          <p:cNvSpPr/>
          <p:nvPr/>
        </p:nvSpPr>
        <p:spPr>
          <a:xfrm>
            <a:off x="8049240" y="496700"/>
            <a:ext cx="488889" cy="550159"/>
          </a:xfrm>
          <a:custGeom>
            <a:avLst/>
            <a:gdLst/>
            <a:ahLst/>
            <a:cxnLst/>
            <a:rect l="l" t="t" r="r" b="b"/>
            <a:pathLst>
              <a:path w="6527" h="7345" extrusionOk="0">
                <a:moveTo>
                  <a:pt x="3337" y="0"/>
                </a:moveTo>
                <a:cubicBezTo>
                  <a:pt x="3203" y="0"/>
                  <a:pt x="3082" y="121"/>
                  <a:pt x="3082" y="255"/>
                </a:cubicBezTo>
                <a:cubicBezTo>
                  <a:pt x="3082" y="1046"/>
                  <a:pt x="3082" y="2078"/>
                  <a:pt x="3056" y="3176"/>
                </a:cubicBezTo>
                <a:lnTo>
                  <a:pt x="1421" y="1448"/>
                </a:lnTo>
                <a:cubicBezTo>
                  <a:pt x="1380" y="1394"/>
                  <a:pt x="1313" y="1354"/>
                  <a:pt x="1246" y="1354"/>
                </a:cubicBezTo>
                <a:cubicBezTo>
                  <a:pt x="1179" y="1354"/>
                  <a:pt x="1126" y="1381"/>
                  <a:pt x="1072" y="1421"/>
                </a:cubicBezTo>
                <a:cubicBezTo>
                  <a:pt x="978" y="1528"/>
                  <a:pt x="978" y="1675"/>
                  <a:pt x="1059" y="1783"/>
                </a:cubicBezTo>
                <a:lnTo>
                  <a:pt x="2734" y="3565"/>
                </a:lnTo>
                <a:cubicBezTo>
                  <a:pt x="1890" y="3605"/>
                  <a:pt x="1072" y="3632"/>
                  <a:pt x="241" y="3686"/>
                </a:cubicBezTo>
                <a:cubicBezTo>
                  <a:pt x="107" y="3686"/>
                  <a:pt x="0" y="3806"/>
                  <a:pt x="0" y="3954"/>
                </a:cubicBezTo>
                <a:cubicBezTo>
                  <a:pt x="0" y="4088"/>
                  <a:pt x="121" y="4195"/>
                  <a:pt x="268" y="4195"/>
                </a:cubicBezTo>
                <a:cubicBezTo>
                  <a:pt x="1045" y="4155"/>
                  <a:pt x="1809" y="4101"/>
                  <a:pt x="2587" y="4088"/>
                </a:cubicBezTo>
                <a:lnTo>
                  <a:pt x="2587" y="4088"/>
                </a:lnTo>
                <a:cubicBezTo>
                  <a:pt x="2493" y="4195"/>
                  <a:pt x="2412" y="4275"/>
                  <a:pt x="2332" y="4369"/>
                </a:cubicBezTo>
                <a:cubicBezTo>
                  <a:pt x="1943" y="4811"/>
                  <a:pt x="1541" y="5267"/>
                  <a:pt x="1112" y="5669"/>
                </a:cubicBezTo>
                <a:cubicBezTo>
                  <a:pt x="1005" y="5763"/>
                  <a:pt x="1005" y="5910"/>
                  <a:pt x="1112" y="6017"/>
                </a:cubicBezTo>
                <a:cubicBezTo>
                  <a:pt x="1159" y="6064"/>
                  <a:pt x="1220" y="6088"/>
                  <a:pt x="1282" y="6088"/>
                </a:cubicBezTo>
                <a:cubicBezTo>
                  <a:pt x="1344" y="6088"/>
                  <a:pt x="1407" y="6064"/>
                  <a:pt x="1461" y="6017"/>
                </a:cubicBezTo>
                <a:cubicBezTo>
                  <a:pt x="1903" y="5602"/>
                  <a:pt x="2292" y="5146"/>
                  <a:pt x="2694" y="4691"/>
                </a:cubicBezTo>
                <a:cubicBezTo>
                  <a:pt x="2801" y="4570"/>
                  <a:pt x="2922" y="4463"/>
                  <a:pt x="3015" y="4329"/>
                </a:cubicBezTo>
                <a:lnTo>
                  <a:pt x="3015" y="4329"/>
                </a:lnTo>
                <a:cubicBezTo>
                  <a:pt x="2989" y="5307"/>
                  <a:pt x="2962" y="6299"/>
                  <a:pt x="2935" y="7089"/>
                </a:cubicBezTo>
                <a:cubicBezTo>
                  <a:pt x="2935" y="7223"/>
                  <a:pt x="3029" y="7344"/>
                  <a:pt x="3163" y="7344"/>
                </a:cubicBezTo>
                <a:cubicBezTo>
                  <a:pt x="3297" y="7344"/>
                  <a:pt x="3417" y="7237"/>
                  <a:pt x="3417" y="7103"/>
                </a:cubicBezTo>
                <a:cubicBezTo>
                  <a:pt x="3458" y="6339"/>
                  <a:pt x="3484" y="5374"/>
                  <a:pt x="3498" y="4396"/>
                </a:cubicBezTo>
                <a:lnTo>
                  <a:pt x="5012" y="6004"/>
                </a:lnTo>
                <a:cubicBezTo>
                  <a:pt x="5061" y="6053"/>
                  <a:pt x="5128" y="6076"/>
                  <a:pt x="5194" y="6076"/>
                </a:cubicBezTo>
                <a:cubicBezTo>
                  <a:pt x="5255" y="6076"/>
                  <a:pt x="5315" y="6056"/>
                  <a:pt x="5361" y="6017"/>
                </a:cubicBezTo>
                <a:cubicBezTo>
                  <a:pt x="5468" y="5910"/>
                  <a:pt x="5468" y="5763"/>
                  <a:pt x="5374" y="5669"/>
                </a:cubicBezTo>
                <a:lnTo>
                  <a:pt x="3833" y="4021"/>
                </a:lnTo>
                <a:cubicBezTo>
                  <a:pt x="4637" y="3994"/>
                  <a:pt x="5468" y="3967"/>
                  <a:pt x="6272" y="3954"/>
                </a:cubicBezTo>
                <a:cubicBezTo>
                  <a:pt x="6406" y="3954"/>
                  <a:pt x="6513" y="3833"/>
                  <a:pt x="6500" y="3699"/>
                </a:cubicBezTo>
                <a:cubicBezTo>
                  <a:pt x="6526" y="3592"/>
                  <a:pt x="6406" y="3485"/>
                  <a:pt x="6272" y="3485"/>
                </a:cubicBezTo>
                <a:cubicBezTo>
                  <a:pt x="5428" y="3498"/>
                  <a:pt x="4610" y="3538"/>
                  <a:pt x="3793" y="3552"/>
                </a:cubicBezTo>
                <a:lnTo>
                  <a:pt x="3980" y="3364"/>
                </a:lnTo>
                <a:cubicBezTo>
                  <a:pt x="4195" y="3163"/>
                  <a:pt x="4422" y="2908"/>
                  <a:pt x="4690" y="2654"/>
                </a:cubicBezTo>
                <a:cubicBezTo>
                  <a:pt x="4958" y="2359"/>
                  <a:pt x="5253" y="2078"/>
                  <a:pt x="5495" y="1823"/>
                </a:cubicBezTo>
                <a:cubicBezTo>
                  <a:pt x="5602" y="1729"/>
                  <a:pt x="5602" y="1582"/>
                  <a:pt x="5495" y="1474"/>
                </a:cubicBezTo>
                <a:cubicBezTo>
                  <a:pt x="5454" y="1421"/>
                  <a:pt x="5374" y="1394"/>
                  <a:pt x="5307" y="1394"/>
                </a:cubicBezTo>
                <a:cubicBezTo>
                  <a:pt x="5253" y="1394"/>
                  <a:pt x="5200" y="1407"/>
                  <a:pt x="5146" y="1461"/>
                </a:cubicBezTo>
                <a:cubicBezTo>
                  <a:pt x="4878" y="1716"/>
                  <a:pt x="4597" y="2011"/>
                  <a:pt x="4329" y="2279"/>
                </a:cubicBezTo>
                <a:cubicBezTo>
                  <a:pt x="4074" y="2547"/>
                  <a:pt x="3819" y="2788"/>
                  <a:pt x="3618" y="2989"/>
                </a:cubicBezTo>
                <a:lnTo>
                  <a:pt x="3551" y="3056"/>
                </a:lnTo>
                <a:cubicBezTo>
                  <a:pt x="3578" y="2011"/>
                  <a:pt x="3592" y="1005"/>
                  <a:pt x="3592" y="255"/>
                </a:cubicBezTo>
                <a:cubicBezTo>
                  <a:pt x="3592" y="121"/>
                  <a:pt x="3471" y="0"/>
                  <a:pt x="3337" y="0"/>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18"/>
          <p:cNvSpPr/>
          <p:nvPr/>
        </p:nvSpPr>
        <p:spPr>
          <a:xfrm rot="-3929992">
            <a:off x="8182286" y="3971456"/>
            <a:ext cx="1308954" cy="1846617"/>
          </a:xfrm>
          <a:custGeom>
            <a:avLst/>
            <a:gdLst/>
            <a:ahLst/>
            <a:cxnLst/>
            <a:rect l="l" t="t" r="r" b="b"/>
            <a:pathLst>
              <a:path w="17475" h="24653" extrusionOk="0">
                <a:moveTo>
                  <a:pt x="9726" y="1"/>
                </a:moveTo>
                <a:cubicBezTo>
                  <a:pt x="9305" y="1"/>
                  <a:pt x="8865" y="206"/>
                  <a:pt x="8563" y="516"/>
                </a:cubicBezTo>
                <a:cubicBezTo>
                  <a:pt x="8094" y="998"/>
                  <a:pt x="7880" y="1668"/>
                  <a:pt x="7706" y="2325"/>
                </a:cubicBezTo>
                <a:cubicBezTo>
                  <a:pt x="7156" y="4362"/>
                  <a:pt x="6821" y="6466"/>
                  <a:pt x="6647" y="8570"/>
                </a:cubicBezTo>
                <a:cubicBezTo>
                  <a:pt x="6004" y="6667"/>
                  <a:pt x="5186" y="4817"/>
                  <a:pt x="4208" y="3062"/>
                </a:cubicBezTo>
                <a:cubicBezTo>
                  <a:pt x="4020" y="2740"/>
                  <a:pt x="3833" y="2405"/>
                  <a:pt x="3538" y="2191"/>
                </a:cubicBezTo>
                <a:cubicBezTo>
                  <a:pt x="3300" y="2027"/>
                  <a:pt x="3020" y="1953"/>
                  <a:pt x="2734" y="1953"/>
                </a:cubicBezTo>
                <a:cubicBezTo>
                  <a:pt x="2297" y="1953"/>
                  <a:pt x="1847" y="2127"/>
                  <a:pt x="1514" y="2419"/>
                </a:cubicBezTo>
                <a:cubicBezTo>
                  <a:pt x="951" y="2901"/>
                  <a:pt x="683" y="3625"/>
                  <a:pt x="523" y="4348"/>
                </a:cubicBezTo>
                <a:cubicBezTo>
                  <a:pt x="0" y="6734"/>
                  <a:pt x="576" y="9200"/>
                  <a:pt x="1394" y="11505"/>
                </a:cubicBezTo>
                <a:cubicBezTo>
                  <a:pt x="2318" y="14064"/>
                  <a:pt x="3538" y="16490"/>
                  <a:pt x="4824" y="18875"/>
                </a:cubicBezTo>
                <a:cubicBezTo>
                  <a:pt x="5682" y="20430"/>
                  <a:pt x="6968" y="24182"/>
                  <a:pt x="8912" y="24597"/>
                </a:cubicBezTo>
                <a:cubicBezTo>
                  <a:pt x="9079" y="24635"/>
                  <a:pt x="9240" y="24652"/>
                  <a:pt x="9396" y="24652"/>
                </a:cubicBezTo>
                <a:cubicBezTo>
                  <a:pt x="11352" y="24652"/>
                  <a:pt x="12439" y="21858"/>
                  <a:pt x="13146" y="20443"/>
                </a:cubicBezTo>
                <a:cubicBezTo>
                  <a:pt x="14312" y="18151"/>
                  <a:pt x="15344" y="15793"/>
                  <a:pt x="16121" y="13340"/>
                </a:cubicBezTo>
                <a:cubicBezTo>
                  <a:pt x="16979" y="10633"/>
                  <a:pt x="17475" y="7819"/>
                  <a:pt x="17421" y="4965"/>
                </a:cubicBezTo>
                <a:cubicBezTo>
                  <a:pt x="17408" y="4295"/>
                  <a:pt x="17220" y="3451"/>
                  <a:pt x="16550" y="3317"/>
                </a:cubicBezTo>
                <a:cubicBezTo>
                  <a:pt x="16497" y="3306"/>
                  <a:pt x="16444" y="3301"/>
                  <a:pt x="16391" y="3301"/>
                </a:cubicBezTo>
                <a:cubicBezTo>
                  <a:pt x="16110" y="3301"/>
                  <a:pt x="15836" y="3440"/>
                  <a:pt x="15599" y="3598"/>
                </a:cubicBezTo>
                <a:cubicBezTo>
                  <a:pt x="13763" y="4764"/>
                  <a:pt x="12784" y="6895"/>
                  <a:pt x="11913" y="8905"/>
                </a:cubicBezTo>
                <a:cubicBezTo>
                  <a:pt x="12262" y="6305"/>
                  <a:pt x="11967" y="3625"/>
                  <a:pt x="11016" y="1186"/>
                </a:cubicBezTo>
                <a:cubicBezTo>
                  <a:pt x="10882" y="811"/>
                  <a:pt x="10707" y="449"/>
                  <a:pt x="10386" y="208"/>
                </a:cubicBezTo>
                <a:cubicBezTo>
                  <a:pt x="10189" y="64"/>
                  <a:pt x="9961" y="1"/>
                  <a:pt x="972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dk2"/>
        </a:solidFill>
        <a:effectLst/>
      </p:bgPr>
    </p:bg>
    <p:spTree>
      <p:nvGrpSpPr>
        <p:cNvPr id="1" name="Shape 38"/>
        <p:cNvGrpSpPr/>
        <p:nvPr/>
      </p:nvGrpSpPr>
      <p:grpSpPr>
        <a:xfrm>
          <a:off x="0" y="0"/>
          <a:ext cx="0" cy="0"/>
          <a:chOff x="0" y="0"/>
          <a:chExt cx="0" cy="0"/>
        </a:xfrm>
      </p:grpSpPr>
      <p:sp>
        <p:nvSpPr>
          <p:cNvPr id="39" name="Google Shape;39;p19"/>
          <p:cNvSpPr txBox="1">
            <a:spLocks noGrp="1"/>
          </p:cNvSpPr>
          <p:nvPr>
            <p:ph type="title"/>
          </p:nvPr>
        </p:nvSpPr>
        <p:spPr>
          <a:xfrm>
            <a:off x="2426575" y="1483500"/>
            <a:ext cx="4290900" cy="1019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600"/>
              <a:buNone/>
              <a:defRPr sz="60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40" name="Google Shape;40;p19"/>
          <p:cNvSpPr txBox="1">
            <a:spLocks noGrp="1"/>
          </p:cNvSpPr>
          <p:nvPr>
            <p:ph type="subTitle" idx="1"/>
          </p:nvPr>
        </p:nvSpPr>
        <p:spPr>
          <a:xfrm>
            <a:off x="1830300" y="2502975"/>
            <a:ext cx="5483400" cy="1215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1600"/>
              </a:spcBef>
              <a:spcAft>
                <a:spcPts val="0"/>
              </a:spcAft>
              <a:buSzPts val="1400"/>
              <a:buNone/>
              <a:defRPr/>
            </a:lvl3pPr>
            <a:lvl4pPr lvl="3" algn="ctr">
              <a:lnSpc>
                <a:spcPct val="100000"/>
              </a:lnSpc>
              <a:spcBef>
                <a:spcPts val="1600"/>
              </a:spcBef>
              <a:spcAft>
                <a:spcPts val="0"/>
              </a:spcAft>
              <a:buSzPts val="1400"/>
              <a:buNone/>
              <a:defRPr/>
            </a:lvl4pPr>
            <a:lvl5pPr lvl="4" algn="ctr">
              <a:lnSpc>
                <a:spcPct val="100000"/>
              </a:lnSpc>
              <a:spcBef>
                <a:spcPts val="1600"/>
              </a:spcBef>
              <a:spcAft>
                <a:spcPts val="0"/>
              </a:spcAft>
              <a:buSzPts val="1400"/>
              <a:buNone/>
              <a:defRPr/>
            </a:lvl5pPr>
            <a:lvl6pPr lvl="5" algn="ctr">
              <a:lnSpc>
                <a:spcPct val="100000"/>
              </a:lnSpc>
              <a:spcBef>
                <a:spcPts val="1600"/>
              </a:spcBef>
              <a:spcAft>
                <a:spcPts val="0"/>
              </a:spcAft>
              <a:buSzPts val="1400"/>
              <a:buNone/>
              <a:defRPr/>
            </a:lvl6pPr>
            <a:lvl7pPr lvl="6" algn="ctr">
              <a:lnSpc>
                <a:spcPct val="100000"/>
              </a:lnSpc>
              <a:spcBef>
                <a:spcPts val="1600"/>
              </a:spcBef>
              <a:spcAft>
                <a:spcPts val="0"/>
              </a:spcAft>
              <a:buSzPts val="1400"/>
              <a:buNone/>
              <a:defRPr/>
            </a:lvl7pPr>
            <a:lvl8pPr lvl="7" algn="ctr">
              <a:lnSpc>
                <a:spcPct val="100000"/>
              </a:lnSpc>
              <a:spcBef>
                <a:spcPts val="1600"/>
              </a:spcBef>
              <a:spcAft>
                <a:spcPts val="0"/>
              </a:spcAft>
              <a:buSzPts val="1400"/>
              <a:buNone/>
              <a:defRPr/>
            </a:lvl8pPr>
            <a:lvl9pPr lvl="8" algn="ctr">
              <a:lnSpc>
                <a:spcPct val="100000"/>
              </a:lnSpc>
              <a:spcBef>
                <a:spcPts val="1600"/>
              </a:spcBef>
              <a:spcAft>
                <a:spcPts val="1600"/>
              </a:spcAft>
              <a:buSzPts val="1400"/>
              <a:buNone/>
              <a:defRPr/>
            </a:lvl9pPr>
          </a:lstStyle>
          <a:p>
            <a:endParaRPr/>
          </a:p>
        </p:txBody>
      </p:sp>
      <p:sp>
        <p:nvSpPr>
          <p:cNvPr id="41" name="Google Shape;41;p19"/>
          <p:cNvSpPr/>
          <p:nvPr/>
        </p:nvSpPr>
        <p:spPr>
          <a:xfrm>
            <a:off x="-1320025" y="3363938"/>
            <a:ext cx="2413342" cy="2640123"/>
          </a:xfrm>
          <a:custGeom>
            <a:avLst/>
            <a:gdLst/>
            <a:ahLst/>
            <a:cxnLst/>
            <a:rect l="l" t="t" r="r" b="b"/>
            <a:pathLst>
              <a:path w="23319" h="26264" extrusionOk="0">
                <a:moveTo>
                  <a:pt x="13401" y="507"/>
                </a:moveTo>
                <a:cubicBezTo>
                  <a:pt x="14527" y="587"/>
                  <a:pt x="15653" y="949"/>
                  <a:pt x="16832" y="1646"/>
                </a:cubicBezTo>
                <a:cubicBezTo>
                  <a:pt x="20316" y="3643"/>
                  <a:pt x="22487" y="7180"/>
                  <a:pt x="22648" y="11134"/>
                </a:cubicBezTo>
                <a:cubicBezTo>
                  <a:pt x="22822" y="15114"/>
                  <a:pt x="20960" y="19281"/>
                  <a:pt x="17663" y="22283"/>
                </a:cubicBezTo>
                <a:cubicBezTo>
                  <a:pt x="14734" y="24950"/>
                  <a:pt x="12190" y="25763"/>
                  <a:pt x="10173" y="25763"/>
                </a:cubicBezTo>
                <a:cubicBezTo>
                  <a:pt x="9200" y="25763"/>
                  <a:pt x="8350" y="25574"/>
                  <a:pt x="7639" y="25312"/>
                </a:cubicBezTo>
                <a:cubicBezTo>
                  <a:pt x="4316" y="24092"/>
                  <a:pt x="1783" y="20394"/>
                  <a:pt x="1207" y="15878"/>
                </a:cubicBezTo>
                <a:cubicBezTo>
                  <a:pt x="523" y="10544"/>
                  <a:pt x="2721" y="5586"/>
                  <a:pt x="7036" y="2584"/>
                </a:cubicBezTo>
                <a:cubicBezTo>
                  <a:pt x="9006" y="1230"/>
                  <a:pt x="11056" y="507"/>
                  <a:pt x="12892" y="507"/>
                </a:cubicBezTo>
                <a:cubicBezTo>
                  <a:pt x="12999" y="507"/>
                  <a:pt x="13119" y="513"/>
                  <a:pt x="13234" y="513"/>
                </a:cubicBezTo>
                <a:cubicBezTo>
                  <a:pt x="13291" y="513"/>
                  <a:pt x="13348" y="511"/>
                  <a:pt x="13401" y="507"/>
                </a:cubicBezTo>
                <a:close/>
                <a:moveTo>
                  <a:pt x="12859" y="0"/>
                </a:moveTo>
                <a:cubicBezTo>
                  <a:pt x="10930" y="0"/>
                  <a:pt x="8798" y="770"/>
                  <a:pt x="6755" y="2168"/>
                </a:cubicBezTo>
                <a:cubicBezTo>
                  <a:pt x="2265" y="5264"/>
                  <a:pt x="1" y="10410"/>
                  <a:pt x="711" y="15931"/>
                </a:cubicBezTo>
                <a:cubicBezTo>
                  <a:pt x="1300" y="20622"/>
                  <a:pt x="3940" y="24494"/>
                  <a:pt x="7451" y="25781"/>
                </a:cubicBezTo>
                <a:cubicBezTo>
                  <a:pt x="8215" y="26062"/>
                  <a:pt x="9127" y="26263"/>
                  <a:pt x="10172" y="26263"/>
                </a:cubicBezTo>
                <a:cubicBezTo>
                  <a:pt x="12303" y="26263"/>
                  <a:pt x="14969" y="25432"/>
                  <a:pt x="17998" y="22645"/>
                </a:cubicBezTo>
                <a:cubicBezTo>
                  <a:pt x="21402" y="19549"/>
                  <a:pt x="23318" y="15248"/>
                  <a:pt x="23157" y="11120"/>
                </a:cubicBezTo>
                <a:cubicBezTo>
                  <a:pt x="22983" y="7006"/>
                  <a:pt x="20732" y="3308"/>
                  <a:pt x="17087" y="1230"/>
                </a:cubicBezTo>
                <a:cubicBezTo>
                  <a:pt x="15827" y="507"/>
                  <a:pt x="14621" y="118"/>
                  <a:pt x="13442" y="24"/>
                </a:cubicBezTo>
                <a:cubicBezTo>
                  <a:pt x="13250" y="8"/>
                  <a:pt x="13055" y="0"/>
                  <a:pt x="12859"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 name="Google Shape;42;p19"/>
          <p:cNvSpPr/>
          <p:nvPr/>
        </p:nvSpPr>
        <p:spPr>
          <a:xfrm>
            <a:off x="659350" y="607100"/>
            <a:ext cx="682573" cy="738804"/>
          </a:xfrm>
          <a:custGeom>
            <a:avLst/>
            <a:gdLst/>
            <a:ahLst/>
            <a:cxnLst/>
            <a:rect l="l" t="t" r="r" b="b"/>
            <a:pathLst>
              <a:path w="9007" h="9749" extrusionOk="0">
                <a:moveTo>
                  <a:pt x="3436" y="0"/>
                </a:moveTo>
                <a:cubicBezTo>
                  <a:pt x="3408" y="0"/>
                  <a:pt x="3380" y="2"/>
                  <a:pt x="3351" y="5"/>
                </a:cubicBezTo>
                <a:cubicBezTo>
                  <a:pt x="3110" y="18"/>
                  <a:pt x="2895" y="152"/>
                  <a:pt x="2748" y="340"/>
                </a:cubicBezTo>
                <a:cubicBezTo>
                  <a:pt x="2400" y="755"/>
                  <a:pt x="2400" y="1331"/>
                  <a:pt x="2480" y="1841"/>
                </a:cubicBezTo>
                <a:cubicBezTo>
                  <a:pt x="2601" y="2484"/>
                  <a:pt x="2842" y="3073"/>
                  <a:pt x="3163" y="3623"/>
                </a:cubicBezTo>
                <a:cubicBezTo>
                  <a:pt x="3204" y="3690"/>
                  <a:pt x="3230" y="3744"/>
                  <a:pt x="3271" y="3811"/>
                </a:cubicBezTo>
                <a:cubicBezTo>
                  <a:pt x="2938" y="3767"/>
                  <a:pt x="2608" y="3743"/>
                  <a:pt x="2278" y="3743"/>
                </a:cubicBezTo>
                <a:cubicBezTo>
                  <a:pt x="1904" y="3743"/>
                  <a:pt x="1531" y="3773"/>
                  <a:pt x="1153" y="3837"/>
                </a:cubicBezTo>
                <a:cubicBezTo>
                  <a:pt x="684" y="3918"/>
                  <a:pt x="162" y="4092"/>
                  <a:pt x="54" y="4615"/>
                </a:cubicBezTo>
                <a:cubicBezTo>
                  <a:pt x="1" y="4842"/>
                  <a:pt x="54" y="5097"/>
                  <a:pt x="188" y="5298"/>
                </a:cubicBezTo>
                <a:cubicBezTo>
                  <a:pt x="483" y="5767"/>
                  <a:pt x="1019" y="5928"/>
                  <a:pt x="1542" y="5995"/>
                </a:cubicBezTo>
                <a:cubicBezTo>
                  <a:pt x="1730" y="6018"/>
                  <a:pt x="1917" y="6028"/>
                  <a:pt x="2105" y="6028"/>
                </a:cubicBezTo>
                <a:cubicBezTo>
                  <a:pt x="2465" y="6028"/>
                  <a:pt x="2824" y="5990"/>
                  <a:pt x="3177" y="5928"/>
                </a:cubicBezTo>
                <a:lnTo>
                  <a:pt x="3177" y="5928"/>
                </a:lnTo>
                <a:cubicBezTo>
                  <a:pt x="2708" y="6652"/>
                  <a:pt x="2373" y="7456"/>
                  <a:pt x="2199" y="8300"/>
                </a:cubicBezTo>
                <a:cubicBezTo>
                  <a:pt x="2091" y="8769"/>
                  <a:pt x="2064" y="9305"/>
                  <a:pt x="2493" y="9600"/>
                </a:cubicBezTo>
                <a:cubicBezTo>
                  <a:pt x="2645" y="9701"/>
                  <a:pt x="2827" y="9749"/>
                  <a:pt x="3006" y="9749"/>
                </a:cubicBezTo>
                <a:cubicBezTo>
                  <a:pt x="3064" y="9749"/>
                  <a:pt x="3121" y="9744"/>
                  <a:pt x="3177" y="9734"/>
                </a:cubicBezTo>
                <a:cubicBezTo>
                  <a:pt x="3713" y="9640"/>
                  <a:pt x="4088" y="9198"/>
                  <a:pt x="4329" y="8742"/>
                </a:cubicBezTo>
                <a:cubicBezTo>
                  <a:pt x="4637" y="8193"/>
                  <a:pt x="4825" y="7563"/>
                  <a:pt x="4932" y="6933"/>
                </a:cubicBezTo>
                <a:cubicBezTo>
                  <a:pt x="4972" y="6772"/>
                  <a:pt x="4999" y="6584"/>
                  <a:pt x="5039" y="6383"/>
                </a:cubicBezTo>
                <a:cubicBezTo>
                  <a:pt x="5576" y="7027"/>
                  <a:pt x="6219" y="7576"/>
                  <a:pt x="6942" y="7992"/>
                </a:cubicBezTo>
                <a:cubicBezTo>
                  <a:pt x="7209" y="8141"/>
                  <a:pt x="7501" y="8276"/>
                  <a:pt x="7784" y="8276"/>
                </a:cubicBezTo>
                <a:cubicBezTo>
                  <a:pt x="7956" y="8276"/>
                  <a:pt x="8125" y="8226"/>
                  <a:pt x="8282" y="8099"/>
                </a:cubicBezTo>
                <a:cubicBezTo>
                  <a:pt x="8470" y="7938"/>
                  <a:pt x="8591" y="7724"/>
                  <a:pt x="8618" y="7496"/>
                </a:cubicBezTo>
                <a:cubicBezTo>
                  <a:pt x="8685" y="6933"/>
                  <a:pt x="8390" y="6464"/>
                  <a:pt x="8014" y="6089"/>
                </a:cubicBezTo>
                <a:cubicBezTo>
                  <a:pt x="7586" y="5620"/>
                  <a:pt x="7050" y="5258"/>
                  <a:pt x="6473" y="4963"/>
                </a:cubicBezTo>
                <a:cubicBezTo>
                  <a:pt x="6393" y="4923"/>
                  <a:pt x="6326" y="4883"/>
                  <a:pt x="6246" y="4829"/>
                </a:cubicBezTo>
                <a:cubicBezTo>
                  <a:pt x="6983" y="4561"/>
                  <a:pt x="7666" y="4172"/>
                  <a:pt x="8269" y="3690"/>
                </a:cubicBezTo>
                <a:cubicBezTo>
                  <a:pt x="8644" y="3382"/>
                  <a:pt x="9006" y="2980"/>
                  <a:pt x="8859" y="2484"/>
                </a:cubicBezTo>
                <a:cubicBezTo>
                  <a:pt x="8792" y="2243"/>
                  <a:pt x="8631" y="2068"/>
                  <a:pt x="8430" y="1948"/>
                </a:cubicBezTo>
                <a:cubicBezTo>
                  <a:pt x="8223" y="1836"/>
                  <a:pt x="8007" y="1792"/>
                  <a:pt x="7791" y="1792"/>
                </a:cubicBezTo>
                <a:cubicBezTo>
                  <a:pt x="7488" y="1792"/>
                  <a:pt x="7184" y="1879"/>
                  <a:pt x="6902" y="1988"/>
                </a:cubicBezTo>
                <a:cubicBezTo>
                  <a:pt x="6313" y="2243"/>
                  <a:pt x="5777" y="2618"/>
                  <a:pt x="5294" y="3033"/>
                </a:cubicBezTo>
                <a:cubicBezTo>
                  <a:pt x="5241" y="3073"/>
                  <a:pt x="5187" y="3114"/>
                  <a:pt x="5147" y="3154"/>
                </a:cubicBezTo>
                <a:cubicBezTo>
                  <a:pt x="5039" y="2350"/>
                  <a:pt x="4812" y="1546"/>
                  <a:pt x="4423" y="822"/>
                </a:cubicBezTo>
                <a:cubicBezTo>
                  <a:pt x="4220" y="429"/>
                  <a:pt x="3922" y="0"/>
                  <a:pt x="3436"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43" name="Google Shape;43;p19"/>
          <p:cNvGrpSpPr/>
          <p:nvPr/>
        </p:nvGrpSpPr>
        <p:grpSpPr>
          <a:xfrm>
            <a:off x="7367515" y="3363930"/>
            <a:ext cx="1789990" cy="2640135"/>
            <a:chOff x="2874425" y="502000"/>
            <a:chExt cx="614125" cy="905800"/>
          </a:xfrm>
        </p:grpSpPr>
        <p:sp>
          <p:nvSpPr>
            <p:cNvPr id="44" name="Google Shape;44;p19"/>
            <p:cNvSpPr/>
            <p:nvPr/>
          </p:nvSpPr>
          <p:spPr>
            <a:xfrm>
              <a:off x="3023675" y="597200"/>
              <a:ext cx="95000" cy="133825"/>
            </a:xfrm>
            <a:custGeom>
              <a:avLst/>
              <a:gdLst/>
              <a:ahLst/>
              <a:cxnLst/>
              <a:rect l="l" t="t" r="r" b="b"/>
              <a:pathLst>
                <a:path w="3800" h="5353" extrusionOk="0">
                  <a:moveTo>
                    <a:pt x="1448" y="1"/>
                  </a:moveTo>
                  <a:cubicBezTo>
                    <a:pt x="1" y="1"/>
                    <a:pt x="1387" y="3936"/>
                    <a:pt x="1723" y="4452"/>
                  </a:cubicBezTo>
                  <a:cubicBezTo>
                    <a:pt x="1924" y="4773"/>
                    <a:pt x="2152" y="5068"/>
                    <a:pt x="2487" y="5243"/>
                  </a:cubicBezTo>
                  <a:cubicBezTo>
                    <a:pt x="2633" y="5313"/>
                    <a:pt x="2799" y="5352"/>
                    <a:pt x="2963" y="5352"/>
                  </a:cubicBezTo>
                  <a:cubicBezTo>
                    <a:pt x="3174" y="5352"/>
                    <a:pt x="3381" y="5286"/>
                    <a:pt x="3532" y="5135"/>
                  </a:cubicBezTo>
                  <a:cubicBezTo>
                    <a:pt x="3760" y="4908"/>
                    <a:pt x="3800" y="4532"/>
                    <a:pt x="3800" y="4197"/>
                  </a:cubicBezTo>
                  <a:cubicBezTo>
                    <a:pt x="3786" y="3045"/>
                    <a:pt x="3451" y="1906"/>
                    <a:pt x="2822" y="927"/>
                  </a:cubicBezTo>
                  <a:cubicBezTo>
                    <a:pt x="2647" y="633"/>
                    <a:pt x="2406" y="351"/>
                    <a:pt x="2085" y="177"/>
                  </a:cubicBezTo>
                  <a:cubicBezTo>
                    <a:pt x="1829" y="55"/>
                    <a:pt x="1618" y="1"/>
                    <a:pt x="1448"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19"/>
            <p:cNvSpPr/>
            <p:nvPr/>
          </p:nvSpPr>
          <p:spPr>
            <a:xfrm>
              <a:off x="3322275" y="760050"/>
              <a:ext cx="94900" cy="133800"/>
            </a:xfrm>
            <a:custGeom>
              <a:avLst/>
              <a:gdLst/>
              <a:ahLst/>
              <a:cxnLst/>
              <a:rect l="l" t="t" r="r" b="b"/>
              <a:pathLst>
                <a:path w="3796" h="5352" extrusionOk="0">
                  <a:moveTo>
                    <a:pt x="1457" y="0"/>
                  </a:moveTo>
                  <a:cubicBezTo>
                    <a:pt x="0" y="0"/>
                    <a:pt x="1407" y="3959"/>
                    <a:pt x="1719" y="4451"/>
                  </a:cubicBezTo>
                  <a:cubicBezTo>
                    <a:pt x="1920" y="4772"/>
                    <a:pt x="2161" y="5067"/>
                    <a:pt x="2496" y="5241"/>
                  </a:cubicBezTo>
                  <a:cubicBezTo>
                    <a:pt x="2642" y="5312"/>
                    <a:pt x="2806" y="5351"/>
                    <a:pt x="2967" y="5351"/>
                  </a:cubicBezTo>
                  <a:cubicBezTo>
                    <a:pt x="3175" y="5351"/>
                    <a:pt x="3377" y="5285"/>
                    <a:pt x="3528" y="5134"/>
                  </a:cubicBezTo>
                  <a:cubicBezTo>
                    <a:pt x="3769" y="4906"/>
                    <a:pt x="3796" y="4531"/>
                    <a:pt x="3796" y="4196"/>
                  </a:cubicBezTo>
                  <a:cubicBezTo>
                    <a:pt x="3783" y="3044"/>
                    <a:pt x="3448" y="1905"/>
                    <a:pt x="2831" y="926"/>
                  </a:cubicBezTo>
                  <a:cubicBezTo>
                    <a:pt x="2644" y="631"/>
                    <a:pt x="2402" y="350"/>
                    <a:pt x="2094" y="176"/>
                  </a:cubicBezTo>
                  <a:cubicBezTo>
                    <a:pt x="1838" y="55"/>
                    <a:pt x="1628" y="0"/>
                    <a:pt x="1457"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 name="Google Shape;46;p19"/>
            <p:cNvSpPr/>
            <p:nvPr/>
          </p:nvSpPr>
          <p:spPr>
            <a:xfrm>
              <a:off x="3181975" y="689800"/>
              <a:ext cx="69050" cy="141350"/>
            </a:xfrm>
            <a:custGeom>
              <a:avLst/>
              <a:gdLst/>
              <a:ahLst/>
              <a:cxnLst/>
              <a:rect l="l" t="t" r="r" b="b"/>
              <a:pathLst>
                <a:path w="2762" h="5654" extrusionOk="0">
                  <a:moveTo>
                    <a:pt x="815" y="0"/>
                  </a:moveTo>
                  <a:cubicBezTo>
                    <a:pt x="421" y="0"/>
                    <a:pt x="79" y="333"/>
                    <a:pt x="41" y="1069"/>
                  </a:cubicBezTo>
                  <a:cubicBezTo>
                    <a:pt x="1" y="2477"/>
                    <a:pt x="577" y="4125"/>
                    <a:pt x="1434" y="5224"/>
                  </a:cubicBezTo>
                  <a:cubicBezTo>
                    <a:pt x="1604" y="5432"/>
                    <a:pt x="1824" y="5653"/>
                    <a:pt x="2082" y="5653"/>
                  </a:cubicBezTo>
                  <a:cubicBezTo>
                    <a:pt x="2089" y="5653"/>
                    <a:pt x="2097" y="5653"/>
                    <a:pt x="2105" y="5653"/>
                  </a:cubicBezTo>
                  <a:cubicBezTo>
                    <a:pt x="2587" y="5639"/>
                    <a:pt x="2761" y="5009"/>
                    <a:pt x="2748" y="4554"/>
                  </a:cubicBezTo>
                  <a:cubicBezTo>
                    <a:pt x="2708" y="3361"/>
                    <a:pt x="2346" y="2222"/>
                    <a:pt x="1971" y="1096"/>
                  </a:cubicBezTo>
                  <a:cubicBezTo>
                    <a:pt x="1740" y="397"/>
                    <a:pt x="1246" y="0"/>
                    <a:pt x="81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 name="Google Shape;47;p19"/>
            <p:cNvSpPr/>
            <p:nvPr/>
          </p:nvSpPr>
          <p:spPr>
            <a:xfrm>
              <a:off x="3223175" y="1134275"/>
              <a:ext cx="69375" cy="141475"/>
            </a:xfrm>
            <a:custGeom>
              <a:avLst/>
              <a:gdLst/>
              <a:ahLst/>
              <a:cxnLst/>
              <a:rect l="l" t="t" r="r" b="b"/>
              <a:pathLst>
                <a:path w="2775" h="5659" extrusionOk="0">
                  <a:moveTo>
                    <a:pt x="680" y="1"/>
                  </a:moveTo>
                  <a:cubicBezTo>
                    <a:pt x="673" y="1"/>
                    <a:pt x="665" y="1"/>
                    <a:pt x="658" y="1"/>
                  </a:cubicBezTo>
                  <a:cubicBezTo>
                    <a:pt x="175" y="15"/>
                    <a:pt x="1" y="645"/>
                    <a:pt x="28" y="1114"/>
                  </a:cubicBezTo>
                  <a:cubicBezTo>
                    <a:pt x="54" y="2293"/>
                    <a:pt x="430" y="3432"/>
                    <a:pt x="792" y="4558"/>
                  </a:cubicBezTo>
                  <a:cubicBezTo>
                    <a:pt x="1023" y="5259"/>
                    <a:pt x="1518" y="5659"/>
                    <a:pt x="1949" y="5659"/>
                  </a:cubicBezTo>
                  <a:cubicBezTo>
                    <a:pt x="2343" y="5659"/>
                    <a:pt x="2683" y="5326"/>
                    <a:pt x="2721" y="4585"/>
                  </a:cubicBezTo>
                  <a:cubicBezTo>
                    <a:pt x="2775" y="3204"/>
                    <a:pt x="2185" y="1529"/>
                    <a:pt x="1328" y="444"/>
                  </a:cubicBezTo>
                  <a:cubicBezTo>
                    <a:pt x="1158" y="222"/>
                    <a:pt x="938" y="1"/>
                    <a:pt x="680"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 name="Google Shape;48;p19"/>
            <p:cNvSpPr/>
            <p:nvPr/>
          </p:nvSpPr>
          <p:spPr>
            <a:xfrm>
              <a:off x="3047975" y="1007225"/>
              <a:ext cx="69025" cy="141525"/>
            </a:xfrm>
            <a:custGeom>
              <a:avLst/>
              <a:gdLst/>
              <a:ahLst/>
              <a:cxnLst/>
              <a:rect l="l" t="t" r="r" b="b"/>
              <a:pathLst>
                <a:path w="2761" h="5661" extrusionOk="0">
                  <a:moveTo>
                    <a:pt x="809" y="0"/>
                  </a:moveTo>
                  <a:cubicBezTo>
                    <a:pt x="417" y="0"/>
                    <a:pt x="79" y="330"/>
                    <a:pt x="40" y="1063"/>
                  </a:cubicBezTo>
                  <a:cubicBezTo>
                    <a:pt x="0" y="2457"/>
                    <a:pt x="576" y="4132"/>
                    <a:pt x="1434" y="5217"/>
                  </a:cubicBezTo>
                  <a:cubicBezTo>
                    <a:pt x="1604" y="5426"/>
                    <a:pt x="1824" y="5660"/>
                    <a:pt x="2083" y="5660"/>
                  </a:cubicBezTo>
                  <a:cubicBezTo>
                    <a:pt x="2090" y="5660"/>
                    <a:pt x="2097" y="5660"/>
                    <a:pt x="2104" y="5660"/>
                  </a:cubicBezTo>
                  <a:cubicBezTo>
                    <a:pt x="2587" y="5633"/>
                    <a:pt x="2761" y="5016"/>
                    <a:pt x="2747" y="4547"/>
                  </a:cubicBezTo>
                  <a:cubicBezTo>
                    <a:pt x="2707" y="3355"/>
                    <a:pt x="2345" y="2216"/>
                    <a:pt x="1970" y="1103"/>
                  </a:cubicBezTo>
                  <a:cubicBezTo>
                    <a:pt x="1738" y="401"/>
                    <a:pt x="1241" y="0"/>
                    <a:pt x="809"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19"/>
            <p:cNvSpPr/>
            <p:nvPr/>
          </p:nvSpPr>
          <p:spPr>
            <a:xfrm>
              <a:off x="3094525" y="817100"/>
              <a:ext cx="89825" cy="154950"/>
            </a:xfrm>
            <a:custGeom>
              <a:avLst/>
              <a:gdLst/>
              <a:ahLst/>
              <a:cxnLst/>
              <a:rect l="l" t="t" r="r" b="b"/>
              <a:pathLst>
                <a:path w="3593" h="6198" extrusionOk="0">
                  <a:moveTo>
                    <a:pt x="1160" y="0"/>
                  </a:moveTo>
                  <a:cubicBezTo>
                    <a:pt x="897" y="0"/>
                    <a:pt x="644" y="93"/>
                    <a:pt x="497" y="306"/>
                  </a:cubicBezTo>
                  <a:cubicBezTo>
                    <a:pt x="1" y="963"/>
                    <a:pt x="376" y="1834"/>
                    <a:pt x="564" y="2504"/>
                  </a:cubicBezTo>
                  <a:cubicBezTo>
                    <a:pt x="845" y="3522"/>
                    <a:pt x="1060" y="4460"/>
                    <a:pt x="1649" y="5385"/>
                  </a:cubicBezTo>
                  <a:cubicBezTo>
                    <a:pt x="1797" y="5640"/>
                    <a:pt x="1984" y="5867"/>
                    <a:pt x="2225" y="6042"/>
                  </a:cubicBezTo>
                  <a:cubicBezTo>
                    <a:pt x="2365" y="6140"/>
                    <a:pt x="2544" y="6198"/>
                    <a:pt x="2720" y="6198"/>
                  </a:cubicBezTo>
                  <a:cubicBezTo>
                    <a:pt x="2832" y="6198"/>
                    <a:pt x="2944" y="6174"/>
                    <a:pt x="3043" y="6122"/>
                  </a:cubicBezTo>
                  <a:cubicBezTo>
                    <a:pt x="3405" y="5934"/>
                    <a:pt x="3512" y="5465"/>
                    <a:pt x="3525" y="5050"/>
                  </a:cubicBezTo>
                  <a:cubicBezTo>
                    <a:pt x="3592" y="3643"/>
                    <a:pt x="3244" y="2222"/>
                    <a:pt x="2520" y="1016"/>
                  </a:cubicBezTo>
                  <a:cubicBezTo>
                    <a:pt x="2306" y="641"/>
                    <a:pt x="2038" y="293"/>
                    <a:pt x="1649" y="105"/>
                  </a:cubicBezTo>
                  <a:cubicBezTo>
                    <a:pt x="1498" y="37"/>
                    <a:pt x="1327" y="0"/>
                    <a:pt x="116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19"/>
            <p:cNvSpPr/>
            <p:nvPr/>
          </p:nvSpPr>
          <p:spPr>
            <a:xfrm>
              <a:off x="3363225" y="560650"/>
              <a:ext cx="89475" cy="155125"/>
            </a:xfrm>
            <a:custGeom>
              <a:avLst/>
              <a:gdLst/>
              <a:ahLst/>
              <a:cxnLst/>
              <a:rect l="l" t="t" r="r" b="b"/>
              <a:pathLst>
                <a:path w="3579" h="6205" extrusionOk="0">
                  <a:moveTo>
                    <a:pt x="1154" y="0"/>
                  </a:moveTo>
                  <a:cubicBezTo>
                    <a:pt x="892" y="0"/>
                    <a:pt x="639" y="98"/>
                    <a:pt x="483" y="312"/>
                  </a:cubicBezTo>
                  <a:cubicBezTo>
                    <a:pt x="0" y="969"/>
                    <a:pt x="362" y="1840"/>
                    <a:pt x="550" y="2510"/>
                  </a:cubicBezTo>
                  <a:cubicBezTo>
                    <a:pt x="831" y="3529"/>
                    <a:pt x="1073" y="4493"/>
                    <a:pt x="1635" y="5391"/>
                  </a:cubicBezTo>
                  <a:cubicBezTo>
                    <a:pt x="1796" y="5646"/>
                    <a:pt x="1970" y="5874"/>
                    <a:pt x="2212" y="6048"/>
                  </a:cubicBezTo>
                  <a:cubicBezTo>
                    <a:pt x="2351" y="6146"/>
                    <a:pt x="2530" y="6204"/>
                    <a:pt x="2706" y="6204"/>
                  </a:cubicBezTo>
                  <a:cubicBezTo>
                    <a:pt x="2818" y="6204"/>
                    <a:pt x="2930" y="6181"/>
                    <a:pt x="3029" y="6128"/>
                  </a:cubicBezTo>
                  <a:cubicBezTo>
                    <a:pt x="3404" y="5941"/>
                    <a:pt x="3498" y="5472"/>
                    <a:pt x="3511" y="5056"/>
                  </a:cubicBezTo>
                  <a:cubicBezTo>
                    <a:pt x="3578" y="3649"/>
                    <a:pt x="3230" y="2229"/>
                    <a:pt x="2506" y="1023"/>
                  </a:cubicBezTo>
                  <a:cubicBezTo>
                    <a:pt x="2292" y="647"/>
                    <a:pt x="2024" y="299"/>
                    <a:pt x="1635" y="111"/>
                  </a:cubicBezTo>
                  <a:cubicBezTo>
                    <a:pt x="1486" y="39"/>
                    <a:pt x="1318" y="0"/>
                    <a:pt x="1154"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p19"/>
            <p:cNvSpPr/>
            <p:nvPr/>
          </p:nvSpPr>
          <p:spPr>
            <a:xfrm>
              <a:off x="2920650" y="727200"/>
              <a:ext cx="89475" cy="130750"/>
            </a:xfrm>
            <a:custGeom>
              <a:avLst/>
              <a:gdLst/>
              <a:ahLst/>
              <a:cxnLst/>
              <a:rect l="l" t="t" r="r" b="b"/>
              <a:pathLst>
                <a:path w="3579" h="5230" extrusionOk="0">
                  <a:moveTo>
                    <a:pt x="1510" y="1"/>
                  </a:moveTo>
                  <a:cubicBezTo>
                    <a:pt x="1499" y="1"/>
                    <a:pt x="1487" y="1"/>
                    <a:pt x="1475" y="2"/>
                  </a:cubicBezTo>
                  <a:cubicBezTo>
                    <a:pt x="1" y="123"/>
                    <a:pt x="1783" y="4130"/>
                    <a:pt x="2078" y="4626"/>
                  </a:cubicBezTo>
                  <a:cubicBezTo>
                    <a:pt x="2199" y="4880"/>
                    <a:pt x="2386" y="5148"/>
                    <a:pt x="2681" y="5215"/>
                  </a:cubicBezTo>
                  <a:cubicBezTo>
                    <a:pt x="2719" y="5225"/>
                    <a:pt x="2757" y="5229"/>
                    <a:pt x="2795" y="5229"/>
                  </a:cubicBezTo>
                  <a:cubicBezTo>
                    <a:pt x="3029" y="5229"/>
                    <a:pt x="3265" y="5063"/>
                    <a:pt x="3391" y="4867"/>
                  </a:cubicBezTo>
                  <a:cubicBezTo>
                    <a:pt x="3539" y="4626"/>
                    <a:pt x="3579" y="4331"/>
                    <a:pt x="3566" y="4036"/>
                  </a:cubicBezTo>
                  <a:cubicBezTo>
                    <a:pt x="3539" y="3299"/>
                    <a:pt x="3298" y="2616"/>
                    <a:pt x="3056" y="1932"/>
                  </a:cubicBezTo>
                  <a:cubicBezTo>
                    <a:pt x="2936" y="1597"/>
                    <a:pt x="2828" y="1262"/>
                    <a:pt x="2641" y="954"/>
                  </a:cubicBezTo>
                  <a:cubicBezTo>
                    <a:pt x="2453" y="659"/>
                    <a:pt x="2199" y="378"/>
                    <a:pt x="1917" y="177"/>
                  </a:cubicBezTo>
                  <a:cubicBezTo>
                    <a:pt x="1793" y="77"/>
                    <a:pt x="1657" y="1"/>
                    <a:pt x="1510"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 name="Google Shape;52;p19"/>
            <p:cNvSpPr/>
            <p:nvPr/>
          </p:nvSpPr>
          <p:spPr>
            <a:xfrm>
              <a:off x="3398725" y="958375"/>
              <a:ext cx="89825" cy="130725"/>
            </a:xfrm>
            <a:custGeom>
              <a:avLst/>
              <a:gdLst/>
              <a:ahLst/>
              <a:cxnLst/>
              <a:rect l="l" t="t" r="r" b="b"/>
              <a:pathLst>
                <a:path w="3593" h="5229" extrusionOk="0">
                  <a:moveTo>
                    <a:pt x="1513" y="0"/>
                  </a:moveTo>
                  <a:cubicBezTo>
                    <a:pt x="1500" y="0"/>
                    <a:pt x="1488" y="1"/>
                    <a:pt x="1475" y="2"/>
                  </a:cubicBezTo>
                  <a:cubicBezTo>
                    <a:pt x="1" y="123"/>
                    <a:pt x="1810" y="4129"/>
                    <a:pt x="2078" y="4625"/>
                  </a:cubicBezTo>
                  <a:cubicBezTo>
                    <a:pt x="2212" y="4880"/>
                    <a:pt x="2400" y="5148"/>
                    <a:pt x="2681" y="5215"/>
                  </a:cubicBezTo>
                  <a:cubicBezTo>
                    <a:pt x="2719" y="5224"/>
                    <a:pt x="2757" y="5229"/>
                    <a:pt x="2795" y="5229"/>
                  </a:cubicBezTo>
                  <a:cubicBezTo>
                    <a:pt x="3032" y="5229"/>
                    <a:pt x="3278" y="5062"/>
                    <a:pt x="3405" y="4866"/>
                  </a:cubicBezTo>
                  <a:cubicBezTo>
                    <a:pt x="3552" y="4625"/>
                    <a:pt x="3592" y="4330"/>
                    <a:pt x="3566" y="4036"/>
                  </a:cubicBezTo>
                  <a:cubicBezTo>
                    <a:pt x="3552" y="3299"/>
                    <a:pt x="3298" y="2615"/>
                    <a:pt x="3070" y="1932"/>
                  </a:cubicBezTo>
                  <a:cubicBezTo>
                    <a:pt x="2949" y="1597"/>
                    <a:pt x="2829" y="1262"/>
                    <a:pt x="2654" y="953"/>
                  </a:cubicBezTo>
                  <a:cubicBezTo>
                    <a:pt x="2467" y="659"/>
                    <a:pt x="2212" y="377"/>
                    <a:pt x="1931" y="176"/>
                  </a:cubicBezTo>
                  <a:cubicBezTo>
                    <a:pt x="1806" y="77"/>
                    <a:pt x="1671" y="0"/>
                    <a:pt x="1513"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19"/>
            <p:cNvSpPr/>
            <p:nvPr/>
          </p:nvSpPr>
          <p:spPr>
            <a:xfrm>
              <a:off x="3194700" y="502000"/>
              <a:ext cx="89825" cy="130475"/>
            </a:xfrm>
            <a:custGeom>
              <a:avLst/>
              <a:gdLst/>
              <a:ahLst/>
              <a:cxnLst/>
              <a:rect l="l" t="t" r="r" b="b"/>
              <a:pathLst>
                <a:path w="3593" h="5219" extrusionOk="0">
                  <a:moveTo>
                    <a:pt x="1536" y="0"/>
                  </a:moveTo>
                  <a:cubicBezTo>
                    <a:pt x="1516" y="0"/>
                    <a:pt x="1495" y="2"/>
                    <a:pt x="1475" y="5"/>
                  </a:cubicBezTo>
                  <a:cubicBezTo>
                    <a:pt x="1" y="112"/>
                    <a:pt x="1810" y="4119"/>
                    <a:pt x="2078" y="4628"/>
                  </a:cubicBezTo>
                  <a:cubicBezTo>
                    <a:pt x="2212" y="4869"/>
                    <a:pt x="2400" y="5137"/>
                    <a:pt x="2681" y="5204"/>
                  </a:cubicBezTo>
                  <a:cubicBezTo>
                    <a:pt x="2720" y="5214"/>
                    <a:pt x="2760" y="5219"/>
                    <a:pt x="2801" y="5219"/>
                  </a:cubicBezTo>
                  <a:cubicBezTo>
                    <a:pt x="3036" y="5219"/>
                    <a:pt x="3279" y="5062"/>
                    <a:pt x="3405" y="4856"/>
                  </a:cubicBezTo>
                  <a:cubicBezTo>
                    <a:pt x="3552" y="4628"/>
                    <a:pt x="3592" y="4320"/>
                    <a:pt x="3579" y="4039"/>
                  </a:cubicBezTo>
                  <a:cubicBezTo>
                    <a:pt x="3552" y="3302"/>
                    <a:pt x="3297" y="2605"/>
                    <a:pt x="3070" y="1921"/>
                  </a:cubicBezTo>
                  <a:cubicBezTo>
                    <a:pt x="2949" y="1586"/>
                    <a:pt x="2842" y="1251"/>
                    <a:pt x="2654" y="956"/>
                  </a:cubicBezTo>
                  <a:cubicBezTo>
                    <a:pt x="2467" y="648"/>
                    <a:pt x="2212" y="367"/>
                    <a:pt x="1931" y="166"/>
                  </a:cubicBezTo>
                  <a:cubicBezTo>
                    <a:pt x="1812" y="83"/>
                    <a:pt x="1684" y="0"/>
                    <a:pt x="153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54;p19"/>
            <p:cNvSpPr/>
            <p:nvPr/>
          </p:nvSpPr>
          <p:spPr>
            <a:xfrm>
              <a:off x="3358525" y="1172450"/>
              <a:ext cx="89825" cy="130725"/>
            </a:xfrm>
            <a:custGeom>
              <a:avLst/>
              <a:gdLst/>
              <a:ahLst/>
              <a:cxnLst/>
              <a:rect l="l" t="t" r="r" b="b"/>
              <a:pathLst>
                <a:path w="3593" h="5229" extrusionOk="0">
                  <a:moveTo>
                    <a:pt x="1513" y="1"/>
                  </a:moveTo>
                  <a:cubicBezTo>
                    <a:pt x="1500" y="1"/>
                    <a:pt x="1488" y="1"/>
                    <a:pt x="1475" y="2"/>
                  </a:cubicBezTo>
                  <a:cubicBezTo>
                    <a:pt x="1" y="123"/>
                    <a:pt x="1797" y="4116"/>
                    <a:pt x="2078" y="4625"/>
                  </a:cubicBezTo>
                  <a:cubicBezTo>
                    <a:pt x="2212" y="4880"/>
                    <a:pt x="2400" y="5148"/>
                    <a:pt x="2681" y="5215"/>
                  </a:cubicBezTo>
                  <a:cubicBezTo>
                    <a:pt x="2718" y="5224"/>
                    <a:pt x="2756" y="5229"/>
                    <a:pt x="2795" y="5229"/>
                  </a:cubicBezTo>
                  <a:cubicBezTo>
                    <a:pt x="3032" y="5229"/>
                    <a:pt x="3278" y="5061"/>
                    <a:pt x="3405" y="4853"/>
                  </a:cubicBezTo>
                  <a:cubicBezTo>
                    <a:pt x="3552" y="4625"/>
                    <a:pt x="3592" y="4317"/>
                    <a:pt x="3565" y="4036"/>
                  </a:cubicBezTo>
                  <a:cubicBezTo>
                    <a:pt x="3552" y="3299"/>
                    <a:pt x="3297" y="2615"/>
                    <a:pt x="3070" y="1932"/>
                  </a:cubicBezTo>
                  <a:cubicBezTo>
                    <a:pt x="2949" y="1597"/>
                    <a:pt x="2828" y="1262"/>
                    <a:pt x="2654" y="954"/>
                  </a:cubicBezTo>
                  <a:cubicBezTo>
                    <a:pt x="2467" y="645"/>
                    <a:pt x="2212" y="364"/>
                    <a:pt x="1931" y="163"/>
                  </a:cubicBezTo>
                  <a:cubicBezTo>
                    <a:pt x="1806" y="76"/>
                    <a:pt x="1671" y="1"/>
                    <a:pt x="1513"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19"/>
            <p:cNvSpPr/>
            <p:nvPr/>
          </p:nvSpPr>
          <p:spPr>
            <a:xfrm>
              <a:off x="3256025" y="918125"/>
              <a:ext cx="104550" cy="155450"/>
            </a:xfrm>
            <a:custGeom>
              <a:avLst/>
              <a:gdLst/>
              <a:ahLst/>
              <a:cxnLst/>
              <a:rect l="l" t="t" r="r" b="b"/>
              <a:pathLst>
                <a:path w="4182" h="6218" extrusionOk="0">
                  <a:moveTo>
                    <a:pt x="1782" y="0"/>
                  </a:moveTo>
                  <a:cubicBezTo>
                    <a:pt x="1224" y="0"/>
                    <a:pt x="594" y="511"/>
                    <a:pt x="416" y="1022"/>
                  </a:cubicBezTo>
                  <a:cubicBezTo>
                    <a:pt x="0" y="2202"/>
                    <a:pt x="804" y="4105"/>
                    <a:pt x="1421" y="5110"/>
                  </a:cubicBezTo>
                  <a:cubicBezTo>
                    <a:pt x="1689" y="5552"/>
                    <a:pt x="2024" y="5967"/>
                    <a:pt x="2493" y="6155"/>
                  </a:cubicBezTo>
                  <a:cubicBezTo>
                    <a:pt x="2599" y="6193"/>
                    <a:pt x="2714" y="6218"/>
                    <a:pt x="2830" y="6218"/>
                  </a:cubicBezTo>
                  <a:cubicBezTo>
                    <a:pt x="2919" y="6218"/>
                    <a:pt x="3009" y="6203"/>
                    <a:pt x="3096" y="6168"/>
                  </a:cubicBezTo>
                  <a:cubicBezTo>
                    <a:pt x="3270" y="6101"/>
                    <a:pt x="3404" y="5981"/>
                    <a:pt x="3498" y="5847"/>
                  </a:cubicBezTo>
                  <a:cubicBezTo>
                    <a:pt x="4020" y="5230"/>
                    <a:pt x="4181" y="4359"/>
                    <a:pt x="4087" y="3555"/>
                  </a:cubicBezTo>
                  <a:cubicBezTo>
                    <a:pt x="3980" y="2751"/>
                    <a:pt x="3645" y="2001"/>
                    <a:pt x="3270" y="1277"/>
                  </a:cubicBezTo>
                  <a:cubicBezTo>
                    <a:pt x="2975" y="741"/>
                    <a:pt x="2533" y="57"/>
                    <a:pt x="1863" y="4"/>
                  </a:cubicBezTo>
                  <a:cubicBezTo>
                    <a:pt x="1836" y="1"/>
                    <a:pt x="1809" y="0"/>
                    <a:pt x="178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19"/>
            <p:cNvSpPr/>
            <p:nvPr/>
          </p:nvSpPr>
          <p:spPr>
            <a:xfrm>
              <a:off x="3108275" y="1252475"/>
              <a:ext cx="104550" cy="155325"/>
            </a:xfrm>
            <a:custGeom>
              <a:avLst/>
              <a:gdLst/>
              <a:ahLst/>
              <a:cxnLst/>
              <a:rect l="l" t="t" r="r" b="b"/>
              <a:pathLst>
                <a:path w="4182" h="6213" extrusionOk="0">
                  <a:moveTo>
                    <a:pt x="1770" y="0"/>
                  </a:moveTo>
                  <a:cubicBezTo>
                    <a:pt x="1224" y="0"/>
                    <a:pt x="595" y="511"/>
                    <a:pt x="416" y="1022"/>
                  </a:cubicBezTo>
                  <a:cubicBezTo>
                    <a:pt x="0" y="2215"/>
                    <a:pt x="818" y="4105"/>
                    <a:pt x="1421" y="5110"/>
                  </a:cubicBezTo>
                  <a:cubicBezTo>
                    <a:pt x="1689" y="5539"/>
                    <a:pt x="2024" y="5967"/>
                    <a:pt x="2493" y="6142"/>
                  </a:cubicBezTo>
                  <a:cubicBezTo>
                    <a:pt x="2607" y="6182"/>
                    <a:pt x="2730" y="6213"/>
                    <a:pt x="2855" y="6213"/>
                  </a:cubicBezTo>
                  <a:cubicBezTo>
                    <a:pt x="2936" y="6213"/>
                    <a:pt x="3017" y="6200"/>
                    <a:pt x="3096" y="6168"/>
                  </a:cubicBezTo>
                  <a:cubicBezTo>
                    <a:pt x="3257" y="6101"/>
                    <a:pt x="3391" y="5981"/>
                    <a:pt x="3498" y="5847"/>
                  </a:cubicBezTo>
                  <a:cubicBezTo>
                    <a:pt x="4021" y="5230"/>
                    <a:pt x="4181" y="4359"/>
                    <a:pt x="4074" y="3555"/>
                  </a:cubicBezTo>
                  <a:cubicBezTo>
                    <a:pt x="3980" y="2751"/>
                    <a:pt x="3645" y="1987"/>
                    <a:pt x="3257" y="1277"/>
                  </a:cubicBezTo>
                  <a:cubicBezTo>
                    <a:pt x="2975" y="741"/>
                    <a:pt x="2520" y="44"/>
                    <a:pt x="1850" y="4"/>
                  </a:cubicBezTo>
                  <a:cubicBezTo>
                    <a:pt x="1824" y="1"/>
                    <a:pt x="1797" y="0"/>
                    <a:pt x="177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19"/>
            <p:cNvSpPr/>
            <p:nvPr/>
          </p:nvSpPr>
          <p:spPr>
            <a:xfrm>
              <a:off x="2874425" y="906725"/>
              <a:ext cx="104900" cy="155475"/>
            </a:xfrm>
            <a:custGeom>
              <a:avLst/>
              <a:gdLst/>
              <a:ahLst/>
              <a:cxnLst/>
              <a:rect l="l" t="t" r="r" b="b"/>
              <a:pathLst>
                <a:path w="4196" h="6219" extrusionOk="0">
                  <a:moveTo>
                    <a:pt x="1784" y="1"/>
                  </a:moveTo>
                  <a:cubicBezTo>
                    <a:pt x="1226" y="1"/>
                    <a:pt x="595" y="524"/>
                    <a:pt x="416" y="1036"/>
                  </a:cubicBezTo>
                  <a:cubicBezTo>
                    <a:pt x="1" y="2215"/>
                    <a:pt x="818" y="4118"/>
                    <a:pt x="1421" y="5123"/>
                  </a:cubicBezTo>
                  <a:cubicBezTo>
                    <a:pt x="1689" y="5552"/>
                    <a:pt x="2024" y="5968"/>
                    <a:pt x="2493" y="6155"/>
                  </a:cubicBezTo>
                  <a:cubicBezTo>
                    <a:pt x="2599" y="6193"/>
                    <a:pt x="2714" y="6218"/>
                    <a:pt x="2830" y="6218"/>
                  </a:cubicBezTo>
                  <a:cubicBezTo>
                    <a:pt x="2919" y="6218"/>
                    <a:pt x="3009" y="6204"/>
                    <a:pt x="3096" y="6169"/>
                  </a:cubicBezTo>
                  <a:cubicBezTo>
                    <a:pt x="3270" y="6102"/>
                    <a:pt x="3404" y="5981"/>
                    <a:pt x="3498" y="5847"/>
                  </a:cubicBezTo>
                  <a:cubicBezTo>
                    <a:pt x="4021" y="5231"/>
                    <a:pt x="4195" y="4360"/>
                    <a:pt x="4088" y="3555"/>
                  </a:cubicBezTo>
                  <a:cubicBezTo>
                    <a:pt x="3994" y="2751"/>
                    <a:pt x="3659" y="2001"/>
                    <a:pt x="3270" y="1277"/>
                  </a:cubicBezTo>
                  <a:cubicBezTo>
                    <a:pt x="2989" y="741"/>
                    <a:pt x="2533" y="58"/>
                    <a:pt x="1863" y="4"/>
                  </a:cubicBezTo>
                  <a:cubicBezTo>
                    <a:pt x="1837" y="2"/>
                    <a:pt x="1811" y="1"/>
                    <a:pt x="1784"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dk2"/>
        </a:solidFill>
        <a:effectLst/>
      </p:bgPr>
    </p:bg>
    <p:spTree>
      <p:nvGrpSpPr>
        <p:cNvPr id="1" name="Shape 58"/>
        <p:cNvGrpSpPr/>
        <p:nvPr/>
      </p:nvGrpSpPr>
      <p:grpSpPr>
        <a:xfrm>
          <a:off x="0" y="0"/>
          <a:ext cx="0" cy="0"/>
          <a:chOff x="0" y="0"/>
          <a:chExt cx="0" cy="0"/>
        </a:xfrm>
      </p:grpSpPr>
      <p:sp>
        <p:nvSpPr>
          <p:cNvPr id="59" name="Google Shape;59;p20"/>
          <p:cNvSpPr txBox="1">
            <a:spLocks noGrp="1"/>
          </p:cNvSpPr>
          <p:nvPr>
            <p:ph type="subTitle" idx="1"/>
          </p:nvPr>
        </p:nvSpPr>
        <p:spPr>
          <a:xfrm>
            <a:off x="1290750" y="3167873"/>
            <a:ext cx="1824300" cy="476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Font typeface="Bebas Neue"/>
              <a:buNone/>
              <a:defRPr sz="3000">
                <a:latin typeface="Passion One"/>
                <a:ea typeface="Passion One"/>
                <a:cs typeface="Passion One"/>
                <a:sym typeface="Passion One"/>
              </a:defRPr>
            </a:lvl1pPr>
            <a:lvl2pPr lvl="1" algn="ctr">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60" name="Google Shape;60;p20"/>
          <p:cNvSpPr txBox="1">
            <a:spLocks noGrp="1"/>
          </p:cNvSpPr>
          <p:nvPr>
            <p:ph type="subTitle" idx="2"/>
          </p:nvPr>
        </p:nvSpPr>
        <p:spPr>
          <a:xfrm>
            <a:off x="5174225" y="3167873"/>
            <a:ext cx="1824300" cy="476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Font typeface="Bebas Neue"/>
              <a:buNone/>
              <a:defRPr sz="3000">
                <a:latin typeface="Passion One"/>
                <a:ea typeface="Passion One"/>
                <a:cs typeface="Passion One"/>
                <a:sym typeface="Passion One"/>
              </a:defRPr>
            </a:lvl1pPr>
            <a:lvl2pPr lvl="1" algn="ctr">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61" name="Google Shape;61;p20"/>
          <p:cNvSpPr txBox="1">
            <a:spLocks noGrp="1"/>
          </p:cNvSpPr>
          <p:nvPr>
            <p:ph type="subTitle" idx="3"/>
          </p:nvPr>
        </p:nvSpPr>
        <p:spPr>
          <a:xfrm>
            <a:off x="1290750" y="3688550"/>
            <a:ext cx="2907600" cy="825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62" name="Google Shape;62;p20"/>
          <p:cNvSpPr txBox="1">
            <a:spLocks noGrp="1"/>
          </p:cNvSpPr>
          <p:nvPr>
            <p:ph type="subTitle" idx="4"/>
          </p:nvPr>
        </p:nvSpPr>
        <p:spPr>
          <a:xfrm>
            <a:off x="5174225" y="3688550"/>
            <a:ext cx="2907600" cy="825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63" name="Google Shape;63;p20"/>
          <p:cNvSpPr/>
          <p:nvPr/>
        </p:nvSpPr>
        <p:spPr>
          <a:xfrm rot="-3929992">
            <a:off x="1005161" y="450281"/>
            <a:ext cx="1308954" cy="1846617"/>
          </a:xfrm>
          <a:custGeom>
            <a:avLst/>
            <a:gdLst/>
            <a:ahLst/>
            <a:cxnLst/>
            <a:rect l="l" t="t" r="r" b="b"/>
            <a:pathLst>
              <a:path w="17475" h="24653" extrusionOk="0">
                <a:moveTo>
                  <a:pt x="9726" y="1"/>
                </a:moveTo>
                <a:cubicBezTo>
                  <a:pt x="9305" y="1"/>
                  <a:pt x="8865" y="206"/>
                  <a:pt x="8563" y="516"/>
                </a:cubicBezTo>
                <a:cubicBezTo>
                  <a:pt x="8094" y="998"/>
                  <a:pt x="7880" y="1668"/>
                  <a:pt x="7706" y="2325"/>
                </a:cubicBezTo>
                <a:cubicBezTo>
                  <a:pt x="7156" y="4362"/>
                  <a:pt x="6821" y="6466"/>
                  <a:pt x="6647" y="8570"/>
                </a:cubicBezTo>
                <a:cubicBezTo>
                  <a:pt x="6004" y="6667"/>
                  <a:pt x="5186" y="4817"/>
                  <a:pt x="4208" y="3062"/>
                </a:cubicBezTo>
                <a:cubicBezTo>
                  <a:pt x="4020" y="2740"/>
                  <a:pt x="3833" y="2405"/>
                  <a:pt x="3538" y="2191"/>
                </a:cubicBezTo>
                <a:cubicBezTo>
                  <a:pt x="3300" y="2027"/>
                  <a:pt x="3020" y="1953"/>
                  <a:pt x="2734" y="1953"/>
                </a:cubicBezTo>
                <a:cubicBezTo>
                  <a:pt x="2297" y="1953"/>
                  <a:pt x="1847" y="2127"/>
                  <a:pt x="1514" y="2419"/>
                </a:cubicBezTo>
                <a:cubicBezTo>
                  <a:pt x="951" y="2901"/>
                  <a:pt x="683" y="3625"/>
                  <a:pt x="523" y="4348"/>
                </a:cubicBezTo>
                <a:cubicBezTo>
                  <a:pt x="0" y="6734"/>
                  <a:pt x="576" y="9200"/>
                  <a:pt x="1394" y="11505"/>
                </a:cubicBezTo>
                <a:cubicBezTo>
                  <a:pt x="2318" y="14064"/>
                  <a:pt x="3538" y="16490"/>
                  <a:pt x="4824" y="18875"/>
                </a:cubicBezTo>
                <a:cubicBezTo>
                  <a:pt x="5682" y="20430"/>
                  <a:pt x="6968" y="24182"/>
                  <a:pt x="8912" y="24597"/>
                </a:cubicBezTo>
                <a:cubicBezTo>
                  <a:pt x="9079" y="24635"/>
                  <a:pt x="9240" y="24652"/>
                  <a:pt x="9396" y="24652"/>
                </a:cubicBezTo>
                <a:cubicBezTo>
                  <a:pt x="11352" y="24652"/>
                  <a:pt x="12439" y="21858"/>
                  <a:pt x="13146" y="20443"/>
                </a:cubicBezTo>
                <a:cubicBezTo>
                  <a:pt x="14312" y="18151"/>
                  <a:pt x="15344" y="15793"/>
                  <a:pt x="16121" y="13340"/>
                </a:cubicBezTo>
                <a:cubicBezTo>
                  <a:pt x="16979" y="10633"/>
                  <a:pt x="17475" y="7819"/>
                  <a:pt x="17421" y="4965"/>
                </a:cubicBezTo>
                <a:cubicBezTo>
                  <a:pt x="17408" y="4295"/>
                  <a:pt x="17220" y="3451"/>
                  <a:pt x="16550" y="3317"/>
                </a:cubicBezTo>
                <a:cubicBezTo>
                  <a:pt x="16497" y="3306"/>
                  <a:pt x="16444" y="3301"/>
                  <a:pt x="16391" y="3301"/>
                </a:cubicBezTo>
                <a:cubicBezTo>
                  <a:pt x="16110" y="3301"/>
                  <a:pt x="15836" y="3440"/>
                  <a:pt x="15599" y="3598"/>
                </a:cubicBezTo>
                <a:cubicBezTo>
                  <a:pt x="13763" y="4764"/>
                  <a:pt x="12784" y="6895"/>
                  <a:pt x="11913" y="8905"/>
                </a:cubicBezTo>
                <a:cubicBezTo>
                  <a:pt x="12262" y="6305"/>
                  <a:pt x="11967" y="3625"/>
                  <a:pt x="11016" y="1186"/>
                </a:cubicBezTo>
                <a:cubicBezTo>
                  <a:pt x="10882" y="811"/>
                  <a:pt x="10707" y="449"/>
                  <a:pt x="10386" y="208"/>
                </a:cubicBezTo>
                <a:cubicBezTo>
                  <a:pt x="10189" y="64"/>
                  <a:pt x="9961" y="1"/>
                  <a:pt x="972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 name="Google Shape;64;p20"/>
          <p:cNvSpPr/>
          <p:nvPr/>
        </p:nvSpPr>
        <p:spPr>
          <a:xfrm>
            <a:off x="6998525" y="-418450"/>
            <a:ext cx="2899888" cy="2770463"/>
          </a:xfrm>
          <a:custGeom>
            <a:avLst/>
            <a:gdLst/>
            <a:ahLst/>
            <a:cxnLst/>
            <a:rect l="l" t="t" r="r" b="b"/>
            <a:pathLst>
              <a:path w="38247" h="36540" extrusionOk="0">
                <a:moveTo>
                  <a:pt x="20846" y="0"/>
                </a:moveTo>
                <a:cubicBezTo>
                  <a:pt x="18692" y="0"/>
                  <a:pt x="16481" y="1348"/>
                  <a:pt x="15291" y="3248"/>
                </a:cubicBezTo>
                <a:cubicBezTo>
                  <a:pt x="15117" y="3542"/>
                  <a:pt x="14956" y="3837"/>
                  <a:pt x="14809" y="4145"/>
                </a:cubicBezTo>
                <a:cubicBezTo>
                  <a:pt x="14460" y="3891"/>
                  <a:pt x="14085" y="3650"/>
                  <a:pt x="13710" y="3449"/>
                </a:cubicBezTo>
                <a:cubicBezTo>
                  <a:pt x="12813" y="3000"/>
                  <a:pt x="11807" y="2731"/>
                  <a:pt x="10816" y="2731"/>
                </a:cubicBezTo>
                <a:cubicBezTo>
                  <a:pt x="10296" y="2731"/>
                  <a:pt x="9781" y="2805"/>
                  <a:pt x="9288" y="2966"/>
                </a:cubicBezTo>
                <a:cubicBezTo>
                  <a:pt x="6433" y="3891"/>
                  <a:pt x="5107" y="7429"/>
                  <a:pt x="5803" y="10337"/>
                </a:cubicBezTo>
                <a:cubicBezTo>
                  <a:pt x="5884" y="10672"/>
                  <a:pt x="5978" y="10993"/>
                  <a:pt x="6085" y="11315"/>
                </a:cubicBezTo>
                <a:cubicBezTo>
                  <a:pt x="5643" y="11382"/>
                  <a:pt x="5227" y="11476"/>
                  <a:pt x="4825" y="11610"/>
                </a:cubicBezTo>
                <a:cubicBezTo>
                  <a:pt x="3391" y="12079"/>
                  <a:pt x="2051" y="13057"/>
                  <a:pt x="1354" y="14410"/>
                </a:cubicBezTo>
                <a:cubicBezTo>
                  <a:pt x="1" y="17077"/>
                  <a:pt x="1555" y="20508"/>
                  <a:pt x="4101" y="22103"/>
                </a:cubicBezTo>
                <a:cubicBezTo>
                  <a:pt x="4396" y="22277"/>
                  <a:pt x="4691" y="22438"/>
                  <a:pt x="4999" y="22585"/>
                </a:cubicBezTo>
                <a:cubicBezTo>
                  <a:pt x="4745" y="22933"/>
                  <a:pt x="4504" y="23309"/>
                  <a:pt x="4303" y="23684"/>
                </a:cubicBezTo>
                <a:cubicBezTo>
                  <a:pt x="3619" y="25051"/>
                  <a:pt x="3351" y="26672"/>
                  <a:pt x="3820" y="28106"/>
                </a:cubicBezTo>
                <a:cubicBezTo>
                  <a:pt x="4582" y="30458"/>
                  <a:pt x="7118" y="31773"/>
                  <a:pt x="9614" y="31773"/>
                </a:cubicBezTo>
                <a:cubicBezTo>
                  <a:pt x="10148" y="31773"/>
                  <a:pt x="10679" y="31713"/>
                  <a:pt x="11191" y="31590"/>
                </a:cubicBezTo>
                <a:cubicBezTo>
                  <a:pt x="11526" y="31510"/>
                  <a:pt x="11847" y="31416"/>
                  <a:pt x="12169" y="31309"/>
                </a:cubicBezTo>
                <a:cubicBezTo>
                  <a:pt x="12236" y="31751"/>
                  <a:pt x="12330" y="32167"/>
                  <a:pt x="12464" y="32569"/>
                </a:cubicBezTo>
                <a:cubicBezTo>
                  <a:pt x="12933" y="34003"/>
                  <a:pt x="13911" y="35343"/>
                  <a:pt x="15264" y="36040"/>
                </a:cubicBezTo>
                <a:cubicBezTo>
                  <a:pt x="15942" y="36383"/>
                  <a:pt x="16668" y="36539"/>
                  <a:pt x="17401" y="36539"/>
                </a:cubicBezTo>
                <a:cubicBezTo>
                  <a:pt x="19555" y="36539"/>
                  <a:pt x="21767" y="35192"/>
                  <a:pt x="22957" y="33292"/>
                </a:cubicBezTo>
                <a:cubicBezTo>
                  <a:pt x="23131" y="32998"/>
                  <a:pt x="23292" y="32703"/>
                  <a:pt x="23439" y="32394"/>
                </a:cubicBezTo>
                <a:cubicBezTo>
                  <a:pt x="23787" y="32649"/>
                  <a:pt x="24163" y="32890"/>
                  <a:pt x="24538" y="33091"/>
                </a:cubicBezTo>
                <a:cubicBezTo>
                  <a:pt x="25434" y="33540"/>
                  <a:pt x="26441" y="33809"/>
                  <a:pt x="27432" y="33809"/>
                </a:cubicBezTo>
                <a:cubicBezTo>
                  <a:pt x="27951" y="33809"/>
                  <a:pt x="28467" y="33735"/>
                  <a:pt x="28960" y="33574"/>
                </a:cubicBezTo>
                <a:cubicBezTo>
                  <a:pt x="31814" y="32649"/>
                  <a:pt x="33141" y="29111"/>
                  <a:pt x="32444" y="26203"/>
                </a:cubicBezTo>
                <a:cubicBezTo>
                  <a:pt x="32364" y="25868"/>
                  <a:pt x="32270" y="25547"/>
                  <a:pt x="32163" y="25225"/>
                </a:cubicBezTo>
                <a:cubicBezTo>
                  <a:pt x="32605" y="25158"/>
                  <a:pt x="33021" y="25064"/>
                  <a:pt x="33423" y="24930"/>
                </a:cubicBezTo>
                <a:cubicBezTo>
                  <a:pt x="34856" y="24461"/>
                  <a:pt x="36197" y="23483"/>
                  <a:pt x="36893" y="22129"/>
                </a:cubicBezTo>
                <a:cubicBezTo>
                  <a:pt x="38247" y="19463"/>
                  <a:pt x="36692" y="16032"/>
                  <a:pt x="34146" y="14437"/>
                </a:cubicBezTo>
                <a:cubicBezTo>
                  <a:pt x="33851" y="14263"/>
                  <a:pt x="33557" y="14102"/>
                  <a:pt x="33248" y="13955"/>
                </a:cubicBezTo>
                <a:cubicBezTo>
                  <a:pt x="33503" y="13606"/>
                  <a:pt x="33744" y="13231"/>
                  <a:pt x="33945" y="12856"/>
                </a:cubicBezTo>
                <a:cubicBezTo>
                  <a:pt x="34629" y="11489"/>
                  <a:pt x="34897" y="9868"/>
                  <a:pt x="34428" y="8434"/>
                </a:cubicBezTo>
                <a:cubicBezTo>
                  <a:pt x="33651" y="6082"/>
                  <a:pt x="31094" y="4777"/>
                  <a:pt x="28587" y="4777"/>
                </a:cubicBezTo>
                <a:cubicBezTo>
                  <a:pt x="28065" y="4777"/>
                  <a:pt x="27545" y="4834"/>
                  <a:pt x="27044" y="4949"/>
                </a:cubicBezTo>
                <a:cubicBezTo>
                  <a:pt x="26695" y="5030"/>
                  <a:pt x="26387" y="5124"/>
                  <a:pt x="26066" y="5231"/>
                </a:cubicBezTo>
                <a:cubicBezTo>
                  <a:pt x="25999" y="4789"/>
                  <a:pt x="25891" y="4373"/>
                  <a:pt x="25757" y="3971"/>
                </a:cubicBezTo>
                <a:cubicBezTo>
                  <a:pt x="25302" y="2537"/>
                  <a:pt x="24337" y="1197"/>
                  <a:pt x="22983" y="500"/>
                </a:cubicBezTo>
                <a:cubicBezTo>
                  <a:pt x="22306" y="157"/>
                  <a:pt x="21579" y="0"/>
                  <a:pt x="20846"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 name="Google Shape;65;p20"/>
          <p:cNvSpPr/>
          <p:nvPr/>
        </p:nvSpPr>
        <p:spPr>
          <a:xfrm>
            <a:off x="-1553462" y="4167986"/>
            <a:ext cx="3726787" cy="2615176"/>
          </a:xfrm>
          <a:custGeom>
            <a:avLst/>
            <a:gdLst/>
            <a:ahLst/>
            <a:cxnLst/>
            <a:rect l="l" t="t" r="r" b="b"/>
            <a:pathLst>
              <a:path w="67689" h="47499" extrusionOk="0">
                <a:moveTo>
                  <a:pt x="23533" y="515"/>
                </a:moveTo>
                <a:cubicBezTo>
                  <a:pt x="24899" y="515"/>
                  <a:pt x="26293" y="582"/>
                  <a:pt x="27700" y="757"/>
                </a:cubicBezTo>
                <a:cubicBezTo>
                  <a:pt x="33731" y="1440"/>
                  <a:pt x="39761" y="3450"/>
                  <a:pt x="46703" y="7109"/>
                </a:cubicBezTo>
                <a:cubicBezTo>
                  <a:pt x="57504" y="12804"/>
                  <a:pt x="64030" y="19102"/>
                  <a:pt x="66094" y="25870"/>
                </a:cubicBezTo>
                <a:cubicBezTo>
                  <a:pt x="67206" y="29475"/>
                  <a:pt x="66750" y="33388"/>
                  <a:pt x="64821" y="36939"/>
                </a:cubicBezTo>
                <a:cubicBezTo>
                  <a:pt x="62516" y="41201"/>
                  <a:pt x="58361" y="44377"/>
                  <a:pt x="53148" y="45891"/>
                </a:cubicBezTo>
                <a:cubicBezTo>
                  <a:pt x="50313" y="46713"/>
                  <a:pt x="47327" y="47022"/>
                  <a:pt x="44372" y="47022"/>
                </a:cubicBezTo>
                <a:cubicBezTo>
                  <a:pt x="40052" y="47022"/>
                  <a:pt x="35797" y="46361"/>
                  <a:pt x="32176" y="45676"/>
                </a:cubicBezTo>
                <a:cubicBezTo>
                  <a:pt x="27231" y="44738"/>
                  <a:pt x="20919" y="43291"/>
                  <a:pt x="15814" y="40477"/>
                </a:cubicBezTo>
                <a:cubicBezTo>
                  <a:pt x="10199" y="37381"/>
                  <a:pt x="5562" y="32369"/>
                  <a:pt x="3069" y="26728"/>
                </a:cubicBezTo>
                <a:cubicBezTo>
                  <a:pt x="537" y="20898"/>
                  <a:pt x="510" y="15096"/>
                  <a:pt x="3056" y="10405"/>
                </a:cubicBezTo>
                <a:cubicBezTo>
                  <a:pt x="4302" y="8127"/>
                  <a:pt x="5937" y="6238"/>
                  <a:pt x="7934" y="4777"/>
                </a:cubicBezTo>
                <a:cubicBezTo>
                  <a:pt x="11700" y="2057"/>
                  <a:pt x="17435" y="515"/>
                  <a:pt x="23533" y="515"/>
                </a:cubicBezTo>
                <a:close/>
                <a:moveTo>
                  <a:pt x="23496" y="1"/>
                </a:moveTo>
                <a:cubicBezTo>
                  <a:pt x="17304" y="1"/>
                  <a:pt x="11474" y="1575"/>
                  <a:pt x="7639" y="4361"/>
                </a:cubicBezTo>
                <a:cubicBezTo>
                  <a:pt x="5575" y="5876"/>
                  <a:pt x="3887" y="7819"/>
                  <a:pt x="2614" y="10164"/>
                </a:cubicBezTo>
                <a:cubicBezTo>
                  <a:pt x="1" y="14988"/>
                  <a:pt x="1" y="20925"/>
                  <a:pt x="2614" y="26915"/>
                </a:cubicBezTo>
                <a:cubicBezTo>
                  <a:pt x="5133" y="32651"/>
                  <a:pt x="9850" y="37743"/>
                  <a:pt x="15559" y="40892"/>
                </a:cubicBezTo>
                <a:cubicBezTo>
                  <a:pt x="20732" y="43747"/>
                  <a:pt x="27097" y="45181"/>
                  <a:pt x="32069" y="46146"/>
                </a:cubicBezTo>
                <a:cubicBezTo>
                  <a:pt x="35727" y="46829"/>
                  <a:pt x="40002" y="47499"/>
                  <a:pt x="44357" y="47499"/>
                </a:cubicBezTo>
                <a:cubicBezTo>
                  <a:pt x="47346" y="47499"/>
                  <a:pt x="50388" y="47191"/>
                  <a:pt x="53282" y="46360"/>
                </a:cubicBezTo>
                <a:cubicBezTo>
                  <a:pt x="58629" y="44805"/>
                  <a:pt x="62864" y="41549"/>
                  <a:pt x="65236" y="37167"/>
                </a:cubicBezTo>
                <a:cubicBezTo>
                  <a:pt x="67219" y="33495"/>
                  <a:pt x="67688" y="29421"/>
                  <a:pt x="66549" y="25709"/>
                </a:cubicBezTo>
                <a:cubicBezTo>
                  <a:pt x="64432" y="18821"/>
                  <a:pt x="57839" y="12402"/>
                  <a:pt x="46917" y="6653"/>
                </a:cubicBezTo>
                <a:cubicBezTo>
                  <a:pt x="39935" y="2968"/>
                  <a:pt x="33838" y="944"/>
                  <a:pt x="27740" y="247"/>
                </a:cubicBezTo>
                <a:cubicBezTo>
                  <a:pt x="26320" y="82"/>
                  <a:pt x="24899" y="1"/>
                  <a:pt x="2349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2"/>
        </a:solidFill>
        <a:effectLst/>
      </p:bgPr>
    </p:bg>
    <p:spTree>
      <p:nvGrpSpPr>
        <p:cNvPr id="1" name="Shape 66"/>
        <p:cNvGrpSpPr/>
        <p:nvPr/>
      </p:nvGrpSpPr>
      <p:grpSpPr>
        <a:xfrm>
          <a:off x="0" y="0"/>
          <a:ext cx="0" cy="0"/>
          <a:chOff x="0" y="0"/>
          <a:chExt cx="0" cy="0"/>
        </a:xfrm>
      </p:grpSpPr>
      <p:sp>
        <p:nvSpPr>
          <p:cNvPr id="67" name="Google Shape;67;p21"/>
          <p:cNvSpPr txBox="1">
            <a:spLocks noGrp="1"/>
          </p:cNvSpPr>
          <p:nvPr>
            <p:ph type="title"/>
          </p:nvPr>
        </p:nvSpPr>
        <p:spPr>
          <a:xfrm>
            <a:off x="2321250" y="1380525"/>
            <a:ext cx="4501500" cy="2529300"/>
          </a:xfrm>
          <a:prstGeom prst="rect">
            <a:avLst/>
          </a:prstGeom>
          <a:noFill/>
          <a:ln>
            <a:noFill/>
          </a:ln>
        </p:spPr>
        <p:txBody>
          <a:bodyPr spcFirstLastPara="1" wrap="square" lIns="91425" tIns="91425" rIns="91425" bIns="91425" anchor="ctr" anchorCtr="0">
            <a:noAutofit/>
          </a:bodyPr>
          <a:lstStyle>
            <a:lvl1pPr lvl="0" algn="ctr">
              <a:lnSpc>
                <a:spcPct val="80000"/>
              </a:lnSpc>
              <a:spcBef>
                <a:spcPts val="0"/>
              </a:spcBef>
              <a:spcAft>
                <a:spcPts val="0"/>
              </a:spcAft>
              <a:buSzPts val="6000"/>
              <a:buNone/>
              <a:defRPr sz="9600"/>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a:endParaRPr/>
          </a:p>
        </p:txBody>
      </p:sp>
      <p:sp>
        <p:nvSpPr>
          <p:cNvPr id="68" name="Google Shape;68;p21"/>
          <p:cNvSpPr/>
          <p:nvPr/>
        </p:nvSpPr>
        <p:spPr>
          <a:xfrm rot="-1397377">
            <a:off x="-936751" y="457098"/>
            <a:ext cx="2690931" cy="1837490"/>
          </a:xfrm>
          <a:custGeom>
            <a:avLst/>
            <a:gdLst/>
            <a:ahLst/>
            <a:cxnLst/>
            <a:rect l="l" t="t" r="r" b="b"/>
            <a:pathLst>
              <a:path w="47882" h="32696" extrusionOk="0">
                <a:moveTo>
                  <a:pt x="38861" y="0"/>
                </a:moveTo>
                <a:cubicBezTo>
                  <a:pt x="38625" y="0"/>
                  <a:pt x="38334" y="184"/>
                  <a:pt x="38152" y="375"/>
                </a:cubicBezTo>
                <a:cubicBezTo>
                  <a:pt x="36196" y="2505"/>
                  <a:pt x="35124" y="5789"/>
                  <a:pt x="34186" y="8630"/>
                </a:cubicBezTo>
                <a:cubicBezTo>
                  <a:pt x="31224" y="9862"/>
                  <a:pt x="28316" y="11243"/>
                  <a:pt x="25502" y="12797"/>
                </a:cubicBezTo>
                <a:cubicBezTo>
                  <a:pt x="26467" y="9326"/>
                  <a:pt x="27405" y="5842"/>
                  <a:pt x="27820" y="2278"/>
                </a:cubicBezTo>
                <a:cubicBezTo>
                  <a:pt x="27847" y="1983"/>
                  <a:pt x="27887" y="1701"/>
                  <a:pt x="27780" y="1447"/>
                </a:cubicBezTo>
                <a:cubicBezTo>
                  <a:pt x="27697" y="1208"/>
                  <a:pt x="27475" y="1023"/>
                  <a:pt x="27238" y="1023"/>
                </a:cubicBezTo>
                <a:cubicBezTo>
                  <a:pt x="27209" y="1023"/>
                  <a:pt x="27180" y="1025"/>
                  <a:pt x="27150" y="1031"/>
                </a:cubicBezTo>
                <a:cubicBezTo>
                  <a:pt x="26949" y="1071"/>
                  <a:pt x="26802" y="1246"/>
                  <a:pt x="26668" y="1420"/>
                </a:cubicBezTo>
                <a:cubicBezTo>
                  <a:pt x="23720" y="5199"/>
                  <a:pt x="22661" y="10425"/>
                  <a:pt x="21616" y="15035"/>
                </a:cubicBezTo>
                <a:cubicBezTo>
                  <a:pt x="19606" y="16228"/>
                  <a:pt x="17649" y="17501"/>
                  <a:pt x="15706" y="18787"/>
                </a:cubicBezTo>
                <a:cubicBezTo>
                  <a:pt x="16684" y="14888"/>
                  <a:pt x="17100" y="10854"/>
                  <a:pt x="16925" y="6834"/>
                </a:cubicBezTo>
                <a:cubicBezTo>
                  <a:pt x="16912" y="6351"/>
                  <a:pt x="16845" y="5856"/>
                  <a:pt x="16389" y="5641"/>
                </a:cubicBezTo>
                <a:cubicBezTo>
                  <a:pt x="14808" y="7531"/>
                  <a:pt x="14755" y="9742"/>
                  <a:pt x="14366" y="12127"/>
                </a:cubicBezTo>
                <a:cubicBezTo>
                  <a:pt x="13910" y="14955"/>
                  <a:pt x="13441" y="17796"/>
                  <a:pt x="12999" y="20637"/>
                </a:cubicBezTo>
                <a:cubicBezTo>
                  <a:pt x="12423" y="21039"/>
                  <a:pt x="11833" y="21441"/>
                  <a:pt x="11270" y="21856"/>
                </a:cubicBezTo>
                <a:cubicBezTo>
                  <a:pt x="10386" y="22486"/>
                  <a:pt x="9515" y="23129"/>
                  <a:pt x="8644" y="23799"/>
                </a:cubicBezTo>
                <a:cubicBezTo>
                  <a:pt x="9555" y="19980"/>
                  <a:pt x="10399" y="16147"/>
                  <a:pt x="10734" y="12234"/>
                </a:cubicBezTo>
                <a:cubicBezTo>
                  <a:pt x="10761" y="11899"/>
                  <a:pt x="10788" y="11551"/>
                  <a:pt x="10654" y="11256"/>
                </a:cubicBezTo>
                <a:cubicBezTo>
                  <a:pt x="10534" y="10982"/>
                  <a:pt x="10256" y="10750"/>
                  <a:pt x="9969" y="10750"/>
                </a:cubicBezTo>
                <a:cubicBezTo>
                  <a:pt x="9934" y="10750"/>
                  <a:pt x="9898" y="10753"/>
                  <a:pt x="9863" y="10760"/>
                </a:cubicBezTo>
                <a:cubicBezTo>
                  <a:pt x="9609" y="10814"/>
                  <a:pt x="9448" y="11028"/>
                  <a:pt x="9287" y="11229"/>
                </a:cubicBezTo>
                <a:cubicBezTo>
                  <a:pt x="5870" y="15920"/>
                  <a:pt x="4824" y="22285"/>
                  <a:pt x="3726" y="27887"/>
                </a:cubicBezTo>
                <a:cubicBezTo>
                  <a:pt x="3712" y="27954"/>
                  <a:pt x="3712" y="28021"/>
                  <a:pt x="3699" y="28088"/>
                </a:cubicBezTo>
                <a:cubicBezTo>
                  <a:pt x="3511" y="28275"/>
                  <a:pt x="3350" y="28436"/>
                  <a:pt x="3176" y="28624"/>
                </a:cubicBezTo>
                <a:cubicBezTo>
                  <a:pt x="2694" y="29120"/>
                  <a:pt x="0" y="31760"/>
                  <a:pt x="375" y="32430"/>
                </a:cubicBezTo>
                <a:cubicBezTo>
                  <a:pt x="484" y="32616"/>
                  <a:pt x="634" y="32695"/>
                  <a:pt x="812" y="32695"/>
                </a:cubicBezTo>
                <a:cubicBezTo>
                  <a:pt x="1733" y="32695"/>
                  <a:pt x="3382" y="30573"/>
                  <a:pt x="3685" y="30259"/>
                </a:cubicBezTo>
                <a:cubicBezTo>
                  <a:pt x="4034" y="29910"/>
                  <a:pt x="4396" y="29562"/>
                  <a:pt x="4757" y="29213"/>
                </a:cubicBezTo>
                <a:cubicBezTo>
                  <a:pt x="5485" y="29453"/>
                  <a:pt x="6267" y="29521"/>
                  <a:pt x="7050" y="29521"/>
                </a:cubicBezTo>
                <a:cubicBezTo>
                  <a:pt x="7364" y="29521"/>
                  <a:pt x="7677" y="29510"/>
                  <a:pt x="7987" y="29495"/>
                </a:cubicBezTo>
                <a:cubicBezTo>
                  <a:pt x="13267" y="29307"/>
                  <a:pt x="18467" y="28409"/>
                  <a:pt x="23680" y="27498"/>
                </a:cubicBezTo>
                <a:cubicBezTo>
                  <a:pt x="24028" y="27431"/>
                  <a:pt x="24497" y="27270"/>
                  <a:pt x="24470" y="26895"/>
                </a:cubicBezTo>
                <a:cubicBezTo>
                  <a:pt x="23197" y="26279"/>
                  <a:pt x="21777" y="26078"/>
                  <a:pt x="20369" y="25930"/>
                </a:cubicBezTo>
                <a:cubicBezTo>
                  <a:pt x="16990" y="25541"/>
                  <a:pt x="13600" y="25362"/>
                  <a:pt x="10199" y="25362"/>
                </a:cubicBezTo>
                <a:cubicBezTo>
                  <a:pt x="9850" y="25362"/>
                  <a:pt x="9502" y="25364"/>
                  <a:pt x="9153" y="25367"/>
                </a:cubicBezTo>
                <a:cubicBezTo>
                  <a:pt x="10547" y="24282"/>
                  <a:pt x="11994" y="23263"/>
                  <a:pt x="13468" y="22298"/>
                </a:cubicBezTo>
                <a:cubicBezTo>
                  <a:pt x="13669" y="22392"/>
                  <a:pt x="13897" y="22419"/>
                  <a:pt x="14098" y="22459"/>
                </a:cubicBezTo>
                <a:cubicBezTo>
                  <a:pt x="15107" y="22573"/>
                  <a:pt x="16116" y="22599"/>
                  <a:pt x="17131" y="22599"/>
                </a:cubicBezTo>
                <a:cubicBezTo>
                  <a:pt x="17437" y="22599"/>
                  <a:pt x="17744" y="22596"/>
                  <a:pt x="18051" y="22593"/>
                </a:cubicBezTo>
                <a:cubicBezTo>
                  <a:pt x="19297" y="22593"/>
                  <a:pt x="20530" y="22580"/>
                  <a:pt x="21777" y="22580"/>
                </a:cubicBezTo>
                <a:cubicBezTo>
                  <a:pt x="24497" y="22553"/>
                  <a:pt x="27244" y="22540"/>
                  <a:pt x="29924" y="22111"/>
                </a:cubicBezTo>
                <a:cubicBezTo>
                  <a:pt x="30179" y="21374"/>
                  <a:pt x="29281" y="20798"/>
                  <a:pt x="28544" y="20543"/>
                </a:cubicBezTo>
                <a:cubicBezTo>
                  <a:pt x="26360" y="19806"/>
                  <a:pt x="24135" y="19149"/>
                  <a:pt x="21844" y="19002"/>
                </a:cubicBezTo>
                <a:cubicBezTo>
                  <a:pt x="21527" y="18981"/>
                  <a:pt x="21212" y="18971"/>
                  <a:pt x="20898" y="18971"/>
                </a:cubicBezTo>
                <a:cubicBezTo>
                  <a:pt x="20188" y="18971"/>
                  <a:pt x="19485" y="19024"/>
                  <a:pt x="18788" y="19136"/>
                </a:cubicBezTo>
                <a:cubicBezTo>
                  <a:pt x="20450" y="18238"/>
                  <a:pt x="22125" y="17367"/>
                  <a:pt x="23827" y="16509"/>
                </a:cubicBezTo>
                <a:cubicBezTo>
                  <a:pt x="24229" y="16550"/>
                  <a:pt x="24658" y="16550"/>
                  <a:pt x="25060" y="16550"/>
                </a:cubicBezTo>
                <a:cubicBezTo>
                  <a:pt x="29442" y="16523"/>
                  <a:pt x="33797" y="15906"/>
                  <a:pt x="38139" y="15303"/>
                </a:cubicBezTo>
                <a:cubicBezTo>
                  <a:pt x="38434" y="15250"/>
                  <a:pt x="38822" y="15116"/>
                  <a:pt x="38809" y="14821"/>
                </a:cubicBezTo>
                <a:cubicBezTo>
                  <a:pt x="37764" y="14258"/>
                  <a:pt x="36585" y="14070"/>
                  <a:pt x="35419" y="13896"/>
                </a:cubicBezTo>
                <a:cubicBezTo>
                  <a:pt x="33757" y="13668"/>
                  <a:pt x="32109" y="13481"/>
                  <a:pt x="30434" y="13347"/>
                </a:cubicBezTo>
                <a:cubicBezTo>
                  <a:pt x="32189" y="12516"/>
                  <a:pt x="33945" y="11725"/>
                  <a:pt x="35687" y="10894"/>
                </a:cubicBezTo>
                <a:cubicBezTo>
                  <a:pt x="39323" y="11463"/>
                  <a:pt x="43004" y="11758"/>
                  <a:pt x="46668" y="11758"/>
                </a:cubicBezTo>
                <a:cubicBezTo>
                  <a:pt x="46974" y="11758"/>
                  <a:pt x="47281" y="11756"/>
                  <a:pt x="47587" y="11752"/>
                </a:cubicBezTo>
                <a:cubicBezTo>
                  <a:pt x="47881" y="11323"/>
                  <a:pt x="47439" y="10868"/>
                  <a:pt x="46997" y="10653"/>
                </a:cubicBezTo>
                <a:cubicBezTo>
                  <a:pt x="44826" y="9487"/>
                  <a:pt x="42307" y="9313"/>
                  <a:pt x="39868" y="8911"/>
                </a:cubicBezTo>
                <a:cubicBezTo>
                  <a:pt x="40833" y="8415"/>
                  <a:pt x="41811" y="7933"/>
                  <a:pt x="42776" y="7410"/>
                </a:cubicBezTo>
                <a:cubicBezTo>
                  <a:pt x="43767" y="6901"/>
                  <a:pt x="44732" y="6351"/>
                  <a:pt x="45603" y="5668"/>
                </a:cubicBezTo>
                <a:cubicBezTo>
                  <a:pt x="45214" y="5570"/>
                  <a:pt x="44817" y="5528"/>
                  <a:pt x="44417" y="5528"/>
                </a:cubicBezTo>
                <a:cubicBezTo>
                  <a:pt x="43398" y="5528"/>
                  <a:pt x="42356" y="5799"/>
                  <a:pt x="41355" y="6097"/>
                </a:cubicBezTo>
                <a:cubicBezTo>
                  <a:pt x="40109" y="6459"/>
                  <a:pt x="38876" y="6861"/>
                  <a:pt x="37657" y="7289"/>
                </a:cubicBezTo>
                <a:cubicBezTo>
                  <a:pt x="38434" y="5105"/>
                  <a:pt x="39225" y="2854"/>
                  <a:pt x="39225" y="522"/>
                </a:cubicBezTo>
                <a:cubicBezTo>
                  <a:pt x="39225" y="388"/>
                  <a:pt x="39225" y="241"/>
                  <a:pt x="39144" y="147"/>
                </a:cubicBezTo>
                <a:cubicBezTo>
                  <a:pt x="39075" y="43"/>
                  <a:pt x="38974" y="0"/>
                  <a:pt x="3886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p21"/>
          <p:cNvSpPr/>
          <p:nvPr/>
        </p:nvSpPr>
        <p:spPr>
          <a:xfrm>
            <a:off x="7907875" y="443100"/>
            <a:ext cx="743731" cy="804999"/>
          </a:xfrm>
          <a:custGeom>
            <a:avLst/>
            <a:gdLst/>
            <a:ahLst/>
            <a:cxnLst/>
            <a:rect l="l" t="t" r="r" b="b"/>
            <a:pathLst>
              <a:path w="9007" h="9749" extrusionOk="0">
                <a:moveTo>
                  <a:pt x="3436" y="0"/>
                </a:moveTo>
                <a:cubicBezTo>
                  <a:pt x="3408" y="0"/>
                  <a:pt x="3380" y="2"/>
                  <a:pt x="3351" y="5"/>
                </a:cubicBezTo>
                <a:cubicBezTo>
                  <a:pt x="3110" y="18"/>
                  <a:pt x="2895" y="152"/>
                  <a:pt x="2748" y="340"/>
                </a:cubicBezTo>
                <a:cubicBezTo>
                  <a:pt x="2400" y="755"/>
                  <a:pt x="2400" y="1331"/>
                  <a:pt x="2480" y="1841"/>
                </a:cubicBezTo>
                <a:cubicBezTo>
                  <a:pt x="2601" y="2484"/>
                  <a:pt x="2842" y="3073"/>
                  <a:pt x="3163" y="3623"/>
                </a:cubicBezTo>
                <a:cubicBezTo>
                  <a:pt x="3204" y="3690"/>
                  <a:pt x="3230" y="3744"/>
                  <a:pt x="3271" y="3811"/>
                </a:cubicBezTo>
                <a:cubicBezTo>
                  <a:pt x="2938" y="3767"/>
                  <a:pt x="2608" y="3743"/>
                  <a:pt x="2278" y="3743"/>
                </a:cubicBezTo>
                <a:cubicBezTo>
                  <a:pt x="1904" y="3743"/>
                  <a:pt x="1531" y="3773"/>
                  <a:pt x="1153" y="3837"/>
                </a:cubicBezTo>
                <a:cubicBezTo>
                  <a:pt x="684" y="3918"/>
                  <a:pt x="162" y="4092"/>
                  <a:pt x="54" y="4615"/>
                </a:cubicBezTo>
                <a:cubicBezTo>
                  <a:pt x="1" y="4842"/>
                  <a:pt x="54" y="5097"/>
                  <a:pt x="188" y="5298"/>
                </a:cubicBezTo>
                <a:cubicBezTo>
                  <a:pt x="483" y="5767"/>
                  <a:pt x="1019" y="5928"/>
                  <a:pt x="1542" y="5995"/>
                </a:cubicBezTo>
                <a:cubicBezTo>
                  <a:pt x="1730" y="6018"/>
                  <a:pt x="1917" y="6028"/>
                  <a:pt x="2105" y="6028"/>
                </a:cubicBezTo>
                <a:cubicBezTo>
                  <a:pt x="2465" y="6028"/>
                  <a:pt x="2824" y="5990"/>
                  <a:pt x="3177" y="5928"/>
                </a:cubicBezTo>
                <a:lnTo>
                  <a:pt x="3177" y="5928"/>
                </a:lnTo>
                <a:cubicBezTo>
                  <a:pt x="2708" y="6652"/>
                  <a:pt x="2373" y="7456"/>
                  <a:pt x="2199" y="8300"/>
                </a:cubicBezTo>
                <a:cubicBezTo>
                  <a:pt x="2091" y="8769"/>
                  <a:pt x="2064" y="9305"/>
                  <a:pt x="2493" y="9600"/>
                </a:cubicBezTo>
                <a:cubicBezTo>
                  <a:pt x="2645" y="9701"/>
                  <a:pt x="2827" y="9749"/>
                  <a:pt x="3006" y="9749"/>
                </a:cubicBezTo>
                <a:cubicBezTo>
                  <a:pt x="3064" y="9749"/>
                  <a:pt x="3121" y="9744"/>
                  <a:pt x="3177" y="9734"/>
                </a:cubicBezTo>
                <a:cubicBezTo>
                  <a:pt x="3713" y="9640"/>
                  <a:pt x="4088" y="9198"/>
                  <a:pt x="4329" y="8742"/>
                </a:cubicBezTo>
                <a:cubicBezTo>
                  <a:pt x="4637" y="8193"/>
                  <a:pt x="4825" y="7563"/>
                  <a:pt x="4932" y="6933"/>
                </a:cubicBezTo>
                <a:cubicBezTo>
                  <a:pt x="4972" y="6772"/>
                  <a:pt x="4999" y="6584"/>
                  <a:pt x="5039" y="6383"/>
                </a:cubicBezTo>
                <a:cubicBezTo>
                  <a:pt x="5576" y="7027"/>
                  <a:pt x="6219" y="7576"/>
                  <a:pt x="6942" y="7992"/>
                </a:cubicBezTo>
                <a:cubicBezTo>
                  <a:pt x="7209" y="8141"/>
                  <a:pt x="7501" y="8276"/>
                  <a:pt x="7784" y="8276"/>
                </a:cubicBezTo>
                <a:cubicBezTo>
                  <a:pt x="7956" y="8276"/>
                  <a:pt x="8125" y="8226"/>
                  <a:pt x="8282" y="8099"/>
                </a:cubicBezTo>
                <a:cubicBezTo>
                  <a:pt x="8470" y="7938"/>
                  <a:pt x="8591" y="7724"/>
                  <a:pt x="8618" y="7496"/>
                </a:cubicBezTo>
                <a:cubicBezTo>
                  <a:pt x="8685" y="6933"/>
                  <a:pt x="8390" y="6464"/>
                  <a:pt x="8014" y="6089"/>
                </a:cubicBezTo>
                <a:cubicBezTo>
                  <a:pt x="7586" y="5620"/>
                  <a:pt x="7050" y="5258"/>
                  <a:pt x="6473" y="4963"/>
                </a:cubicBezTo>
                <a:cubicBezTo>
                  <a:pt x="6393" y="4923"/>
                  <a:pt x="6326" y="4883"/>
                  <a:pt x="6246" y="4829"/>
                </a:cubicBezTo>
                <a:cubicBezTo>
                  <a:pt x="6983" y="4561"/>
                  <a:pt x="7666" y="4172"/>
                  <a:pt x="8269" y="3690"/>
                </a:cubicBezTo>
                <a:cubicBezTo>
                  <a:pt x="8644" y="3382"/>
                  <a:pt x="9006" y="2980"/>
                  <a:pt x="8859" y="2484"/>
                </a:cubicBezTo>
                <a:cubicBezTo>
                  <a:pt x="8792" y="2243"/>
                  <a:pt x="8631" y="2068"/>
                  <a:pt x="8430" y="1948"/>
                </a:cubicBezTo>
                <a:cubicBezTo>
                  <a:pt x="8223" y="1836"/>
                  <a:pt x="8007" y="1792"/>
                  <a:pt x="7791" y="1792"/>
                </a:cubicBezTo>
                <a:cubicBezTo>
                  <a:pt x="7488" y="1792"/>
                  <a:pt x="7184" y="1879"/>
                  <a:pt x="6902" y="1988"/>
                </a:cubicBezTo>
                <a:cubicBezTo>
                  <a:pt x="6313" y="2243"/>
                  <a:pt x="5777" y="2618"/>
                  <a:pt x="5294" y="3033"/>
                </a:cubicBezTo>
                <a:cubicBezTo>
                  <a:pt x="5241" y="3073"/>
                  <a:pt x="5187" y="3114"/>
                  <a:pt x="5147" y="3154"/>
                </a:cubicBezTo>
                <a:cubicBezTo>
                  <a:pt x="5039" y="2350"/>
                  <a:pt x="4812" y="1546"/>
                  <a:pt x="4423" y="822"/>
                </a:cubicBezTo>
                <a:cubicBezTo>
                  <a:pt x="4220" y="429"/>
                  <a:pt x="3922" y="0"/>
                  <a:pt x="3436" y="0"/>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p21"/>
          <p:cNvSpPr/>
          <p:nvPr/>
        </p:nvSpPr>
        <p:spPr>
          <a:xfrm rot="-9647832">
            <a:off x="6651767" y="3929336"/>
            <a:ext cx="2854276" cy="2052384"/>
          </a:xfrm>
          <a:custGeom>
            <a:avLst/>
            <a:gdLst/>
            <a:ahLst/>
            <a:cxnLst/>
            <a:rect l="l" t="t" r="r" b="b"/>
            <a:pathLst>
              <a:path w="43393" h="31202" extrusionOk="0">
                <a:moveTo>
                  <a:pt x="16911" y="1"/>
                </a:moveTo>
                <a:cubicBezTo>
                  <a:pt x="16898" y="1"/>
                  <a:pt x="16885" y="1"/>
                  <a:pt x="16872" y="1"/>
                </a:cubicBezTo>
                <a:cubicBezTo>
                  <a:pt x="16269" y="14"/>
                  <a:pt x="15719" y="296"/>
                  <a:pt x="15197" y="617"/>
                </a:cubicBezTo>
                <a:cubicBezTo>
                  <a:pt x="12168" y="2440"/>
                  <a:pt x="9917" y="5308"/>
                  <a:pt x="7759" y="8109"/>
                </a:cubicBezTo>
                <a:cubicBezTo>
                  <a:pt x="7116" y="7465"/>
                  <a:pt x="7009" y="6313"/>
                  <a:pt x="6607" y="5509"/>
                </a:cubicBezTo>
                <a:cubicBezTo>
                  <a:pt x="6205" y="4705"/>
                  <a:pt x="5642" y="3901"/>
                  <a:pt x="4798" y="3633"/>
                </a:cubicBezTo>
                <a:cubicBezTo>
                  <a:pt x="4697" y="3602"/>
                  <a:pt x="4591" y="3579"/>
                  <a:pt x="4489" y="3579"/>
                </a:cubicBezTo>
                <a:cubicBezTo>
                  <a:pt x="4415" y="3579"/>
                  <a:pt x="4343" y="3591"/>
                  <a:pt x="4275" y="3619"/>
                </a:cubicBezTo>
                <a:cubicBezTo>
                  <a:pt x="3900" y="3753"/>
                  <a:pt x="3860" y="4236"/>
                  <a:pt x="3833" y="4624"/>
                </a:cubicBezTo>
                <a:cubicBezTo>
                  <a:pt x="3833" y="7532"/>
                  <a:pt x="5843" y="10266"/>
                  <a:pt x="5213" y="13094"/>
                </a:cubicBezTo>
                <a:cubicBezTo>
                  <a:pt x="4557" y="15948"/>
                  <a:pt x="1555" y="17516"/>
                  <a:pt x="322" y="20156"/>
                </a:cubicBezTo>
                <a:cubicBezTo>
                  <a:pt x="148" y="20504"/>
                  <a:pt x="0" y="20960"/>
                  <a:pt x="268" y="21241"/>
                </a:cubicBezTo>
                <a:cubicBezTo>
                  <a:pt x="389" y="21375"/>
                  <a:pt x="576" y="21416"/>
                  <a:pt x="737" y="21442"/>
                </a:cubicBezTo>
                <a:cubicBezTo>
                  <a:pt x="838" y="21458"/>
                  <a:pt x="939" y="21465"/>
                  <a:pt x="1040" y="21465"/>
                </a:cubicBezTo>
                <a:cubicBezTo>
                  <a:pt x="1816" y="21465"/>
                  <a:pt x="2561" y="21030"/>
                  <a:pt x="3190" y="20531"/>
                </a:cubicBezTo>
                <a:cubicBezTo>
                  <a:pt x="3886" y="19982"/>
                  <a:pt x="4503" y="18990"/>
                  <a:pt x="5347" y="18695"/>
                </a:cubicBezTo>
                <a:cubicBezTo>
                  <a:pt x="6098" y="22166"/>
                  <a:pt x="6875" y="25691"/>
                  <a:pt x="8831" y="28666"/>
                </a:cubicBezTo>
                <a:cubicBezTo>
                  <a:pt x="9166" y="29161"/>
                  <a:pt x="9555" y="29671"/>
                  <a:pt x="10091" y="29925"/>
                </a:cubicBezTo>
                <a:cubicBezTo>
                  <a:pt x="10323" y="30069"/>
                  <a:pt x="10608" y="30149"/>
                  <a:pt x="10888" y="30149"/>
                </a:cubicBezTo>
                <a:cubicBezTo>
                  <a:pt x="11206" y="30149"/>
                  <a:pt x="11518" y="30046"/>
                  <a:pt x="11739" y="29818"/>
                </a:cubicBezTo>
                <a:cubicBezTo>
                  <a:pt x="11967" y="29604"/>
                  <a:pt x="12074" y="29309"/>
                  <a:pt x="12182" y="29027"/>
                </a:cubicBezTo>
                <a:cubicBezTo>
                  <a:pt x="12771" y="27299"/>
                  <a:pt x="12838" y="25396"/>
                  <a:pt x="12369" y="23613"/>
                </a:cubicBezTo>
                <a:lnTo>
                  <a:pt x="12369" y="23613"/>
                </a:lnTo>
                <a:cubicBezTo>
                  <a:pt x="13656" y="25490"/>
                  <a:pt x="15076" y="27272"/>
                  <a:pt x="16658" y="28907"/>
                </a:cubicBezTo>
                <a:cubicBezTo>
                  <a:pt x="17663" y="29965"/>
                  <a:pt x="18828" y="31024"/>
                  <a:pt x="20289" y="31185"/>
                </a:cubicBezTo>
                <a:cubicBezTo>
                  <a:pt x="20375" y="31196"/>
                  <a:pt x="20463" y="31202"/>
                  <a:pt x="20551" y="31202"/>
                </a:cubicBezTo>
                <a:cubicBezTo>
                  <a:pt x="20903" y="31202"/>
                  <a:pt x="21259" y="31107"/>
                  <a:pt x="21495" y="30850"/>
                </a:cubicBezTo>
                <a:cubicBezTo>
                  <a:pt x="21736" y="30568"/>
                  <a:pt x="21790" y="30166"/>
                  <a:pt x="21830" y="29791"/>
                </a:cubicBezTo>
                <a:cubicBezTo>
                  <a:pt x="21924" y="28170"/>
                  <a:pt x="21830" y="26428"/>
                  <a:pt x="21388" y="24860"/>
                </a:cubicBezTo>
                <a:lnTo>
                  <a:pt x="21388" y="24860"/>
                </a:lnTo>
                <a:cubicBezTo>
                  <a:pt x="22902" y="26133"/>
                  <a:pt x="24524" y="27272"/>
                  <a:pt x="26226" y="28237"/>
                </a:cubicBezTo>
                <a:cubicBezTo>
                  <a:pt x="27502" y="28972"/>
                  <a:pt x="28903" y="29620"/>
                  <a:pt x="30380" y="29620"/>
                </a:cubicBezTo>
                <a:cubicBezTo>
                  <a:pt x="30438" y="29620"/>
                  <a:pt x="30496" y="29619"/>
                  <a:pt x="30554" y="29617"/>
                </a:cubicBezTo>
                <a:cubicBezTo>
                  <a:pt x="30742" y="29617"/>
                  <a:pt x="30903" y="29577"/>
                  <a:pt x="31077" y="29510"/>
                </a:cubicBezTo>
                <a:cubicBezTo>
                  <a:pt x="32082" y="29161"/>
                  <a:pt x="32028" y="28197"/>
                  <a:pt x="31867" y="27392"/>
                </a:cubicBezTo>
                <a:cubicBezTo>
                  <a:pt x="31546" y="25811"/>
                  <a:pt x="30956" y="24190"/>
                  <a:pt x="30125" y="22836"/>
                </a:cubicBezTo>
                <a:lnTo>
                  <a:pt x="30125" y="22836"/>
                </a:lnTo>
                <a:cubicBezTo>
                  <a:pt x="32162" y="23278"/>
                  <a:pt x="34226" y="23747"/>
                  <a:pt x="36317" y="23841"/>
                </a:cubicBezTo>
                <a:cubicBezTo>
                  <a:pt x="36518" y="23849"/>
                  <a:pt x="36721" y="23853"/>
                  <a:pt x="36923" y="23853"/>
                </a:cubicBezTo>
                <a:cubicBezTo>
                  <a:pt x="38819" y="23853"/>
                  <a:pt x="40730" y="23502"/>
                  <a:pt x="42401" y="22582"/>
                </a:cubicBezTo>
                <a:cubicBezTo>
                  <a:pt x="42789" y="22367"/>
                  <a:pt x="43191" y="22206"/>
                  <a:pt x="43285" y="21777"/>
                </a:cubicBezTo>
                <a:cubicBezTo>
                  <a:pt x="43392" y="21335"/>
                  <a:pt x="43084" y="21040"/>
                  <a:pt x="42829" y="20665"/>
                </a:cubicBezTo>
                <a:cubicBezTo>
                  <a:pt x="41623" y="18963"/>
                  <a:pt x="39814" y="17744"/>
                  <a:pt x="37898" y="16900"/>
                </a:cubicBezTo>
                <a:cubicBezTo>
                  <a:pt x="35968" y="16069"/>
                  <a:pt x="33918" y="15600"/>
                  <a:pt x="31881" y="15131"/>
                </a:cubicBezTo>
                <a:cubicBezTo>
                  <a:pt x="33221" y="14260"/>
                  <a:pt x="34454" y="13027"/>
                  <a:pt x="35419" y="11754"/>
                </a:cubicBezTo>
                <a:cubicBezTo>
                  <a:pt x="35901" y="11110"/>
                  <a:pt x="36370" y="10266"/>
                  <a:pt x="35620" y="9502"/>
                </a:cubicBezTo>
                <a:cubicBezTo>
                  <a:pt x="35499" y="9382"/>
                  <a:pt x="35352" y="9261"/>
                  <a:pt x="35178" y="9181"/>
                </a:cubicBezTo>
                <a:cubicBezTo>
                  <a:pt x="34194" y="8660"/>
                  <a:pt x="33093" y="8507"/>
                  <a:pt x="31984" y="8507"/>
                </a:cubicBezTo>
                <a:cubicBezTo>
                  <a:pt x="31551" y="8507"/>
                  <a:pt x="31117" y="8530"/>
                  <a:pt x="30688" y="8564"/>
                </a:cubicBezTo>
                <a:cubicBezTo>
                  <a:pt x="28732" y="8698"/>
                  <a:pt x="26775" y="9006"/>
                  <a:pt x="24859" y="9516"/>
                </a:cubicBezTo>
                <a:cubicBezTo>
                  <a:pt x="25931" y="8296"/>
                  <a:pt x="26789" y="6755"/>
                  <a:pt x="27392" y="5241"/>
                </a:cubicBezTo>
                <a:cubicBezTo>
                  <a:pt x="27539" y="4892"/>
                  <a:pt x="27660" y="4504"/>
                  <a:pt x="27552" y="4142"/>
                </a:cubicBezTo>
                <a:cubicBezTo>
                  <a:pt x="27418" y="3713"/>
                  <a:pt x="27016" y="3445"/>
                  <a:pt x="26601" y="3311"/>
                </a:cubicBezTo>
                <a:cubicBezTo>
                  <a:pt x="26193" y="3167"/>
                  <a:pt x="25771" y="3107"/>
                  <a:pt x="25343" y="3107"/>
                </a:cubicBezTo>
                <a:cubicBezTo>
                  <a:pt x="24338" y="3107"/>
                  <a:pt x="23302" y="3440"/>
                  <a:pt x="22353" y="3807"/>
                </a:cubicBezTo>
                <a:cubicBezTo>
                  <a:pt x="20222" y="4611"/>
                  <a:pt x="18158" y="5576"/>
                  <a:pt x="16202" y="6715"/>
                </a:cubicBezTo>
                <a:lnTo>
                  <a:pt x="16202" y="6715"/>
                </a:lnTo>
                <a:cubicBezTo>
                  <a:pt x="17395" y="5321"/>
                  <a:pt x="18158" y="3579"/>
                  <a:pt x="18373" y="1757"/>
                </a:cubicBezTo>
                <a:cubicBezTo>
                  <a:pt x="18413" y="1462"/>
                  <a:pt x="18426" y="1140"/>
                  <a:pt x="18333" y="859"/>
                </a:cubicBezTo>
                <a:cubicBezTo>
                  <a:pt x="18136" y="295"/>
                  <a:pt x="17503" y="1"/>
                  <a:pt x="16911" y="1"/>
                </a:cubicBezTo>
                <a:close/>
              </a:path>
            </a:pathLst>
          </a:cu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hree columns">
  <p:cSld name="BLANK_1_1_1_2">
    <p:spTree>
      <p:nvGrpSpPr>
        <p:cNvPr id="1" name="Shape 71"/>
        <p:cNvGrpSpPr/>
        <p:nvPr/>
      </p:nvGrpSpPr>
      <p:grpSpPr>
        <a:xfrm>
          <a:off x="0" y="0"/>
          <a:ext cx="0" cy="0"/>
          <a:chOff x="0" y="0"/>
          <a:chExt cx="0" cy="0"/>
        </a:xfrm>
      </p:grpSpPr>
      <p:sp>
        <p:nvSpPr>
          <p:cNvPr id="72" name="Google Shape;72;p22"/>
          <p:cNvSpPr txBox="1">
            <a:spLocks noGrp="1"/>
          </p:cNvSpPr>
          <p:nvPr>
            <p:ph type="title"/>
          </p:nvPr>
        </p:nvSpPr>
        <p:spPr>
          <a:xfrm>
            <a:off x="1019900" y="2277275"/>
            <a:ext cx="1407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73" name="Google Shape;73;p22"/>
          <p:cNvSpPr txBox="1">
            <a:spLocks noGrp="1"/>
          </p:cNvSpPr>
          <p:nvPr>
            <p:ph type="subTitle" idx="1"/>
          </p:nvPr>
        </p:nvSpPr>
        <p:spPr>
          <a:xfrm>
            <a:off x="1019900" y="2707557"/>
            <a:ext cx="3464400" cy="613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74" name="Google Shape;74;p22"/>
          <p:cNvSpPr txBox="1">
            <a:spLocks noGrp="1"/>
          </p:cNvSpPr>
          <p:nvPr>
            <p:ph type="title" idx="2"/>
          </p:nvPr>
        </p:nvSpPr>
        <p:spPr>
          <a:xfrm>
            <a:off x="1019900" y="3337650"/>
            <a:ext cx="1407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75" name="Google Shape;75;p22"/>
          <p:cNvSpPr txBox="1">
            <a:spLocks noGrp="1"/>
          </p:cNvSpPr>
          <p:nvPr>
            <p:ph type="subTitle" idx="3"/>
          </p:nvPr>
        </p:nvSpPr>
        <p:spPr>
          <a:xfrm>
            <a:off x="1019900" y="3767182"/>
            <a:ext cx="3464400" cy="613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76" name="Google Shape;76;p22"/>
          <p:cNvSpPr txBox="1">
            <a:spLocks noGrp="1"/>
          </p:cNvSpPr>
          <p:nvPr>
            <p:ph type="title" idx="4"/>
          </p:nvPr>
        </p:nvSpPr>
        <p:spPr>
          <a:xfrm>
            <a:off x="1019900" y="1207625"/>
            <a:ext cx="1407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77" name="Google Shape;77;p22"/>
          <p:cNvSpPr txBox="1">
            <a:spLocks noGrp="1"/>
          </p:cNvSpPr>
          <p:nvPr>
            <p:ph type="subTitle" idx="5"/>
          </p:nvPr>
        </p:nvSpPr>
        <p:spPr>
          <a:xfrm>
            <a:off x="1019900" y="1637907"/>
            <a:ext cx="3464400" cy="613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78" name="Google Shape;78;p22"/>
          <p:cNvSpPr txBox="1">
            <a:spLocks noGrp="1"/>
          </p:cNvSpPr>
          <p:nvPr>
            <p:ph type="title" idx="6"/>
          </p:nvPr>
        </p:nvSpPr>
        <p:spPr>
          <a:xfrm>
            <a:off x="948600" y="445025"/>
            <a:ext cx="42102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grpSp>
        <p:nvGrpSpPr>
          <p:cNvPr id="79" name="Google Shape;79;p22"/>
          <p:cNvGrpSpPr/>
          <p:nvPr/>
        </p:nvGrpSpPr>
        <p:grpSpPr>
          <a:xfrm>
            <a:off x="7769640" y="-639370"/>
            <a:ext cx="1789990" cy="2640135"/>
            <a:chOff x="2874425" y="502000"/>
            <a:chExt cx="614125" cy="905800"/>
          </a:xfrm>
        </p:grpSpPr>
        <p:sp>
          <p:nvSpPr>
            <p:cNvPr id="80" name="Google Shape;80;p22"/>
            <p:cNvSpPr/>
            <p:nvPr/>
          </p:nvSpPr>
          <p:spPr>
            <a:xfrm>
              <a:off x="3023675" y="597200"/>
              <a:ext cx="95000" cy="133825"/>
            </a:xfrm>
            <a:custGeom>
              <a:avLst/>
              <a:gdLst/>
              <a:ahLst/>
              <a:cxnLst/>
              <a:rect l="l" t="t" r="r" b="b"/>
              <a:pathLst>
                <a:path w="3800" h="5353" extrusionOk="0">
                  <a:moveTo>
                    <a:pt x="1448" y="1"/>
                  </a:moveTo>
                  <a:cubicBezTo>
                    <a:pt x="1" y="1"/>
                    <a:pt x="1387" y="3936"/>
                    <a:pt x="1723" y="4452"/>
                  </a:cubicBezTo>
                  <a:cubicBezTo>
                    <a:pt x="1924" y="4773"/>
                    <a:pt x="2152" y="5068"/>
                    <a:pt x="2487" y="5243"/>
                  </a:cubicBezTo>
                  <a:cubicBezTo>
                    <a:pt x="2633" y="5313"/>
                    <a:pt x="2799" y="5352"/>
                    <a:pt x="2963" y="5352"/>
                  </a:cubicBezTo>
                  <a:cubicBezTo>
                    <a:pt x="3174" y="5352"/>
                    <a:pt x="3381" y="5286"/>
                    <a:pt x="3532" y="5135"/>
                  </a:cubicBezTo>
                  <a:cubicBezTo>
                    <a:pt x="3760" y="4908"/>
                    <a:pt x="3800" y="4532"/>
                    <a:pt x="3800" y="4197"/>
                  </a:cubicBezTo>
                  <a:cubicBezTo>
                    <a:pt x="3786" y="3045"/>
                    <a:pt x="3451" y="1906"/>
                    <a:pt x="2822" y="927"/>
                  </a:cubicBezTo>
                  <a:cubicBezTo>
                    <a:pt x="2647" y="633"/>
                    <a:pt x="2406" y="351"/>
                    <a:pt x="2085" y="177"/>
                  </a:cubicBezTo>
                  <a:cubicBezTo>
                    <a:pt x="1829" y="55"/>
                    <a:pt x="1618" y="1"/>
                    <a:pt x="1448"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p22"/>
            <p:cNvSpPr/>
            <p:nvPr/>
          </p:nvSpPr>
          <p:spPr>
            <a:xfrm>
              <a:off x="3322275" y="760050"/>
              <a:ext cx="94900" cy="133800"/>
            </a:xfrm>
            <a:custGeom>
              <a:avLst/>
              <a:gdLst/>
              <a:ahLst/>
              <a:cxnLst/>
              <a:rect l="l" t="t" r="r" b="b"/>
              <a:pathLst>
                <a:path w="3796" h="5352" extrusionOk="0">
                  <a:moveTo>
                    <a:pt x="1457" y="0"/>
                  </a:moveTo>
                  <a:cubicBezTo>
                    <a:pt x="0" y="0"/>
                    <a:pt x="1407" y="3959"/>
                    <a:pt x="1719" y="4451"/>
                  </a:cubicBezTo>
                  <a:cubicBezTo>
                    <a:pt x="1920" y="4772"/>
                    <a:pt x="2161" y="5067"/>
                    <a:pt x="2496" y="5241"/>
                  </a:cubicBezTo>
                  <a:cubicBezTo>
                    <a:pt x="2642" y="5312"/>
                    <a:pt x="2806" y="5351"/>
                    <a:pt x="2967" y="5351"/>
                  </a:cubicBezTo>
                  <a:cubicBezTo>
                    <a:pt x="3175" y="5351"/>
                    <a:pt x="3377" y="5285"/>
                    <a:pt x="3528" y="5134"/>
                  </a:cubicBezTo>
                  <a:cubicBezTo>
                    <a:pt x="3769" y="4906"/>
                    <a:pt x="3796" y="4531"/>
                    <a:pt x="3796" y="4196"/>
                  </a:cubicBezTo>
                  <a:cubicBezTo>
                    <a:pt x="3783" y="3044"/>
                    <a:pt x="3448" y="1905"/>
                    <a:pt x="2831" y="926"/>
                  </a:cubicBezTo>
                  <a:cubicBezTo>
                    <a:pt x="2644" y="631"/>
                    <a:pt x="2402" y="350"/>
                    <a:pt x="2094" y="176"/>
                  </a:cubicBezTo>
                  <a:cubicBezTo>
                    <a:pt x="1838" y="55"/>
                    <a:pt x="1628" y="0"/>
                    <a:pt x="1457"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 name="Google Shape;82;p22"/>
            <p:cNvSpPr/>
            <p:nvPr/>
          </p:nvSpPr>
          <p:spPr>
            <a:xfrm>
              <a:off x="3181975" y="689800"/>
              <a:ext cx="69050" cy="141350"/>
            </a:xfrm>
            <a:custGeom>
              <a:avLst/>
              <a:gdLst/>
              <a:ahLst/>
              <a:cxnLst/>
              <a:rect l="l" t="t" r="r" b="b"/>
              <a:pathLst>
                <a:path w="2762" h="5654" extrusionOk="0">
                  <a:moveTo>
                    <a:pt x="815" y="0"/>
                  </a:moveTo>
                  <a:cubicBezTo>
                    <a:pt x="421" y="0"/>
                    <a:pt x="79" y="333"/>
                    <a:pt x="41" y="1069"/>
                  </a:cubicBezTo>
                  <a:cubicBezTo>
                    <a:pt x="1" y="2477"/>
                    <a:pt x="577" y="4125"/>
                    <a:pt x="1434" y="5224"/>
                  </a:cubicBezTo>
                  <a:cubicBezTo>
                    <a:pt x="1604" y="5432"/>
                    <a:pt x="1824" y="5653"/>
                    <a:pt x="2082" y="5653"/>
                  </a:cubicBezTo>
                  <a:cubicBezTo>
                    <a:pt x="2089" y="5653"/>
                    <a:pt x="2097" y="5653"/>
                    <a:pt x="2105" y="5653"/>
                  </a:cubicBezTo>
                  <a:cubicBezTo>
                    <a:pt x="2587" y="5639"/>
                    <a:pt x="2761" y="5009"/>
                    <a:pt x="2748" y="4554"/>
                  </a:cubicBezTo>
                  <a:cubicBezTo>
                    <a:pt x="2708" y="3361"/>
                    <a:pt x="2346" y="2222"/>
                    <a:pt x="1971" y="1096"/>
                  </a:cubicBezTo>
                  <a:cubicBezTo>
                    <a:pt x="1740" y="397"/>
                    <a:pt x="1246" y="0"/>
                    <a:pt x="815"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 name="Google Shape;83;p22"/>
            <p:cNvSpPr/>
            <p:nvPr/>
          </p:nvSpPr>
          <p:spPr>
            <a:xfrm>
              <a:off x="3223175" y="1134275"/>
              <a:ext cx="69375" cy="141475"/>
            </a:xfrm>
            <a:custGeom>
              <a:avLst/>
              <a:gdLst/>
              <a:ahLst/>
              <a:cxnLst/>
              <a:rect l="l" t="t" r="r" b="b"/>
              <a:pathLst>
                <a:path w="2775" h="5659" extrusionOk="0">
                  <a:moveTo>
                    <a:pt x="680" y="1"/>
                  </a:moveTo>
                  <a:cubicBezTo>
                    <a:pt x="673" y="1"/>
                    <a:pt x="665" y="1"/>
                    <a:pt x="658" y="1"/>
                  </a:cubicBezTo>
                  <a:cubicBezTo>
                    <a:pt x="175" y="15"/>
                    <a:pt x="1" y="645"/>
                    <a:pt x="28" y="1114"/>
                  </a:cubicBezTo>
                  <a:cubicBezTo>
                    <a:pt x="54" y="2293"/>
                    <a:pt x="430" y="3432"/>
                    <a:pt x="792" y="4558"/>
                  </a:cubicBezTo>
                  <a:cubicBezTo>
                    <a:pt x="1023" y="5259"/>
                    <a:pt x="1518" y="5659"/>
                    <a:pt x="1949" y="5659"/>
                  </a:cubicBezTo>
                  <a:cubicBezTo>
                    <a:pt x="2343" y="5659"/>
                    <a:pt x="2683" y="5326"/>
                    <a:pt x="2721" y="4585"/>
                  </a:cubicBezTo>
                  <a:cubicBezTo>
                    <a:pt x="2775" y="3204"/>
                    <a:pt x="2185" y="1529"/>
                    <a:pt x="1328" y="444"/>
                  </a:cubicBezTo>
                  <a:cubicBezTo>
                    <a:pt x="1158" y="222"/>
                    <a:pt x="938" y="1"/>
                    <a:pt x="680"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p22"/>
            <p:cNvSpPr/>
            <p:nvPr/>
          </p:nvSpPr>
          <p:spPr>
            <a:xfrm>
              <a:off x="3047975" y="1007225"/>
              <a:ext cx="69025" cy="141525"/>
            </a:xfrm>
            <a:custGeom>
              <a:avLst/>
              <a:gdLst/>
              <a:ahLst/>
              <a:cxnLst/>
              <a:rect l="l" t="t" r="r" b="b"/>
              <a:pathLst>
                <a:path w="2761" h="5661" extrusionOk="0">
                  <a:moveTo>
                    <a:pt x="809" y="0"/>
                  </a:moveTo>
                  <a:cubicBezTo>
                    <a:pt x="417" y="0"/>
                    <a:pt x="79" y="330"/>
                    <a:pt x="40" y="1063"/>
                  </a:cubicBezTo>
                  <a:cubicBezTo>
                    <a:pt x="0" y="2457"/>
                    <a:pt x="576" y="4132"/>
                    <a:pt x="1434" y="5217"/>
                  </a:cubicBezTo>
                  <a:cubicBezTo>
                    <a:pt x="1604" y="5426"/>
                    <a:pt x="1824" y="5660"/>
                    <a:pt x="2083" y="5660"/>
                  </a:cubicBezTo>
                  <a:cubicBezTo>
                    <a:pt x="2090" y="5660"/>
                    <a:pt x="2097" y="5660"/>
                    <a:pt x="2104" y="5660"/>
                  </a:cubicBezTo>
                  <a:cubicBezTo>
                    <a:pt x="2587" y="5633"/>
                    <a:pt x="2761" y="5016"/>
                    <a:pt x="2747" y="4547"/>
                  </a:cubicBezTo>
                  <a:cubicBezTo>
                    <a:pt x="2707" y="3355"/>
                    <a:pt x="2345" y="2216"/>
                    <a:pt x="1970" y="1103"/>
                  </a:cubicBezTo>
                  <a:cubicBezTo>
                    <a:pt x="1738" y="401"/>
                    <a:pt x="1241" y="0"/>
                    <a:pt x="809"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Google Shape;85;p22"/>
            <p:cNvSpPr/>
            <p:nvPr/>
          </p:nvSpPr>
          <p:spPr>
            <a:xfrm>
              <a:off x="3094525" y="817100"/>
              <a:ext cx="89825" cy="154950"/>
            </a:xfrm>
            <a:custGeom>
              <a:avLst/>
              <a:gdLst/>
              <a:ahLst/>
              <a:cxnLst/>
              <a:rect l="l" t="t" r="r" b="b"/>
              <a:pathLst>
                <a:path w="3593" h="6198" extrusionOk="0">
                  <a:moveTo>
                    <a:pt x="1160" y="0"/>
                  </a:moveTo>
                  <a:cubicBezTo>
                    <a:pt x="897" y="0"/>
                    <a:pt x="644" y="93"/>
                    <a:pt x="497" y="306"/>
                  </a:cubicBezTo>
                  <a:cubicBezTo>
                    <a:pt x="1" y="963"/>
                    <a:pt x="376" y="1834"/>
                    <a:pt x="564" y="2504"/>
                  </a:cubicBezTo>
                  <a:cubicBezTo>
                    <a:pt x="845" y="3522"/>
                    <a:pt x="1060" y="4460"/>
                    <a:pt x="1649" y="5385"/>
                  </a:cubicBezTo>
                  <a:cubicBezTo>
                    <a:pt x="1797" y="5640"/>
                    <a:pt x="1984" y="5867"/>
                    <a:pt x="2225" y="6042"/>
                  </a:cubicBezTo>
                  <a:cubicBezTo>
                    <a:pt x="2365" y="6140"/>
                    <a:pt x="2544" y="6198"/>
                    <a:pt x="2720" y="6198"/>
                  </a:cubicBezTo>
                  <a:cubicBezTo>
                    <a:pt x="2832" y="6198"/>
                    <a:pt x="2944" y="6174"/>
                    <a:pt x="3043" y="6122"/>
                  </a:cubicBezTo>
                  <a:cubicBezTo>
                    <a:pt x="3405" y="5934"/>
                    <a:pt x="3512" y="5465"/>
                    <a:pt x="3525" y="5050"/>
                  </a:cubicBezTo>
                  <a:cubicBezTo>
                    <a:pt x="3592" y="3643"/>
                    <a:pt x="3244" y="2222"/>
                    <a:pt x="2520" y="1016"/>
                  </a:cubicBezTo>
                  <a:cubicBezTo>
                    <a:pt x="2306" y="641"/>
                    <a:pt x="2038" y="293"/>
                    <a:pt x="1649" y="105"/>
                  </a:cubicBezTo>
                  <a:cubicBezTo>
                    <a:pt x="1498" y="37"/>
                    <a:pt x="1327" y="0"/>
                    <a:pt x="116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p22"/>
            <p:cNvSpPr/>
            <p:nvPr/>
          </p:nvSpPr>
          <p:spPr>
            <a:xfrm>
              <a:off x="3363225" y="560650"/>
              <a:ext cx="89475" cy="155125"/>
            </a:xfrm>
            <a:custGeom>
              <a:avLst/>
              <a:gdLst/>
              <a:ahLst/>
              <a:cxnLst/>
              <a:rect l="l" t="t" r="r" b="b"/>
              <a:pathLst>
                <a:path w="3579" h="6205" extrusionOk="0">
                  <a:moveTo>
                    <a:pt x="1154" y="0"/>
                  </a:moveTo>
                  <a:cubicBezTo>
                    <a:pt x="892" y="0"/>
                    <a:pt x="639" y="98"/>
                    <a:pt x="483" y="312"/>
                  </a:cubicBezTo>
                  <a:cubicBezTo>
                    <a:pt x="0" y="969"/>
                    <a:pt x="362" y="1840"/>
                    <a:pt x="550" y="2510"/>
                  </a:cubicBezTo>
                  <a:cubicBezTo>
                    <a:pt x="831" y="3529"/>
                    <a:pt x="1073" y="4493"/>
                    <a:pt x="1635" y="5391"/>
                  </a:cubicBezTo>
                  <a:cubicBezTo>
                    <a:pt x="1796" y="5646"/>
                    <a:pt x="1970" y="5874"/>
                    <a:pt x="2212" y="6048"/>
                  </a:cubicBezTo>
                  <a:cubicBezTo>
                    <a:pt x="2351" y="6146"/>
                    <a:pt x="2530" y="6204"/>
                    <a:pt x="2706" y="6204"/>
                  </a:cubicBezTo>
                  <a:cubicBezTo>
                    <a:pt x="2818" y="6204"/>
                    <a:pt x="2930" y="6181"/>
                    <a:pt x="3029" y="6128"/>
                  </a:cubicBezTo>
                  <a:cubicBezTo>
                    <a:pt x="3404" y="5941"/>
                    <a:pt x="3498" y="5472"/>
                    <a:pt x="3511" y="5056"/>
                  </a:cubicBezTo>
                  <a:cubicBezTo>
                    <a:pt x="3578" y="3649"/>
                    <a:pt x="3230" y="2229"/>
                    <a:pt x="2506" y="1023"/>
                  </a:cubicBezTo>
                  <a:cubicBezTo>
                    <a:pt x="2292" y="647"/>
                    <a:pt x="2024" y="299"/>
                    <a:pt x="1635" y="111"/>
                  </a:cubicBezTo>
                  <a:cubicBezTo>
                    <a:pt x="1486" y="39"/>
                    <a:pt x="1318" y="0"/>
                    <a:pt x="1154"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p22"/>
            <p:cNvSpPr/>
            <p:nvPr/>
          </p:nvSpPr>
          <p:spPr>
            <a:xfrm>
              <a:off x="2920650" y="727200"/>
              <a:ext cx="89475" cy="130750"/>
            </a:xfrm>
            <a:custGeom>
              <a:avLst/>
              <a:gdLst/>
              <a:ahLst/>
              <a:cxnLst/>
              <a:rect l="l" t="t" r="r" b="b"/>
              <a:pathLst>
                <a:path w="3579" h="5230" extrusionOk="0">
                  <a:moveTo>
                    <a:pt x="1510" y="1"/>
                  </a:moveTo>
                  <a:cubicBezTo>
                    <a:pt x="1499" y="1"/>
                    <a:pt x="1487" y="1"/>
                    <a:pt x="1475" y="2"/>
                  </a:cubicBezTo>
                  <a:cubicBezTo>
                    <a:pt x="1" y="123"/>
                    <a:pt x="1783" y="4130"/>
                    <a:pt x="2078" y="4626"/>
                  </a:cubicBezTo>
                  <a:cubicBezTo>
                    <a:pt x="2199" y="4880"/>
                    <a:pt x="2386" y="5148"/>
                    <a:pt x="2681" y="5215"/>
                  </a:cubicBezTo>
                  <a:cubicBezTo>
                    <a:pt x="2719" y="5225"/>
                    <a:pt x="2757" y="5229"/>
                    <a:pt x="2795" y="5229"/>
                  </a:cubicBezTo>
                  <a:cubicBezTo>
                    <a:pt x="3029" y="5229"/>
                    <a:pt x="3265" y="5063"/>
                    <a:pt x="3391" y="4867"/>
                  </a:cubicBezTo>
                  <a:cubicBezTo>
                    <a:pt x="3539" y="4626"/>
                    <a:pt x="3579" y="4331"/>
                    <a:pt x="3566" y="4036"/>
                  </a:cubicBezTo>
                  <a:cubicBezTo>
                    <a:pt x="3539" y="3299"/>
                    <a:pt x="3298" y="2616"/>
                    <a:pt x="3056" y="1932"/>
                  </a:cubicBezTo>
                  <a:cubicBezTo>
                    <a:pt x="2936" y="1597"/>
                    <a:pt x="2828" y="1262"/>
                    <a:pt x="2641" y="954"/>
                  </a:cubicBezTo>
                  <a:cubicBezTo>
                    <a:pt x="2453" y="659"/>
                    <a:pt x="2199" y="378"/>
                    <a:pt x="1917" y="177"/>
                  </a:cubicBezTo>
                  <a:cubicBezTo>
                    <a:pt x="1793" y="77"/>
                    <a:pt x="1657" y="1"/>
                    <a:pt x="1510"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 name="Google Shape;88;p22"/>
            <p:cNvSpPr/>
            <p:nvPr/>
          </p:nvSpPr>
          <p:spPr>
            <a:xfrm>
              <a:off x="3398725" y="958375"/>
              <a:ext cx="89825" cy="130725"/>
            </a:xfrm>
            <a:custGeom>
              <a:avLst/>
              <a:gdLst/>
              <a:ahLst/>
              <a:cxnLst/>
              <a:rect l="l" t="t" r="r" b="b"/>
              <a:pathLst>
                <a:path w="3593" h="5229" extrusionOk="0">
                  <a:moveTo>
                    <a:pt x="1513" y="0"/>
                  </a:moveTo>
                  <a:cubicBezTo>
                    <a:pt x="1500" y="0"/>
                    <a:pt x="1488" y="1"/>
                    <a:pt x="1475" y="2"/>
                  </a:cubicBezTo>
                  <a:cubicBezTo>
                    <a:pt x="1" y="123"/>
                    <a:pt x="1810" y="4129"/>
                    <a:pt x="2078" y="4625"/>
                  </a:cubicBezTo>
                  <a:cubicBezTo>
                    <a:pt x="2212" y="4880"/>
                    <a:pt x="2400" y="5148"/>
                    <a:pt x="2681" y="5215"/>
                  </a:cubicBezTo>
                  <a:cubicBezTo>
                    <a:pt x="2719" y="5224"/>
                    <a:pt x="2757" y="5229"/>
                    <a:pt x="2795" y="5229"/>
                  </a:cubicBezTo>
                  <a:cubicBezTo>
                    <a:pt x="3032" y="5229"/>
                    <a:pt x="3278" y="5062"/>
                    <a:pt x="3405" y="4866"/>
                  </a:cubicBezTo>
                  <a:cubicBezTo>
                    <a:pt x="3552" y="4625"/>
                    <a:pt x="3592" y="4330"/>
                    <a:pt x="3566" y="4036"/>
                  </a:cubicBezTo>
                  <a:cubicBezTo>
                    <a:pt x="3552" y="3299"/>
                    <a:pt x="3298" y="2615"/>
                    <a:pt x="3070" y="1932"/>
                  </a:cubicBezTo>
                  <a:cubicBezTo>
                    <a:pt x="2949" y="1597"/>
                    <a:pt x="2829" y="1262"/>
                    <a:pt x="2654" y="953"/>
                  </a:cubicBezTo>
                  <a:cubicBezTo>
                    <a:pt x="2467" y="659"/>
                    <a:pt x="2212" y="377"/>
                    <a:pt x="1931" y="176"/>
                  </a:cubicBezTo>
                  <a:cubicBezTo>
                    <a:pt x="1806" y="77"/>
                    <a:pt x="1671" y="0"/>
                    <a:pt x="1513"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22"/>
            <p:cNvSpPr/>
            <p:nvPr/>
          </p:nvSpPr>
          <p:spPr>
            <a:xfrm>
              <a:off x="3194700" y="502000"/>
              <a:ext cx="89825" cy="130475"/>
            </a:xfrm>
            <a:custGeom>
              <a:avLst/>
              <a:gdLst/>
              <a:ahLst/>
              <a:cxnLst/>
              <a:rect l="l" t="t" r="r" b="b"/>
              <a:pathLst>
                <a:path w="3593" h="5219" extrusionOk="0">
                  <a:moveTo>
                    <a:pt x="1536" y="0"/>
                  </a:moveTo>
                  <a:cubicBezTo>
                    <a:pt x="1516" y="0"/>
                    <a:pt x="1495" y="2"/>
                    <a:pt x="1475" y="5"/>
                  </a:cubicBezTo>
                  <a:cubicBezTo>
                    <a:pt x="1" y="112"/>
                    <a:pt x="1810" y="4119"/>
                    <a:pt x="2078" y="4628"/>
                  </a:cubicBezTo>
                  <a:cubicBezTo>
                    <a:pt x="2212" y="4869"/>
                    <a:pt x="2400" y="5137"/>
                    <a:pt x="2681" y="5204"/>
                  </a:cubicBezTo>
                  <a:cubicBezTo>
                    <a:pt x="2720" y="5214"/>
                    <a:pt x="2760" y="5219"/>
                    <a:pt x="2801" y="5219"/>
                  </a:cubicBezTo>
                  <a:cubicBezTo>
                    <a:pt x="3036" y="5219"/>
                    <a:pt x="3279" y="5062"/>
                    <a:pt x="3405" y="4856"/>
                  </a:cubicBezTo>
                  <a:cubicBezTo>
                    <a:pt x="3552" y="4628"/>
                    <a:pt x="3592" y="4320"/>
                    <a:pt x="3579" y="4039"/>
                  </a:cubicBezTo>
                  <a:cubicBezTo>
                    <a:pt x="3552" y="3302"/>
                    <a:pt x="3297" y="2605"/>
                    <a:pt x="3070" y="1921"/>
                  </a:cubicBezTo>
                  <a:cubicBezTo>
                    <a:pt x="2949" y="1586"/>
                    <a:pt x="2842" y="1251"/>
                    <a:pt x="2654" y="956"/>
                  </a:cubicBezTo>
                  <a:cubicBezTo>
                    <a:pt x="2467" y="648"/>
                    <a:pt x="2212" y="367"/>
                    <a:pt x="1931" y="166"/>
                  </a:cubicBezTo>
                  <a:cubicBezTo>
                    <a:pt x="1812" y="83"/>
                    <a:pt x="1684" y="0"/>
                    <a:pt x="1536"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22"/>
            <p:cNvSpPr/>
            <p:nvPr/>
          </p:nvSpPr>
          <p:spPr>
            <a:xfrm>
              <a:off x="3358525" y="1172450"/>
              <a:ext cx="89825" cy="130725"/>
            </a:xfrm>
            <a:custGeom>
              <a:avLst/>
              <a:gdLst/>
              <a:ahLst/>
              <a:cxnLst/>
              <a:rect l="l" t="t" r="r" b="b"/>
              <a:pathLst>
                <a:path w="3593" h="5229" extrusionOk="0">
                  <a:moveTo>
                    <a:pt x="1513" y="1"/>
                  </a:moveTo>
                  <a:cubicBezTo>
                    <a:pt x="1500" y="1"/>
                    <a:pt x="1488" y="1"/>
                    <a:pt x="1475" y="2"/>
                  </a:cubicBezTo>
                  <a:cubicBezTo>
                    <a:pt x="1" y="123"/>
                    <a:pt x="1797" y="4116"/>
                    <a:pt x="2078" y="4625"/>
                  </a:cubicBezTo>
                  <a:cubicBezTo>
                    <a:pt x="2212" y="4880"/>
                    <a:pt x="2400" y="5148"/>
                    <a:pt x="2681" y="5215"/>
                  </a:cubicBezTo>
                  <a:cubicBezTo>
                    <a:pt x="2718" y="5224"/>
                    <a:pt x="2756" y="5229"/>
                    <a:pt x="2795" y="5229"/>
                  </a:cubicBezTo>
                  <a:cubicBezTo>
                    <a:pt x="3032" y="5229"/>
                    <a:pt x="3278" y="5061"/>
                    <a:pt x="3405" y="4853"/>
                  </a:cubicBezTo>
                  <a:cubicBezTo>
                    <a:pt x="3552" y="4625"/>
                    <a:pt x="3592" y="4317"/>
                    <a:pt x="3565" y="4036"/>
                  </a:cubicBezTo>
                  <a:cubicBezTo>
                    <a:pt x="3552" y="3299"/>
                    <a:pt x="3297" y="2615"/>
                    <a:pt x="3070" y="1932"/>
                  </a:cubicBezTo>
                  <a:cubicBezTo>
                    <a:pt x="2949" y="1597"/>
                    <a:pt x="2828" y="1262"/>
                    <a:pt x="2654" y="954"/>
                  </a:cubicBezTo>
                  <a:cubicBezTo>
                    <a:pt x="2467" y="645"/>
                    <a:pt x="2212" y="364"/>
                    <a:pt x="1931" y="163"/>
                  </a:cubicBezTo>
                  <a:cubicBezTo>
                    <a:pt x="1806" y="76"/>
                    <a:pt x="1671" y="1"/>
                    <a:pt x="1513"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 name="Google Shape;91;p22"/>
            <p:cNvSpPr/>
            <p:nvPr/>
          </p:nvSpPr>
          <p:spPr>
            <a:xfrm>
              <a:off x="3256025" y="918125"/>
              <a:ext cx="104550" cy="155450"/>
            </a:xfrm>
            <a:custGeom>
              <a:avLst/>
              <a:gdLst/>
              <a:ahLst/>
              <a:cxnLst/>
              <a:rect l="l" t="t" r="r" b="b"/>
              <a:pathLst>
                <a:path w="4182" h="6218" extrusionOk="0">
                  <a:moveTo>
                    <a:pt x="1782" y="0"/>
                  </a:moveTo>
                  <a:cubicBezTo>
                    <a:pt x="1224" y="0"/>
                    <a:pt x="594" y="511"/>
                    <a:pt x="416" y="1022"/>
                  </a:cubicBezTo>
                  <a:cubicBezTo>
                    <a:pt x="0" y="2202"/>
                    <a:pt x="804" y="4105"/>
                    <a:pt x="1421" y="5110"/>
                  </a:cubicBezTo>
                  <a:cubicBezTo>
                    <a:pt x="1689" y="5552"/>
                    <a:pt x="2024" y="5967"/>
                    <a:pt x="2493" y="6155"/>
                  </a:cubicBezTo>
                  <a:cubicBezTo>
                    <a:pt x="2599" y="6193"/>
                    <a:pt x="2714" y="6218"/>
                    <a:pt x="2830" y="6218"/>
                  </a:cubicBezTo>
                  <a:cubicBezTo>
                    <a:pt x="2919" y="6218"/>
                    <a:pt x="3009" y="6203"/>
                    <a:pt x="3096" y="6168"/>
                  </a:cubicBezTo>
                  <a:cubicBezTo>
                    <a:pt x="3270" y="6101"/>
                    <a:pt x="3404" y="5981"/>
                    <a:pt x="3498" y="5847"/>
                  </a:cubicBezTo>
                  <a:cubicBezTo>
                    <a:pt x="4020" y="5230"/>
                    <a:pt x="4181" y="4359"/>
                    <a:pt x="4087" y="3555"/>
                  </a:cubicBezTo>
                  <a:cubicBezTo>
                    <a:pt x="3980" y="2751"/>
                    <a:pt x="3645" y="2001"/>
                    <a:pt x="3270" y="1277"/>
                  </a:cubicBezTo>
                  <a:cubicBezTo>
                    <a:pt x="2975" y="741"/>
                    <a:pt x="2533" y="57"/>
                    <a:pt x="1863" y="4"/>
                  </a:cubicBezTo>
                  <a:cubicBezTo>
                    <a:pt x="1836" y="1"/>
                    <a:pt x="1809" y="0"/>
                    <a:pt x="178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p22"/>
            <p:cNvSpPr/>
            <p:nvPr/>
          </p:nvSpPr>
          <p:spPr>
            <a:xfrm>
              <a:off x="3108275" y="1252475"/>
              <a:ext cx="104550" cy="155325"/>
            </a:xfrm>
            <a:custGeom>
              <a:avLst/>
              <a:gdLst/>
              <a:ahLst/>
              <a:cxnLst/>
              <a:rect l="l" t="t" r="r" b="b"/>
              <a:pathLst>
                <a:path w="4182" h="6213" extrusionOk="0">
                  <a:moveTo>
                    <a:pt x="1770" y="0"/>
                  </a:moveTo>
                  <a:cubicBezTo>
                    <a:pt x="1224" y="0"/>
                    <a:pt x="595" y="511"/>
                    <a:pt x="416" y="1022"/>
                  </a:cubicBezTo>
                  <a:cubicBezTo>
                    <a:pt x="0" y="2215"/>
                    <a:pt x="818" y="4105"/>
                    <a:pt x="1421" y="5110"/>
                  </a:cubicBezTo>
                  <a:cubicBezTo>
                    <a:pt x="1689" y="5539"/>
                    <a:pt x="2024" y="5967"/>
                    <a:pt x="2493" y="6142"/>
                  </a:cubicBezTo>
                  <a:cubicBezTo>
                    <a:pt x="2607" y="6182"/>
                    <a:pt x="2730" y="6213"/>
                    <a:pt x="2855" y="6213"/>
                  </a:cubicBezTo>
                  <a:cubicBezTo>
                    <a:pt x="2936" y="6213"/>
                    <a:pt x="3017" y="6200"/>
                    <a:pt x="3096" y="6168"/>
                  </a:cubicBezTo>
                  <a:cubicBezTo>
                    <a:pt x="3257" y="6101"/>
                    <a:pt x="3391" y="5981"/>
                    <a:pt x="3498" y="5847"/>
                  </a:cubicBezTo>
                  <a:cubicBezTo>
                    <a:pt x="4021" y="5230"/>
                    <a:pt x="4181" y="4359"/>
                    <a:pt x="4074" y="3555"/>
                  </a:cubicBezTo>
                  <a:cubicBezTo>
                    <a:pt x="3980" y="2751"/>
                    <a:pt x="3645" y="1987"/>
                    <a:pt x="3257" y="1277"/>
                  </a:cubicBezTo>
                  <a:cubicBezTo>
                    <a:pt x="2975" y="741"/>
                    <a:pt x="2520" y="44"/>
                    <a:pt x="1850" y="4"/>
                  </a:cubicBezTo>
                  <a:cubicBezTo>
                    <a:pt x="1824" y="1"/>
                    <a:pt x="1797" y="0"/>
                    <a:pt x="177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p22"/>
            <p:cNvSpPr/>
            <p:nvPr/>
          </p:nvSpPr>
          <p:spPr>
            <a:xfrm>
              <a:off x="2874425" y="906725"/>
              <a:ext cx="104900" cy="155475"/>
            </a:xfrm>
            <a:custGeom>
              <a:avLst/>
              <a:gdLst/>
              <a:ahLst/>
              <a:cxnLst/>
              <a:rect l="l" t="t" r="r" b="b"/>
              <a:pathLst>
                <a:path w="4196" h="6219" extrusionOk="0">
                  <a:moveTo>
                    <a:pt x="1784" y="1"/>
                  </a:moveTo>
                  <a:cubicBezTo>
                    <a:pt x="1226" y="1"/>
                    <a:pt x="595" y="524"/>
                    <a:pt x="416" y="1036"/>
                  </a:cubicBezTo>
                  <a:cubicBezTo>
                    <a:pt x="1" y="2215"/>
                    <a:pt x="818" y="4118"/>
                    <a:pt x="1421" y="5123"/>
                  </a:cubicBezTo>
                  <a:cubicBezTo>
                    <a:pt x="1689" y="5552"/>
                    <a:pt x="2024" y="5968"/>
                    <a:pt x="2493" y="6155"/>
                  </a:cubicBezTo>
                  <a:cubicBezTo>
                    <a:pt x="2599" y="6193"/>
                    <a:pt x="2714" y="6218"/>
                    <a:pt x="2830" y="6218"/>
                  </a:cubicBezTo>
                  <a:cubicBezTo>
                    <a:pt x="2919" y="6218"/>
                    <a:pt x="3009" y="6204"/>
                    <a:pt x="3096" y="6169"/>
                  </a:cubicBezTo>
                  <a:cubicBezTo>
                    <a:pt x="3270" y="6102"/>
                    <a:pt x="3404" y="5981"/>
                    <a:pt x="3498" y="5847"/>
                  </a:cubicBezTo>
                  <a:cubicBezTo>
                    <a:pt x="4021" y="5231"/>
                    <a:pt x="4195" y="4360"/>
                    <a:pt x="4088" y="3555"/>
                  </a:cubicBezTo>
                  <a:cubicBezTo>
                    <a:pt x="3994" y="2751"/>
                    <a:pt x="3659" y="2001"/>
                    <a:pt x="3270" y="1277"/>
                  </a:cubicBezTo>
                  <a:cubicBezTo>
                    <a:pt x="2989" y="741"/>
                    <a:pt x="2533" y="58"/>
                    <a:pt x="1863" y="4"/>
                  </a:cubicBezTo>
                  <a:cubicBezTo>
                    <a:pt x="1837" y="2"/>
                    <a:pt x="1811" y="1"/>
                    <a:pt x="1784"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94" name="Google Shape;94;p22"/>
          <p:cNvSpPr/>
          <p:nvPr/>
        </p:nvSpPr>
        <p:spPr>
          <a:xfrm rot="-3360778">
            <a:off x="6679189" y="3267373"/>
            <a:ext cx="3626747" cy="2328739"/>
          </a:xfrm>
          <a:custGeom>
            <a:avLst/>
            <a:gdLst/>
            <a:ahLst/>
            <a:cxnLst/>
            <a:rect l="l" t="t" r="r" b="b"/>
            <a:pathLst>
              <a:path w="46502" h="29859" extrusionOk="0">
                <a:moveTo>
                  <a:pt x="20073" y="0"/>
                </a:moveTo>
                <a:cubicBezTo>
                  <a:pt x="19106" y="0"/>
                  <a:pt x="18120" y="211"/>
                  <a:pt x="17193" y="492"/>
                </a:cubicBezTo>
                <a:cubicBezTo>
                  <a:pt x="14111" y="1389"/>
                  <a:pt x="11243" y="2984"/>
                  <a:pt x="8670" y="4914"/>
                </a:cubicBezTo>
                <a:cubicBezTo>
                  <a:pt x="5561" y="7232"/>
                  <a:pt x="2788" y="10167"/>
                  <a:pt x="1394" y="13785"/>
                </a:cubicBezTo>
                <a:cubicBezTo>
                  <a:pt x="0" y="17403"/>
                  <a:pt x="201" y="21799"/>
                  <a:pt x="2586" y="24854"/>
                </a:cubicBezTo>
                <a:cubicBezTo>
                  <a:pt x="4128" y="26838"/>
                  <a:pt x="6419" y="28124"/>
                  <a:pt x="8831" y="28834"/>
                </a:cubicBezTo>
                <a:cubicBezTo>
                  <a:pt x="11243" y="29531"/>
                  <a:pt x="13776" y="29705"/>
                  <a:pt x="16269" y="29799"/>
                </a:cubicBezTo>
                <a:cubicBezTo>
                  <a:pt x="17326" y="29837"/>
                  <a:pt x="18385" y="29859"/>
                  <a:pt x="19444" y="29859"/>
                </a:cubicBezTo>
                <a:cubicBezTo>
                  <a:pt x="22560" y="29859"/>
                  <a:pt x="25675" y="29669"/>
                  <a:pt x="28745" y="29129"/>
                </a:cubicBezTo>
                <a:cubicBezTo>
                  <a:pt x="30795" y="28767"/>
                  <a:pt x="32819" y="28245"/>
                  <a:pt x="34762" y="27521"/>
                </a:cubicBezTo>
                <a:cubicBezTo>
                  <a:pt x="36223" y="26985"/>
                  <a:pt x="37858" y="26771"/>
                  <a:pt x="39238" y="26060"/>
                </a:cubicBezTo>
                <a:cubicBezTo>
                  <a:pt x="41114" y="25029"/>
                  <a:pt x="43017" y="23715"/>
                  <a:pt x="44330" y="21973"/>
                </a:cubicBezTo>
                <a:cubicBezTo>
                  <a:pt x="45992" y="19762"/>
                  <a:pt x="46501" y="16465"/>
                  <a:pt x="44759" y="14321"/>
                </a:cubicBezTo>
                <a:cubicBezTo>
                  <a:pt x="43503" y="12767"/>
                  <a:pt x="41383" y="12202"/>
                  <a:pt x="39368" y="12202"/>
                </a:cubicBezTo>
                <a:cubicBezTo>
                  <a:pt x="39297" y="12202"/>
                  <a:pt x="39227" y="12203"/>
                  <a:pt x="39157" y="12204"/>
                </a:cubicBezTo>
                <a:cubicBezTo>
                  <a:pt x="37456" y="12258"/>
                  <a:pt x="35807" y="12646"/>
                  <a:pt x="34132" y="12901"/>
                </a:cubicBezTo>
                <a:cubicBezTo>
                  <a:pt x="34103" y="12905"/>
                  <a:pt x="34074" y="12907"/>
                  <a:pt x="34045" y="12907"/>
                </a:cubicBezTo>
                <a:cubicBezTo>
                  <a:pt x="33635" y="12907"/>
                  <a:pt x="33355" y="12473"/>
                  <a:pt x="33542" y="12097"/>
                </a:cubicBezTo>
                <a:cubicBezTo>
                  <a:pt x="33864" y="11494"/>
                  <a:pt x="34092" y="10877"/>
                  <a:pt x="34146" y="10207"/>
                </a:cubicBezTo>
                <a:cubicBezTo>
                  <a:pt x="34239" y="8411"/>
                  <a:pt x="32765" y="6803"/>
                  <a:pt x="31050" y="6281"/>
                </a:cubicBezTo>
                <a:cubicBezTo>
                  <a:pt x="30453" y="6094"/>
                  <a:pt x="29837" y="6015"/>
                  <a:pt x="29216" y="6015"/>
                </a:cubicBezTo>
                <a:cubicBezTo>
                  <a:pt x="28052" y="6015"/>
                  <a:pt x="26871" y="6294"/>
                  <a:pt x="25770" y="6669"/>
                </a:cubicBezTo>
                <a:cubicBezTo>
                  <a:pt x="24899" y="6964"/>
                  <a:pt x="24055" y="7326"/>
                  <a:pt x="23210" y="7661"/>
                </a:cubicBezTo>
                <a:cubicBezTo>
                  <a:pt x="23136" y="7689"/>
                  <a:pt x="23064" y="7702"/>
                  <a:pt x="22995" y="7702"/>
                </a:cubicBezTo>
                <a:cubicBezTo>
                  <a:pt x="22545" y="7702"/>
                  <a:pt x="22255" y="7147"/>
                  <a:pt x="22581" y="6763"/>
                </a:cubicBezTo>
                <a:cubicBezTo>
                  <a:pt x="22849" y="6468"/>
                  <a:pt x="23103" y="6160"/>
                  <a:pt x="23344" y="5852"/>
                </a:cubicBezTo>
                <a:cubicBezTo>
                  <a:pt x="23840" y="5182"/>
                  <a:pt x="24282" y="4405"/>
                  <a:pt x="24349" y="3587"/>
                </a:cubicBezTo>
                <a:cubicBezTo>
                  <a:pt x="24443" y="2059"/>
                  <a:pt x="23170" y="693"/>
                  <a:pt x="21710" y="237"/>
                </a:cubicBezTo>
                <a:cubicBezTo>
                  <a:pt x="21180" y="70"/>
                  <a:pt x="20630" y="0"/>
                  <a:pt x="2007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four columns">
  <p:cSld name="BLANK_1_1_1_1">
    <p:spTree>
      <p:nvGrpSpPr>
        <p:cNvPr id="1" name="Shape 95"/>
        <p:cNvGrpSpPr/>
        <p:nvPr/>
      </p:nvGrpSpPr>
      <p:grpSpPr>
        <a:xfrm>
          <a:off x="0" y="0"/>
          <a:ext cx="0" cy="0"/>
          <a:chOff x="0" y="0"/>
          <a:chExt cx="0" cy="0"/>
        </a:xfrm>
      </p:grpSpPr>
      <p:sp>
        <p:nvSpPr>
          <p:cNvPr id="96" name="Google Shape;96;p23"/>
          <p:cNvSpPr txBox="1">
            <a:spLocks noGrp="1"/>
          </p:cNvSpPr>
          <p:nvPr>
            <p:ph type="title"/>
          </p:nvPr>
        </p:nvSpPr>
        <p:spPr>
          <a:xfrm>
            <a:off x="1077450" y="1718375"/>
            <a:ext cx="1653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97" name="Google Shape;97;p23"/>
          <p:cNvSpPr txBox="1">
            <a:spLocks noGrp="1"/>
          </p:cNvSpPr>
          <p:nvPr>
            <p:ph type="subTitle" idx="1"/>
          </p:nvPr>
        </p:nvSpPr>
        <p:spPr>
          <a:xfrm>
            <a:off x="1077450" y="2152500"/>
            <a:ext cx="2874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98" name="Google Shape;98;p23"/>
          <p:cNvSpPr txBox="1">
            <a:spLocks noGrp="1"/>
          </p:cNvSpPr>
          <p:nvPr>
            <p:ph type="title" idx="2"/>
          </p:nvPr>
        </p:nvSpPr>
        <p:spPr>
          <a:xfrm>
            <a:off x="5179600" y="1718375"/>
            <a:ext cx="16650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99" name="Google Shape;99;p23"/>
          <p:cNvSpPr txBox="1">
            <a:spLocks noGrp="1"/>
          </p:cNvSpPr>
          <p:nvPr>
            <p:ph type="subTitle" idx="3"/>
          </p:nvPr>
        </p:nvSpPr>
        <p:spPr>
          <a:xfrm>
            <a:off x="5179600" y="2152500"/>
            <a:ext cx="2874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00" name="Google Shape;100;p23"/>
          <p:cNvSpPr txBox="1">
            <a:spLocks noGrp="1"/>
          </p:cNvSpPr>
          <p:nvPr>
            <p:ph type="title" idx="4"/>
          </p:nvPr>
        </p:nvSpPr>
        <p:spPr>
          <a:xfrm>
            <a:off x="1077450" y="3464626"/>
            <a:ext cx="1653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01" name="Google Shape;101;p23"/>
          <p:cNvSpPr txBox="1">
            <a:spLocks noGrp="1"/>
          </p:cNvSpPr>
          <p:nvPr>
            <p:ph type="subTitle" idx="5"/>
          </p:nvPr>
        </p:nvSpPr>
        <p:spPr>
          <a:xfrm>
            <a:off x="1077450" y="3898750"/>
            <a:ext cx="2874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02" name="Google Shape;102;p23"/>
          <p:cNvSpPr txBox="1">
            <a:spLocks noGrp="1"/>
          </p:cNvSpPr>
          <p:nvPr>
            <p:ph type="title" idx="6"/>
          </p:nvPr>
        </p:nvSpPr>
        <p:spPr>
          <a:xfrm>
            <a:off x="5179600" y="3464626"/>
            <a:ext cx="1653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03" name="Google Shape;103;p23"/>
          <p:cNvSpPr txBox="1">
            <a:spLocks noGrp="1"/>
          </p:cNvSpPr>
          <p:nvPr>
            <p:ph type="subTitle" idx="7"/>
          </p:nvPr>
        </p:nvSpPr>
        <p:spPr>
          <a:xfrm>
            <a:off x="5179600" y="3898750"/>
            <a:ext cx="28743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04" name="Google Shape;104;p23"/>
          <p:cNvSpPr txBox="1">
            <a:spLocks noGrp="1"/>
          </p:cNvSpPr>
          <p:nvPr>
            <p:ph type="title" idx="8"/>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
        <p:nvSpPr>
          <p:cNvPr id="105" name="Google Shape;105;p23"/>
          <p:cNvSpPr/>
          <p:nvPr/>
        </p:nvSpPr>
        <p:spPr>
          <a:xfrm>
            <a:off x="-1424200" y="-1879800"/>
            <a:ext cx="2899888" cy="2770463"/>
          </a:xfrm>
          <a:custGeom>
            <a:avLst/>
            <a:gdLst/>
            <a:ahLst/>
            <a:cxnLst/>
            <a:rect l="l" t="t" r="r" b="b"/>
            <a:pathLst>
              <a:path w="38247" h="36540" extrusionOk="0">
                <a:moveTo>
                  <a:pt x="20846" y="0"/>
                </a:moveTo>
                <a:cubicBezTo>
                  <a:pt x="18692" y="0"/>
                  <a:pt x="16481" y="1348"/>
                  <a:pt x="15291" y="3248"/>
                </a:cubicBezTo>
                <a:cubicBezTo>
                  <a:pt x="15117" y="3542"/>
                  <a:pt x="14956" y="3837"/>
                  <a:pt x="14809" y="4145"/>
                </a:cubicBezTo>
                <a:cubicBezTo>
                  <a:pt x="14460" y="3891"/>
                  <a:pt x="14085" y="3650"/>
                  <a:pt x="13710" y="3449"/>
                </a:cubicBezTo>
                <a:cubicBezTo>
                  <a:pt x="12813" y="3000"/>
                  <a:pt x="11807" y="2731"/>
                  <a:pt x="10816" y="2731"/>
                </a:cubicBezTo>
                <a:cubicBezTo>
                  <a:pt x="10296" y="2731"/>
                  <a:pt x="9781" y="2805"/>
                  <a:pt x="9288" y="2966"/>
                </a:cubicBezTo>
                <a:cubicBezTo>
                  <a:pt x="6433" y="3891"/>
                  <a:pt x="5107" y="7429"/>
                  <a:pt x="5803" y="10337"/>
                </a:cubicBezTo>
                <a:cubicBezTo>
                  <a:pt x="5884" y="10672"/>
                  <a:pt x="5978" y="10993"/>
                  <a:pt x="6085" y="11315"/>
                </a:cubicBezTo>
                <a:cubicBezTo>
                  <a:pt x="5643" y="11382"/>
                  <a:pt x="5227" y="11476"/>
                  <a:pt x="4825" y="11610"/>
                </a:cubicBezTo>
                <a:cubicBezTo>
                  <a:pt x="3391" y="12079"/>
                  <a:pt x="2051" y="13057"/>
                  <a:pt x="1354" y="14410"/>
                </a:cubicBezTo>
                <a:cubicBezTo>
                  <a:pt x="1" y="17077"/>
                  <a:pt x="1555" y="20508"/>
                  <a:pt x="4101" y="22103"/>
                </a:cubicBezTo>
                <a:cubicBezTo>
                  <a:pt x="4396" y="22277"/>
                  <a:pt x="4691" y="22438"/>
                  <a:pt x="4999" y="22585"/>
                </a:cubicBezTo>
                <a:cubicBezTo>
                  <a:pt x="4745" y="22933"/>
                  <a:pt x="4504" y="23309"/>
                  <a:pt x="4303" y="23684"/>
                </a:cubicBezTo>
                <a:cubicBezTo>
                  <a:pt x="3619" y="25051"/>
                  <a:pt x="3351" y="26672"/>
                  <a:pt x="3820" y="28106"/>
                </a:cubicBezTo>
                <a:cubicBezTo>
                  <a:pt x="4582" y="30458"/>
                  <a:pt x="7118" y="31773"/>
                  <a:pt x="9614" y="31773"/>
                </a:cubicBezTo>
                <a:cubicBezTo>
                  <a:pt x="10148" y="31773"/>
                  <a:pt x="10679" y="31713"/>
                  <a:pt x="11191" y="31590"/>
                </a:cubicBezTo>
                <a:cubicBezTo>
                  <a:pt x="11526" y="31510"/>
                  <a:pt x="11847" y="31416"/>
                  <a:pt x="12169" y="31309"/>
                </a:cubicBezTo>
                <a:cubicBezTo>
                  <a:pt x="12236" y="31751"/>
                  <a:pt x="12330" y="32167"/>
                  <a:pt x="12464" y="32569"/>
                </a:cubicBezTo>
                <a:cubicBezTo>
                  <a:pt x="12933" y="34003"/>
                  <a:pt x="13911" y="35343"/>
                  <a:pt x="15264" y="36040"/>
                </a:cubicBezTo>
                <a:cubicBezTo>
                  <a:pt x="15942" y="36383"/>
                  <a:pt x="16668" y="36539"/>
                  <a:pt x="17401" y="36539"/>
                </a:cubicBezTo>
                <a:cubicBezTo>
                  <a:pt x="19555" y="36539"/>
                  <a:pt x="21767" y="35192"/>
                  <a:pt x="22957" y="33292"/>
                </a:cubicBezTo>
                <a:cubicBezTo>
                  <a:pt x="23131" y="32998"/>
                  <a:pt x="23292" y="32703"/>
                  <a:pt x="23439" y="32394"/>
                </a:cubicBezTo>
                <a:cubicBezTo>
                  <a:pt x="23787" y="32649"/>
                  <a:pt x="24163" y="32890"/>
                  <a:pt x="24538" y="33091"/>
                </a:cubicBezTo>
                <a:cubicBezTo>
                  <a:pt x="25434" y="33540"/>
                  <a:pt x="26441" y="33809"/>
                  <a:pt x="27432" y="33809"/>
                </a:cubicBezTo>
                <a:cubicBezTo>
                  <a:pt x="27951" y="33809"/>
                  <a:pt x="28467" y="33735"/>
                  <a:pt x="28960" y="33574"/>
                </a:cubicBezTo>
                <a:cubicBezTo>
                  <a:pt x="31814" y="32649"/>
                  <a:pt x="33141" y="29111"/>
                  <a:pt x="32444" y="26203"/>
                </a:cubicBezTo>
                <a:cubicBezTo>
                  <a:pt x="32364" y="25868"/>
                  <a:pt x="32270" y="25547"/>
                  <a:pt x="32163" y="25225"/>
                </a:cubicBezTo>
                <a:cubicBezTo>
                  <a:pt x="32605" y="25158"/>
                  <a:pt x="33021" y="25064"/>
                  <a:pt x="33423" y="24930"/>
                </a:cubicBezTo>
                <a:cubicBezTo>
                  <a:pt x="34856" y="24461"/>
                  <a:pt x="36197" y="23483"/>
                  <a:pt x="36893" y="22129"/>
                </a:cubicBezTo>
                <a:cubicBezTo>
                  <a:pt x="38247" y="19463"/>
                  <a:pt x="36692" y="16032"/>
                  <a:pt x="34146" y="14437"/>
                </a:cubicBezTo>
                <a:cubicBezTo>
                  <a:pt x="33851" y="14263"/>
                  <a:pt x="33557" y="14102"/>
                  <a:pt x="33248" y="13955"/>
                </a:cubicBezTo>
                <a:cubicBezTo>
                  <a:pt x="33503" y="13606"/>
                  <a:pt x="33744" y="13231"/>
                  <a:pt x="33945" y="12856"/>
                </a:cubicBezTo>
                <a:cubicBezTo>
                  <a:pt x="34629" y="11489"/>
                  <a:pt x="34897" y="9868"/>
                  <a:pt x="34428" y="8434"/>
                </a:cubicBezTo>
                <a:cubicBezTo>
                  <a:pt x="33651" y="6082"/>
                  <a:pt x="31094" y="4777"/>
                  <a:pt x="28587" y="4777"/>
                </a:cubicBezTo>
                <a:cubicBezTo>
                  <a:pt x="28065" y="4777"/>
                  <a:pt x="27545" y="4834"/>
                  <a:pt x="27044" y="4949"/>
                </a:cubicBezTo>
                <a:cubicBezTo>
                  <a:pt x="26695" y="5030"/>
                  <a:pt x="26387" y="5124"/>
                  <a:pt x="26066" y="5231"/>
                </a:cubicBezTo>
                <a:cubicBezTo>
                  <a:pt x="25999" y="4789"/>
                  <a:pt x="25891" y="4373"/>
                  <a:pt x="25757" y="3971"/>
                </a:cubicBezTo>
                <a:cubicBezTo>
                  <a:pt x="25302" y="2537"/>
                  <a:pt x="24337" y="1197"/>
                  <a:pt x="22983" y="500"/>
                </a:cubicBezTo>
                <a:cubicBezTo>
                  <a:pt x="22306" y="157"/>
                  <a:pt x="21579" y="0"/>
                  <a:pt x="20846"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06" name="Google Shape;106;p23"/>
          <p:cNvGrpSpPr/>
          <p:nvPr/>
        </p:nvGrpSpPr>
        <p:grpSpPr>
          <a:xfrm rot="-5400000">
            <a:off x="7708440" y="3939605"/>
            <a:ext cx="1789990" cy="2640135"/>
            <a:chOff x="2874425" y="502000"/>
            <a:chExt cx="614125" cy="905800"/>
          </a:xfrm>
        </p:grpSpPr>
        <p:sp>
          <p:nvSpPr>
            <p:cNvPr id="107" name="Google Shape;107;p23"/>
            <p:cNvSpPr/>
            <p:nvPr/>
          </p:nvSpPr>
          <p:spPr>
            <a:xfrm>
              <a:off x="3023675" y="597200"/>
              <a:ext cx="95000" cy="133825"/>
            </a:xfrm>
            <a:custGeom>
              <a:avLst/>
              <a:gdLst/>
              <a:ahLst/>
              <a:cxnLst/>
              <a:rect l="l" t="t" r="r" b="b"/>
              <a:pathLst>
                <a:path w="3800" h="5353" extrusionOk="0">
                  <a:moveTo>
                    <a:pt x="1448" y="1"/>
                  </a:moveTo>
                  <a:cubicBezTo>
                    <a:pt x="1" y="1"/>
                    <a:pt x="1387" y="3936"/>
                    <a:pt x="1723" y="4452"/>
                  </a:cubicBezTo>
                  <a:cubicBezTo>
                    <a:pt x="1924" y="4773"/>
                    <a:pt x="2152" y="5068"/>
                    <a:pt x="2487" y="5243"/>
                  </a:cubicBezTo>
                  <a:cubicBezTo>
                    <a:pt x="2633" y="5313"/>
                    <a:pt x="2799" y="5352"/>
                    <a:pt x="2963" y="5352"/>
                  </a:cubicBezTo>
                  <a:cubicBezTo>
                    <a:pt x="3174" y="5352"/>
                    <a:pt x="3381" y="5286"/>
                    <a:pt x="3532" y="5135"/>
                  </a:cubicBezTo>
                  <a:cubicBezTo>
                    <a:pt x="3760" y="4908"/>
                    <a:pt x="3800" y="4532"/>
                    <a:pt x="3800" y="4197"/>
                  </a:cubicBezTo>
                  <a:cubicBezTo>
                    <a:pt x="3786" y="3045"/>
                    <a:pt x="3451" y="1906"/>
                    <a:pt x="2822" y="927"/>
                  </a:cubicBezTo>
                  <a:cubicBezTo>
                    <a:pt x="2647" y="633"/>
                    <a:pt x="2406" y="351"/>
                    <a:pt x="2085" y="177"/>
                  </a:cubicBezTo>
                  <a:cubicBezTo>
                    <a:pt x="1829" y="55"/>
                    <a:pt x="1618" y="1"/>
                    <a:pt x="1448"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p23"/>
            <p:cNvSpPr/>
            <p:nvPr/>
          </p:nvSpPr>
          <p:spPr>
            <a:xfrm>
              <a:off x="3322275" y="760050"/>
              <a:ext cx="94900" cy="133800"/>
            </a:xfrm>
            <a:custGeom>
              <a:avLst/>
              <a:gdLst/>
              <a:ahLst/>
              <a:cxnLst/>
              <a:rect l="l" t="t" r="r" b="b"/>
              <a:pathLst>
                <a:path w="3796" h="5352" extrusionOk="0">
                  <a:moveTo>
                    <a:pt x="1457" y="0"/>
                  </a:moveTo>
                  <a:cubicBezTo>
                    <a:pt x="0" y="0"/>
                    <a:pt x="1407" y="3959"/>
                    <a:pt x="1719" y="4451"/>
                  </a:cubicBezTo>
                  <a:cubicBezTo>
                    <a:pt x="1920" y="4772"/>
                    <a:pt x="2161" y="5067"/>
                    <a:pt x="2496" y="5241"/>
                  </a:cubicBezTo>
                  <a:cubicBezTo>
                    <a:pt x="2642" y="5312"/>
                    <a:pt x="2806" y="5351"/>
                    <a:pt x="2967" y="5351"/>
                  </a:cubicBezTo>
                  <a:cubicBezTo>
                    <a:pt x="3175" y="5351"/>
                    <a:pt x="3377" y="5285"/>
                    <a:pt x="3528" y="5134"/>
                  </a:cubicBezTo>
                  <a:cubicBezTo>
                    <a:pt x="3769" y="4906"/>
                    <a:pt x="3796" y="4531"/>
                    <a:pt x="3796" y="4196"/>
                  </a:cubicBezTo>
                  <a:cubicBezTo>
                    <a:pt x="3783" y="3044"/>
                    <a:pt x="3448" y="1905"/>
                    <a:pt x="2831" y="926"/>
                  </a:cubicBezTo>
                  <a:cubicBezTo>
                    <a:pt x="2644" y="631"/>
                    <a:pt x="2402" y="350"/>
                    <a:pt x="2094" y="176"/>
                  </a:cubicBezTo>
                  <a:cubicBezTo>
                    <a:pt x="1838" y="55"/>
                    <a:pt x="1628" y="0"/>
                    <a:pt x="1457"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 name="Google Shape;109;p23"/>
            <p:cNvSpPr/>
            <p:nvPr/>
          </p:nvSpPr>
          <p:spPr>
            <a:xfrm>
              <a:off x="3181975" y="689800"/>
              <a:ext cx="69050" cy="141350"/>
            </a:xfrm>
            <a:custGeom>
              <a:avLst/>
              <a:gdLst/>
              <a:ahLst/>
              <a:cxnLst/>
              <a:rect l="l" t="t" r="r" b="b"/>
              <a:pathLst>
                <a:path w="2762" h="5654" extrusionOk="0">
                  <a:moveTo>
                    <a:pt x="815" y="0"/>
                  </a:moveTo>
                  <a:cubicBezTo>
                    <a:pt x="421" y="0"/>
                    <a:pt x="79" y="333"/>
                    <a:pt x="41" y="1069"/>
                  </a:cubicBezTo>
                  <a:cubicBezTo>
                    <a:pt x="1" y="2477"/>
                    <a:pt x="577" y="4125"/>
                    <a:pt x="1434" y="5224"/>
                  </a:cubicBezTo>
                  <a:cubicBezTo>
                    <a:pt x="1604" y="5432"/>
                    <a:pt x="1824" y="5653"/>
                    <a:pt x="2082" y="5653"/>
                  </a:cubicBezTo>
                  <a:cubicBezTo>
                    <a:pt x="2089" y="5653"/>
                    <a:pt x="2097" y="5653"/>
                    <a:pt x="2105" y="5653"/>
                  </a:cubicBezTo>
                  <a:cubicBezTo>
                    <a:pt x="2587" y="5639"/>
                    <a:pt x="2761" y="5009"/>
                    <a:pt x="2748" y="4554"/>
                  </a:cubicBezTo>
                  <a:cubicBezTo>
                    <a:pt x="2708" y="3361"/>
                    <a:pt x="2346" y="2222"/>
                    <a:pt x="1971" y="1096"/>
                  </a:cubicBezTo>
                  <a:cubicBezTo>
                    <a:pt x="1740" y="397"/>
                    <a:pt x="1246" y="0"/>
                    <a:pt x="815"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 name="Google Shape;110;p23"/>
            <p:cNvSpPr/>
            <p:nvPr/>
          </p:nvSpPr>
          <p:spPr>
            <a:xfrm>
              <a:off x="3223175" y="1134275"/>
              <a:ext cx="69375" cy="141475"/>
            </a:xfrm>
            <a:custGeom>
              <a:avLst/>
              <a:gdLst/>
              <a:ahLst/>
              <a:cxnLst/>
              <a:rect l="l" t="t" r="r" b="b"/>
              <a:pathLst>
                <a:path w="2775" h="5659" extrusionOk="0">
                  <a:moveTo>
                    <a:pt x="680" y="1"/>
                  </a:moveTo>
                  <a:cubicBezTo>
                    <a:pt x="673" y="1"/>
                    <a:pt x="665" y="1"/>
                    <a:pt x="658" y="1"/>
                  </a:cubicBezTo>
                  <a:cubicBezTo>
                    <a:pt x="175" y="15"/>
                    <a:pt x="1" y="645"/>
                    <a:pt x="28" y="1114"/>
                  </a:cubicBezTo>
                  <a:cubicBezTo>
                    <a:pt x="54" y="2293"/>
                    <a:pt x="430" y="3432"/>
                    <a:pt x="792" y="4558"/>
                  </a:cubicBezTo>
                  <a:cubicBezTo>
                    <a:pt x="1023" y="5259"/>
                    <a:pt x="1518" y="5659"/>
                    <a:pt x="1949" y="5659"/>
                  </a:cubicBezTo>
                  <a:cubicBezTo>
                    <a:pt x="2343" y="5659"/>
                    <a:pt x="2683" y="5326"/>
                    <a:pt x="2721" y="4585"/>
                  </a:cubicBezTo>
                  <a:cubicBezTo>
                    <a:pt x="2775" y="3204"/>
                    <a:pt x="2185" y="1529"/>
                    <a:pt x="1328" y="444"/>
                  </a:cubicBezTo>
                  <a:cubicBezTo>
                    <a:pt x="1158" y="222"/>
                    <a:pt x="938" y="1"/>
                    <a:pt x="680"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Google Shape;111;p23"/>
            <p:cNvSpPr/>
            <p:nvPr/>
          </p:nvSpPr>
          <p:spPr>
            <a:xfrm>
              <a:off x="3047975" y="1007225"/>
              <a:ext cx="69025" cy="141525"/>
            </a:xfrm>
            <a:custGeom>
              <a:avLst/>
              <a:gdLst/>
              <a:ahLst/>
              <a:cxnLst/>
              <a:rect l="l" t="t" r="r" b="b"/>
              <a:pathLst>
                <a:path w="2761" h="5661" extrusionOk="0">
                  <a:moveTo>
                    <a:pt x="809" y="0"/>
                  </a:moveTo>
                  <a:cubicBezTo>
                    <a:pt x="417" y="0"/>
                    <a:pt x="79" y="330"/>
                    <a:pt x="40" y="1063"/>
                  </a:cubicBezTo>
                  <a:cubicBezTo>
                    <a:pt x="0" y="2457"/>
                    <a:pt x="576" y="4132"/>
                    <a:pt x="1434" y="5217"/>
                  </a:cubicBezTo>
                  <a:cubicBezTo>
                    <a:pt x="1604" y="5426"/>
                    <a:pt x="1824" y="5660"/>
                    <a:pt x="2083" y="5660"/>
                  </a:cubicBezTo>
                  <a:cubicBezTo>
                    <a:pt x="2090" y="5660"/>
                    <a:pt x="2097" y="5660"/>
                    <a:pt x="2104" y="5660"/>
                  </a:cubicBezTo>
                  <a:cubicBezTo>
                    <a:pt x="2587" y="5633"/>
                    <a:pt x="2761" y="5016"/>
                    <a:pt x="2747" y="4547"/>
                  </a:cubicBezTo>
                  <a:cubicBezTo>
                    <a:pt x="2707" y="3355"/>
                    <a:pt x="2345" y="2216"/>
                    <a:pt x="1970" y="1103"/>
                  </a:cubicBezTo>
                  <a:cubicBezTo>
                    <a:pt x="1738" y="401"/>
                    <a:pt x="1241" y="0"/>
                    <a:pt x="809"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 name="Google Shape;112;p23"/>
            <p:cNvSpPr/>
            <p:nvPr/>
          </p:nvSpPr>
          <p:spPr>
            <a:xfrm>
              <a:off x="3094525" y="817100"/>
              <a:ext cx="89825" cy="154950"/>
            </a:xfrm>
            <a:custGeom>
              <a:avLst/>
              <a:gdLst/>
              <a:ahLst/>
              <a:cxnLst/>
              <a:rect l="l" t="t" r="r" b="b"/>
              <a:pathLst>
                <a:path w="3593" h="6198" extrusionOk="0">
                  <a:moveTo>
                    <a:pt x="1160" y="0"/>
                  </a:moveTo>
                  <a:cubicBezTo>
                    <a:pt x="897" y="0"/>
                    <a:pt x="644" y="93"/>
                    <a:pt x="497" y="306"/>
                  </a:cubicBezTo>
                  <a:cubicBezTo>
                    <a:pt x="1" y="963"/>
                    <a:pt x="376" y="1834"/>
                    <a:pt x="564" y="2504"/>
                  </a:cubicBezTo>
                  <a:cubicBezTo>
                    <a:pt x="845" y="3522"/>
                    <a:pt x="1060" y="4460"/>
                    <a:pt x="1649" y="5385"/>
                  </a:cubicBezTo>
                  <a:cubicBezTo>
                    <a:pt x="1797" y="5640"/>
                    <a:pt x="1984" y="5867"/>
                    <a:pt x="2225" y="6042"/>
                  </a:cubicBezTo>
                  <a:cubicBezTo>
                    <a:pt x="2365" y="6140"/>
                    <a:pt x="2544" y="6198"/>
                    <a:pt x="2720" y="6198"/>
                  </a:cubicBezTo>
                  <a:cubicBezTo>
                    <a:pt x="2832" y="6198"/>
                    <a:pt x="2944" y="6174"/>
                    <a:pt x="3043" y="6122"/>
                  </a:cubicBezTo>
                  <a:cubicBezTo>
                    <a:pt x="3405" y="5934"/>
                    <a:pt x="3512" y="5465"/>
                    <a:pt x="3525" y="5050"/>
                  </a:cubicBezTo>
                  <a:cubicBezTo>
                    <a:pt x="3592" y="3643"/>
                    <a:pt x="3244" y="2222"/>
                    <a:pt x="2520" y="1016"/>
                  </a:cubicBezTo>
                  <a:cubicBezTo>
                    <a:pt x="2306" y="641"/>
                    <a:pt x="2038" y="293"/>
                    <a:pt x="1649" y="105"/>
                  </a:cubicBezTo>
                  <a:cubicBezTo>
                    <a:pt x="1498" y="37"/>
                    <a:pt x="1327" y="0"/>
                    <a:pt x="1160"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p23"/>
            <p:cNvSpPr/>
            <p:nvPr/>
          </p:nvSpPr>
          <p:spPr>
            <a:xfrm>
              <a:off x="3363225" y="560650"/>
              <a:ext cx="89475" cy="155125"/>
            </a:xfrm>
            <a:custGeom>
              <a:avLst/>
              <a:gdLst/>
              <a:ahLst/>
              <a:cxnLst/>
              <a:rect l="l" t="t" r="r" b="b"/>
              <a:pathLst>
                <a:path w="3579" h="6205" extrusionOk="0">
                  <a:moveTo>
                    <a:pt x="1154" y="0"/>
                  </a:moveTo>
                  <a:cubicBezTo>
                    <a:pt x="892" y="0"/>
                    <a:pt x="639" y="98"/>
                    <a:pt x="483" y="312"/>
                  </a:cubicBezTo>
                  <a:cubicBezTo>
                    <a:pt x="0" y="969"/>
                    <a:pt x="362" y="1840"/>
                    <a:pt x="550" y="2510"/>
                  </a:cubicBezTo>
                  <a:cubicBezTo>
                    <a:pt x="831" y="3529"/>
                    <a:pt x="1073" y="4493"/>
                    <a:pt x="1635" y="5391"/>
                  </a:cubicBezTo>
                  <a:cubicBezTo>
                    <a:pt x="1796" y="5646"/>
                    <a:pt x="1970" y="5874"/>
                    <a:pt x="2212" y="6048"/>
                  </a:cubicBezTo>
                  <a:cubicBezTo>
                    <a:pt x="2351" y="6146"/>
                    <a:pt x="2530" y="6204"/>
                    <a:pt x="2706" y="6204"/>
                  </a:cubicBezTo>
                  <a:cubicBezTo>
                    <a:pt x="2818" y="6204"/>
                    <a:pt x="2930" y="6181"/>
                    <a:pt x="3029" y="6128"/>
                  </a:cubicBezTo>
                  <a:cubicBezTo>
                    <a:pt x="3404" y="5941"/>
                    <a:pt x="3498" y="5472"/>
                    <a:pt x="3511" y="5056"/>
                  </a:cubicBezTo>
                  <a:cubicBezTo>
                    <a:pt x="3578" y="3649"/>
                    <a:pt x="3230" y="2229"/>
                    <a:pt x="2506" y="1023"/>
                  </a:cubicBezTo>
                  <a:cubicBezTo>
                    <a:pt x="2292" y="647"/>
                    <a:pt x="2024" y="299"/>
                    <a:pt x="1635" y="111"/>
                  </a:cubicBezTo>
                  <a:cubicBezTo>
                    <a:pt x="1486" y="39"/>
                    <a:pt x="1318" y="0"/>
                    <a:pt x="1154"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p23"/>
            <p:cNvSpPr/>
            <p:nvPr/>
          </p:nvSpPr>
          <p:spPr>
            <a:xfrm>
              <a:off x="2920650" y="727200"/>
              <a:ext cx="89475" cy="130750"/>
            </a:xfrm>
            <a:custGeom>
              <a:avLst/>
              <a:gdLst/>
              <a:ahLst/>
              <a:cxnLst/>
              <a:rect l="l" t="t" r="r" b="b"/>
              <a:pathLst>
                <a:path w="3579" h="5230" extrusionOk="0">
                  <a:moveTo>
                    <a:pt x="1510" y="1"/>
                  </a:moveTo>
                  <a:cubicBezTo>
                    <a:pt x="1499" y="1"/>
                    <a:pt x="1487" y="1"/>
                    <a:pt x="1475" y="2"/>
                  </a:cubicBezTo>
                  <a:cubicBezTo>
                    <a:pt x="1" y="123"/>
                    <a:pt x="1783" y="4130"/>
                    <a:pt x="2078" y="4626"/>
                  </a:cubicBezTo>
                  <a:cubicBezTo>
                    <a:pt x="2199" y="4880"/>
                    <a:pt x="2386" y="5148"/>
                    <a:pt x="2681" y="5215"/>
                  </a:cubicBezTo>
                  <a:cubicBezTo>
                    <a:pt x="2719" y="5225"/>
                    <a:pt x="2757" y="5229"/>
                    <a:pt x="2795" y="5229"/>
                  </a:cubicBezTo>
                  <a:cubicBezTo>
                    <a:pt x="3029" y="5229"/>
                    <a:pt x="3265" y="5063"/>
                    <a:pt x="3391" y="4867"/>
                  </a:cubicBezTo>
                  <a:cubicBezTo>
                    <a:pt x="3539" y="4626"/>
                    <a:pt x="3579" y="4331"/>
                    <a:pt x="3566" y="4036"/>
                  </a:cubicBezTo>
                  <a:cubicBezTo>
                    <a:pt x="3539" y="3299"/>
                    <a:pt x="3298" y="2616"/>
                    <a:pt x="3056" y="1932"/>
                  </a:cubicBezTo>
                  <a:cubicBezTo>
                    <a:pt x="2936" y="1597"/>
                    <a:pt x="2828" y="1262"/>
                    <a:pt x="2641" y="954"/>
                  </a:cubicBezTo>
                  <a:cubicBezTo>
                    <a:pt x="2453" y="659"/>
                    <a:pt x="2199" y="378"/>
                    <a:pt x="1917" y="177"/>
                  </a:cubicBezTo>
                  <a:cubicBezTo>
                    <a:pt x="1793" y="77"/>
                    <a:pt x="1657" y="1"/>
                    <a:pt x="1510"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p23"/>
            <p:cNvSpPr/>
            <p:nvPr/>
          </p:nvSpPr>
          <p:spPr>
            <a:xfrm>
              <a:off x="3398725" y="958375"/>
              <a:ext cx="89825" cy="130725"/>
            </a:xfrm>
            <a:custGeom>
              <a:avLst/>
              <a:gdLst/>
              <a:ahLst/>
              <a:cxnLst/>
              <a:rect l="l" t="t" r="r" b="b"/>
              <a:pathLst>
                <a:path w="3593" h="5229" extrusionOk="0">
                  <a:moveTo>
                    <a:pt x="1513" y="0"/>
                  </a:moveTo>
                  <a:cubicBezTo>
                    <a:pt x="1500" y="0"/>
                    <a:pt x="1488" y="1"/>
                    <a:pt x="1475" y="2"/>
                  </a:cubicBezTo>
                  <a:cubicBezTo>
                    <a:pt x="1" y="123"/>
                    <a:pt x="1810" y="4129"/>
                    <a:pt x="2078" y="4625"/>
                  </a:cubicBezTo>
                  <a:cubicBezTo>
                    <a:pt x="2212" y="4880"/>
                    <a:pt x="2400" y="5148"/>
                    <a:pt x="2681" y="5215"/>
                  </a:cubicBezTo>
                  <a:cubicBezTo>
                    <a:pt x="2719" y="5224"/>
                    <a:pt x="2757" y="5229"/>
                    <a:pt x="2795" y="5229"/>
                  </a:cubicBezTo>
                  <a:cubicBezTo>
                    <a:pt x="3032" y="5229"/>
                    <a:pt x="3278" y="5062"/>
                    <a:pt x="3405" y="4866"/>
                  </a:cubicBezTo>
                  <a:cubicBezTo>
                    <a:pt x="3552" y="4625"/>
                    <a:pt x="3592" y="4330"/>
                    <a:pt x="3566" y="4036"/>
                  </a:cubicBezTo>
                  <a:cubicBezTo>
                    <a:pt x="3552" y="3299"/>
                    <a:pt x="3298" y="2615"/>
                    <a:pt x="3070" y="1932"/>
                  </a:cubicBezTo>
                  <a:cubicBezTo>
                    <a:pt x="2949" y="1597"/>
                    <a:pt x="2829" y="1262"/>
                    <a:pt x="2654" y="953"/>
                  </a:cubicBezTo>
                  <a:cubicBezTo>
                    <a:pt x="2467" y="659"/>
                    <a:pt x="2212" y="377"/>
                    <a:pt x="1931" y="176"/>
                  </a:cubicBezTo>
                  <a:cubicBezTo>
                    <a:pt x="1806" y="77"/>
                    <a:pt x="1671" y="0"/>
                    <a:pt x="1513"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 name="Google Shape;116;p23"/>
            <p:cNvSpPr/>
            <p:nvPr/>
          </p:nvSpPr>
          <p:spPr>
            <a:xfrm>
              <a:off x="3194700" y="502000"/>
              <a:ext cx="89825" cy="130475"/>
            </a:xfrm>
            <a:custGeom>
              <a:avLst/>
              <a:gdLst/>
              <a:ahLst/>
              <a:cxnLst/>
              <a:rect l="l" t="t" r="r" b="b"/>
              <a:pathLst>
                <a:path w="3593" h="5219" extrusionOk="0">
                  <a:moveTo>
                    <a:pt x="1536" y="0"/>
                  </a:moveTo>
                  <a:cubicBezTo>
                    <a:pt x="1516" y="0"/>
                    <a:pt x="1495" y="2"/>
                    <a:pt x="1475" y="5"/>
                  </a:cubicBezTo>
                  <a:cubicBezTo>
                    <a:pt x="1" y="112"/>
                    <a:pt x="1810" y="4119"/>
                    <a:pt x="2078" y="4628"/>
                  </a:cubicBezTo>
                  <a:cubicBezTo>
                    <a:pt x="2212" y="4869"/>
                    <a:pt x="2400" y="5137"/>
                    <a:pt x="2681" y="5204"/>
                  </a:cubicBezTo>
                  <a:cubicBezTo>
                    <a:pt x="2720" y="5214"/>
                    <a:pt x="2760" y="5219"/>
                    <a:pt x="2801" y="5219"/>
                  </a:cubicBezTo>
                  <a:cubicBezTo>
                    <a:pt x="3036" y="5219"/>
                    <a:pt x="3279" y="5062"/>
                    <a:pt x="3405" y="4856"/>
                  </a:cubicBezTo>
                  <a:cubicBezTo>
                    <a:pt x="3552" y="4628"/>
                    <a:pt x="3592" y="4320"/>
                    <a:pt x="3579" y="4039"/>
                  </a:cubicBezTo>
                  <a:cubicBezTo>
                    <a:pt x="3552" y="3302"/>
                    <a:pt x="3297" y="2605"/>
                    <a:pt x="3070" y="1921"/>
                  </a:cubicBezTo>
                  <a:cubicBezTo>
                    <a:pt x="2949" y="1586"/>
                    <a:pt x="2842" y="1251"/>
                    <a:pt x="2654" y="956"/>
                  </a:cubicBezTo>
                  <a:cubicBezTo>
                    <a:pt x="2467" y="648"/>
                    <a:pt x="2212" y="367"/>
                    <a:pt x="1931" y="166"/>
                  </a:cubicBezTo>
                  <a:cubicBezTo>
                    <a:pt x="1812" y="83"/>
                    <a:pt x="1684" y="0"/>
                    <a:pt x="1536"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 name="Google Shape;117;p23"/>
            <p:cNvSpPr/>
            <p:nvPr/>
          </p:nvSpPr>
          <p:spPr>
            <a:xfrm>
              <a:off x="3358525" y="1172450"/>
              <a:ext cx="89825" cy="130725"/>
            </a:xfrm>
            <a:custGeom>
              <a:avLst/>
              <a:gdLst/>
              <a:ahLst/>
              <a:cxnLst/>
              <a:rect l="l" t="t" r="r" b="b"/>
              <a:pathLst>
                <a:path w="3593" h="5229" extrusionOk="0">
                  <a:moveTo>
                    <a:pt x="1513" y="1"/>
                  </a:moveTo>
                  <a:cubicBezTo>
                    <a:pt x="1500" y="1"/>
                    <a:pt x="1488" y="1"/>
                    <a:pt x="1475" y="2"/>
                  </a:cubicBezTo>
                  <a:cubicBezTo>
                    <a:pt x="1" y="123"/>
                    <a:pt x="1797" y="4116"/>
                    <a:pt x="2078" y="4625"/>
                  </a:cubicBezTo>
                  <a:cubicBezTo>
                    <a:pt x="2212" y="4880"/>
                    <a:pt x="2400" y="5148"/>
                    <a:pt x="2681" y="5215"/>
                  </a:cubicBezTo>
                  <a:cubicBezTo>
                    <a:pt x="2718" y="5224"/>
                    <a:pt x="2756" y="5229"/>
                    <a:pt x="2795" y="5229"/>
                  </a:cubicBezTo>
                  <a:cubicBezTo>
                    <a:pt x="3032" y="5229"/>
                    <a:pt x="3278" y="5061"/>
                    <a:pt x="3405" y="4853"/>
                  </a:cubicBezTo>
                  <a:cubicBezTo>
                    <a:pt x="3552" y="4625"/>
                    <a:pt x="3592" y="4317"/>
                    <a:pt x="3565" y="4036"/>
                  </a:cubicBezTo>
                  <a:cubicBezTo>
                    <a:pt x="3552" y="3299"/>
                    <a:pt x="3297" y="2615"/>
                    <a:pt x="3070" y="1932"/>
                  </a:cubicBezTo>
                  <a:cubicBezTo>
                    <a:pt x="2949" y="1597"/>
                    <a:pt x="2828" y="1262"/>
                    <a:pt x="2654" y="954"/>
                  </a:cubicBezTo>
                  <a:cubicBezTo>
                    <a:pt x="2467" y="645"/>
                    <a:pt x="2212" y="364"/>
                    <a:pt x="1931" y="163"/>
                  </a:cubicBezTo>
                  <a:cubicBezTo>
                    <a:pt x="1806" y="76"/>
                    <a:pt x="1671" y="1"/>
                    <a:pt x="1513"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 name="Google Shape;118;p23"/>
            <p:cNvSpPr/>
            <p:nvPr/>
          </p:nvSpPr>
          <p:spPr>
            <a:xfrm>
              <a:off x="3256025" y="918125"/>
              <a:ext cx="104550" cy="155450"/>
            </a:xfrm>
            <a:custGeom>
              <a:avLst/>
              <a:gdLst/>
              <a:ahLst/>
              <a:cxnLst/>
              <a:rect l="l" t="t" r="r" b="b"/>
              <a:pathLst>
                <a:path w="4182" h="6218" extrusionOk="0">
                  <a:moveTo>
                    <a:pt x="1782" y="0"/>
                  </a:moveTo>
                  <a:cubicBezTo>
                    <a:pt x="1224" y="0"/>
                    <a:pt x="594" y="511"/>
                    <a:pt x="416" y="1022"/>
                  </a:cubicBezTo>
                  <a:cubicBezTo>
                    <a:pt x="0" y="2202"/>
                    <a:pt x="804" y="4105"/>
                    <a:pt x="1421" y="5110"/>
                  </a:cubicBezTo>
                  <a:cubicBezTo>
                    <a:pt x="1689" y="5552"/>
                    <a:pt x="2024" y="5967"/>
                    <a:pt x="2493" y="6155"/>
                  </a:cubicBezTo>
                  <a:cubicBezTo>
                    <a:pt x="2599" y="6193"/>
                    <a:pt x="2714" y="6218"/>
                    <a:pt x="2830" y="6218"/>
                  </a:cubicBezTo>
                  <a:cubicBezTo>
                    <a:pt x="2919" y="6218"/>
                    <a:pt x="3009" y="6203"/>
                    <a:pt x="3096" y="6168"/>
                  </a:cubicBezTo>
                  <a:cubicBezTo>
                    <a:pt x="3270" y="6101"/>
                    <a:pt x="3404" y="5981"/>
                    <a:pt x="3498" y="5847"/>
                  </a:cubicBezTo>
                  <a:cubicBezTo>
                    <a:pt x="4020" y="5230"/>
                    <a:pt x="4181" y="4359"/>
                    <a:pt x="4087" y="3555"/>
                  </a:cubicBezTo>
                  <a:cubicBezTo>
                    <a:pt x="3980" y="2751"/>
                    <a:pt x="3645" y="2001"/>
                    <a:pt x="3270" y="1277"/>
                  </a:cubicBezTo>
                  <a:cubicBezTo>
                    <a:pt x="2975" y="741"/>
                    <a:pt x="2533" y="57"/>
                    <a:pt x="1863" y="4"/>
                  </a:cubicBezTo>
                  <a:cubicBezTo>
                    <a:pt x="1836" y="1"/>
                    <a:pt x="1809" y="0"/>
                    <a:pt x="1782"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 name="Google Shape;119;p23"/>
            <p:cNvSpPr/>
            <p:nvPr/>
          </p:nvSpPr>
          <p:spPr>
            <a:xfrm>
              <a:off x="3108275" y="1252475"/>
              <a:ext cx="104550" cy="155325"/>
            </a:xfrm>
            <a:custGeom>
              <a:avLst/>
              <a:gdLst/>
              <a:ahLst/>
              <a:cxnLst/>
              <a:rect l="l" t="t" r="r" b="b"/>
              <a:pathLst>
                <a:path w="4182" h="6213" extrusionOk="0">
                  <a:moveTo>
                    <a:pt x="1770" y="0"/>
                  </a:moveTo>
                  <a:cubicBezTo>
                    <a:pt x="1224" y="0"/>
                    <a:pt x="595" y="511"/>
                    <a:pt x="416" y="1022"/>
                  </a:cubicBezTo>
                  <a:cubicBezTo>
                    <a:pt x="0" y="2215"/>
                    <a:pt x="818" y="4105"/>
                    <a:pt x="1421" y="5110"/>
                  </a:cubicBezTo>
                  <a:cubicBezTo>
                    <a:pt x="1689" y="5539"/>
                    <a:pt x="2024" y="5967"/>
                    <a:pt x="2493" y="6142"/>
                  </a:cubicBezTo>
                  <a:cubicBezTo>
                    <a:pt x="2607" y="6182"/>
                    <a:pt x="2730" y="6213"/>
                    <a:pt x="2855" y="6213"/>
                  </a:cubicBezTo>
                  <a:cubicBezTo>
                    <a:pt x="2936" y="6213"/>
                    <a:pt x="3017" y="6200"/>
                    <a:pt x="3096" y="6168"/>
                  </a:cubicBezTo>
                  <a:cubicBezTo>
                    <a:pt x="3257" y="6101"/>
                    <a:pt x="3391" y="5981"/>
                    <a:pt x="3498" y="5847"/>
                  </a:cubicBezTo>
                  <a:cubicBezTo>
                    <a:pt x="4021" y="5230"/>
                    <a:pt x="4181" y="4359"/>
                    <a:pt x="4074" y="3555"/>
                  </a:cubicBezTo>
                  <a:cubicBezTo>
                    <a:pt x="3980" y="2751"/>
                    <a:pt x="3645" y="1987"/>
                    <a:pt x="3257" y="1277"/>
                  </a:cubicBezTo>
                  <a:cubicBezTo>
                    <a:pt x="2975" y="741"/>
                    <a:pt x="2520" y="44"/>
                    <a:pt x="1850" y="4"/>
                  </a:cubicBezTo>
                  <a:cubicBezTo>
                    <a:pt x="1824" y="1"/>
                    <a:pt x="1797" y="0"/>
                    <a:pt x="1770"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Google Shape;120;p23"/>
            <p:cNvSpPr/>
            <p:nvPr/>
          </p:nvSpPr>
          <p:spPr>
            <a:xfrm>
              <a:off x="2874425" y="906725"/>
              <a:ext cx="104900" cy="155475"/>
            </a:xfrm>
            <a:custGeom>
              <a:avLst/>
              <a:gdLst/>
              <a:ahLst/>
              <a:cxnLst/>
              <a:rect l="l" t="t" r="r" b="b"/>
              <a:pathLst>
                <a:path w="4196" h="6219" extrusionOk="0">
                  <a:moveTo>
                    <a:pt x="1784" y="1"/>
                  </a:moveTo>
                  <a:cubicBezTo>
                    <a:pt x="1226" y="1"/>
                    <a:pt x="595" y="524"/>
                    <a:pt x="416" y="1036"/>
                  </a:cubicBezTo>
                  <a:cubicBezTo>
                    <a:pt x="1" y="2215"/>
                    <a:pt x="818" y="4118"/>
                    <a:pt x="1421" y="5123"/>
                  </a:cubicBezTo>
                  <a:cubicBezTo>
                    <a:pt x="1689" y="5552"/>
                    <a:pt x="2024" y="5968"/>
                    <a:pt x="2493" y="6155"/>
                  </a:cubicBezTo>
                  <a:cubicBezTo>
                    <a:pt x="2599" y="6193"/>
                    <a:pt x="2714" y="6218"/>
                    <a:pt x="2830" y="6218"/>
                  </a:cubicBezTo>
                  <a:cubicBezTo>
                    <a:pt x="2919" y="6218"/>
                    <a:pt x="3009" y="6204"/>
                    <a:pt x="3096" y="6169"/>
                  </a:cubicBezTo>
                  <a:cubicBezTo>
                    <a:pt x="3270" y="6102"/>
                    <a:pt x="3404" y="5981"/>
                    <a:pt x="3498" y="5847"/>
                  </a:cubicBezTo>
                  <a:cubicBezTo>
                    <a:pt x="4021" y="5231"/>
                    <a:pt x="4195" y="4360"/>
                    <a:pt x="4088" y="3555"/>
                  </a:cubicBezTo>
                  <a:cubicBezTo>
                    <a:pt x="3994" y="2751"/>
                    <a:pt x="3659" y="2001"/>
                    <a:pt x="3270" y="1277"/>
                  </a:cubicBezTo>
                  <a:cubicBezTo>
                    <a:pt x="2989" y="741"/>
                    <a:pt x="2533" y="58"/>
                    <a:pt x="1863" y="4"/>
                  </a:cubicBezTo>
                  <a:cubicBezTo>
                    <a:pt x="1837" y="2"/>
                    <a:pt x="1811" y="1"/>
                    <a:pt x="1784"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six columns">
  <p:cSld name="BLANK_1_1_1_1_1">
    <p:spTree>
      <p:nvGrpSpPr>
        <p:cNvPr id="1" name="Shape 121"/>
        <p:cNvGrpSpPr/>
        <p:nvPr/>
      </p:nvGrpSpPr>
      <p:grpSpPr>
        <a:xfrm>
          <a:off x="0" y="0"/>
          <a:ext cx="0" cy="0"/>
          <a:chOff x="0" y="0"/>
          <a:chExt cx="0" cy="0"/>
        </a:xfrm>
      </p:grpSpPr>
      <p:sp>
        <p:nvSpPr>
          <p:cNvPr id="122" name="Google Shape;122;p24"/>
          <p:cNvSpPr txBox="1">
            <a:spLocks noGrp="1"/>
          </p:cNvSpPr>
          <p:nvPr>
            <p:ph type="title"/>
          </p:nvPr>
        </p:nvSpPr>
        <p:spPr>
          <a:xfrm>
            <a:off x="796177" y="1852350"/>
            <a:ext cx="14577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23" name="Google Shape;123;p24"/>
          <p:cNvSpPr txBox="1">
            <a:spLocks noGrp="1"/>
          </p:cNvSpPr>
          <p:nvPr>
            <p:ph type="subTitle" idx="1"/>
          </p:nvPr>
        </p:nvSpPr>
        <p:spPr>
          <a:xfrm>
            <a:off x="796177" y="2286475"/>
            <a:ext cx="23055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24" name="Google Shape;124;p24"/>
          <p:cNvSpPr txBox="1">
            <a:spLocks noGrp="1"/>
          </p:cNvSpPr>
          <p:nvPr>
            <p:ph type="title" idx="2"/>
          </p:nvPr>
        </p:nvSpPr>
        <p:spPr>
          <a:xfrm>
            <a:off x="3419247" y="1852350"/>
            <a:ext cx="14577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25" name="Google Shape;125;p24"/>
          <p:cNvSpPr txBox="1">
            <a:spLocks noGrp="1"/>
          </p:cNvSpPr>
          <p:nvPr>
            <p:ph type="subTitle" idx="3"/>
          </p:nvPr>
        </p:nvSpPr>
        <p:spPr>
          <a:xfrm>
            <a:off x="3419247" y="2286475"/>
            <a:ext cx="23055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26" name="Google Shape;126;p24"/>
          <p:cNvSpPr txBox="1">
            <a:spLocks noGrp="1"/>
          </p:cNvSpPr>
          <p:nvPr>
            <p:ph type="title" idx="4"/>
          </p:nvPr>
        </p:nvSpPr>
        <p:spPr>
          <a:xfrm>
            <a:off x="796177" y="3438150"/>
            <a:ext cx="14577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27" name="Google Shape;127;p24"/>
          <p:cNvSpPr txBox="1">
            <a:spLocks noGrp="1"/>
          </p:cNvSpPr>
          <p:nvPr>
            <p:ph type="subTitle" idx="5"/>
          </p:nvPr>
        </p:nvSpPr>
        <p:spPr>
          <a:xfrm>
            <a:off x="796177" y="3872275"/>
            <a:ext cx="23055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28" name="Google Shape;128;p24"/>
          <p:cNvSpPr txBox="1">
            <a:spLocks noGrp="1"/>
          </p:cNvSpPr>
          <p:nvPr>
            <p:ph type="title" idx="6"/>
          </p:nvPr>
        </p:nvSpPr>
        <p:spPr>
          <a:xfrm>
            <a:off x="3419247" y="3438150"/>
            <a:ext cx="14577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29" name="Google Shape;129;p24"/>
          <p:cNvSpPr txBox="1">
            <a:spLocks noGrp="1"/>
          </p:cNvSpPr>
          <p:nvPr>
            <p:ph type="subTitle" idx="7"/>
          </p:nvPr>
        </p:nvSpPr>
        <p:spPr>
          <a:xfrm>
            <a:off x="3419247" y="3872275"/>
            <a:ext cx="23055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30" name="Google Shape;130;p24"/>
          <p:cNvSpPr txBox="1">
            <a:spLocks noGrp="1"/>
          </p:cNvSpPr>
          <p:nvPr>
            <p:ph type="title" idx="8"/>
          </p:nvPr>
        </p:nvSpPr>
        <p:spPr>
          <a:xfrm>
            <a:off x="6042323" y="1852350"/>
            <a:ext cx="14577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31" name="Google Shape;131;p24"/>
          <p:cNvSpPr txBox="1">
            <a:spLocks noGrp="1"/>
          </p:cNvSpPr>
          <p:nvPr>
            <p:ph type="subTitle" idx="9"/>
          </p:nvPr>
        </p:nvSpPr>
        <p:spPr>
          <a:xfrm>
            <a:off x="6042323" y="2286475"/>
            <a:ext cx="23055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32" name="Google Shape;132;p24"/>
          <p:cNvSpPr txBox="1">
            <a:spLocks noGrp="1"/>
          </p:cNvSpPr>
          <p:nvPr>
            <p:ph type="title" idx="13"/>
          </p:nvPr>
        </p:nvSpPr>
        <p:spPr>
          <a:xfrm>
            <a:off x="6042323" y="3438150"/>
            <a:ext cx="1457700" cy="527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500"/>
              <a:buNone/>
              <a:defRPr sz="2300">
                <a:solidFill>
                  <a:schemeClr val="accent4"/>
                </a:solidFill>
              </a:defRPr>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a:endParaRPr/>
          </a:p>
        </p:txBody>
      </p:sp>
      <p:sp>
        <p:nvSpPr>
          <p:cNvPr id="133" name="Google Shape;133;p24"/>
          <p:cNvSpPr txBox="1">
            <a:spLocks noGrp="1"/>
          </p:cNvSpPr>
          <p:nvPr>
            <p:ph type="subTitle" idx="14"/>
          </p:nvPr>
        </p:nvSpPr>
        <p:spPr>
          <a:xfrm>
            <a:off x="6042323" y="3872275"/>
            <a:ext cx="2305500" cy="4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400"/>
              <a:buNone/>
              <a:defRPr sz="1400">
                <a:solidFill>
                  <a:schemeClr val="dk1"/>
                </a:solidFill>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34" name="Google Shape;134;p24"/>
          <p:cNvSpPr txBox="1">
            <a:spLocks noGrp="1"/>
          </p:cNvSpPr>
          <p:nvPr>
            <p:ph type="title" idx="15"/>
          </p:nvPr>
        </p:nvSpPr>
        <p:spPr>
          <a:xfrm>
            <a:off x="872400" y="445025"/>
            <a:ext cx="73788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3500"/>
              <a:buNone/>
              <a:defRPr/>
            </a:lvl1pPr>
            <a:lvl2pPr lvl="1" algn="l">
              <a:lnSpc>
                <a:spcPct val="100000"/>
              </a:lnSpc>
              <a:spcBef>
                <a:spcPts val="0"/>
              </a:spcBef>
              <a:spcAft>
                <a:spcPts val="0"/>
              </a:spcAft>
              <a:buSzPts val="3500"/>
              <a:buNone/>
              <a:defRPr/>
            </a:lvl2pPr>
            <a:lvl3pPr lvl="2" algn="l">
              <a:lnSpc>
                <a:spcPct val="100000"/>
              </a:lnSpc>
              <a:spcBef>
                <a:spcPts val="0"/>
              </a:spcBef>
              <a:spcAft>
                <a:spcPts val="0"/>
              </a:spcAft>
              <a:buSzPts val="3500"/>
              <a:buNone/>
              <a:defRPr/>
            </a:lvl3pPr>
            <a:lvl4pPr lvl="3" algn="l">
              <a:lnSpc>
                <a:spcPct val="100000"/>
              </a:lnSpc>
              <a:spcBef>
                <a:spcPts val="0"/>
              </a:spcBef>
              <a:spcAft>
                <a:spcPts val="0"/>
              </a:spcAft>
              <a:buSzPts val="3500"/>
              <a:buNone/>
              <a:defRPr/>
            </a:lvl4pPr>
            <a:lvl5pPr lvl="4" algn="l">
              <a:lnSpc>
                <a:spcPct val="100000"/>
              </a:lnSpc>
              <a:spcBef>
                <a:spcPts val="0"/>
              </a:spcBef>
              <a:spcAft>
                <a:spcPts val="0"/>
              </a:spcAft>
              <a:buSzPts val="3500"/>
              <a:buNone/>
              <a:defRPr/>
            </a:lvl5pPr>
            <a:lvl6pPr lvl="5" algn="l">
              <a:lnSpc>
                <a:spcPct val="100000"/>
              </a:lnSpc>
              <a:spcBef>
                <a:spcPts val="0"/>
              </a:spcBef>
              <a:spcAft>
                <a:spcPts val="0"/>
              </a:spcAft>
              <a:buSzPts val="3500"/>
              <a:buNone/>
              <a:defRPr/>
            </a:lvl6pPr>
            <a:lvl7pPr lvl="6" algn="l">
              <a:lnSpc>
                <a:spcPct val="100000"/>
              </a:lnSpc>
              <a:spcBef>
                <a:spcPts val="0"/>
              </a:spcBef>
              <a:spcAft>
                <a:spcPts val="0"/>
              </a:spcAft>
              <a:buSzPts val="3500"/>
              <a:buNone/>
              <a:defRPr/>
            </a:lvl7pPr>
            <a:lvl8pPr lvl="7" algn="l">
              <a:lnSpc>
                <a:spcPct val="100000"/>
              </a:lnSpc>
              <a:spcBef>
                <a:spcPts val="0"/>
              </a:spcBef>
              <a:spcAft>
                <a:spcPts val="0"/>
              </a:spcAft>
              <a:buSzPts val="3500"/>
              <a:buNone/>
              <a:defRPr/>
            </a:lvl8pPr>
            <a:lvl9pPr lvl="8" algn="l">
              <a:lnSpc>
                <a:spcPct val="100000"/>
              </a:lnSpc>
              <a:spcBef>
                <a:spcPts val="0"/>
              </a:spcBef>
              <a:spcAft>
                <a:spcPts val="0"/>
              </a:spcAft>
              <a:buSzPts val="3500"/>
              <a:buNone/>
              <a:defRPr/>
            </a:lvl9pPr>
          </a:lstStyle>
          <a:p>
            <a:endParaRPr/>
          </a:p>
        </p:txBody>
      </p:sp>
      <p:sp>
        <p:nvSpPr>
          <p:cNvPr id="135" name="Google Shape;135;p24"/>
          <p:cNvSpPr/>
          <p:nvPr/>
        </p:nvSpPr>
        <p:spPr>
          <a:xfrm rot="1230421">
            <a:off x="7295061" y="-1115154"/>
            <a:ext cx="3726717" cy="2615127"/>
          </a:xfrm>
          <a:custGeom>
            <a:avLst/>
            <a:gdLst/>
            <a:ahLst/>
            <a:cxnLst/>
            <a:rect l="l" t="t" r="r" b="b"/>
            <a:pathLst>
              <a:path w="67689" h="47499" extrusionOk="0">
                <a:moveTo>
                  <a:pt x="23533" y="515"/>
                </a:moveTo>
                <a:cubicBezTo>
                  <a:pt x="24899" y="515"/>
                  <a:pt x="26293" y="582"/>
                  <a:pt x="27700" y="757"/>
                </a:cubicBezTo>
                <a:cubicBezTo>
                  <a:pt x="33731" y="1440"/>
                  <a:pt x="39761" y="3450"/>
                  <a:pt x="46703" y="7109"/>
                </a:cubicBezTo>
                <a:cubicBezTo>
                  <a:pt x="57504" y="12804"/>
                  <a:pt x="64030" y="19102"/>
                  <a:pt x="66094" y="25870"/>
                </a:cubicBezTo>
                <a:cubicBezTo>
                  <a:pt x="67206" y="29475"/>
                  <a:pt x="66750" y="33388"/>
                  <a:pt x="64821" y="36939"/>
                </a:cubicBezTo>
                <a:cubicBezTo>
                  <a:pt x="62516" y="41201"/>
                  <a:pt x="58361" y="44377"/>
                  <a:pt x="53148" y="45891"/>
                </a:cubicBezTo>
                <a:cubicBezTo>
                  <a:pt x="50313" y="46713"/>
                  <a:pt x="47327" y="47022"/>
                  <a:pt x="44372" y="47022"/>
                </a:cubicBezTo>
                <a:cubicBezTo>
                  <a:pt x="40052" y="47022"/>
                  <a:pt x="35797" y="46361"/>
                  <a:pt x="32176" y="45676"/>
                </a:cubicBezTo>
                <a:cubicBezTo>
                  <a:pt x="27231" y="44738"/>
                  <a:pt x="20919" y="43291"/>
                  <a:pt x="15814" y="40477"/>
                </a:cubicBezTo>
                <a:cubicBezTo>
                  <a:pt x="10199" y="37381"/>
                  <a:pt x="5562" y="32369"/>
                  <a:pt x="3069" y="26728"/>
                </a:cubicBezTo>
                <a:cubicBezTo>
                  <a:pt x="537" y="20898"/>
                  <a:pt x="510" y="15096"/>
                  <a:pt x="3056" y="10405"/>
                </a:cubicBezTo>
                <a:cubicBezTo>
                  <a:pt x="4302" y="8127"/>
                  <a:pt x="5937" y="6238"/>
                  <a:pt x="7934" y="4777"/>
                </a:cubicBezTo>
                <a:cubicBezTo>
                  <a:pt x="11700" y="2057"/>
                  <a:pt x="17435" y="515"/>
                  <a:pt x="23533" y="515"/>
                </a:cubicBezTo>
                <a:close/>
                <a:moveTo>
                  <a:pt x="23496" y="1"/>
                </a:moveTo>
                <a:cubicBezTo>
                  <a:pt x="17304" y="1"/>
                  <a:pt x="11474" y="1575"/>
                  <a:pt x="7639" y="4361"/>
                </a:cubicBezTo>
                <a:cubicBezTo>
                  <a:pt x="5575" y="5876"/>
                  <a:pt x="3887" y="7819"/>
                  <a:pt x="2614" y="10164"/>
                </a:cubicBezTo>
                <a:cubicBezTo>
                  <a:pt x="1" y="14988"/>
                  <a:pt x="1" y="20925"/>
                  <a:pt x="2614" y="26915"/>
                </a:cubicBezTo>
                <a:cubicBezTo>
                  <a:pt x="5133" y="32651"/>
                  <a:pt x="9850" y="37743"/>
                  <a:pt x="15559" y="40892"/>
                </a:cubicBezTo>
                <a:cubicBezTo>
                  <a:pt x="20732" y="43747"/>
                  <a:pt x="27097" y="45181"/>
                  <a:pt x="32069" y="46146"/>
                </a:cubicBezTo>
                <a:cubicBezTo>
                  <a:pt x="35727" y="46829"/>
                  <a:pt x="40002" y="47499"/>
                  <a:pt x="44357" y="47499"/>
                </a:cubicBezTo>
                <a:cubicBezTo>
                  <a:pt x="47346" y="47499"/>
                  <a:pt x="50388" y="47191"/>
                  <a:pt x="53282" y="46360"/>
                </a:cubicBezTo>
                <a:cubicBezTo>
                  <a:pt x="58629" y="44805"/>
                  <a:pt x="62864" y="41549"/>
                  <a:pt x="65236" y="37167"/>
                </a:cubicBezTo>
                <a:cubicBezTo>
                  <a:pt x="67219" y="33495"/>
                  <a:pt x="67688" y="29421"/>
                  <a:pt x="66549" y="25709"/>
                </a:cubicBezTo>
                <a:cubicBezTo>
                  <a:pt x="64432" y="18821"/>
                  <a:pt x="57839" y="12402"/>
                  <a:pt x="46917" y="6653"/>
                </a:cubicBezTo>
                <a:cubicBezTo>
                  <a:pt x="39935" y="2968"/>
                  <a:pt x="33838" y="944"/>
                  <a:pt x="27740" y="247"/>
                </a:cubicBezTo>
                <a:cubicBezTo>
                  <a:pt x="26320" y="82"/>
                  <a:pt x="24899" y="1"/>
                  <a:pt x="23496"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 name="Google Shape;136;p24"/>
          <p:cNvSpPr/>
          <p:nvPr/>
        </p:nvSpPr>
        <p:spPr>
          <a:xfrm rot="1210414">
            <a:off x="-595899" y="4760153"/>
            <a:ext cx="2129466" cy="978480"/>
          </a:xfrm>
          <a:custGeom>
            <a:avLst/>
            <a:gdLst/>
            <a:ahLst/>
            <a:cxnLst/>
            <a:rect l="l" t="t" r="r" b="b"/>
            <a:pathLst>
              <a:path w="9556" h="4391" extrusionOk="0">
                <a:moveTo>
                  <a:pt x="6139" y="1"/>
                </a:moveTo>
                <a:cubicBezTo>
                  <a:pt x="5915" y="1"/>
                  <a:pt x="5725" y="7"/>
                  <a:pt x="5588" y="14"/>
                </a:cubicBezTo>
                <a:cubicBezTo>
                  <a:pt x="3833" y="81"/>
                  <a:pt x="2051" y="469"/>
                  <a:pt x="737" y="1689"/>
                </a:cubicBezTo>
                <a:cubicBezTo>
                  <a:pt x="349" y="2051"/>
                  <a:pt x="0" y="2573"/>
                  <a:pt x="108" y="3123"/>
                </a:cubicBezTo>
                <a:cubicBezTo>
                  <a:pt x="228" y="3712"/>
                  <a:pt x="804" y="4061"/>
                  <a:pt x="1340" y="4208"/>
                </a:cubicBezTo>
                <a:cubicBezTo>
                  <a:pt x="1779" y="4336"/>
                  <a:pt x="2221" y="4390"/>
                  <a:pt x="2664" y="4390"/>
                </a:cubicBezTo>
                <a:cubicBezTo>
                  <a:pt x="3847" y="4390"/>
                  <a:pt x="5034" y="4005"/>
                  <a:pt x="6165" y="3605"/>
                </a:cubicBezTo>
                <a:cubicBezTo>
                  <a:pt x="6996" y="3310"/>
                  <a:pt x="9555" y="2573"/>
                  <a:pt x="9394" y="1260"/>
                </a:cubicBezTo>
                <a:cubicBezTo>
                  <a:pt x="9271" y="162"/>
                  <a:pt x="7276" y="1"/>
                  <a:pt x="6139"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accent1"/>
              </a:buClr>
              <a:buSzPts val="3500"/>
              <a:buFont typeface="Passion One"/>
              <a:buNone/>
              <a:defRPr sz="3500" b="0" i="0" u="none" strike="noStrike" cap="none">
                <a:solidFill>
                  <a:schemeClr val="accent1"/>
                </a:solidFill>
                <a:latin typeface="Passion One"/>
                <a:ea typeface="Passion One"/>
                <a:cs typeface="Passion One"/>
                <a:sym typeface="Passion One"/>
              </a:defRPr>
            </a:lvl1pPr>
            <a:lvl2pPr marR="0" lvl="1" algn="l" rtl="0">
              <a:lnSpc>
                <a:spcPct val="100000"/>
              </a:lnSpc>
              <a:spcBef>
                <a:spcPts val="0"/>
              </a:spcBef>
              <a:spcAft>
                <a:spcPts val="0"/>
              </a:spcAft>
              <a:buClr>
                <a:schemeClr val="dk1"/>
              </a:buClr>
              <a:buSzPts val="3500"/>
              <a:buFont typeface="Passion One"/>
              <a:buNone/>
              <a:defRPr sz="3500" b="0" i="0" u="none" strike="noStrike" cap="none">
                <a:solidFill>
                  <a:schemeClr val="dk1"/>
                </a:solidFill>
                <a:latin typeface="Passion One"/>
                <a:ea typeface="Passion One"/>
                <a:cs typeface="Passion One"/>
                <a:sym typeface="Passion One"/>
              </a:defRPr>
            </a:lvl2pPr>
            <a:lvl3pPr marR="0" lvl="2" algn="l" rtl="0">
              <a:lnSpc>
                <a:spcPct val="100000"/>
              </a:lnSpc>
              <a:spcBef>
                <a:spcPts val="0"/>
              </a:spcBef>
              <a:spcAft>
                <a:spcPts val="0"/>
              </a:spcAft>
              <a:buClr>
                <a:schemeClr val="dk1"/>
              </a:buClr>
              <a:buSzPts val="3500"/>
              <a:buFont typeface="Passion One"/>
              <a:buNone/>
              <a:defRPr sz="3500" b="0" i="0" u="none" strike="noStrike" cap="none">
                <a:solidFill>
                  <a:schemeClr val="dk1"/>
                </a:solidFill>
                <a:latin typeface="Passion One"/>
                <a:ea typeface="Passion One"/>
                <a:cs typeface="Passion One"/>
                <a:sym typeface="Passion One"/>
              </a:defRPr>
            </a:lvl3pPr>
            <a:lvl4pPr marR="0" lvl="3" algn="l" rtl="0">
              <a:lnSpc>
                <a:spcPct val="100000"/>
              </a:lnSpc>
              <a:spcBef>
                <a:spcPts val="0"/>
              </a:spcBef>
              <a:spcAft>
                <a:spcPts val="0"/>
              </a:spcAft>
              <a:buClr>
                <a:schemeClr val="dk1"/>
              </a:buClr>
              <a:buSzPts val="3500"/>
              <a:buFont typeface="Passion One"/>
              <a:buNone/>
              <a:defRPr sz="3500" b="0" i="0" u="none" strike="noStrike" cap="none">
                <a:solidFill>
                  <a:schemeClr val="dk1"/>
                </a:solidFill>
                <a:latin typeface="Passion One"/>
                <a:ea typeface="Passion One"/>
                <a:cs typeface="Passion One"/>
                <a:sym typeface="Passion One"/>
              </a:defRPr>
            </a:lvl4pPr>
            <a:lvl5pPr marR="0" lvl="4" algn="l" rtl="0">
              <a:lnSpc>
                <a:spcPct val="100000"/>
              </a:lnSpc>
              <a:spcBef>
                <a:spcPts val="0"/>
              </a:spcBef>
              <a:spcAft>
                <a:spcPts val="0"/>
              </a:spcAft>
              <a:buClr>
                <a:schemeClr val="dk1"/>
              </a:buClr>
              <a:buSzPts val="3500"/>
              <a:buFont typeface="Passion One"/>
              <a:buNone/>
              <a:defRPr sz="3500" b="0" i="0" u="none" strike="noStrike" cap="none">
                <a:solidFill>
                  <a:schemeClr val="dk1"/>
                </a:solidFill>
                <a:latin typeface="Passion One"/>
                <a:ea typeface="Passion One"/>
                <a:cs typeface="Passion One"/>
                <a:sym typeface="Passion One"/>
              </a:defRPr>
            </a:lvl5pPr>
            <a:lvl6pPr marR="0" lvl="5" algn="l" rtl="0">
              <a:lnSpc>
                <a:spcPct val="100000"/>
              </a:lnSpc>
              <a:spcBef>
                <a:spcPts val="0"/>
              </a:spcBef>
              <a:spcAft>
                <a:spcPts val="0"/>
              </a:spcAft>
              <a:buClr>
                <a:schemeClr val="dk1"/>
              </a:buClr>
              <a:buSzPts val="3500"/>
              <a:buFont typeface="Passion One"/>
              <a:buNone/>
              <a:defRPr sz="3500" b="0" i="0" u="none" strike="noStrike" cap="none">
                <a:solidFill>
                  <a:schemeClr val="dk1"/>
                </a:solidFill>
                <a:latin typeface="Passion One"/>
                <a:ea typeface="Passion One"/>
                <a:cs typeface="Passion One"/>
                <a:sym typeface="Passion One"/>
              </a:defRPr>
            </a:lvl6pPr>
            <a:lvl7pPr marR="0" lvl="6" algn="l" rtl="0">
              <a:lnSpc>
                <a:spcPct val="100000"/>
              </a:lnSpc>
              <a:spcBef>
                <a:spcPts val="0"/>
              </a:spcBef>
              <a:spcAft>
                <a:spcPts val="0"/>
              </a:spcAft>
              <a:buClr>
                <a:schemeClr val="dk1"/>
              </a:buClr>
              <a:buSzPts val="3500"/>
              <a:buFont typeface="Passion One"/>
              <a:buNone/>
              <a:defRPr sz="3500" b="0" i="0" u="none" strike="noStrike" cap="none">
                <a:solidFill>
                  <a:schemeClr val="dk1"/>
                </a:solidFill>
                <a:latin typeface="Passion One"/>
                <a:ea typeface="Passion One"/>
                <a:cs typeface="Passion One"/>
                <a:sym typeface="Passion One"/>
              </a:defRPr>
            </a:lvl7pPr>
            <a:lvl8pPr marR="0" lvl="7" algn="l" rtl="0">
              <a:lnSpc>
                <a:spcPct val="100000"/>
              </a:lnSpc>
              <a:spcBef>
                <a:spcPts val="0"/>
              </a:spcBef>
              <a:spcAft>
                <a:spcPts val="0"/>
              </a:spcAft>
              <a:buClr>
                <a:schemeClr val="dk1"/>
              </a:buClr>
              <a:buSzPts val="3500"/>
              <a:buFont typeface="Passion One"/>
              <a:buNone/>
              <a:defRPr sz="3500" b="0" i="0" u="none" strike="noStrike" cap="none">
                <a:solidFill>
                  <a:schemeClr val="dk1"/>
                </a:solidFill>
                <a:latin typeface="Passion One"/>
                <a:ea typeface="Passion One"/>
                <a:cs typeface="Passion One"/>
                <a:sym typeface="Passion One"/>
              </a:defRPr>
            </a:lvl8pPr>
            <a:lvl9pPr marR="0" lvl="8" algn="l" rtl="0">
              <a:lnSpc>
                <a:spcPct val="100000"/>
              </a:lnSpc>
              <a:spcBef>
                <a:spcPts val="0"/>
              </a:spcBef>
              <a:spcAft>
                <a:spcPts val="0"/>
              </a:spcAft>
              <a:buClr>
                <a:schemeClr val="dk1"/>
              </a:buClr>
              <a:buSzPts val="3500"/>
              <a:buFont typeface="Passion One"/>
              <a:buNone/>
              <a:defRPr sz="3500" b="0" i="0" u="none" strike="noStrike" cap="none">
                <a:solidFill>
                  <a:schemeClr val="dk1"/>
                </a:solidFill>
                <a:latin typeface="Passion One"/>
                <a:ea typeface="Passion One"/>
                <a:cs typeface="Passion One"/>
                <a:sym typeface="Passion One"/>
              </a:defRPr>
            </a:lvl9pPr>
          </a:lstStyle>
          <a:p>
            <a:endParaRPr/>
          </a:p>
        </p:txBody>
      </p:sp>
      <p:sp>
        <p:nvSpPr>
          <p:cNvPr id="7" name="Google Shape;7;p1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15000"/>
              </a:lnSpc>
              <a:spcBef>
                <a:spcPts val="0"/>
              </a:spcBef>
              <a:spcAft>
                <a:spcPts val="0"/>
              </a:spcAft>
              <a:buClr>
                <a:schemeClr val="accent1"/>
              </a:buClr>
              <a:buSzPts val="1400"/>
              <a:buFont typeface="Comfortaa Medium"/>
              <a:buChar char="●"/>
              <a:defRPr sz="1400" b="0" i="0" u="none" strike="noStrike" cap="none">
                <a:solidFill>
                  <a:schemeClr val="accent1"/>
                </a:solidFill>
                <a:latin typeface="Comfortaa Medium"/>
                <a:ea typeface="Comfortaa Medium"/>
                <a:cs typeface="Comfortaa Medium"/>
                <a:sym typeface="Comfortaa Medium"/>
              </a:defRPr>
            </a:lvl1pPr>
            <a:lvl2pPr marL="914400" marR="0" lvl="1" indent="-317500" algn="l" rtl="0">
              <a:lnSpc>
                <a:spcPct val="115000"/>
              </a:lnSpc>
              <a:spcBef>
                <a:spcPts val="1600"/>
              </a:spcBef>
              <a:spcAft>
                <a:spcPts val="0"/>
              </a:spcAft>
              <a:buClr>
                <a:schemeClr val="accent1"/>
              </a:buClr>
              <a:buSzPts val="1400"/>
              <a:buFont typeface="Comfortaa Medium"/>
              <a:buChar char="○"/>
              <a:defRPr sz="1400" b="0" i="0" u="none" strike="noStrike" cap="none">
                <a:solidFill>
                  <a:schemeClr val="accent1"/>
                </a:solidFill>
                <a:latin typeface="Comfortaa Medium"/>
                <a:ea typeface="Comfortaa Medium"/>
                <a:cs typeface="Comfortaa Medium"/>
                <a:sym typeface="Comfortaa Medium"/>
              </a:defRPr>
            </a:lvl2pPr>
            <a:lvl3pPr marL="1371600" marR="0" lvl="2" indent="-317500" algn="l" rtl="0">
              <a:lnSpc>
                <a:spcPct val="115000"/>
              </a:lnSpc>
              <a:spcBef>
                <a:spcPts val="1600"/>
              </a:spcBef>
              <a:spcAft>
                <a:spcPts val="0"/>
              </a:spcAft>
              <a:buClr>
                <a:schemeClr val="accent1"/>
              </a:buClr>
              <a:buSzPts val="1400"/>
              <a:buFont typeface="Comfortaa Medium"/>
              <a:buChar char="■"/>
              <a:defRPr sz="1400" b="0" i="0" u="none" strike="noStrike" cap="none">
                <a:solidFill>
                  <a:schemeClr val="accent1"/>
                </a:solidFill>
                <a:latin typeface="Comfortaa Medium"/>
                <a:ea typeface="Comfortaa Medium"/>
                <a:cs typeface="Comfortaa Medium"/>
                <a:sym typeface="Comfortaa Medium"/>
              </a:defRPr>
            </a:lvl3pPr>
            <a:lvl4pPr marL="1828800" marR="0" lvl="3" indent="-317500" algn="l" rtl="0">
              <a:lnSpc>
                <a:spcPct val="115000"/>
              </a:lnSpc>
              <a:spcBef>
                <a:spcPts val="1600"/>
              </a:spcBef>
              <a:spcAft>
                <a:spcPts val="0"/>
              </a:spcAft>
              <a:buClr>
                <a:schemeClr val="accent1"/>
              </a:buClr>
              <a:buSzPts val="1400"/>
              <a:buFont typeface="Comfortaa Medium"/>
              <a:buChar char="●"/>
              <a:defRPr sz="1400" b="0" i="0" u="none" strike="noStrike" cap="none">
                <a:solidFill>
                  <a:schemeClr val="accent1"/>
                </a:solidFill>
                <a:latin typeface="Comfortaa Medium"/>
                <a:ea typeface="Comfortaa Medium"/>
                <a:cs typeface="Comfortaa Medium"/>
                <a:sym typeface="Comfortaa Medium"/>
              </a:defRPr>
            </a:lvl4pPr>
            <a:lvl5pPr marL="2286000" marR="0" lvl="4" indent="-317500" algn="l" rtl="0">
              <a:lnSpc>
                <a:spcPct val="115000"/>
              </a:lnSpc>
              <a:spcBef>
                <a:spcPts val="1600"/>
              </a:spcBef>
              <a:spcAft>
                <a:spcPts val="0"/>
              </a:spcAft>
              <a:buClr>
                <a:schemeClr val="accent1"/>
              </a:buClr>
              <a:buSzPts val="1400"/>
              <a:buFont typeface="Comfortaa Medium"/>
              <a:buChar char="○"/>
              <a:defRPr sz="1400" b="0" i="0" u="none" strike="noStrike" cap="none">
                <a:solidFill>
                  <a:schemeClr val="accent1"/>
                </a:solidFill>
                <a:latin typeface="Comfortaa Medium"/>
                <a:ea typeface="Comfortaa Medium"/>
                <a:cs typeface="Comfortaa Medium"/>
                <a:sym typeface="Comfortaa Medium"/>
              </a:defRPr>
            </a:lvl5pPr>
            <a:lvl6pPr marL="2743200" marR="0" lvl="5" indent="-317500" algn="l" rtl="0">
              <a:lnSpc>
                <a:spcPct val="115000"/>
              </a:lnSpc>
              <a:spcBef>
                <a:spcPts val="1600"/>
              </a:spcBef>
              <a:spcAft>
                <a:spcPts val="0"/>
              </a:spcAft>
              <a:buClr>
                <a:schemeClr val="accent1"/>
              </a:buClr>
              <a:buSzPts val="1400"/>
              <a:buFont typeface="Comfortaa Medium"/>
              <a:buChar char="■"/>
              <a:defRPr sz="1400" b="0" i="0" u="none" strike="noStrike" cap="none">
                <a:solidFill>
                  <a:schemeClr val="accent1"/>
                </a:solidFill>
                <a:latin typeface="Comfortaa Medium"/>
                <a:ea typeface="Comfortaa Medium"/>
                <a:cs typeface="Comfortaa Medium"/>
                <a:sym typeface="Comfortaa Medium"/>
              </a:defRPr>
            </a:lvl6pPr>
            <a:lvl7pPr marL="3200400" marR="0" lvl="6" indent="-317500" algn="l" rtl="0">
              <a:lnSpc>
                <a:spcPct val="115000"/>
              </a:lnSpc>
              <a:spcBef>
                <a:spcPts val="1600"/>
              </a:spcBef>
              <a:spcAft>
                <a:spcPts val="0"/>
              </a:spcAft>
              <a:buClr>
                <a:schemeClr val="accent1"/>
              </a:buClr>
              <a:buSzPts val="1400"/>
              <a:buFont typeface="Comfortaa Medium"/>
              <a:buChar char="●"/>
              <a:defRPr sz="1400" b="0" i="0" u="none" strike="noStrike" cap="none">
                <a:solidFill>
                  <a:schemeClr val="accent1"/>
                </a:solidFill>
                <a:latin typeface="Comfortaa Medium"/>
                <a:ea typeface="Comfortaa Medium"/>
                <a:cs typeface="Comfortaa Medium"/>
                <a:sym typeface="Comfortaa Medium"/>
              </a:defRPr>
            </a:lvl7pPr>
            <a:lvl8pPr marL="3657600" marR="0" lvl="7" indent="-317500" algn="l" rtl="0">
              <a:lnSpc>
                <a:spcPct val="115000"/>
              </a:lnSpc>
              <a:spcBef>
                <a:spcPts val="1600"/>
              </a:spcBef>
              <a:spcAft>
                <a:spcPts val="0"/>
              </a:spcAft>
              <a:buClr>
                <a:schemeClr val="accent1"/>
              </a:buClr>
              <a:buSzPts val="1400"/>
              <a:buFont typeface="Comfortaa Medium"/>
              <a:buChar char="○"/>
              <a:defRPr sz="1400" b="0" i="0" u="none" strike="noStrike" cap="none">
                <a:solidFill>
                  <a:schemeClr val="accent1"/>
                </a:solidFill>
                <a:latin typeface="Comfortaa Medium"/>
                <a:ea typeface="Comfortaa Medium"/>
                <a:cs typeface="Comfortaa Medium"/>
                <a:sym typeface="Comfortaa Medium"/>
              </a:defRPr>
            </a:lvl8pPr>
            <a:lvl9pPr marL="4114800" marR="0" lvl="8" indent="-317500" algn="l" rtl="0">
              <a:lnSpc>
                <a:spcPct val="115000"/>
              </a:lnSpc>
              <a:spcBef>
                <a:spcPts val="1600"/>
              </a:spcBef>
              <a:spcAft>
                <a:spcPts val="1600"/>
              </a:spcAft>
              <a:buClr>
                <a:schemeClr val="accent1"/>
              </a:buClr>
              <a:buSzPts val="1400"/>
              <a:buFont typeface="Comfortaa Medium"/>
              <a:buChar char="■"/>
              <a:defRPr sz="1400" b="0" i="0" u="none" strike="noStrike" cap="none">
                <a:solidFill>
                  <a:schemeClr val="accent1"/>
                </a:solidFill>
                <a:latin typeface="Comfortaa Medium"/>
                <a:ea typeface="Comfortaa Medium"/>
                <a:cs typeface="Comfortaa Medium"/>
                <a:sym typeface="Comfortaa Medium"/>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223"/>
        <p:cNvGrpSpPr/>
        <p:nvPr/>
      </p:nvGrpSpPr>
      <p:grpSpPr>
        <a:xfrm>
          <a:off x="0" y="0"/>
          <a:ext cx="0" cy="0"/>
          <a:chOff x="0" y="0"/>
          <a:chExt cx="0" cy="0"/>
        </a:xfrm>
      </p:grpSpPr>
      <p:sp>
        <p:nvSpPr>
          <p:cNvPr id="224" name="Google Shape;224;p1"/>
          <p:cNvSpPr txBox="1">
            <a:spLocks noGrp="1"/>
          </p:cNvSpPr>
          <p:nvPr>
            <p:ph type="ctrTitle"/>
          </p:nvPr>
        </p:nvSpPr>
        <p:spPr>
          <a:xfrm>
            <a:off x="2895600" y="47953"/>
            <a:ext cx="2792278" cy="1380797"/>
          </a:xfrm>
          <a:prstGeom prst="rect">
            <a:avLst/>
          </a:prstGeom>
          <a:noFill/>
          <a:ln>
            <a:noFill/>
          </a:ln>
        </p:spPr>
        <p:txBody>
          <a:bodyPr spcFirstLastPara="1" wrap="square" lIns="91425" tIns="91425" rIns="91425" bIns="91425" anchor="ctr" anchorCtr="0">
            <a:noAutofit/>
          </a:bodyPr>
          <a:lstStyle/>
          <a:p>
            <a:pPr marL="0" lvl="0" indent="0" algn="ctr" rtl="0">
              <a:lnSpc>
                <a:spcPct val="70000"/>
              </a:lnSpc>
              <a:spcBef>
                <a:spcPts val="0"/>
              </a:spcBef>
              <a:spcAft>
                <a:spcPts val="0"/>
              </a:spcAft>
              <a:buSzPts val="5200"/>
              <a:buNone/>
            </a:pPr>
            <a:r>
              <a:rPr lang="en-US" sz="1400" dirty="0">
                <a:solidFill>
                  <a:srgbClr val="372759"/>
                </a:solidFill>
              </a:rPr>
              <a:t>Libyan International Medical University </a:t>
            </a:r>
            <a:br>
              <a:rPr lang="en-US" sz="1400" dirty="0">
                <a:solidFill>
                  <a:srgbClr val="372759"/>
                </a:solidFill>
              </a:rPr>
            </a:br>
            <a:r>
              <a:rPr lang="en-US" sz="1400" dirty="0">
                <a:solidFill>
                  <a:srgbClr val="372759"/>
                </a:solidFill>
              </a:rPr>
              <a:t>  </a:t>
            </a:r>
            <a:br>
              <a:rPr lang="en-US" sz="1400" dirty="0">
                <a:solidFill>
                  <a:srgbClr val="372759"/>
                </a:solidFill>
              </a:rPr>
            </a:br>
            <a:r>
              <a:rPr lang="en-US" sz="1400" dirty="0">
                <a:solidFill>
                  <a:srgbClr val="372759"/>
                </a:solidFill>
              </a:rPr>
              <a:t>  Faculty Of Business Administrator</a:t>
            </a:r>
            <a:endParaRPr sz="1400" dirty="0">
              <a:solidFill>
                <a:srgbClr val="372759"/>
              </a:solidFill>
            </a:endParaRPr>
          </a:p>
        </p:txBody>
      </p:sp>
      <p:sp>
        <p:nvSpPr>
          <p:cNvPr id="225" name="Google Shape;225;p1"/>
          <p:cNvSpPr txBox="1">
            <a:spLocks noGrp="1"/>
          </p:cNvSpPr>
          <p:nvPr>
            <p:ph type="subTitle" idx="1"/>
          </p:nvPr>
        </p:nvSpPr>
        <p:spPr>
          <a:xfrm>
            <a:off x="228600" y="4400550"/>
            <a:ext cx="4410600" cy="6072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400"/>
              <a:buNone/>
            </a:pPr>
            <a:r>
              <a:rPr lang="en-US" sz="1200">
                <a:solidFill>
                  <a:srgbClr val="533B86"/>
                </a:solidFill>
              </a:rPr>
              <a:t>Rudena Bettamer 2886</a:t>
            </a:r>
            <a:endParaRPr/>
          </a:p>
          <a:p>
            <a:pPr marL="0" lvl="0" indent="0" algn="l" rtl="0">
              <a:lnSpc>
                <a:spcPct val="100000"/>
              </a:lnSpc>
              <a:spcBef>
                <a:spcPts val="0"/>
              </a:spcBef>
              <a:spcAft>
                <a:spcPts val="0"/>
              </a:spcAft>
              <a:buSzPts val="1400"/>
              <a:buNone/>
            </a:pPr>
            <a:r>
              <a:rPr lang="en-US" sz="1200">
                <a:solidFill>
                  <a:srgbClr val="533B86"/>
                </a:solidFill>
              </a:rPr>
              <a:t>Rudena_2886@limu.edu.ly</a:t>
            </a:r>
            <a:endParaRPr sz="1200">
              <a:solidFill>
                <a:srgbClr val="533B86"/>
              </a:solidFill>
            </a:endParaRPr>
          </a:p>
        </p:txBody>
      </p:sp>
      <p:pic>
        <p:nvPicPr>
          <p:cNvPr id="226" name="Google Shape;226;p1"/>
          <p:cNvPicPr preferRelativeResize="0"/>
          <p:nvPr/>
        </p:nvPicPr>
        <p:blipFill rotWithShape="1">
          <a:blip r:embed="rId3">
            <a:alphaModFix/>
          </a:blip>
          <a:srcRect/>
          <a:stretch/>
        </p:blipFill>
        <p:spPr>
          <a:xfrm>
            <a:off x="457200" y="209550"/>
            <a:ext cx="990600" cy="990600"/>
          </a:xfrm>
          <a:prstGeom prst="rect">
            <a:avLst/>
          </a:prstGeom>
          <a:noFill/>
          <a:ln>
            <a:noFill/>
          </a:ln>
        </p:spPr>
      </p:pic>
      <p:pic>
        <p:nvPicPr>
          <p:cNvPr id="227" name="Google Shape;227;p1"/>
          <p:cNvPicPr preferRelativeResize="0"/>
          <p:nvPr/>
        </p:nvPicPr>
        <p:blipFill rotWithShape="1">
          <a:blip r:embed="rId4">
            <a:alphaModFix/>
          </a:blip>
          <a:srcRect/>
          <a:stretch/>
        </p:blipFill>
        <p:spPr>
          <a:xfrm>
            <a:off x="7848600" y="209550"/>
            <a:ext cx="1224238" cy="914400"/>
          </a:xfrm>
          <a:prstGeom prst="rect">
            <a:avLst/>
          </a:prstGeom>
          <a:noFill/>
          <a:ln>
            <a:noFill/>
          </a:ln>
        </p:spPr>
      </p:pic>
      <p:sp>
        <p:nvSpPr>
          <p:cNvPr id="228" name="Google Shape;228;p1"/>
          <p:cNvSpPr txBox="1"/>
          <p:nvPr/>
        </p:nvSpPr>
        <p:spPr>
          <a:xfrm>
            <a:off x="1285979" y="2136626"/>
            <a:ext cx="6450258" cy="1446509"/>
          </a:xfrm>
          <a:prstGeom prst="rect">
            <a:avLst/>
          </a:prstGeom>
          <a:noFill/>
          <a:ln>
            <a:noFill/>
          </a:ln>
        </p:spPr>
        <p:txBody>
          <a:bodyPr spcFirstLastPara="1" wrap="square" lIns="91425" tIns="45700" rIns="91425" bIns="45700" anchor="t" anchorCtr="0">
            <a:spAutoFit/>
          </a:bodyPr>
          <a:lstStyle/>
          <a:p>
            <a:pPr lvl="0"/>
            <a:r>
              <a:rPr lang="en-US" sz="4400" b="1" i="1" dirty="0">
                <a:solidFill>
                  <a:srgbClr val="FC443F"/>
                </a:solidFill>
              </a:rPr>
              <a:t>The Scope of Business Ethics Management</a:t>
            </a:r>
            <a:endParaRPr sz="4400" b="1" i="1" u="none" strike="noStrike" cap="none" dirty="0">
              <a:solidFill>
                <a:srgbClr val="FC443F"/>
              </a:solidFill>
              <a:latin typeface="Arial"/>
              <a:ea typeface="Arial"/>
              <a:cs typeface="Arial"/>
              <a:sym typeface="Arial"/>
            </a:endParaRPr>
          </a:p>
        </p:txBody>
      </p:sp>
      <p:sp>
        <p:nvSpPr>
          <p:cNvPr id="229" name="Google Shape;229;p1"/>
          <p:cNvSpPr txBox="1"/>
          <p:nvPr/>
        </p:nvSpPr>
        <p:spPr>
          <a:xfrm>
            <a:off x="8534400" y="4551461"/>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10"/>
          <p:cNvSpPr txBox="1"/>
          <p:nvPr/>
        </p:nvSpPr>
        <p:spPr>
          <a:xfrm>
            <a:off x="8342681" y="4627661"/>
            <a:ext cx="38343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10</a:t>
            </a:r>
            <a:endParaRPr sz="1400" b="0" i="0" u="none" strike="noStrike" cap="none">
              <a:solidFill>
                <a:srgbClr val="000000"/>
              </a:solidFill>
              <a:latin typeface="Arial"/>
              <a:ea typeface="Arial"/>
              <a:cs typeface="Arial"/>
              <a:sym typeface="Arial"/>
            </a:endParaRPr>
          </a:p>
        </p:txBody>
      </p:sp>
      <p:sp>
        <p:nvSpPr>
          <p:cNvPr id="311" name="Google Shape;311;p10"/>
          <p:cNvSpPr txBox="1"/>
          <p:nvPr/>
        </p:nvSpPr>
        <p:spPr>
          <a:xfrm>
            <a:off x="762000" y="819150"/>
            <a:ext cx="7358307" cy="1323439"/>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4000" b="0" i="0" u="none" strike="noStrike" cap="none">
                <a:solidFill>
                  <a:srgbClr val="A895D0"/>
                </a:solidFill>
                <a:latin typeface="Arial"/>
                <a:ea typeface="Arial"/>
                <a:cs typeface="Arial"/>
                <a:sym typeface="Arial"/>
              </a:rPr>
              <a:t>Business ethics codes in organizations:</a:t>
            </a:r>
            <a:endParaRPr sz="4000" b="0" i="0" u="none" strike="noStrike" cap="none">
              <a:solidFill>
                <a:srgbClr val="A895D0"/>
              </a:solidFill>
              <a:latin typeface="Arial"/>
              <a:ea typeface="Arial"/>
              <a:cs typeface="Arial"/>
              <a:sym typeface="Arial"/>
            </a:endParaRPr>
          </a:p>
        </p:txBody>
      </p:sp>
      <p:sp>
        <p:nvSpPr>
          <p:cNvPr id="312" name="Google Shape;312;p10"/>
          <p:cNvSpPr txBox="1"/>
          <p:nvPr/>
        </p:nvSpPr>
        <p:spPr>
          <a:xfrm>
            <a:off x="1143000" y="2453217"/>
            <a:ext cx="6400800" cy="1200329"/>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800" b="0" i="0" u="none" strike="noStrike" cap="none">
                <a:solidFill>
                  <a:srgbClr val="000000"/>
                </a:solidFill>
                <a:latin typeface="Arial"/>
                <a:ea typeface="Arial"/>
                <a:cs typeface="Arial"/>
                <a:sym typeface="Arial"/>
              </a:rPr>
              <a:t>Codes of ethics: a voluntary Statement that commits an organisation, industry, or profession to specific beliefs, values, and actions and/or that set out appropriate ethical behaviour for employees.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11"/>
          <p:cNvSpPr/>
          <p:nvPr/>
        </p:nvSpPr>
        <p:spPr>
          <a:xfrm>
            <a:off x="1143000" y="361950"/>
            <a:ext cx="5791200" cy="427809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800" b="0" i="0" u="none" strike="noStrike" cap="none">
                <a:solidFill>
                  <a:srgbClr val="372759"/>
                </a:solidFill>
                <a:latin typeface="Arial"/>
                <a:ea typeface="Arial"/>
                <a:cs typeface="Arial"/>
                <a:sym typeface="Arial"/>
              </a:rPr>
              <a:t>This can be divided into 4 parts: </a:t>
            </a:r>
            <a:endParaRPr sz="2800" b="0" i="0" u="none" strike="noStrike" cap="none">
              <a:solidFill>
                <a:srgbClr val="372759"/>
              </a:solidFill>
              <a:latin typeface="Arial"/>
              <a:ea typeface="Arial"/>
              <a:cs typeface="Arial"/>
              <a:sym typeface="Arial"/>
            </a:endParaRPr>
          </a:p>
          <a:p>
            <a:pPr marL="0" marR="0" lvl="0" indent="0" algn="l" rtl="0">
              <a:lnSpc>
                <a:spcPct val="100000"/>
              </a:lnSpc>
              <a:spcBef>
                <a:spcPts val="0"/>
              </a:spcBef>
              <a:spcAft>
                <a:spcPts val="0"/>
              </a:spcAft>
              <a:buNone/>
            </a:pPr>
            <a:endParaRPr sz="2800" b="0" i="0" u="none" strike="noStrike" cap="none">
              <a:solidFill>
                <a:srgbClr val="372759"/>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Organizational or corporate codes of ethics.</a:t>
            </a:r>
            <a:endParaRPr/>
          </a:p>
          <a:p>
            <a:pPr marL="0" marR="0" lvl="0" indent="0" algn="l" rtl="0">
              <a:lnSpc>
                <a:spcPct val="100000"/>
              </a:lnSpc>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Professional codes of ethics.</a:t>
            </a:r>
            <a:endParaRPr/>
          </a:p>
          <a:p>
            <a:pPr marL="0" marR="0" lvl="0" indent="0" algn="l" rtl="0">
              <a:lnSpc>
                <a:spcPct val="100000"/>
              </a:lnSpc>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Industry codes of ethics.</a:t>
            </a:r>
            <a:endParaRPr/>
          </a:p>
          <a:p>
            <a:pPr marL="0" marR="0" lvl="0" indent="0" algn="l" rtl="0">
              <a:lnSpc>
                <a:spcPct val="100000"/>
              </a:lnSpc>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Programme or group codes of ethics.</a:t>
            </a:r>
            <a:endParaRPr sz="2400" b="0" i="0" u="none" strike="noStrike" cap="none">
              <a:solidFill>
                <a:srgbClr val="000000"/>
              </a:solidFill>
              <a:latin typeface="Arial"/>
              <a:ea typeface="Arial"/>
              <a:cs typeface="Arial"/>
              <a:sym typeface="Arial"/>
            </a:endParaRPr>
          </a:p>
        </p:txBody>
      </p:sp>
      <p:sp>
        <p:nvSpPr>
          <p:cNvPr id="318" name="Google Shape;318;p11"/>
          <p:cNvSpPr txBox="1"/>
          <p:nvPr/>
        </p:nvSpPr>
        <p:spPr>
          <a:xfrm>
            <a:off x="685800" y="1531325"/>
            <a:ext cx="505267"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1" i="0" u="none" strike="noStrike" cap="none">
                <a:solidFill>
                  <a:srgbClr val="D83F15"/>
                </a:solidFill>
                <a:latin typeface="Arial"/>
                <a:ea typeface="Arial"/>
                <a:cs typeface="Arial"/>
                <a:sym typeface="Arial"/>
              </a:rPr>
              <a:t>1-</a:t>
            </a:r>
            <a:endParaRPr sz="2800" b="1" i="0" u="none" strike="noStrike" cap="none">
              <a:solidFill>
                <a:srgbClr val="D83F15"/>
              </a:solidFill>
              <a:latin typeface="Arial"/>
              <a:ea typeface="Arial"/>
              <a:cs typeface="Arial"/>
              <a:sym typeface="Arial"/>
            </a:endParaRPr>
          </a:p>
        </p:txBody>
      </p:sp>
      <p:sp>
        <p:nvSpPr>
          <p:cNvPr id="319" name="Google Shape;319;p11"/>
          <p:cNvSpPr txBox="1"/>
          <p:nvPr/>
        </p:nvSpPr>
        <p:spPr>
          <a:xfrm>
            <a:off x="637733" y="2647950"/>
            <a:ext cx="505267"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1" i="0" u="none" strike="noStrike" cap="none">
                <a:solidFill>
                  <a:srgbClr val="D83F15"/>
                </a:solidFill>
                <a:latin typeface="Arial"/>
                <a:ea typeface="Arial"/>
                <a:cs typeface="Arial"/>
                <a:sym typeface="Arial"/>
              </a:rPr>
              <a:t>2-</a:t>
            </a:r>
            <a:endParaRPr sz="2800" b="1" i="0" u="none" strike="noStrike" cap="none">
              <a:solidFill>
                <a:srgbClr val="D83F15"/>
              </a:solidFill>
              <a:latin typeface="Arial"/>
              <a:ea typeface="Arial"/>
              <a:cs typeface="Arial"/>
              <a:sym typeface="Arial"/>
            </a:endParaRPr>
          </a:p>
        </p:txBody>
      </p:sp>
      <p:sp>
        <p:nvSpPr>
          <p:cNvPr id="320" name="Google Shape;320;p11"/>
          <p:cNvSpPr txBox="1"/>
          <p:nvPr/>
        </p:nvSpPr>
        <p:spPr>
          <a:xfrm>
            <a:off x="637732" y="3375851"/>
            <a:ext cx="505267"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1" i="0" u="none" strike="noStrike" cap="none">
                <a:solidFill>
                  <a:srgbClr val="D83F15"/>
                </a:solidFill>
                <a:latin typeface="Arial"/>
                <a:ea typeface="Arial"/>
                <a:cs typeface="Arial"/>
                <a:sym typeface="Arial"/>
              </a:rPr>
              <a:t>3-</a:t>
            </a:r>
            <a:endParaRPr sz="2800" b="1" i="0" u="none" strike="noStrike" cap="none">
              <a:solidFill>
                <a:srgbClr val="D83F15"/>
              </a:solidFill>
              <a:latin typeface="Arial"/>
              <a:ea typeface="Arial"/>
              <a:cs typeface="Arial"/>
              <a:sym typeface="Arial"/>
            </a:endParaRPr>
          </a:p>
        </p:txBody>
      </p:sp>
      <p:sp>
        <p:nvSpPr>
          <p:cNvPr id="321" name="Google Shape;321;p11"/>
          <p:cNvSpPr txBox="1"/>
          <p:nvPr/>
        </p:nvSpPr>
        <p:spPr>
          <a:xfrm>
            <a:off x="685799" y="4146722"/>
            <a:ext cx="505267"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1" i="0" u="none" strike="noStrike" cap="none">
                <a:solidFill>
                  <a:srgbClr val="D83F15"/>
                </a:solidFill>
                <a:latin typeface="Arial"/>
                <a:ea typeface="Arial"/>
                <a:cs typeface="Arial"/>
                <a:sym typeface="Arial"/>
              </a:rPr>
              <a:t>4-</a:t>
            </a:r>
            <a:endParaRPr sz="2800" b="1" i="0" u="none" strike="noStrike" cap="none">
              <a:solidFill>
                <a:srgbClr val="D83F15"/>
              </a:solidFill>
              <a:latin typeface="Arial"/>
              <a:ea typeface="Arial"/>
              <a:cs typeface="Arial"/>
              <a:sym typeface="Arial"/>
            </a:endParaRPr>
          </a:p>
        </p:txBody>
      </p:sp>
      <p:sp>
        <p:nvSpPr>
          <p:cNvPr id="322" name="Google Shape;322;p11"/>
          <p:cNvSpPr txBox="1"/>
          <p:nvPr/>
        </p:nvSpPr>
        <p:spPr>
          <a:xfrm>
            <a:off x="8686800" y="4780061"/>
            <a:ext cx="38343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11</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12"/>
          <p:cNvSpPr txBox="1">
            <a:spLocks noGrp="1"/>
          </p:cNvSpPr>
          <p:nvPr>
            <p:ph type="title"/>
          </p:nvPr>
        </p:nvSpPr>
        <p:spPr>
          <a:xfrm>
            <a:off x="1132703" y="549360"/>
            <a:ext cx="6132300" cy="5727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SzPts val="3500"/>
              <a:buNone/>
            </a:pPr>
            <a:r>
              <a:rPr lang="en-US" sz="4800" b="0">
                <a:solidFill>
                  <a:srgbClr val="A895D0"/>
                </a:solidFill>
              </a:rPr>
              <a:t>Conclusion:</a:t>
            </a:r>
            <a:endParaRPr sz="4800" b="0">
              <a:solidFill>
                <a:srgbClr val="A895D0"/>
              </a:solidFill>
            </a:endParaRPr>
          </a:p>
        </p:txBody>
      </p:sp>
      <p:sp>
        <p:nvSpPr>
          <p:cNvPr id="328" name="Google Shape;328;p12"/>
          <p:cNvSpPr txBox="1"/>
          <p:nvPr/>
        </p:nvSpPr>
        <p:spPr>
          <a:xfrm>
            <a:off x="8686800" y="4781550"/>
            <a:ext cx="38343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12</a:t>
            </a:r>
            <a:endParaRPr sz="1400" b="0" i="0" u="none" strike="noStrike" cap="none">
              <a:solidFill>
                <a:srgbClr val="000000"/>
              </a:solidFill>
              <a:latin typeface="Arial"/>
              <a:ea typeface="Arial"/>
              <a:cs typeface="Arial"/>
              <a:sym typeface="Arial"/>
            </a:endParaRPr>
          </a:p>
        </p:txBody>
      </p:sp>
      <p:sp>
        <p:nvSpPr>
          <p:cNvPr id="329" name="Google Shape;329;p12"/>
          <p:cNvSpPr/>
          <p:nvPr/>
        </p:nvSpPr>
        <p:spPr>
          <a:xfrm>
            <a:off x="1348946" y="1870075"/>
            <a:ext cx="228600" cy="152772"/>
          </a:xfrm>
          <a:prstGeom prst="ellipse">
            <a:avLst/>
          </a:prstGeom>
          <a:solidFill>
            <a:schemeClr val="accent1"/>
          </a:solidFill>
          <a:ln w="25400" cap="flat" cmpd="sng">
            <a:solidFill>
              <a:srgbClr val="513B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30" name="Google Shape;330;p12"/>
          <p:cNvSpPr txBox="1"/>
          <p:nvPr/>
        </p:nvSpPr>
        <p:spPr>
          <a:xfrm>
            <a:off x="1701114" y="1657350"/>
            <a:ext cx="6248400" cy="1200329"/>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A code of ethics is a guide of principles designed to help professionals conduct business honestly and with integrity.</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13"/>
          <p:cNvSpPr txBox="1">
            <a:spLocks noGrp="1"/>
          </p:cNvSpPr>
          <p:nvPr>
            <p:ph type="title"/>
          </p:nvPr>
        </p:nvSpPr>
        <p:spPr>
          <a:xfrm>
            <a:off x="1219200" y="514350"/>
            <a:ext cx="7704000" cy="5727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SzPts val="3500"/>
              <a:buNone/>
            </a:pPr>
            <a:r>
              <a:rPr lang="en-US" sz="4400" b="0">
                <a:solidFill>
                  <a:srgbClr val="A895D0"/>
                </a:solidFill>
              </a:rPr>
              <a:t>References:</a:t>
            </a:r>
            <a:endParaRPr sz="4400" b="0">
              <a:solidFill>
                <a:srgbClr val="A895D0"/>
              </a:solidFill>
            </a:endParaRPr>
          </a:p>
        </p:txBody>
      </p:sp>
      <p:sp>
        <p:nvSpPr>
          <p:cNvPr id="336" name="Google Shape;336;p13"/>
          <p:cNvSpPr txBox="1"/>
          <p:nvPr/>
        </p:nvSpPr>
        <p:spPr>
          <a:xfrm>
            <a:off x="8458200" y="4780061"/>
            <a:ext cx="38343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13</a:t>
            </a:r>
            <a:endParaRPr sz="1400" b="0" i="0" u="none" strike="noStrike" cap="none">
              <a:solidFill>
                <a:srgbClr val="000000"/>
              </a:solidFill>
              <a:latin typeface="Arial"/>
              <a:ea typeface="Arial"/>
              <a:cs typeface="Arial"/>
              <a:sym typeface="Arial"/>
            </a:endParaRPr>
          </a:p>
        </p:txBody>
      </p:sp>
      <p:sp>
        <p:nvSpPr>
          <p:cNvPr id="337" name="Google Shape;337;p13"/>
          <p:cNvSpPr txBox="1"/>
          <p:nvPr/>
        </p:nvSpPr>
        <p:spPr>
          <a:xfrm>
            <a:off x="1143000" y="1464105"/>
            <a:ext cx="5562599" cy="138499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Hayes, A. (2021, November 17). Codes of ethics: : Types and examples. Investopedia. Retrieved November 17, 2021, from https://www.investopedia.com/terms/c/code-of-ethics.asp. </a:t>
            </a:r>
            <a:endParaRPr/>
          </a:p>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Michael H. Eaves, D. L. (2017, October 19). Successful nonverbal communication: Principles and applications: MIC. Taylor &amp;amp; Francis. Retrieved November 16, 2021.</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14"/>
          <p:cNvSpPr txBox="1"/>
          <p:nvPr/>
        </p:nvSpPr>
        <p:spPr>
          <a:xfrm>
            <a:off x="8700838" y="4748083"/>
            <a:ext cx="38343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14</a:t>
            </a:r>
            <a:endParaRPr sz="1400" b="0" i="0" u="none" strike="noStrike" cap="none">
              <a:solidFill>
                <a:srgbClr val="000000"/>
              </a:solidFill>
              <a:latin typeface="Arial"/>
              <a:ea typeface="Arial"/>
              <a:cs typeface="Arial"/>
              <a:sym typeface="Arial"/>
            </a:endParaRPr>
          </a:p>
        </p:txBody>
      </p:sp>
      <p:pic>
        <p:nvPicPr>
          <p:cNvPr id="343" name="Google Shape;343;p14"/>
          <p:cNvPicPr preferRelativeResize="0"/>
          <p:nvPr/>
        </p:nvPicPr>
        <p:blipFill rotWithShape="1">
          <a:blip r:embed="rId3">
            <a:alphaModFix/>
          </a:blip>
          <a:srcRect/>
          <a:stretch/>
        </p:blipFill>
        <p:spPr>
          <a:xfrm>
            <a:off x="1828800" y="1200150"/>
            <a:ext cx="5926539" cy="26670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2"/>
          <p:cNvSpPr/>
          <p:nvPr/>
        </p:nvSpPr>
        <p:spPr>
          <a:xfrm>
            <a:off x="1025564" y="3024591"/>
            <a:ext cx="668100" cy="641700"/>
          </a:xfrm>
          <a:prstGeom prst="round2SameRect">
            <a:avLst>
              <a:gd name="adj1" fmla="val 50000"/>
              <a:gd name="adj2" fmla="val 0"/>
            </a:avLst>
          </a:prstGeom>
          <a:solidFill>
            <a:schemeClr val="accent1"/>
          </a:solidFill>
          <a:ln w="38100" cap="flat" cmpd="sng">
            <a:solidFill>
              <a:schemeClr val="lt1"/>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5" name="Google Shape;235;p2"/>
          <p:cNvSpPr/>
          <p:nvPr/>
        </p:nvSpPr>
        <p:spPr>
          <a:xfrm>
            <a:off x="4837698" y="3163224"/>
            <a:ext cx="668100" cy="641700"/>
          </a:xfrm>
          <a:prstGeom prst="round2SameRect">
            <a:avLst>
              <a:gd name="adj1" fmla="val 50000"/>
              <a:gd name="adj2" fmla="val 0"/>
            </a:avLst>
          </a:prstGeom>
          <a:solidFill>
            <a:schemeClr val="lt2"/>
          </a:solidFill>
          <a:ln w="38100" cap="flat" cmpd="sng">
            <a:solidFill>
              <a:schemeClr val="lt1"/>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 name="Google Shape;236;p2"/>
          <p:cNvSpPr/>
          <p:nvPr/>
        </p:nvSpPr>
        <p:spPr>
          <a:xfrm>
            <a:off x="1067585" y="1718269"/>
            <a:ext cx="668100" cy="641700"/>
          </a:xfrm>
          <a:prstGeom prst="round2SameRect">
            <a:avLst>
              <a:gd name="adj1" fmla="val 50000"/>
              <a:gd name="adj2" fmla="val 0"/>
            </a:avLst>
          </a:prstGeom>
          <a:solidFill>
            <a:schemeClr val="accent3"/>
          </a:solidFill>
          <a:ln w="38100" cap="flat" cmpd="sng">
            <a:solidFill>
              <a:schemeClr val="lt1"/>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 name="Google Shape;237;p2"/>
          <p:cNvSpPr txBox="1">
            <a:spLocks noGrp="1"/>
          </p:cNvSpPr>
          <p:nvPr>
            <p:ph type="title" idx="8"/>
          </p:nvPr>
        </p:nvSpPr>
        <p:spPr>
          <a:xfrm>
            <a:off x="1371425" y="445025"/>
            <a:ext cx="64011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500"/>
              <a:buNone/>
            </a:pPr>
            <a:r>
              <a:rPr lang="en-US" sz="4800" b="0">
                <a:solidFill>
                  <a:srgbClr val="A895D0"/>
                </a:solidFill>
              </a:rPr>
              <a:t>Table of contents</a:t>
            </a:r>
            <a:endParaRPr sz="4800" b="0">
              <a:solidFill>
                <a:srgbClr val="A895D0"/>
              </a:solidFill>
            </a:endParaRPr>
          </a:p>
        </p:txBody>
      </p:sp>
      <p:sp>
        <p:nvSpPr>
          <p:cNvPr id="238" name="Google Shape;238;p2"/>
          <p:cNvSpPr txBox="1">
            <a:spLocks noGrp="1"/>
          </p:cNvSpPr>
          <p:nvPr>
            <p:ph type="title"/>
          </p:nvPr>
        </p:nvSpPr>
        <p:spPr>
          <a:xfrm>
            <a:off x="1981200" y="1832269"/>
            <a:ext cx="2477400" cy="527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500"/>
              <a:buNone/>
            </a:pPr>
            <a:r>
              <a:rPr lang="en-US" sz="2400">
                <a:solidFill>
                  <a:srgbClr val="FC443F"/>
                </a:solidFill>
              </a:rPr>
              <a:t>Introduction</a:t>
            </a:r>
            <a:r>
              <a:rPr lang="en-US">
                <a:solidFill>
                  <a:schemeClr val="accent4"/>
                </a:solidFill>
              </a:rPr>
              <a:t/>
            </a:r>
            <a:br>
              <a:rPr lang="en-US">
                <a:solidFill>
                  <a:schemeClr val="accent4"/>
                </a:solidFill>
              </a:rPr>
            </a:br>
            <a:endParaRPr>
              <a:solidFill>
                <a:schemeClr val="accent4"/>
              </a:solidFill>
            </a:endParaRPr>
          </a:p>
        </p:txBody>
      </p:sp>
      <p:sp>
        <p:nvSpPr>
          <p:cNvPr id="239" name="Google Shape;239;p2"/>
          <p:cNvSpPr txBox="1">
            <a:spLocks noGrp="1"/>
          </p:cNvSpPr>
          <p:nvPr>
            <p:ph type="title" idx="2"/>
          </p:nvPr>
        </p:nvSpPr>
        <p:spPr>
          <a:xfrm>
            <a:off x="5715000" y="1832269"/>
            <a:ext cx="2495100" cy="527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500"/>
              <a:buNone/>
            </a:pPr>
            <a:r>
              <a:rPr lang="en-US">
                <a:solidFill>
                  <a:schemeClr val="accent4"/>
                </a:solidFill>
              </a:rPr>
              <a:t> </a:t>
            </a:r>
            <a:endParaRPr>
              <a:solidFill>
                <a:schemeClr val="accent4"/>
              </a:solidFill>
            </a:endParaRPr>
          </a:p>
        </p:txBody>
      </p:sp>
      <p:sp>
        <p:nvSpPr>
          <p:cNvPr id="240" name="Google Shape;240;p2"/>
          <p:cNvSpPr txBox="1">
            <a:spLocks noGrp="1"/>
          </p:cNvSpPr>
          <p:nvPr>
            <p:ph type="subTitle" idx="3"/>
          </p:nvPr>
        </p:nvSpPr>
        <p:spPr>
          <a:xfrm>
            <a:off x="5715000" y="1875169"/>
            <a:ext cx="2477400" cy="48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sz="2400" dirty="0">
                <a:solidFill>
                  <a:srgbClr val="FC443F"/>
                </a:solidFill>
              </a:rPr>
              <a:t>Scope of BEM</a:t>
            </a:r>
            <a:endParaRPr dirty="0"/>
          </a:p>
          <a:p>
            <a:pPr marL="0" lvl="0" indent="0" algn="l" rtl="0">
              <a:lnSpc>
                <a:spcPct val="100000"/>
              </a:lnSpc>
              <a:spcBef>
                <a:spcPts val="0"/>
              </a:spcBef>
              <a:spcAft>
                <a:spcPts val="0"/>
              </a:spcAft>
              <a:buSzPts val="1400"/>
              <a:buNone/>
            </a:pPr>
            <a:endParaRPr dirty="0"/>
          </a:p>
        </p:txBody>
      </p:sp>
      <p:sp>
        <p:nvSpPr>
          <p:cNvPr id="241" name="Google Shape;241;p2"/>
          <p:cNvSpPr txBox="1">
            <a:spLocks noGrp="1"/>
          </p:cNvSpPr>
          <p:nvPr>
            <p:ph type="title" idx="4"/>
          </p:nvPr>
        </p:nvSpPr>
        <p:spPr>
          <a:xfrm>
            <a:off x="1905000" y="3227094"/>
            <a:ext cx="2477400" cy="527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500"/>
              <a:buNone/>
            </a:pPr>
            <a:r>
              <a:rPr lang="en-US" sz="2400" dirty="0">
                <a:solidFill>
                  <a:srgbClr val="FC443F"/>
                </a:solidFill>
              </a:rPr>
              <a:t>Codes of ethics </a:t>
            </a:r>
            <a:r>
              <a:rPr lang="en-US" dirty="0">
                <a:solidFill>
                  <a:schemeClr val="accent4"/>
                </a:solidFill>
              </a:rPr>
              <a:t/>
            </a:r>
            <a:br>
              <a:rPr lang="en-US" dirty="0">
                <a:solidFill>
                  <a:schemeClr val="accent4"/>
                </a:solidFill>
              </a:rPr>
            </a:br>
            <a:endParaRPr dirty="0">
              <a:solidFill>
                <a:schemeClr val="accent4"/>
              </a:solidFill>
            </a:endParaRPr>
          </a:p>
        </p:txBody>
      </p:sp>
      <p:sp>
        <p:nvSpPr>
          <p:cNvPr id="242" name="Google Shape;242;p2"/>
          <p:cNvSpPr txBox="1">
            <a:spLocks noGrp="1"/>
          </p:cNvSpPr>
          <p:nvPr>
            <p:ph type="subTitle" idx="5"/>
          </p:nvPr>
        </p:nvSpPr>
        <p:spPr>
          <a:xfrm>
            <a:off x="3472555" y="4091259"/>
            <a:ext cx="2495100" cy="48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sz="2400" b="1" dirty="0">
                <a:solidFill>
                  <a:srgbClr val="FC443F"/>
                </a:solidFill>
              </a:rPr>
              <a:t>References</a:t>
            </a:r>
            <a:r>
              <a:rPr lang="en-US" b="1" dirty="0"/>
              <a:t> </a:t>
            </a:r>
            <a:endParaRPr b="1" dirty="0"/>
          </a:p>
        </p:txBody>
      </p:sp>
      <p:sp>
        <p:nvSpPr>
          <p:cNvPr id="243" name="Google Shape;243;p2"/>
          <p:cNvSpPr txBox="1">
            <a:spLocks noGrp="1"/>
          </p:cNvSpPr>
          <p:nvPr>
            <p:ph type="title" idx="6"/>
          </p:nvPr>
        </p:nvSpPr>
        <p:spPr>
          <a:xfrm>
            <a:off x="5715000" y="3311975"/>
            <a:ext cx="2477400" cy="527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500"/>
              <a:buNone/>
            </a:pPr>
            <a:r>
              <a:rPr lang="en-US" sz="2400">
                <a:solidFill>
                  <a:srgbClr val="FC443F"/>
                </a:solidFill>
              </a:rPr>
              <a:t>Conclusion </a:t>
            </a:r>
            <a:endParaRPr sz="2400">
              <a:solidFill>
                <a:srgbClr val="FC443F"/>
              </a:solidFill>
            </a:endParaRPr>
          </a:p>
        </p:txBody>
      </p:sp>
      <p:sp>
        <p:nvSpPr>
          <p:cNvPr id="244" name="Google Shape;244;p2"/>
          <p:cNvSpPr txBox="1">
            <a:spLocks noGrp="1"/>
          </p:cNvSpPr>
          <p:nvPr>
            <p:ph type="title" idx="9"/>
          </p:nvPr>
        </p:nvSpPr>
        <p:spPr>
          <a:xfrm>
            <a:off x="1005485" y="1732129"/>
            <a:ext cx="792300" cy="6396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000"/>
              <a:buNone/>
            </a:pPr>
            <a:r>
              <a:rPr lang="en-US"/>
              <a:t>01</a:t>
            </a:r>
            <a:endParaRPr/>
          </a:p>
        </p:txBody>
      </p:sp>
      <p:sp>
        <p:nvSpPr>
          <p:cNvPr id="245" name="Google Shape;245;p2"/>
          <p:cNvSpPr txBox="1">
            <a:spLocks noGrp="1"/>
          </p:cNvSpPr>
          <p:nvPr>
            <p:ph type="title" idx="13"/>
          </p:nvPr>
        </p:nvSpPr>
        <p:spPr>
          <a:xfrm>
            <a:off x="981244" y="3026691"/>
            <a:ext cx="792300" cy="6396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000"/>
              <a:buNone/>
            </a:pPr>
            <a:r>
              <a:rPr lang="en-US"/>
              <a:t>03</a:t>
            </a:r>
            <a:endParaRPr/>
          </a:p>
        </p:txBody>
      </p:sp>
      <p:sp>
        <p:nvSpPr>
          <p:cNvPr id="246" name="Google Shape;246;p2"/>
          <p:cNvSpPr txBox="1">
            <a:spLocks noGrp="1"/>
          </p:cNvSpPr>
          <p:nvPr>
            <p:ph type="title" idx="15"/>
          </p:nvPr>
        </p:nvSpPr>
        <p:spPr>
          <a:xfrm>
            <a:off x="4829460" y="3172194"/>
            <a:ext cx="792300" cy="6396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000"/>
              <a:buNone/>
            </a:pPr>
            <a:r>
              <a:rPr lang="en-US"/>
              <a:t>04</a:t>
            </a:r>
            <a:endParaRPr/>
          </a:p>
        </p:txBody>
      </p:sp>
      <p:pic>
        <p:nvPicPr>
          <p:cNvPr id="247" name="Google Shape;247;p2"/>
          <p:cNvPicPr preferRelativeResize="0"/>
          <p:nvPr/>
        </p:nvPicPr>
        <p:blipFill rotWithShape="1">
          <a:blip r:embed="rId3">
            <a:alphaModFix/>
          </a:blip>
          <a:srcRect/>
          <a:stretch/>
        </p:blipFill>
        <p:spPr>
          <a:xfrm>
            <a:off x="4953000" y="1683694"/>
            <a:ext cx="706437" cy="676275"/>
          </a:xfrm>
          <a:prstGeom prst="rect">
            <a:avLst/>
          </a:prstGeom>
          <a:noFill/>
          <a:ln>
            <a:noFill/>
          </a:ln>
        </p:spPr>
      </p:pic>
      <p:sp>
        <p:nvSpPr>
          <p:cNvPr id="248" name="Google Shape;248;p2"/>
          <p:cNvSpPr txBox="1"/>
          <p:nvPr/>
        </p:nvSpPr>
        <p:spPr>
          <a:xfrm>
            <a:off x="4928550" y="1718269"/>
            <a:ext cx="697627"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0" i="0" u="none" strike="noStrike" cap="none">
                <a:solidFill>
                  <a:schemeClr val="accent5"/>
                </a:solidFill>
                <a:latin typeface="Arial"/>
                <a:ea typeface="Arial"/>
                <a:cs typeface="Arial"/>
                <a:sym typeface="Arial"/>
              </a:rPr>
              <a:t>02</a:t>
            </a:r>
            <a:endParaRPr sz="3600" b="0" i="0" u="none" strike="noStrike" cap="none">
              <a:solidFill>
                <a:schemeClr val="accent5"/>
              </a:solidFill>
              <a:latin typeface="Arial"/>
              <a:ea typeface="Arial"/>
              <a:cs typeface="Arial"/>
              <a:sym typeface="Arial"/>
            </a:endParaRPr>
          </a:p>
        </p:txBody>
      </p:sp>
      <p:sp>
        <p:nvSpPr>
          <p:cNvPr id="249" name="Google Shape;249;p2"/>
          <p:cNvSpPr txBox="1"/>
          <p:nvPr/>
        </p:nvSpPr>
        <p:spPr>
          <a:xfrm>
            <a:off x="2956109" y="4107090"/>
            <a:ext cx="585417"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0" i="0" u="none" strike="noStrike" cap="none">
                <a:solidFill>
                  <a:schemeClr val="accent6"/>
                </a:solidFill>
                <a:latin typeface="Arial"/>
                <a:ea typeface="Arial"/>
                <a:cs typeface="Arial"/>
                <a:sym typeface="Arial"/>
              </a:rPr>
              <a:t>05</a:t>
            </a:r>
            <a:endParaRPr sz="2800" b="0" i="0" u="none" strike="noStrike" cap="none">
              <a:solidFill>
                <a:schemeClr val="accent6"/>
              </a:solidFill>
              <a:latin typeface="Arial"/>
              <a:ea typeface="Arial"/>
              <a:cs typeface="Arial"/>
              <a:sym typeface="Arial"/>
            </a:endParaRPr>
          </a:p>
        </p:txBody>
      </p:sp>
      <p:sp>
        <p:nvSpPr>
          <p:cNvPr id="250" name="Google Shape;250;p2"/>
          <p:cNvSpPr txBox="1"/>
          <p:nvPr/>
        </p:nvSpPr>
        <p:spPr>
          <a:xfrm>
            <a:off x="8740346" y="4758437"/>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3"/>
          <p:cNvSpPr txBox="1">
            <a:spLocks noGrp="1"/>
          </p:cNvSpPr>
          <p:nvPr>
            <p:ph type="title"/>
          </p:nvPr>
        </p:nvSpPr>
        <p:spPr>
          <a:xfrm>
            <a:off x="685800" y="396093"/>
            <a:ext cx="4572000" cy="1728300"/>
          </a:xfrm>
          <a:prstGeom prst="rect">
            <a:avLst/>
          </a:prstGeom>
          <a:noFill/>
          <a:ln>
            <a:noFill/>
          </a:ln>
        </p:spPr>
        <p:txBody>
          <a:bodyPr spcFirstLastPara="1" wrap="square" lIns="91425" tIns="91425" rIns="91425" bIns="91425" anchor="t" anchorCtr="0">
            <a:noAutofit/>
          </a:bodyPr>
          <a:lstStyle/>
          <a:p>
            <a:pPr marL="0" lvl="0" indent="0" algn="r" rtl="0">
              <a:lnSpc>
                <a:spcPct val="80000"/>
              </a:lnSpc>
              <a:spcBef>
                <a:spcPts val="0"/>
              </a:spcBef>
              <a:spcAft>
                <a:spcPts val="0"/>
              </a:spcAft>
              <a:buSzPts val="3600"/>
              <a:buNone/>
            </a:pPr>
            <a:r>
              <a:rPr lang="en-US" sz="6000">
                <a:solidFill>
                  <a:srgbClr val="A895D0"/>
                </a:solidFill>
              </a:rPr>
              <a:t>Objectives: </a:t>
            </a:r>
            <a:endParaRPr sz="6000">
              <a:solidFill>
                <a:srgbClr val="A895D0"/>
              </a:solidFill>
            </a:endParaRPr>
          </a:p>
        </p:txBody>
      </p:sp>
      <p:sp>
        <p:nvSpPr>
          <p:cNvPr id="256" name="Google Shape;256;p3"/>
          <p:cNvSpPr txBox="1"/>
          <p:nvPr/>
        </p:nvSpPr>
        <p:spPr>
          <a:xfrm>
            <a:off x="8336845" y="4568339"/>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257" name="Google Shape;257;p3"/>
          <p:cNvSpPr txBox="1"/>
          <p:nvPr/>
        </p:nvSpPr>
        <p:spPr>
          <a:xfrm>
            <a:off x="974124" y="1480009"/>
            <a:ext cx="6309741" cy="40011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2000" b="0" i="0" u="none" strike="noStrike" cap="none" dirty="0">
                <a:solidFill>
                  <a:srgbClr val="000000"/>
                </a:solidFill>
                <a:latin typeface="Arial"/>
                <a:ea typeface="Arial"/>
                <a:cs typeface="Arial"/>
                <a:sym typeface="Arial"/>
              </a:rPr>
              <a:t>1_ Explain the scope of business ethics management.</a:t>
            </a:r>
            <a:endParaRPr sz="2000" b="0" i="0" u="none" strike="noStrike" cap="none" dirty="0">
              <a:solidFill>
                <a:srgbClr val="000000"/>
              </a:solidFill>
              <a:latin typeface="Arial"/>
              <a:ea typeface="Arial"/>
              <a:cs typeface="Arial"/>
              <a:sym typeface="Arial"/>
            </a:endParaRPr>
          </a:p>
        </p:txBody>
      </p:sp>
      <p:sp>
        <p:nvSpPr>
          <p:cNvPr id="258" name="Google Shape;258;p3"/>
          <p:cNvSpPr txBox="1"/>
          <p:nvPr/>
        </p:nvSpPr>
        <p:spPr>
          <a:xfrm>
            <a:off x="990600" y="1945447"/>
            <a:ext cx="7201010" cy="40011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2000" b="0" i="0" u="none" strike="noStrike" cap="none">
                <a:solidFill>
                  <a:srgbClr val="000000"/>
                </a:solidFill>
                <a:latin typeface="Arial"/>
                <a:ea typeface="Arial"/>
                <a:cs typeface="Arial"/>
                <a:sym typeface="Arial"/>
              </a:rPr>
              <a:t>2_ Describe the role of business ethics codes in organizations</a:t>
            </a:r>
            <a:r>
              <a:rPr lang="en-US" sz="1400" b="0" i="0" u="none" strike="noStrike" cap="none">
                <a:solidFill>
                  <a:srgbClr val="000000"/>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4"/>
          <p:cNvSpPr txBox="1">
            <a:spLocks noGrp="1"/>
          </p:cNvSpPr>
          <p:nvPr>
            <p:ph type="subTitle" idx="1"/>
          </p:nvPr>
        </p:nvSpPr>
        <p:spPr>
          <a:xfrm>
            <a:off x="1524000" y="2343150"/>
            <a:ext cx="5483400" cy="12153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SzPts val="1400"/>
              <a:buNone/>
            </a:pPr>
            <a:r>
              <a:rPr lang="en-US" sz="2000"/>
              <a:t>The direct attempt to formally or informally manage ethical issues or problems through specific policies, practices, and programs.</a:t>
            </a:r>
            <a:endParaRPr sz="2000"/>
          </a:p>
        </p:txBody>
      </p:sp>
      <p:sp>
        <p:nvSpPr>
          <p:cNvPr id="264" name="Google Shape;264;p4"/>
          <p:cNvSpPr txBox="1">
            <a:spLocks noGrp="1"/>
          </p:cNvSpPr>
          <p:nvPr>
            <p:ph type="title"/>
          </p:nvPr>
        </p:nvSpPr>
        <p:spPr>
          <a:xfrm>
            <a:off x="1676400" y="590550"/>
            <a:ext cx="4572000" cy="10194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600"/>
              <a:buNone/>
            </a:pPr>
            <a:r>
              <a:rPr lang="en-US">
                <a:solidFill>
                  <a:srgbClr val="A895D0"/>
                </a:solidFill>
              </a:rPr>
              <a:t>Introduction:</a:t>
            </a:r>
            <a:endParaRPr>
              <a:solidFill>
                <a:srgbClr val="A895D0"/>
              </a:solidFill>
            </a:endParaRPr>
          </a:p>
        </p:txBody>
      </p:sp>
      <p:sp>
        <p:nvSpPr>
          <p:cNvPr id="265" name="Google Shape;265;p4"/>
          <p:cNvSpPr txBox="1"/>
          <p:nvPr/>
        </p:nvSpPr>
        <p:spPr>
          <a:xfrm>
            <a:off x="8458200" y="4705350"/>
            <a:ext cx="38100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
        <p:nvSpPr>
          <p:cNvPr id="266" name="Google Shape;266;p4"/>
          <p:cNvSpPr txBox="1"/>
          <p:nvPr/>
        </p:nvSpPr>
        <p:spPr>
          <a:xfrm>
            <a:off x="1530178" y="1731317"/>
            <a:ext cx="4419600" cy="461665"/>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2400" b="0" i="0" u="none" strike="noStrike" cap="none">
                <a:solidFill>
                  <a:srgbClr val="FF0000"/>
                </a:solidFill>
                <a:latin typeface="Arial"/>
                <a:ea typeface="Arial"/>
                <a:cs typeface="Arial"/>
                <a:sym typeface="Arial"/>
              </a:rPr>
              <a:t>Business Ethics Management:</a:t>
            </a:r>
            <a:endParaRPr sz="2400" b="0" i="0" u="none" strike="noStrike" cap="none">
              <a:solidFill>
                <a:srgbClr val="FF0000"/>
              </a:solidFill>
              <a:latin typeface="Arial"/>
              <a:ea typeface="Arial"/>
              <a:cs typeface="Arial"/>
              <a:sym typeface="Arial"/>
            </a:endParaRPr>
          </a:p>
        </p:txBody>
      </p:sp>
      <p:sp>
        <p:nvSpPr>
          <p:cNvPr id="267" name="Google Shape;267;p4"/>
          <p:cNvSpPr/>
          <p:nvPr/>
        </p:nvSpPr>
        <p:spPr>
          <a:xfrm>
            <a:off x="1225378" y="1901911"/>
            <a:ext cx="304800" cy="154632"/>
          </a:xfrm>
          <a:prstGeom prst="ellipse">
            <a:avLst/>
          </a:prstGeom>
          <a:solidFill>
            <a:schemeClr val="accent1"/>
          </a:solidFill>
          <a:ln w="25400" cap="flat" cmpd="sng">
            <a:solidFill>
              <a:srgbClr val="513B8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5"/>
          <p:cNvSpPr txBox="1">
            <a:spLocks noGrp="1"/>
          </p:cNvSpPr>
          <p:nvPr>
            <p:ph type="subTitle" idx="3"/>
          </p:nvPr>
        </p:nvSpPr>
        <p:spPr>
          <a:xfrm>
            <a:off x="8610600" y="4629150"/>
            <a:ext cx="233250" cy="331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5</a:t>
            </a:r>
            <a:endParaRPr/>
          </a:p>
        </p:txBody>
      </p:sp>
      <p:sp>
        <p:nvSpPr>
          <p:cNvPr id="273" name="Google Shape;273;p5"/>
          <p:cNvSpPr txBox="1">
            <a:spLocks noGrp="1"/>
          </p:cNvSpPr>
          <p:nvPr>
            <p:ph type="subTitle" idx="1"/>
          </p:nvPr>
        </p:nvSpPr>
        <p:spPr>
          <a:xfrm>
            <a:off x="2514600" y="438150"/>
            <a:ext cx="4552100" cy="900954"/>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SzPts val="2500"/>
              <a:buNone/>
            </a:pPr>
            <a:r>
              <a:rPr lang="en-US" sz="4800">
                <a:solidFill>
                  <a:srgbClr val="A895D0"/>
                </a:solidFill>
              </a:rPr>
              <a:t>Scope of BEM:</a:t>
            </a:r>
            <a:endParaRPr sz="4800">
              <a:solidFill>
                <a:srgbClr val="A895D0"/>
              </a:solidFill>
            </a:endParaRPr>
          </a:p>
        </p:txBody>
      </p:sp>
      <p:sp>
        <p:nvSpPr>
          <p:cNvPr id="274" name="Google Shape;274;p5"/>
          <p:cNvSpPr txBox="1"/>
          <p:nvPr/>
        </p:nvSpPr>
        <p:spPr>
          <a:xfrm>
            <a:off x="1517758" y="1567704"/>
            <a:ext cx="4668266" cy="461665"/>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2400" b="0" i="0" u="none" strike="noStrike" cap="none">
                <a:solidFill>
                  <a:srgbClr val="372759"/>
                </a:solidFill>
                <a:latin typeface="Arial"/>
                <a:ea typeface="Arial"/>
                <a:cs typeface="Arial"/>
                <a:sym typeface="Arial"/>
              </a:rPr>
              <a:t>1_Mission or values statements: </a:t>
            </a:r>
            <a:endParaRPr sz="2400" b="0" i="0" u="none" strike="noStrike" cap="none">
              <a:solidFill>
                <a:srgbClr val="372759"/>
              </a:solidFill>
              <a:latin typeface="Arial"/>
              <a:ea typeface="Arial"/>
              <a:cs typeface="Arial"/>
              <a:sym typeface="Arial"/>
            </a:endParaRPr>
          </a:p>
        </p:txBody>
      </p:sp>
      <p:pic>
        <p:nvPicPr>
          <p:cNvPr id="275" name="Google Shape;275;p5"/>
          <p:cNvPicPr preferRelativeResize="0"/>
          <p:nvPr/>
        </p:nvPicPr>
        <p:blipFill rotWithShape="1">
          <a:blip r:embed="rId3">
            <a:alphaModFix/>
          </a:blip>
          <a:srcRect/>
          <a:stretch/>
        </p:blipFill>
        <p:spPr>
          <a:xfrm>
            <a:off x="4479925" y="2414588"/>
            <a:ext cx="182563" cy="311150"/>
          </a:xfrm>
          <a:prstGeom prst="rect">
            <a:avLst/>
          </a:prstGeom>
          <a:noFill/>
          <a:ln>
            <a:noFill/>
          </a:ln>
        </p:spPr>
      </p:pic>
      <p:sp>
        <p:nvSpPr>
          <p:cNvPr id="276" name="Google Shape;276;p5"/>
          <p:cNvSpPr txBox="1"/>
          <p:nvPr/>
        </p:nvSpPr>
        <p:spPr>
          <a:xfrm>
            <a:off x="1203325" y="2190750"/>
            <a:ext cx="6553200" cy="1477328"/>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800" b="0" i="0" u="none" strike="noStrike" cap="none">
                <a:solidFill>
                  <a:srgbClr val="000000"/>
                </a:solidFill>
                <a:latin typeface="Arial"/>
                <a:ea typeface="Arial"/>
                <a:cs typeface="Arial"/>
                <a:sym typeface="Arial"/>
              </a:rPr>
              <a:t>The mission statement communicates the purpose of the organization. The values statement reflects the organization's core principles and ethics. Together, these statements provide strategic direction for an organization, informing current and future business strategies.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6"/>
          <p:cNvSpPr txBox="1"/>
          <p:nvPr/>
        </p:nvSpPr>
        <p:spPr>
          <a:xfrm>
            <a:off x="1447800" y="742950"/>
            <a:ext cx="2735044"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2000" b="0" i="0" u="none" strike="noStrike" cap="none">
              <a:solidFill>
                <a:srgbClr val="533B86"/>
              </a:solidFill>
              <a:latin typeface="Arial"/>
              <a:ea typeface="Arial"/>
              <a:cs typeface="Arial"/>
              <a:sym typeface="Arial"/>
            </a:endParaRPr>
          </a:p>
          <a:p>
            <a:pPr marL="0" marR="0" lvl="0" indent="0" algn="l" rtl="0">
              <a:lnSpc>
                <a:spcPct val="100000"/>
              </a:lnSpc>
              <a:spcBef>
                <a:spcPts val="0"/>
              </a:spcBef>
              <a:spcAft>
                <a:spcPts val="0"/>
              </a:spcAft>
              <a:buNone/>
            </a:pPr>
            <a:r>
              <a:rPr lang="en-US" sz="2400" b="0" i="0" u="none" strike="noStrike" cap="none">
                <a:solidFill>
                  <a:srgbClr val="372759"/>
                </a:solidFill>
                <a:latin typeface="Arial"/>
                <a:ea typeface="Arial"/>
                <a:cs typeface="Arial"/>
                <a:sym typeface="Arial"/>
              </a:rPr>
              <a:t>2_Codes of ethics:</a:t>
            </a:r>
            <a:endParaRPr sz="2400" b="0" i="0" u="none" strike="noStrike" cap="none">
              <a:solidFill>
                <a:srgbClr val="372759"/>
              </a:solidFill>
              <a:latin typeface="Arial"/>
              <a:ea typeface="Arial"/>
              <a:cs typeface="Arial"/>
              <a:sym typeface="Arial"/>
            </a:endParaRPr>
          </a:p>
        </p:txBody>
      </p:sp>
      <p:sp>
        <p:nvSpPr>
          <p:cNvPr id="282" name="Google Shape;282;p6"/>
          <p:cNvSpPr txBox="1"/>
          <p:nvPr/>
        </p:nvSpPr>
        <p:spPr>
          <a:xfrm>
            <a:off x="1066800" y="1885950"/>
            <a:ext cx="7086600" cy="1477328"/>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800" b="0" i="0" u="none" strike="noStrike" cap="none">
                <a:solidFill>
                  <a:srgbClr val="000000"/>
                </a:solidFill>
                <a:latin typeface="Arial"/>
                <a:ea typeface="Arial"/>
                <a:cs typeface="Arial"/>
                <a:sym typeface="Arial"/>
              </a:rPr>
              <a:t>A code of ethics is a guide of principles designed to help professionals conduct business honestly and with integrity. A code of ethics, also referred to as an "ethical code," may encompass areas such as business ethics, a code of professional practice, and an employee code of conduct.</a:t>
            </a:r>
            <a:endParaRPr/>
          </a:p>
        </p:txBody>
      </p:sp>
      <p:sp>
        <p:nvSpPr>
          <p:cNvPr id="283" name="Google Shape;283;p6"/>
          <p:cNvSpPr txBox="1"/>
          <p:nvPr/>
        </p:nvSpPr>
        <p:spPr>
          <a:xfrm>
            <a:off x="8437452" y="4568339"/>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6</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7"/>
          <p:cNvSpPr txBox="1"/>
          <p:nvPr/>
        </p:nvSpPr>
        <p:spPr>
          <a:xfrm>
            <a:off x="8521736" y="4705349"/>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7</a:t>
            </a:r>
            <a:endParaRPr sz="1400" b="0" i="0" u="none" strike="noStrike" cap="none">
              <a:solidFill>
                <a:srgbClr val="000000"/>
              </a:solidFill>
              <a:latin typeface="Arial"/>
              <a:ea typeface="Arial"/>
              <a:cs typeface="Arial"/>
              <a:sym typeface="Arial"/>
            </a:endParaRPr>
          </a:p>
        </p:txBody>
      </p:sp>
      <p:sp>
        <p:nvSpPr>
          <p:cNvPr id="289" name="Google Shape;289;p7"/>
          <p:cNvSpPr txBox="1"/>
          <p:nvPr/>
        </p:nvSpPr>
        <p:spPr>
          <a:xfrm>
            <a:off x="1219199" y="1047750"/>
            <a:ext cx="4379725"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0" i="0" u="none" strike="noStrike" cap="none">
                <a:solidFill>
                  <a:srgbClr val="372759"/>
                </a:solidFill>
                <a:latin typeface="Arial"/>
                <a:ea typeface="Arial"/>
                <a:cs typeface="Arial"/>
                <a:sym typeface="Arial"/>
              </a:rPr>
              <a:t>3_ Reporting/ advice channels</a:t>
            </a:r>
            <a:r>
              <a:rPr lang="en-US" sz="1400" b="0" i="0" u="none" strike="noStrike" cap="none">
                <a:solidFill>
                  <a:srgbClr val="000000"/>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sp>
        <p:nvSpPr>
          <p:cNvPr id="290" name="Google Shape;290;p7"/>
          <p:cNvSpPr txBox="1"/>
          <p:nvPr/>
        </p:nvSpPr>
        <p:spPr>
          <a:xfrm>
            <a:off x="1248032" y="1800820"/>
            <a:ext cx="4953000" cy="92333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800" b="0" i="0" u="none" strike="noStrike" cap="none">
                <a:solidFill>
                  <a:srgbClr val="000000"/>
                </a:solidFill>
                <a:latin typeface="Arial"/>
                <a:ea typeface="Arial"/>
                <a:cs typeface="Arial"/>
                <a:sym typeface="Arial"/>
              </a:rPr>
              <a:t>The internal channels that are available are letter, fax, email, a telephone hotline and web-based whistleblowing systems.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8"/>
          <p:cNvSpPr txBox="1"/>
          <p:nvPr/>
        </p:nvSpPr>
        <p:spPr>
          <a:xfrm>
            <a:off x="1447800" y="742950"/>
            <a:ext cx="4894289" cy="461665"/>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2400" b="0" i="0" u="none" strike="noStrike" cap="none">
                <a:solidFill>
                  <a:srgbClr val="372759"/>
                </a:solidFill>
                <a:latin typeface="Arial"/>
                <a:ea typeface="Arial"/>
                <a:cs typeface="Arial"/>
                <a:sym typeface="Arial"/>
              </a:rPr>
              <a:t>4_Risk analysis and management:</a:t>
            </a:r>
            <a:endParaRPr sz="2400" b="0" i="0" u="none" strike="noStrike" cap="none">
              <a:solidFill>
                <a:srgbClr val="372759"/>
              </a:solidFill>
              <a:latin typeface="Arial"/>
              <a:ea typeface="Arial"/>
              <a:cs typeface="Arial"/>
              <a:sym typeface="Arial"/>
            </a:endParaRPr>
          </a:p>
        </p:txBody>
      </p:sp>
      <p:sp>
        <p:nvSpPr>
          <p:cNvPr id="296" name="Google Shape;296;p8"/>
          <p:cNvSpPr txBox="1"/>
          <p:nvPr/>
        </p:nvSpPr>
        <p:spPr>
          <a:xfrm>
            <a:off x="990600" y="1604486"/>
            <a:ext cx="6781800" cy="1200329"/>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800" b="0" i="0" u="none" strike="noStrike" cap="none">
                <a:solidFill>
                  <a:srgbClr val="000000"/>
                </a:solidFill>
                <a:latin typeface="Arial"/>
                <a:ea typeface="Arial"/>
                <a:cs typeface="Arial"/>
                <a:sym typeface="Arial"/>
              </a:rPr>
              <a:t>Risk Analysis in project management is a sequence of processes to identify the factors that may affect a project's success. Proper risk analysis helps to control possible future events that may harm the overall project.</a:t>
            </a:r>
            <a:endParaRPr/>
          </a:p>
        </p:txBody>
      </p:sp>
      <p:sp>
        <p:nvSpPr>
          <p:cNvPr id="297" name="Google Shape;297;p8"/>
          <p:cNvSpPr txBox="1"/>
          <p:nvPr/>
        </p:nvSpPr>
        <p:spPr>
          <a:xfrm>
            <a:off x="8697174" y="4702373"/>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8</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9"/>
          <p:cNvSpPr txBox="1"/>
          <p:nvPr/>
        </p:nvSpPr>
        <p:spPr>
          <a:xfrm>
            <a:off x="8635390" y="4706895"/>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9</a:t>
            </a:r>
            <a:endParaRPr sz="1400" b="0" i="0" u="none" strike="noStrike" cap="none">
              <a:solidFill>
                <a:srgbClr val="000000"/>
              </a:solidFill>
              <a:latin typeface="Arial"/>
              <a:ea typeface="Arial"/>
              <a:cs typeface="Arial"/>
              <a:sym typeface="Arial"/>
            </a:endParaRPr>
          </a:p>
        </p:txBody>
      </p:sp>
      <p:sp>
        <p:nvSpPr>
          <p:cNvPr id="303" name="Google Shape;303;p9"/>
          <p:cNvSpPr txBox="1"/>
          <p:nvPr/>
        </p:nvSpPr>
        <p:spPr>
          <a:xfrm>
            <a:off x="609600" y="823607"/>
            <a:ext cx="6476453" cy="461665"/>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2400" b="0" i="0" u="none" strike="noStrike" cap="none">
                <a:solidFill>
                  <a:srgbClr val="372759"/>
                </a:solidFill>
                <a:latin typeface="Arial"/>
                <a:ea typeface="Arial"/>
                <a:cs typeface="Arial"/>
                <a:sym typeface="Arial"/>
              </a:rPr>
              <a:t>5_ Ethics managers, officers, and committees</a:t>
            </a:r>
            <a:r>
              <a:rPr lang="en-US" sz="1800" b="0" i="0" u="none" strike="noStrike" cap="none">
                <a:solidFill>
                  <a:srgbClr val="372759"/>
                </a:solidFill>
                <a:latin typeface="Arial"/>
                <a:ea typeface="Arial"/>
                <a:cs typeface="Arial"/>
                <a:sym typeface="Arial"/>
              </a:rPr>
              <a:t>:</a:t>
            </a:r>
            <a:endParaRPr sz="1800" b="0" i="0" u="none" strike="noStrike" cap="none">
              <a:solidFill>
                <a:srgbClr val="372759"/>
              </a:solidFill>
              <a:latin typeface="Arial"/>
              <a:ea typeface="Arial"/>
              <a:cs typeface="Arial"/>
              <a:sym typeface="Arial"/>
            </a:endParaRPr>
          </a:p>
        </p:txBody>
      </p:sp>
      <p:sp>
        <p:nvSpPr>
          <p:cNvPr id="304" name="Google Shape;304;p9"/>
          <p:cNvSpPr txBox="1"/>
          <p:nvPr/>
        </p:nvSpPr>
        <p:spPr>
          <a:xfrm>
            <a:off x="838200" y="1676220"/>
            <a:ext cx="5715000" cy="92333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800" b="0" i="0" u="none" strike="noStrike" cap="none">
                <a:solidFill>
                  <a:srgbClr val="000000"/>
                </a:solidFill>
                <a:latin typeface="Arial"/>
                <a:ea typeface="Arial"/>
                <a:cs typeface="Arial"/>
                <a:sym typeface="Arial"/>
              </a:rPr>
              <a:t>Ethics managers, officers, committees: Organisational ethics programs must have oversight by high-ranking persons known to respect legal and ethical standards.</a:t>
            </a:r>
            <a:endParaRPr/>
          </a:p>
        </p:txBody>
      </p:sp>
      <p:pic>
        <p:nvPicPr>
          <p:cNvPr id="305" name="Google Shape;305;p9"/>
          <p:cNvPicPr preferRelativeResize="0"/>
          <p:nvPr/>
        </p:nvPicPr>
        <p:blipFill rotWithShape="1">
          <a:blip r:embed="rId3">
            <a:alphaModFix/>
          </a:blip>
          <a:srcRect/>
          <a:stretch/>
        </p:blipFill>
        <p:spPr>
          <a:xfrm>
            <a:off x="5730446" y="2697666"/>
            <a:ext cx="2316892" cy="2316892"/>
          </a:xfrm>
          <a:prstGeom prst="rect">
            <a:avLst/>
          </a:prstGeom>
          <a:noFill/>
          <a:ln>
            <a:noFill/>
          </a:ln>
        </p:spPr>
      </p:pic>
    </p:spTree>
  </p:cSld>
  <p:clrMapOvr>
    <a:masterClrMapping/>
  </p:clrMapOvr>
</p:sld>
</file>

<file path=ppt/theme/theme1.xml><?xml version="1.0" encoding="utf-8"?>
<a:theme xmlns:a="http://schemas.openxmlformats.org/drawingml/2006/main" name="Adventure Seeker Workshop by Slidesgo">
  <a:themeElements>
    <a:clrScheme name="Simple Light">
      <a:dk1>
        <a:srgbClr val="50334D"/>
      </a:dk1>
      <a:lt1>
        <a:srgbClr val="FFFFFF"/>
      </a:lt1>
      <a:dk2>
        <a:srgbClr val="FCE6E0"/>
      </a:dk2>
      <a:lt2>
        <a:srgbClr val="FEAAA8"/>
      </a:lt2>
      <a:accent1>
        <a:srgbClr val="7051B2"/>
      </a:accent1>
      <a:accent2>
        <a:srgbClr val="FFA532"/>
      </a:accent2>
      <a:accent3>
        <a:srgbClr val="FFD080"/>
      </a:accent3>
      <a:accent4>
        <a:srgbClr val="FF6064"/>
      </a:accent4>
      <a:accent5>
        <a:srgbClr val="FFFFFF"/>
      </a:accent5>
      <a:accent6>
        <a:srgbClr val="FFFFFF"/>
      </a:accent6>
      <a:hlink>
        <a:srgbClr val="50334D"/>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476</Words>
  <Application>Microsoft Office PowerPoint</Application>
  <PresentationFormat>On-screen Show (16:9)</PresentationFormat>
  <Paragraphs>68</Paragraphs>
  <Slides>14</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Passion One</vt:lpstr>
      <vt:lpstr>Bebas Neue</vt:lpstr>
      <vt:lpstr>Comfortaa Medium</vt:lpstr>
      <vt:lpstr>Arial</vt:lpstr>
      <vt:lpstr>Adventure Seeker Workshop by Slidesgo</vt:lpstr>
      <vt:lpstr>Libyan International Medical University       Faculty Of Business Administrator</vt:lpstr>
      <vt:lpstr>Table of contents</vt:lpstr>
      <vt:lpstr>Objectives: </vt:lpstr>
      <vt:lpstr>Introduction: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Administrator</dc:title>
  <cp:lastModifiedBy>Maher Fattouh</cp:lastModifiedBy>
  <cp:revision>2</cp:revision>
  <dcterms:modified xsi:type="dcterms:W3CDTF">2021-12-27T08:09:49Z</dcterms:modified>
</cp:coreProperties>
</file>