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unknown"/>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412" autoAdjust="0"/>
    <p:restoredTop sz="94671" autoAdjust="0"/>
  </p:normalViewPr>
  <p:slideViewPr>
    <p:cSldViewPr>
      <p:cViewPr varScale="1">
        <p:scale>
          <a:sx n="70" d="100"/>
          <a:sy n="70" d="100"/>
        </p:scale>
        <p:origin x="-1374"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07ADDC14-23A9-4E41-96B6-9912C6F3ED8C}" type="datetimeFigureOut">
              <a:rPr lang="ar-SA" smtClean="0"/>
              <a:t>2/24/1439</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95EB703-E100-49EA-9321-856F9030B81D}" type="slidenum">
              <a:rPr lang="ar-SA" smtClean="0"/>
              <a:t>‹#›</a:t>
            </a:fld>
            <a:endParaRPr lang="ar-SA"/>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ar-SA" smtClean="0"/>
              <a:t>انقر لتحرير نمط العنوان الرئيسي</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ar-SA" smtClean="0"/>
              <a:t>انقر لتحرير نمط العنوان الرئيسي</a:t>
            </a:r>
            <a:endParaRPr lang="en-US" dirty="0"/>
          </a:p>
        </p:txBody>
      </p:sp>
      <p:sp>
        <p:nvSpPr>
          <p:cNvPr id="4" name="Date Placeholder 3"/>
          <p:cNvSpPr>
            <a:spLocks noGrp="1"/>
          </p:cNvSpPr>
          <p:nvPr>
            <p:ph type="dt" sz="half" idx="10"/>
          </p:nvPr>
        </p:nvSpPr>
        <p:spPr/>
        <p:txBody>
          <a:bodyPr/>
          <a:lstStyle/>
          <a:p>
            <a:fld id="{07ADDC14-23A9-4E41-96B6-9912C6F3ED8C}" type="datetimeFigureOut">
              <a:rPr lang="ar-SA" smtClean="0"/>
              <a:t>2/24/1439</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95EB703-E100-49EA-9321-856F9030B81D}" type="slidenum">
              <a:rPr lang="ar-SA" smtClean="0"/>
              <a:t>‹#›</a:t>
            </a:fld>
            <a:endParaRPr lang="ar-SA"/>
          </a:p>
        </p:txBody>
      </p:sp>
      <p:sp>
        <p:nvSpPr>
          <p:cNvPr id="8" name="Content Placeholder 7"/>
          <p:cNvSpPr>
            <a:spLocks noGrp="1"/>
          </p:cNvSpPr>
          <p:nvPr>
            <p:ph sz="quarter" idx="13"/>
          </p:nvPr>
        </p:nvSpPr>
        <p:spPr>
          <a:xfrm>
            <a:off x="609600" y="1600200"/>
            <a:ext cx="7924800" cy="4114800"/>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07ADDC14-23A9-4E41-96B6-9912C6F3ED8C}" type="datetimeFigureOut">
              <a:rPr lang="ar-SA" smtClean="0"/>
              <a:t>2/24/1439</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95EB703-E100-49EA-9321-856F9030B81D}" type="slidenum">
              <a:rPr lang="ar-SA" smtClean="0"/>
              <a:t>‹#›</a:t>
            </a:fld>
            <a:endParaRPr lang="ar-S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smtClean="0"/>
          </a:p>
        </p:txBody>
      </p:sp>
      <p:sp>
        <p:nvSpPr>
          <p:cNvPr id="2" name="Title 1"/>
          <p:cNvSpPr>
            <a:spLocks noGrp="1"/>
          </p:cNvSpPr>
          <p:nvPr>
            <p:ph type="title"/>
          </p:nvPr>
        </p:nvSpPr>
        <p:spPr>
          <a:xfrm>
            <a:off x="609600" y="274638"/>
            <a:ext cx="7924800" cy="1143000"/>
          </a:xfrm>
        </p:spPr>
        <p:txBody>
          <a:bodyPr/>
          <a:lstStyle/>
          <a:p>
            <a:r>
              <a:rPr lang="ar-SA" smtClean="0"/>
              <a:t>انقر لتحرير نمط العنوان الرئيسي</a:t>
            </a:r>
            <a:endParaRPr lang="en-US" dirty="0"/>
          </a:p>
        </p:txBody>
      </p:sp>
      <p:sp>
        <p:nvSpPr>
          <p:cNvPr id="5" name="Date Placeholder 4"/>
          <p:cNvSpPr>
            <a:spLocks noGrp="1"/>
          </p:cNvSpPr>
          <p:nvPr>
            <p:ph type="dt" sz="half" idx="10"/>
          </p:nvPr>
        </p:nvSpPr>
        <p:spPr/>
        <p:txBody>
          <a:bodyPr/>
          <a:lstStyle/>
          <a:p>
            <a:fld id="{07ADDC14-23A9-4E41-96B6-9912C6F3ED8C}" type="datetimeFigureOut">
              <a:rPr lang="ar-SA" smtClean="0"/>
              <a:t>2/24/1439</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A95EB703-E100-49EA-9321-856F9030B81D}" type="slidenum">
              <a:rPr lang="ar-SA" smtClean="0"/>
              <a:t>‹#›</a:t>
            </a:fld>
            <a:endParaRPr lang="ar-S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7" name="Date Placeholder 6"/>
          <p:cNvSpPr>
            <a:spLocks noGrp="1"/>
          </p:cNvSpPr>
          <p:nvPr>
            <p:ph type="dt" sz="half" idx="10"/>
          </p:nvPr>
        </p:nvSpPr>
        <p:spPr/>
        <p:txBody>
          <a:bodyPr/>
          <a:lstStyle/>
          <a:p>
            <a:fld id="{07ADDC14-23A9-4E41-96B6-9912C6F3ED8C}" type="datetimeFigureOut">
              <a:rPr lang="ar-SA" smtClean="0"/>
              <a:t>2/24/1439</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A95EB703-E100-49EA-9321-856F9030B81D}" type="slidenum">
              <a:rPr lang="ar-SA" smtClean="0"/>
              <a:t>‹#›</a:t>
            </a:fld>
            <a:endParaRPr lang="ar-S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ar-SA" smtClean="0"/>
              <a:t>انقر لتحرير نمط العنوان الرئيسي</a:t>
            </a:r>
            <a:endParaRPr lang="en-US" dirty="0"/>
          </a:p>
        </p:txBody>
      </p:sp>
      <p:sp>
        <p:nvSpPr>
          <p:cNvPr id="3" name="Date Placeholder 2"/>
          <p:cNvSpPr>
            <a:spLocks noGrp="1"/>
          </p:cNvSpPr>
          <p:nvPr>
            <p:ph type="dt" sz="half" idx="10"/>
          </p:nvPr>
        </p:nvSpPr>
        <p:spPr/>
        <p:txBody>
          <a:bodyPr/>
          <a:lstStyle/>
          <a:p>
            <a:fld id="{07ADDC14-23A9-4E41-96B6-9912C6F3ED8C}" type="datetimeFigureOut">
              <a:rPr lang="ar-SA" smtClean="0"/>
              <a:t>2/24/1439</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A95EB703-E100-49EA-9321-856F9030B81D}" type="slidenum">
              <a:rPr lang="ar-SA" smtClean="0"/>
              <a:t>‹#›</a:t>
            </a:fld>
            <a:endParaRPr lang="ar-S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ADDC14-23A9-4E41-96B6-9912C6F3ED8C}" type="datetimeFigureOut">
              <a:rPr lang="ar-SA" smtClean="0"/>
              <a:t>2/24/1439</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A95EB703-E100-49EA-9321-856F9030B81D}" type="slidenum">
              <a:rPr lang="ar-SA" smtClean="0"/>
              <a:t>‹#›</a:t>
            </a:fld>
            <a:endParaRPr lang="ar-S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ar-SA" smtClean="0"/>
              <a:t>انقر لتحرير نمط العنوان الرئيسي</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07ADDC14-23A9-4E41-96B6-9912C6F3ED8C}" type="datetimeFigureOut">
              <a:rPr lang="ar-SA" smtClean="0"/>
              <a:t>2/24/1439</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A95EB703-E100-49EA-9321-856F9030B81D}" type="slidenum">
              <a:rPr lang="ar-SA" smtClean="0"/>
              <a:t>‹#›</a:t>
            </a:fld>
            <a:endParaRPr lang="ar-S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ar-SA" smtClean="0"/>
              <a:t>انقر لتحرير نمط العنوان الرئيسي</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smtClean="0"/>
              <a:t>انقر فوق الأيقونة لإضافة صورة</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07ADDC14-23A9-4E41-96B6-9912C6F3ED8C}" type="datetimeFigureOut">
              <a:rPr lang="ar-SA" smtClean="0"/>
              <a:t>2/24/1439</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A95EB703-E100-49EA-9321-856F9030B81D}" type="slidenum">
              <a:rPr lang="ar-SA" smtClean="0"/>
              <a:t>‹#›</a:t>
            </a:fld>
            <a:endParaRPr lang="ar-S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07ADDC14-23A9-4E41-96B6-9912C6F3ED8C}" type="datetimeFigureOut">
              <a:rPr lang="ar-SA" smtClean="0"/>
              <a:t>2/24/1439</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95EB703-E100-49EA-9321-856F9030B81D}" type="slidenum">
              <a:rPr lang="ar-SA" smtClean="0"/>
              <a:t>‹#›</a:t>
            </a:fld>
            <a:endParaRPr lang="ar-S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07ADDC14-23A9-4E41-96B6-9912C6F3ED8C}" type="datetimeFigureOut">
              <a:rPr lang="ar-SA" smtClean="0"/>
              <a:t>2/24/1439</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95EB703-E100-49EA-9321-856F9030B81D}" type="slidenum">
              <a:rPr lang="ar-SA" smtClean="0"/>
              <a:t>‹#›</a:t>
            </a:fld>
            <a:endParaRPr lang="ar-S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07ADDC14-23A9-4E41-96B6-9912C6F3ED8C}" type="datetimeFigureOut">
              <a:rPr lang="ar-SA" smtClean="0"/>
              <a:t>2/24/1439</a:t>
            </a:fld>
            <a:endParaRPr lang="ar-SA"/>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ar-SA"/>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A95EB703-E100-49EA-9321-856F9030B81D}" type="slidenum">
              <a:rPr lang="ar-SA" smtClean="0"/>
              <a:t>‹#›</a:t>
            </a:fld>
            <a:endParaRPr lang="ar-SA"/>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1" eaLnBrk="1" latinLnBrk="0" hangingPunct="1">
        <a:spcBef>
          <a:spcPct val="0"/>
        </a:spcBef>
        <a:buNone/>
        <a:defRPr sz="3000" kern="1200" cap="all" spc="50"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914400" rtl="1"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r" defTabSz="914400" rtl="1"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enotes.com/" TargetMode="External"/><Relationship Id="rId2" Type="http://schemas.openxmlformats.org/officeDocument/2006/relationships/hyperlink" Target="https://www.youtube.com/channel/UCeYUHG6o0YguM-g23htdsSw" TargetMode="External"/><Relationship Id="rId1" Type="http://schemas.openxmlformats.org/officeDocument/2006/relationships/slideLayout" Target="../slideLayouts/slideLayout2.xml"/><Relationship Id="rId6" Type="http://schemas.openxmlformats.org/officeDocument/2006/relationships/hyperlink" Target="http://whirlpool.net.au/" TargetMode="External"/><Relationship Id="rId5" Type="http://schemas.openxmlformats.org/officeDocument/2006/relationships/hyperlink" Target="http://www.cbc.ca/" TargetMode="External"/><Relationship Id="rId4" Type="http://schemas.openxmlformats.org/officeDocument/2006/relationships/hyperlink" Target="http://udemyblog.wpengin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فرعي 2"/>
          <p:cNvSpPr>
            <a:spLocks noGrp="1"/>
          </p:cNvSpPr>
          <p:nvPr>
            <p:ph type="subTitle" idx="1"/>
          </p:nvPr>
        </p:nvSpPr>
        <p:spPr/>
        <p:txBody>
          <a:bodyPr/>
          <a:lstStyle/>
          <a:p>
            <a:r>
              <a:rPr lang="en-US" dirty="0" smtClean="0"/>
              <a:t>Name: </a:t>
            </a:r>
            <a:r>
              <a:rPr lang="en-US" dirty="0" err="1" smtClean="0"/>
              <a:t>Sanad</a:t>
            </a:r>
            <a:r>
              <a:rPr lang="en-US" dirty="0" smtClean="0"/>
              <a:t> Mohamed</a:t>
            </a:r>
          </a:p>
          <a:p>
            <a:r>
              <a:rPr lang="en-US" dirty="0"/>
              <a:t>Study Number : 1707</a:t>
            </a:r>
            <a:endParaRPr lang="ar-SA" dirty="0"/>
          </a:p>
          <a:p>
            <a:endParaRPr lang="en-US" dirty="0" smtClean="0"/>
          </a:p>
          <a:p>
            <a:endParaRPr lang="en-US" dirty="0"/>
          </a:p>
          <a:p>
            <a:endParaRPr lang="ar-SA" dirty="0"/>
          </a:p>
        </p:txBody>
      </p:sp>
      <p:sp>
        <p:nvSpPr>
          <p:cNvPr id="2" name="عنوان 1"/>
          <p:cNvSpPr>
            <a:spLocks noGrp="1"/>
          </p:cNvSpPr>
          <p:nvPr>
            <p:ph type="ctrTitle"/>
          </p:nvPr>
        </p:nvSpPr>
        <p:spPr/>
        <p:txBody>
          <a:bodyPr/>
          <a:lstStyle/>
          <a:p>
            <a:r>
              <a:rPr lang="en-US" dirty="0" smtClean="0"/>
              <a:t> </a:t>
            </a:r>
            <a:r>
              <a:rPr lang="en-US" dirty="0" err="1" smtClean="0"/>
              <a:t>pbl</a:t>
            </a:r>
            <a:r>
              <a:rPr lang="en-US" dirty="0"/>
              <a:t> Problem</a:t>
            </a:r>
            <a:endParaRPr lang="ar-SA" dirty="0"/>
          </a:p>
        </p:txBody>
      </p:sp>
    </p:spTree>
    <p:extLst>
      <p:ext uri="{BB962C8B-B14F-4D97-AF65-F5344CB8AC3E}">
        <p14:creationId xmlns:p14="http://schemas.microsoft.com/office/powerpoint/2010/main" val="118927369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smtClean="0"/>
              <a:t>define the computer ?</a:t>
            </a:r>
            <a:endParaRPr lang="ar-SA" dirty="0"/>
          </a:p>
        </p:txBody>
      </p:sp>
      <p:pic>
        <p:nvPicPr>
          <p:cNvPr id="4" name="Computer Basics- What is a Computer.mp4">
            <a:hlinkClick r:id="" action="ppaction://media"/>
          </p:cNvPr>
          <p:cNvPicPr>
            <a:picLocks noGrp="1" noChangeAspect="1"/>
          </p:cNvPicPr>
          <p:nvPr>
            <p:ph sz="quarter" idx="13"/>
            <a:videoFile r:link="rId2"/>
            <p:extLst>
              <p:ext uri="{DAA4B4D4-6D71-4841-9C94-3DE7FCFB9230}">
                <p14:media xmlns:p14="http://schemas.microsoft.com/office/powerpoint/2010/main" r:embed="rId1"/>
              </p:ext>
            </p:extLst>
          </p:nvPr>
        </p:nvPicPr>
        <p:blipFill>
          <a:blip r:embed="rId4"/>
          <a:stretch>
            <a:fillRect/>
          </a:stretch>
        </p:blipFill>
        <p:spPr>
          <a:xfrm>
            <a:off x="914400" y="1600200"/>
            <a:ext cx="7315200" cy="4114800"/>
          </a:xfrm>
        </p:spPr>
      </p:pic>
    </p:spTree>
    <p:extLst>
      <p:ext uri="{BB962C8B-B14F-4D97-AF65-F5344CB8AC3E}">
        <p14:creationId xmlns:p14="http://schemas.microsoft.com/office/powerpoint/2010/main" val="2045840906"/>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79245">
                <p:cTn id="7" fill="hold" display="0">
                  <p:stCondLst>
                    <p:cond delay="indefinite"/>
                  </p:stCondLst>
                </p:cTn>
                <p:tgtEl>
                  <p:spTgt spid="4"/>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9552" y="764704"/>
            <a:ext cx="7924800" cy="1143000"/>
          </a:xfrm>
        </p:spPr>
        <p:txBody>
          <a:bodyPr/>
          <a:lstStyle/>
          <a:p>
            <a:pPr algn="ctr"/>
            <a:r>
              <a:rPr lang="en-US" dirty="0"/>
              <a:t>Advantages And Disadvantages Of Computer</a:t>
            </a:r>
            <a:br>
              <a:rPr lang="en-US" dirty="0"/>
            </a:br>
            <a:endParaRPr lang="ar-SA" dirty="0"/>
          </a:p>
        </p:txBody>
      </p:sp>
      <p:sp>
        <p:nvSpPr>
          <p:cNvPr id="3" name="عنصر نائب للمحتوى 2"/>
          <p:cNvSpPr>
            <a:spLocks noGrp="1"/>
          </p:cNvSpPr>
          <p:nvPr>
            <p:ph sz="quarter" idx="13"/>
          </p:nvPr>
        </p:nvSpPr>
        <p:spPr>
          <a:xfrm>
            <a:off x="611560" y="2132856"/>
            <a:ext cx="7924800" cy="4114800"/>
          </a:xfrm>
        </p:spPr>
        <p:txBody>
          <a:bodyPr/>
          <a:lstStyle/>
          <a:p>
            <a:pPr marL="0" indent="0" algn="l">
              <a:buNone/>
            </a:pPr>
            <a:r>
              <a:rPr lang="en-US" dirty="0"/>
              <a:t>Computers have both advantages and disadvantages. On one hand, they allow us to access the wealth of information that is available on the internet. They also allow us to analyze massive amounts of data very quickly, saving both time and money. On the other hand, some people worry that the increasing reliance on computers in our daily lives is beginning to prevent healthy social interactions.</a:t>
            </a:r>
            <a:endParaRPr lang="ar-SA" dirty="0"/>
          </a:p>
        </p:txBody>
      </p:sp>
    </p:spTree>
    <p:extLst>
      <p:ext uri="{BB962C8B-B14F-4D97-AF65-F5344CB8AC3E}">
        <p14:creationId xmlns:p14="http://schemas.microsoft.com/office/powerpoint/2010/main" val="12649829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en-US" dirty="0" smtClean="0"/>
              <a:t>type </a:t>
            </a:r>
            <a:r>
              <a:rPr lang="en-US" dirty="0"/>
              <a:t>and </a:t>
            </a:r>
            <a:r>
              <a:rPr lang="en-US" dirty="0" err="1"/>
              <a:t>categries</a:t>
            </a:r>
            <a:r>
              <a:rPr lang="en-US" dirty="0"/>
              <a:t> of </a:t>
            </a:r>
            <a:r>
              <a:rPr lang="en-US" dirty="0" smtClean="0"/>
              <a:t>computer</a:t>
            </a:r>
            <a:endParaRPr lang="ar-SA" dirty="0"/>
          </a:p>
        </p:txBody>
      </p:sp>
      <p:sp>
        <p:nvSpPr>
          <p:cNvPr id="3" name="عنصر نائب للمحتوى 2"/>
          <p:cNvSpPr>
            <a:spLocks noGrp="1"/>
          </p:cNvSpPr>
          <p:nvPr>
            <p:ph sz="quarter" idx="13"/>
          </p:nvPr>
        </p:nvSpPr>
        <p:spPr/>
        <p:txBody>
          <a:bodyPr/>
          <a:lstStyle/>
          <a:p>
            <a:pPr algn="l" rtl="0"/>
            <a:r>
              <a:rPr lang="en-US" dirty="0"/>
              <a:t>When people think “computers,” usually it’s something like a laptop or your office computer that comes to mind. Computers are actually all around us, and can be broken down into separate categories depending on their size and processing power. Certain definitions have changed over time with the speedy advances in technology – we have computers that can fit in the palm of our hands now that have as much processing power as a computer that was the size of a whole room half a century ago! Still, most of the general qualifications for each category are the same, along with the many subcategories that might fit into each one.</a:t>
            </a:r>
            <a:endParaRPr lang="ar-SA" dirty="0"/>
          </a:p>
        </p:txBody>
      </p:sp>
    </p:spTree>
    <p:extLst>
      <p:ext uri="{BB962C8B-B14F-4D97-AF65-F5344CB8AC3E}">
        <p14:creationId xmlns:p14="http://schemas.microsoft.com/office/powerpoint/2010/main" val="1406201198"/>
      </p:ext>
    </p:extLst>
  </p:cSld>
  <p:clrMapOvr>
    <a:masterClrMapping/>
  </p:clrMapOvr>
  <p:transition spd="slow">
    <p:pull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171400"/>
            <a:ext cx="7924800" cy="1143000"/>
          </a:xfrm>
        </p:spPr>
        <p:txBody>
          <a:bodyPr/>
          <a:lstStyle/>
          <a:p>
            <a:pPr algn="ctr"/>
            <a:r>
              <a:rPr lang="en-US" dirty="0" smtClean="0"/>
              <a:t>computer </a:t>
            </a:r>
            <a:r>
              <a:rPr lang="en-US" dirty="0"/>
              <a:t>programming</a:t>
            </a:r>
            <a:endParaRPr lang="ar-SA" dirty="0"/>
          </a:p>
        </p:txBody>
      </p:sp>
      <p:pic>
        <p:nvPicPr>
          <p:cNvPr id="4" name="Computer coding concepts explained.mp4">
            <a:hlinkClick r:id="" action="ppaction://media"/>
          </p:cNvPr>
          <p:cNvPicPr>
            <a:picLocks noGrp="1" noChangeAspect="1"/>
          </p:cNvPicPr>
          <p:nvPr>
            <p:ph sz="quarter" idx="13"/>
            <a:videoFile r:link="rId2"/>
            <p:extLst>
              <p:ext uri="{DAA4B4D4-6D71-4841-9C94-3DE7FCFB9230}">
                <p14:media xmlns:p14="http://schemas.microsoft.com/office/powerpoint/2010/main" r:embed="rId1"/>
              </p:ext>
            </p:extLst>
          </p:nvPr>
        </p:nvPicPr>
        <p:blipFill>
          <a:blip r:embed="rId4"/>
          <a:stretch>
            <a:fillRect/>
          </a:stretch>
        </p:blipFill>
        <p:spPr>
          <a:xfrm>
            <a:off x="914400" y="1600200"/>
            <a:ext cx="7315200" cy="4114800"/>
          </a:xfrm>
        </p:spPr>
      </p:pic>
    </p:spTree>
    <p:extLst>
      <p:ext uri="{BB962C8B-B14F-4D97-AF65-F5344CB8AC3E}">
        <p14:creationId xmlns:p14="http://schemas.microsoft.com/office/powerpoint/2010/main" val="645322331"/>
      </p:ext>
    </p:extLst>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en-US" dirty="0" smtClean="0"/>
              <a:t>hardware </a:t>
            </a:r>
            <a:r>
              <a:rPr lang="en-US" dirty="0"/>
              <a:t>and soft </a:t>
            </a:r>
            <a:r>
              <a:rPr lang="en-US" dirty="0" smtClean="0"/>
              <a:t>ware</a:t>
            </a:r>
            <a:endParaRPr lang="ar-SA" dirty="0"/>
          </a:p>
        </p:txBody>
      </p:sp>
      <p:sp>
        <p:nvSpPr>
          <p:cNvPr id="3" name="عنصر نائب للمحتوى 2"/>
          <p:cNvSpPr>
            <a:spLocks noGrp="1"/>
          </p:cNvSpPr>
          <p:nvPr>
            <p:ph sz="quarter" idx="13"/>
          </p:nvPr>
        </p:nvSpPr>
        <p:spPr/>
        <p:txBody>
          <a:bodyPr/>
          <a:lstStyle/>
          <a:p>
            <a:pPr algn="l"/>
            <a:r>
              <a:rPr lang="en-US" dirty="0" smtClean="0"/>
              <a:t>Hardware:</a:t>
            </a:r>
          </a:p>
          <a:p>
            <a:pPr algn="l"/>
            <a:r>
              <a:rPr lang="en-US" dirty="0"/>
              <a:t>The term hardware describes the physical parts of your computer which you can physically touch or see such as your monitor, case, disk drives, processor and other physical </a:t>
            </a:r>
            <a:r>
              <a:rPr lang="en-US" dirty="0" smtClean="0"/>
              <a:t>parts</a:t>
            </a:r>
          </a:p>
          <a:p>
            <a:pPr algn="l"/>
            <a:r>
              <a:rPr lang="en-US" dirty="0" smtClean="0"/>
              <a:t>Software:</a:t>
            </a:r>
          </a:p>
          <a:p>
            <a:pPr algn="l"/>
            <a:r>
              <a:rPr lang="en-US" dirty="0"/>
              <a:t>The term software describes the programs that run on your system. This includes your computer operating system and other computer programs which </a:t>
            </a:r>
            <a:r>
              <a:rPr lang="en-US" dirty="0" smtClean="0"/>
              <a:t>run</a:t>
            </a:r>
          </a:p>
          <a:p>
            <a:pPr algn="l"/>
            <a:endParaRPr lang="ar-SA" dirty="0"/>
          </a:p>
        </p:txBody>
      </p:sp>
    </p:spTree>
    <p:extLst>
      <p:ext uri="{BB962C8B-B14F-4D97-AF65-F5344CB8AC3E}">
        <p14:creationId xmlns:p14="http://schemas.microsoft.com/office/powerpoint/2010/main" val="1274622379"/>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en-US" dirty="0" smtClean="0"/>
              <a:t>Example</a:t>
            </a:r>
            <a:endParaRPr lang="ar-SA" dirty="0"/>
          </a:p>
        </p:txBody>
      </p:sp>
      <p:sp>
        <p:nvSpPr>
          <p:cNvPr id="3" name="عنصر نائب للمحتوى 2"/>
          <p:cNvSpPr>
            <a:spLocks noGrp="1"/>
          </p:cNvSpPr>
          <p:nvPr>
            <p:ph sz="quarter" idx="13"/>
          </p:nvPr>
        </p:nvSpPr>
        <p:spPr/>
        <p:txBody>
          <a:bodyPr/>
          <a:lstStyle/>
          <a:p>
            <a:pPr algn="l" rtl="0"/>
            <a:r>
              <a:rPr lang="en-US" dirty="0"/>
              <a:t>When we use the PowerPoint program we enter the information through the keyboard and translated by the processor as data and are displayed in the screen as words</a:t>
            </a:r>
            <a:endParaRPr lang="ar-SA" dirty="0"/>
          </a:p>
        </p:txBody>
      </p:sp>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1680" y="2636912"/>
            <a:ext cx="5524500" cy="3168352"/>
          </a:xfrm>
          <a:prstGeom prst="rect">
            <a:avLst/>
          </a:prstGeom>
        </p:spPr>
      </p:pic>
    </p:spTree>
    <p:extLst>
      <p:ext uri="{BB962C8B-B14F-4D97-AF65-F5344CB8AC3E}">
        <p14:creationId xmlns:p14="http://schemas.microsoft.com/office/powerpoint/2010/main" val="210460984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en-US" smtClean="0"/>
              <a:t>EXPLAIN </a:t>
            </a:r>
            <a:r>
              <a:rPr lang="en-US" b="1" dirty="0"/>
              <a:t>Basic Computer Operations</a:t>
            </a:r>
            <a:br>
              <a:rPr lang="en-US" b="1" dirty="0"/>
            </a:br>
            <a:endParaRPr lang="ar-SA" dirty="0"/>
          </a:p>
        </p:txBody>
      </p:sp>
      <p:sp>
        <p:nvSpPr>
          <p:cNvPr id="5" name="عنصر نائب للمحتوى 4"/>
          <p:cNvSpPr>
            <a:spLocks noGrp="1"/>
          </p:cNvSpPr>
          <p:nvPr>
            <p:ph sz="quarter" idx="13"/>
          </p:nvPr>
        </p:nvSpPr>
        <p:spPr/>
        <p:txBody>
          <a:bodyPr/>
          <a:lstStyle/>
          <a:p>
            <a:pPr algn="l"/>
            <a:r>
              <a:rPr lang="en-US" b="1" dirty="0"/>
              <a:t>Input</a:t>
            </a:r>
            <a:r>
              <a:rPr lang="en-US" dirty="0"/>
              <a:t>: Information and programs are entered into the </a:t>
            </a:r>
            <a:r>
              <a:rPr lang="en-US" dirty="0" smtClean="0"/>
              <a:t>computer</a:t>
            </a:r>
            <a:endParaRPr lang="ar-SA" dirty="0" smtClean="0"/>
          </a:p>
          <a:p>
            <a:pPr algn="l"/>
            <a:r>
              <a:rPr lang="en-US" b="1" dirty="0"/>
              <a:t>Output</a:t>
            </a:r>
            <a:r>
              <a:rPr lang="en-US" dirty="0"/>
              <a:t>: Output Devices displays information on the screen (monitor</a:t>
            </a:r>
            <a:r>
              <a:rPr lang="en-US" dirty="0" smtClean="0"/>
              <a:t>)</a:t>
            </a:r>
            <a:endParaRPr lang="ar-SA" dirty="0" smtClean="0"/>
          </a:p>
          <a:p>
            <a:pPr algn="l"/>
            <a:r>
              <a:rPr lang="en-US" b="1" dirty="0"/>
              <a:t>Processing</a:t>
            </a:r>
            <a:r>
              <a:rPr lang="en-US" dirty="0"/>
              <a:t>: The CPU or central processing unit is sometimes called the Control Unit and directs the operation of the input and output devices</a:t>
            </a:r>
            <a:r>
              <a:rPr lang="en-US" dirty="0" smtClean="0"/>
              <a:t>.</a:t>
            </a:r>
            <a:endParaRPr lang="ar-SA" dirty="0" smtClean="0"/>
          </a:p>
          <a:p>
            <a:pPr algn="l"/>
            <a:endParaRPr lang="ar-SA" dirty="0"/>
          </a:p>
        </p:txBody>
      </p:sp>
    </p:spTree>
    <p:extLst>
      <p:ext uri="{BB962C8B-B14F-4D97-AF65-F5344CB8AC3E}">
        <p14:creationId xmlns:p14="http://schemas.microsoft.com/office/powerpoint/2010/main" val="144218539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en-US" b="1" dirty="0"/>
              <a:t>Information Processing Cycle</a:t>
            </a:r>
            <a:br>
              <a:rPr lang="en-US" b="1" dirty="0"/>
            </a:br>
            <a:endParaRPr lang="ar-SA" dirty="0"/>
          </a:p>
        </p:txBody>
      </p:sp>
      <p:sp>
        <p:nvSpPr>
          <p:cNvPr id="3" name="عنصر نائب للمحتوى 2"/>
          <p:cNvSpPr>
            <a:spLocks noGrp="1"/>
          </p:cNvSpPr>
          <p:nvPr>
            <p:ph sz="quarter" idx="13"/>
          </p:nvPr>
        </p:nvSpPr>
        <p:spPr/>
        <p:txBody>
          <a:bodyPr/>
          <a:lstStyle/>
          <a:p>
            <a:pPr algn="l"/>
            <a:r>
              <a:rPr lang="en-US" dirty="0"/>
              <a:t>Input: Computer receives data and instructions</a:t>
            </a:r>
          </a:p>
          <a:p>
            <a:pPr algn="l"/>
            <a:r>
              <a:rPr lang="en-US" dirty="0"/>
              <a:t>Process: Computer applies instructions to data to produce information (organized Data)</a:t>
            </a:r>
          </a:p>
          <a:p>
            <a:pPr algn="l"/>
            <a:r>
              <a:rPr lang="en-US" dirty="0"/>
              <a:t>Storage: Saving the information for subsequent use or use in future</a:t>
            </a:r>
          </a:p>
          <a:p>
            <a:pPr algn="l"/>
            <a:r>
              <a:rPr lang="en-US" dirty="0"/>
              <a:t>Output: Computer sends information to people in a usable format.</a:t>
            </a:r>
            <a:endParaRPr lang="ar-SA" dirty="0"/>
          </a:p>
        </p:txBody>
      </p:sp>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7664" y="3356992"/>
            <a:ext cx="6336704" cy="2736304"/>
          </a:xfrm>
          <a:prstGeom prst="rect">
            <a:avLst/>
          </a:prstGeom>
        </p:spPr>
      </p:pic>
    </p:spTree>
    <p:extLst>
      <p:ext uri="{BB962C8B-B14F-4D97-AF65-F5344CB8AC3E}">
        <p14:creationId xmlns:p14="http://schemas.microsoft.com/office/powerpoint/2010/main" val="448082212"/>
      </p:ext>
    </p:extLst>
  </p:cSld>
  <p:clrMapOvr>
    <a:masterClrMapping/>
  </p:clrMapOvr>
  <p:transition spd="slow">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en-US" dirty="0"/>
              <a:t>Resources</a:t>
            </a:r>
            <a:endParaRPr lang="ar-SA" dirty="0"/>
          </a:p>
        </p:txBody>
      </p:sp>
      <p:sp>
        <p:nvSpPr>
          <p:cNvPr id="3" name="عنصر نائب للمحتوى 2"/>
          <p:cNvSpPr>
            <a:spLocks noGrp="1"/>
          </p:cNvSpPr>
          <p:nvPr>
            <p:ph sz="quarter" idx="13"/>
          </p:nvPr>
        </p:nvSpPr>
        <p:spPr/>
        <p:txBody>
          <a:bodyPr/>
          <a:lstStyle/>
          <a:p>
            <a:pPr marL="0" indent="0" algn="ctr">
              <a:buNone/>
            </a:pPr>
            <a:endParaRPr lang="en-US" dirty="0"/>
          </a:p>
          <a:p>
            <a:pPr algn="ctr"/>
            <a:r>
              <a:rPr lang="en-US" dirty="0">
                <a:hlinkClick r:id="rId2"/>
              </a:rPr>
              <a:t>GCFLearnFree.org</a:t>
            </a:r>
            <a:endParaRPr lang="en-US" dirty="0"/>
          </a:p>
          <a:p>
            <a:pPr algn="ctr"/>
            <a:r>
              <a:rPr lang="en-US" u="sng" dirty="0">
                <a:hlinkClick r:id="rId3"/>
              </a:rPr>
              <a:t>www.enotes.com</a:t>
            </a:r>
            <a:endParaRPr lang="en-US" dirty="0"/>
          </a:p>
          <a:p>
            <a:pPr algn="ctr"/>
            <a:r>
              <a:rPr lang="en-US" u="sng" dirty="0">
                <a:hlinkClick r:id="rId4"/>
              </a:rPr>
              <a:t>http://udemyblog.wpengine.com</a:t>
            </a:r>
            <a:endParaRPr lang="en-US" dirty="0"/>
          </a:p>
          <a:p>
            <a:pPr algn="ctr"/>
            <a:r>
              <a:rPr lang="en-US" u="sng" dirty="0">
                <a:hlinkClick r:id="rId5"/>
              </a:rPr>
              <a:t>http://www.cbc.ca</a:t>
            </a:r>
            <a:endParaRPr lang="en-US" dirty="0"/>
          </a:p>
          <a:p>
            <a:pPr algn="ctr"/>
            <a:r>
              <a:rPr lang="en-US" u="sng" dirty="0">
                <a:hlinkClick r:id="rId6"/>
              </a:rPr>
              <a:t>http://whirlpool.net.au</a:t>
            </a:r>
            <a:endParaRPr lang="en-US" dirty="0"/>
          </a:p>
          <a:p>
            <a:pPr algn="ctr"/>
            <a:r>
              <a:rPr lang="en-US" dirty="0"/>
              <a:t>planningtank.com</a:t>
            </a:r>
          </a:p>
          <a:p>
            <a:pPr algn="ctr"/>
            <a:endParaRPr lang="ar-SA" dirty="0"/>
          </a:p>
        </p:txBody>
      </p:sp>
    </p:spTree>
    <p:extLst>
      <p:ext uri="{BB962C8B-B14F-4D97-AF65-F5344CB8AC3E}">
        <p14:creationId xmlns:p14="http://schemas.microsoft.com/office/powerpoint/2010/main" val="150645037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theme/theme1.xml><?xml version="1.0" encoding="utf-8"?>
<a:theme xmlns:a="http://schemas.openxmlformats.org/drawingml/2006/main" name="أفق">
  <a:themeElements>
    <a:clrScheme name="أفق">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أفق">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أفق">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99</TotalTime>
  <Words>422</Words>
  <Application>Microsoft Office PowerPoint</Application>
  <PresentationFormat>عرض على الشاشة (3:4)‏</PresentationFormat>
  <Paragraphs>34</Paragraphs>
  <Slides>10</Slides>
  <Notes>0</Notes>
  <HiddenSlides>0</HiddenSlides>
  <MMClips>2</MMClips>
  <ScaleCrop>false</ScaleCrop>
  <HeadingPairs>
    <vt:vector size="4" baseType="variant">
      <vt:variant>
        <vt:lpstr>نسق</vt:lpstr>
      </vt:variant>
      <vt:variant>
        <vt:i4>1</vt:i4>
      </vt:variant>
      <vt:variant>
        <vt:lpstr>عناوين الشرائح</vt:lpstr>
      </vt:variant>
      <vt:variant>
        <vt:i4>10</vt:i4>
      </vt:variant>
    </vt:vector>
  </HeadingPairs>
  <TitlesOfParts>
    <vt:vector size="11" baseType="lpstr">
      <vt:lpstr>أفق</vt:lpstr>
      <vt:lpstr> pbl Problem</vt:lpstr>
      <vt:lpstr>define the computer ?</vt:lpstr>
      <vt:lpstr>Advantages And Disadvantages Of Computer </vt:lpstr>
      <vt:lpstr>type and categries of computer</vt:lpstr>
      <vt:lpstr>computer programming</vt:lpstr>
      <vt:lpstr>hardware and soft ware</vt:lpstr>
      <vt:lpstr>Example</vt:lpstr>
      <vt:lpstr>EXPLAIN Basic Computer Operations </vt:lpstr>
      <vt:lpstr>Information Processing Cycle </vt:lpstr>
      <vt:lpstr>Resources</vt:lpstr>
    </vt:vector>
  </TitlesOfParts>
  <Company>Ahmed-Under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pbl Problem</dc:title>
  <dc:creator>ANS</dc:creator>
  <cp:lastModifiedBy>ANS</cp:lastModifiedBy>
  <cp:revision>11</cp:revision>
  <dcterms:created xsi:type="dcterms:W3CDTF">2017-11-08T16:28:58Z</dcterms:created>
  <dcterms:modified xsi:type="dcterms:W3CDTF">2017-11-13T07:56:06Z</dcterms:modified>
</cp:coreProperties>
</file>