
<file path=[Content_Types].xml><?xml version="1.0" encoding="utf-8"?>
<Types xmlns="http://schemas.openxmlformats.org/package/2006/content-types">
  <Default Extension="jfif"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6" r:id="rId2"/>
    <p:sldId id="275" r:id="rId3"/>
    <p:sldId id="276" r:id="rId4"/>
    <p:sldId id="286" r:id="rId5"/>
    <p:sldId id="291" r:id="rId6"/>
    <p:sldId id="295" r:id="rId7"/>
    <p:sldId id="292" r:id="rId8"/>
    <p:sldId id="296" r:id="rId9"/>
    <p:sldId id="294" r:id="rId10"/>
    <p:sldId id="287" r:id="rId11"/>
    <p:sldId id="265" r:id="rId12"/>
    <p:sldId id="27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2BDC"/>
    <a:srgbClr val="000000"/>
    <a:srgbClr val="A2A2A2"/>
    <a:srgbClr val="4A5EE6"/>
    <a:srgbClr val="DCE0FC"/>
    <a:srgbClr val="FDF200"/>
    <a:srgbClr val="80FBE5"/>
    <a:srgbClr val="3CF3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B3F439-4281-4560-B296-25BE7BF532F0}" v="33" dt="2022-06-23T21:24:38.2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26"/>
  </p:normalViewPr>
  <p:slideViewPr>
    <p:cSldViewPr snapToGrid="0">
      <p:cViewPr varScale="1">
        <p:scale>
          <a:sx n="64" d="100"/>
          <a:sy n="64" d="100"/>
        </p:scale>
        <p:origin x="900" y="72"/>
      </p:cViewPr>
      <p:guideLst/>
    </p:cSldViewPr>
  </p:slideViewPr>
  <p:notesTextViewPr>
    <p:cViewPr>
      <p:scale>
        <a:sx n="1" d="1"/>
        <a:sy n="1" d="1"/>
      </p:scale>
      <p:origin x="0" y="0"/>
    </p:cViewPr>
  </p:notesTextViewPr>
  <p:notesViewPr>
    <p:cSldViewPr snapToGrid="0">
      <p:cViewPr varScale="1">
        <p:scale>
          <a:sx n="137" d="100"/>
          <a:sy n="137" d="100"/>
        </p:scale>
        <p:origin x="6744"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jla Dhmany" userId="911c28dd78080ee3" providerId="LiveId" clId="{96B3F439-4281-4560-B296-25BE7BF532F0}"/>
    <pc:docChg chg="undo custSel addSld delSld modSld sldOrd">
      <pc:chgData name="najla Dhmany" userId="911c28dd78080ee3" providerId="LiveId" clId="{96B3F439-4281-4560-B296-25BE7BF532F0}" dt="2022-06-23T21:25:00.925" v="449" actId="1076"/>
      <pc:docMkLst>
        <pc:docMk/>
      </pc:docMkLst>
      <pc:sldChg chg="addSp delSp modSp mod">
        <pc:chgData name="najla Dhmany" userId="911c28dd78080ee3" providerId="LiveId" clId="{96B3F439-4281-4560-B296-25BE7BF532F0}" dt="2022-06-23T20:32:54.935" v="160" actId="1076"/>
        <pc:sldMkLst>
          <pc:docMk/>
          <pc:sldMk cId="2259308896" sldId="256"/>
        </pc:sldMkLst>
        <pc:picChg chg="add del mod">
          <ac:chgData name="najla Dhmany" userId="911c28dd78080ee3" providerId="LiveId" clId="{96B3F439-4281-4560-B296-25BE7BF532F0}" dt="2022-06-23T20:06:07.992" v="2" actId="478"/>
          <ac:picMkLst>
            <pc:docMk/>
            <pc:sldMk cId="2259308896" sldId="256"/>
            <ac:picMk id="3" creationId="{99849229-87BE-AA37-B720-98751D82F51F}"/>
          </ac:picMkLst>
        </pc:picChg>
        <pc:picChg chg="add del mod">
          <ac:chgData name="najla Dhmany" userId="911c28dd78080ee3" providerId="LiveId" clId="{96B3F439-4281-4560-B296-25BE7BF532F0}" dt="2022-06-23T20:06:29.699" v="8" actId="478"/>
          <ac:picMkLst>
            <pc:docMk/>
            <pc:sldMk cId="2259308896" sldId="256"/>
            <ac:picMk id="6" creationId="{779D270E-12D3-A163-E12E-BA3B7968B186}"/>
          </ac:picMkLst>
        </pc:picChg>
        <pc:picChg chg="add del mod">
          <ac:chgData name="najla Dhmany" userId="911c28dd78080ee3" providerId="LiveId" clId="{96B3F439-4281-4560-B296-25BE7BF532F0}" dt="2022-06-23T20:07:10.555" v="16" actId="478"/>
          <ac:picMkLst>
            <pc:docMk/>
            <pc:sldMk cId="2259308896" sldId="256"/>
            <ac:picMk id="9" creationId="{A6A4FE06-2337-0AA9-57F7-D1DE599EE612}"/>
          </ac:picMkLst>
        </pc:picChg>
        <pc:picChg chg="add del mod">
          <ac:chgData name="najla Dhmany" userId="911c28dd78080ee3" providerId="LiveId" clId="{96B3F439-4281-4560-B296-25BE7BF532F0}" dt="2022-06-23T20:07:33.842" v="22" actId="478"/>
          <ac:picMkLst>
            <pc:docMk/>
            <pc:sldMk cId="2259308896" sldId="256"/>
            <ac:picMk id="11" creationId="{9FD14B0B-5741-4CE9-6680-E9DDA24F176F}"/>
          </ac:picMkLst>
        </pc:picChg>
        <pc:picChg chg="add del mod">
          <ac:chgData name="najla Dhmany" userId="911c28dd78080ee3" providerId="LiveId" clId="{96B3F439-4281-4560-B296-25BE7BF532F0}" dt="2022-06-23T20:08:17.545" v="31" actId="478"/>
          <ac:picMkLst>
            <pc:docMk/>
            <pc:sldMk cId="2259308896" sldId="256"/>
            <ac:picMk id="13" creationId="{498DF55C-9770-7089-8867-45B83A48C3A5}"/>
          </ac:picMkLst>
        </pc:picChg>
        <pc:picChg chg="add del mod">
          <ac:chgData name="najla Dhmany" userId="911c28dd78080ee3" providerId="LiveId" clId="{96B3F439-4281-4560-B296-25BE7BF532F0}" dt="2022-06-23T20:09:45.607" v="49" actId="478"/>
          <ac:picMkLst>
            <pc:docMk/>
            <pc:sldMk cId="2259308896" sldId="256"/>
            <ac:picMk id="15" creationId="{60A8CF2C-0418-31CA-0826-481FEADE3710}"/>
          </ac:picMkLst>
        </pc:picChg>
        <pc:picChg chg="add del mod">
          <ac:chgData name="najla Dhmany" userId="911c28dd78080ee3" providerId="LiveId" clId="{96B3F439-4281-4560-B296-25BE7BF532F0}" dt="2022-06-23T20:10:03.241" v="55" actId="478"/>
          <ac:picMkLst>
            <pc:docMk/>
            <pc:sldMk cId="2259308896" sldId="256"/>
            <ac:picMk id="17" creationId="{38B56A05-325F-C608-71AC-440297E7C039}"/>
          </ac:picMkLst>
        </pc:picChg>
        <pc:picChg chg="add del mod">
          <ac:chgData name="najla Dhmany" userId="911c28dd78080ee3" providerId="LiveId" clId="{96B3F439-4281-4560-B296-25BE7BF532F0}" dt="2022-06-23T20:11:00.818" v="63" actId="478"/>
          <ac:picMkLst>
            <pc:docMk/>
            <pc:sldMk cId="2259308896" sldId="256"/>
            <ac:picMk id="19" creationId="{691DD85B-9BF7-0D63-EF99-CCB2A2C69BAB}"/>
          </ac:picMkLst>
        </pc:picChg>
        <pc:picChg chg="add mod">
          <ac:chgData name="najla Dhmany" userId="911c28dd78080ee3" providerId="LiveId" clId="{96B3F439-4281-4560-B296-25BE7BF532F0}" dt="2022-06-23T20:32:54.935" v="160" actId="1076"/>
          <ac:picMkLst>
            <pc:docMk/>
            <pc:sldMk cId="2259308896" sldId="256"/>
            <ac:picMk id="20" creationId="{2951A5D0-6302-61F5-4190-BC27D9497BD8}"/>
          </ac:picMkLst>
        </pc:picChg>
      </pc:sldChg>
      <pc:sldChg chg="addSp delSp modSp mod">
        <pc:chgData name="najla Dhmany" userId="911c28dd78080ee3" providerId="LiveId" clId="{96B3F439-4281-4560-B296-25BE7BF532F0}" dt="2022-06-23T21:25:00.925" v="449" actId="1076"/>
        <pc:sldMkLst>
          <pc:docMk/>
          <pc:sldMk cId="2563119616" sldId="265"/>
        </pc:sldMkLst>
        <pc:spChg chg="add del mod">
          <ac:chgData name="najla Dhmany" userId="911c28dd78080ee3" providerId="LiveId" clId="{96B3F439-4281-4560-B296-25BE7BF532F0}" dt="2022-06-23T21:22:08.755" v="384" actId="478"/>
          <ac:spMkLst>
            <pc:docMk/>
            <pc:sldMk cId="2563119616" sldId="265"/>
            <ac:spMk id="3" creationId="{4C36E813-869B-AEF1-E9EB-1D0EADA29FC3}"/>
          </ac:spMkLst>
        </pc:spChg>
        <pc:spChg chg="add del mod">
          <ac:chgData name="najla Dhmany" userId="911c28dd78080ee3" providerId="LiveId" clId="{96B3F439-4281-4560-B296-25BE7BF532F0}" dt="2022-06-23T21:22:12.957" v="386" actId="478"/>
          <ac:spMkLst>
            <pc:docMk/>
            <pc:sldMk cId="2563119616" sldId="265"/>
            <ac:spMk id="5" creationId="{57760C60-D358-D66C-7064-6B8D9D28B31E}"/>
          </ac:spMkLst>
        </pc:spChg>
        <pc:spChg chg="add del mod">
          <ac:chgData name="najla Dhmany" userId="911c28dd78080ee3" providerId="LiveId" clId="{96B3F439-4281-4560-B296-25BE7BF532F0}" dt="2022-06-23T21:22:17.652" v="388" actId="478"/>
          <ac:spMkLst>
            <pc:docMk/>
            <pc:sldMk cId="2563119616" sldId="265"/>
            <ac:spMk id="7" creationId="{0971953F-4769-7479-EBBF-060264D3D8A1}"/>
          </ac:spMkLst>
        </pc:spChg>
        <pc:spChg chg="mod">
          <ac:chgData name="najla Dhmany" userId="911c28dd78080ee3" providerId="LiveId" clId="{96B3F439-4281-4560-B296-25BE7BF532F0}" dt="2022-06-23T21:22:41.140" v="404" actId="20577"/>
          <ac:spMkLst>
            <pc:docMk/>
            <pc:sldMk cId="2563119616" sldId="265"/>
            <ac:spMk id="16" creationId="{9EA43EF1-009B-DB7B-7D0C-2867BEE9636E}"/>
          </ac:spMkLst>
        </pc:spChg>
        <pc:spChg chg="del">
          <ac:chgData name="najla Dhmany" userId="911c28dd78080ee3" providerId="LiveId" clId="{96B3F439-4281-4560-B296-25BE7BF532F0}" dt="2022-06-23T21:22:15.889" v="387" actId="478"/>
          <ac:spMkLst>
            <pc:docMk/>
            <pc:sldMk cId="2563119616" sldId="265"/>
            <ac:spMk id="91" creationId="{8B0290DE-3F6E-5FEE-C40F-C7B3E29C3A73}"/>
          </ac:spMkLst>
        </pc:spChg>
        <pc:spChg chg="mod">
          <ac:chgData name="najla Dhmany" userId="911c28dd78080ee3" providerId="LiveId" clId="{96B3F439-4281-4560-B296-25BE7BF532F0}" dt="2022-06-23T21:22:33.070" v="394" actId="1076"/>
          <ac:spMkLst>
            <pc:docMk/>
            <pc:sldMk cId="2563119616" sldId="265"/>
            <ac:spMk id="92" creationId="{94CC2695-FBEB-3190-E800-570E546F9F9D}"/>
          </ac:spMkLst>
        </pc:spChg>
        <pc:spChg chg="del">
          <ac:chgData name="najla Dhmany" userId="911c28dd78080ee3" providerId="LiveId" clId="{96B3F439-4281-4560-B296-25BE7BF532F0}" dt="2022-06-23T21:22:04.960" v="383" actId="478"/>
          <ac:spMkLst>
            <pc:docMk/>
            <pc:sldMk cId="2563119616" sldId="265"/>
            <ac:spMk id="93" creationId="{D9B5BCF7-83AF-F5C9-0423-147C64DDC51B}"/>
          </ac:spMkLst>
        </pc:spChg>
        <pc:spChg chg="del">
          <ac:chgData name="najla Dhmany" userId="911c28dd78080ee3" providerId="LiveId" clId="{96B3F439-4281-4560-B296-25BE7BF532F0}" dt="2022-06-23T21:22:11.371" v="385" actId="478"/>
          <ac:spMkLst>
            <pc:docMk/>
            <pc:sldMk cId="2563119616" sldId="265"/>
            <ac:spMk id="95" creationId="{9C9924F1-3753-74B2-DDD5-B5340BB785AE}"/>
          </ac:spMkLst>
        </pc:spChg>
        <pc:picChg chg="add mod">
          <ac:chgData name="najla Dhmany" userId="911c28dd78080ee3" providerId="LiveId" clId="{96B3F439-4281-4560-B296-25BE7BF532F0}" dt="2022-06-23T21:25:00.925" v="449" actId="1076"/>
          <ac:picMkLst>
            <pc:docMk/>
            <pc:sldMk cId="2563119616" sldId="265"/>
            <ac:picMk id="9" creationId="{A59E0665-40A7-FD94-4D71-4A079C6FD0E4}"/>
          </ac:picMkLst>
        </pc:picChg>
      </pc:sldChg>
      <pc:sldChg chg="del">
        <pc:chgData name="najla Dhmany" userId="911c28dd78080ee3" providerId="LiveId" clId="{96B3F439-4281-4560-B296-25BE7BF532F0}" dt="2022-06-23T21:22:50.934" v="406" actId="47"/>
        <pc:sldMkLst>
          <pc:docMk/>
          <pc:sldMk cId="2721508595" sldId="266"/>
        </pc:sldMkLst>
      </pc:sldChg>
      <pc:sldChg chg="del">
        <pc:chgData name="najla Dhmany" userId="911c28dd78080ee3" providerId="LiveId" clId="{96B3F439-4281-4560-B296-25BE7BF532F0}" dt="2022-06-23T21:22:48.406" v="405" actId="47"/>
        <pc:sldMkLst>
          <pc:docMk/>
          <pc:sldMk cId="4278401256" sldId="274"/>
        </pc:sldMkLst>
      </pc:sldChg>
      <pc:sldChg chg="modSp mod">
        <pc:chgData name="najla Dhmany" userId="911c28dd78080ee3" providerId="LiveId" clId="{96B3F439-4281-4560-B296-25BE7BF532F0}" dt="2022-06-23T21:23:55.015" v="442" actId="12"/>
        <pc:sldMkLst>
          <pc:docMk/>
          <pc:sldMk cId="3171735052" sldId="275"/>
        </pc:sldMkLst>
        <pc:spChg chg="mod">
          <ac:chgData name="najla Dhmany" userId="911c28dd78080ee3" providerId="LiveId" clId="{96B3F439-4281-4560-B296-25BE7BF532F0}" dt="2022-06-23T21:12:21.207" v="313" actId="1076"/>
          <ac:spMkLst>
            <pc:docMk/>
            <pc:sldMk cId="3171735052" sldId="275"/>
            <ac:spMk id="2" creationId="{3DA984E2-4C7E-D7E0-9603-A0CE74BC7667}"/>
          </ac:spMkLst>
        </pc:spChg>
        <pc:spChg chg="mod">
          <ac:chgData name="najla Dhmany" userId="911c28dd78080ee3" providerId="LiveId" clId="{96B3F439-4281-4560-B296-25BE7BF532F0}" dt="2022-06-23T21:23:55.015" v="442" actId="12"/>
          <ac:spMkLst>
            <pc:docMk/>
            <pc:sldMk cId="3171735052" sldId="275"/>
            <ac:spMk id="21" creationId="{A50CB90F-9D48-F8DD-961F-C3F1AE2B2D3D}"/>
          </ac:spMkLst>
        </pc:spChg>
      </pc:sldChg>
      <pc:sldChg chg="addSp delSp modSp mod">
        <pc:chgData name="najla Dhmany" userId="911c28dd78080ee3" providerId="LiveId" clId="{96B3F439-4281-4560-B296-25BE7BF532F0}" dt="2022-06-23T20:51:21.901" v="251" actId="14100"/>
        <pc:sldMkLst>
          <pc:docMk/>
          <pc:sldMk cId="612500148" sldId="276"/>
        </pc:sldMkLst>
        <pc:spChg chg="mod">
          <ac:chgData name="najla Dhmany" userId="911c28dd78080ee3" providerId="LiveId" clId="{96B3F439-4281-4560-B296-25BE7BF532F0}" dt="2022-06-23T20:20:57.392" v="88" actId="1076"/>
          <ac:spMkLst>
            <pc:docMk/>
            <pc:sldMk cId="612500148" sldId="276"/>
            <ac:spMk id="2" creationId="{C8FC01B0-7BC5-5869-A281-EF11B59BA8A0}"/>
          </ac:spMkLst>
        </pc:spChg>
        <pc:spChg chg="mod">
          <ac:chgData name="najla Dhmany" userId="911c28dd78080ee3" providerId="LiveId" clId="{96B3F439-4281-4560-B296-25BE7BF532F0}" dt="2022-06-23T20:11:56.310" v="76" actId="1076"/>
          <ac:spMkLst>
            <pc:docMk/>
            <pc:sldMk cId="612500148" sldId="276"/>
            <ac:spMk id="3" creationId="{A9752655-72F7-26B4-5DA5-07E2346C179C}"/>
          </ac:spMkLst>
        </pc:spChg>
        <pc:spChg chg="del mod">
          <ac:chgData name="najla Dhmany" userId="911c28dd78080ee3" providerId="LiveId" clId="{96B3F439-4281-4560-B296-25BE7BF532F0}" dt="2022-06-23T20:30:25.288" v="141" actId="478"/>
          <ac:spMkLst>
            <pc:docMk/>
            <pc:sldMk cId="612500148" sldId="276"/>
            <ac:spMk id="11" creationId="{32E16497-4AD4-29BC-9602-2FDFDA688E0A}"/>
          </ac:spMkLst>
        </pc:spChg>
        <pc:picChg chg="add del mod">
          <ac:chgData name="najla Dhmany" userId="911c28dd78080ee3" providerId="LiveId" clId="{96B3F439-4281-4560-B296-25BE7BF532F0}" dt="2022-06-23T20:32:46.007" v="158" actId="21"/>
          <ac:picMkLst>
            <pc:docMk/>
            <pc:sldMk cId="612500148" sldId="276"/>
            <ac:picMk id="5" creationId="{5DF593D4-2C51-C2DA-946C-BA0EA4554363}"/>
          </ac:picMkLst>
        </pc:picChg>
        <pc:picChg chg="add del mod">
          <ac:chgData name="najla Dhmany" userId="911c28dd78080ee3" providerId="LiveId" clId="{96B3F439-4281-4560-B296-25BE7BF532F0}" dt="2022-06-23T20:51:06.389" v="246" actId="478"/>
          <ac:picMkLst>
            <pc:docMk/>
            <pc:sldMk cId="612500148" sldId="276"/>
            <ac:picMk id="7" creationId="{358ABB87-CB24-4C7E-8EE1-3C6336CE3118}"/>
          </ac:picMkLst>
        </pc:picChg>
        <pc:picChg chg="add mod">
          <ac:chgData name="najla Dhmany" userId="911c28dd78080ee3" providerId="LiveId" clId="{96B3F439-4281-4560-B296-25BE7BF532F0}" dt="2022-06-23T20:51:21.901" v="251" actId="14100"/>
          <ac:picMkLst>
            <pc:docMk/>
            <pc:sldMk cId="612500148" sldId="276"/>
            <ac:picMk id="9" creationId="{227FB9AE-4277-2761-E841-0484FDE521BE}"/>
          </ac:picMkLst>
        </pc:picChg>
      </pc:sldChg>
      <pc:sldChg chg="del">
        <pc:chgData name="najla Dhmany" userId="911c28dd78080ee3" providerId="LiveId" clId="{96B3F439-4281-4560-B296-25BE7BF532F0}" dt="2022-06-23T21:18:44.393" v="372" actId="47"/>
        <pc:sldMkLst>
          <pc:docMk/>
          <pc:sldMk cId="1643288952" sldId="277"/>
        </pc:sldMkLst>
      </pc:sldChg>
      <pc:sldChg chg="del">
        <pc:chgData name="najla Dhmany" userId="911c28dd78080ee3" providerId="LiveId" clId="{96B3F439-4281-4560-B296-25BE7BF532F0}" dt="2022-06-23T21:18:41.436" v="371" actId="47"/>
        <pc:sldMkLst>
          <pc:docMk/>
          <pc:sldMk cId="3942952489" sldId="278"/>
        </pc:sldMkLst>
      </pc:sldChg>
      <pc:sldChg chg="del ord">
        <pc:chgData name="najla Dhmany" userId="911c28dd78080ee3" providerId="LiveId" clId="{96B3F439-4281-4560-B296-25BE7BF532F0}" dt="2022-06-23T21:23:16.589" v="407" actId="47"/>
        <pc:sldMkLst>
          <pc:docMk/>
          <pc:sldMk cId="1572098340" sldId="279"/>
        </pc:sldMkLst>
      </pc:sldChg>
      <pc:sldChg chg="del">
        <pc:chgData name="najla Dhmany" userId="911c28dd78080ee3" providerId="LiveId" clId="{96B3F439-4281-4560-B296-25BE7BF532F0}" dt="2022-06-23T21:18:32.142" v="368" actId="47"/>
        <pc:sldMkLst>
          <pc:docMk/>
          <pc:sldMk cId="2646176605" sldId="283"/>
        </pc:sldMkLst>
      </pc:sldChg>
      <pc:sldChg chg="addSp delSp modSp mod ord">
        <pc:chgData name="najla Dhmany" userId="911c28dd78080ee3" providerId="LiveId" clId="{96B3F439-4281-4560-B296-25BE7BF532F0}" dt="2022-06-23T20:49:16.458" v="236" actId="1076"/>
        <pc:sldMkLst>
          <pc:docMk/>
          <pc:sldMk cId="2521615323" sldId="286"/>
        </pc:sldMkLst>
        <pc:spChg chg="del mod">
          <ac:chgData name="najla Dhmany" userId="911c28dd78080ee3" providerId="LiveId" clId="{96B3F439-4281-4560-B296-25BE7BF532F0}" dt="2022-06-23T20:29:37.979" v="117" actId="478"/>
          <ac:spMkLst>
            <pc:docMk/>
            <pc:sldMk cId="2521615323" sldId="286"/>
            <ac:spMk id="2" creationId="{A2CD3C5A-CEA8-6DDC-B3F1-41D07C4FA704}"/>
          </ac:spMkLst>
        </pc:spChg>
        <pc:spChg chg="add del mod">
          <ac:chgData name="najla Dhmany" userId="911c28dd78080ee3" providerId="LiveId" clId="{96B3F439-4281-4560-B296-25BE7BF532F0}" dt="2022-06-23T20:29:44.024" v="118" actId="478"/>
          <ac:spMkLst>
            <pc:docMk/>
            <pc:sldMk cId="2521615323" sldId="286"/>
            <ac:spMk id="4" creationId="{9576EF39-F1A7-0E32-4B66-5CC25CFB5A80}"/>
          </ac:spMkLst>
        </pc:spChg>
        <pc:spChg chg="mod">
          <ac:chgData name="najla Dhmany" userId="911c28dd78080ee3" providerId="LiveId" clId="{96B3F439-4281-4560-B296-25BE7BF532F0}" dt="2022-06-23T20:49:12.525" v="235" actId="1076"/>
          <ac:spMkLst>
            <pc:docMk/>
            <pc:sldMk cId="2521615323" sldId="286"/>
            <ac:spMk id="5" creationId="{0E8B56C7-C38F-E96E-3C19-8ACF8AF9E716}"/>
          </ac:spMkLst>
        </pc:spChg>
        <pc:spChg chg="del mod">
          <ac:chgData name="najla Dhmany" userId="911c28dd78080ee3" providerId="LiveId" clId="{96B3F439-4281-4560-B296-25BE7BF532F0}" dt="2022-06-23T20:30:20.454" v="139" actId="478"/>
          <ac:spMkLst>
            <pc:docMk/>
            <pc:sldMk cId="2521615323" sldId="286"/>
            <ac:spMk id="7" creationId="{440E13AC-B5E7-B132-0EB7-541E53B3DA90}"/>
          </ac:spMkLst>
        </pc:spChg>
        <pc:picChg chg="add mod">
          <ac:chgData name="najla Dhmany" userId="911c28dd78080ee3" providerId="LiveId" clId="{96B3F439-4281-4560-B296-25BE7BF532F0}" dt="2022-06-23T20:49:16.458" v="236" actId="1076"/>
          <ac:picMkLst>
            <pc:docMk/>
            <pc:sldMk cId="2521615323" sldId="286"/>
            <ac:picMk id="9" creationId="{AD048178-2823-DE0A-637C-4701B92CC589}"/>
          </ac:picMkLst>
        </pc:picChg>
      </pc:sldChg>
      <pc:sldChg chg="addSp delSp modSp mod">
        <pc:chgData name="najla Dhmany" userId="911c28dd78080ee3" providerId="LiveId" clId="{96B3F439-4281-4560-B296-25BE7BF532F0}" dt="2022-06-23T21:18:24.369" v="367" actId="20577"/>
        <pc:sldMkLst>
          <pc:docMk/>
          <pc:sldMk cId="1409658235" sldId="287"/>
        </pc:sldMkLst>
        <pc:spChg chg="mod">
          <ac:chgData name="najla Dhmany" userId="911c28dd78080ee3" providerId="LiveId" clId="{96B3F439-4281-4560-B296-25BE7BF532F0}" dt="2022-06-23T21:18:24.369" v="367" actId="20577"/>
          <ac:spMkLst>
            <pc:docMk/>
            <pc:sldMk cId="1409658235" sldId="287"/>
            <ac:spMk id="2" creationId="{57EEA49A-DC7C-9C4F-2F9A-564E195C5628}"/>
          </ac:spMkLst>
        </pc:spChg>
        <pc:spChg chg="add mod">
          <ac:chgData name="najla Dhmany" userId="911c28dd78080ee3" providerId="LiveId" clId="{96B3F439-4281-4560-B296-25BE7BF532F0}" dt="2022-06-23T21:17:50.230" v="344" actId="404"/>
          <ac:spMkLst>
            <pc:docMk/>
            <pc:sldMk cId="1409658235" sldId="287"/>
            <ac:spMk id="4" creationId="{4B2E2494-1BF0-04BD-6C96-0C2C9EAA9A40}"/>
          </ac:spMkLst>
        </pc:spChg>
        <pc:spChg chg="del">
          <ac:chgData name="najla Dhmany" userId="911c28dd78080ee3" providerId="LiveId" clId="{96B3F439-4281-4560-B296-25BE7BF532F0}" dt="2022-06-23T21:17:55.050" v="345" actId="478"/>
          <ac:spMkLst>
            <pc:docMk/>
            <pc:sldMk cId="1409658235" sldId="287"/>
            <ac:spMk id="9" creationId="{B38CA53F-F8EE-9AA8-01B7-F90566F1596A}"/>
          </ac:spMkLst>
        </pc:spChg>
        <pc:spChg chg="del">
          <ac:chgData name="najla Dhmany" userId="911c28dd78080ee3" providerId="LiveId" clId="{96B3F439-4281-4560-B296-25BE7BF532F0}" dt="2022-06-23T21:17:17.558" v="331" actId="478"/>
          <ac:spMkLst>
            <pc:docMk/>
            <pc:sldMk cId="1409658235" sldId="287"/>
            <ac:spMk id="15" creationId="{FA3D4B50-54D0-CA63-02B8-46F00CBD0496}"/>
          </ac:spMkLst>
        </pc:spChg>
        <pc:spChg chg="del">
          <ac:chgData name="najla Dhmany" userId="911c28dd78080ee3" providerId="LiveId" clId="{96B3F439-4281-4560-B296-25BE7BF532F0}" dt="2022-06-23T21:17:19.266" v="332" actId="478"/>
          <ac:spMkLst>
            <pc:docMk/>
            <pc:sldMk cId="1409658235" sldId="287"/>
            <ac:spMk id="17" creationId="{A998E0FB-F056-814D-0480-795EEC9C9284}"/>
          </ac:spMkLst>
        </pc:spChg>
        <pc:spChg chg="del">
          <ac:chgData name="najla Dhmany" userId="911c28dd78080ee3" providerId="LiveId" clId="{96B3F439-4281-4560-B296-25BE7BF532F0}" dt="2022-06-23T21:17:21.163" v="333" actId="478"/>
          <ac:spMkLst>
            <pc:docMk/>
            <pc:sldMk cId="1409658235" sldId="287"/>
            <ac:spMk id="19" creationId="{6D179EA3-9F21-20F9-B3EF-80C1C931867B}"/>
          </ac:spMkLst>
        </pc:spChg>
        <pc:spChg chg="del">
          <ac:chgData name="najla Dhmany" userId="911c28dd78080ee3" providerId="LiveId" clId="{96B3F439-4281-4560-B296-25BE7BF532F0}" dt="2022-06-23T21:17:22.837" v="334" actId="478"/>
          <ac:spMkLst>
            <pc:docMk/>
            <pc:sldMk cId="1409658235" sldId="287"/>
            <ac:spMk id="20" creationId="{2C6B5CE2-4CD6-EA8F-61E1-8184FC0666E9}"/>
          </ac:spMkLst>
        </pc:spChg>
        <pc:spChg chg="del">
          <ac:chgData name="najla Dhmany" userId="911c28dd78080ee3" providerId="LiveId" clId="{96B3F439-4281-4560-B296-25BE7BF532F0}" dt="2022-06-23T21:17:25.135" v="335" actId="478"/>
          <ac:spMkLst>
            <pc:docMk/>
            <pc:sldMk cId="1409658235" sldId="287"/>
            <ac:spMk id="22" creationId="{E3133598-58B4-2425-DC83-FAABE13E04F6}"/>
          </ac:spMkLst>
        </pc:spChg>
        <pc:graphicFrameChg chg="del mod modGraphic">
          <ac:chgData name="najla Dhmany" userId="911c28dd78080ee3" providerId="LiveId" clId="{96B3F439-4281-4560-B296-25BE7BF532F0}" dt="2022-06-23T21:17:41.923" v="340" actId="478"/>
          <ac:graphicFrameMkLst>
            <pc:docMk/>
            <pc:sldMk cId="1409658235" sldId="287"/>
            <ac:graphicFrameMk id="7" creationId="{AF0DE047-1B7D-F942-8E09-3EFF699BE9A0}"/>
          </ac:graphicFrameMkLst>
        </pc:graphicFrameChg>
        <pc:cxnChg chg="del">
          <ac:chgData name="najla Dhmany" userId="911c28dd78080ee3" providerId="LiveId" clId="{96B3F439-4281-4560-B296-25BE7BF532F0}" dt="2022-06-23T21:17:14.742" v="330" actId="478"/>
          <ac:cxnSpMkLst>
            <pc:docMk/>
            <pc:sldMk cId="1409658235" sldId="287"/>
            <ac:cxnSpMk id="13" creationId="{25138D39-DE26-CACA-E17F-0D30E82AA5FD}"/>
          </ac:cxnSpMkLst>
        </pc:cxnChg>
      </pc:sldChg>
      <pc:sldChg chg="del">
        <pc:chgData name="najla Dhmany" userId="911c28dd78080ee3" providerId="LiveId" clId="{96B3F439-4281-4560-B296-25BE7BF532F0}" dt="2022-06-23T21:18:33.640" v="369" actId="47"/>
        <pc:sldMkLst>
          <pc:docMk/>
          <pc:sldMk cId="1849997620" sldId="289"/>
        </pc:sldMkLst>
      </pc:sldChg>
      <pc:sldChg chg="del">
        <pc:chgData name="najla Dhmany" userId="911c28dd78080ee3" providerId="LiveId" clId="{96B3F439-4281-4560-B296-25BE7BF532F0}" dt="2022-06-23T21:18:35.348" v="370" actId="47"/>
        <pc:sldMkLst>
          <pc:docMk/>
          <pc:sldMk cId="1263127112" sldId="290"/>
        </pc:sldMkLst>
      </pc:sldChg>
      <pc:sldChg chg="addSp delSp modSp new mod">
        <pc:chgData name="najla Dhmany" userId="911c28dd78080ee3" providerId="LiveId" clId="{96B3F439-4281-4560-B296-25BE7BF532F0}" dt="2022-06-23T20:38:11.860" v="173" actId="478"/>
        <pc:sldMkLst>
          <pc:docMk/>
          <pc:sldMk cId="3128801750" sldId="291"/>
        </pc:sldMkLst>
        <pc:spChg chg="del">
          <ac:chgData name="najla Dhmany" userId="911c28dd78080ee3" providerId="LiveId" clId="{96B3F439-4281-4560-B296-25BE7BF532F0}" dt="2022-06-23T20:38:11.860" v="173" actId="478"/>
          <ac:spMkLst>
            <pc:docMk/>
            <pc:sldMk cId="3128801750" sldId="291"/>
            <ac:spMk id="2" creationId="{6A2CACB4-60BF-8D6C-3564-42B0FE393BEB}"/>
          </ac:spMkLst>
        </pc:spChg>
        <pc:spChg chg="del">
          <ac:chgData name="najla Dhmany" userId="911c28dd78080ee3" providerId="LiveId" clId="{96B3F439-4281-4560-B296-25BE7BF532F0}" dt="2022-06-23T20:22:03.417" v="108" actId="931"/>
          <ac:spMkLst>
            <pc:docMk/>
            <pc:sldMk cId="3128801750" sldId="291"/>
            <ac:spMk id="3" creationId="{24CC80A2-09EE-232B-D9C7-FCD5AFBF9D15}"/>
          </ac:spMkLst>
        </pc:spChg>
        <pc:spChg chg="mod">
          <ac:chgData name="najla Dhmany" userId="911c28dd78080ee3" providerId="LiveId" clId="{96B3F439-4281-4560-B296-25BE7BF532F0}" dt="2022-06-23T20:38:09.435" v="172" actId="1076"/>
          <ac:spMkLst>
            <pc:docMk/>
            <pc:sldMk cId="3128801750" sldId="291"/>
            <ac:spMk id="4" creationId="{9694FDCC-C281-9790-7576-1CEAA595B196}"/>
          </ac:spMkLst>
        </pc:spChg>
        <pc:spChg chg="del mod">
          <ac:chgData name="najla Dhmany" userId="911c28dd78080ee3" providerId="LiveId" clId="{96B3F439-4281-4560-B296-25BE7BF532F0}" dt="2022-06-23T20:30:30.443" v="143" actId="478"/>
          <ac:spMkLst>
            <pc:docMk/>
            <pc:sldMk cId="3128801750" sldId="291"/>
            <ac:spMk id="5" creationId="{6C3DB343-1149-0625-CA65-48B8DA8614F1}"/>
          </ac:spMkLst>
        </pc:spChg>
        <pc:picChg chg="add mod">
          <ac:chgData name="najla Dhmany" userId="911c28dd78080ee3" providerId="LiveId" clId="{96B3F439-4281-4560-B296-25BE7BF532F0}" dt="2022-06-23T20:22:16.483" v="111" actId="14826"/>
          <ac:picMkLst>
            <pc:docMk/>
            <pc:sldMk cId="3128801750" sldId="291"/>
            <ac:picMk id="8" creationId="{D9D42BC8-A1AB-0152-2284-1154F0E6D9E7}"/>
          </ac:picMkLst>
        </pc:picChg>
      </pc:sldChg>
      <pc:sldChg chg="addSp delSp modSp new mod">
        <pc:chgData name="najla Dhmany" userId="911c28dd78080ee3" providerId="LiveId" clId="{96B3F439-4281-4560-B296-25BE7BF532F0}" dt="2022-06-23T21:03:02.048" v="271" actId="478"/>
        <pc:sldMkLst>
          <pc:docMk/>
          <pc:sldMk cId="137022460" sldId="292"/>
        </pc:sldMkLst>
        <pc:spChg chg="mod">
          <ac:chgData name="najla Dhmany" userId="911c28dd78080ee3" providerId="LiveId" clId="{96B3F439-4281-4560-B296-25BE7BF532F0}" dt="2022-06-23T20:59:07.091" v="255" actId="1076"/>
          <ac:spMkLst>
            <pc:docMk/>
            <pc:sldMk cId="137022460" sldId="292"/>
            <ac:spMk id="2" creationId="{F70DF1E5-BA12-DFD7-F0DB-669CC85EB9E4}"/>
          </ac:spMkLst>
        </pc:spChg>
        <pc:spChg chg="del">
          <ac:chgData name="najla Dhmany" userId="911c28dd78080ee3" providerId="LiveId" clId="{96B3F439-4281-4560-B296-25BE7BF532F0}" dt="2022-06-23T21:02:03.149" v="258" actId="931"/>
          <ac:spMkLst>
            <pc:docMk/>
            <pc:sldMk cId="137022460" sldId="292"/>
            <ac:spMk id="3" creationId="{BC1FF6CF-5BE7-535A-4E03-DA1F3D720B5D}"/>
          </ac:spMkLst>
        </pc:spChg>
        <pc:spChg chg="mod">
          <ac:chgData name="najla Dhmany" userId="911c28dd78080ee3" providerId="LiveId" clId="{96B3F439-4281-4560-B296-25BE7BF532F0}" dt="2022-06-23T20:58:43.267" v="253" actId="1076"/>
          <ac:spMkLst>
            <pc:docMk/>
            <pc:sldMk cId="137022460" sldId="292"/>
            <ac:spMk id="4" creationId="{86B9235C-6D73-7AC7-B52F-12CEAB5C43FD}"/>
          </ac:spMkLst>
        </pc:spChg>
        <pc:spChg chg="del">
          <ac:chgData name="najla Dhmany" userId="911c28dd78080ee3" providerId="LiveId" clId="{96B3F439-4281-4560-B296-25BE7BF532F0}" dt="2022-06-23T21:03:02.048" v="271" actId="478"/>
          <ac:spMkLst>
            <pc:docMk/>
            <pc:sldMk cId="137022460" sldId="292"/>
            <ac:spMk id="5" creationId="{70BF2DF4-1603-963C-7C52-3EF776CF6E03}"/>
          </ac:spMkLst>
        </pc:spChg>
        <pc:picChg chg="add mod">
          <ac:chgData name="najla Dhmany" userId="911c28dd78080ee3" providerId="LiveId" clId="{96B3F439-4281-4560-B296-25BE7BF532F0}" dt="2022-06-23T21:02:04.046" v="260" actId="962"/>
          <ac:picMkLst>
            <pc:docMk/>
            <pc:sldMk cId="137022460" sldId="292"/>
            <ac:picMk id="8" creationId="{DE0BC8E8-3652-210C-8F99-3C6C6AFC3514}"/>
          </ac:picMkLst>
        </pc:picChg>
      </pc:sldChg>
      <pc:sldChg chg="modSp new del mod">
        <pc:chgData name="najla Dhmany" userId="911c28dd78080ee3" providerId="LiveId" clId="{96B3F439-4281-4560-B296-25BE7BF532F0}" dt="2022-06-23T21:19:47.668" v="379" actId="47"/>
        <pc:sldMkLst>
          <pc:docMk/>
          <pc:sldMk cId="1457083693" sldId="293"/>
        </pc:sldMkLst>
        <pc:spChg chg="mod">
          <ac:chgData name="najla Dhmany" userId="911c28dd78080ee3" providerId="LiveId" clId="{96B3F439-4281-4560-B296-25BE7BF532F0}" dt="2022-06-23T21:16:52.696" v="326" actId="20577"/>
          <ac:spMkLst>
            <pc:docMk/>
            <pc:sldMk cId="1457083693" sldId="293"/>
            <ac:spMk id="2" creationId="{35B970D5-17FB-36AE-1602-D2FC52B05280}"/>
          </ac:spMkLst>
        </pc:spChg>
        <pc:spChg chg="mod">
          <ac:chgData name="najla Dhmany" userId="911c28dd78080ee3" providerId="LiveId" clId="{96B3F439-4281-4560-B296-25BE7BF532F0}" dt="2022-06-23T20:42:31.306" v="176" actId="1076"/>
          <ac:spMkLst>
            <pc:docMk/>
            <pc:sldMk cId="1457083693" sldId="293"/>
            <ac:spMk id="3" creationId="{5487FBF0-A174-B6C8-1415-04320D8B297A}"/>
          </ac:spMkLst>
        </pc:spChg>
      </pc:sldChg>
      <pc:sldChg chg="addSp delSp modSp new mod">
        <pc:chgData name="najla Dhmany" userId="911c28dd78080ee3" providerId="LiveId" clId="{96B3F439-4281-4560-B296-25BE7BF532F0}" dt="2022-06-23T21:19:27.983" v="378" actId="1076"/>
        <pc:sldMkLst>
          <pc:docMk/>
          <pc:sldMk cId="747120853" sldId="294"/>
        </pc:sldMkLst>
        <pc:spChg chg="mod">
          <ac:chgData name="najla Dhmany" userId="911c28dd78080ee3" providerId="LiveId" clId="{96B3F439-4281-4560-B296-25BE7BF532F0}" dt="2022-06-23T21:19:04.351" v="375" actId="1076"/>
          <ac:spMkLst>
            <pc:docMk/>
            <pc:sldMk cId="747120853" sldId="294"/>
            <ac:spMk id="2" creationId="{E8211C73-B83B-9907-0B9D-4B46763B65F3}"/>
          </ac:spMkLst>
        </pc:spChg>
        <pc:spChg chg="mod">
          <ac:chgData name="najla Dhmany" userId="911c28dd78080ee3" providerId="LiveId" clId="{96B3F439-4281-4560-B296-25BE7BF532F0}" dt="2022-06-23T21:19:08.676" v="376" actId="1076"/>
          <ac:spMkLst>
            <pc:docMk/>
            <pc:sldMk cId="747120853" sldId="294"/>
            <ac:spMk id="3" creationId="{1171F309-35D6-243E-6786-FF25B2475A49}"/>
          </ac:spMkLst>
        </pc:spChg>
        <pc:spChg chg="del">
          <ac:chgData name="najla Dhmany" userId="911c28dd78080ee3" providerId="LiveId" clId="{96B3F439-4281-4560-B296-25BE7BF532F0}" dt="2022-06-23T20:44:17.619" v="191" actId="478"/>
          <ac:spMkLst>
            <pc:docMk/>
            <pc:sldMk cId="747120853" sldId="294"/>
            <ac:spMk id="4" creationId="{5012859E-7E69-EFC0-C61D-7CBA5F1DD043}"/>
          </ac:spMkLst>
        </pc:spChg>
        <pc:picChg chg="add mod">
          <ac:chgData name="najla Dhmany" userId="911c28dd78080ee3" providerId="LiveId" clId="{96B3F439-4281-4560-B296-25BE7BF532F0}" dt="2022-06-23T21:19:27.983" v="378" actId="1076"/>
          <ac:picMkLst>
            <pc:docMk/>
            <pc:sldMk cId="747120853" sldId="294"/>
            <ac:picMk id="7" creationId="{8A4B5E27-78DE-C4F3-BD09-CB86D6AEBE98}"/>
          </ac:picMkLst>
        </pc:picChg>
      </pc:sldChg>
      <pc:sldChg chg="addSp delSp modSp new mod ord">
        <pc:chgData name="najla Dhmany" userId="911c28dd78080ee3" providerId="LiveId" clId="{96B3F439-4281-4560-B296-25BE7BF532F0}" dt="2022-06-23T20:48:10.229" v="231"/>
        <pc:sldMkLst>
          <pc:docMk/>
          <pc:sldMk cId="1102281746" sldId="295"/>
        </pc:sldMkLst>
        <pc:spChg chg="mod">
          <ac:chgData name="najla Dhmany" userId="911c28dd78080ee3" providerId="LiveId" clId="{96B3F439-4281-4560-B296-25BE7BF532F0}" dt="2022-06-23T20:46:56.900" v="211" actId="1076"/>
          <ac:spMkLst>
            <pc:docMk/>
            <pc:sldMk cId="1102281746" sldId="295"/>
            <ac:spMk id="2" creationId="{5FC03BE4-B754-1866-BF40-7A2542C435C9}"/>
          </ac:spMkLst>
        </pc:spChg>
        <pc:spChg chg="mod">
          <ac:chgData name="najla Dhmany" userId="911c28dd78080ee3" providerId="LiveId" clId="{96B3F439-4281-4560-B296-25BE7BF532F0}" dt="2022-06-23T20:47:14.682" v="214" actId="1076"/>
          <ac:spMkLst>
            <pc:docMk/>
            <pc:sldMk cId="1102281746" sldId="295"/>
            <ac:spMk id="3" creationId="{21EB2742-F564-ED0D-310B-AD94B6652F36}"/>
          </ac:spMkLst>
        </pc:spChg>
        <pc:spChg chg="del">
          <ac:chgData name="najla Dhmany" userId="911c28dd78080ee3" providerId="LiveId" clId="{96B3F439-4281-4560-B296-25BE7BF532F0}" dt="2022-06-23T20:46:24.221" v="207" actId="478"/>
          <ac:spMkLst>
            <pc:docMk/>
            <pc:sldMk cId="1102281746" sldId="295"/>
            <ac:spMk id="4" creationId="{93B4EBF1-CCA7-6297-73E7-7216D3C5268A}"/>
          </ac:spMkLst>
        </pc:spChg>
        <pc:picChg chg="add del mod">
          <ac:chgData name="najla Dhmany" userId="911c28dd78080ee3" providerId="LiveId" clId="{96B3F439-4281-4560-B296-25BE7BF532F0}" dt="2022-06-23T20:47:36.150" v="220" actId="478"/>
          <ac:picMkLst>
            <pc:docMk/>
            <pc:sldMk cId="1102281746" sldId="295"/>
            <ac:picMk id="7" creationId="{D6C0E681-6800-A9AF-4639-D6370B40BA3D}"/>
          </ac:picMkLst>
        </pc:picChg>
        <pc:picChg chg="add del mod">
          <ac:chgData name="najla Dhmany" userId="911c28dd78080ee3" providerId="LiveId" clId="{96B3F439-4281-4560-B296-25BE7BF532F0}" dt="2022-06-23T20:47:50.923" v="225" actId="478"/>
          <ac:picMkLst>
            <pc:docMk/>
            <pc:sldMk cId="1102281746" sldId="295"/>
            <ac:picMk id="9" creationId="{E2693D7B-FA74-6D5C-2AA8-08A02A98B3B1}"/>
          </ac:picMkLst>
        </pc:picChg>
        <pc:picChg chg="add mod">
          <ac:chgData name="najla Dhmany" userId="911c28dd78080ee3" providerId="LiveId" clId="{96B3F439-4281-4560-B296-25BE7BF532F0}" dt="2022-06-23T20:48:02.755" v="229" actId="1076"/>
          <ac:picMkLst>
            <pc:docMk/>
            <pc:sldMk cId="1102281746" sldId="295"/>
            <ac:picMk id="11" creationId="{CABFFBB7-241C-E5F5-A04A-508D01336D28}"/>
          </ac:picMkLst>
        </pc:picChg>
      </pc:sldChg>
      <pc:sldChg chg="addSp delSp modSp new mod">
        <pc:chgData name="najla Dhmany" userId="911c28dd78080ee3" providerId="LiveId" clId="{96B3F439-4281-4560-B296-25BE7BF532F0}" dt="2022-06-23T21:11:38.797" v="310" actId="1076"/>
        <pc:sldMkLst>
          <pc:docMk/>
          <pc:sldMk cId="3960519211" sldId="296"/>
        </pc:sldMkLst>
        <pc:spChg chg="del">
          <ac:chgData name="najla Dhmany" userId="911c28dd78080ee3" providerId="LiveId" clId="{96B3F439-4281-4560-B296-25BE7BF532F0}" dt="2022-06-23T21:02:42.979" v="265" actId="478"/>
          <ac:spMkLst>
            <pc:docMk/>
            <pc:sldMk cId="3960519211" sldId="296"/>
            <ac:spMk id="2" creationId="{D726D86F-D8F5-039D-064C-9BA94603954D}"/>
          </ac:spMkLst>
        </pc:spChg>
        <pc:spChg chg="del">
          <ac:chgData name="najla Dhmany" userId="911c28dd78080ee3" providerId="LiveId" clId="{96B3F439-4281-4560-B296-25BE7BF532F0}" dt="2022-06-23T21:02:35.987" v="262" actId="931"/>
          <ac:spMkLst>
            <pc:docMk/>
            <pc:sldMk cId="3960519211" sldId="296"/>
            <ac:spMk id="3" creationId="{3FCD80EC-4C4D-F170-36A6-9E8B704BDA13}"/>
          </ac:spMkLst>
        </pc:spChg>
        <pc:spChg chg="del mod">
          <ac:chgData name="najla Dhmany" userId="911c28dd78080ee3" providerId="LiveId" clId="{96B3F439-4281-4560-B296-25BE7BF532F0}" dt="2022-06-23T21:02:56.166" v="270" actId="478"/>
          <ac:spMkLst>
            <pc:docMk/>
            <pc:sldMk cId="3960519211" sldId="296"/>
            <ac:spMk id="4" creationId="{FFCB5A90-7578-748C-1574-52CD6C9D732D}"/>
          </ac:spMkLst>
        </pc:spChg>
        <pc:spChg chg="add mod">
          <ac:chgData name="najla Dhmany" userId="911c28dd78080ee3" providerId="LiveId" clId="{96B3F439-4281-4560-B296-25BE7BF532F0}" dt="2022-06-23T21:11:38.797" v="310" actId="1076"/>
          <ac:spMkLst>
            <pc:docMk/>
            <pc:sldMk cId="3960519211" sldId="296"/>
            <ac:spMk id="8" creationId="{23804E56-1751-4771-0F1D-76C8CA54B7B3}"/>
          </ac:spMkLst>
        </pc:spChg>
        <pc:spChg chg="add mod">
          <ac:chgData name="najla Dhmany" userId="911c28dd78080ee3" providerId="LiveId" clId="{96B3F439-4281-4560-B296-25BE7BF532F0}" dt="2022-06-23T21:11:28.865" v="308" actId="207"/>
          <ac:spMkLst>
            <pc:docMk/>
            <pc:sldMk cId="3960519211" sldId="296"/>
            <ac:spMk id="9" creationId="{C16DA6B9-4568-B00D-43BB-C61D083FBF65}"/>
          </ac:spMkLst>
        </pc:spChg>
        <pc:picChg chg="add mod">
          <ac:chgData name="najla Dhmany" userId="911c28dd78080ee3" providerId="LiveId" clId="{96B3F439-4281-4560-B296-25BE7BF532F0}" dt="2022-06-23T21:11:34.544" v="309" actId="1076"/>
          <ac:picMkLst>
            <pc:docMk/>
            <pc:sldMk cId="3960519211" sldId="296"/>
            <ac:picMk id="7" creationId="{95F4D13F-5587-E8F2-1CD8-6EBCCEC33C05}"/>
          </ac:picMkLst>
        </pc:picChg>
      </pc:sldChg>
      <pc:sldChg chg="addSp delSp modSp new mod">
        <pc:chgData name="najla Dhmany" userId="911c28dd78080ee3" providerId="LiveId" clId="{96B3F439-4281-4560-B296-25BE7BF532F0}" dt="2022-06-23T21:03:46.686" v="281" actId="478"/>
        <pc:sldMkLst>
          <pc:docMk/>
          <pc:sldMk cId="3412069469" sldId="297"/>
        </pc:sldMkLst>
        <pc:spChg chg="del">
          <ac:chgData name="najla Dhmany" userId="911c28dd78080ee3" providerId="LiveId" clId="{96B3F439-4281-4560-B296-25BE7BF532F0}" dt="2022-06-23T21:03:27.578" v="277" actId="478"/>
          <ac:spMkLst>
            <pc:docMk/>
            <pc:sldMk cId="3412069469" sldId="297"/>
            <ac:spMk id="2" creationId="{41586CF2-147A-8225-90C6-1F3F4365CF54}"/>
          </ac:spMkLst>
        </pc:spChg>
        <pc:spChg chg="del">
          <ac:chgData name="najla Dhmany" userId="911c28dd78080ee3" providerId="LiveId" clId="{96B3F439-4281-4560-B296-25BE7BF532F0}" dt="2022-06-23T21:03:20.858" v="273" actId="931"/>
          <ac:spMkLst>
            <pc:docMk/>
            <pc:sldMk cId="3412069469" sldId="297"/>
            <ac:spMk id="3" creationId="{410FF119-9DAB-98BF-3F1D-98342F19C608}"/>
          </ac:spMkLst>
        </pc:spChg>
        <pc:spChg chg="del">
          <ac:chgData name="najla Dhmany" userId="911c28dd78080ee3" providerId="LiveId" clId="{96B3F439-4281-4560-B296-25BE7BF532F0}" dt="2022-06-23T21:03:46.686" v="281" actId="478"/>
          <ac:spMkLst>
            <pc:docMk/>
            <pc:sldMk cId="3412069469" sldId="297"/>
            <ac:spMk id="4" creationId="{3D231F0E-D707-ECFC-96D5-3275AEE850F8}"/>
          </ac:spMkLst>
        </pc:spChg>
        <pc:picChg chg="add mod">
          <ac:chgData name="najla Dhmany" userId="911c28dd78080ee3" providerId="LiveId" clId="{96B3F439-4281-4560-B296-25BE7BF532F0}" dt="2022-06-23T21:03:37.349" v="280" actId="1076"/>
          <ac:picMkLst>
            <pc:docMk/>
            <pc:sldMk cId="3412069469" sldId="297"/>
            <ac:picMk id="7" creationId="{224499D7-8011-4DCD-88E3-985C6DBEE37A}"/>
          </ac:picMkLst>
        </pc:picChg>
      </pc:sldChg>
      <pc:sldChg chg="modSp new del mod">
        <pc:chgData name="najla Dhmany" userId="911c28dd78080ee3" providerId="LiveId" clId="{96B3F439-4281-4560-B296-25BE7BF532F0}" dt="2022-06-23T21:10:19.618" v="290" actId="47"/>
        <pc:sldMkLst>
          <pc:docMk/>
          <pc:sldMk cId="415185779" sldId="298"/>
        </pc:sldMkLst>
        <pc:spChg chg="mod">
          <ac:chgData name="najla Dhmany" userId="911c28dd78080ee3" providerId="LiveId" clId="{96B3F439-4281-4560-B296-25BE7BF532F0}" dt="2022-06-23T21:10:13.152" v="289"/>
          <ac:spMkLst>
            <pc:docMk/>
            <pc:sldMk cId="415185779" sldId="298"/>
            <ac:spMk id="4" creationId="{C8BAB18E-F579-E389-FFB4-E0DABE1AFDC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F14A1CB-5452-AC70-7D60-1A44C62C56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D16B759-0F79-F999-E975-D9DBEDB8A51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B9E520-E069-0742-BD97-ED28BB08EC53}" type="datetimeFigureOut">
              <a:rPr lang="en-US" smtClean="0"/>
              <a:t>6/28/2022</a:t>
            </a:fld>
            <a:endParaRPr lang="en-US" dirty="0"/>
          </a:p>
        </p:txBody>
      </p:sp>
      <p:sp>
        <p:nvSpPr>
          <p:cNvPr id="4" name="Footer Placeholder 3">
            <a:extLst>
              <a:ext uri="{FF2B5EF4-FFF2-40B4-BE49-F238E27FC236}">
                <a16:creationId xmlns:a16="http://schemas.microsoft.com/office/drawing/2014/main" id="{989A7C7E-774B-6207-364F-BAC51DF08FD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899ACE22-8537-7305-26E3-E0E0AF83D5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7B964BE-1CD1-1943-8CAA-B6D417321F15}" type="slidenum">
              <a:rPr lang="en-US" smtClean="0"/>
              <a:t>‹#›</a:t>
            </a:fld>
            <a:endParaRPr lang="en-US" dirty="0"/>
          </a:p>
        </p:txBody>
      </p:sp>
    </p:spTree>
    <p:extLst>
      <p:ext uri="{BB962C8B-B14F-4D97-AF65-F5344CB8AC3E}">
        <p14:creationId xmlns:p14="http://schemas.microsoft.com/office/powerpoint/2010/main" val="42545003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F85F30-A497-F84E-BC49-B57AB2B760AA}" type="datetimeFigureOut">
              <a:rPr lang="en-US" smtClean="0"/>
              <a:t>6/28/2022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7D3E5B-4BED-B24C-9674-6B6454D04561}" type="slidenum">
              <a:rPr lang="en-US" smtClean="0"/>
              <a:t>‹#›</a:t>
            </a:fld>
            <a:endParaRPr lang="en-US" dirty="0"/>
          </a:p>
        </p:txBody>
      </p:sp>
    </p:spTree>
    <p:extLst>
      <p:ext uri="{BB962C8B-B14F-4D97-AF65-F5344CB8AC3E}">
        <p14:creationId xmlns:p14="http://schemas.microsoft.com/office/powerpoint/2010/main" val="676233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7D3E5B-4BED-B24C-9674-6B6454D04561}" type="slidenum">
              <a:rPr lang="en-US" smtClean="0"/>
              <a:t>2</a:t>
            </a:fld>
            <a:endParaRPr lang="en-US" dirty="0"/>
          </a:p>
        </p:txBody>
      </p:sp>
    </p:spTree>
    <p:extLst>
      <p:ext uri="{BB962C8B-B14F-4D97-AF65-F5344CB8AC3E}">
        <p14:creationId xmlns:p14="http://schemas.microsoft.com/office/powerpoint/2010/main" val="3880612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7D3E5B-4BED-B24C-9674-6B6454D04561}" type="slidenum">
              <a:rPr lang="en-US" smtClean="0"/>
              <a:t>12</a:t>
            </a:fld>
            <a:endParaRPr lang="en-US" dirty="0"/>
          </a:p>
        </p:txBody>
      </p:sp>
    </p:spTree>
    <p:extLst>
      <p:ext uri="{BB962C8B-B14F-4D97-AF65-F5344CB8AC3E}">
        <p14:creationId xmlns:p14="http://schemas.microsoft.com/office/powerpoint/2010/main" val="23182809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1EBC0340-3AAE-A39F-0BAF-0E7430611152}"/>
              </a:ext>
            </a:extLst>
          </p:cNvPr>
          <p:cNvSpPr/>
          <p:nvPr userDrawn="1"/>
        </p:nvSpPr>
        <p:spPr>
          <a:xfrm>
            <a:off x="3127386" y="1976768"/>
            <a:ext cx="6929120" cy="4877511"/>
          </a:xfrm>
          <a:custGeom>
            <a:avLst/>
            <a:gdLst>
              <a:gd name="connsiteX0" fmla="*/ 3464560 w 6929120"/>
              <a:gd name="connsiteY0" fmla="*/ 0 h 4877511"/>
              <a:gd name="connsiteX1" fmla="*/ 6929120 w 6929120"/>
              <a:gd name="connsiteY1" fmla="*/ 3464560 h 4877511"/>
              <a:gd name="connsiteX2" fmla="*/ 6656858 w 6929120"/>
              <a:gd name="connsiteY2" fmla="*/ 4813124 h 4877511"/>
              <a:gd name="connsiteX3" fmla="*/ 6625841 w 6929120"/>
              <a:gd name="connsiteY3" fmla="*/ 4877511 h 4877511"/>
              <a:gd name="connsiteX4" fmla="*/ 303280 w 6929120"/>
              <a:gd name="connsiteY4" fmla="*/ 4877511 h 4877511"/>
              <a:gd name="connsiteX5" fmla="*/ 272263 w 6929120"/>
              <a:gd name="connsiteY5" fmla="*/ 4813124 h 4877511"/>
              <a:gd name="connsiteX6" fmla="*/ 0 w 6929120"/>
              <a:gd name="connsiteY6" fmla="*/ 3464560 h 4877511"/>
              <a:gd name="connsiteX7" fmla="*/ 3464560 w 6929120"/>
              <a:gd name="connsiteY7" fmla="*/ 0 h 487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29120" h="4877511">
                <a:moveTo>
                  <a:pt x="3464560" y="0"/>
                </a:moveTo>
                <a:cubicBezTo>
                  <a:pt x="5377984" y="0"/>
                  <a:pt x="6929120" y="1551136"/>
                  <a:pt x="6929120" y="3464560"/>
                </a:cubicBezTo>
                <a:cubicBezTo>
                  <a:pt x="6929120" y="3942916"/>
                  <a:pt x="6832174" y="4398629"/>
                  <a:pt x="6656858" y="4813124"/>
                </a:cubicBezTo>
                <a:lnTo>
                  <a:pt x="6625841" y="4877511"/>
                </a:lnTo>
                <a:lnTo>
                  <a:pt x="303280" y="4877511"/>
                </a:lnTo>
                <a:lnTo>
                  <a:pt x="272263" y="4813124"/>
                </a:lnTo>
                <a:cubicBezTo>
                  <a:pt x="96946" y="4398629"/>
                  <a:pt x="0" y="3942916"/>
                  <a:pt x="0" y="3464560"/>
                </a:cubicBezTo>
                <a:cubicBezTo>
                  <a:pt x="0" y="1551136"/>
                  <a:pt x="1551136" y="0"/>
                  <a:pt x="34645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1"/>
              </a:solidFill>
            </a:endParaRPr>
          </a:p>
        </p:txBody>
      </p:sp>
      <p:pic>
        <p:nvPicPr>
          <p:cNvPr id="10" name="Picture 9" descr="Gap between two buildings against the blue sky">
            <a:extLst>
              <a:ext uri="{FF2B5EF4-FFF2-40B4-BE49-F238E27FC236}">
                <a16:creationId xmlns:a16="http://schemas.microsoft.com/office/drawing/2014/main" id="{C40F96A3-9DAF-4D22-64AD-CEC023D28D98}"/>
              </a:ext>
            </a:extLst>
          </p:cNvPr>
          <p:cNvPicPr>
            <a:picLocks noChangeAspect="1"/>
          </p:cNvPicPr>
          <p:nvPr userDrawn="1"/>
        </p:nvPicPr>
        <p:blipFill rotWithShape="1">
          <a:blip r:embed="rId2" cstate="print">
            <a:extLst>
              <a:ext uri="{BEBA8EAE-BF5A-486C-A8C5-ECC9F3942E4B}">
                <a14:imgProps xmlns:a14="http://schemas.microsoft.com/office/drawing/2010/main">
                  <a14:imgLayer r:embed="rId3">
                    <a14:imgEffect>
                      <a14:colorTemperature colorTemp="10546"/>
                    </a14:imgEffect>
                    <a14:imgEffect>
                      <a14:saturation sat="0"/>
                    </a14:imgEffect>
                    <a14:imgEffect>
                      <a14:brightnessContrast bright="-34000" contrast="60000"/>
                    </a14:imgEffect>
                  </a14:imgLayer>
                </a14:imgProps>
              </a:ext>
              <a:ext uri="{28A0092B-C50C-407E-A947-70E740481C1C}">
                <a14:useLocalDpi xmlns:a14="http://schemas.microsoft.com/office/drawing/2010/main"/>
              </a:ext>
            </a:extLst>
          </a:blip>
          <a:srcRect t="2550" b="8386"/>
          <a:stretch/>
        </p:blipFill>
        <p:spPr>
          <a:xfrm>
            <a:off x="760411" y="0"/>
            <a:ext cx="11431589" cy="6858000"/>
          </a:xfrm>
          <a:prstGeom prst="rect">
            <a:avLst/>
          </a:prstGeom>
        </p:spPr>
      </p:pic>
      <p:sp>
        <p:nvSpPr>
          <p:cNvPr id="3" name="Subtitle 2">
            <a:extLst>
              <a:ext uri="{FF2B5EF4-FFF2-40B4-BE49-F238E27FC236}">
                <a16:creationId xmlns:a16="http://schemas.microsoft.com/office/drawing/2014/main" id="{DCFB69D3-5632-4285-A209-9DCA67DA668C}"/>
              </a:ext>
            </a:extLst>
          </p:cNvPr>
          <p:cNvSpPr>
            <a:spLocks noGrp="1"/>
          </p:cNvSpPr>
          <p:nvPr>
            <p:ph type="subTitle" idx="1" hasCustomPrompt="1"/>
          </p:nvPr>
        </p:nvSpPr>
        <p:spPr>
          <a:xfrm>
            <a:off x="816768" y="633753"/>
            <a:ext cx="7414940" cy="578325"/>
          </a:xfrm>
        </p:spPr>
        <p:txBody>
          <a:bodyPr lIns="0" tIns="0" rIns="0" bIns="0">
            <a:noAutofit/>
          </a:bodyPr>
          <a:lstStyle>
            <a:lvl1pPr marL="0" indent="0" algn="l">
              <a:buNone/>
              <a:defRPr sz="24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494248F2-5264-4601-AA0B-6C092F77F2DD}"/>
              </a:ext>
            </a:extLst>
          </p:cNvPr>
          <p:cNvSpPr>
            <a:spLocks noGrp="1"/>
          </p:cNvSpPr>
          <p:nvPr>
            <p:ph type="ctrTitle" hasCustomPrompt="1"/>
          </p:nvPr>
        </p:nvSpPr>
        <p:spPr>
          <a:xfrm>
            <a:off x="816768" y="1313284"/>
            <a:ext cx="6226593" cy="3427502"/>
          </a:xfrm>
        </p:spPr>
        <p:txBody>
          <a:bodyPr lIns="0" tIns="0" rIns="0" bIns="0" anchor="t">
            <a:noAutofit/>
          </a:bodyPr>
          <a:lstStyle>
            <a:lvl1pPr algn="l">
              <a:defRPr sz="4500" cap="all" baseline="0"/>
            </a:lvl1pPr>
          </a:lstStyle>
          <a:p>
            <a:r>
              <a:rPr lang="en-US" dirty="0"/>
              <a:t>CLICK TO EDIT MASTER TITLE STYLE</a:t>
            </a:r>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8D869122-E2BC-ED44-681B-43F70BEF81AF}"/>
              </a:ext>
            </a:extLst>
          </p:cNvPr>
          <p:cNvSpPr>
            <a:spLocks noGrp="1"/>
          </p:cNvSpPr>
          <p:nvPr>
            <p:ph type="title" hasCustomPrompt="1"/>
          </p:nvPr>
        </p:nvSpPr>
        <p:spPr>
          <a:xfrm>
            <a:off x="850168" y="876301"/>
            <a:ext cx="10122632" cy="652054"/>
          </a:xfrm>
        </p:spPr>
        <p:txBody>
          <a:bodyPr anchor="ctr">
            <a:noAutofit/>
          </a:bodyPr>
          <a:lstStyle>
            <a:lvl1pPr algn="ctr">
              <a:defRPr sz="3600" baseline="0"/>
            </a:lvl1pPr>
          </a:lstStyle>
          <a:p>
            <a:r>
              <a:rPr lang="en-US" dirty="0"/>
              <a:t>CLICK TO EDIT MASTER TITLE</a:t>
            </a:r>
          </a:p>
        </p:txBody>
      </p:sp>
      <p:sp>
        <p:nvSpPr>
          <p:cNvPr id="8" name="Picture Placeholder 23">
            <a:extLst>
              <a:ext uri="{FF2B5EF4-FFF2-40B4-BE49-F238E27FC236}">
                <a16:creationId xmlns:a16="http://schemas.microsoft.com/office/drawing/2014/main" id="{255CBD6C-C281-8722-27D4-3D2CC5788A07}"/>
              </a:ext>
            </a:extLst>
          </p:cNvPr>
          <p:cNvSpPr>
            <a:spLocks noGrp="1"/>
          </p:cNvSpPr>
          <p:nvPr>
            <p:ph type="pic" sz="quarter" idx="13"/>
          </p:nvPr>
        </p:nvSpPr>
        <p:spPr>
          <a:xfrm>
            <a:off x="1090665" y="1650517"/>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34" name="Text Placeholder 33">
            <a:extLst>
              <a:ext uri="{FF2B5EF4-FFF2-40B4-BE49-F238E27FC236}">
                <a16:creationId xmlns:a16="http://schemas.microsoft.com/office/drawing/2014/main" id="{F1774C4E-7344-8232-3750-E424576E1D73}"/>
              </a:ext>
            </a:extLst>
          </p:cNvPr>
          <p:cNvSpPr>
            <a:spLocks noGrp="1"/>
          </p:cNvSpPr>
          <p:nvPr>
            <p:ph type="body" sz="quarter" idx="37" hasCustomPrompt="1"/>
          </p:nvPr>
        </p:nvSpPr>
        <p:spPr>
          <a:xfrm>
            <a:off x="1088136" y="3136392"/>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30" name="Text Placeholder 28">
            <a:extLst>
              <a:ext uri="{FF2B5EF4-FFF2-40B4-BE49-F238E27FC236}">
                <a16:creationId xmlns:a16="http://schemas.microsoft.com/office/drawing/2014/main" id="{1CE5D490-4727-FFF1-4BFF-A3DED42ECA3F}"/>
              </a:ext>
            </a:extLst>
          </p:cNvPr>
          <p:cNvSpPr>
            <a:spLocks noGrp="1"/>
          </p:cNvSpPr>
          <p:nvPr>
            <p:ph type="body" sz="quarter" idx="22" hasCustomPrompt="1"/>
          </p:nvPr>
        </p:nvSpPr>
        <p:spPr>
          <a:xfrm>
            <a:off x="1185312" y="3587657"/>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18" name="Picture Placeholder 23">
            <a:extLst>
              <a:ext uri="{FF2B5EF4-FFF2-40B4-BE49-F238E27FC236}">
                <a16:creationId xmlns:a16="http://schemas.microsoft.com/office/drawing/2014/main" id="{53802057-01C6-8655-30FA-091AC26925F4}"/>
              </a:ext>
            </a:extLst>
          </p:cNvPr>
          <p:cNvSpPr>
            <a:spLocks noGrp="1"/>
          </p:cNvSpPr>
          <p:nvPr>
            <p:ph type="pic" sz="quarter" idx="15"/>
          </p:nvPr>
        </p:nvSpPr>
        <p:spPr>
          <a:xfrm>
            <a:off x="3638242" y="1656748"/>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40" name="Text Placeholder 39">
            <a:extLst>
              <a:ext uri="{FF2B5EF4-FFF2-40B4-BE49-F238E27FC236}">
                <a16:creationId xmlns:a16="http://schemas.microsoft.com/office/drawing/2014/main" id="{69E47AF5-CB74-C3EB-76CA-1CA76678E2D5}"/>
              </a:ext>
            </a:extLst>
          </p:cNvPr>
          <p:cNvSpPr>
            <a:spLocks noGrp="1"/>
          </p:cNvSpPr>
          <p:nvPr>
            <p:ph type="body" sz="quarter" idx="38" hasCustomPrompt="1"/>
          </p:nvPr>
        </p:nvSpPr>
        <p:spPr>
          <a:xfrm>
            <a:off x="3636236" y="3136392"/>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36" name="Text Placeholder 28">
            <a:extLst>
              <a:ext uri="{FF2B5EF4-FFF2-40B4-BE49-F238E27FC236}">
                <a16:creationId xmlns:a16="http://schemas.microsoft.com/office/drawing/2014/main" id="{890DFA6A-3356-DE98-022D-0DA202FBFD7E}"/>
              </a:ext>
            </a:extLst>
          </p:cNvPr>
          <p:cNvSpPr>
            <a:spLocks noGrp="1"/>
          </p:cNvSpPr>
          <p:nvPr>
            <p:ph type="body" sz="quarter" idx="26" hasCustomPrompt="1"/>
          </p:nvPr>
        </p:nvSpPr>
        <p:spPr>
          <a:xfrm>
            <a:off x="3734201" y="3589774"/>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19" name="Picture Placeholder 23">
            <a:extLst>
              <a:ext uri="{FF2B5EF4-FFF2-40B4-BE49-F238E27FC236}">
                <a16:creationId xmlns:a16="http://schemas.microsoft.com/office/drawing/2014/main" id="{4EB02CDB-488A-8142-CAF9-8E37FFF7C07D}"/>
              </a:ext>
            </a:extLst>
          </p:cNvPr>
          <p:cNvSpPr>
            <a:spLocks noGrp="1"/>
          </p:cNvSpPr>
          <p:nvPr>
            <p:ph type="pic" sz="quarter" idx="16"/>
          </p:nvPr>
        </p:nvSpPr>
        <p:spPr>
          <a:xfrm>
            <a:off x="6185819" y="1662979"/>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43" name="Text Placeholder 42">
            <a:extLst>
              <a:ext uri="{FF2B5EF4-FFF2-40B4-BE49-F238E27FC236}">
                <a16:creationId xmlns:a16="http://schemas.microsoft.com/office/drawing/2014/main" id="{4F3265D0-915B-E319-A154-B81C7A2C5B94}"/>
              </a:ext>
            </a:extLst>
          </p:cNvPr>
          <p:cNvSpPr>
            <a:spLocks noGrp="1"/>
          </p:cNvSpPr>
          <p:nvPr>
            <p:ph type="body" sz="quarter" idx="39" hasCustomPrompt="1"/>
          </p:nvPr>
        </p:nvSpPr>
        <p:spPr>
          <a:xfrm>
            <a:off x="6183813" y="3136392"/>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39" name="Text Placeholder 28">
            <a:extLst>
              <a:ext uri="{FF2B5EF4-FFF2-40B4-BE49-F238E27FC236}">
                <a16:creationId xmlns:a16="http://schemas.microsoft.com/office/drawing/2014/main" id="{CC0A1957-087D-BAC8-2FD3-C7879A14D683}"/>
              </a:ext>
            </a:extLst>
          </p:cNvPr>
          <p:cNvSpPr>
            <a:spLocks noGrp="1"/>
          </p:cNvSpPr>
          <p:nvPr>
            <p:ph type="body" sz="quarter" idx="28" hasCustomPrompt="1"/>
          </p:nvPr>
        </p:nvSpPr>
        <p:spPr>
          <a:xfrm>
            <a:off x="6283090" y="3594007"/>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17" name="Picture Placeholder 23">
            <a:extLst>
              <a:ext uri="{FF2B5EF4-FFF2-40B4-BE49-F238E27FC236}">
                <a16:creationId xmlns:a16="http://schemas.microsoft.com/office/drawing/2014/main" id="{C0FA0782-5A43-CA2A-3152-A02B9D5D744A}"/>
              </a:ext>
            </a:extLst>
          </p:cNvPr>
          <p:cNvSpPr>
            <a:spLocks noGrp="1"/>
          </p:cNvSpPr>
          <p:nvPr>
            <p:ph type="pic" sz="quarter" idx="14"/>
          </p:nvPr>
        </p:nvSpPr>
        <p:spPr>
          <a:xfrm>
            <a:off x="8733396" y="1669209"/>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46" name="Text Placeholder 45">
            <a:extLst>
              <a:ext uri="{FF2B5EF4-FFF2-40B4-BE49-F238E27FC236}">
                <a16:creationId xmlns:a16="http://schemas.microsoft.com/office/drawing/2014/main" id="{D922E682-729B-97DE-1956-5B8FDDB7A7B0}"/>
              </a:ext>
            </a:extLst>
          </p:cNvPr>
          <p:cNvSpPr>
            <a:spLocks noGrp="1"/>
          </p:cNvSpPr>
          <p:nvPr>
            <p:ph type="body" sz="quarter" idx="40" hasCustomPrompt="1"/>
          </p:nvPr>
        </p:nvSpPr>
        <p:spPr>
          <a:xfrm>
            <a:off x="8731390" y="3136392"/>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42" name="Text Placeholder 28">
            <a:extLst>
              <a:ext uri="{FF2B5EF4-FFF2-40B4-BE49-F238E27FC236}">
                <a16:creationId xmlns:a16="http://schemas.microsoft.com/office/drawing/2014/main" id="{8A2E2333-661F-499A-4099-13003D5327DE}"/>
              </a:ext>
            </a:extLst>
          </p:cNvPr>
          <p:cNvSpPr>
            <a:spLocks noGrp="1"/>
          </p:cNvSpPr>
          <p:nvPr>
            <p:ph type="body" sz="quarter" idx="30" hasCustomPrompt="1"/>
          </p:nvPr>
        </p:nvSpPr>
        <p:spPr>
          <a:xfrm>
            <a:off x="8831978" y="3591891"/>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24" name="Picture Placeholder 23">
            <a:extLst>
              <a:ext uri="{FF2B5EF4-FFF2-40B4-BE49-F238E27FC236}">
                <a16:creationId xmlns:a16="http://schemas.microsoft.com/office/drawing/2014/main" id="{BC2B0E64-6036-C50A-4B09-3307E136D0DB}"/>
              </a:ext>
            </a:extLst>
          </p:cNvPr>
          <p:cNvSpPr>
            <a:spLocks noGrp="1"/>
          </p:cNvSpPr>
          <p:nvPr>
            <p:ph type="pic" sz="quarter" idx="17"/>
          </p:nvPr>
        </p:nvSpPr>
        <p:spPr>
          <a:xfrm>
            <a:off x="1090665" y="4221285"/>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49" name="Text Placeholder 48">
            <a:extLst>
              <a:ext uri="{FF2B5EF4-FFF2-40B4-BE49-F238E27FC236}">
                <a16:creationId xmlns:a16="http://schemas.microsoft.com/office/drawing/2014/main" id="{B1360129-7F80-B48D-D46B-A111F17E47B4}"/>
              </a:ext>
            </a:extLst>
          </p:cNvPr>
          <p:cNvSpPr>
            <a:spLocks noGrp="1"/>
          </p:cNvSpPr>
          <p:nvPr>
            <p:ph type="body" sz="quarter" idx="41" hasCustomPrompt="1"/>
          </p:nvPr>
        </p:nvSpPr>
        <p:spPr>
          <a:xfrm>
            <a:off x="1088136" y="5687568"/>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33" name="Text Placeholder 28">
            <a:extLst>
              <a:ext uri="{FF2B5EF4-FFF2-40B4-BE49-F238E27FC236}">
                <a16:creationId xmlns:a16="http://schemas.microsoft.com/office/drawing/2014/main" id="{34A00EE2-7DE2-BF48-E0C1-81C2158B4107}"/>
              </a:ext>
            </a:extLst>
          </p:cNvPr>
          <p:cNvSpPr>
            <a:spLocks noGrp="1"/>
          </p:cNvSpPr>
          <p:nvPr>
            <p:ph type="body" sz="quarter" idx="24" hasCustomPrompt="1"/>
          </p:nvPr>
        </p:nvSpPr>
        <p:spPr>
          <a:xfrm>
            <a:off x="1185312" y="6150401"/>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26" name="Picture Placeholder 23">
            <a:extLst>
              <a:ext uri="{FF2B5EF4-FFF2-40B4-BE49-F238E27FC236}">
                <a16:creationId xmlns:a16="http://schemas.microsoft.com/office/drawing/2014/main" id="{90EE9725-A8CC-5A72-59F1-663EECC9FDF7}"/>
              </a:ext>
            </a:extLst>
          </p:cNvPr>
          <p:cNvSpPr>
            <a:spLocks noGrp="1"/>
          </p:cNvSpPr>
          <p:nvPr>
            <p:ph type="pic" sz="quarter" idx="19"/>
          </p:nvPr>
        </p:nvSpPr>
        <p:spPr>
          <a:xfrm>
            <a:off x="3638242" y="4218973"/>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52" name="Text Placeholder 51">
            <a:extLst>
              <a:ext uri="{FF2B5EF4-FFF2-40B4-BE49-F238E27FC236}">
                <a16:creationId xmlns:a16="http://schemas.microsoft.com/office/drawing/2014/main" id="{874C74F1-405C-C6EE-A607-2236B9B08E00}"/>
              </a:ext>
            </a:extLst>
          </p:cNvPr>
          <p:cNvSpPr>
            <a:spLocks noGrp="1"/>
          </p:cNvSpPr>
          <p:nvPr>
            <p:ph type="body" sz="quarter" idx="42" hasCustomPrompt="1"/>
          </p:nvPr>
        </p:nvSpPr>
        <p:spPr>
          <a:xfrm>
            <a:off x="3636236" y="5687568"/>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45" name="Text Placeholder 28">
            <a:extLst>
              <a:ext uri="{FF2B5EF4-FFF2-40B4-BE49-F238E27FC236}">
                <a16:creationId xmlns:a16="http://schemas.microsoft.com/office/drawing/2014/main" id="{F3B25311-1AE4-31EC-9514-AD4642A2B4F9}"/>
              </a:ext>
            </a:extLst>
          </p:cNvPr>
          <p:cNvSpPr>
            <a:spLocks noGrp="1"/>
          </p:cNvSpPr>
          <p:nvPr>
            <p:ph type="body" sz="quarter" idx="32" hasCustomPrompt="1"/>
          </p:nvPr>
        </p:nvSpPr>
        <p:spPr>
          <a:xfrm>
            <a:off x="3734201" y="6151618"/>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27" name="Picture Placeholder 23">
            <a:extLst>
              <a:ext uri="{FF2B5EF4-FFF2-40B4-BE49-F238E27FC236}">
                <a16:creationId xmlns:a16="http://schemas.microsoft.com/office/drawing/2014/main" id="{EA14E23B-F3B1-C7A2-B03A-1CEABC2E4CF2}"/>
              </a:ext>
            </a:extLst>
          </p:cNvPr>
          <p:cNvSpPr>
            <a:spLocks noGrp="1"/>
          </p:cNvSpPr>
          <p:nvPr>
            <p:ph type="pic" sz="quarter" idx="20"/>
          </p:nvPr>
        </p:nvSpPr>
        <p:spPr>
          <a:xfrm>
            <a:off x="6185819" y="4220129"/>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53" name="Text Placeholder 52">
            <a:extLst>
              <a:ext uri="{FF2B5EF4-FFF2-40B4-BE49-F238E27FC236}">
                <a16:creationId xmlns:a16="http://schemas.microsoft.com/office/drawing/2014/main" id="{3914135F-F251-D319-FE2A-787B519F9071}"/>
              </a:ext>
            </a:extLst>
          </p:cNvPr>
          <p:cNvSpPr>
            <a:spLocks noGrp="1"/>
          </p:cNvSpPr>
          <p:nvPr>
            <p:ph type="body" sz="quarter" idx="43" hasCustomPrompt="1"/>
          </p:nvPr>
        </p:nvSpPr>
        <p:spPr>
          <a:xfrm>
            <a:off x="6183813" y="5687568"/>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48" name="Text Placeholder 28">
            <a:extLst>
              <a:ext uri="{FF2B5EF4-FFF2-40B4-BE49-F238E27FC236}">
                <a16:creationId xmlns:a16="http://schemas.microsoft.com/office/drawing/2014/main" id="{A39619BE-B308-86FC-D02B-5B8AE1C8BF91}"/>
              </a:ext>
            </a:extLst>
          </p:cNvPr>
          <p:cNvSpPr>
            <a:spLocks noGrp="1"/>
          </p:cNvSpPr>
          <p:nvPr>
            <p:ph type="body" sz="quarter" idx="34" hasCustomPrompt="1"/>
          </p:nvPr>
        </p:nvSpPr>
        <p:spPr>
          <a:xfrm>
            <a:off x="6283090" y="6149184"/>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25" name="Picture Placeholder 23">
            <a:extLst>
              <a:ext uri="{FF2B5EF4-FFF2-40B4-BE49-F238E27FC236}">
                <a16:creationId xmlns:a16="http://schemas.microsoft.com/office/drawing/2014/main" id="{D44FC776-875A-9EAD-435C-F5D0F3DF3852}"/>
              </a:ext>
            </a:extLst>
          </p:cNvPr>
          <p:cNvSpPr>
            <a:spLocks noGrp="1"/>
          </p:cNvSpPr>
          <p:nvPr>
            <p:ph type="pic" sz="quarter" idx="18"/>
          </p:nvPr>
        </p:nvSpPr>
        <p:spPr>
          <a:xfrm>
            <a:off x="8733396" y="4222440"/>
            <a:ext cx="2000530" cy="1612167"/>
          </a:xfrm>
          <a:solidFill>
            <a:schemeClr val="accent1">
              <a:lumMod val="20000"/>
              <a:lumOff val="80000"/>
            </a:schemeClr>
          </a:solidFill>
        </p:spPr>
        <p:txBody>
          <a:bodyPr anchor="ctr">
            <a:noAutofit/>
          </a:bodyPr>
          <a:lstStyle>
            <a:lvl1pPr marL="0" indent="0" algn="ctr">
              <a:buNone/>
              <a:defRPr sz="1400">
                <a:solidFill>
                  <a:schemeClr val="tx1"/>
                </a:solidFill>
                <a:latin typeface="+mn-lt"/>
              </a:defRPr>
            </a:lvl1pPr>
          </a:lstStyle>
          <a:p>
            <a:r>
              <a:rPr lang="en-US"/>
              <a:t>Click icon to add picture</a:t>
            </a:r>
            <a:endParaRPr lang="en-US" dirty="0"/>
          </a:p>
        </p:txBody>
      </p:sp>
      <p:sp>
        <p:nvSpPr>
          <p:cNvPr id="54" name="Text Placeholder 53">
            <a:extLst>
              <a:ext uri="{FF2B5EF4-FFF2-40B4-BE49-F238E27FC236}">
                <a16:creationId xmlns:a16="http://schemas.microsoft.com/office/drawing/2014/main" id="{B9DED069-060F-0176-B4A9-26120A147B76}"/>
              </a:ext>
            </a:extLst>
          </p:cNvPr>
          <p:cNvSpPr>
            <a:spLocks noGrp="1"/>
          </p:cNvSpPr>
          <p:nvPr>
            <p:ph type="body" sz="quarter" idx="44" hasCustomPrompt="1"/>
          </p:nvPr>
        </p:nvSpPr>
        <p:spPr>
          <a:xfrm>
            <a:off x="8731390" y="5687568"/>
            <a:ext cx="2002536" cy="740664"/>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91440" tIns="219456" rIns="0" bIns="0">
            <a:noAutofit/>
          </a:bodyPr>
          <a:lstStyle>
            <a:lvl1pPr marL="0" indent="0" algn="l">
              <a:lnSpc>
                <a:spcPct val="100000"/>
              </a:lnSpc>
              <a:spcBef>
                <a:spcPts val="0"/>
              </a:spcBef>
              <a:buNone/>
              <a:defRPr sz="1400" b="1" i="0" spc="20" baseline="0">
                <a:solidFill>
                  <a:schemeClr val="bg1"/>
                </a:solidFill>
                <a:latin typeface="+mn-lt"/>
              </a:defRPr>
            </a:lvl1pPr>
          </a:lstStyle>
          <a:p>
            <a:pPr lvl="0"/>
            <a:r>
              <a:rPr lang="en-US" dirty="0"/>
              <a:t>Name</a:t>
            </a:r>
          </a:p>
        </p:txBody>
      </p:sp>
      <p:sp>
        <p:nvSpPr>
          <p:cNvPr id="51" name="Text Placeholder 28">
            <a:extLst>
              <a:ext uri="{FF2B5EF4-FFF2-40B4-BE49-F238E27FC236}">
                <a16:creationId xmlns:a16="http://schemas.microsoft.com/office/drawing/2014/main" id="{4AD10861-EBBA-146D-C4EC-C0252F808B53}"/>
              </a:ext>
            </a:extLst>
          </p:cNvPr>
          <p:cNvSpPr>
            <a:spLocks noGrp="1"/>
          </p:cNvSpPr>
          <p:nvPr>
            <p:ph type="body" sz="quarter" idx="36" hasCustomPrompt="1"/>
          </p:nvPr>
        </p:nvSpPr>
        <p:spPr>
          <a:xfrm>
            <a:off x="8831978" y="6152835"/>
            <a:ext cx="1833441" cy="217186"/>
          </a:xfrm>
        </p:spPr>
        <p:txBody>
          <a:bodyPr vert="horz" lIns="0" tIns="0" rIns="0" bIns="0" rtlCol="0" anchor="b">
            <a:noAutofit/>
          </a:bodyPr>
          <a:lstStyle>
            <a:lvl1pPr>
              <a:defRPr lang="en-US" sz="1200" spc="20" baseline="0" dirty="0">
                <a:solidFill>
                  <a:schemeClr val="bg1"/>
                </a:solidFill>
                <a:latin typeface="+mn-lt"/>
              </a:defRPr>
            </a:lvl1pPr>
          </a:lstStyle>
          <a:p>
            <a:pPr marL="0" lvl="0" indent="0">
              <a:lnSpc>
                <a:spcPct val="100000"/>
              </a:lnSpc>
              <a:spcBef>
                <a:spcPts val="0"/>
              </a:spcBef>
              <a:buNone/>
            </a:pPr>
            <a:r>
              <a:rPr lang="en-US" dirty="0"/>
              <a:t>Title</a:t>
            </a:r>
          </a:p>
        </p:txBody>
      </p:sp>
      <p:sp>
        <p:nvSpPr>
          <p:cNvPr id="2" name="Footer Placeholder 1">
            <a:extLst>
              <a:ext uri="{FF2B5EF4-FFF2-40B4-BE49-F238E27FC236}">
                <a16:creationId xmlns:a16="http://schemas.microsoft.com/office/drawing/2014/main" id="{58B2A1B4-8B38-9645-3655-35A4232B984C}"/>
              </a:ext>
            </a:extLst>
          </p:cNvPr>
          <p:cNvSpPr>
            <a:spLocks noGrp="1"/>
          </p:cNvSpPr>
          <p:nvPr>
            <p:ph type="ftr" sz="quarter" idx="45"/>
          </p:nvPr>
        </p:nvSpPr>
        <p:spPr/>
        <p:txBody>
          <a:bodyPr/>
          <a:lstStyle/>
          <a:p>
            <a:r>
              <a:rPr lang="en-US" dirty="0"/>
              <a:t>Presentation Title</a:t>
            </a:r>
          </a:p>
        </p:txBody>
      </p:sp>
      <p:sp>
        <p:nvSpPr>
          <p:cNvPr id="3" name="Slide Number Placeholder 2">
            <a:extLst>
              <a:ext uri="{FF2B5EF4-FFF2-40B4-BE49-F238E27FC236}">
                <a16:creationId xmlns:a16="http://schemas.microsoft.com/office/drawing/2014/main" id="{FFD77F83-709B-A595-838B-A50CBBA8DB76}"/>
              </a:ext>
            </a:extLst>
          </p:cNvPr>
          <p:cNvSpPr>
            <a:spLocks noGrp="1"/>
          </p:cNvSpPr>
          <p:nvPr>
            <p:ph type="sldNum" sz="quarter" idx="46"/>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287510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itle 21">
            <a:extLst>
              <a:ext uri="{FF2B5EF4-FFF2-40B4-BE49-F238E27FC236}">
                <a16:creationId xmlns:a16="http://schemas.microsoft.com/office/drawing/2014/main" id="{3995F526-330B-DAB7-25A1-EFA47C9C8033}"/>
              </a:ext>
            </a:extLst>
          </p:cNvPr>
          <p:cNvSpPr>
            <a:spLocks noGrp="1"/>
          </p:cNvSpPr>
          <p:nvPr>
            <p:ph type="title" hasCustomPrompt="1"/>
          </p:nvPr>
        </p:nvSpPr>
        <p:spPr>
          <a:xfrm>
            <a:off x="847384" y="884982"/>
            <a:ext cx="5744335" cy="979204"/>
          </a:xfrm>
        </p:spPr>
        <p:txBody>
          <a:bodyPr lIns="0" tIns="0" rIns="0" bIns="0" anchor="t">
            <a:noAutofit/>
          </a:bodyPr>
          <a:lstStyle>
            <a:lvl1pPr>
              <a:defRPr sz="3600" cap="all" baseline="0"/>
            </a:lvl1pPr>
          </a:lstStyle>
          <a:p>
            <a:r>
              <a:rPr lang="en-US" dirty="0"/>
              <a:t>CLICK TO EDIT MASTER TITLE</a:t>
            </a:r>
          </a:p>
        </p:txBody>
      </p:sp>
      <p:sp>
        <p:nvSpPr>
          <p:cNvPr id="15" name="Text Placeholder 28">
            <a:extLst>
              <a:ext uri="{FF2B5EF4-FFF2-40B4-BE49-F238E27FC236}">
                <a16:creationId xmlns:a16="http://schemas.microsoft.com/office/drawing/2014/main" id="{93B8605C-A60E-DE47-5851-9BF04601C891}"/>
              </a:ext>
            </a:extLst>
          </p:cNvPr>
          <p:cNvSpPr>
            <a:spLocks noGrp="1"/>
          </p:cNvSpPr>
          <p:nvPr>
            <p:ph type="body" sz="quarter" idx="31" hasCustomPrompt="1"/>
          </p:nvPr>
        </p:nvSpPr>
        <p:spPr>
          <a:xfrm>
            <a:off x="852790" y="1864186"/>
            <a:ext cx="5753520" cy="631867"/>
          </a:xfrm>
        </p:spPr>
        <p:txBody>
          <a:bodyPr lIns="0" tIns="0" rIns="0" bIns="0" anchor="b">
            <a:noAutofit/>
          </a:bodyPr>
          <a:lstStyle>
            <a:lvl1pPr marL="0" indent="0" algn="l">
              <a:lnSpc>
                <a:spcPct val="100000"/>
              </a:lnSpc>
              <a:spcBef>
                <a:spcPts val="0"/>
              </a:spcBef>
              <a:buNone/>
              <a:defRPr lang="en-US" sz="2000" b="1" i="0" kern="1200" cap="all" spc="300" baseline="0" dirty="0">
                <a:solidFill>
                  <a:schemeClr val="tx1"/>
                </a:solidFill>
                <a:latin typeface="+mj-lt"/>
                <a:ea typeface="+mn-ea"/>
                <a:cs typeface="Arial Black" panose="020B0604020202020204" pitchFamily="34" charset="0"/>
              </a:defRPr>
            </a:lvl1pPr>
          </a:lstStyle>
          <a:p>
            <a:r>
              <a:rPr lang="en-US" dirty="0"/>
              <a:t>CLICK TO EDIT MASTER SUBTITLE STYLE</a:t>
            </a:r>
          </a:p>
        </p:txBody>
      </p:sp>
      <p:sp>
        <p:nvSpPr>
          <p:cNvPr id="40" name="Text Placeholder 28">
            <a:extLst>
              <a:ext uri="{FF2B5EF4-FFF2-40B4-BE49-F238E27FC236}">
                <a16:creationId xmlns:a16="http://schemas.microsoft.com/office/drawing/2014/main" id="{7B436DCE-21AD-38E2-5C66-1BA09385112D}"/>
              </a:ext>
            </a:extLst>
          </p:cNvPr>
          <p:cNvSpPr>
            <a:spLocks noGrp="1"/>
          </p:cNvSpPr>
          <p:nvPr>
            <p:ph type="body" sz="quarter" idx="29" hasCustomPrompt="1"/>
          </p:nvPr>
        </p:nvSpPr>
        <p:spPr>
          <a:xfrm>
            <a:off x="851805" y="2553205"/>
            <a:ext cx="5257800" cy="1311566"/>
          </a:xfrm>
        </p:spPr>
        <p:txBody>
          <a:bodyPr vert="horz" lIns="0" tIns="0" rIns="0" bIns="0" rtlCol="0">
            <a:noAutofit/>
          </a:bodyPr>
          <a:lstStyle>
            <a:lvl1pPr marL="0" indent="0">
              <a:buFont typeface="Arial" panose="020B0604020202020204" pitchFamily="34" charset="0"/>
              <a:buChar char="•"/>
              <a:defRPr lang="en-US" sz="1400" spc="0" baseline="0" dirty="0"/>
            </a:lvl1pPr>
          </a:lstStyle>
          <a:p>
            <a:pPr marL="285750" lvl="0" indent="-285750">
              <a:lnSpc>
                <a:spcPct val="100000"/>
              </a:lnSpc>
              <a:spcBef>
                <a:spcPts val="0"/>
              </a:spcBef>
            </a:pPr>
            <a:r>
              <a:rPr lang="en-US" dirty="0"/>
              <a:t>Second level</a:t>
            </a:r>
          </a:p>
          <a:p>
            <a:pPr marL="285750" lvl="0" indent="-285750">
              <a:lnSpc>
                <a:spcPct val="100000"/>
              </a:lnSpc>
              <a:spcBef>
                <a:spcPts val="0"/>
              </a:spcBef>
            </a:pPr>
            <a:endParaRPr lang="en-US" dirty="0"/>
          </a:p>
        </p:txBody>
      </p:sp>
      <p:sp>
        <p:nvSpPr>
          <p:cNvPr id="20" name="Text Placeholder 28">
            <a:extLst>
              <a:ext uri="{FF2B5EF4-FFF2-40B4-BE49-F238E27FC236}">
                <a16:creationId xmlns:a16="http://schemas.microsoft.com/office/drawing/2014/main" id="{3A8FAFF0-E023-1B32-CC58-E8ABA8632D2E}"/>
              </a:ext>
            </a:extLst>
          </p:cNvPr>
          <p:cNvSpPr>
            <a:spLocks noGrp="1"/>
          </p:cNvSpPr>
          <p:nvPr>
            <p:ph type="body" sz="quarter" idx="33" hasCustomPrompt="1"/>
          </p:nvPr>
        </p:nvSpPr>
        <p:spPr>
          <a:xfrm>
            <a:off x="852790" y="4057317"/>
            <a:ext cx="5753520" cy="631867"/>
          </a:xfrm>
        </p:spPr>
        <p:txBody>
          <a:bodyPr lIns="0" tIns="0" rIns="0" bIns="0" anchor="b">
            <a:noAutofit/>
          </a:bodyPr>
          <a:lstStyle>
            <a:lvl1pPr marL="0" indent="0" algn="l">
              <a:lnSpc>
                <a:spcPct val="100000"/>
              </a:lnSpc>
              <a:spcBef>
                <a:spcPts val="0"/>
              </a:spcBef>
              <a:buNone/>
              <a:defRPr lang="en-US" sz="2000" b="1" i="0" kern="1200" cap="all" spc="300" baseline="0" dirty="0">
                <a:solidFill>
                  <a:schemeClr val="tx1"/>
                </a:solidFill>
                <a:latin typeface="+mj-lt"/>
                <a:ea typeface="+mn-ea"/>
                <a:cs typeface="Arial Black" panose="020B0604020202020204" pitchFamily="34" charset="0"/>
              </a:defRPr>
            </a:lvl1pPr>
          </a:lstStyle>
          <a:p>
            <a:r>
              <a:rPr lang="en-US" dirty="0"/>
              <a:t>CLICK TO EDIT MASTER SUBTITLE STYLE</a:t>
            </a:r>
          </a:p>
        </p:txBody>
      </p:sp>
      <p:sp>
        <p:nvSpPr>
          <p:cNvPr id="19" name="Text Placeholder 28">
            <a:extLst>
              <a:ext uri="{FF2B5EF4-FFF2-40B4-BE49-F238E27FC236}">
                <a16:creationId xmlns:a16="http://schemas.microsoft.com/office/drawing/2014/main" id="{B73215FA-B8EB-7DD7-837F-F76B74F83728}"/>
              </a:ext>
            </a:extLst>
          </p:cNvPr>
          <p:cNvSpPr>
            <a:spLocks noGrp="1"/>
          </p:cNvSpPr>
          <p:nvPr>
            <p:ph type="body" sz="quarter" idx="32" hasCustomPrompt="1"/>
          </p:nvPr>
        </p:nvSpPr>
        <p:spPr>
          <a:xfrm>
            <a:off x="851805" y="4746336"/>
            <a:ext cx="5257800" cy="1311566"/>
          </a:xfrm>
        </p:spPr>
        <p:txBody>
          <a:bodyPr vert="horz" lIns="0" tIns="0" rIns="0" bIns="0" rtlCol="0">
            <a:noAutofit/>
          </a:bodyPr>
          <a:lstStyle>
            <a:lvl1pPr marL="0" indent="0">
              <a:buFont typeface="Arial" panose="020B0604020202020204" pitchFamily="34" charset="0"/>
              <a:buChar char="•"/>
              <a:defRPr lang="en-US" sz="1400" spc="0" baseline="0" dirty="0"/>
            </a:lvl1pPr>
          </a:lstStyle>
          <a:p>
            <a:pPr marL="285750" lvl="0" indent="-285750">
              <a:lnSpc>
                <a:spcPct val="100000"/>
              </a:lnSpc>
              <a:spcBef>
                <a:spcPts val="0"/>
              </a:spcBef>
            </a:pPr>
            <a:r>
              <a:rPr lang="en-US" dirty="0"/>
              <a:t>Second level</a:t>
            </a:r>
          </a:p>
          <a:p>
            <a:pPr marL="285750" lvl="0" indent="-285750">
              <a:lnSpc>
                <a:spcPct val="100000"/>
              </a:lnSpc>
              <a:spcBef>
                <a:spcPts val="0"/>
              </a:spcBef>
            </a:pPr>
            <a:endParaRPr lang="en-US" dirty="0"/>
          </a:p>
        </p:txBody>
      </p:sp>
      <p:sp>
        <p:nvSpPr>
          <p:cNvPr id="32" name="Rectangle 31">
            <a:extLst>
              <a:ext uri="{FF2B5EF4-FFF2-40B4-BE49-F238E27FC236}">
                <a16:creationId xmlns:a16="http://schemas.microsoft.com/office/drawing/2014/main" id="{4AED9AA9-2FB1-B400-47C0-803090B07B01}"/>
              </a:ext>
            </a:extLst>
          </p:cNvPr>
          <p:cNvSpPr/>
          <p:nvPr userDrawn="1"/>
        </p:nvSpPr>
        <p:spPr>
          <a:xfrm>
            <a:off x="7793831" y="810843"/>
            <a:ext cx="3091172" cy="5597912"/>
          </a:xfrm>
          <a:prstGeom prst="rect">
            <a:avLst/>
          </a:prstGeom>
          <a:solidFill>
            <a:schemeClr val="accent1">
              <a:alpha val="9323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1"/>
              </a:solidFill>
            </a:endParaRPr>
          </a:p>
        </p:txBody>
      </p:sp>
      <p:sp>
        <p:nvSpPr>
          <p:cNvPr id="18" name="Picture Placeholder 17">
            <a:extLst>
              <a:ext uri="{FF2B5EF4-FFF2-40B4-BE49-F238E27FC236}">
                <a16:creationId xmlns:a16="http://schemas.microsoft.com/office/drawing/2014/main" id="{C39E8D03-897F-C49F-D816-03B8BD63013D}"/>
              </a:ext>
            </a:extLst>
          </p:cNvPr>
          <p:cNvSpPr>
            <a:spLocks noGrp="1"/>
          </p:cNvSpPr>
          <p:nvPr>
            <p:ph type="pic" sz="quarter" idx="10"/>
          </p:nvPr>
        </p:nvSpPr>
        <p:spPr>
          <a:xfrm>
            <a:off x="7214510" y="1066373"/>
            <a:ext cx="2243137" cy="4929188"/>
          </a:xfrm>
          <a:solidFill>
            <a:schemeClr val="accent1">
              <a:lumMod val="20000"/>
              <a:lumOff val="80000"/>
            </a:schemeClr>
          </a:solidFill>
        </p:spPr>
        <p:txBody>
          <a:bodyPr anchor="ctr">
            <a:noAutofit/>
          </a:bodyPr>
          <a:lstStyle>
            <a:lvl1pPr algn="ctr">
              <a:defRPr/>
            </a:lvl1pPr>
          </a:lstStyle>
          <a:p>
            <a:r>
              <a:rPr lang="en-US"/>
              <a:t>Click icon to add picture</a:t>
            </a:r>
            <a:endParaRPr lang="en-US" dirty="0"/>
          </a:p>
        </p:txBody>
      </p:sp>
      <p:sp>
        <p:nvSpPr>
          <p:cNvPr id="22" name="Picture Placeholder 17">
            <a:extLst>
              <a:ext uri="{FF2B5EF4-FFF2-40B4-BE49-F238E27FC236}">
                <a16:creationId xmlns:a16="http://schemas.microsoft.com/office/drawing/2014/main" id="{DE571619-8CCB-E378-472D-84C8ED7F8AC4}"/>
              </a:ext>
            </a:extLst>
          </p:cNvPr>
          <p:cNvSpPr>
            <a:spLocks noGrp="1"/>
          </p:cNvSpPr>
          <p:nvPr>
            <p:ph type="pic" sz="quarter" idx="13"/>
          </p:nvPr>
        </p:nvSpPr>
        <p:spPr>
          <a:xfrm>
            <a:off x="9791099" y="1066373"/>
            <a:ext cx="1672682" cy="2278993"/>
          </a:xfrm>
          <a:solidFill>
            <a:schemeClr val="accent1">
              <a:lumMod val="20000"/>
              <a:lumOff val="80000"/>
            </a:schemeClr>
          </a:solidFill>
        </p:spPr>
        <p:txBody>
          <a:bodyPr anchor="ctr">
            <a:noAutofit/>
          </a:bodyPr>
          <a:lstStyle>
            <a:lvl1pPr algn="ctr">
              <a:defRPr/>
            </a:lvl1pPr>
          </a:lstStyle>
          <a:p>
            <a:r>
              <a:rPr lang="en-US"/>
              <a:t>Click icon to add picture</a:t>
            </a:r>
            <a:endParaRPr lang="en-US" dirty="0"/>
          </a:p>
        </p:txBody>
      </p:sp>
      <p:sp>
        <p:nvSpPr>
          <p:cNvPr id="23" name="Picture Placeholder 17">
            <a:extLst>
              <a:ext uri="{FF2B5EF4-FFF2-40B4-BE49-F238E27FC236}">
                <a16:creationId xmlns:a16="http://schemas.microsoft.com/office/drawing/2014/main" id="{4A772672-1696-B0AC-34A7-37560F101DFE}"/>
              </a:ext>
            </a:extLst>
          </p:cNvPr>
          <p:cNvSpPr>
            <a:spLocks noGrp="1"/>
          </p:cNvSpPr>
          <p:nvPr>
            <p:ph type="pic" sz="quarter" idx="14"/>
          </p:nvPr>
        </p:nvSpPr>
        <p:spPr>
          <a:xfrm>
            <a:off x="9791099" y="3716568"/>
            <a:ext cx="1672682" cy="2278993"/>
          </a:xfrm>
          <a:solidFill>
            <a:schemeClr val="accent1">
              <a:lumMod val="20000"/>
              <a:lumOff val="80000"/>
            </a:schemeClr>
          </a:solidFill>
        </p:spPr>
        <p:txBody>
          <a:bodyPr anchor="ctr">
            <a:noAutofit/>
          </a:bodyPr>
          <a:lstStyle>
            <a:lvl1pPr algn="ctr">
              <a:defRPr/>
            </a:lvl1pPr>
          </a:lstStyle>
          <a:p>
            <a:r>
              <a:rPr lang="en-US"/>
              <a:t>Click icon to add picture</a:t>
            </a:r>
            <a:endParaRPr lang="en-US" dirty="0"/>
          </a:p>
        </p:txBody>
      </p:sp>
      <p:sp>
        <p:nvSpPr>
          <p:cNvPr id="2" name="Footer Placeholder 1">
            <a:extLst>
              <a:ext uri="{FF2B5EF4-FFF2-40B4-BE49-F238E27FC236}">
                <a16:creationId xmlns:a16="http://schemas.microsoft.com/office/drawing/2014/main" id="{5A615220-DA65-3A8D-609D-95B6D86B192A}"/>
              </a:ext>
            </a:extLst>
          </p:cNvPr>
          <p:cNvSpPr>
            <a:spLocks noGrp="1"/>
          </p:cNvSpPr>
          <p:nvPr>
            <p:ph type="ftr" sz="quarter" idx="34"/>
          </p:nvPr>
        </p:nvSpPr>
        <p:spPr/>
        <p:txBody>
          <a:bodyPr/>
          <a:lstStyle/>
          <a:p>
            <a:r>
              <a:rPr lang="en-US" dirty="0"/>
              <a:t>Presentation Title</a:t>
            </a:r>
          </a:p>
        </p:txBody>
      </p:sp>
      <p:sp>
        <p:nvSpPr>
          <p:cNvPr id="3" name="Slide Number Placeholder 2">
            <a:extLst>
              <a:ext uri="{FF2B5EF4-FFF2-40B4-BE49-F238E27FC236}">
                <a16:creationId xmlns:a16="http://schemas.microsoft.com/office/drawing/2014/main" id="{6AC2A57F-F2BF-F3B3-9D45-5DCD2608D80C}"/>
              </a:ext>
            </a:extLst>
          </p:cNvPr>
          <p:cNvSpPr>
            <a:spLocks noGrp="1"/>
          </p:cNvSpPr>
          <p:nvPr>
            <p:ph type="sldNum" sz="quarter" idx="35"/>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799200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821385B8-472C-422F-2A52-C71336190A24}"/>
              </a:ext>
            </a:extLst>
          </p:cNvPr>
          <p:cNvSpPr>
            <a:spLocks noGrp="1"/>
          </p:cNvSpPr>
          <p:nvPr>
            <p:ph type="title" hasCustomPrompt="1"/>
          </p:nvPr>
        </p:nvSpPr>
        <p:spPr>
          <a:xfrm>
            <a:off x="850168" y="876301"/>
            <a:ext cx="10122632" cy="652054"/>
          </a:xfrm>
        </p:spPr>
        <p:txBody>
          <a:bodyPr anchor="ctr">
            <a:noAutofit/>
          </a:bodyPr>
          <a:lstStyle>
            <a:lvl1pPr algn="ctr">
              <a:defRPr sz="3600" baseline="0"/>
            </a:lvl1pPr>
          </a:lstStyle>
          <a:p>
            <a:r>
              <a:rPr lang="en-US" dirty="0"/>
              <a:t>CLICK TO EDIT MASTER TITLE</a:t>
            </a:r>
          </a:p>
        </p:txBody>
      </p:sp>
      <p:sp>
        <p:nvSpPr>
          <p:cNvPr id="2" name="Oval 1">
            <a:extLst>
              <a:ext uri="{FF2B5EF4-FFF2-40B4-BE49-F238E27FC236}">
                <a16:creationId xmlns:a16="http://schemas.microsoft.com/office/drawing/2014/main" id="{9DE7CA9C-8486-4EA1-8701-DB28FF478598}"/>
              </a:ext>
            </a:extLst>
          </p:cNvPr>
          <p:cNvSpPr/>
          <p:nvPr userDrawn="1"/>
        </p:nvSpPr>
        <p:spPr>
          <a:xfrm>
            <a:off x="2060160" y="2070777"/>
            <a:ext cx="956930" cy="956930"/>
          </a:xfrm>
          <a:prstGeom prst="ellipse">
            <a:avLst/>
          </a:prstGeom>
          <a:solidFill>
            <a:schemeClr val="accent1">
              <a:alpha val="7449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1"/>
              </a:solidFill>
            </a:endParaRPr>
          </a:p>
        </p:txBody>
      </p:sp>
      <p:sp>
        <p:nvSpPr>
          <p:cNvPr id="26" name="Picture Placeholder 13">
            <a:extLst>
              <a:ext uri="{FF2B5EF4-FFF2-40B4-BE49-F238E27FC236}">
                <a16:creationId xmlns:a16="http://schemas.microsoft.com/office/drawing/2014/main" id="{5C378C59-971F-BF38-742D-D95B205A12CA}"/>
              </a:ext>
            </a:extLst>
          </p:cNvPr>
          <p:cNvSpPr>
            <a:spLocks noGrp="1"/>
          </p:cNvSpPr>
          <p:nvPr>
            <p:ph type="pic" sz="quarter" idx="32"/>
          </p:nvPr>
        </p:nvSpPr>
        <p:spPr>
          <a:xfrm>
            <a:off x="1540257" y="2001750"/>
            <a:ext cx="1159161" cy="1036101"/>
          </a:xfrm>
          <a:noFill/>
        </p:spPr>
        <p:txBody>
          <a:bodyPr anchor="ctr">
            <a:noAutofit/>
          </a:bodyPr>
          <a:lstStyle>
            <a:lvl1pPr algn="ctr">
              <a:defRPr sz="1600"/>
            </a:lvl1pPr>
          </a:lstStyle>
          <a:p>
            <a:r>
              <a:rPr lang="en-US"/>
              <a:t>Click icon to add picture</a:t>
            </a:r>
            <a:endParaRPr lang="en-US" dirty="0"/>
          </a:p>
        </p:txBody>
      </p:sp>
      <p:sp>
        <p:nvSpPr>
          <p:cNvPr id="21" name="Subtitle 2">
            <a:extLst>
              <a:ext uri="{FF2B5EF4-FFF2-40B4-BE49-F238E27FC236}">
                <a16:creationId xmlns:a16="http://schemas.microsoft.com/office/drawing/2014/main" id="{3BAF3E19-6FBE-8CBB-4079-33F65C860D3F}"/>
              </a:ext>
            </a:extLst>
          </p:cNvPr>
          <p:cNvSpPr>
            <a:spLocks noGrp="1"/>
          </p:cNvSpPr>
          <p:nvPr>
            <p:ph type="subTitle" idx="1" hasCustomPrompt="1"/>
          </p:nvPr>
        </p:nvSpPr>
        <p:spPr>
          <a:xfrm>
            <a:off x="844257" y="3029583"/>
            <a:ext cx="2940863" cy="1002007"/>
          </a:xfrm>
        </p:spPr>
        <p:txBody>
          <a:bodyPr anchor="b">
            <a:noAutofit/>
          </a:bodyPr>
          <a:lstStyle>
            <a:lvl1pPr marL="0" indent="0" algn="l">
              <a:lnSpc>
                <a:spcPct val="100000"/>
              </a:lnSpc>
              <a:buNone/>
              <a:defRPr sz="2000" b="1" i="0" cap="all" spc="300" baseline="0">
                <a:latin typeface="+mj-lt"/>
                <a:cs typeface="Arial Black"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2" name="Content Placeholder 2">
            <a:extLst>
              <a:ext uri="{FF2B5EF4-FFF2-40B4-BE49-F238E27FC236}">
                <a16:creationId xmlns:a16="http://schemas.microsoft.com/office/drawing/2014/main" id="{16C42666-9F54-E92B-0327-85CCBAD21F0A}"/>
              </a:ext>
            </a:extLst>
          </p:cNvPr>
          <p:cNvSpPr>
            <a:spLocks noGrp="1"/>
          </p:cNvSpPr>
          <p:nvPr>
            <p:ph idx="10" hasCustomPrompt="1"/>
          </p:nvPr>
        </p:nvSpPr>
        <p:spPr>
          <a:xfrm>
            <a:off x="844257" y="4053021"/>
            <a:ext cx="2944737" cy="2284667"/>
          </a:xfrm>
        </p:spPr>
        <p:txBody>
          <a:bodyPr lIns="0" tIns="0" rIns="0" bIns="0">
            <a:noAutofit/>
          </a:bodyPr>
          <a:lstStyle>
            <a:lvl1pPr marL="285750" indent="-285750">
              <a:lnSpc>
                <a:spcPct val="100000"/>
              </a:lnSpc>
              <a:buFont typeface="Arial" panose="020B0604020202020204" pitchFamily="34" charset="0"/>
              <a:buChar char="•"/>
              <a:defRPr sz="1400" b="0" i="0">
                <a:latin typeface="+mn-lt"/>
              </a:defRPr>
            </a:lvl1pPr>
            <a:lvl2pPr marL="800100" indent="-342900">
              <a:lnSpc>
                <a:spcPct val="100000"/>
              </a:lnSpc>
              <a:buFont typeface="Arial" panose="020B0604020202020204" pitchFamily="34" charset="0"/>
              <a:buChar char="•"/>
              <a:defRPr sz="1400" b="0" i="0">
                <a:latin typeface="+mn-lt"/>
              </a:defRPr>
            </a:lvl2pPr>
            <a:lvl3pPr marL="1200150" indent="-285750">
              <a:lnSpc>
                <a:spcPct val="100000"/>
              </a:lnSpc>
              <a:buFont typeface="Arial" panose="020B0604020202020204" pitchFamily="34" charset="0"/>
              <a:buChar char="•"/>
              <a:defRPr sz="1400" b="0" i="0">
                <a:latin typeface="+mn-lt"/>
              </a:defRPr>
            </a:lvl3pPr>
            <a:lvl4pPr marL="1657350" indent="-285750">
              <a:lnSpc>
                <a:spcPct val="100000"/>
              </a:lnSpc>
              <a:buFont typeface="Arial" panose="020B0604020202020204" pitchFamily="34" charset="0"/>
              <a:buChar char="•"/>
              <a:defRPr sz="1400" b="0" i="0">
                <a:latin typeface="+mn-lt"/>
              </a:defRPr>
            </a:lvl4pPr>
            <a:lvl5pPr marL="2114550" indent="-285750">
              <a:lnSpc>
                <a:spcPct val="100000"/>
              </a:lnSpc>
              <a:buFont typeface="Arial" panose="020B0604020202020204" pitchFamily="34" charset="0"/>
              <a:buChar char="•"/>
              <a:defRPr sz="1400" b="0" i="0">
                <a:latin typeface="+mn-l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Oval 2">
            <a:extLst>
              <a:ext uri="{FF2B5EF4-FFF2-40B4-BE49-F238E27FC236}">
                <a16:creationId xmlns:a16="http://schemas.microsoft.com/office/drawing/2014/main" id="{FCFF2E1B-0868-370D-4DD5-C9FAA608FAF8}"/>
              </a:ext>
            </a:extLst>
          </p:cNvPr>
          <p:cNvSpPr/>
          <p:nvPr userDrawn="1"/>
        </p:nvSpPr>
        <p:spPr>
          <a:xfrm>
            <a:off x="5617535" y="2070777"/>
            <a:ext cx="956930" cy="956930"/>
          </a:xfrm>
          <a:prstGeom prst="ellipse">
            <a:avLst/>
          </a:prstGeom>
          <a:solidFill>
            <a:schemeClr val="accent1">
              <a:alpha val="7449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1"/>
              </a:solidFill>
            </a:endParaRPr>
          </a:p>
        </p:txBody>
      </p:sp>
      <p:sp>
        <p:nvSpPr>
          <p:cNvPr id="14" name="Picture Placeholder 13">
            <a:extLst>
              <a:ext uri="{FF2B5EF4-FFF2-40B4-BE49-F238E27FC236}">
                <a16:creationId xmlns:a16="http://schemas.microsoft.com/office/drawing/2014/main" id="{0B4A9B4F-A838-18BA-A205-674E6E13EB45}"/>
              </a:ext>
            </a:extLst>
          </p:cNvPr>
          <p:cNvSpPr>
            <a:spLocks noGrp="1"/>
          </p:cNvSpPr>
          <p:nvPr>
            <p:ph type="pic" sz="quarter" idx="30"/>
          </p:nvPr>
        </p:nvSpPr>
        <p:spPr>
          <a:xfrm>
            <a:off x="5107541" y="2001750"/>
            <a:ext cx="1159161" cy="1036101"/>
          </a:xfrm>
          <a:noFill/>
        </p:spPr>
        <p:txBody>
          <a:bodyPr anchor="ctr">
            <a:noAutofit/>
          </a:bodyPr>
          <a:lstStyle>
            <a:lvl1pPr algn="ctr">
              <a:defRPr sz="1600"/>
            </a:lvl1pPr>
          </a:lstStyle>
          <a:p>
            <a:r>
              <a:rPr lang="en-US"/>
              <a:t>Click icon to add picture</a:t>
            </a:r>
            <a:endParaRPr lang="en-US" dirty="0"/>
          </a:p>
        </p:txBody>
      </p:sp>
      <p:sp>
        <p:nvSpPr>
          <p:cNvPr id="31" name="Text Placeholder 28">
            <a:extLst>
              <a:ext uri="{FF2B5EF4-FFF2-40B4-BE49-F238E27FC236}">
                <a16:creationId xmlns:a16="http://schemas.microsoft.com/office/drawing/2014/main" id="{35959781-AA1F-7789-57AC-F3583B408E73}"/>
              </a:ext>
            </a:extLst>
          </p:cNvPr>
          <p:cNvSpPr>
            <a:spLocks noGrp="1"/>
          </p:cNvSpPr>
          <p:nvPr>
            <p:ph type="body" sz="quarter" idx="28" hasCustomPrompt="1"/>
          </p:nvPr>
        </p:nvSpPr>
        <p:spPr>
          <a:xfrm>
            <a:off x="4617227" y="3064120"/>
            <a:ext cx="2940864" cy="988902"/>
          </a:xfrm>
        </p:spPr>
        <p:txBody>
          <a:bodyPr lIns="0" tIns="0" rIns="0" bIns="0" anchor="b">
            <a:noAutofit/>
          </a:bodyPr>
          <a:lstStyle>
            <a:lvl1pPr marL="0" indent="0" algn="l">
              <a:lnSpc>
                <a:spcPct val="100000"/>
              </a:lnSpc>
              <a:spcBef>
                <a:spcPts val="0"/>
              </a:spcBef>
              <a:buNone/>
              <a:defRPr lang="en-US" sz="2000" b="1" i="0" kern="1200" cap="all" spc="300" baseline="0" dirty="0">
                <a:solidFill>
                  <a:schemeClr val="tx1"/>
                </a:solidFill>
                <a:latin typeface="+mj-lt"/>
                <a:ea typeface="+mn-ea"/>
                <a:cs typeface="Arial Black" panose="020B0604020202020204" pitchFamily="34" charset="0"/>
              </a:defRPr>
            </a:lvl1pPr>
          </a:lstStyle>
          <a:p>
            <a:r>
              <a:rPr lang="en-US" dirty="0"/>
              <a:t>CLICK TO EDIT MASTER SUBTITLE STYLE</a:t>
            </a:r>
          </a:p>
        </p:txBody>
      </p:sp>
      <p:sp>
        <p:nvSpPr>
          <p:cNvPr id="24" name="Content Placeholder 2">
            <a:extLst>
              <a:ext uri="{FF2B5EF4-FFF2-40B4-BE49-F238E27FC236}">
                <a16:creationId xmlns:a16="http://schemas.microsoft.com/office/drawing/2014/main" id="{73AFA26A-367B-C958-6FDA-30DC18B38549}"/>
              </a:ext>
            </a:extLst>
          </p:cNvPr>
          <p:cNvSpPr>
            <a:spLocks noGrp="1"/>
          </p:cNvSpPr>
          <p:nvPr>
            <p:ph idx="12" hasCustomPrompt="1"/>
          </p:nvPr>
        </p:nvSpPr>
        <p:spPr>
          <a:xfrm>
            <a:off x="4617226" y="4066126"/>
            <a:ext cx="2944737" cy="2284667"/>
          </a:xfrm>
        </p:spPr>
        <p:txBody>
          <a:bodyPr tIns="0" bIns="0">
            <a:noAutofit/>
          </a:bodyPr>
          <a:lstStyle>
            <a:lvl1pPr marL="285750" indent="-285750">
              <a:lnSpc>
                <a:spcPct val="100000"/>
              </a:lnSpc>
              <a:buFont typeface="Arial" panose="020B0604020202020204" pitchFamily="34" charset="0"/>
              <a:buChar char="•"/>
              <a:defRPr sz="1400" b="0" i="0">
                <a:latin typeface="+mn-lt"/>
              </a:defRPr>
            </a:lvl1pPr>
            <a:lvl2pPr marL="800100" indent="-342900">
              <a:lnSpc>
                <a:spcPct val="100000"/>
              </a:lnSpc>
              <a:buFont typeface="Arial" panose="020B0604020202020204" pitchFamily="34" charset="0"/>
              <a:buChar char="•"/>
              <a:defRPr sz="1400" b="0" i="0">
                <a:latin typeface="+mn-lt"/>
              </a:defRPr>
            </a:lvl2pPr>
            <a:lvl3pPr marL="1200150" indent="-285750">
              <a:lnSpc>
                <a:spcPct val="100000"/>
              </a:lnSpc>
              <a:buFont typeface="Arial" panose="020B0604020202020204" pitchFamily="34" charset="0"/>
              <a:buChar char="•"/>
              <a:defRPr sz="1400" b="0" i="0">
                <a:latin typeface="+mn-lt"/>
              </a:defRPr>
            </a:lvl3pPr>
            <a:lvl4pPr marL="1657350" indent="-285750">
              <a:lnSpc>
                <a:spcPct val="100000"/>
              </a:lnSpc>
              <a:buFont typeface="Arial" panose="020B0604020202020204" pitchFamily="34" charset="0"/>
              <a:buChar char="•"/>
              <a:defRPr sz="1400" b="0" i="0">
                <a:latin typeface="+mn-lt"/>
              </a:defRPr>
            </a:lvl4pPr>
            <a:lvl5pPr marL="2114550" indent="-285750">
              <a:lnSpc>
                <a:spcPct val="100000"/>
              </a:lnSpc>
              <a:buFont typeface="Arial" panose="020B0604020202020204" pitchFamily="34" charset="0"/>
              <a:buChar char="•"/>
              <a:defRPr sz="1400" b="0" i="0">
                <a:latin typeface="+mn-l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Oval 3">
            <a:extLst>
              <a:ext uri="{FF2B5EF4-FFF2-40B4-BE49-F238E27FC236}">
                <a16:creationId xmlns:a16="http://schemas.microsoft.com/office/drawing/2014/main" id="{BE993317-B15E-4278-C4C8-D2C8F54AED79}"/>
              </a:ext>
            </a:extLst>
          </p:cNvPr>
          <p:cNvSpPr/>
          <p:nvPr userDrawn="1"/>
        </p:nvSpPr>
        <p:spPr>
          <a:xfrm>
            <a:off x="8836567" y="2070777"/>
            <a:ext cx="956930" cy="956930"/>
          </a:xfrm>
          <a:prstGeom prst="ellipse">
            <a:avLst/>
          </a:prstGeom>
          <a:solidFill>
            <a:schemeClr val="accent1">
              <a:alpha val="7449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1"/>
              </a:solidFill>
            </a:endParaRPr>
          </a:p>
        </p:txBody>
      </p:sp>
      <p:sp>
        <p:nvSpPr>
          <p:cNvPr id="25" name="Picture Placeholder 13">
            <a:extLst>
              <a:ext uri="{FF2B5EF4-FFF2-40B4-BE49-F238E27FC236}">
                <a16:creationId xmlns:a16="http://schemas.microsoft.com/office/drawing/2014/main" id="{320E0A84-9337-4401-9D13-157978C60776}"/>
              </a:ext>
            </a:extLst>
          </p:cNvPr>
          <p:cNvSpPr>
            <a:spLocks noGrp="1"/>
          </p:cNvSpPr>
          <p:nvPr>
            <p:ph type="pic" sz="quarter" idx="31"/>
          </p:nvPr>
        </p:nvSpPr>
        <p:spPr>
          <a:xfrm>
            <a:off x="8333421" y="2004710"/>
            <a:ext cx="1159161" cy="1036101"/>
          </a:xfrm>
          <a:noFill/>
        </p:spPr>
        <p:txBody>
          <a:bodyPr anchor="ctr">
            <a:noAutofit/>
          </a:bodyPr>
          <a:lstStyle>
            <a:lvl1pPr algn="ctr">
              <a:defRPr sz="1600"/>
            </a:lvl1pPr>
          </a:lstStyle>
          <a:p>
            <a:r>
              <a:rPr lang="en-US"/>
              <a:t>Click icon to add picture</a:t>
            </a:r>
            <a:endParaRPr lang="en-US" dirty="0"/>
          </a:p>
        </p:txBody>
      </p:sp>
      <p:sp>
        <p:nvSpPr>
          <p:cNvPr id="32" name="Text Placeholder 28">
            <a:extLst>
              <a:ext uri="{FF2B5EF4-FFF2-40B4-BE49-F238E27FC236}">
                <a16:creationId xmlns:a16="http://schemas.microsoft.com/office/drawing/2014/main" id="{AC8F3009-6B00-DF9F-8517-05A826556634}"/>
              </a:ext>
            </a:extLst>
          </p:cNvPr>
          <p:cNvSpPr>
            <a:spLocks noGrp="1"/>
          </p:cNvSpPr>
          <p:nvPr>
            <p:ph type="body" sz="quarter" idx="29" hasCustomPrompt="1"/>
          </p:nvPr>
        </p:nvSpPr>
        <p:spPr>
          <a:xfrm>
            <a:off x="8403008" y="3029583"/>
            <a:ext cx="2940864" cy="988902"/>
          </a:xfrm>
        </p:spPr>
        <p:txBody>
          <a:bodyPr lIns="0" tIns="0" rIns="0" bIns="0" anchor="b">
            <a:noAutofit/>
          </a:bodyPr>
          <a:lstStyle>
            <a:lvl1pPr marL="0" indent="0" algn="l">
              <a:lnSpc>
                <a:spcPct val="100000"/>
              </a:lnSpc>
              <a:spcBef>
                <a:spcPts val="0"/>
              </a:spcBef>
              <a:buNone/>
              <a:defRPr lang="en-US" sz="2000" b="1" i="0" kern="1200" cap="all" spc="300" baseline="0" dirty="0">
                <a:solidFill>
                  <a:schemeClr val="tx1"/>
                </a:solidFill>
                <a:latin typeface="+mj-lt"/>
                <a:ea typeface="+mn-ea"/>
                <a:cs typeface="Arial Black" panose="020B0604020202020204" pitchFamily="34" charset="0"/>
              </a:defRPr>
            </a:lvl1pPr>
          </a:lstStyle>
          <a:p>
            <a:r>
              <a:rPr lang="en-US" dirty="0"/>
              <a:t>CLICK TO EDIT MASTER SUBTITLE STYLE</a:t>
            </a:r>
          </a:p>
        </p:txBody>
      </p:sp>
      <p:sp>
        <p:nvSpPr>
          <p:cNvPr id="23" name="Content Placeholder 2">
            <a:extLst>
              <a:ext uri="{FF2B5EF4-FFF2-40B4-BE49-F238E27FC236}">
                <a16:creationId xmlns:a16="http://schemas.microsoft.com/office/drawing/2014/main" id="{B51E11FB-D524-5781-B4B3-F6E5484F19F3}"/>
              </a:ext>
            </a:extLst>
          </p:cNvPr>
          <p:cNvSpPr>
            <a:spLocks noGrp="1"/>
          </p:cNvSpPr>
          <p:nvPr>
            <p:ph idx="11" hasCustomPrompt="1"/>
          </p:nvPr>
        </p:nvSpPr>
        <p:spPr>
          <a:xfrm>
            <a:off x="8398539" y="4031589"/>
            <a:ext cx="2944737" cy="2284667"/>
          </a:xfrm>
        </p:spPr>
        <p:txBody>
          <a:bodyPr tIns="0" bIns="0">
            <a:noAutofit/>
          </a:bodyPr>
          <a:lstStyle>
            <a:lvl1pPr marL="285750" indent="-285750">
              <a:lnSpc>
                <a:spcPct val="100000"/>
              </a:lnSpc>
              <a:buFont typeface="Arial" panose="020B0604020202020204" pitchFamily="34" charset="0"/>
              <a:buChar char="•"/>
              <a:defRPr sz="1400" b="0" i="0">
                <a:latin typeface="+mn-lt"/>
              </a:defRPr>
            </a:lvl1pPr>
            <a:lvl2pPr marL="800100" indent="-342900">
              <a:lnSpc>
                <a:spcPct val="100000"/>
              </a:lnSpc>
              <a:buFont typeface="Arial" panose="020B0604020202020204" pitchFamily="34" charset="0"/>
              <a:buChar char="•"/>
              <a:defRPr sz="1400" b="0" i="0">
                <a:latin typeface="+mn-lt"/>
              </a:defRPr>
            </a:lvl2pPr>
            <a:lvl3pPr marL="1200150" indent="-285750">
              <a:lnSpc>
                <a:spcPct val="100000"/>
              </a:lnSpc>
              <a:buFont typeface="Arial" panose="020B0604020202020204" pitchFamily="34" charset="0"/>
              <a:buChar char="•"/>
              <a:defRPr sz="1400" b="0" i="0">
                <a:latin typeface="+mn-lt"/>
              </a:defRPr>
            </a:lvl3pPr>
            <a:lvl4pPr marL="1657350" indent="-285750">
              <a:lnSpc>
                <a:spcPct val="100000"/>
              </a:lnSpc>
              <a:buFont typeface="Arial" panose="020B0604020202020204" pitchFamily="34" charset="0"/>
              <a:buChar char="•"/>
              <a:defRPr sz="1400" b="0" i="0">
                <a:latin typeface="+mn-lt"/>
              </a:defRPr>
            </a:lvl4pPr>
            <a:lvl5pPr marL="2114550" indent="-285750">
              <a:lnSpc>
                <a:spcPct val="100000"/>
              </a:lnSpc>
              <a:buFont typeface="Arial" panose="020B0604020202020204" pitchFamily="34" charset="0"/>
              <a:buChar char="•"/>
              <a:defRPr sz="1400" b="0" i="0">
                <a:latin typeface="+mn-l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A466B1E6-E67B-3B07-B464-6C782D2D21E7}"/>
              </a:ext>
            </a:extLst>
          </p:cNvPr>
          <p:cNvSpPr>
            <a:spLocks noGrp="1"/>
          </p:cNvSpPr>
          <p:nvPr>
            <p:ph type="ftr" sz="quarter" idx="33"/>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2B63D2A3-D5E9-1D68-8AB2-1DB5C21E9126}"/>
              </a:ext>
            </a:extLst>
          </p:cNvPr>
          <p:cNvSpPr>
            <a:spLocks noGrp="1"/>
          </p:cNvSpPr>
          <p:nvPr>
            <p:ph type="sldNum" sz="quarter" idx="34"/>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435165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Title 21">
            <a:extLst>
              <a:ext uri="{FF2B5EF4-FFF2-40B4-BE49-F238E27FC236}">
                <a16:creationId xmlns:a16="http://schemas.microsoft.com/office/drawing/2014/main" id="{592F592C-CC3F-8FC0-DAF8-24019474CAB1}"/>
              </a:ext>
            </a:extLst>
          </p:cNvPr>
          <p:cNvSpPr>
            <a:spLocks noGrp="1"/>
          </p:cNvSpPr>
          <p:nvPr>
            <p:ph type="title" hasCustomPrompt="1"/>
          </p:nvPr>
        </p:nvSpPr>
        <p:spPr>
          <a:xfrm>
            <a:off x="847384" y="884982"/>
            <a:ext cx="5744335" cy="979204"/>
          </a:xfrm>
        </p:spPr>
        <p:txBody>
          <a:bodyPr lIns="0" tIns="0" rIns="0" bIns="0" anchor="t">
            <a:noAutofit/>
          </a:bodyPr>
          <a:lstStyle>
            <a:lvl1pPr>
              <a:defRPr sz="3600" baseline="0">
                <a:latin typeface="+mj-lt"/>
              </a:defRPr>
            </a:lvl1pPr>
          </a:lstStyle>
          <a:p>
            <a:r>
              <a:rPr lang="en-US" dirty="0"/>
              <a:t>CLICK TO EDIT MASTER TITLE</a:t>
            </a:r>
          </a:p>
        </p:txBody>
      </p:sp>
      <p:sp>
        <p:nvSpPr>
          <p:cNvPr id="13" name="Text Placeholder 2">
            <a:extLst>
              <a:ext uri="{FF2B5EF4-FFF2-40B4-BE49-F238E27FC236}">
                <a16:creationId xmlns:a16="http://schemas.microsoft.com/office/drawing/2014/main" id="{ED5AF112-F5BD-9AA8-0E64-A6972333DDB1}"/>
              </a:ext>
            </a:extLst>
          </p:cNvPr>
          <p:cNvSpPr>
            <a:spLocks noGrp="1"/>
          </p:cNvSpPr>
          <p:nvPr>
            <p:ph type="body" idx="1"/>
          </p:nvPr>
        </p:nvSpPr>
        <p:spPr>
          <a:xfrm>
            <a:off x="855915" y="2046038"/>
            <a:ext cx="4831207" cy="3568139"/>
          </a:xfrm>
        </p:spPr>
        <p:txBody>
          <a:bodyPr lIns="0" tIns="0" rIns="0" bIns="0">
            <a:no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Picture Placeholder 8">
            <a:extLst>
              <a:ext uri="{FF2B5EF4-FFF2-40B4-BE49-F238E27FC236}">
                <a16:creationId xmlns:a16="http://schemas.microsoft.com/office/drawing/2014/main" id="{DD9A5508-A146-4C36-FF14-5B78325C526D}"/>
              </a:ext>
            </a:extLst>
          </p:cNvPr>
          <p:cNvSpPr>
            <a:spLocks noGrp="1"/>
          </p:cNvSpPr>
          <p:nvPr>
            <p:ph type="pic" sz="quarter" idx="12"/>
          </p:nvPr>
        </p:nvSpPr>
        <p:spPr>
          <a:xfrm>
            <a:off x="7868966" y="1112838"/>
            <a:ext cx="3475649" cy="4975225"/>
          </a:xfrm>
          <a:solidFill>
            <a:schemeClr val="accent1">
              <a:lumMod val="20000"/>
              <a:lumOff val="80000"/>
            </a:schemeClr>
          </a:solidFill>
        </p:spPr>
        <p:txBody>
          <a:bodyPr anchor="ctr"/>
          <a:lstStyle>
            <a:lvl1pPr algn="ctr">
              <a:defRPr/>
            </a:lvl1pPr>
          </a:lstStyle>
          <a:p>
            <a:r>
              <a:rPr lang="en-US"/>
              <a:t>Click icon to add picture</a:t>
            </a:r>
            <a:endParaRPr lang="en-US" dirty="0"/>
          </a:p>
        </p:txBody>
      </p:sp>
      <p:sp>
        <p:nvSpPr>
          <p:cNvPr id="14" name="Text Placeholder 10">
            <a:extLst>
              <a:ext uri="{FF2B5EF4-FFF2-40B4-BE49-F238E27FC236}">
                <a16:creationId xmlns:a16="http://schemas.microsoft.com/office/drawing/2014/main" id="{104F5115-4987-5C8E-E191-E06A29A553D3}"/>
              </a:ext>
            </a:extLst>
          </p:cNvPr>
          <p:cNvSpPr>
            <a:spLocks noGrp="1"/>
          </p:cNvSpPr>
          <p:nvPr>
            <p:ph type="body" sz="quarter" idx="13"/>
          </p:nvPr>
        </p:nvSpPr>
        <p:spPr>
          <a:xfrm>
            <a:off x="7010733" y="2803273"/>
            <a:ext cx="2121408" cy="2121408"/>
          </a:xfrm>
          <a:prstGeom prst="ellipse">
            <a:avLst/>
          </a:prstGeom>
          <a:solidFill>
            <a:schemeClr val="accent1">
              <a:alpha val="89000"/>
            </a:schemeClr>
          </a:solidFill>
        </p:spPr>
        <p:txBody>
          <a:bodyPr/>
          <a:lstStyle>
            <a:lvl1pPr>
              <a:defRPr sz="300">
                <a:solidFill>
                  <a:schemeClr val="accent1">
                    <a:alpha val="0"/>
                  </a:schemeClr>
                </a:solidFill>
              </a:defRPr>
            </a:lvl1pPr>
          </a:lstStyle>
          <a:p>
            <a:pPr lvl="0"/>
            <a:r>
              <a:rPr lang="en-US"/>
              <a:t>Click to edit Master text styles</a:t>
            </a:r>
          </a:p>
        </p:txBody>
      </p:sp>
      <p:sp>
        <p:nvSpPr>
          <p:cNvPr id="15" name="Text Placeholder 10">
            <a:extLst>
              <a:ext uri="{FF2B5EF4-FFF2-40B4-BE49-F238E27FC236}">
                <a16:creationId xmlns:a16="http://schemas.microsoft.com/office/drawing/2014/main" id="{1EA969D2-43E7-374C-2BD3-3ED94ADEAE97}"/>
              </a:ext>
            </a:extLst>
          </p:cNvPr>
          <p:cNvSpPr>
            <a:spLocks noGrp="1"/>
          </p:cNvSpPr>
          <p:nvPr>
            <p:ph type="body" sz="quarter" idx="14"/>
          </p:nvPr>
        </p:nvSpPr>
        <p:spPr>
          <a:xfrm>
            <a:off x="11258537" y="4711495"/>
            <a:ext cx="192024" cy="1033272"/>
          </a:xfrm>
          <a:prstGeom prst="rect">
            <a:avLst/>
          </a:prstGeom>
          <a:solidFill>
            <a:schemeClr val="accent1">
              <a:alpha val="83000"/>
            </a:schemeClr>
          </a:solidFill>
        </p:spPr>
        <p:txBody>
          <a:bodyPr/>
          <a:lstStyle>
            <a:lvl1pPr>
              <a:defRPr sz="300">
                <a:solidFill>
                  <a:schemeClr val="accent1">
                    <a:alpha val="0"/>
                  </a:schemeClr>
                </a:solidFill>
              </a:defRPr>
            </a:lvl1pPr>
          </a:lstStyle>
          <a:p>
            <a:pPr lvl="0"/>
            <a:r>
              <a:rPr lang="en-US"/>
              <a:t>Click to edit Master text styles</a:t>
            </a:r>
          </a:p>
        </p:txBody>
      </p:sp>
      <p:sp>
        <p:nvSpPr>
          <p:cNvPr id="3" name="Footer Placeholder 2">
            <a:extLst>
              <a:ext uri="{FF2B5EF4-FFF2-40B4-BE49-F238E27FC236}">
                <a16:creationId xmlns:a16="http://schemas.microsoft.com/office/drawing/2014/main" id="{8DE7E217-DB17-AA1B-8753-DBFDF42AB32F}"/>
              </a:ext>
            </a:extLst>
          </p:cNvPr>
          <p:cNvSpPr>
            <a:spLocks noGrp="1"/>
          </p:cNvSpPr>
          <p:nvPr>
            <p:ph type="ftr" sz="quarter" idx="10"/>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CD6FA3F1-16D7-20B8-B929-59317A576C99}"/>
              </a:ext>
            </a:extLst>
          </p:cNvPr>
          <p:cNvSpPr>
            <a:spLocks noGrp="1"/>
          </p:cNvSpPr>
          <p:nvPr>
            <p:ph type="sldNum" sz="quarter" idx="11"/>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830579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Large walking intersection with one lone person">
            <a:extLst>
              <a:ext uri="{FF2B5EF4-FFF2-40B4-BE49-F238E27FC236}">
                <a16:creationId xmlns:a16="http://schemas.microsoft.com/office/drawing/2014/main" id="{09010683-ED2B-BF6C-90F9-AF09D38DB677}"/>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saturation sat="0"/>
                    </a14:imgEffect>
                    <a14:imgEffect>
                      <a14:brightnessContrast bright="27000" contrast="5000"/>
                    </a14:imgEffect>
                  </a14:imgLayer>
                </a14:imgProps>
              </a:ext>
              <a:ext uri="{28A0092B-C50C-407E-A947-70E740481C1C}">
                <a14:useLocalDpi xmlns:a14="http://schemas.microsoft.com/office/drawing/2010/main"/>
              </a:ext>
            </a:extLst>
          </a:blip>
          <a:srcRect/>
          <a:stretch/>
        </p:blipFill>
        <p:spPr>
          <a:xfrm>
            <a:off x="0" y="1"/>
            <a:ext cx="11811000" cy="6858000"/>
          </a:xfrm>
          <a:prstGeom prst="rect">
            <a:avLst/>
          </a:prstGeom>
        </p:spPr>
      </p:pic>
      <p:sp>
        <p:nvSpPr>
          <p:cNvPr id="13" name="Freeform 12">
            <a:extLst>
              <a:ext uri="{FF2B5EF4-FFF2-40B4-BE49-F238E27FC236}">
                <a16:creationId xmlns:a16="http://schemas.microsoft.com/office/drawing/2014/main" id="{C7A66511-B85E-197E-52D6-398E0BABD4A3}"/>
              </a:ext>
            </a:extLst>
          </p:cNvPr>
          <p:cNvSpPr/>
          <p:nvPr userDrawn="1"/>
        </p:nvSpPr>
        <p:spPr>
          <a:xfrm>
            <a:off x="777819" y="0"/>
            <a:ext cx="8272488" cy="6858000"/>
          </a:xfrm>
          <a:custGeom>
            <a:avLst/>
            <a:gdLst>
              <a:gd name="connsiteX0" fmla="*/ 2449074 w 8272488"/>
              <a:gd name="connsiteY0" fmla="*/ 0 h 6858000"/>
              <a:gd name="connsiteX1" fmla="*/ 5823415 w 8272488"/>
              <a:gd name="connsiteY1" fmla="*/ 0 h 6858000"/>
              <a:gd name="connsiteX2" fmla="*/ 5929477 w 8272488"/>
              <a:gd name="connsiteY2" fmla="*/ 47950 h 6858000"/>
              <a:gd name="connsiteX3" fmla="*/ 8272488 w 8272488"/>
              <a:gd name="connsiteY3" fmla="*/ 3776315 h 6858000"/>
              <a:gd name="connsiteX4" fmla="*/ 7025715 w 8272488"/>
              <a:gd name="connsiteY4" fmla="*/ 6735959 h 6858000"/>
              <a:gd name="connsiteX5" fmla="*/ 6893036 w 8272488"/>
              <a:gd name="connsiteY5" fmla="*/ 6858000 h 6858000"/>
              <a:gd name="connsiteX6" fmla="*/ 1379452 w 8272488"/>
              <a:gd name="connsiteY6" fmla="*/ 6858000 h 6858000"/>
              <a:gd name="connsiteX7" fmla="*/ 1246773 w 8272488"/>
              <a:gd name="connsiteY7" fmla="*/ 6735959 h 6858000"/>
              <a:gd name="connsiteX8" fmla="*/ 0 w 8272488"/>
              <a:gd name="connsiteY8" fmla="*/ 3776315 h 6858000"/>
              <a:gd name="connsiteX9" fmla="*/ 2343012 w 8272488"/>
              <a:gd name="connsiteY9" fmla="*/ 479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72488" h="6858000">
                <a:moveTo>
                  <a:pt x="2449074" y="0"/>
                </a:moveTo>
                <a:lnTo>
                  <a:pt x="5823415" y="0"/>
                </a:lnTo>
                <a:lnTo>
                  <a:pt x="5929477" y="47950"/>
                </a:lnTo>
                <a:cubicBezTo>
                  <a:pt x="7315814" y="715956"/>
                  <a:pt x="8272488" y="2134414"/>
                  <a:pt x="8272488" y="3776315"/>
                </a:cubicBezTo>
                <a:cubicBezTo>
                  <a:pt x="8272488" y="4936354"/>
                  <a:pt x="7794942" y="5984857"/>
                  <a:pt x="7025715" y="6735959"/>
                </a:cubicBezTo>
                <a:lnTo>
                  <a:pt x="6893036" y="6858000"/>
                </a:lnTo>
                <a:lnTo>
                  <a:pt x="1379452" y="6858000"/>
                </a:lnTo>
                <a:lnTo>
                  <a:pt x="1246773" y="6735959"/>
                </a:lnTo>
                <a:cubicBezTo>
                  <a:pt x="477546" y="5984857"/>
                  <a:pt x="0" y="4936354"/>
                  <a:pt x="0" y="3776315"/>
                </a:cubicBezTo>
                <a:cubicBezTo>
                  <a:pt x="0" y="2134414"/>
                  <a:pt x="956674" y="715956"/>
                  <a:pt x="2343012" y="47950"/>
                </a:cubicBezTo>
                <a:close/>
              </a:path>
            </a:pathLst>
          </a:custGeom>
          <a:solidFill>
            <a:schemeClr val="accent1">
              <a:alpha val="6736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1"/>
              </a:solidFill>
            </a:endParaRPr>
          </a:p>
        </p:txBody>
      </p:sp>
      <p:sp>
        <p:nvSpPr>
          <p:cNvPr id="2" name="Title 1">
            <a:extLst>
              <a:ext uri="{FF2B5EF4-FFF2-40B4-BE49-F238E27FC236}">
                <a16:creationId xmlns:a16="http://schemas.microsoft.com/office/drawing/2014/main" id="{71A36714-0A6D-7D0D-3336-B8081C409BA0}"/>
              </a:ext>
            </a:extLst>
          </p:cNvPr>
          <p:cNvSpPr>
            <a:spLocks noGrp="1"/>
          </p:cNvSpPr>
          <p:nvPr>
            <p:ph type="title" hasCustomPrompt="1"/>
          </p:nvPr>
        </p:nvSpPr>
        <p:spPr>
          <a:xfrm>
            <a:off x="1907196" y="2188196"/>
            <a:ext cx="5985159" cy="1594507"/>
          </a:xfrm>
        </p:spPr>
        <p:txBody>
          <a:bodyPr lIns="0" tIns="0" rIns="0" bIns="0" anchor="b">
            <a:noAutofit/>
          </a:bodyPr>
          <a:lstStyle>
            <a:lvl1pPr>
              <a:defRPr sz="3600" b="1" i="0" baseline="0">
                <a:solidFill>
                  <a:schemeClr val="bg1"/>
                </a:solidFill>
                <a:latin typeface="+mj-lt"/>
                <a:cs typeface="Arial Black" panose="020B0604020202020204" pitchFamily="34" charset="0"/>
              </a:defRPr>
            </a:lvl1pPr>
          </a:lstStyle>
          <a:p>
            <a:r>
              <a:rPr lang="en-US" dirty="0"/>
              <a:t>CLICK TO EDIT MASTER TITLE STYLE</a:t>
            </a:r>
          </a:p>
        </p:txBody>
      </p:sp>
      <p:sp>
        <p:nvSpPr>
          <p:cNvPr id="11" name="Text Placeholder 2">
            <a:extLst>
              <a:ext uri="{FF2B5EF4-FFF2-40B4-BE49-F238E27FC236}">
                <a16:creationId xmlns:a16="http://schemas.microsoft.com/office/drawing/2014/main" id="{CFA9DBC5-E4A8-5230-9CE1-902849869495}"/>
              </a:ext>
            </a:extLst>
          </p:cNvPr>
          <p:cNvSpPr>
            <a:spLocks noGrp="1"/>
          </p:cNvSpPr>
          <p:nvPr>
            <p:ph type="body" idx="1"/>
          </p:nvPr>
        </p:nvSpPr>
        <p:spPr>
          <a:xfrm>
            <a:off x="1907196" y="3790988"/>
            <a:ext cx="5444517" cy="1731890"/>
          </a:xfrm>
        </p:spPr>
        <p:txBody>
          <a:bodyPr lIns="0" tIns="0" rIns="0" bIns="0" anchor="t">
            <a:noAutofit/>
          </a:bodyPr>
          <a:lstStyle>
            <a:lvl1pPr marL="0" indent="0">
              <a:buNone/>
              <a:defRPr sz="1800" b="0" i="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Rectangle 9">
            <a:extLst>
              <a:ext uri="{FF2B5EF4-FFF2-40B4-BE49-F238E27FC236}">
                <a16:creationId xmlns:a16="http://schemas.microsoft.com/office/drawing/2014/main" id="{829F29DD-6F0C-B005-FD16-89C061AE31C9}"/>
              </a:ext>
            </a:extLst>
          </p:cNvPr>
          <p:cNvSpPr/>
          <p:nvPr userDrawn="1"/>
        </p:nvSpPr>
        <p:spPr>
          <a:xfrm>
            <a:off x="10408059" y="1151133"/>
            <a:ext cx="190346" cy="1037063"/>
          </a:xfrm>
          <a:prstGeom prst="rect">
            <a:avLst/>
          </a:prstGeom>
          <a:solidFill>
            <a:schemeClr val="accent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1"/>
              </a:solidFill>
            </a:endParaRPr>
          </a:p>
        </p:txBody>
      </p:sp>
      <p:sp>
        <p:nvSpPr>
          <p:cNvPr id="12" name="Rectangle 11">
            <a:extLst>
              <a:ext uri="{FF2B5EF4-FFF2-40B4-BE49-F238E27FC236}">
                <a16:creationId xmlns:a16="http://schemas.microsoft.com/office/drawing/2014/main" id="{67980795-C54D-B27A-60D2-8758CAF840E2}"/>
              </a:ext>
            </a:extLst>
          </p:cNvPr>
          <p:cNvSpPr/>
          <p:nvPr userDrawn="1"/>
        </p:nvSpPr>
        <p:spPr>
          <a:xfrm>
            <a:off x="10987993" y="114070"/>
            <a:ext cx="190346" cy="1037063"/>
          </a:xfrm>
          <a:prstGeom prst="rect">
            <a:avLst/>
          </a:prstGeom>
          <a:solidFill>
            <a:schemeClr val="accent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1"/>
              </a:solidFill>
            </a:endParaRPr>
          </a:p>
        </p:txBody>
      </p:sp>
      <p:sp>
        <p:nvSpPr>
          <p:cNvPr id="4" name="Footer Placeholder 3">
            <a:extLst>
              <a:ext uri="{FF2B5EF4-FFF2-40B4-BE49-F238E27FC236}">
                <a16:creationId xmlns:a16="http://schemas.microsoft.com/office/drawing/2014/main" id="{7B05DD54-AC6C-8FD6-3ABF-282F1F124B40}"/>
              </a:ext>
            </a:extLst>
          </p:cNvPr>
          <p:cNvSpPr>
            <a:spLocks noGrp="1"/>
          </p:cNvSpPr>
          <p:nvPr>
            <p:ph type="ftr" sz="quarter" idx="10"/>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22CBBA03-8EAF-9651-6DC8-7316BA1FE5F7}"/>
              </a:ext>
            </a:extLst>
          </p:cNvPr>
          <p:cNvSpPr>
            <a:spLocks noGrp="1"/>
          </p:cNvSpPr>
          <p:nvPr>
            <p:ph type="sldNum" sz="quarter" idx="11"/>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52720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hasCustomPrompt="1"/>
          </p:nvPr>
        </p:nvSpPr>
        <p:spPr>
          <a:xfrm>
            <a:off x="6696222" y="654637"/>
            <a:ext cx="4834517" cy="2774361"/>
          </a:xfrm>
        </p:spPr>
        <p:txBody>
          <a:bodyPr lIns="0" tIns="0" rIns="0" bIns="0" anchor="b">
            <a:noAutofit/>
          </a:bodyPr>
          <a:lstStyle>
            <a:lvl1pPr>
              <a:defRPr sz="3600" cap="all" baseline="0"/>
            </a:lvl1pPr>
          </a:lstStyle>
          <a:p>
            <a:r>
              <a:rPr lang="en-US" dirty="0"/>
              <a:t>CLICK TO EDIT MASTER TITLE STYLE</a:t>
            </a:r>
          </a:p>
        </p:txBody>
      </p:sp>
      <p:sp>
        <p:nvSpPr>
          <p:cNvPr id="5" name="Picture Placeholder 4">
            <a:extLst>
              <a:ext uri="{FF2B5EF4-FFF2-40B4-BE49-F238E27FC236}">
                <a16:creationId xmlns:a16="http://schemas.microsoft.com/office/drawing/2014/main" id="{346650F3-FE62-E3A1-C1F7-6A7E767D0045}"/>
              </a:ext>
            </a:extLst>
          </p:cNvPr>
          <p:cNvSpPr>
            <a:spLocks noGrp="1"/>
          </p:cNvSpPr>
          <p:nvPr>
            <p:ph type="pic" sz="quarter" idx="10"/>
          </p:nvPr>
        </p:nvSpPr>
        <p:spPr>
          <a:xfrm>
            <a:off x="1395412" y="653461"/>
            <a:ext cx="4597556" cy="5549900"/>
          </a:xfrm>
        </p:spPr>
        <p:txBody>
          <a:bodyPr/>
          <a:lstStyle/>
          <a:p>
            <a:r>
              <a:rPr lang="en-US"/>
              <a:t>Click icon to add picture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hasCustomPrompt="1"/>
          </p:nvPr>
        </p:nvSpPr>
        <p:spPr>
          <a:xfrm>
            <a:off x="6696221" y="3429000"/>
            <a:ext cx="4834517" cy="2774361"/>
          </a:xfrm>
        </p:spPr>
        <p:txBody>
          <a:bodyPr lIns="0" tIns="0" rIns="0" bIns="0">
            <a:noAutofit/>
          </a:bodyPr>
          <a:lstStyle>
            <a:lvl1pPr marL="0" indent="0">
              <a:buNone/>
              <a:defRPr sz="2000"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Tree>
    <p:extLst>
      <p:ext uri="{BB962C8B-B14F-4D97-AF65-F5344CB8AC3E}">
        <p14:creationId xmlns:p14="http://schemas.microsoft.com/office/powerpoint/2010/main" val="2782271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ADE39F4-E652-D021-FAC3-9A057954548D}"/>
              </a:ext>
            </a:extLst>
          </p:cNvPr>
          <p:cNvSpPr/>
          <p:nvPr userDrawn="1"/>
        </p:nvSpPr>
        <p:spPr>
          <a:xfrm>
            <a:off x="0" y="0"/>
            <a:ext cx="453347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accent1"/>
              </a:solidFill>
            </a:endParaRPr>
          </a:p>
        </p:txBody>
      </p:sp>
      <p:sp>
        <p:nvSpPr>
          <p:cNvPr id="22" name="Title 21">
            <a:extLst>
              <a:ext uri="{FF2B5EF4-FFF2-40B4-BE49-F238E27FC236}">
                <a16:creationId xmlns:a16="http://schemas.microsoft.com/office/drawing/2014/main" id="{993F1580-C478-6F3E-90EC-651483EF7BEF}"/>
              </a:ext>
            </a:extLst>
          </p:cNvPr>
          <p:cNvSpPr>
            <a:spLocks noGrp="1"/>
          </p:cNvSpPr>
          <p:nvPr>
            <p:ph type="title" hasCustomPrompt="1"/>
          </p:nvPr>
        </p:nvSpPr>
        <p:spPr>
          <a:xfrm>
            <a:off x="847384" y="884981"/>
            <a:ext cx="10506416" cy="1128519"/>
          </a:xfrm>
        </p:spPr>
        <p:txBody>
          <a:bodyPr lIns="0" tIns="0" rIns="0" bIns="0" anchor="t">
            <a:noAutofit/>
          </a:bodyPr>
          <a:lstStyle>
            <a:lvl1pPr>
              <a:defRPr sz="3600" baseline="0">
                <a:solidFill>
                  <a:schemeClr val="tx1"/>
                </a:solidFill>
              </a:defRPr>
            </a:lvl1pPr>
          </a:lstStyle>
          <a:p>
            <a:r>
              <a:rPr lang="en-US" dirty="0"/>
              <a:t>CLICK TO EDIT MASTER TITLE STYLE</a:t>
            </a:r>
          </a:p>
        </p:txBody>
      </p:sp>
      <p:sp>
        <p:nvSpPr>
          <p:cNvPr id="9" name="Picture Placeholder 8">
            <a:extLst>
              <a:ext uri="{FF2B5EF4-FFF2-40B4-BE49-F238E27FC236}">
                <a16:creationId xmlns:a16="http://schemas.microsoft.com/office/drawing/2014/main" id="{6763DD79-6EE3-B8D8-0CBF-2151E3515904}"/>
              </a:ext>
            </a:extLst>
          </p:cNvPr>
          <p:cNvSpPr>
            <a:spLocks noGrp="1"/>
          </p:cNvSpPr>
          <p:nvPr>
            <p:ph type="pic" sz="quarter" idx="11"/>
          </p:nvPr>
        </p:nvSpPr>
        <p:spPr>
          <a:xfrm>
            <a:off x="846438" y="2090460"/>
            <a:ext cx="4729163" cy="3271838"/>
          </a:xfrm>
          <a:custGeom>
            <a:avLst/>
            <a:gdLst>
              <a:gd name="connsiteX0" fmla="*/ 0 w 4729163"/>
              <a:gd name="connsiteY0" fmla="*/ 0 h 3271838"/>
              <a:gd name="connsiteX1" fmla="*/ 4729163 w 4729163"/>
              <a:gd name="connsiteY1" fmla="*/ 0 h 3271838"/>
              <a:gd name="connsiteX2" fmla="*/ 4729163 w 4729163"/>
              <a:gd name="connsiteY2" fmla="*/ 1519113 h 3271838"/>
              <a:gd name="connsiteX3" fmla="*/ 4674888 w 4729163"/>
              <a:gd name="connsiteY3" fmla="*/ 1524585 h 3271838"/>
              <a:gd name="connsiteX4" fmla="*/ 4145679 w 4729163"/>
              <a:gd name="connsiteY4" fmla="*/ 2173901 h 3271838"/>
              <a:gd name="connsiteX5" fmla="*/ 4674888 w 4729163"/>
              <a:gd name="connsiteY5" fmla="*/ 2823218 h 3271838"/>
              <a:gd name="connsiteX6" fmla="*/ 4729163 w 4729163"/>
              <a:gd name="connsiteY6" fmla="*/ 2828689 h 3271838"/>
              <a:gd name="connsiteX7" fmla="*/ 4729163 w 4729163"/>
              <a:gd name="connsiteY7" fmla="*/ 3271838 h 3271838"/>
              <a:gd name="connsiteX8" fmla="*/ 0 w 4729163"/>
              <a:gd name="connsiteY8" fmla="*/ 3271838 h 3271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9163" h="3271838">
                <a:moveTo>
                  <a:pt x="0" y="0"/>
                </a:moveTo>
                <a:lnTo>
                  <a:pt x="4729163" y="0"/>
                </a:lnTo>
                <a:lnTo>
                  <a:pt x="4729163" y="1519113"/>
                </a:lnTo>
                <a:lnTo>
                  <a:pt x="4674888" y="1524585"/>
                </a:lnTo>
                <a:cubicBezTo>
                  <a:pt x="4372869" y="1586387"/>
                  <a:pt x="4145679" y="1853613"/>
                  <a:pt x="4145679" y="2173901"/>
                </a:cubicBezTo>
                <a:cubicBezTo>
                  <a:pt x="4145679" y="2494190"/>
                  <a:pt x="4372869" y="2761416"/>
                  <a:pt x="4674888" y="2823218"/>
                </a:cubicBezTo>
                <a:lnTo>
                  <a:pt x="4729163" y="2828689"/>
                </a:lnTo>
                <a:lnTo>
                  <a:pt x="4729163" y="3271838"/>
                </a:lnTo>
                <a:lnTo>
                  <a:pt x="0" y="3271838"/>
                </a:lnTo>
                <a:close/>
              </a:path>
            </a:pathLst>
          </a:custGeom>
          <a:solidFill>
            <a:schemeClr val="accent1">
              <a:lumMod val="20000"/>
              <a:lumOff val="80000"/>
            </a:schemeClr>
          </a:solidFill>
        </p:spPr>
        <p:txBody>
          <a:bodyPr wrap="square" anchor="ctr">
            <a:noAutofit/>
          </a:bodyPr>
          <a:lstStyle>
            <a:lvl1pPr algn="ctr">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6978650" y="2087562"/>
            <a:ext cx="4375150" cy="3891067"/>
          </a:xfrm>
        </p:spPr>
        <p:txBody>
          <a:bodyPr lIns="0" tIns="0" rIns="0" bIns="0">
            <a:no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Oval 9">
            <a:extLst>
              <a:ext uri="{FF2B5EF4-FFF2-40B4-BE49-F238E27FC236}">
                <a16:creationId xmlns:a16="http://schemas.microsoft.com/office/drawing/2014/main" id="{AE3A22C8-6F2C-1CDE-8309-91BEE025D4F6}"/>
              </a:ext>
              <a:ext uri="{C183D7F6-B498-43B3-948B-1728B52AA6E4}">
                <adec:decorative xmlns:adec="http://schemas.microsoft.com/office/drawing/2017/decorative" val="1"/>
              </a:ext>
            </a:extLst>
          </p:cNvPr>
          <p:cNvSpPr/>
          <p:nvPr userDrawn="1"/>
        </p:nvSpPr>
        <p:spPr>
          <a:xfrm>
            <a:off x="4992117" y="3601579"/>
            <a:ext cx="1325563" cy="1325563"/>
          </a:xfrm>
          <a:prstGeom prst="ellipse">
            <a:avLst/>
          </a:prstGeom>
          <a:solidFill>
            <a:schemeClr val="accent1">
              <a:alpha val="8921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2" name="Footer Placeholder 1">
            <a:extLst>
              <a:ext uri="{FF2B5EF4-FFF2-40B4-BE49-F238E27FC236}">
                <a16:creationId xmlns:a16="http://schemas.microsoft.com/office/drawing/2014/main" id="{6CD6503F-0A61-068C-55A7-DCFF406FB31E}"/>
              </a:ext>
            </a:extLst>
          </p:cNvPr>
          <p:cNvSpPr>
            <a:spLocks noGrp="1"/>
          </p:cNvSpPr>
          <p:nvPr>
            <p:ph type="ftr" sz="quarter" idx="12"/>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CCAB612C-940F-4C41-D28D-9328F1524163}"/>
              </a:ext>
            </a:extLst>
          </p:cNvPr>
          <p:cNvSpPr>
            <a:spLocks noGrp="1"/>
          </p:cNvSpPr>
          <p:nvPr>
            <p:ph type="sldNum" sz="quarter" idx="13"/>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28026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pic>
        <p:nvPicPr>
          <p:cNvPr id="37" name="Picture 36" descr="A picture containing accessory&#10;&#10;Description automatically generated">
            <a:extLst>
              <a:ext uri="{FF2B5EF4-FFF2-40B4-BE49-F238E27FC236}">
                <a16:creationId xmlns:a16="http://schemas.microsoft.com/office/drawing/2014/main" id="{C36ADBF6-BB82-4096-70C0-7517A47A412F}"/>
              </a:ext>
            </a:extLst>
          </p:cNvPr>
          <p:cNvPicPr>
            <a:picLocks noChangeAspect="1"/>
          </p:cNvPicPr>
          <p:nvPr userDrawn="1"/>
        </p:nvPicPr>
        <p:blipFill>
          <a:blip r:embed="rId2" cstate="print">
            <a:grayscl/>
            <a:extLst>
              <a:ext uri="{BEBA8EAE-BF5A-486C-A8C5-ECC9F3942E4B}">
                <a14:imgProps xmlns:a14="http://schemas.microsoft.com/office/drawing/2010/main">
                  <a14:imgLayer r:embed="rId3">
                    <a14:imgEffect>
                      <a14:colorTemperature colorTemp="4700"/>
                    </a14:imgEffect>
                    <a14:imgEffect>
                      <a14:saturation sat="33000"/>
                    </a14:imgEffect>
                    <a14:imgEffect>
                      <a14:brightnessContrast contrast="40000"/>
                    </a14:imgEffect>
                  </a14:imgLayer>
                </a14:imgProps>
              </a:ext>
              <a:ext uri="{28A0092B-C50C-407E-A947-70E740481C1C}">
                <a14:useLocalDpi xmlns:a14="http://schemas.microsoft.com/office/drawing/2010/main"/>
              </a:ext>
            </a:extLst>
          </a:blip>
          <a:srcRect r="21975" b="1533"/>
          <a:stretch>
            <a:fillRect/>
          </a:stretch>
        </p:blipFill>
        <p:spPr>
          <a:xfrm rot="8325578">
            <a:off x="-1775001" y="-1607470"/>
            <a:ext cx="10567962" cy="8905077"/>
          </a:xfrm>
          <a:custGeom>
            <a:avLst/>
            <a:gdLst>
              <a:gd name="connsiteX0" fmla="*/ 6047036 w 10567962"/>
              <a:gd name="connsiteY0" fmla="*/ 8905077 h 8905077"/>
              <a:gd name="connsiteX1" fmla="*/ 0 w 10567962"/>
              <a:gd name="connsiteY1" fmla="*/ 3603767 h 8905077"/>
              <a:gd name="connsiteX2" fmla="*/ 0 w 10567962"/>
              <a:gd name="connsiteY2" fmla="*/ 0 h 8905077"/>
              <a:gd name="connsiteX3" fmla="*/ 6292508 w 10567962"/>
              <a:gd name="connsiteY3" fmla="*/ 0 h 8905077"/>
              <a:gd name="connsiteX4" fmla="*/ 10567962 w 10567962"/>
              <a:gd name="connsiteY4" fmla="*/ 3748201 h 8905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67962" h="8905077">
                <a:moveTo>
                  <a:pt x="6047036" y="8905077"/>
                </a:moveTo>
                <a:lnTo>
                  <a:pt x="0" y="3603767"/>
                </a:lnTo>
                <a:lnTo>
                  <a:pt x="0" y="0"/>
                </a:lnTo>
                <a:lnTo>
                  <a:pt x="6292508" y="0"/>
                </a:lnTo>
                <a:lnTo>
                  <a:pt x="10567962" y="3748201"/>
                </a:lnTo>
                <a:close/>
              </a:path>
            </a:pathLst>
          </a:custGeom>
        </p:spPr>
      </p:pic>
      <p:sp>
        <p:nvSpPr>
          <p:cNvPr id="14" name="Freeform 13">
            <a:extLst>
              <a:ext uri="{FF2B5EF4-FFF2-40B4-BE49-F238E27FC236}">
                <a16:creationId xmlns:a16="http://schemas.microsoft.com/office/drawing/2014/main" id="{FA127B08-9EC5-3FDF-B7CC-DF3587255E18}"/>
              </a:ext>
            </a:extLst>
          </p:cNvPr>
          <p:cNvSpPr/>
          <p:nvPr userDrawn="1"/>
        </p:nvSpPr>
        <p:spPr>
          <a:xfrm>
            <a:off x="925160" y="4144752"/>
            <a:ext cx="4788322" cy="2713249"/>
          </a:xfrm>
          <a:custGeom>
            <a:avLst/>
            <a:gdLst>
              <a:gd name="connsiteX0" fmla="*/ 2394161 w 4788322"/>
              <a:gd name="connsiteY0" fmla="*/ 0 h 2713249"/>
              <a:gd name="connsiteX1" fmla="*/ 4788322 w 4788322"/>
              <a:gd name="connsiteY1" fmla="*/ 2394161 h 2713249"/>
              <a:gd name="connsiteX2" fmla="*/ 4775962 w 4788322"/>
              <a:gd name="connsiteY2" fmla="*/ 2638950 h 2713249"/>
              <a:gd name="connsiteX3" fmla="*/ 4764622 w 4788322"/>
              <a:gd name="connsiteY3" fmla="*/ 2713249 h 2713249"/>
              <a:gd name="connsiteX4" fmla="*/ 23700 w 4788322"/>
              <a:gd name="connsiteY4" fmla="*/ 2713249 h 2713249"/>
              <a:gd name="connsiteX5" fmla="*/ 12361 w 4788322"/>
              <a:gd name="connsiteY5" fmla="*/ 2638950 h 2713249"/>
              <a:gd name="connsiteX6" fmla="*/ 0 w 4788322"/>
              <a:gd name="connsiteY6" fmla="*/ 2394161 h 2713249"/>
              <a:gd name="connsiteX7" fmla="*/ 2394161 w 4788322"/>
              <a:gd name="connsiteY7" fmla="*/ 0 h 2713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8322" h="2713249">
                <a:moveTo>
                  <a:pt x="2394161" y="0"/>
                </a:moveTo>
                <a:cubicBezTo>
                  <a:pt x="3716420" y="0"/>
                  <a:pt x="4788322" y="1071902"/>
                  <a:pt x="4788322" y="2394161"/>
                </a:cubicBezTo>
                <a:cubicBezTo>
                  <a:pt x="4788322" y="2476803"/>
                  <a:pt x="4784135" y="2558466"/>
                  <a:pt x="4775962" y="2638950"/>
                </a:cubicBezTo>
                <a:lnTo>
                  <a:pt x="4764622" y="2713249"/>
                </a:lnTo>
                <a:lnTo>
                  <a:pt x="23700" y="2713249"/>
                </a:lnTo>
                <a:lnTo>
                  <a:pt x="12361" y="2638950"/>
                </a:lnTo>
                <a:cubicBezTo>
                  <a:pt x="4187" y="2558466"/>
                  <a:pt x="0" y="2476803"/>
                  <a:pt x="0" y="2394161"/>
                </a:cubicBezTo>
                <a:cubicBezTo>
                  <a:pt x="0" y="1071902"/>
                  <a:pt x="1071902" y="0"/>
                  <a:pt x="2394161" y="0"/>
                </a:cubicBezTo>
                <a:close/>
              </a:path>
            </a:pathLst>
          </a:custGeom>
          <a:solidFill>
            <a:schemeClr val="accent1">
              <a:alpha val="898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1"/>
              </a:solidFill>
            </a:endParaRPr>
          </a:p>
        </p:txBody>
      </p:sp>
      <p:sp>
        <p:nvSpPr>
          <p:cNvPr id="10" name="Title 1">
            <a:extLst>
              <a:ext uri="{FF2B5EF4-FFF2-40B4-BE49-F238E27FC236}">
                <a16:creationId xmlns:a16="http://schemas.microsoft.com/office/drawing/2014/main" id="{0651D38D-DD64-4914-C669-30AA47A5AF3A}"/>
              </a:ext>
            </a:extLst>
          </p:cNvPr>
          <p:cNvSpPr>
            <a:spLocks noGrp="1"/>
          </p:cNvSpPr>
          <p:nvPr>
            <p:ph type="title" hasCustomPrompt="1"/>
          </p:nvPr>
        </p:nvSpPr>
        <p:spPr>
          <a:xfrm>
            <a:off x="5413445" y="2043946"/>
            <a:ext cx="6034216" cy="1439604"/>
          </a:xfrm>
        </p:spPr>
        <p:txBody>
          <a:bodyPr lIns="0" tIns="0" rIns="0" bIns="0" anchor="b">
            <a:noAutofit/>
          </a:bodyPr>
          <a:lstStyle>
            <a:lvl1pPr>
              <a:defRPr sz="3600" cap="all" baseline="0"/>
            </a:lvl1pPr>
          </a:lstStyle>
          <a:p>
            <a:r>
              <a:rPr lang="en-US" dirty="0"/>
              <a:t>CLICK TO EDIT MASTER TITLE STYLE</a:t>
            </a:r>
          </a:p>
        </p:txBody>
      </p:sp>
      <p:sp>
        <p:nvSpPr>
          <p:cNvPr id="12" name="Subtitle 2">
            <a:extLst>
              <a:ext uri="{FF2B5EF4-FFF2-40B4-BE49-F238E27FC236}">
                <a16:creationId xmlns:a16="http://schemas.microsoft.com/office/drawing/2014/main" id="{5A8DA7F4-A65E-7F16-9966-719CC1CE28D2}"/>
              </a:ext>
            </a:extLst>
          </p:cNvPr>
          <p:cNvSpPr>
            <a:spLocks noGrp="1"/>
          </p:cNvSpPr>
          <p:nvPr>
            <p:ph type="subTitle" idx="1" hasCustomPrompt="1"/>
          </p:nvPr>
        </p:nvSpPr>
        <p:spPr>
          <a:xfrm>
            <a:off x="5413445" y="3469262"/>
            <a:ext cx="6034216" cy="1085641"/>
          </a:xfrm>
        </p:spPr>
        <p:txBody>
          <a:bodyPr lIns="0" tIns="0" rIns="0" bIns="0">
            <a:noAutofit/>
          </a:bodyPr>
          <a:lstStyle>
            <a:lvl1pPr marL="0" indent="0" algn="l">
              <a:buNone/>
              <a:defRPr sz="2000" cap="all" spc="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Footer Placeholder 1">
            <a:extLst>
              <a:ext uri="{FF2B5EF4-FFF2-40B4-BE49-F238E27FC236}">
                <a16:creationId xmlns:a16="http://schemas.microsoft.com/office/drawing/2014/main" id="{E21B6B04-886C-2862-3BD4-97071FCAD7CA}"/>
              </a:ext>
            </a:extLst>
          </p:cNvPr>
          <p:cNvSpPr>
            <a:spLocks noGrp="1"/>
          </p:cNvSpPr>
          <p:nvPr>
            <p:ph type="ftr" sz="quarter" idx="10"/>
          </p:nvPr>
        </p:nvSpPr>
        <p:spPr/>
        <p:txBody>
          <a:bodyPr/>
          <a:lstStyle/>
          <a:p>
            <a:r>
              <a:rPr lang="en-US" dirty="0"/>
              <a:t>Presentation Title</a:t>
            </a:r>
          </a:p>
        </p:txBody>
      </p:sp>
      <p:sp>
        <p:nvSpPr>
          <p:cNvPr id="3" name="Slide Number Placeholder 2">
            <a:extLst>
              <a:ext uri="{FF2B5EF4-FFF2-40B4-BE49-F238E27FC236}">
                <a16:creationId xmlns:a16="http://schemas.microsoft.com/office/drawing/2014/main" id="{AE0F1657-AAC1-699F-C320-E5260E380642}"/>
              </a:ext>
            </a:extLst>
          </p:cNvPr>
          <p:cNvSpPr>
            <a:spLocks noGrp="1"/>
          </p:cNvSpPr>
          <p:nvPr>
            <p:ph type="sldNum" sz="quarter" idx="11"/>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3077806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250F21D-F2DD-7321-0EAB-DA9F671A2586}"/>
              </a:ext>
            </a:extLst>
          </p:cNvPr>
          <p:cNvSpPr>
            <a:spLocks noGrp="1"/>
          </p:cNvSpPr>
          <p:nvPr>
            <p:ph type="title" hasCustomPrompt="1"/>
          </p:nvPr>
        </p:nvSpPr>
        <p:spPr>
          <a:xfrm>
            <a:off x="850168" y="876301"/>
            <a:ext cx="10122632" cy="652054"/>
          </a:xfrm>
        </p:spPr>
        <p:txBody>
          <a:bodyPr anchor="ctr">
            <a:noAutofit/>
          </a:bodyPr>
          <a:lstStyle>
            <a:lvl1pPr algn="ctr">
              <a:defRPr sz="3600" baseline="0"/>
            </a:lvl1pPr>
          </a:lstStyle>
          <a:p>
            <a:r>
              <a:rPr lang="en-US" dirty="0"/>
              <a:t>CLICK TO EDIT MASTER TITLE</a:t>
            </a:r>
          </a:p>
        </p:txBody>
      </p:sp>
      <p:sp>
        <p:nvSpPr>
          <p:cNvPr id="4" name="Content Placeholder 3">
            <a:extLst>
              <a:ext uri="{FF2B5EF4-FFF2-40B4-BE49-F238E27FC236}">
                <a16:creationId xmlns:a16="http://schemas.microsoft.com/office/drawing/2014/main" id="{F75F077D-E901-4AA9-B062-1C37FF407BFD}"/>
              </a:ext>
            </a:extLst>
          </p:cNvPr>
          <p:cNvSpPr>
            <a:spLocks noGrp="1"/>
          </p:cNvSpPr>
          <p:nvPr>
            <p:ph sz="half" idx="2"/>
          </p:nvPr>
        </p:nvSpPr>
        <p:spPr>
          <a:xfrm>
            <a:off x="850168" y="1828800"/>
            <a:ext cx="10126362" cy="4351338"/>
          </a:xfrm>
        </p:spPr>
        <p:txBody>
          <a:bodyPr lIns="0" tIns="0" rIns="0" bIns="0">
            <a:noAutofit/>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68EECBEC-47C0-1CBF-96E7-318D53898471}"/>
              </a:ext>
            </a:extLst>
          </p:cNvPr>
          <p:cNvSpPr>
            <a:spLocks noGrp="1"/>
          </p:cNvSpPr>
          <p:nvPr>
            <p:ph type="ftr" sz="quarter" idx="10"/>
          </p:nvPr>
        </p:nvSpPr>
        <p:spPr/>
        <p:txBody>
          <a:bodyPr/>
          <a:lstStyle/>
          <a:p>
            <a:r>
              <a:rPr lang="en-US" dirty="0"/>
              <a:t>Presentation Title</a:t>
            </a:r>
          </a:p>
        </p:txBody>
      </p:sp>
      <p:sp>
        <p:nvSpPr>
          <p:cNvPr id="3" name="Slide Number Placeholder 2">
            <a:extLst>
              <a:ext uri="{FF2B5EF4-FFF2-40B4-BE49-F238E27FC236}">
                <a16:creationId xmlns:a16="http://schemas.microsoft.com/office/drawing/2014/main" id="{335D78F7-5CBD-4D51-970A-4C050848D62B}"/>
              </a:ext>
            </a:extLst>
          </p:cNvPr>
          <p:cNvSpPr>
            <a:spLocks noGrp="1"/>
          </p:cNvSpPr>
          <p:nvPr>
            <p:ph type="sldNum" sz="quarter" idx="11"/>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3010694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F7D74-558F-4816-9367-4004FFA2B6A4}"/>
              </a:ext>
            </a:extLst>
          </p:cNvPr>
          <p:cNvSpPr>
            <a:spLocks noGrp="1"/>
          </p:cNvSpPr>
          <p:nvPr>
            <p:ph type="title" hasCustomPrompt="1"/>
          </p:nvPr>
        </p:nvSpPr>
        <p:spPr>
          <a:xfrm>
            <a:off x="846879" y="884902"/>
            <a:ext cx="4567228" cy="1877976"/>
          </a:xfrm>
        </p:spPr>
        <p:txBody>
          <a:bodyPr lIns="0" tIns="0" rIns="0" bIns="0">
            <a:noAutofit/>
          </a:bodyPr>
          <a:lstStyle>
            <a:lvl1pPr>
              <a:defRPr sz="3600" baseline="0"/>
            </a:lvl1pPr>
          </a:lstStyle>
          <a:p>
            <a:r>
              <a:rPr lang="en-US" dirty="0"/>
              <a:t>CLICK TO EDIT MASTER TITLE STYLE</a:t>
            </a:r>
          </a:p>
        </p:txBody>
      </p:sp>
      <p:sp>
        <p:nvSpPr>
          <p:cNvPr id="4" name="Content Placeholder 3">
            <a:extLst>
              <a:ext uri="{FF2B5EF4-FFF2-40B4-BE49-F238E27FC236}">
                <a16:creationId xmlns:a16="http://schemas.microsoft.com/office/drawing/2014/main" id="{F75F077D-E901-4AA9-B062-1C37FF407BFD}"/>
              </a:ext>
            </a:extLst>
          </p:cNvPr>
          <p:cNvSpPr>
            <a:spLocks noGrp="1"/>
          </p:cNvSpPr>
          <p:nvPr>
            <p:ph sz="half" idx="2"/>
          </p:nvPr>
        </p:nvSpPr>
        <p:spPr>
          <a:xfrm>
            <a:off x="5572125" y="409576"/>
            <a:ext cx="5789913" cy="6067424"/>
          </a:xfrm>
        </p:spPr>
        <p:txBody>
          <a:bodyPr lIns="0" tIns="0" rIns="0" bIns="0">
            <a:noAutofit/>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reeform 5" descr="Man looking up at skyscrapers">
            <a:extLst>
              <a:ext uri="{FF2B5EF4-FFF2-40B4-BE49-F238E27FC236}">
                <a16:creationId xmlns:a16="http://schemas.microsoft.com/office/drawing/2014/main" id="{7BCB4311-6C5C-4FCF-5824-E1C8254AC360}"/>
              </a:ext>
            </a:extLst>
          </p:cNvPr>
          <p:cNvSpPr/>
          <p:nvPr userDrawn="1"/>
        </p:nvSpPr>
        <p:spPr>
          <a:xfrm rot="2329651">
            <a:off x="-532604" y="2895950"/>
            <a:ext cx="5658498" cy="5088743"/>
          </a:xfrm>
          <a:custGeom>
            <a:avLst/>
            <a:gdLst>
              <a:gd name="connsiteX0" fmla="*/ 1041364 w 5658498"/>
              <a:gd name="connsiteY0" fmla="*/ 660618 h 5088743"/>
              <a:gd name="connsiteX1" fmla="*/ 2881574 w 5658498"/>
              <a:gd name="connsiteY1" fmla="*/ 0 h 5088743"/>
              <a:gd name="connsiteX2" fmla="*/ 5644500 w 5658498"/>
              <a:gd name="connsiteY2" fmla="*/ 2032703 h 5088743"/>
              <a:gd name="connsiteX3" fmla="*/ 5658498 w 5658498"/>
              <a:gd name="connsiteY3" fmla="*/ 2087143 h 5088743"/>
              <a:gd name="connsiteX4" fmla="*/ 1928931 w 5658498"/>
              <a:gd name="connsiteY4" fmla="*/ 5088743 h 5088743"/>
              <a:gd name="connsiteX5" fmla="*/ 0 w 5658498"/>
              <a:gd name="connsiteY5" fmla="*/ 2691993 h 5088743"/>
              <a:gd name="connsiteX6" fmla="*/ 7450 w 5658498"/>
              <a:gd name="connsiteY6" fmla="*/ 2560795 h 5088743"/>
              <a:gd name="connsiteX7" fmla="*/ 1041364 w 5658498"/>
              <a:gd name="connsiteY7" fmla="*/ 660618 h 5088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8498" h="5088743">
                <a:moveTo>
                  <a:pt x="1041364" y="660618"/>
                </a:moveTo>
                <a:cubicBezTo>
                  <a:pt x="1541443" y="247916"/>
                  <a:pt x="2182557" y="0"/>
                  <a:pt x="2881574" y="0"/>
                </a:cubicBezTo>
                <a:cubicBezTo>
                  <a:pt x="4179749" y="0"/>
                  <a:pt x="5278215" y="855058"/>
                  <a:pt x="5644500" y="2032703"/>
                </a:cubicBezTo>
                <a:lnTo>
                  <a:pt x="5658498" y="2087143"/>
                </a:lnTo>
                <a:lnTo>
                  <a:pt x="1928931" y="5088743"/>
                </a:lnTo>
                <a:lnTo>
                  <a:pt x="0" y="2691993"/>
                </a:lnTo>
                <a:lnTo>
                  <a:pt x="7450" y="2560795"/>
                </a:lnTo>
                <a:cubicBezTo>
                  <a:pt x="94683" y="1797754"/>
                  <a:pt x="478776" y="1124908"/>
                  <a:pt x="1041364" y="660618"/>
                </a:cubicBezTo>
                <a:close/>
              </a:path>
            </a:pathLst>
          </a:custGeom>
          <a:blipFill dpi="0" rotWithShape="1">
            <a:blip r:embed="rId2" cstate="print">
              <a:extLst>
                <a:ext uri="{BEBA8EAE-BF5A-486C-A8C5-ECC9F3942E4B}">
                  <a14:imgProps xmlns:a14="http://schemas.microsoft.com/office/drawing/2010/main">
                    <a14:imgLayer r:embed="rId3">
                      <a14:imgEffect>
                        <a14:saturation sat="0"/>
                      </a14:imgEffect>
                      <a14:imgEffect>
                        <a14:brightnessContrast bright="8000" contrast="-25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Oval 4">
            <a:extLst>
              <a:ext uri="{FF2B5EF4-FFF2-40B4-BE49-F238E27FC236}">
                <a16:creationId xmlns:a16="http://schemas.microsoft.com/office/drawing/2014/main" id="{3B5704EA-7A65-5CC2-D428-F28396B06208}"/>
              </a:ext>
            </a:extLst>
          </p:cNvPr>
          <p:cNvSpPr/>
          <p:nvPr userDrawn="1"/>
        </p:nvSpPr>
        <p:spPr>
          <a:xfrm>
            <a:off x="356461" y="2238899"/>
            <a:ext cx="1411557" cy="1411557"/>
          </a:xfrm>
          <a:prstGeom prst="ellipse">
            <a:avLst/>
          </a:prstGeom>
          <a:solidFill>
            <a:schemeClr val="accent1">
              <a:alpha val="760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75000"/>
                </a:schemeClr>
              </a:solidFill>
            </a:endParaRPr>
          </a:p>
        </p:txBody>
      </p:sp>
      <p:sp>
        <p:nvSpPr>
          <p:cNvPr id="3" name="Footer Placeholder 2">
            <a:extLst>
              <a:ext uri="{FF2B5EF4-FFF2-40B4-BE49-F238E27FC236}">
                <a16:creationId xmlns:a16="http://schemas.microsoft.com/office/drawing/2014/main" id="{EF04B56E-067D-C824-6EEB-3CCE57E4B5BA}"/>
              </a:ext>
            </a:extLst>
          </p:cNvPr>
          <p:cNvSpPr>
            <a:spLocks noGrp="1"/>
          </p:cNvSpPr>
          <p:nvPr>
            <p:ph type="ftr" sz="quarter" idx="10"/>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915DB247-3AE7-BCCA-E0CC-BC0FD69A7E6D}"/>
              </a:ext>
            </a:extLst>
          </p:cNvPr>
          <p:cNvSpPr>
            <a:spLocks noGrp="1"/>
          </p:cNvSpPr>
          <p:nvPr>
            <p:ph type="sldNum" sz="quarter" idx="11"/>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3840231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3DC3A9-D4E6-42CF-91A8-F267C7C66CCB}"/>
              </a:ext>
            </a:extLst>
          </p:cNvPr>
          <p:cNvSpPr>
            <a:spLocks noGrp="1"/>
          </p:cNvSpPr>
          <p:nvPr>
            <p:ph type="body" idx="1"/>
          </p:nvPr>
        </p:nvSpPr>
        <p:spPr>
          <a:xfrm>
            <a:off x="849880" y="1781357"/>
            <a:ext cx="5157787" cy="823912"/>
          </a:xfrm>
        </p:spPr>
        <p:txBody>
          <a:bodyPr lIns="0" tIns="0" rIns="0" bIns="0" anchor="b">
            <a:noAutofit/>
          </a:bodyPr>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52CCA9-53A3-4DA5-AD45-C2A2C12A3A6A}"/>
              </a:ext>
            </a:extLst>
          </p:cNvPr>
          <p:cNvSpPr>
            <a:spLocks noGrp="1"/>
          </p:cNvSpPr>
          <p:nvPr>
            <p:ph sz="half" idx="2"/>
          </p:nvPr>
        </p:nvSpPr>
        <p:spPr>
          <a:xfrm>
            <a:off x="849880" y="2605269"/>
            <a:ext cx="5157787" cy="3684588"/>
          </a:xfrm>
        </p:spPr>
        <p:txBody>
          <a:bodyPr lIns="0" tIns="0" rIns="0" bIns="0">
            <a:noAutofit/>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00C9C6-BD61-4D2C-9146-FB785BAE4FF3}"/>
              </a:ext>
            </a:extLst>
          </p:cNvPr>
          <p:cNvSpPr>
            <a:spLocks noGrp="1"/>
          </p:cNvSpPr>
          <p:nvPr>
            <p:ph type="body" sz="quarter" idx="3"/>
          </p:nvPr>
        </p:nvSpPr>
        <p:spPr>
          <a:xfrm>
            <a:off x="6182292" y="1781357"/>
            <a:ext cx="5183188" cy="823912"/>
          </a:xfrm>
        </p:spPr>
        <p:txBody>
          <a:bodyPr lIns="0" tIns="0" rIns="0" bIns="0" anchor="b">
            <a:noAutofit/>
          </a:bodyPr>
          <a:lstStyle>
            <a:lvl1pPr marL="0" indent="0">
              <a:buNone/>
              <a:defRPr sz="2400" b="1">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E342EE-68BB-484D-98C3-48A7847549D4}"/>
              </a:ext>
            </a:extLst>
          </p:cNvPr>
          <p:cNvSpPr>
            <a:spLocks noGrp="1"/>
          </p:cNvSpPr>
          <p:nvPr>
            <p:ph sz="quarter" idx="4"/>
          </p:nvPr>
        </p:nvSpPr>
        <p:spPr>
          <a:xfrm>
            <a:off x="6182292" y="2605269"/>
            <a:ext cx="5183188" cy="3684588"/>
          </a:xfrm>
        </p:spPr>
        <p:txBody>
          <a:bodyPr lIns="0" tIns="0" rIns="0" bIns="0">
            <a:noAutofit/>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a:extLst>
              <a:ext uri="{FF2B5EF4-FFF2-40B4-BE49-F238E27FC236}">
                <a16:creationId xmlns:a16="http://schemas.microsoft.com/office/drawing/2014/main" id="{2EEB52FD-12DF-7F90-E06C-0C83CEB26F24}"/>
              </a:ext>
            </a:extLst>
          </p:cNvPr>
          <p:cNvSpPr>
            <a:spLocks noGrp="1"/>
          </p:cNvSpPr>
          <p:nvPr>
            <p:ph type="title" hasCustomPrompt="1"/>
          </p:nvPr>
        </p:nvSpPr>
        <p:spPr>
          <a:xfrm>
            <a:off x="850168" y="876301"/>
            <a:ext cx="10122632" cy="652054"/>
          </a:xfrm>
        </p:spPr>
        <p:txBody>
          <a:bodyPr anchor="ctr">
            <a:noAutofit/>
          </a:bodyPr>
          <a:lstStyle>
            <a:lvl1pPr algn="ctr">
              <a:defRPr sz="3600" baseline="0"/>
            </a:lvl1pPr>
          </a:lstStyle>
          <a:p>
            <a:r>
              <a:rPr lang="en-US" dirty="0"/>
              <a:t>CLICK TO EDIT MASTER TITLE</a:t>
            </a:r>
          </a:p>
        </p:txBody>
      </p:sp>
      <p:sp>
        <p:nvSpPr>
          <p:cNvPr id="2" name="Footer Placeholder 1">
            <a:extLst>
              <a:ext uri="{FF2B5EF4-FFF2-40B4-BE49-F238E27FC236}">
                <a16:creationId xmlns:a16="http://schemas.microsoft.com/office/drawing/2014/main" id="{EB5B760E-02DF-5B11-D744-D98DE8A01E9E}"/>
              </a:ext>
            </a:extLst>
          </p:cNvPr>
          <p:cNvSpPr>
            <a:spLocks noGrp="1"/>
          </p:cNvSpPr>
          <p:nvPr>
            <p:ph type="ftr" sz="quarter" idx="10"/>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50CBFEC7-DD3B-F9AE-2192-83960534DE75}"/>
              </a:ext>
            </a:extLst>
          </p:cNvPr>
          <p:cNvSpPr>
            <a:spLocks noGrp="1"/>
          </p:cNvSpPr>
          <p:nvPr>
            <p:ph type="sldNum" sz="quarter" idx="11"/>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4062460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AB86DE8E-78DF-CA66-5AED-C7FF0CCF03CD}"/>
              </a:ext>
              <a:ext uri="{C183D7F6-B498-43B3-948B-1728B52AA6E4}">
                <adec:decorative xmlns:adec="http://schemas.microsoft.com/office/drawing/2017/decorative" val="1"/>
              </a:ext>
            </a:extLst>
          </p:cNvPr>
          <p:cNvSpPr/>
          <p:nvPr userDrawn="1"/>
        </p:nvSpPr>
        <p:spPr>
          <a:xfrm>
            <a:off x="2817383" y="4010866"/>
            <a:ext cx="5056094" cy="2847135"/>
          </a:xfrm>
          <a:custGeom>
            <a:avLst/>
            <a:gdLst>
              <a:gd name="connsiteX0" fmla="*/ 2528047 w 5056094"/>
              <a:gd name="connsiteY0" fmla="*/ 0 h 2847135"/>
              <a:gd name="connsiteX1" fmla="*/ 5056094 w 5056094"/>
              <a:gd name="connsiteY1" fmla="*/ 2528047 h 2847135"/>
              <a:gd name="connsiteX2" fmla="*/ 5043042 w 5056094"/>
              <a:gd name="connsiteY2" fmla="*/ 2786525 h 2847135"/>
              <a:gd name="connsiteX3" fmla="*/ 5033792 w 5056094"/>
              <a:gd name="connsiteY3" fmla="*/ 2847135 h 2847135"/>
              <a:gd name="connsiteX4" fmla="*/ 22302 w 5056094"/>
              <a:gd name="connsiteY4" fmla="*/ 2847135 h 2847135"/>
              <a:gd name="connsiteX5" fmla="*/ 13052 w 5056094"/>
              <a:gd name="connsiteY5" fmla="*/ 2786525 h 2847135"/>
              <a:gd name="connsiteX6" fmla="*/ 0 w 5056094"/>
              <a:gd name="connsiteY6" fmla="*/ 2528047 h 2847135"/>
              <a:gd name="connsiteX7" fmla="*/ 2528047 w 5056094"/>
              <a:gd name="connsiteY7" fmla="*/ 0 h 2847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56094" h="2847135">
                <a:moveTo>
                  <a:pt x="2528047" y="0"/>
                </a:moveTo>
                <a:cubicBezTo>
                  <a:pt x="3924249" y="0"/>
                  <a:pt x="5056094" y="1131845"/>
                  <a:pt x="5056094" y="2528047"/>
                </a:cubicBezTo>
                <a:cubicBezTo>
                  <a:pt x="5056094" y="2615310"/>
                  <a:pt x="5051673" y="2701540"/>
                  <a:pt x="5043042" y="2786525"/>
                </a:cubicBezTo>
                <a:lnTo>
                  <a:pt x="5033792" y="2847135"/>
                </a:lnTo>
                <a:lnTo>
                  <a:pt x="22302" y="2847135"/>
                </a:lnTo>
                <a:lnTo>
                  <a:pt x="13052" y="2786525"/>
                </a:lnTo>
                <a:cubicBezTo>
                  <a:pt x="4422" y="2701540"/>
                  <a:pt x="0" y="2615310"/>
                  <a:pt x="0" y="2528047"/>
                </a:cubicBezTo>
                <a:cubicBezTo>
                  <a:pt x="0" y="1131845"/>
                  <a:pt x="1131845" y="0"/>
                  <a:pt x="2528047" y="0"/>
                </a:cubicBezTo>
                <a:close/>
              </a:path>
            </a:pathLst>
          </a:custGeom>
          <a:solidFill>
            <a:schemeClr val="accent1">
              <a:alpha val="8969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accent1"/>
              </a:solidFill>
            </a:endParaRPr>
          </a:p>
        </p:txBody>
      </p:sp>
      <p:pic>
        <p:nvPicPr>
          <p:cNvPr id="12" name="Picture 11" descr="Modern house with cubic design">
            <a:extLst>
              <a:ext uri="{FF2B5EF4-FFF2-40B4-BE49-F238E27FC236}">
                <a16:creationId xmlns:a16="http://schemas.microsoft.com/office/drawing/2014/main" id="{FE966628-FEAF-3BD3-2DC4-23A466ABB935}"/>
              </a:ext>
            </a:extLst>
          </p:cNvPr>
          <p:cNvPicPr>
            <a:picLocks noChangeAspect="1"/>
          </p:cNvPicPr>
          <p:nvPr userDrawn="1"/>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12000" contrast="-17000"/>
                    </a14:imgEffect>
                  </a14:imgLayer>
                </a14:imgProps>
              </a:ext>
              <a:ext uri="{28A0092B-C50C-407E-A947-70E740481C1C}">
                <a14:useLocalDpi xmlns:a14="http://schemas.microsoft.com/office/drawing/2010/main"/>
              </a:ext>
            </a:extLst>
          </a:blip>
          <a:srcRect b="23487"/>
          <a:stretch/>
        </p:blipFill>
        <p:spPr>
          <a:xfrm>
            <a:off x="2531165" y="2125402"/>
            <a:ext cx="9279835" cy="4732598"/>
          </a:xfrm>
          <a:prstGeom prst="rect">
            <a:avLst/>
          </a:prstGeom>
        </p:spPr>
      </p:pic>
      <p:sp>
        <p:nvSpPr>
          <p:cNvPr id="2" name="Title 1">
            <a:extLst>
              <a:ext uri="{FF2B5EF4-FFF2-40B4-BE49-F238E27FC236}">
                <a16:creationId xmlns:a16="http://schemas.microsoft.com/office/drawing/2014/main" id="{20B5ED18-7A07-47F1-8056-CD86B076AFE2}"/>
              </a:ext>
            </a:extLst>
          </p:cNvPr>
          <p:cNvSpPr>
            <a:spLocks noGrp="1"/>
          </p:cNvSpPr>
          <p:nvPr>
            <p:ph type="title" hasCustomPrompt="1"/>
          </p:nvPr>
        </p:nvSpPr>
        <p:spPr>
          <a:xfrm>
            <a:off x="1228500" y="1155320"/>
            <a:ext cx="8244113" cy="970081"/>
          </a:xfrm>
        </p:spPr>
        <p:txBody>
          <a:bodyPr lIns="0" tIns="0" rIns="0" bIns="0" anchor="t">
            <a:noAutofit/>
          </a:bodyPr>
          <a:lstStyle>
            <a:lvl1pPr>
              <a:lnSpc>
                <a:spcPct val="100000"/>
              </a:lnSpc>
              <a:defRPr sz="3000" b="0" i="0" spc="0" baseline="0">
                <a:latin typeface="+mn-lt"/>
              </a:defRPr>
            </a:lvl1pPr>
          </a:lstStyle>
          <a:p>
            <a:r>
              <a:rPr lang="en-US" dirty="0"/>
              <a:t>CLICK TO EDIT MASTER TITLE STYLE</a:t>
            </a:r>
          </a:p>
        </p:txBody>
      </p:sp>
      <p:sp>
        <p:nvSpPr>
          <p:cNvPr id="8" name="Subtitle 2">
            <a:extLst>
              <a:ext uri="{FF2B5EF4-FFF2-40B4-BE49-F238E27FC236}">
                <a16:creationId xmlns:a16="http://schemas.microsoft.com/office/drawing/2014/main" id="{304A311B-BF0E-4ABD-250E-58093E12EC36}"/>
              </a:ext>
            </a:extLst>
          </p:cNvPr>
          <p:cNvSpPr>
            <a:spLocks noGrp="1"/>
          </p:cNvSpPr>
          <p:nvPr>
            <p:ph type="subTitle" idx="1" hasCustomPrompt="1"/>
          </p:nvPr>
        </p:nvSpPr>
        <p:spPr>
          <a:xfrm>
            <a:off x="1228500" y="2229358"/>
            <a:ext cx="7044643" cy="559184"/>
          </a:xfrm>
        </p:spPr>
        <p:txBody>
          <a:bodyPr lIns="0" tIns="0" rIns="0" bIns="0">
            <a:noAutofit/>
          </a:bodyPr>
          <a:lstStyle>
            <a:lvl1pPr marL="0" indent="0" algn="l">
              <a:buNone/>
              <a:defRPr sz="1800" b="1" spc="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3" name="Footer Placeholder 2">
            <a:extLst>
              <a:ext uri="{FF2B5EF4-FFF2-40B4-BE49-F238E27FC236}">
                <a16:creationId xmlns:a16="http://schemas.microsoft.com/office/drawing/2014/main" id="{2C310569-B083-466A-F24B-8C44360B4EC2}"/>
              </a:ext>
            </a:extLst>
          </p:cNvPr>
          <p:cNvSpPr>
            <a:spLocks noGrp="1"/>
          </p:cNvSpPr>
          <p:nvPr>
            <p:ph type="ftr" sz="quarter" idx="10"/>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75FB78C1-0CD8-FD34-E7BB-B8F6E296A443}"/>
              </a:ext>
            </a:extLst>
          </p:cNvPr>
          <p:cNvSpPr>
            <a:spLocks noGrp="1"/>
          </p:cNvSpPr>
          <p:nvPr>
            <p:ph type="sldNum" sz="quarter" idx="11"/>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1476947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4227E488-456A-A645-EEF4-38AAED9C5ED1}"/>
              </a:ext>
            </a:extLst>
          </p:cNvPr>
          <p:cNvSpPr>
            <a:spLocks noGrp="1"/>
          </p:cNvSpPr>
          <p:nvPr>
            <p:ph type="title" hasCustomPrompt="1"/>
          </p:nvPr>
        </p:nvSpPr>
        <p:spPr>
          <a:xfrm>
            <a:off x="850168" y="876301"/>
            <a:ext cx="10122632" cy="652054"/>
          </a:xfrm>
        </p:spPr>
        <p:txBody>
          <a:bodyPr anchor="ctr">
            <a:noAutofit/>
          </a:bodyPr>
          <a:lstStyle>
            <a:lvl1pPr algn="ctr">
              <a:defRPr sz="3600" baseline="0"/>
            </a:lvl1pPr>
          </a:lstStyle>
          <a:p>
            <a:r>
              <a:rPr lang="en-US" dirty="0"/>
              <a:t>CLICK TO EDIT MASTER TITLE</a:t>
            </a:r>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850327" y="1747520"/>
            <a:ext cx="2226360" cy="2940385"/>
          </a:xfrm>
          <a:solidFill>
            <a:schemeClr val="accent1">
              <a:lumMod val="20000"/>
              <a:lumOff val="80000"/>
            </a:schemeClr>
          </a:solidFill>
        </p:spPr>
        <p:txBody>
          <a:bodyPr anchor="ctr">
            <a:noAutofit/>
          </a:bodyPr>
          <a:lstStyle>
            <a:lvl1pPr marL="0" indent="0" algn="ctr">
              <a:buNone/>
              <a:defRPr sz="1400">
                <a:solidFill>
                  <a:schemeClr val="tx1"/>
                </a:solidFill>
              </a:defRPr>
            </a:lvl1pPr>
          </a:lstStyle>
          <a:p>
            <a:r>
              <a:rPr lang="en-US"/>
              <a:t>Click icon to add picture</a:t>
            </a:r>
            <a:endParaRPr lang="en-US" dirty="0"/>
          </a:p>
        </p:txBody>
      </p:sp>
      <p:sp>
        <p:nvSpPr>
          <p:cNvPr id="21" name="Text Placeholder 20">
            <a:extLst>
              <a:ext uri="{FF2B5EF4-FFF2-40B4-BE49-F238E27FC236}">
                <a16:creationId xmlns:a16="http://schemas.microsoft.com/office/drawing/2014/main" id="{F4825303-FCCD-E705-1213-BF7CF16DF7F6}"/>
              </a:ext>
            </a:extLst>
          </p:cNvPr>
          <p:cNvSpPr>
            <a:spLocks noGrp="1"/>
          </p:cNvSpPr>
          <p:nvPr>
            <p:ph type="body" sz="quarter" idx="17" hasCustomPrompt="1"/>
          </p:nvPr>
        </p:nvSpPr>
        <p:spPr>
          <a:xfrm>
            <a:off x="850326" y="4542790"/>
            <a:ext cx="2226360" cy="1530417"/>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118872" tIns="365760" rIns="0" bIns="0">
            <a:noAutofit/>
          </a:bodyPr>
          <a:lstStyle>
            <a:lvl1pPr marL="0" indent="0" algn="l">
              <a:lnSpc>
                <a:spcPct val="100000"/>
              </a:lnSpc>
              <a:spcBef>
                <a:spcPts val="0"/>
              </a:spcBef>
              <a:buNone/>
              <a:defRPr sz="1800" b="1" i="0" spc="20" baseline="0">
                <a:solidFill>
                  <a:schemeClr val="bg1"/>
                </a:solidFill>
                <a:latin typeface="+mn-lt"/>
              </a:defRPr>
            </a:lvl1pPr>
          </a:lstStyle>
          <a:p>
            <a:pPr lvl="0"/>
            <a:r>
              <a:rPr lang="en-US" dirty="0"/>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985524" y="5567730"/>
            <a:ext cx="1943837" cy="347662"/>
          </a:xfrm>
        </p:spPr>
        <p:txBody>
          <a:bodyPr vert="horz" lIns="0" tIns="0" rIns="0" bIns="0" rtlCol="0">
            <a:noAutofit/>
          </a:bodyPr>
          <a:lstStyle>
            <a:lvl1pPr>
              <a:defRPr lang="en-US" sz="1200" spc="20" baseline="0" dirty="0">
                <a:solidFill>
                  <a:schemeClr val="bg1"/>
                </a:solidFill>
              </a:defRPr>
            </a:lvl1pPr>
          </a:lstStyle>
          <a:p>
            <a:pPr marL="0" lvl="0" indent="0">
              <a:lnSpc>
                <a:spcPct val="100000"/>
              </a:lnSpc>
              <a:spcBef>
                <a:spcPts val="0"/>
              </a:spcBef>
              <a:buNone/>
            </a:pPr>
            <a:r>
              <a:rPr lang="en-US" dirty="0"/>
              <a:t>Title</a:t>
            </a:r>
          </a:p>
        </p:txBody>
      </p:sp>
      <p:sp>
        <p:nvSpPr>
          <p:cNvPr id="25" name="Picture Placeholder 23">
            <a:extLst>
              <a:ext uri="{FF2B5EF4-FFF2-40B4-BE49-F238E27FC236}">
                <a16:creationId xmlns:a16="http://schemas.microsoft.com/office/drawing/2014/main" id="{EA9E795C-FED0-FB6B-2D18-0BDABCA2C5BB}"/>
              </a:ext>
            </a:extLst>
          </p:cNvPr>
          <p:cNvSpPr>
            <a:spLocks noGrp="1"/>
          </p:cNvSpPr>
          <p:nvPr>
            <p:ph type="pic" sz="quarter" idx="26"/>
          </p:nvPr>
        </p:nvSpPr>
        <p:spPr>
          <a:xfrm>
            <a:off x="3489968" y="1758108"/>
            <a:ext cx="2226360" cy="2940385"/>
          </a:xfrm>
          <a:solidFill>
            <a:schemeClr val="accent1">
              <a:lumMod val="20000"/>
              <a:lumOff val="80000"/>
            </a:schemeClr>
          </a:solidFill>
        </p:spPr>
        <p:txBody>
          <a:bodyPr anchor="ctr">
            <a:noAutofit/>
          </a:bodyPr>
          <a:lstStyle>
            <a:lvl1pPr marL="0" indent="0" algn="ctr">
              <a:buNone/>
              <a:defRPr sz="1400">
                <a:solidFill>
                  <a:schemeClr val="tx1"/>
                </a:solidFill>
              </a:defRPr>
            </a:lvl1pPr>
          </a:lstStyle>
          <a:p>
            <a:r>
              <a:rPr lang="en-US"/>
              <a:t>Click icon to add picture</a:t>
            </a:r>
            <a:endParaRPr lang="en-US" dirty="0"/>
          </a:p>
        </p:txBody>
      </p:sp>
      <p:sp>
        <p:nvSpPr>
          <p:cNvPr id="37" name="Text Placeholder 36">
            <a:extLst>
              <a:ext uri="{FF2B5EF4-FFF2-40B4-BE49-F238E27FC236}">
                <a16:creationId xmlns:a16="http://schemas.microsoft.com/office/drawing/2014/main" id="{BF18F814-0B06-5B49-EC7F-2FFDDB498FF6}"/>
              </a:ext>
            </a:extLst>
          </p:cNvPr>
          <p:cNvSpPr>
            <a:spLocks noGrp="1"/>
          </p:cNvSpPr>
          <p:nvPr>
            <p:ph type="body" sz="quarter" idx="34" hasCustomPrompt="1"/>
          </p:nvPr>
        </p:nvSpPr>
        <p:spPr>
          <a:xfrm>
            <a:off x="3489968" y="4542790"/>
            <a:ext cx="2226360" cy="1530417"/>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118872" tIns="365760" rIns="0" bIns="0">
            <a:noAutofit/>
          </a:bodyPr>
          <a:lstStyle>
            <a:lvl1pPr marL="0" indent="0" algn="l">
              <a:lnSpc>
                <a:spcPct val="100000"/>
              </a:lnSpc>
              <a:spcBef>
                <a:spcPts val="0"/>
              </a:spcBef>
              <a:buNone/>
              <a:defRPr sz="1800" b="1" i="0" spc="20" baseline="0">
                <a:solidFill>
                  <a:schemeClr val="bg1"/>
                </a:solidFill>
                <a:latin typeface="+mn-lt"/>
              </a:defRPr>
            </a:lvl1pPr>
          </a:lstStyle>
          <a:p>
            <a:pPr lvl="0"/>
            <a:r>
              <a:rPr lang="en-US" dirty="0"/>
              <a:t>Name</a:t>
            </a:r>
          </a:p>
        </p:txBody>
      </p:sp>
      <p:sp>
        <p:nvSpPr>
          <p:cNvPr id="28" name="Text Placeholder 28">
            <a:extLst>
              <a:ext uri="{FF2B5EF4-FFF2-40B4-BE49-F238E27FC236}">
                <a16:creationId xmlns:a16="http://schemas.microsoft.com/office/drawing/2014/main" id="{518B0AC6-8555-9EC9-31D5-2D41E9278A30}"/>
              </a:ext>
            </a:extLst>
          </p:cNvPr>
          <p:cNvSpPr>
            <a:spLocks noGrp="1"/>
          </p:cNvSpPr>
          <p:nvPr>
            <p:ph type="body" sz="quarter" idx="29" hasCustomPrompt="1"/>
          </p:nvPr>
        </p:nvSpPr>
        <p:spPr>
          <a:xfrm>
            <a:off x="3631421" y="5584541"/>
            <a:ext cx="1943837" cy="347662"/>
          </a:xfrm>
        </p:spPr>
        <p:txBody>
          <a:bodyPr vert="horz" lIns="0" tIns="0" rIns="0" bIns="0" rtlCol="0">
            <a:noAutofit/>
          </a:bodyPr>
          <a:lstStyle>
            <a:lvl1pPr>
              <a:defRPr lang="en-US" sz="1200" spc="20" baseline="0" dirty="0">
                <a:solidFill>
                  <a:schemeClr val="bg1"/>
                </a:solidFill>
              </a:defRPr>
            </a:lvl1pPr>
          </a:lstStyle>
          <a:p>
            <a:pPr marL="0" lvl="0" indent="0">
              <a:lnSpc>
                <a:spcPct val="100000"/>
              </a:lnSpc>
              <a:spcBef>
                <a:spcPts val="0"/>
              </a:spcBef>
              <a:buNone/>
            </a:pPr>
            <a:r>
              <a:rPr lang="en-US" dirty="0"/>
              <a:t>Title</a:t>
            </a:r>
          </a:p>
        </p:txBody>
      </p:sp>
      <p:sp>
        <p:nvSpPr>
          <p:cNvPr id="26" name="Picture Placeholder 23">
            <a:extLst>
              <a:ext uri="{FF2B5EF4-FFF2-40B4-BE49-F238E27FC236}">
                <a16:creationId xmlns:a16="http://schemas.microsoft.com/office/drawing/2014/main" id="{1026B989-CBAD-BCCA-CE61-AC5ABC3F8752}"/>
              </a:ext>
            </a:extLst>
          </p:cNvPr>
          <p:cNvSpPr>
            <a:spLocks noGrp="1"/>
          </p:cNvSpPr>
          <p:nvPr>
            <p:ph type="pic" sz="quarter" idx="27"/>
          </p:nvPr>
        </p:nvSpPr>
        <p:spPr>
          <a:xfrm>
            <a:off x="6139567" y="1758108"/>
            <a:ext cx="2226360" cy="2940385"/>
          </a:xfrm>
          <a:solidFill>
            <a:schemeClr val="accent1">
              <a:lumMod val="20000"/>
              <a:lumOff val="80000"/>
            </a:schemeClr>
          </a:solidFill>
        </p:spPr>
        <p:txBody>
          <a:bodyPr anchor="ctr">
            <a:noAutofit/>
          </a:bodyPr>
          <a:lstStyle>
            <a:lvl1pPr marL="0" indent="0" algn="ctr">
              <a:buNone/>
              <a:defRPr sz="1400">
                <a:solidFill>
                  <a:schemeClr val="tx1"/>
                </a:solidFill>
              </a:defRPr>
            </a:lvl1pPr>
          </a:lstStyle>
          <a:p>
            <a:r>
              <a:rPr lang="en-US"/>
              <a:t>Click icon to add picture</a:t>
            </a:r>
            <a:endParaRPr lang="en-US" dirty="0"/>
          </a:p>
        </p:txBody>
      </p:sp>
      <p:sp>
        <p:nvSpPr>
          <p:cNvPr id="38" name="Text Placeholder 37">
            <a:extLst>
              <a:ext uri="{FF2B5EF4-FFF2-40B4-BE49-F238E27FC236}">
                <a16:creationId xmlns:a16="http://schemas.microsoft.com/office/drawing/2014/main" id="{3A6E4A81-98BC-4A0B-637E-A8A4EF704A29}"/>
              </a:ext>
            </a:extLst>
          </p:cNvPr>
          <p:cNvSpPr>
            <a:spLocks noGrp="1"/>
          </p:cNvSpPr>
          <p:nvPr>
            <p:ph type="body" sz="quarter" idx="35" hasCustomPrompt="1"/>
          </p:nvPr>
        </p:nvSpPr>
        <p:spPr>
          <a:xfrm>
            <a:off x="6139567" y="4542790"/>
            <a:ext cx="2226360" cy="1530417"/>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118872" tIns="365760" rIns="0" bIns="0">
            <a:noAutofit/>
          </a:bodyPr>
          <a:lstStyle>
            <a:lvl1pPr marL="0" indent="0" algn="l">
              <a:lnSpc>
                <a:spcPct val="100000"/>
              </a:lnSpc>
              <a:spcBef>
                <a:spcPts val="0"/>
              </a:spcBef>
              <a:buNone/>
              <a:defRPr sz="1800" b="1" i="0" spc="20" baseline="0">
                <a:solidFill>
                  <a:schemeClr val="bg1"/>
                </a:solidFill>
                <a:latin typeface="+mn-lt"/>
              </a:defRPr>
            </a:lvl1pPr>
          </a:lstStyle>
          <a:p>
            <a:pPr lvl="0"/>
            <a:r>
              <a:rPr lang="en-US" dirty="0"/>
              <a:t>Name</a:t>
            </a:r>
          </a:p>
        </p:txBody>
      </p:sp>
      <p:sp>
        <p:nvSpPr>
          <p:cNvPr id="34" name="Text Placeholder 28">
            <a:extLst>
              <a:ext uri="{FF2B5EF4-FFF2-40B4-BE49-F238E27FC236}">
                <a16:creationId xmlns:a16="http://schemas.microsoft.com/office/drawing/2014/main" id="{671F3A8D-7485-35BA-4D51-752E669CD51B}"/>
              </a:ext>
            </a:extLst>
          </p:cNvPr>
          <p:cNvSpPr>
            <a:spLocks noGrp="1"/>
          </p:cNvSpPr>
          <p:nvPr>
            <p:ph type="body" sz="quarter" idx="31" hasCustomPrompt="1"/>
          </p:nvPr>
        </p:nvSpPr>
        <p:spPr>
          <a:xfrm>
            <a:off x="6260967" y="5584541"/>
            <a:ext cx="1943837" cy="347662"/>
          </a:xfrm>
        </p:spPr>
        <p:txBody>
          <a:bodyPr vert="horz" lIns="0" tIns="0" rIns="0" bIns="0" rtlCol="0">
            <a:noAutofit/>
          </a:bodyPr>
          <a:lstStyle>
            <a:lvl1pPr>
              <a:defRPr lang="en-US" sz="1200" spc="20" baseline="0" dirty="0">
                <a:solidFill>
                  <a:schemeClr val="bg1"/>
                </a:solidFill>
              </a:defRPr>
            </a:lvl1pPr>
          </a:lstStyle>
          <a:p>
            <a:pPr marL="0" lvl="0" indent="0">
              <a:lnSpc>
                <a:spcPct val="100000"/>
              </a:lnSpc>
              <a:spcBef>
                <a:spcPts val="0"/>
              </a:spcBef>
              <a:buNone/>
            </a:pPr>
            <a:r>
              <a:rPr lang="en-US" dirty="0"/>
              <a:t>Title</a:t>
            </a:r>
          </a:p>
        </p:txBody>
      </p:sp>
      <p:sp>
        <p:nvSpPr>
          <p:cNvPr id="24" name="Picture Placeholder 23">
            <a:extLst>
              <a:ext uri="{FF2B5EF4-FFF2-40B4-BE49-F238E27FC236}">
                <a16:creationId xmlns:a16="http://schemas.microsoft.com/office/drawing/2014/main" id="{EC3EE756-2FF0-64E0-D905-235B8973F7D5}"/>
              </a:ext>
            </a:extLst>
          </p:cNvPr>
          <p:cNvSpPr>
            <a:spLocks noGrp="1"/>
          </p:cNvSpPr>
          <p:nvPr>
            <p:ph type="pic" sz="quarter" idx="25"/>
          </p:nvPr>
        </p:nvSpPr>
        <p:spPr>
          <a:xfrm>
            <a:off x="8755158" y="1758108"/>
            <a:ext cx="2226360" cy="2940385"/>
          </a:xfrm>
          <a:solidFill>
            <a:schemeClr val="accent1">
              <a:lumMod val="20000"/>
              <a:lumOff val="80000"/>
            </a:schemeClr>
          </a:solidFill>
        </p:spPr>
        <p:txBody>
          <a:bodyPr anchor="ctr">
            <a:noAutofit/>
          </a:bodyPr>
          <a:lstStyle>
            <a:lvl1pPr marL="0" indent="0" algn="ctr">
              <a:buNone/>
              <a:defRPr sz="1400">
                <a:solidFill>
                  <a:schemeClr val="tx1"/>
                </a:solidFill>
              </a:defRPr>
            </a:lvl1pPr>
          </a:lstStyle>
          <a:p>
            <a:r>
              <a:rPr lang="en-US"/>
              <a:t>Click icon to add picture</a:t>
            </a:r>
            <a:endParaRPr lang="en-US" dirty="0"/>
          </a:p>
        </p:txBody>
      </p:sp>
      <p:sp>
        <p:nvSpPr>
          <p:cNvPr id="39" name="Text Placeholder 38">
            <a:extLst>
              <a:ext uri="{FF2B5EF4-FFF2-40B4-BE49-F238E27FC236}">
                <a16:creationId xmlns:a16="http://schemas.microsoft.com/office/drawing/2014/main" id="{35068E76-B8E5-A95C-FAAC-7F43B2481D14}"/>
              </a:ext>
            </a:extLst>
          </p:cNvPr>
          <p:cNvSpPr>
            <a:spLocks noGrp="1"/>
          </p:cNvSpPr>
          <p:nvPr>
            <p:ph type="body" sz="quarter" idx="36" hasCustomPrompt="1"/>
          </p:nvPr>
        </p:nvSpPr>
        <p:spPr>
          <a:xfrm>
            <a:off x="8755158" y="4542790"/>
            <a:ext cx="2226360" cy="1530417"/>
          </a:xfrm>
          <a:custGeom>
            <a:avLst/>
            <a:gdLst>
              <a:gd name="connsiteX0" fmla="*/ 0 w 2226360"/>
              <a:gd name="connsiteY0" fmla="*/ 0 h 1530417"/>
              <a:gd name="connsiteX1" fmla="*/ 2226360 w 2226360"/>
              <a:gd name="connsiteY1" fmla="*/ 0 h 1530417"/>
              <a:gd name="connsiteX2" fmla="*/ 2226360 w 2226360"/>
              <a:gd name="connsiteY2" fmla="*/ 1530417 h 1530417"/>
              <a:gd name="connsiteX3" fmla="*/ 0 w 2226360"/>
              <a:gd name="connsiteY3" fmla="*/ 1530417 h 1530417"/>
            </a:gdLst>
            <a:ahLst/>
            <a:cxnLst>
              <a:cxn ang="0">
                <a:pos x="connsiteX0" y="connsiteY0"/>
              </a:cxn>
              <a:cxn ang="0">
                <a:pos x="connsiteX1" y="connsiteY1"/>
              </a:cxn>
              <a:cxn ang="0">
                <a:pos x="connsiteX2" y="connsiteY2"/>
              </a:cxn>
              <a:cxn ang="0">
                <a:pos x="connsiteX3" y="connsiteY3"/>
              </a:cxn>
            </a:cxnLst>
            <a:rect l="l" t="t" r="r" b="b"/>
            <a:pathLst>
              <a:path w="2226360" h="1530417">
                <a:moveTo>
                  <a:pt x="0" y="0"/>
                </a:moveTo>
                <a:lnTo>
                  <a:pt x="2226360" y="0"/>
                </a:lnTo>
                <a:lnTo>
                  <a:pt x="2226360" y="1530417"/>
                </a:lnTo>
                <a:lnTo>
                  <a:pt x="0" y="1530417"/>
                </a:lnTo>
                <a:close/>
              </a:path>
            </a:pathLst>
          </a:custGeom>
          <a:solidFill>
            <a:schemeClr val="accent1">
              <a:alpha val="85000"/>
            </a:schemeClr>
          </a:solidFill>
        </p:spPr>
        <p:txBody>
          <a:bodyPr wrap="square" lIns="118872" tIns="365760" rIns="0" bIns="0">
            <a:noAutofit/>
          </a:bodyPr>
          <a:lstStyle>
            <a:lvl1pPr marL="0" indent="0" algn="l">
              <a:lnSpc>
                <a:spcPct val="100000"/>
              </a:lnSpc>
              <a:spcBef>
                <a:spcPts val="0"/>
              </a:spcBef>
              <a:buNone/>
              <a:defRPr sz="1800" b="1" i="0" spc="20" baseline="0">
                <a:solidFill>
                  <a:schemeClr val="bg1"/>
                </a:solidFill>
                <a:latin typeface="+mn-lt"/>
              </a:defRPr>
            </a:lvl1pPr>
          </a:lstStyle>
          <a:p>
            <a:pPr lvl="0"/>
            <a:r>
              <a:rPr lang="en-US" dirty="0"/>
              <a:t>Name</a:t>
            </a:r>
          </a:p>
        </p:txBody>
      </p:sp>
      <p:sp>
        <p:nvSpPr>
          <p:cNvPr id="36" name="Text Placeholder 28">
            <a:extLst>
              <a:ext uri="{FF2B5EF4-FFF2-40B4-BE49-F238E27FC236}">
                <a16:creationId xmlns:a16="http://schemas.microsoft.com/office/drawing/2014/main" id="{5985B1DB-E488-ABA9-E8FB-18D2006DCE09}"/>
              </a:ext>
            </a:extLst>
          </p:cNvPr>
          <p:cNvSpPr>
            <a:spLocks noGrp="1"/>
          </p:cNvSpPr>
          <p:nvPr>
            <p:ph type="body" sz="quarter" idx="33" hasCustomPrompt="1"/>
          </p:nvPr>
        </p:nvSpPr>
        <p:spPr>
          <a:xfrm>
            <a:off x="8890513" y="5584541"/>
            <a:ext cx="1943837" cy="347662"/>
          </a:xfrm>
        </p:spPr>
        <p:txBody>
          <a:bodyPr vert="horz" lIns="0" tIns="0" rIns="0" bIns="0" rtlCol="0">
            <a:noAutofit/>
          </a:bodyPr>
          <a:lstStyle>
            <a:lvl1pPr>
              <a:defRPr lang="en-US" sz="1200" spc="20" baseline="0" dirty="0">
                <a:solidFill>
                  <a:schemeClr val="bg1"/>
                </a:solidFill>
              </a:defRPr>
            </a:lvl1pPr>
          </a:lstStyle>
          <a:p>
            <a:pPr marL="0" lvl="0" indent="0">
              <a:lnSpc>
                <a:spcPct val="100000"/>
              </a:lnSpc>
              <a:spcBef>
                <a:spcPts val="0"/>
              </a:spcBef>
              <a:buNone/>
            </a:pPr>
            <a:r>
              <a:rPr lang="en-US" dirty="0"/>
              <a:t>Title</a:t>
            </a:r>
          </a:p>
        </p:txBody>
      </p:sp>
      <p:sp>
        <p:nvSpPr>
          <p:cNvPr id="4" name="Footer Placeholder 3">
            <a:extLst>
              <a:ext uri="{FF2B5EF4-FFF2-40B4-BE49-F238E27FC236}">
                <a16:creationId xmlns:a16="http://schemas.microsoft.com/office/drawing/2014/main" id="{D6FC1105-93C5-0E50-1656-271A54E5D97D}"/>
              </a:ext>
            </a:extLst>
          </p:cNvPr>
          <p:cNvSpPr>
            <a:spLocks noGrp="1"/>
          </p:cNvSpPr>
          <p:nvPr>
            <p:ph type="ftr" sz="quarter" idx="37"/>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E134F48D-1D23-34DB-1FB6-07EEB752692C}"/>
              </a:ext>
            </a:extLst>
          </p:cNvPr>
          <p:cNvSpPr>
            <a:spLocks noGrp="1"/>
          </p:cNvSpPr>
          <p:nvPr>
            <p:ph type="sldNum" sz="quarter" idx="38"/>
          </p:nvPr>
        </p:nvSpPr>
        <p:spPr/>
        <p:txBody>
          <a:body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3154419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D688C66-2A77-64CD-38B5-90492185CACE}"/>
              </a:ext>
            </a:extLst>
          </p:cNvPr>
          <p:cNvSpPr/>
          <p:nvPr userDrawn="1"/>
        </p:nvSpPr>
        <p:spPr>
          <a:xfrm rot="5400000" flipH="1" flipV="1">
            <a:off x="8570975" y="3236976"/>
            <a:ext cx="6858000" cy="384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ooter Placeholder 4">
            <a:extLst>
              <a:ext uri="{FF2B5EF4-FFF2-40B4-BE49-F238E27FC236}">
                <a16:creationId xmlns:a16="http://schemas.microsoft.com/office/drawing/2014/main" id="{89035839-CD36-5568-9808-CCDD9953C933}"/>
              </a:ext>
            </a:extLst>
          </p:cNvPr>
          <p:cNvSpPr>
            <a:spLocks noGrp="1"/>
          </p:cNvSpPr>
          <p:nvPr>
            <p:ph type="ftr" sz="quarter" idx="3"/>
          </p:nvPr>
        </p:nvSpPr>
        <p:spPr>
          <a:xfrm rot="16200000">
            <a:off x="8854442" y="2953511"/>
            <a:ext cx="6291068" cy="384048"/>
          </a:xfrm>
          <a:prstGeom prst="rect">
            <a:avLst/>
          </a:prstGeom>
          <a:noFill/>
        </p:spPr>
        <p:txBody>
          <a:bodyPr vert="horz" lIns="210312" tIns="45720" rIns="91440" bIns="45720" rtlCol="0" anchor="ctr"/>
          <a:lstStyle>
            <a:lvl1pPr algn="l">
              <a:defRPr sz="1200" b="1" cap="all" spc="300" baseline="0">
                <a:solidFill>
                  <a:schemeClr val="bg1"/>
                </a:solidFill>
                <a:latin typeface="+mj-lt"/>
              </a:defRPr>
            </a:lvl1pPr>
          </a:lstStyle>
          <a:p>
            <a:r>
              <a:rPr lang="en-US" dirty="0"/>
              <a:t>Presentation Title</a:t>
            </a:r>
          </a:p>
        </p:txBody>
      </p:sp>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846438" y="409576"/>
            <a:ext cx="10972800" cy="1325563"/>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745644" y="1825625"/>
            <a:ext cx="11098307"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a:extLst>
              <a:ext uri="{FF2B5EF4-FFF2-40B4-BE49-F238E27FC236}">
                <a16:creationId xmlns:a16="http://schemas.microsoft.com/office/drawing/2014/main" id="{533E5E79-C396-3919-759D-5AD893CE4260}"/>
              </a:ext>
            </a:extLst>
          </p:cNvPr>
          <p:cNvSpPr>
            <a:spLocks noGrp="1"/>
          </p:cNvSpPr>
          <p:nvPr>
            <p:ph type="sldNum" sz="quarter" idx="4"/>
          </p:nvPr>
        </p:nvSpPr>
        <p:spPr>
          <a:xfrm rot="16200000">
            <a:off x="11716511" y="6382510"/>
            <a:ext cx="566928" cy="384048"/>
          </a:xfrm>
          <a:prstGeom prst="rect">
            <a:avLst/>
          </a:prstGeom>
        </p:spPr>
        <p:txBody>
          <a:bodyPr vert="horz" lIns="91440" tIns="45720" rIns="91440" bIns="45720" rtlCol="0" anchor="ctr"/>
          <a:lstStyle>
            <a:lvl1pPr algn="ctr">
              <a:defRPr sz="1400">
                <a:solidFill>
                  <a:schemeClr val="bg1"/>
                </a:solidFill>
              </a:defRPr>
            </a:lvl1pPr>
          </a:lstStyle>
          <a:p>
            <a:fld id="{09A01C0A-2BB6-49E7-91A3-DCB9F9F59583}"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52" r:id="rId5"/>
    <p:sldLayoutId id="2147483665" r:id="rId6"/>
    <p:sldLayoutId id="2147483653" r:id="rId7"/>
    <p:sldLayoutId id="2147483654" r:id="rId8"/>
    <p:sldLayoutId id="2147483658" r:id="rId9"/>
    <p:sldLayoutId id="2147483655" r:id="rId10"/>
    <p:sldLayoutId id="2147483656" r:id="rId11"/>
    <p:sldLayoutId id="2147483657" r:id="rId12"/>
    <p:sldLayoutId id="2147483664" r:id="rId13"/>
    <p:sldLayoutId id="2147483663" r:id="rId14"/>
  </p:sldLayoutIdLst>
  <p:hf hdr="0" dt="0"/>
  <p:txStyles>
    <p:titleStyle>
      <a:lvl1pPr algn="l" defTabSz="914400" rtl="0" eaLnBrk="1" latinLnBrk="0" hangingPunct="1">
        <a:lnSpc>
          <a:spcPct val="90000"/>
        </a:lnSpc>
        <a:spcBef>
          <a:spcPct val="0"/>
        </a:spcBef>
        <a:buNone/>
        <a:defRPr sz="4000" b="1" i="0" kern="1200" cap="all" spc="600" baseline="0">
          <a:solidFill>
            <a:schemeClr val="tx1"/>
          </a:solidFill>
          <a:latin typeface="+mj-lt"/>
          <a:ea typeface="+mj-ea"/>
          <a:cs typeface="Arial Black" panose="020B0604020202020204" pitchFamily="34" charset="0"/>
        </a:defRPr>
      </a:lvl1pPr>
    </p:titleStyle>
    <p:bodyStyle>
      <a:lvl1pPr marL="0" indent="0" algn="l" defTabSz="914400" rtl="0" eaLnBrk="1" latinLnBrk="0" hangingPunct="1">
        <a:lnSpc>
          <a:spcPct val="150000"/>
        </a:lnSpc>
        <a:spcBef>
          <a:spcPts val="1000"/>
        </a:spcBef>
        <a:buFontTx/>
        <a:buNone/>
        <a:defRPr sz="2400" b="0" i="0" kern="1200">
          <a:solidFill>
            <a:schemeClr val="tx1"/>
          </a:solidFill>
          <a:latin typeface="+mn-lt"/>
          <a:ea typeface="+mn-ea"/>
          <a:cs typeface="+mn-cs"/>
        </a:defRPr>
      </a:lvl1pPr>
      <a:lvl2pPr marL="457200" indent="0" algn="l" defTabSz="914400" rtl="0" eaLnBrk="1" latinLnBrk="0" hangingPunct="1">
        <a:lnSpc>
          <a:spcPct val="150000"/>
        </a:lnSpc>
        <a:spcBef>
          <a:spcPts val="500"/>
        </a:spcBef>
        <a:buFontTx/>
        <a:buNone/>
        <a:defRPr sz="2200" b="0" i="0" kern="1200">
          <a:solidFill>
            <a:schemeClr val="tx1"/>
          </a:solidFill>
          <a:latin typeface="Avenir Next LT Pro" panose="020B0504020202020204" pitchFamily="34" charset="77"/>
          <a:ea typeface="+mn-ea"/>
          <a:cs typeface="+mn-cs"/>
        </a:defRPr>
      </a:lvl2pPr>
      <a:lvl3pPr marL="914400" indent="0" algn="l" defTabSz="914400" rtl="0" eaLnBrk="1" latinLnBrk="0" hangingPunct="1">
        <a:lnSpc>
          <a:spcPct val="150000"/>
        </a:lnSpc>
        <a:spcBef>
          <a:spcPts val="500"/>
        </a:spcBef>
        <a:buFontTx/>
        <a:buNone/>
        <a:defRPr sz="2000" b="0" i="0" kern="1200">
          <a:solidFill>
            <a:schemeClr val="tx1"/>
          </a:solidFill>
          <a:latin typeface="Avenir Next LT Pro" panose="020B0504020202020204" pitchFamily="34" charset="77"/>
          <a:ea typeface="+mn-ea"/>
          <a:cs typeface="+mn-cs"/>
        </a:defRPr>
      </a:lvl3pPr>
      <a:lvl4pPr marL="1371600" indent="0" algn="l" defTabSz="914400" rtl="0" eaLnBrk="1" latinLnBrk="0" hangingPunct="1">
        <a:lnSpc>
          <a:spcPct val="150000"/>
        </a:lnSpc>
        <a:spcBef>
          <a:spcPts val="500"/>
        </a:spcBef>
        <a:buFontTx/>
        <a:buNone/>
        <a:defRPr sz="1800" b="0" i="0" kern="1200">
          <a:solidFill>
            <a:schemeClr val="tx1"/>
          </a:solidFill>
          <a:latin typeface="Avenir Next LT Pro" panose="020B0504020202020204" pitchFamily="34" charset="77"/>
          <a:ea typeface="+mn-ea"/>
          <a:cs typeface="+mn-cs"/>
        </a:defRPr>
      </a:lvl4pPr>
      <a:lvl5pPr marL="1828800" indent="0" algn="l" defTabSz="914400" rtl="0" eaLnBrk="1" latinLnBrk="0" hangingPunct="1">
        <a:lnSpc>
          <a:spcPct val="150000"/>
        </a:lnSpc>
        <a:spcBef>
          <a:spcPts val="500"/>
        </a:spcBef>
        <a:buFontTx/>
        <a:buNone/>
        <a:defRPr sz="1800" b="0" i="0" kern="1200">
          <a:solidFill>
            <a:schemeClr val="tx1"/>
          </a:solidFill>
          <a:latin typeface="Avenir Next LT Pro" panose="020B050402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4" orient="horz" pos="1152" userDrawn="1">
          <p15:clr>
            <a:srgbClr val="547EBF"/>
          </p15:clr>
        </p15:guide>
        <p15:guide id="5" pos="7440" userDrawn="1">
          <p15:clr>
            <a:srgbClr val="547EBF"/>
          </p15:clr>
        </p15:guide>
        <p15:guide id="6" orient="horz" pos="4080" userDrawn="1">
          <p15:clr>
            <a:srgbClr val="547EBF"/>
          </p15:clr>
        </p15:guide>
        <p15:guide id="19" userDrawn="1">
          <p15:clr>
            <a:srgbClr val="547EBF"/>
          </p15:clr>
        </p15:guide>
        <p15:guide id="20" pos="7680" userDrawn="1">
          <p15:clr>
            <a:srgbClr val="547EBF"/>
          </p15:clr>
        </p15:guide>
        <p15:guide id="21" pos="528" userDrawn="1">
          <p15:clr>
            <a:srgbClr val="547EBF"/>
          </p15:clr>
        </p15:guide>
        <p15:guide id="22" pos="6912" userDrawn="1">
          <p15:clr>
            <a:srgbClr val="547EBF"/>
          </p15:clr>
        </p15:guide>
        <p15:guide id="23" orient="horz" pos="240" userDrawn="1">
          <p15:clr>
            <a:srgbClr val="547EBF"/>
          </p15:clr>
        </p15:guide>
        <p15:guide id="25" orient="horz" pos="552" userDrawn="1">
          <p15:clr>
            <a:srgbClr val="547EBF"/>
          </p15:clr>
        </p15:guide>
      </p15:sldGuideLst>
    </p:ext>
  </p:extLst>
</p:sldMaster>
</file>

<file path=ppt/slides/_rels/slide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microsoft.com/office/2007/relationships/hdphoto" Target="../media/hdphoto11.wdp"/><Relationship Id="rId7" Type="http://schemas.microsoft.com/office/2007/relationships/hdphoto" Target="../media/hdphoto13.wdp"/><Relationship Id="rId2" Type="http://schemas.openxmlformats.org/officeDocument/2006/relationships/image" Target="../media/image17.png"/><Relationship Id="rId1" Type="http://schemas.openxmlformats.org/officeDocument/2006/relationships/slideLayout" Target="../slideLayouts/slideLayout11.xml"/><Relationship Id="rId6" Type="http://schemas.openxmlformats.org/officeDocument/2006/relationships/image" Target="../media/image19.png"/><Relationship Id="rId11" Type="http://schemas.microsoft.com/office/2007/relationships/hdphoto" Target="../media/hdphoto6.wdp"/><Relationship Id="rId5" Type="http://schemas.microsoft.com/office/2007/relationships/hdphoto" Target="../media/hdphoto12.wdp"/><Relationship Id="rId10" Type="http://schemas.openxmlformats.org/officeDocument/2006/relationships/image" Target="../media/image6.png"/><Relationship Id="rId4" Type="http://schemas.openxmlformats.org/officeDocument/2006/relationships/image" Target="../media/image18.png"/><Relationship Id="rId9" Type="http://schemas.microsoft.com/office/2007/relationships/hdphoto" Target="../media/hdphoto14.wdp"/></Relationships>
</file>

<file path=ppt/slides/_rels/slide12.xml.rels><?xml version="1.0" encoding="UTF-8" standalone="yes"?>
<Relationships xmlns="http://schemas.openxmlformats.org/package/2006/relationships"><Relationship Id="rId3" Type="http://schemas.openxmlformats.org/officeDocument/2006/relationships/hyperlink" Target="mailto:mirjam@contoso.com"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8.wdp"/><Relationship Id="rId5" Type="http://schemas.openxmlformats.org/officeDocument/2006/relationships/image" Target="../media/image8.png"/><Relationship Id="rId4" Type="http://schemas.microsoft.com/office/2007/relationships/hdphoto" Target="../media/hdphoto7.wdp"/></Relationships>
</file>

<file path=ppt/slides/_rels/slide3.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6.jfif"/><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7228BAE-048B-681E-DD8D-BD96B22560E0}"/>
              </a:ext>
            </a:extLst>
          </p:cNvPr>
          <p:cNvSpPr>
            <a:spLocks noGrp="1"/>
          </p:cNvSpPr>
          <p:nvPr>
            <p:ph type="ctrTitle"/>
          </p:nvPr>
        </p:nvSpPr>
        <p:spPr>
          <a:xfrm>
            <a:off x="-288489" y="122307"/>
            <a:ext cx="7683765" cy="3044227"/>
          </a:xfrm>
        </p:spPr>
        <p:txBody>
          <a:bodyPr/>
          <a:lstStyle/>
          <a:p>
            <a:pPr algn="ctr"/>
            <a:r>
              <a:rPr lang="en-US" sz="2800" dirty="0"/>
              <a:t>Libyan international medical university</a:t>
            </a:r>
            <a:br>
              <a:rPr lang="en-US" dirty="0"/>
            </a:br>
            <a:br>
              <a:rPr lang="en-US" dirty="0"/>
            </a:br>
            <a:r>
              <a:rPr lang="en-US" sz="2400" b="1" dirty="0">
                <a:effectLst/>
                <a:latin typeface="Times New Roman" panose="02020603050405020304" pitchFamily="18" charset="0"/>
                <a:ea typeface="Calibri" panose="020F0502020204030204" pitchFamily="34" charset="0"/>
                <a:cs typeface="Arial" panose="020B0604020202020204" pitchFamily="34" charset="0"/>
              </a:rPr>
              <a:t>TESLA’S BUSINESS MODEL</a:t>
            </a:r>
            <a:br>
              <a:rPr lang="en-US" sz="1800" dirty="0">
                <a:effectLst/>
                <a:latin typeface="Calibri" panose="020F0502020204030204" pitchFamily="34" charset="0"/>
                <a:ea typeface="Calibri" panose="020F0502020204030204" pitchFamily="34" charset="0"/>
                <a:cs typeface="Arial" panose="020B0604020202020204" pitchFamily="34" charset="0"/>
              </a:rPr>
            </a:br>
            <a:endParaRPr lang="en-US" dirty="0"/>
          </a:p>
        </p:txBody>
      </p:sp>
      <p:sp>
        <p:nvSpPr>
          <p:cNvPr id="7" name="Subtitle 6">
            <a:extLst>
              <a:ext uri="{FF2B5EF4-FFF2-40B4-BE49-F238E27FC236}">
                <a16:creationId xmlns:a16="http://schemas.microsoft.com/office/drawing/2014/main" id="{3AFD8D3D-82CB-EA16-814E-A3FED8BBF39B}"/>
              </a:ext>
            </a:extLst>
          </p:cNvPr>
          <p:cNvSpPr>
            <a:spLocks noGrp="1"/>
          </p:cNvSpPr>
          <p:nvPr>
            <p:ph type="subTitle" idx="1"/>
          </p:nvPr>
        </p:nvSpPr>
        <p:spPr>
          <a:xfrm>
            <a:off x="-492743" y="3366655"/>
            <a:ext cx="7414940" cy="578325"/>
          </a:xfrm>
        </p:spPr>
        <p:txBody>
          <a:bodyPr/>
          <a:lstStyle/>
          <a:p>
            <a:pPr algn="ctr"/>
            <a:r>
              <a:rPr lang="en-US" dirty="0">
                <a:solidFill>
                  <a:srgbClr val="000000"/>
                </a:solidFill>
                <a:highlight>
                  <a:srgbClr val="A2A2A2"/>
                </a:highlight>
              </a:rPr>
              <a:t>By: najla Dhmany</a:t>
            </a:r>
          </a:p>
          <a:p>
            <a:pPr algn="ctr"/>
            <a:r>
              <a:rPr lang="en-US" dirty="0">
                <a:solidFill>
                  <a:srgbClr val="000000"/>
                </a:solidFill>
                <a:highlight>
                  <a:srgbClr val="A2A2A2"/>
                </a:highlight>
              </a:rPr>
              <a:t>E-mail: najla_1684@limu.edu.ly</a:t>
            </a:r>
          </a:p>
        </p:txBody>
      </p:sp>
      <p:pic>
        <p:nvPicPr>
          <p:cNvPr id="20" name="Picture 19" descr="Icon&#10;&#10;Description automatically generated">
            <a:extLst>
              <a:ext uri="{FF2B5EF4-FFF2-40B4-BE49-F238E27FC236}">
                <a16:creationId xmlns:a16="http://schemas.microsoft.com/office/drawing/2014/main" id="{2951A5D0-6302-61F5-4190-BC27D9497BD8}"/>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7673110" y="1894905"/>
            <a:ext cx="3964885" cy="2378930"/>
          </a:xfrm>
          <a:prstGeom prst="rect">
            <a:avLst/>
          </a:prstGeom>
        </p:spPr>
      </p:pic>
      <p:sp>
        <p:nvSpPr>
          <p:cNvPr id="6" name="TextBox 5">
            <a:extLst>
              <a:ext uri="{FF2B5EF4-FFF2-40B4-BE49-F238E27FC236}">
                <a16:creationId xmlns:a16="http://schemas.microsoft.com/office/drawing/2014/main" id="{1C492756-7F95-42E3-8CAA-64E28F733924}"/>
              </a:ext>
            </a:extLst>
          </p:cNvPr>
          <p:cNvSpPr txBox="1"/>
          <p:nvPr/>
        </p:nvSpPr>
        <p:spPr>
          <a:xfrm>
            <a:off x="-936885" y="4768182"/>
            <a:ext cx="6340838" cy="282193"/>
          </a:xfrm>
          <a:prstGeom prst="rect">
            <a:avLst/>
          </a:prstGeom>
          <a:noFill/>
        </p:spPr>
        <p:txBody>
          <a:bodyPr wrap="square">
            <a:spAutoFit/>
          </a:bodyPr>
          <a:lstStyle/>
          <a:p>
            <a:pPr marL="0" indent="0" algn="ctr">
              <a:lnSpc>
                <a:spcPts val="1400"/>
              </a:lnSpc>
              <a:buNone/>
            </a:pPr>
            <a:r>
              <a:rPr lang="en-US" sz="1600" dirty="0">
                <a:solidFill>
                  <a:srgbClr val="0070C0"/>
                </a:solidFill>
              </a:rPr>
              <a:t> </a:t>
            </a:r>
            <a:r>
              <a:rPr lang="en-US" sz="1800" b="1" dirty="0">
                <a:solidFill>
                  <a:schemeClr val="accent2"/>
                </a:solidFill>
                <a:latin typeface="Raleway Black" charset="0"/>
              </a:rPr>
              <a:t>Instructor: Mr. Mohammed </a:t>
            </a:r>
            <a:r>
              <a:rPr lang="en-US" sz="1800" b="1" dirty="0" err="1">
                <a:solidFill>
                  <a:schemeClr val="accent2"/>
                </a:solidFill>
                <a:latin typeface="Raleway Black" charset="0"/>
              </a:rPr>
              <a:t>Alzwawi</a:t>
            </a:r>
            <a:endParaRPr lang="en-US" sz="1800" b="1" dirty="0">
              <a:solidFill>
                <a:schemeClr val="accent2"/>
              </a:solidFill>
              <a:latin typeface="Raleway Black" charset="0"/>
            </a:endParaRPr>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EA49A-DC7C-9C4F-2F9A-564E195C5628}"/>
              </a:ext>
            </a:extLst>
          </p:cNvPr>
          <p:cNvSpPr>
            <a:spLocks noGrp="1"/>
          </p:cNvSpPr>
          <p:nvPr>
            <p:ph type="title"/>
          </p:nvPr>
        </p:nvSpPr>
        <p:spPr>
          <a:xfrm>
            <a:off x="458952" y="626284"/>
            <a:ext cx="4567228" cy="1877976"/>
          </a:xfrm>
        </p:spPr>
        <p:txBody>
          <a:bodyPr/>
          <a:lstStyle/>
          <a:p>
            <a:r>
              <a:rPr lang="en-US" dirty="0"/>
              <a:t>Information of tesla</a:t>
            </a:r>
          </a:p>
        </p:txBody>
      </p:sp>
      <p:sp>
        <p:nvSpPr>
          <p:cNvPr id="10" name="Slide Number Placeholder 9">
            <a:extLst>
              <a:ext uri="{FF2B5EF4-FFF2-40B4-BE49-F238E27FC236}">
                <a16:creationId xmlns:a16="http://schemas.microsoft.com/office/drawing/2014/main" id="{F85384B4-F5D2-6521-EDF6-AAF2511DE148}"/>
              </a:ext>
            </a:extLst>
          </p:cNvPr>
          <p:cNvSpPr>
            <a:spLocks noGrp="1"/>
          </p:cNvSpPr>
          <p:nvPr>
            <p:ph type="sldNum" sz="quarter" idx="11"/>
          </p:nvPr>
        </p:nvSpPr>
        <p:spPr/>
        <p:txBody>
          <a:bodyPr/>
          <a:lstStyle/>
          <a:p>
            <a:fld id="{09A01C0A-2BB6-49E7-91A3-DCB9F9F59583}" type="slidenum">
              <a:rPr lang="en-US" smtClean="0"/>
              <a:pPr/>
              <a:t>10</a:t>
            </a:fld>
            <a:endParaRPr lang="en-US" dirty="0"/>
          </a:p>
        </p:txBody>
      </p:sp>
      <p:sp>
        <p:nvSpPr>
          <p:cNvPr id="4" name="Content Placeholder 3">
            <a:extLst>
              <a:ext uri="{FF2B5EF4-FFF2-40B4-BE49-F238E27FC236}">
                <a16:creationId xmlns:a16="http://schemas.microsoft.com/office/drawing/2014/main" id="{4B2E2494-1BF0-04BD-6C96-0C2C9EAA9A40}"/>
              </a:ext>
            </a:extLst>
          </p:cNvPr>
          <p:cNvSpPr>
            <a:spLocks noGrp="1"/>
          </p:cNvSpPr>
          <p:nvPr>
            <p:ph sz="half" idx="2"/>
          </p:nvPr>
        </p:nvSpPr>
        <p:spPr/>
        <p:txBody>
          <a:bodyPr/>
          <a:lstStyle/>
          <a:p>
            <a:r>
              <a:rPr lang="en-US" sz="1600" dirty="0"/>
              <a:t>Tesla has an overall cost structure just like how other manufacturers. Some of the revenue sources include car sales, maintenance, and upgrades. In 2021, the company generated $44 125 million from automotive sales. This was almost double the revenue collected in 2020. The company also believes in the power of its CEO, Eon Musk, as well as its brand and reputation.</a:t>
            </a:r>
          </a:p>
          <a:p>
            <a:endParaRPr lang="en-US" sz="1600" dirty="0"/>
          </a:p>
          <a:p>
            <a:r>
              <a:rPr lang="en-US" sz="1600" dirty="0"/>
              <a:t>Tesla has invested in developing a stronger customer relationship with their clients. They have ensured they are associated with innovative, eco-friendly, and luxurious vehicles and other products. Customers can select the product of their choice through their website and order and customize it. Tesla chose to operate through their company-owned stores in the direct-to-customer model instead of using middle agencies such as dealerships.</a:t>
            </a:r>
          </a:p>
        </p:txBody>
      </p:sp>
    </p:spTree>
    <p:extLst>
      <p:ext uri="{BB962C8B-B14F-4D97-AF65-F5344CB8AC3E}">
        <p14:creationId xmlns:p14="http://schemas.microsoft.com/office/powerpoint/2010/main" val="1409658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EA43EF1-009B-DB7B-7D0C-2867BEE9636E}"/>
              </a:ext>
            </a:extLst>
          </p:cNvPr>
          <p:cNvSpPr>
            <a:spLocks noGrp="1"/>
          </p:cNvSpPr>
          <p:nvPr>
            <p:ph type="title"/>
          </p:nvPr>
        </p:nvSpPr>
        <p:spPr/>
        <p:txBody>
          <a:bodyPr/>
          <a:lstStyle/>
          <a:p>
            <a:r>
              <a:rPr lang="en-US" dirty="0"/>
              <a:t>Conclusion</a:t>
            </a:r>
          </a:p>
        </p:txBody>
      </p:sp>
      <p:sp>
        <p:nvSpPr>
          <p:cNvPr id="92" name="Text Placeholder 91">
            <a:extLst>
              <a:ext uri="{FF2B5EF4-FFF2-40B4-BE49-F238E27FC236}">
                <a16:creationId xmlns:a16="http://schemas.microsoft.com/office/drawing/2014/main" id="{94CC2695-FBEB-3190-E800-570E546F9F9D}"/>
              </a:ext>
            </a:extLst>
          </p:cNvPr>
          <p:cNvSpPr>
            <a:spLocks noGrp="1"/>
          </p:cNvSpPr>
          <p:nvPr>
            <p:ph type="body" sz="quarter" idx="32"/>
          </p:nvPr>
        </p:nvSpPr>
        <p:spPr>
          <a:xfrm>
            <a:off x="847384" y="1899510"/>
            <a:ext cx="5257800" cy="1311566"/>
          </a:xfrm>
        </p:spPr>
        <p:txBody>
          <a:bodyPr/>
          <a:lstStyle/>
          <a:p>
            <a:r>
              <a:rPr lang="en-US" sz="1800" dirty="0"/>
              <a:t>Tesla's success can be attributed to its business model, leadership, innovation, brand, energy efficiency, partnership, and effective strategies. The company attracted a large base of customers who want eco-friendly products to reduce the environmental carbon footprint. Tesla is a top employer globally, motivating its employees to produce the best results. It has created a platform for many young employees and embraces diversity.</a:t>
            </a:r>
          </a:p>
        </p:txBody>
      </p:sp>
      <p:pic>
        <p:nvPicPr>
          <p:cNvPr id="70" name="Picture Placeholder 31" descr="Large walking intersection with one lone person">
            <a:extLst>
              <a:ext uri="{FF2B5EF4-FFF2-40B4-BE49-F238E27FC236}">
                <a16:creationId xmlns:a16="http://schemas.microsoft.com/office/drawing/2014/main" id="{D1FC6153-A37A-EC14-7EEA-7335A559F915}"/>
              </a:ext>
            </a:extLst>
          </p:cNvPr>
          <p:cNvPicPr>
            <a:picLocks noGrp="1" noChangeAspect="1"/>
          </p:cNvPicPr>
          <p:nvPr>
            <p:ph type="pic" sz="quarter" idx="10"/>
          </p:nvPr>
        </p:nvPicPr>
        <p:blipFill rotWithShape="1">
          <a:blip r:embed="rId2" cstate="print">
            <a:extLst>
              <a:ext uri="{BEBA8EAE-BF5A-486C-A8C5-ECC9F3942E4B}">
                <a14:imgProps xmlns:a14="http://schemas.microsoft.com/office/drawing/2010/main">
                  <a14:imgLayer r:embed="rId3">
                    <a14:imgEffect>
                      <a14:saturation sat="0"/>
                    </a14:imgEffect>
                    <a14:imgEffect>
                      <a14:brightnessContrast bright="44000" contrast="-55000"/>
                    </a14:imgEffect>
                  </a14:imgLayer>
                </a14:imgProps>
              </a:ext>
              <a:ext uri="{28A0092B-C50C-407E-A947-70E740481C1C}">
                <a14:useLocalDpi xmlns:a14="http://schemas.microsoft.com/office/drawing/2010/main"/>
              </a:ext>
            </a:extLst>
          </a:blip>
          <a:srcRect/>
          <a:stretch/>
        </p:blipFill>
        <p:spPr/>
      </p:pic>
      <p:pic>
        <p:nvPicPr>
          <p:cNvPr id="68" name="Picture Placeholder 11" descr="Close-up of skyscrapers">
            <a:extLst>
              <a:ext uri="{FF2B5EF4-FFF2-40B4-BE49-F238E27FC236}">
                <a16:creationId xmlns:a16="http://schemas.microsoft.com/office/drawing/2014/main" id="{A0327B68-D192-4EDA-F3AE-366C54CED4D3}"/>
              </a:ext>
            </a:extLst>
          </p:cNvPr>
          <p:cNvPicPr>
            <a:picLocks noGrp="1" noChangeAspect="1"/>
          </p:cNvPicPr>
          <p:nvPr>
            <p:ph type="pic" sz="quarter" idx="13"/>
          </p:nvPr>
        </p:nvPicPr>
        <p:blipFill rotWithShape="1">
          <a:blip r:embed="rId4" cstate="print">
            <a:extLst>
              <a:ext uri="{BEBA8EAE-BF5A-486C-A8C5-ECC9F3942E4B}">
                <a14:imgProps xmlns:a14="http://schemas.microsoft.com/office/drawing/2010/main">
                  <a14:imgLayer r:embed="rId5">
                    <a14:imgEffect>
                      <a14:colorTemperature colorTemp="8800"/>
                    </a14:imgEffect>
                    <a14:imgEffect>
                      <a14:saturation sat="0"/>
                    </a14:imgEffect>
                    <a14:imgEffect>
                      <a14:brightnessContrast bright="26000" contrast="-21000"/>
                    </a14:imgEffect>
                  </a14:imgLayer>
                </a14:imgProps>
              </a:ext>
              <a:ext uri="{28A0092B-C50C-407E-A947-70E740481C1C}">
                <a14:useLocalDpi xmlns:a14="http://schemas.microsoft.com/office/drawing/2010/main"/>
              </a:ext>
            </a:extLst>
          </a:blip>
          <a:srcRect/>
          <a:stretch/>
        </p:blipFill>
        <p:spPr>
          <a:blipFill dpi="0" rotWithShape="1">
            <a:blip r:embed="rId6" cstate="print">
              <a:duotone>
                <a:prstClr val="black"/>
                <a:schemeClr val="tx2">
                  <a:tint val="45000"/>
                  <a:satMod val="400000"/>
                </a:schemeClr>
              </a:duotone>
              <a:extLst>
                <a:ext uri="{BEBA8EAE-BF5A-486C-A8C5-ECC9F3942E4B}">
                  <a14:imgProps xmlns:a14="http://schemas.microsoft.com/office/drawing/2010/main">
                    <a14:imgLayer r:embed="rId7">
                      <a14:imgEffect>
                        <a14:colorTemperature colorTemp="4700"/>
                      </a14:imgEffect>
                      <a14:imgEffect>
                        <a14:brightnessContrast bright="20000" contrast="-40000"/>
                      </a14:imgEffect>
                    </a14:imgLayer>
                  </a14:imgProps>
                </a:ext>
                <a:ext uri="{28A0092B-C50C-407E-A947-70E740481C1C}">
                  <a14:useLocalDpi xmlns:a14="http://schemas.microsoft.com/office/drawing/2010/main"/>
                </a:ext>
              </a:extLst>
            </a:blip>
            <a:srcRect/>
            <a:stretch>
              <a:fillRect b="124"/>
            </a:stretch>
          </a:blipFill>
        </p:spPr>
      </p:pic>
      <p:pic>
        <p:nvPicPr>
          <p:cNvPr id="69" name="Picture Placeholder 8" descr="Curved skyscraper against the blue sky">
            <a:extLst>
              <a:ext uri="{FF2B5EF4-FFF2-40B4-BE49-F238E27FC236}">
                <a16:creationId xmlns:a16="http://schemas.microsoft.com/office/drawing/2014/main" id="{EB131536-3790-0769-3F4B-54C44B98F3B0}"/>
              </a:ext>
            </a:extLst>
          </p:cNvPr>
          <p:cNvPicPr>
            <a:picLocks noGrp="1" noChangeAspect="1"/>
          </p:cNvPicPr>
          <p:nvPr>
            <p:ph type="pic" sz="quarter" idx="14"/>
          </p:nvPr>
        </p:nvPicPr>
        <p:blipFill rotWithShape="1">
          <a:blip r:embed="rId8" cstate="print">
            <a:extLst>
              <a:ext uri="{BEBA8EAE-BF5A-486C-A8C5-ECC9F3942E4B}">
                <a14:imgProps xmlns:a14="http://schemas.microsoft.com/office/drawing/2010/main">
                  <a14:imgLayer r:embed="rId9">
                    <a14:imgEffect>
                      <a14:saturation sat="0"/>
                    </a14:imgEffect>
                    <a14:imgEffect>
                      <a14:brightnessContrast bright="22000"/>
                    </a14:imgEffect>
                  </a14:imgLayer>
                </a14:imgProps>
              </a:ext>
              <a:ext uri="{28A0092B-C50C-407E-A947-70E740481C1C}">
                <a14:useLocalDpi xmlns:a14="http://schemas.microsoft.com/office/drawing/2010/main"/>
              </a:ext>
            </a:extLst>
          </a:blip>
          <a:srcRect/>
          <a:stretch/>
        </p:blipFill>
        <p:spPr/>
      </p:pic>
      <p:sp>
        <p:nvSpPr>
          <p:cNvPr id="35" name="Footer Placeholder 34">
            <a:extLst>
              <a:ext uri="{FF2B5EF4-FFF2-40B4-BE49-F238E27FC236}">
                <a16:creationId xmlns:a16="http://schemas.microsoft.com/office/drawing/2014/main" id="{978E9DBF-D6A0-80E9-5F4C-B1782C5CD470}"/>
              </a:ext>
            </a:extLst>
          </p:cNvPr>
          <p:cNvSpPr>
            <a:spLocks noGrp="1"/>
          </p:cNvSpPr>
          <p:nvPr>
            <p:ph type="ftr" sz="quarter" idx="34"/>
          </p:nvPr>
        </p:nvSpPr>
        <p:spPr/>
        <p:txBody>
          <a:bodyPr/>
          <a:lstStyle/>
          <a:p>
            <a:r>
              <a:rPr lang="en-US" dirty="0"/>
              <a:t>Presentation Title</a:t>
            </a:r>
          </a:p>
        </p:txBody>
      </p:sp>
      <p:sp>
        <p:nvSpPr>
          <p:cNvPr id="36" name="Slide Number Placeholder 35">
            <a:extLst>
              <a:ext uri="{FF2B5EF4-FFF2-40B4-BE49-F238E27FC236}">
                <a16:creationId xmlns:a16="http://schemas.microsoft.com/office/drawing/2014/main" id="{B6B0F1EA-6238-43CB-79BF-1872F34BB86C}"/>
              </a:ext>
            </a:extLst>
          </p:cNvPr>
          <p:cNvSpPr>
            <a:spLocks noGrp="1"/>
          </p:cNvSpPr>
          <p:nvPr>
            <p:ph type="sldNum" sz="quarter" idx="35"/>
          </p:nvPr>
        </p:nvSpPr>
        <p:spPr/>
        <p:txBody>
          <a:bodyPr/>
          <a:lstStyle/>
          <a:p>
            <a:fld id="{09A01C0A-2BB6-49E7-91A3-DCB9F9F59583}" type="slidenum">
              <a:rPr lang="en-US" smtClean="0"/>
              <a:pPr/>
              <a:t>11</a:t>
            </a:fld>
            <a:endParaRPr lang="en-US" dirty="0"/>
          </a:p>
        </p:txBody>
      </p:sp>
      <p:pic>
        <p:nvPicPr>
          <p:cNvPr id="9" name="Picture 8" descr="Icon&#10;&#10;Description automatically generated">
            <a:extLst>
              <a:ext uri="{FF2B5EF4-FFF2-40B4-BE49-F238E27FC236}">
                <a16:creationId xmlns:a16="http://schemas.microsoft.com/office/drawing/2014/main" id="{A59E0665-40A7-FD94-4D71-4A079C6FD0E4}"/>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10000" r="90000"/>
                    </a14:imgEffect>
                  </a14:imgLayer>
                </a14:imgProps>
              </a:ext>
            </a:extLst>
          </a:blip>
          <a:stretch>
            <a:fillRect/>
          </a:stretch>
        </p:blipFill>
        <p:spPr>
          <a:xfrm>
            <a:off x="4992919" y="358770"/>
            <a:ext cx="2875308" cy="1725185"/>
          </a:xfrm>
          <a:prstGeom prst="rect">
            <a:avLst/>
          </a:prstGeom>
        </p:spPr>
      </p:pic>
    </p:spTree>
    <p:extLst>
      <p:ext uri="{BB962C8B-B14F-4D97-AF65-F5344CB8AC3E}">
        <p14:creationId xmlns:p14="http://schemas.microsoft.com/office/powerpoint/2010/main" val="2563119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66A12F8-DD2F-AE73-677F-D5310D6D52B5}"/>
              </a:ext>
            </a:extLst>
          </p:cNvPr>
          <p:cNvSpPr>
            <a:spLocks noGrp="1"/>
          </p:cNvSpPr>
          <p:nvPr>
            <p:ph type="title"/>
          </p:nvPr>
        </p:nvSpPr>
        <p:spPr/>
        <p:txBody>
          <a:bodyPr/>
          <a:lstStyle/>
          <a:p>
            <a:r>
              <a:rPr lang="en-US" dirty="0"/>
              <a:t>THANK YOU</a:t>
            </a:r>
          </a:p>
        </p:txBody>
      </p:sp>
      <p:sp>
        <p:nvSpPr>
          <p:cNvPr id="15" name="Text Placeholder 14">
            <a:extLst>
              <a:ext uri="{FF2B5EF4-FFF2-40B4-BE49-F238E27FC236}">
                <a16:creationId xmlns:a16="http://schemas.microsoft.com/office/drawing/2014/main" id="{791AF693-3675-52A5-9E8E-C071048A1A4D}"/>
              </a:ext>
            </a:extLst>
          </p:cNvPr>
          <p:cNvSpPr>
            <a:spLocks noGrp="1"/>
          </p:cNvSpPr>
          <p:nvPr>
            <p:ph type="body" idx="1"/>
          </p:nvPr>
        </p:nvSpPr>
        <p:spPr/>
        <p:txBody>
          <a:bodyPr/>
          <a:lstStyle/>
          <a:p>
            <a:r>
              <a:rPr lang="en-US" dirty="0"/>
              <a:t>Mirjam Nilsson </a:t>
            </a:r>
          </a:p>
          <a:p>
            <a:r>
              <a:rPr lang="en-US" dirty="0">
                <a:hlinkClick r:id="rId3">
                  <a:extLst>
                    <a:ext uri="{A12FA001-AC4F-418D-AE19-62706E023703}">
                      <ahyp:hlinkClr xmlns:ahyp="http://schemas.microsoft.com/office/drawing/2018/hyperlinkcolor" val="tx"/>
                    </a:ext>
                  </a:extLst>
                </a:hlinkClick>
              </a:rPr>
              <a:t>mirjam@contoso.com</a:t>
            </a:r>
            <a:endParaRPr lang="en-US" dirty="0"/>
          </a:p>
          <a:p>
            <a:r>
              <a:rPr lang="en-US" dirty="0"/>
              <a:t>www.contoso.com</a:t>
            </a:r>
          </a:p>
          <a:p>
            <a:endParaRPr lang="en-US" dirty="0"/>
          </a:p>
        </p:txBody>
      </p:sp>
      <p:sp>
        <p:nvSpPr>
          <p:cNvPr id="3" name="Footer Placeholder 2">
            <a:extLst>
              <a:ext uri="{FF2B5EF4-FFF2-40B4-BE49-F238E27FC236}">
                <a16:creationId xmlns:a16="http://schemas.microsoft.com/office/drawing/2014/main" id="{30B35086-0CC9-27F6-6E0B-D4F2AD6181E0}"/>
              </a:ext>
            </a:extLst>
          </p:cNvPr>
          <p:cNvSpPr>
            <a:spLocks noGrp="1"/>
          </p:cNvSpPr>
          <p:nvPr>
            <p:ph type="ftr" sz="quarter" idx="10"/>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CC8A5661-D5F1-FE42-FC42-CC2D27E7AA8D}"/>
              </a:ext>
            </a:extLst>
          </p:cNvPr>
          <p:cNvSpPr>
            <a:spLocks noGrp="1"/>
          </p:cNvSpPr>
          <p:nvPr>
            <p:ph type="sldNum" sz="quarter" idx="11"/>
          </p:nvPr>
        </p:nvSpPr>
        <p:spPr/>
        <p:txBody>
          <a:bodyPr/>
          <a:lstStyle/>
          <a:p>
            <a:fld id="{09A01C0A-2BB6-49E7-91A3-DCB9F9F59583}" type="slidenum">
              <a:rPr lang="en-US" smtClean="0"/>
              <a:pPr/>
              <a:t>12</a:t>
            </a:fld>
            <a:endParaRPr lang="en-US" dirty="0"/>
          </a:p>
        </p:txBody>
      </p:sp>
    </p:spTree>
    <p:extLst>
      <p:ext uri="{BB962C8B-B14F-4D97-AF65-F5344CB8AC3E}">
        <p14:creationId xmlns:p14="http://schemas.microsoft.com/office/powerpoint/2010/main" val="1023783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984E2-4C7E-D7E0-9603-A0CE74BC7667}"/>
              </a:ext>
            </a:extLst>
          </p:cNvPr>
          <p:cNvSpPr>
            <a:spLocks noGrp="1"/>
          </p:cNvSpPr>
          <p:nvPr>
            <p:ph type="title"/>
          </p:nvPr>
        </p:nvSpPr>
        <p:spPr>
          <a:xfrm>
            <a:off x="6696220" y="-816087"/>
            <a:ext cx="4834517" cy="2774361"/>
          </a:xfrm>
        </p:spPr>
        <p:txBody>
          <a:bodyPr/>
          <a:lstStyle/>
          <a:p>
            <a:r>
              <a:rPr lang="en-US" dirty="0"/>
              <a:t>Content</a:t>
            </a:r>
          </a:p>
        </p:txBody>
      </p:sp>
      <p:pic>
        <p:nvPicPr>
          <p:cNvPr id="22" name="Picture Placeholder 11" descr="Close-up of skyscrapers">
            <a:extLst>
              <a:ext uri="{FF2B5EF4-FFF2-40B4-BE49-F238E27FC236}">
                <a16:creationId xmlns:a16="http://schemas.microsoft.com/office/drawing/2014/main" id="{02CB0A40-C392-7AEB-F580-EA0981B3CBEC}"/>
              </a:ext>
            </a:extLst>
          </p:cNvPr>
          <p:cNvPicPr>
            <a:picLocks noGrp="1" noChangeAspect="1"/>
          </p:cNvPicPr>
          <p:nvPr>
            <p:ph type="pic" sz="quarter" idx="10"/>
          </p:nvPr>
        </p:nvPicPr>
        <p:blipFill rotWithShape="1">
          <a:blip r:embed="rId3">
            <a:extLst>
              <a:ext uri="{BEBA8EAE-BF5A-486C-A8C5-ECC9F3942E4B}">
                <a14:imgProps xmlns:a14="http://schemas.microsoft.com/office/drawing/2010/main">
                  <a14:imgLayer r:embed="rId4">
                    <a14:imgEffect>
                      <a14:colorTemperature colorTemp="8800"/>
                    </a14:imgEffect>
                    <a14:imgEffect>
                      <a14:saturation sat="0"/>
                    </a14:imgEffect>
                    <a14:imgEffect>
                      <a14:brightnessContrast bright="26000" contrast="-21000"/>
                    </a14:imgEffect>
                  </a14:imgLayer>
                </a14:imgProps>
              </a:ext>
              <a:ext uri="{28A0092B-C50C-407E-A947-70E740481C1C}">
                <a14:useLocalDpi xmlns:a14="http://schemas.microsoft.com/office/drawing/2010/main"/>
              </a:ext>
            </a:extLst>
          </a:blip>
          <a:srcRect/>
          <a:stretch/>
        </p:blipFill>
        <p:spPr>
          <a:blipFill dpi="0" rotWithShape="1">
            <a:blip r:embed="rId5" cstate="print">
              <a:duotone>
                <a:prstClr val="black"/>
                <a:schemeClr val="tx2">
                  <a:tint val="45000"/>
                  <a:satMod val="400000"/>
                </a:schemeClr>
              </a:duotone>
              <a:extLst>
                <a:ext uri="{BEBA8EAE-BF5A-486C-A8C5-ECC9F3942E4B}">
                  <a14:imgProps xmlns:a14="http://schemas.microsoft.com/office/drawing/2010/main">
                    <a14:imgLayer r:embed="rId6">
                      <a14:imgEffect>
                        <a14:colorTemperature colorTemp="4700"/>
                      </a14:imgEffect>
                      <a14:imgEffect>
                        <a14:brightnessContrast bright="20000" contrast="-40000"/>
                      </a14:imgEffect>
                    </a14:imgLayer>
                  </a14:imgProps>
                </a:ext>
                <a:ext uri="{28A0092B-C50C-407E-A947-70E740481C1C}">
                  <a14:useLocalDpi xmlns:a14="http://schemas.microsoft.com/office/drawing/2010/main"/>
                </a:ext>
              </a:extLst>
            </a:blip>
            <a:srcRect/>
            <a:stretch>
              <a:fillRect b="124"/>
            </a:stretch>
          </a:blipFill>
        </p:spPr>
      </p:pic>
      <p:sp>
        <p:nvSpPr>
          <p:cNvPr id="21" name="Content Placeholder 20">
            <a:extLst>
              <a:ext uri="{FF2B5EF4-FFF2-40B4-BE49-F238E27FC236}">
                <a16:creationId xmlns:a16="http://schemas.microsoft.com/office/drawing/2014/main" id="{A50CB90F-9D48-F8DD-961F-C3F1AE2B2D3D}"/>
              </a:ext>
            </a:extLst>
          </p:cNvPr>
          <p:cNvSpPr>
            <a:spLocks noGrp="1"/>
          </p:cNvSpPr>
          <p:nvPr>
            <p:ph idx="1"/>
          </p:nvPr>
        </p:nvSpPr>
        <p:spPr>
          <a:xfrm>
            <a:off x="6696219" y="2376055"/>
            <a:ext cx="4834517" cy="2774361"/>
          </a:xfrm>
        </p:spPr>
        <p:txBody>
          <a:bodyPr/>
          <a:lstStyle/>
          <a:p>
            <a:pPr marL="342900" indent="-342900">
              <a:buFont typeface="Arial" panose="020B0604020202020204" pitchFamily="34" charset="0"/>
              <a:buChar char="•"/>
            </a:pPr>
            <a:r>
              <a:rPr lang="en-US" dirty="0"/>
              <a:t>INTRODUCTION </a:t>
            </a:r>
          </a:p>
          <a:p>
            <a:pPr marL="342900" indent="-342900">
              <a:buFont typeface="Arial" panose="020B0604020202020204" pitchFamily="34" charset="0"/>
              <a:buChar char="•"/>
            </a:pPr>
            <a:r>
              <a:rPr lang="en-US" sz="2000" b="0" i="0" dirty="0">
                <a:solidFill>
                  <a:srgbClr val="252525"/>
                </a:solidFill>
                <a:effectLst/>
              </a:rPr>
              <a:t>Tesla’s business risks</a:t>
            </a:r>
            <a:endParaRPr lang="en-US" dirty="0"/>
          </a:p>
          <a:p>
            <a:pPr marL="342900" indent="-342900">
              <a:buFont typeface="Arial" panose="020B0604020202020204" pitchFamily="34" charset="0"/>
              <a:buChar char="•"/>
            </a:pPr>
            <a:r>
              <a:rPr lang="en-US" dirty="0"/>
              <a:t>Tesla business model</a:t>
            </a:r>
          </a:p>
          <a:p>
            <a:pPr marL="342900" indent="-342900">
              <a:buFont typeface="Arial" panose="020B0604020202020204" pitchFamily="34" charset="0"/>
              <a:buChar char="•"/>
            </a:pPr>
            <a:r>
              <a:rPr lang="en-US" dirty="0"/>
              <a:t>Analysis of the Business model for Tesla</a:t>
            </a:r>
          </a:p>
          <a:p>
            <a:pPr marL="342900" indent="-342900">
              <a:buFont typeface="Arial" panose="020B0604020202020204" pitchFamily="34" charset="0"/>
              <a:buChar char="•"/>
            </a:pPr>
            <a:r>
              <a:rPr lang="en-US" dirty="0"/>
              <a:t>Information of tesla</a:t>
            </a:r>
          </a:p>
          <a:p>
            <a:pPr marL="342900" indent="-342900">
              <a:buFont typeface="Arial" panose="020B0604020202020204" pitchFamily="34" charset="0"/>
              <a:buChar char="•"/>
            </a:pPr>
            <a:r>
              <a:rPr lang="en-US" dirty="0"/>
              <a:t>conclusion</a:t>
            </a:r>
          </a:p>
          <a:p>
            <a:endParaRPr lang="en-US" dirty="0"/>
          </a:p>
          <a:p>
            <a:endParaRPr lang="en-US" dirty="0"/>
          </a:p>
          <a:p>
            <a:endParaRPr lang="en-US" dirty="0"/>
          </a:p>
        </p:txBody>
      </p:sp>
      <p:sp>
        <p:nvSpPr>
          <p:cNvPr id="14" name="Rectangle 13">
            <a:extLst>
              <a:ext uri="{FF2B5EF4-FFF2-40B4-BE49-F238E27FC236}">
                <a16:creationId xmlns:a16="http://schemas.microsoft.com/office/drawing/2014/main" id="{0D15BEAD-012C-AF1F-9EBB-243A511C902E}"/>
              </a:ext>
              <a:ext uri="{C183D7F6-B498-43B3-948B-1728B52AA6E4}">
                <adec:decorative xmlns:adec="http://schemas.microsoft.com/office/drawing/2017/decorative" val="1"/>
              </a:ext>
            </a:extLst>
          </p:cNvPr>
          <p:cNvSpPr/>
          <p:nvPr/>
        </p:nvSpPr>
        <p:spPr>
          <a:xfrm>
            <a:off x="469107" y="638594"/>
            <a:ext cx="2743200" cy="1336433"/>
          </a:xfrm>
          <a:prstGeom prst="rect">
            <a:avLst/>
          </a:prstGeom>
          <a:solidFill>
            <a:srgbClr val="4A5EE6">
              <a:alpha val="87843"/>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accent1"/>
              </a:solidFill>
            </a:endParaRPr>
          </a:p>
        </p:txBody>
      </p:sp>
      <p:sp>
        <p:nvSpPr>
          <p:cNvPr id="16" name="Rectangle 15">
            <a:extLst>
              <a:ext uri="{FF2B5EF4-FFF2-40B4-BE49-F238E27FC236}">
                <a16:creationId xmlns:a16="http://schemas.microsoft.com/office/drawing/2014/main" id="{2D578531-1E9F-3E5A-7A85-E9CA9A5C7312}"/>
              </a:ext>
              <a:ext uri="{C183D7F6-B498-43B3-948B-1728B52AA6E4}">
                <adec:decorative xmlns:adec="http://schemas.microsoft.com/office/drawing/2017/decorative" val="1"/>
              </a:ext>
            </a:extLst>
          </p:cNvPr>
          <p:cNvSpPr/>
          <p:nvPr/>
        </p:nvSpPr>
        <p:spPr>
          <a:xfrm>
            <a:off x="5867072" y="2918445"/>
            <a:ext cx="251791" cy="2071501"/>
          </a:xfrm>
          <a:prstGeom prst="rect">
            <a:avLst/>
          </a:prstGeom>
          <a:solidFill>
            <a:srgbClr val="4A5EE6">
              <a:alpha val="76078"/>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accent1"/>
              </a:solidFill>
            </a:endParaRPr>
          </a:p>
        </p:txBody>
      </p:sp>
    </p:spTree>
    <p:extLst>
      <p:ext uri="{BB962C8B-B14F-4D97-AF65-F5344CB8AC3E}">
        <p14:creationId xmlns:p14="http://schemas.microsoft.com/office/powerpoint/2010/main" val="31717350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752655-72F7-26B4-5DA5-07E2346C179C}"/>
              </a:ext>
            </a:extLst>
          </p:cNvPr>
          <p:cNvSpPr>
            <a:spLocks noGrp="1"/>
          </p:cNvSpPr>
          <p:nvPr>
            <p:ph type="title"/>
          </p:nvPr>
        </p:nvSpPr>
        <p:spPr>
          <a:xfrm>
            <a:off x="930512" y="1005369"/>
            <a:ext cx="10506416" cy="1128519"/>
          </a:xfrm>
        </p:spPr>
        <p:txBody>
          <a:bodyPr/>
          <a:lstStyle/>
          <a:p>
            <a:r>
              <a:rPr lang="en-US" sz="2400" dirty="0">
                <a:solidFill>
                  <a:schemeClr val="bg1"/>
                </a:solidFill>
              </a:rPr>
              <a:t>Introduction</a:t>
            </a:r>
          </a:p>
        </p:txBody>
      </p:sp>
      <p:pic>
        <p:nvPicPr>
          <p:cNvPr id="15" name="Picture Placeholder 14" descr="White modern architecture">
            <a:extLst>
              <a:ext uri="{FF2B5EF4-FFF2-40B4-BE49-F238E27FC236}">
                <a16:creationId xmlns:a16="http://schemas.microsoft.com/office/drawing/2014/main" id="{6D77A1A7-7876-7DF9-AF3A-C47588011CB8}"/>
              </a:ext>
            </a:extLst>
          </p:cNvPr>
          <p:cNvPicPr>
            <a:picLocks noGrp="1" noChangeAspect="1"/>
          </p:cNvPicPr>
          <p:nvPr>
            <p:ph type="pic" sz="quarter" idx="11"/>
          </p:nvPr>
        </p:nvPicPr>
        <p:blipFill rotWithShape="1">
          <a:blip r:embed="rId2" cstate="print">
            <a:grayscl/>
            <a:extLst>
              <a:ext uri="{BEBA8EAE-BF5A-486C-A8C5-ECC9F3942E4B}">
                <a14:imgProps xmlns:a14="http://schemas.microsoft.com/office/drawing/2010/main">
                  <a14:imgLayer r:embed="rId3">
                    <a14:imgEffect>
                      <a14:sharpenSoften amount="25000"/>
                    </a14:imgEffect>
                    <a14:imgEffect>
                      <a14:brightnessContrast contrast="40000"/>
                    </a14:imgEffect>
                  </a14:imgLayer>
                </a14:imgProps>
              </a:ext>
              <a:ext uri="{28A0092B-C50C-407E-A947-70E740481C1C}">
                <a14:useLocalDpi xmlns:a14="http://schemas.microsoft.com/office/drawing/2010/main"/>
              </a:ext>
            </a:extLst>
          </a:blip>
          <a:srcRect/>
          <a:stretch/>
        </p:blipFill>
        <p:spPr/>
      </p:pic>
      <p:sp>
        <p:nvSpPr>
          <p:cNvPr id="2" name="Text Placeholder 1">
            <a:extLst>
              <a:ext uri="{FF2B5EF4-FFF2-40B4-BE49-F238E27FC236}">
                <a16:creationId xmlns:a16="http://schemas.microsoft.com/office/drawing/2014/main" id="{C8FC01B0-7BC5-5869-A281-EF11B59BA8A0}"/>
              </a:ext>
            </a:extLst>
          </p:cNvPr>
          <p:cNvSpPr>
            <a:spLocks noGrp="1"/>
          </p:cNvSpPr>
          <p:nvPr>
            <p:ph type="body" idx="1"/>
          </p:nvPr>
        </p:nvSpPr>
        <p:spPr>
          <a:xfrm>
            <a:off x="6729268" y="653224"/>
            <a:ext cx="4375150" cy="3891067"/>
          </a:xfrm>
        </p:spPr>
        <p:txBody>
          <a:bodyPr/>
          <a:lstStyle/>
          <a:p>
            <a:r>
              <a:rPr lang="en-US" sz="1600" dirty="0"/>
              <a:t>Tesla is a company that deals with designing, developing, manufacturing, selling, and leasing energy generation and storage systems, fully electric vehicles, and other products. It was founded by Marc </a:t>
            </a:r>
            <a:r>
              <a:rPr lang="en-US" sz="1600" dirty="0" err="1"/>
              <a:t>Tarpenning</a:t>
            </a:r>
            <a:r>
              <a:rPr lang="en-US" sz="1600" dirty="0"/>
              <a:t> and Martin Eberhard in 2003, and is based in Palo Alto, California. Its mission is to "accelerate the advent of sustainable transport by bringing compelling mass-market electric cars to market as soon as possible". Tesla is to lead the world in adjusting from traditional energy to more clean and sustainable forms of energy in the motor vehicle sector. CEO Elon Musk, who has been a visionary leader, facilitated the high demand for electric-powered vehicles and public interest.</a:t>
            </a:r>
          </a:p>
        </p:txBody>
      </p:sp>
      <p:sp>
        <p:nvSpPr>
          <p:cNvPr id="12" name="Slide Number Placeholder 11">
            <a:extLst>
              <a:ext uri="{FF2B5EF4-FFF2-40B4-BE49-F238E27FC236}">
                <a16:creationId xmlns:a16="http://schemas.microsoft.com/office/drawing/2014/main" id="{5A2D1EE3-10BA-7879-1DC3-ACF7D44361DC}"/>
              </a:ext>
            </a:extLst>
          </p:cNvPr>
          <p:cNvSpPr>
            <a:spLocks noGrp="1"/>
          </p:cNvSpPr>
          <p:nvPr>
            <p:ph type="sldNum" sz="quarter" idx="13"/>
          </p:nvPr>
        </p:nvSpPr>
        <p:spPr/>
        <p:txBody>
          <a:bodyPr/>
          <a:lstStyle/>
          <a:p>
            <a:fld id="{09A01C0A-2BB6-49E7-91A3-DCB9F9F59583}" type="slidenum">
              <a:rPr lang="en-US" smtClean="0"/>
              <a:pPr/>
              <a:t>3</a:t>
            </a:fld>
            <a:endParaRPr lang="en-US" dirty="0"/>
          </a:p>
        </p:txBody>
      </p:sp>
      <p:pic>
        <p:nvPicPr>
          <p:cNvPr id="9" name="Picture 8" descr="A picture containing diagram&#10;&#10;Description automatically generated">
            <a:extLst>
              <a:ext uri="{FF2B5EF4-FFF2-40B4-BE49-F238E27FC236}">
                <a16:creationId xmlns:a16="http://schemas.microsoft.com/office/drawing/2014/main" id="{227FB9AE-4277-2761-E841-0484FDE521BE}"/>
              </a:ext>
            </a:extLst>
          </p:cNvPr>
          <p:cNvPicPr>
            <a:picLocks noChangeAspect="1"/>
          </p:cNvPicPr>
          <p:nvPr/>
        </p:nvPicPr>
        <p:blipFill>
          <a:blip r:embed="rId4"/>
          <a:stretch>
            <a:fillRect/>
          </a:stretch>
        </p:blipFill>
        <p:spPr>
          <a:xfrm>
            <a:off x="930512" y="2567564"/>
            <a:ext cx="3955524" cy="2067080"/>
          </a:xfrm>
          <a:prstGeom prst="rect">
            <a:avLst/>
          </a:prstGeom>
        </p:spPr>
      </p:pic>
    </p:spTree>
    <p:extLst>
      <p:ext uri="{BB962C8B-B14F-4D97-AF65-F5344CB8AC3E}">
        <p14:creationId xmlns:p14="http://schemas.microsoft.com/office/powerpoint/2010/main" val="612500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E8B56C7-C38F-E96E-3C19-8ACF8AF9E716}"/>
              </a:ext>
            </a:extLst>
          </p:cNvPr>
          <p:cNvSpPr>
            <a:spLocks noGrp="1"/>
          </p:cNvSpPr>
          <p:nvPr>
            <p:ph type="subTitle" idx="1"/>
          </p:nvPr>
        </p:nvSpPr>
        <p:spPr>
          <a:xfrm>
            <a:off x="5859411" y="2789322"/>
            <a:ext cx="5750698" cy="1561068"/>
          </a:xfrm>
        </p:spPr>
        <p:txBody>
          <a:bodyPr/>
          <a:lstStyle/>
          <a:p>
            <a:r>
              <a:rPr lang="en-US" dirty="0"/>
              <a:t>To achieve these goals, the company has opened production plants in various parts of the world. Tesla can be said to be using an anticipatory type of positioning where it anticipates that future turnover in the market may be higher.</a:t>
            </a:r>
          </a:p>
        </p:txBody>
      </p:sp>
      <p:sp>
        <p:nvSpPr>
          <p:cNvPr id="8" name="Slide Number Placeholder 7">
            <a:extLst>
              <a:ext uri="{FF2B5EF4-FFF2-40B4-BE49-F238E27FC236}">
                <a16:creationId xmlns:a16="http://schemas.microsoft.com/office/drawing/2014/main" id="{126E68C1-1703-73CF-D4D8-D10C96073FA1}"/>
              </a:ext>
            </a:extLst>
          </p:cNvPr>
          <p:cNvSpPr>
            <a:spLocks noGrp="1"/>
          </p:cNvSpPr>
          <p:nvPr>
            <p:ph type="sldNum" sz="quarter" idx="11"/>
          </p:nvPr>
        </p:nvSpPr>
        <p:spPr/>
        <p:txBody>
          <a:bodyPr/>
          <a:lstStyle/>
          <a:p>
            <a:fld id="{09A01C0A-2BB6-49E7-91A3-DCB9F9F59583}" type="slidenum">
              <a:rPr lang="en-US" smtClean="0"/>
              <a:pPr/>
              <a:t>4</a:t>
            </a:fld>
            <a:endParaRPr lang="en-US" dirty="0"/>
          </a:p>
        </p:txBody>
      </p:sp>
      <p:pic>
        <p:nvPicPr>
          <p:cNvPr id="9" name="Picture 8" descr="Logo&#10;&#10;Description automatically generated">
            <a:extLst>
              <a:ext uri="{FF2B5EF4-FFF2-40B4-BE49-F238E27FC236}">
                <a16:creationId xmlns:a16="http://schemas.microsoft.com/office/drawing/2014/main" id="{AD048178-2823-DE0A-637C-4701B92CC589}"/>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5452617" y="-1165829"/>
            <a:ext cx="6348937" cy="4837285"/>
          </a:xfrm>
          <a:prstGeom prst="rect">
            <a:avLst/>
          </a:prstGeom>
        </p:spPr>
      </p:pic>
    </p:spTree>
    <p:extLst>
      <p:ext uri="{BB962C8B-B14F-4D97-AF65-F5344CB8AC3E}">
        <p14:creationId xmlns:p14="http://schemas.microsoft.com/office/powerpoint/2010/main" val="2521615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9D42BC8-A1AB-0152-2284-1154F0E6D9E7}"/>
              </a:ext>
            </a:extLst>
          </p:cNvPr>
          <p:cNvPicPr>
            <a:picLocks noGrp="1" noChangeAspect="1"/>
          </p:cNvPicPr>
          <p:nvPr>
            <p:ph type="pic" sz="quarter" idx="11"/>
          </p:nvPr>
        </p:nvPicPr>
        <p:blipFill>
          <a:blip r:embed="rId2"/>
          <a:srcRect l="36" r="36"/>
          <a:stretch/>
        </p:blipFill>
        <p:spPr>
          <a:xfrm>
            <a:off x="846438" y="2090460"/>
            <a:ext cx="4729163" cy="3271838"/>
          </a:xfrm>
        </p:spPr>
      </p:pic>
      <p:sp>
        <p:nvSpPr>
          <p:cNvPr id="4" name="Text Placeholder 3">
            <a:extLst>
              <a:ext uri="{FF2B5EF4-FFF2-40B4-BE49-F238E27FC236}">
                <a16:creationId xmlns:a16="http://schemas.microsoft.com/office/drawing/2014/main" id="{9694FDCC-C281-9790-7576-1CEAA595B196}"/>
              </a:ext>
            </a:extLst>
          </p:cNvPr>
          <p:cNvSpPr>
            <a:spLocks noGrp="1"/>
          </p:cNvSpPr>
          <p:nvPr>
            <p:ph type="body" idx="1"/>
          </p:nvPr>
        </p:nvSpPr>
        <p:spPr>
          <a:xfrm>
            <a:off x="6320838" y="1370023"/>
            <a:ext cx="4375150" cy="3891067"/>
          </a:xfrm>
        </p:spPr>
        <p:txBody>
          <a:bodyPr/>
          <a:lstStyle/>
          <a:p>
            <a:r>
              <a:rPr lang="en-US" dirty="0"/>
              <a:t>Tesla's brand value was estimated to be $42.61 billion in 2021, making it the most valuable automotive brand. The company's target market consists of people who have major concerns about maintaining a clean environment by avoiding the consumption of oil and gases. Tesla can also be said to be using an anticipatory type of positioning where it anticipates that future turnover in the market may be higher.</a:t>
            </a:r>
          </a:p>
        </p:txBody>
      </p:sp>
      <p:sp>
        <p:nvSpPr>
          <p:cNvPr id="6" name="Slide Number Placeholder 5">
            <a:extLst>
              <a:ext uri="{FF2B5EF4-FFF2-40B4-BE49-F238E27FC236}">
                <a16:creationId xmlns:a16="http://schemas.microsoft.com/office/drawing/2014/main" id="{C5AEE73A-44C2-A64D-0455-74B1CAA60812}"/>
              </a:ext>
            </a:extLst>
          </p:cNvPr>
          <p:cNvSpPr>
            <a:spLocks noGrp="1"/>
          </p:cNvSpPr>
          <p:nvPr>
            <p:ph type="sldNum" sz="quarter" idx="13"/>
          </p:nvPr>
        </p:nvSpPr>
        <p:spPr/>
        <p:txBody>
          <a:bodyPr/>
          <a:lstStyle/>
          <a:p>
            <a:fld id="{09A01C0A-2BB6-49E7-91A3-DCB9F9F59583}" type="slidenum">
              <a:rPr lang="en-US" smtClean="0"/>
              <a:pPr/>
              <a:t>5</a:t>
            </a:fld>
            <a:endParaRPr lang="en-US" dirty="0"/>
          </a:p>
        </p:txBody>
      </p:sp>
    </p:spTree>
    <p:extLst>
      <p:ext uri="{BB962C8B-B14F-4D97-AF65-F5344CB8AC3E}">
        <p14:creationId xmlns:p14="http://schemas.microsoft.com/office/powerpoint/2010/main" val="3128801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03BE4-B754-1866-BF40-7A2542C435C9}"/>
              </a:ext>
            </a:extLst>
          </p:cNvPr>
          <p:cNvSpPr>
            <a:spLocks noGrp="1"/>
          </p:cNvSpPr>
          <p:nvPr>
            <p:ph type="title"/>
          </p:nvPr>
        </p:nvSpPr>
        <p:spPr>
          <a:xfrm>
            <a:off x="5593591" y="-533000"/>
            <a:ext cx="6034216" cy="1439604"/>
          </a:xfrm>
        </p:spPr>
        <p:txBody>
          <a:bodyPr/>
          <a:lstStyle/>
          <a:p>
            <a:r>
              <a:rPr lang="en-US" sz="2800" b="0" i="0" dirty="0">
                <a:solidFill>
                  <a:srgbClr val="252525"/>
                </a:solidFill>
                <a:effectLst/>
                <a:latin typeface="Open Sans" panose="020B0606030504020204" pitchFamily="34" charset="0"/>
              </a:rPr>
              <a:t>Tesla’s business risks</a:t>
            </a:r>
            <a:endParaRPr lang="en-US" sz="2800" dirty="0"/>
          </a:p>
        </p:txBody>
      </p:sp>
      <p:sp>
        <p:nvSpPr>
          <p:cNvPr id="3" name="Subtitle 2">
            <a:extLst>
              <a:ext uri="{FF2B5EF4-FFF2-40B4-BE49-F238E27FC236}">
                <a16:creationId xmlns:a16="http://schemas.microsoft.com/office/drawing/2014/main" id="{21EB2742-F564-ED0D-310B-AD94B6652F36}"/>
              </a:ext>
            </a:extLst>
          </p:cNvPr>
          <p:cNvSpPr>
            <a:spLocks noGrp="1"/>
          </p:cNvSpPr>
          <p:nvPr>
            <p:ph type="subTitle" idx="1"/>
          </p:nvPr>
        </p:nvSpPr>
        <p:spPr>
          <a:xfrm>
            <a:off x="4889371" y="1273314"/>
            <a:ext cx="6918580" cy="4074539"/>
          </a:xfrm>
        </p:spPr>
        <p:txBody>
          <a:bodyPr/>
          <a:lstStyle/>
          <a:p>
            <a:r>
              <a:rPr lang="en-US" sz="1400" dirty="0"/>
              <a:t>The success of Tesla has promoted potential but remains with various challenges that make it hard to achieve it. The company should consider and address some of these risks for a better future. Some of the risks the company faces include; the probability of running out of batteries, increased electric vehicle competition, controversy, part-time CEO, and the high cost of Tesla vehicles. Tesla is one of the most successful companies in the world, but they face high competition from other electric car companies. Some of the few competitors in the market include Nissan Leaf and Chevrolet Bolt.</a:t>
            </a:r>
          </a:p>
          <a:p>
            <a:endParaRPr lang="en-US" sz="1400" dirty="0"/>
          </a:p>
          <a:p>
            <a:r>
              <a:rPr lang="en-US" sz="1400" dirty="0"/>
              <a:t>The fall in gas prices forms a risk that may affect the Tesla Company. In case the price of the gas lowers, more other firms dealing with gasoline-powered vehicles will make more sales.</a:t>
            </a:r>
          </a:p>
        </p:txBody>
      </p:sp>
      <p:sp>
        <p:nvSpPr>
          <p:cNvPr id="5" name="Slide Number Placeholder 4">
            <a:extLst>
              <a:ext uri="{FF2B5EF4-FFF2-40B4-BE49-F238E27FC236}">
                <a16:creationId xmlns:a16="http://schemas.microsoft.com/office/drawing/2014/main" id="{55A1F99E-B2BD-061B-EF14-4A1FD03EB93F}"/>
              </a:ext>
            </a:extLst>
          </p:cNvPr>
          <p:cNvSpPr>
            <a:spLocks noGrp="1"/>
          </p:cNvSpPr>
          <p:nvPr>
            <p:ph type="sldNum" sz="quarter" idx="11"/>
          </p:nvPr>
        </p:nvSpPr>
        <p:spPr/>
        <p:txBody>
          <a:bodyPr/>
          <a:lstStyle/>
          <a:p>
            <a:fld id="{09A01C0A-2BB6-49E7-91A3-DCB9F9F59583}" type="slidenum">
              <a:rPr lang="en-US" smtClean="0"/>
              <a:pPr/>
              <a:t>6</a:t>
            </a:fld>
            <a:endParaRPr lang="en-US" dirty="0"/>
          </a:p>
        </p:txBody>
      </p:sp>
      <p:pic>
        <p:nvPicPr>
          <p:cNvPr id="11" name="Picture 10" descr="Logo, icon&#10;&#10;Description automatically generated">
            <a:extLst>
              <a:ext uri="{FF2B5EF4-FFF2-40B4-BE49-F238E27FC236}">
                <a16:creationId xmlns:a16="http://schemas.microsoft.com/office/drawing/2014/main" id="{CABFFBB7-241C-E5F5-A04A-508D01336D28}"/>
              </a:ext>
            </a:extLst>
          </p:cNvPr>
          <p:cNvPicPr>
            <a:picLocks noChangeAspect="1"/>
          </p:cNvPicPr>
          <p:nvPr/>
        </p:nvPicPr>
        <p:blipFill>
          <a:blip r:embed="rId2"/>
          <a:stretch>
            <a:fillRect/>
          </a:stretch>
        </p:blipFill>
        <p:spPr>
          <a:xfrm>
            <a:off x="873846" y="186802"/>
            <a:ext cx="1762125" cy="2600325"/>
          </a:xfrm>
          <a:prstGeom prst="rect">
            <a:avLst/>
          </a:prstGeom>
        </p:spPr>
      </p:pic>
    </p:spTree>
    <p:extLst>
      <p:ext uri="{BB962C8B-B14F-4D97-AF65-F5344CB8AC3E}">
        <p14:creationId xmlns:p14="http://schemas.microsoft.com/office/powerpoint/2010/main" val="1102281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DF1E5-BA12-DFD7-F0DB-669CC85EB9E4}"/>
              </a:ext>
            </a:extLst>
          </p:cNvPr>
          <p:cNvSpPr>
            <a:spLocks noGrp="1"/>
          </p:cNvSpPr>
          <p:nvPr>
            <p:ph type="title"/>
          </p:nvPr>
        </p:nvSpPr>
        <p:spPr>
          <a:xfrm>
            <a:off x="1401566" y="566931"/>
            <a:ext cx="10506416" cy="1128519"/>
          </a:xfrm>
        </p:spPr>
        <p:txBody>
          <a:bodyPr/>
          <a:lstStyle/>
          <a:p>
            <a:r>
              <a:rPr lang="en-US" dirty="0"/>
              <a:t>Tesla business model</a:t>
            </a:r>
          </a:p>
        </p:txBody>
      </p:sp>
      <p:pic>
        <p:nvPicPr>
          <p:cNvPr id="8" name="Picture Placeholder 7" descr="Logo&#10;&#10;Description automatically generated">
            <a:extLst>
              <a:ext uri="{FF2B5EF4-FFF2-40B4-BE49-F238E27FC236}">
                <a16:creationId xmlns:a16="http://schemas.microsoft.com/office/drawing/2014/main" id="{DE0BC8E8-3652-210C-8F99-3C6C6AFC3514}"/>
              </a:ext>
            </a:extLst>
          </p:cNvPr>
          <p:cNvPicPr>
            <a:picLocks noGrp="1" noChangeAspect="1"/>
          </p:cNvPicPr>
          <p:nvPr>
            <p:ph type="pic" sz="quarter" idx="11"/>
          </p:nvPr>
        </p:nvPicPr>
        <p:blipFill>
          <a:blip r:embed="rId2"/>
          <a:srcRect l="8244" r="8244"/>
          <a:stretch>
            <a:fillRect/>
          </a:stretch>
        </p:blipFill>
        <p:spPr/>
      </p:pic>
      <p:sp>
        <p:nvSpPr>
          <p:cNvPr id="4" name="Text Placeholder 3">
            <a:extLst>
              <a:ext uri="{FF2B5EF4-FFF2-40B4-BE49-F238E27FC236}">
                <a16:creationId xmlns:a16="http://schemas.microsoft.com/office/drawing/2014/main" id="{86B9235C-6D73-7AC7-B52F-12CEAB5C43FD}"/>
              </a:ext>
            </a:extLst>
          </p:cNvPr>
          <p:cNvSpPr>
            <a:spLocks noGrp="1"/>
          </p:cNvSpPr>
          <p:nvPr>
            <p:ph type="body" idx="1"/>
          </p:nvPr>
        </p:nvSpPr>
        <p:spPr>
          <a:xfrm>
            <a:off x="6504201" y="2244580"/>
            <a:ext cx="4375150" cy="3891067"/>
          </a:xfrm>
        </p:spPr>
        <p:txBody>
          <a:bodyPr/>
          <a:lstStyle/>
          <a:p>
            <a:r>
              <a:rPr lang="en-US" dirty="0"/>
              <a:t>Tesla operates as a direct-to-consumer as a business model. This means the company sells directly without incorporating intermediaries such as dealerships. Tesla owns the entire process on their websites, they can tailor their system to fit their brand. The company makes a higher profit margin since they sell their goods at a price higher than wholesale but lower than retail price.</a:t>
            </a:r>
          </a:p>
        </p:txBody>
      </p:sp>
      <p:sp>
        <p:nvSpPr>
          <p:cNvPr id="6" name="Slide Number Placeholder 5">
            <a:extLst>
              <a:ext uri="{FF2B5EF4-FFF2-40B4-BE49-F238E27FC236}">
                <a16:creationId xmlns:a16="http://schemas.microsoft.com/office/drawing/2014/main" id="{7E411B46-DFBD-5143-A574-74749432C8D0}"/>
              </a:ext>
            </a:extLst>
          </p:cNvPr>
          <p:cNvSpPr>
            <a:spLocks noGrp="1"/>
          </p:cNvSpPr>
          <p:nvPr>
            <p:ph type="sldNum" sz="quarter" idx="13"/>
          </p:nvPr>
        </p:nvSpPr>
        <p:spPr/>
        <p:txBody>
          <a:bodyPr/>
          <a:lstStyle/>
          <a:p>
            <a:fld id="{09A01C0A-2BB6-49E7-91A3-DCB9F9F59583}" type="slidenum">
              <a:rPr lang="en-US" smtClean="0"/>
              <a:pPr/>
              <a:t>7</a:t>
            </a:fld>
            <a:endParaRPr lang="en-US" dirty="0"/>
          </a:p>
        </p:txBody>
      </p:sp>
    </p:spTree>
    <p:extLst>
      <p:ext uri="{BB962C8B-B14F-4D97-AF65-F5344CB8AC3E}">
        <p14:creationId xmlns:p14="http://schemas.microsoft.com/office/powerpoint/2010/main" val="137022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able&#10;&#10;Description automatically generated">
            <a:extLst>
              <a:ext uri="{FF2B5EF4-FFF2-40B4-BE49-F238E27FC236}">
                <a16:creationId xmlns:a16="http://schemas.microsoft.com/office/drawing/2014/main" id="{95F4D13F-5587-E8F2-1CD8-6EBCCEC33C05}"/>
              </a:ext>
            </a:extLst>
          </p:cNvPr>
          <p:cNvPicPr>
            <a:picLocks noGrp="1" noChangeAspect="1"/>
          </p:cNvPicPr>
          <p:nvPr>
            <p:ph sz="half" idx="2"/>
          </p:nvPr>
        </p:nvPicPr>
        <p:blipFill>
          <a:blip r:embed="rId2"/>
          <a:stretch>
            <a:fillRect/>
          </a:stretch>
        </p:blipFill>
        <p:spPr>
          <a:xfrm>
            <a:off x="247260" y="1966731"/>
            <a:ext cx="7213966" cy="4047837"/>
          </a:xfrm>
        </p:spPr>
      </p:pic>
      <p:sp>
        <p:nvSpPr>
          <p:cNvPr id="5" name="Slide Number Placeholder 4">
            <a:extLst>
              <a:ext uri="{FF2B5EF4-FFF2-40B4-BE49-F238E27FC236}">
                <a16:creationId xmlns:a16="http://schemas.microsoft.com/office/drawing/2014/main" id="{23E96286-BEFE-8778-B797-B8914307198A}"/>
              </a:ext>
            </a:extLst>
          </p:cNvPr>
          <p:cNvSpPr>
            <a:spLocks noGrp="1"/>
          </p:cNvSpPr>
          <p:nvPr>
            <p:ph type="sldNum" sz="quarter" idx="11"/>
          </p:nvPr>
        </p:nvSpPr>
        <p:spPr/>
        <p:txBody>
          <a:bodyPr/>
          <a:lstStyle/>
          <a:p>
            <a:fld id="{09A01C0A-2BB6-49E7-91A3-DCB9F9F59583}" type="slidenum">
              <a:rPr lang="en-US" smtClean="0"/>
              <a:pPr/>
              <a:t>8</a:t>
            </a:fld>
            <a:endParaRPr lang="en-US" dirty="0"/>
          </a:p>
        </p:txBody>
      </p:sp>
      <p:sp>
        <p:nvSpPr>
          <p:cNvPr id="8" name="TextBox 7">
            <a:extLst>
              <a:ext uri="{FF2B5EF4-FFF2-40B4-BE49-F238E27FC236}">
                <a16:creationId xmlns:a16="http://schemas.microsoft.com/office/drawing/2014/main" id="{23804E56-1751-4771-0F1D-76C8CA54B7B3}"/>
              </a:ext>
            </a:extLst>
          </p:cNvPr>
          <p:cNvSpPr txBox="1"/>
          <p:nvPr/>
        </p:nvSpPr>
        <p:spPr>
          <a:xfrm>
            <a:off x="7685716" y="2044158"/>
            <a:ext cx="3868975" cy="3693319"/>
          </a:xfrm>
          <a:prstGeom prst="rect">
            <a:avLst/>
          </a:prstGeom>
          <a:noFill/>
        </p:spPr>
        <p:txBody>
          <a:bodyPr wrap="square" rtlCol="0">
            <a:spAutoFit/>
          </a:bodyPr>
          <a:lstStyle/>
          <a:p>
            <a:r>
              <a:rPr lang="en-US" dirty="0"/>
              <a:t>A detailed business model can be summarized through the business model canvas, which is a visual representation of the company's operations and highlights key strategic factors. The canvas's major components include key activities, key partners, key resources, cost structure, revenue streams, channels, customer relationships, and customer segments. These components have been explained below.</a:t>
            </a:r>
          </a:p>
        </p:txBody>
      </p:sp>
      <p:sp>
        <p:nvSpPr>
          <p:cNvPr id="9" name="TextBox 8">
            <a:extLst>
              <a:ext uri="{FF2B5EF4-FFF2-40B4-BE49-F238E27FC236}">
                <a16:creationId xmlns:a16="http://schemas.microsoft.com/office/drawing/2014/main" id="{C16DA6B9-4568-B00D-43BB-C61D083FBF65}"/>
              </a:ext>
            </a:extLst>
          </p:cNvPr>
          <p:cNvSpPr txBox="1"/>
          <p:nvPr/>
        </p:nvSpPr>
        <p:spPr>
          <a:xfrm>
            <a:off x="2281015" y="738909"/>
            <a:ext cx="7121237" cy="523220"/>
          </a:xfrm>
          <a:prstGeom prst="rect">
            <a:avLst/>
          </a:prstGeom>
          <a:noFill/>
        </p:spPr>
        <p:txBody>
          <a:bodyPr wrap="square" rtlCol="0">
            <a:spAutoFit/>
          </a:bodyPr>
          <a:lstStyle/>
          <a:p>
            <a:r>
              <a:rPr lang="en-US" sz="2800" b="1" dirty="0">
                <a:solidFill>
                  <a:schemeClr val="bg1"/>
                </a:solidFill>
                <a:highlight>
                  <a:srgbClr val="132BDC"/>
                </a:highlight>
              </a:rPr>
              <a:t>Analysis of the Business model for Tesla</a:t>
            </a:r>
          </a:p>
        </p:txBody>
      </p:sp>
    </p:spTree>
    <p:extLst>
      <p:ext uri="{BB962C8B-B14F-4D97-AF65-F5344CB8AC3E}">
        <p14:creationId xmlns:p14="http://schemas.microsoft.com/office/powerpoint/2010/main" val="3960519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11C73-B83B-9907-0B9D-4B46763B65F3}"/>
              </a:ext>
            </a:extLst>
          </p:cNvPr>
          <p:cNvSpPr>
            <a:spLocks noGrp="1"/>
          </p:cNvSpPr>
          <p:nvPr>
            <p:ph type="title"/>
          </p:nvPr>
        </p:nvSpPr>
        <p:spPr>
          <a:xfrm>
            <a:off x="1375367" y="823388"/>
            <a:ext cx="7781749" cy="1355043"/>
          </a:xfrm>
        </p:spPr>
        <p:txBody>
          <a:bodyPr/>
          <a:lstStyle/>
          <a:p>
            <a:r>
              <a:rPr lang="en-US" sz="3200" dirty="0"/>
              <a:t>Information of tesla</a:t>
            </a:r>
          </a:p>
        </p:txBody>
      </p:sp>
      <p:sp>
        <p:nvSpPr>
          <p:cNvPr id="3" name="Text Placeholder 2">
            <a:extLst>
              <a:ext uri="{FF2B5EF4-FFF2-40B4-BE49-F238E27FC236}">
                <a16:creationId xmlns:a16="http://schemas.microsoft.com/office/drawing/2014/main" id="{1171F309-35D6-243E-6786-FF25B2475A49}"/>
              </a:ext>
            </a:extLst>
          </p:cNvPr>
          <p:cNvSpPr>
            <a:spLocks noGrp="1"/>
          </p:cNvSpPr>
          <p:nvPr>
            <p:ph type="body" idx="1"/>
          </p:nvPr>
        </p:nvSpPr>
        <p:spPr>
          <a:xfrm>
            <a:off x="1692507" y="2807853"/>
            <a:ext cx="6398547" cy="3094182"/>
          </a:xfrm>
        </p:spPr>
        <p:txBody>
          <a:bodyPr/>
          <a:lstStyle/>
          <a:p>
            <a:r>
              <a:rPr lang="en-US" dirty="0"/>
              <a:t>Tesla operates with the assistance of certain key partners. These partners include government, alliances, charging points, and suppliers. Tesla's primary activity is to manufacture electric-powered vehicles. The company has recharge stations spread worldwide where consumers can purchase their vehicles. Tesla has also invested in their software development, using agile principles to enhance its system.</a:t>
            </a:r>
          </a:p>
        </p:txBody>
      </p:sp>
      <p:sp>
        <p:nvSpPr>
          <p:cNvPr id="5" name="Slide Number Placeholder 4">
            <a:extLst>
              <a:ext uri="{FF2B5EF4-FFF2-40B4-BE49-F238E27FC236}">
                <a16:creationId xmlns:a16="http://schemas.microsoft.com/office/drawing/2014/main" id="{2B0889FB-55CC-7BBA-5B3E-AC59312662EF}"/>
              </a:ext>
            </a:extLst>
          </p:cNvPr>
          <p:cNvSpPr>
            <a:spLocks noGrp="1"/>
          </p:cNvSpPr>
          <p:nvPr>
            <p:ph type="sldNum" sz="quarter" idx="11"/>
          </p:nvPr>
        </p:nvSpPr>
        <p:spPr/>
        <p:txBody>
          <a:bodyPr/>
          <a:lstStyle/>
          <a:p>
            <a:fld id="{09A01C0A-2BB6-49E7-91A3-DCB9F9F59583}" type="slidenum">
              <a:rPr lang="en-US" smtClean="0"/>
              <a:pPr/>
              <a:t>9</a:t>
            </a:fld>
            <a:endParaRPr lang="en-US" dirty="0"/>
          </a:p>
        </p:txBody>
      </p:sp>
      <p:pic>
        <p:nvPicPr>
          <p:cNvPr id="7" name="Picture 6">
            <a:extLst>
              <a:ext uri="{FF2B5EF4-FFF2-40B4-BE49-F238E27FC236}">
                <a16:creationId xmlns:a16="http://schemas.microsoft.com/office/drawing/2014/main" id="{8A4B5E27-78DE-C4F3-BD09-CB86D6AEBE98}"/>
              </a:ext>
            </a:extLst>
          </p:cNvPr>
          <p:cNvPicPr>
            <a:picLocks noChangeAspect="1"/>
          </p:cNvPicPr>
          <p:nvPr/>
        </p:nvPicPr>
        <p:blipFill>
          <a:blip r:embed="rId2"/>
          <a:stretch>
            <a:fillRect/>
          </a:stretch>
        </p:blipFill>
        <p:spPr>
          <a:xfrm>
            <a:off x="8858105" y="5059072"/>
            <a:ext cx="2714625" cy="1685925"/>
          </a:xfrm>
          <a:prstGeom prst="rect">
            <a:avLst/>
          </a:prstGeom>
        </p:spPr>
      </p:pic>
    </p:spTree>
    <p:extLst>
      <p:ext uri="{BB962C8B-B14F-4D97-AF65-F5344CB8AC3E}">
        <p14:creationId xmlns:p14="http://schemas.microsoft.com/office/powerpoint/2010/main" val="747120853"/>
      </p:ext>
    </p:extLst>
  </p:cSld>
  <p:clrMapOvr>
    <a:masterClrMapping/>
  </p:clrMapOvr>
</p:sld>
</file>

<file path=ppt/theme/theme1.xml><?xml version="1.0" encoding="utf-8"?>
<a:theme xmlns:a="http://schemas.openxmlformats.org/drawingml/2006/main" name="Office Theme">
  <a:themeElements>
    <a:clrScheme name="Custom 9">
      <a:dk1>
        <a:srgbClr val="36393B"/>
      </a:dk1>
      <a:lt1>
        <a:srgbClr val="FFFFFF"/>
      </a:lt1>
      <a:dk2>
        <a:srgbClr val="3AEFCC"/>
      </a:dk2>
      <a:lt2>
        <a:srgbClr val="E7E4E6"/>
      </a:lt2>
      <a:accent1>
        <a:srgbClr val="4A5EE6"/>
      </a:accent1>
      <a:accent2>
        <a:srgbClr val="62D382"/>
      </a:accent2>
      <a:accent3>
        <a:srgbClr val="FDED60"/>
      </a:accent3>
      <a:accent4>
        <a:srgbClr val="FD4C00"/>
      </a:accent4>
      <a:accent5>
        <a:srgbClr val="FE2701"/>
      </a:accent5>
      <a:accent6>
        <a:srgbClr val="CA54FB"/>
      </a:accent6>
      <a:hlink>
        <a:srgbClr val="4E62F0"/>
      </a:hlink>
      <a:folHlink>
        <a:srgbClr val="FC4C00"/>
      </a:folHlink>
    </a:clrScheme>
    <a:fontScheme name="Custom 9">
      <a:majorFont>
        <a:latin typeface="Arial Black"/>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357351_Win32.potx" id="{80F03410-3B38-45A0-935B-4BE6FE1E6CFD}" vid="{B74EBAAB-C1F2-42E7-A669-BC3A21FA62C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Dark modernist presentation</Template>
  <TotalTime>109</TotalTime>
  <Words>891</Words>
  <Application>Microsoft Office PowerPoint</Application>
  <PresentationFormat>Widescreen</PresentationFormat>
  <Paragraphs>50</Paragraphs>
  <Slides>12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Arial Black</vt:lpstr>
      <vt:lpstr>Avenir Next LT Pro</vt:lpstr>
      <vt:lpstr>Calibri</vt:lpstr>
      <vt:lpstr>Open Sans</vt:lpstr>
      <vt:lpstr>Raleway Black</vt:lpstr>
      <vt:lpstr>Times New Roman</vt:lpstr>
      <vt:lpstr>Office Theme</vt:lpstr>
      <vt:lpstr>Libyan international medical university  TESLA’S BUSINESS MODEL </vt:lpstr>
      <vt:lpstr>Content</vt:lpstr>
      <vt:lpstr>Introduction</vt:lpstr>
      <vt:lpstr>PowerPoint Presentation</vt:lpstr>
      <vt:lpstr>PowerPoint Presentation</vt:lpstr>
      <vt:lpstr>Tesla’s business risks</vt:lpstr>
      <vt:lpstr>Tesla business model</vt:lpstr>
      <vt:lpstr>PowerPoint Presentation</vt:lpstr>
      <vt:lpstr>Information of tesla</vt:lpstr>
      <vt:lpstr>Information of tesla</vt:lpstr>
      <vt:lpstr>Conclusion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medical university  TESLA’S BUSINESS MODEL </dc:title>
  <dc:creator>najla Dhmany</dc:creator>
  <cp:lastModifiedBy>Mohamed Zwawi</cp:lastModifiedBy>
  <cp:revision>2</cp:revision>
  <dcterms:created xsi:type="dcterms:W3CDTF">2022-06-23T19:36:07Z</dcterms:created>
  <dcterms:modified xsi:type="dcterms:W3CDTF">2022-06-28T15:41:49Z</dcterms:modified>
</cp:coreProperties>
</file>