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8" r:id="rId3"/>
    <p:sldId id="259" r:id="rId4"/>
    <p:sldId id="300" r:id="rId5"/>
    <p:sldId id="260" r:id="rId6"/>
    <p:sldId id="312" r:id="rId7"/>
    <p:sldId id="314" r:id="rId8"/>
    <p:sldId id="301" r:id="rId9"/>
    <p:sldId id="316" r:id="rId10"/>
    <p:sldId id="303" r:id="rId11"/>
    <p:sldId id="274" r:id="rId12"/>
    <p:sldId id="309" r:id="rId13"/>
    <p:sldId id="315" r:id="rId14"/>
    <p:sldId id="305" r:id="rId15"/>
    <p:sldId id="306" r:id="rId16"/>
    <p:sldId id="280" r:id="rId17"/>
    <p:sldId id="313" r:id="rId18"/>
    <p:sldId id="302" r:id="rId19"/>
    <p:sldId id="311" r:id="rId20"/>
  </p:sldIdLst>
  <p:sldSz cx="9144000" cy="5143500" type="screen16x9"/>
  <p:notesSz cx="6858000" cy="9144000"/>
  <p:embeddedFontLst>
    <p:embeddedFont>
      <p:font typeface="Montserrat" panose="020B0604020202020204" charset="0"/>
      <p:regular r:id="rId23"/>
      <p:bold r:id="rId24"/>
      <p:italic r:id="rId25"/>
      <p:boldItalic r:id="rId26"/>
    </p:embeddedFont>
    <p:embeddedFont>
      <p:font typeface="Verdana" panose="020B0604030504040204" pitchFamily="34" charset="0"/>
      <p:regular r:id="rId27"/>
      <p:bold r:id="rId28"/>
      <p:italic r:id="rId29"/>
      <p:boldItalic r:id="rId30"/>
    </p:embeddedFont>
    <p:embeddedFont>
      <p:font typeface="Wingdings 3" panose="05040102010807070707" pitchFamily="18" charset="2"/>
      <p:regular r:id="rId31"/>
    </p:embeddedFont>
    <p:embeddedFont>
      <p:font typeface="Alata" panose="020B0604020202020204" charset="0"/>
      <p:regular r:id="rId32"/>
    </p:embeddedFont>
    <p:embeddedFont>
      <p:font typeface="Baskerville Old Face" panose="02020602080505020303" pitchFamily="18" charset="0"/>
      <p:regular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C5A2E1C-B697-4E00-9EBB-9864262A43AD}">
  <a:tblStyle styleId="{7C5A2E1C-B697-4E00-9EBB-9864262A43A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>
        <p:scale>
          <a:sx n="110" d="100"/>
          <a:sy n="110" d="100"/>
        </p:scale>
        <p:origin x="36" y="-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491AE9-E392-43E1-98B5-51CA5F68BF8F}" type="datetimeFigureOut">
              <a:rPr lang="en-GB" smtClean="0"/>
              <a:t>04/06/2022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B7C1E5-E8A8-4988-8D83-1147B2F354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383062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5" name="Google Shape;2085;gdc6316f5a0_0_19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6" name="Google Shape;2086;gdc6316f5a0_0_19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d960996673_0_5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d960996673_0_5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d960996673_0_5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d960996673_0_5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d960996673_0_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d960996673_0_2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gdc6316f5a0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7" name="Google Shape;707;gdc6316f5a0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76364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d960996673_0_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d960996673_0_2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25547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d960996673_0_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d960996673_0_2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28679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" name="Google Shape;1886;gdc6316f5a0_0_16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7" name="Google Shape;1887;gdc6316f5a0_0_16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d960996673_0_5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d960996673_0_5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8410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14300" y="951300"/>
            <a:ext cx="4328700" cy="239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49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714300" y="3623525"/>
            <a:ext cx="2680800" cy="72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6_1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oogle Shape;289;p30"/>
          <p:cNvGrpSpPr/>
          <p:nvPr/>
        </p:nvGrpSpPr>
        <p:grpSpPr>
          <a:xfrm>
            <a:off x="-25" y="0"/>
            <a:ext cx="9144020" cy="342900"/>
            <a:chOff x="-25" y="0"/>
            <a:chExt cx="9144020" cy="342900"/>
          </a:xfrm>
        </p:grpSpPr>
        <p:sp>
          <p:nvSpPr>
            <p:cNvPr id="290" name="Google Shape;290;p30"/>
            <p:cNvSpPr/>
            <p:nvPr/>
          </p:nvSpPr>
          <p:spPr>
            <a:xfrm>
              <a:off x="-25" y="0"/>
              <a:ext cx="9144020" cy="342900"/>
            </a:xfrm>
            <a:custGeom>
              <a:avLst/>
              <a:gdLst/>
              <a:ahLst/>
              <a:cxnLst/>
              <a:rect l="l" t="t" r="r" b="b"/>
              <a:pathLst>
                <a:path w="43778" h="1407" extrusionOk="0">
                  <a:moveTo>
                    <a:pt x="0" y="0"/>
                  </a:moveTo>
                  <a:lnTo>
                    <a:pt x="0" y="1406"/>
                  </a:lnTo>
                  <a:lnTo>
                    <a:pt x="43777" y="1406"/>
                  </a:lnTo>
                  <a:lnTo>
                    <a:pt x="437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91" name="Google Shape;291;p30"/>
            <p:cNvGrpSpPr/>
            <p:nvPr/>
          </p:nvGrpSpPr>
          <p:grpSpPr>
            <a:xfrm>
              <a:off x="215975" y="111150"/>
              <a:ext cx="642950" cy="120600"/>
              <a:chOff x="215975" y="152625"/>
              <a:chExt cx="642950" cy="120600"/>
            </a:xfrm>
          </p:grpSpPr>
          <p:sp>
            <p:nvSpPr>
              <p:cNvPr id="292" name="Google Shape;292;p30"/>
              <p:cNvSpPr/>
              <p:nvPr/>
            </p:nvSpPr>
            <p:spPr>
              <a:xfrm>
                <a:off x="215975" y="152625"/>
                <a:ext cx="120600" cy="1206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30"/>
              <p:cNvSpPr/>
              <p:nvPr/>
            </p:nvSpPr>
            <p:spPr>
              <a:xfrm>
                <a:off x="477150" y="152625"/>
                <a:ext cx="120600" cy="1206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30"/>
              <p:cNvSpPr/>
              <p:nvPr/>
            </p:nvSpPr>
            <p:spPr>
              <a:xfrm>
                <a:off x="738325" y="152625"/>
                <a:ext cx="120600" cy="1206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95" name="Google Shape;295;p30"/>
          <p:cNvGrpSpPr/>
          <p:nvPr/>
        </p:nvGrpSpPr>
        <p:grpSpPr>
          <a:xfrm>
            <a:off x="66650" y="204750"/>
            <a:ext cx="9077378" cy="4938900"/>
            <a:chOff x="104750" y="204750"/>
            <a:chExt cx="9077378" cy="4938900"/>
          </a:xfrm>
        </p:grpSpPr>
        <p:grpSp>
          <p:nvGrpSpPr>
            <p:cNvPr id="296" name="Google Shape;296;p30"/>
            <p:cNvGrpSpPr/>
            <p:nvPr/>
          </p:nvGrpSpPr>
          <p:grpSpPr>
            <a:xfrm>
              <a:off x="104750" y="206700"/>
              <a:ext cx="9077378" cy="342900"/>
              <a:chOff x="-25" y="0"/>
              <a:chExt cx="9182983" cy="342900"/>
            </a:xfrm>
          </p:grpSpPr>
          <p:sp>
            <p:nvSpPr>
              <p:cNvPr id="297" name="Google Shape;297;p30"/>
              <p:cNvSpPr/>
              <p:nvPr/>
            </p:nvSpPr>
            <p:spPr>
              <a:xfrm>
                <a:off x="-25" y="0"/>
                <a:ext cx="9182983" cy="342900"/>
              </a:xfrm>
              <a:custGeom>
                <a:avLst/>
                <a:gdLst/>
                <a:ahLst/>
                <a:cxnLst/>
                <a:rect l="l" t="t" r="r" b="b"/>
                <a:pathLst>
                  <a:path w="43778" h="1407" extrusionOk="0">
                    <a:moveTo>
                      <a:pt x="0" y="0"/>
                    </a:moveTo>
                    <a:lnTo>
                      <a:pt x="0" y="1406"/>
                    </a:lnTo>
                    <a:lnTo>
                      <a:pt x="43777" y="1406"/>
                    </a:lnTo>
                    <a:lnTo>
                      <a:pt x="4377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98" name="Google Shape;298;p30"/>
              <p:cNvGrpSpPr/>
              <p:nvPr/>
            </p:nvGrpSpPr>
            <p:grpSpPr>
              <a:xfrm>
                <a:off x="215975" y="111150"/>
                <a:ext cx="642950" cy="120600"/>
                <a:chOff x="215975" y="152625"/>
                <a:chExt cx="642950" cy="120600"/>
              </a:xfrm>
            </p:grpSpPr>
            <p:sp>
              <p:nvSpPr>
                <p:cNvPr id="299" name="Google Shape;299;p30"/>
                <p:cNvSpPr/>
                <p:nvPr/>
              </p:nvSpPr>
              <p:spPr>
                <a:xfrm>
                  <a:off x="215975" y="152625"/>
                  <a:ext cx="120600" cy="1206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0" name="Google Shape;300;p30"/>
                <p:cNvSpPr/>
                <p:nvPr/>
              </p:nvSpPr>
              <p:spPr>
                <a:xfrm>
                  <a:off x="477150" y="152625"/>
                  <a:ext cx="120600" cy="1206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1" name="Google Shape;301;p30"/>
                <p:cNvSpPr/>
                <p:nvPr/>
              </p:nvSpPr>
              <p:spPr>
                <a:xfrm>
                  <a:off x="738325" y="152625"/>
                  <a:ext cx="120600" cy="1206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cxnSp>
          <p:nvCxnSpPr>
            <p:cNvPr id="302" name="Google Shape;302;p30"/>
            <p:cNvCxnSpPr/>
            <p:nvPr/>
          </p:nvCxnSpPr>
          <p:spPr>
            <a:xfrm>
              <a:off x="104775" y="204750"/>
              <a:ext cx="0" cy="49389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03" name="Google Shape;303;p30"/>
          <p:cNvGrpSpPr/>
          <p:nvPr/>
        </p:nvGrpSpPr>
        <p:grpSpPr>
          <a:xfrm>
            <a:off x="157050" y="405675"/>
            <a:ext cx="8986935" cy="4747800"/>
            <a:chOff x="104746" y="204750"/>
            <a:chExt cx="8986935" cy="4747800"/>
          </a:xfrm>
        </p:grpSpPr>
        <p:grpSp>
          <p:nvGrpSpPr>
            <p:cNvPr id="304" name="Google Shape;304;p30"/>
            <p:cNvGrpSpPr/>
            <p:nvPr/>
          </p:nvGrpSpPr>
          <p:grpSpPr>
            <a:xfrm>
              <a:off x="104746" y="206700"/>
              <a:ext cx="8986935" cy="342900"/>
              <a:chOff x="-29" y="0"/>
              <a:chExt cx="9091487" cy="342900"/>
            </a:xfrm>
          </p:grpSpPr>
          <p:sp>
            <p:nvSpPr>
              <p:cNvPr id="305" name="Google Shape;305;p30"/>
              <p:cNvSpPr/>
              <p:nvPr/>
            </p:nvSpPr>
            <p:spPr>
              <a:xfrm>
                <a:off x="-29" y="0"/>
                <a:ext cx="9091487" cy="342900"/>
              </a:xfrm>
              <a:custGeom>
                <a:avLst/>
                <a:gdLst/>
                <a:ahLst/>
                <a:cxnLst/>
                <a:rect l="l" t="t" r="r" b="b"/>
                <a:pathLst>
                  <a:path w="43778" h="1407" extrusionOk="0">
                    <a:moveTo>
                      <a:pt x="0" y="0"/>
                    </a:moveTo>
                    <a:lnTo>
                      <a:pt x="0" y="1406"/>
                    </a:lnTo>
                    <a:lnTo>
                      <a:pt x="43777" y="1406"/>
                    </a:lnTo>
                    <a:lnTo>
                      <a:pt x="4377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06" name="Google Shape;306;p30"/>
              <p:cNvGrpSpPr/>
              <p:nvPr/>
            </p:nvGrpSpPr>
            <p:grpSpPr>
              <a:xfrm>
                <a:off x="215975" y="111150"/>
                <a:ext cx="642950" cy="120600"/>
                <a:chOff x="215975" y="152625"/>
                <a:chExt cx="642950" cy="120600"/>
              </a:xfrm>
            </p:grpSpPr>
            <p:sp>
              <p:nvSpPr>
                <p:cNvPr id="307" name="Google Shape;307;p30"/>
                <p:cNvSpPr/>
                <p:nvPr/>
              </p:nvSpPr>
              <p:spPr>
                <a:xfrm>
                  <a:off x="215975" y="152625"/>
                  <a:ext cx="120600" cy="1206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8" name="Google Shape;308;p30"/>
                <p:cNvSpPr/>
                <p:nvPr/>
              </p:nvSpPr>
              <p:spPr>
                <a:xfrm>
                  <a:off x="477150" y="152625"/>
                  <a:ext cx="120600" cy="1206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9" name="Google Shape;309;p30"/>
                <p:cNvSpPr/>
                <p:nvPr/>
              </p:nvSpPr>
              <p:spPr>
                <a:xfrm>
                  <a:off x="738325" y="152625"/>
                  <a:ext cx="120600" cy="1206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cxnSp>
          <p:nvCxnSpPr>
            <p:cNvPr id="310" name="Google Shape;310;p30"/>
            <p:cNvCxnSpPr/>
            <p:nvPr/>
          </p:nvCxnSpPr>
          <p:spPr>
            <a:xfrm>
              <a:off x="104775" y="204750"/>
              <a:ext cx="0" cy="47478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title"/>
          </p:nvPr>
        </p:nvSpPr>
        <p:spPr>
          <a:xfrm>
            <a:off x="714300" y="2354175"/>
            <a:ext cx="3048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714300" y="3453150"/>
            <a:ext cx="2521800" cy="58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idx="2" hasCustomPrompt="1"/>
          </p:nvPr>
        </p:nvSpPr>
        <p:spPr>
          <a:xfrm>
            <a:off x="714300" y="1010100"/>
            <a:ext cx="3048000" cy="139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0000"/>
              <a:buNone/>
              <a:defRPr sz="7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714300" y="549600"/>
            <a:ext cx="7715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40" name="Google Shape;40;p6"/>
          <p:cNvGrpSpPr/>
          <p:nvPr/>
        </p:nvGrpSpPr>
        <p:grpSpPr>
          <a:xfrm>
            <a:off x="-25" y="0"/>
            <a:ext cx="9144020" cy="342900"/>
            <a:chOff x="-25" y="0"/>
            <a:chExt cx="9144020" cy="342900"/>
          </a:xfrm>
        </p:grpSpPr>
        <p:sp>
          <p:nvSpPr>
            <p:cNvPr id="41" name="Google Shape;41;p6"/>
            <p:cNvSpPr/>
            <p:nvPr/>
          </p:nvSpPr>
          <p:spPr>
            <a:xfrm>
              <a:off x="-25" y="0"/>
              <a:ext cx="9144020" cy="342900"/>
            </a:xfrm>
            <a:custGeom>
              <a:avLst/>
              <a:gdLst/>
              <a:ahLst/>
              <a:cxnLst/>
              <a:rect l="l" t="t" r="r" b="b"/>
              <a:pathLst>
                <a:path w="43778" h="1407" extrusionOk="0">
                  <a:moveTo>
                    <a:pt x="0" y="0"/>
                  </a:moveTo>
                  <a:lnTo>
                    <a:pt x="0" y="1406"/>
                  </a:lnTo>
                  <a:lnTo>
                    <a:pt x="43777" y="1406"/>
                  </a:lnTo>
                  <a:lnTo>
                    <a:pt x="437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2" name="Google Shape;42;p6"/>
            <p:cNvGrpSpPr/>
            <p:nvPr/>
          </p:nvGrpSpPr>
          <p:grpSpPr>
            <a:xfrm>
              <a:off x="215975" y="111150"/>
              <a:ext cx="642950" cy="120600"/>
              <a:chOff x="215975" y="152625"/>
              <a:chExt cx="642950" cy="120600"/>
            </a:xfrm>
          </p:grpSpPr>
          <p:sp>
            <p:nvSpPr>
              <p:cNvPr id="43" name="Google Shape;43;p6"/>
              <p:cNvSpPr/>
              <p:nvPr/>
            </p:nvSpPr>
            <p:spPr>
              <a:xfrm>
                <a:off x="215975" y="152625"/>
                <a:ext cx="120600" cy="1206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6"/>
              <p:cNvSpPr/>
              <p:nvPr/>
            </p:nvSpPr>
            <p:spPr>
              <a:xfrm>
                <a:off x="477150" y="152625"/>
                <a:ext cx="120600" cy="1206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5;p6"/>
              <p:cNvSpPr/>
              <p:nvPr/>
            </p:nvSpPr>
            <p:spPr>
              <a:xfrm>
                <a:off x="738325" y="152625"/>
                <a:ext cx="120600" cy="1206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subTitle" idx="1"/>
          </p:nvPr>
        </p:nvSpPr>
        <p:spPr>
          <a:xfrm>
            <a:off x="714300" y="1806875"/>
            <a:ext cx="3789000" cy="269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AutoNum type="alphaLcPeriod"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AutoNum type="romanLcPeriod"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AutoNum type="arabicPeriod"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AutoNum type="alphaLcPeriod"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AutoNum type="romanLcPeriod"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AutoNum type="arabicPeriod"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AutoNum type="alphaLcPeriod"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AutoNum type="romanLcPeriod"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title"/>
          </p:nvPr>
        </p:nvSpPr>
        <p:spPr>
          <a:xfrm>
            <a:off x="714300" y="1068850"/>
            <a:ext cx="30021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4189800" y="1398513"/>
            <a:ext cx="4239900" cy="84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200"/>
              <a:buNone/>
              <a:defRPr sz="3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5016225" y="2368275"/>
            <a:ext cx="3422400" cy="149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>
            <a:endParaRPr/>
          </a:p>
        </p:txBody>
      </p:sp>
      <p:grpSp>
        <p:nvGrpSpPr>
          <p:cNvPr id="54" name="Google Shape;54;p9"/>
          <p:cNvGrpSpPr/>
          <p:nvPr/>
        </p:nvGrpSpPr>
        <p:grpSpPr>
          <a:xfrm>
            <a:off x="-25" y="0"/>
            <a:ext cx="9144020" cy="342900"/>
            <a:chOff x="-25" y="0"/>
            <a:chExt cx="9144020" cy="342900"/>
          </a:xfrm>
        </p:grpSpPr>
        <p:sp>
          <p:nvSpPr>
            <p:cNvPr id="55" name="Google Shape;55;p9"/>
            <p:cNvSpPr/>
            <p:nvPr/>
          </p:nvSpPr>
          <p:spPr>
            <a:xfrm>
              <a:off x="-25" y="0"/>
              <a:ext cx="9144020" cy="342900"/>
            </a:xfrm>
            <a:custGeom>
              <a:avLst/>
              <a:gdLst/>
              <a:ahLst/>
              <a:cxnLst/>
              <a:rect l="l" t="t" r="r" b="b"/>
              <a:pathLst>
                <a:path w="43778" h="1407" extrusionOk="0">
                  <a:moveTo>
                    <a:pt x="0" y="0"/>
                  </a:moveTo>
                  <a:lnTo>
                    <a:pt x="0" y="1406"/>
                  </a:lnTo>
                  <a:lnTo>
                    <a:pt x="43777" y="1406"/>
                  </a:lnTo>
                  <a:lnTo>
                    <a:pt x="437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6" name="Google Shape;56;p9"/>
            <p:cNvGrpSpPr/>
            <p:nvPr/>
          </p:nvGrpSpPr>
          <p:grpSpPr>
            <a:xfrm>
              <a:off x="215975" y="111150"/>
              <a:ext cx="642950" cy="120600"/>
              <a:chOff x="215975" y="152625"/>
              <a:chExt cx="642950" cy="120600"/>
            </a:xfrm>
          </p:grpSpPr>
          <p:sp>
            <p:nvSpPr>
              <p:cNvPr id="57" name="Google Shape;57;p9"/>
              <p:cNvSpPr/>
              <p:nvPr/>
            </p:nvSpPr>
            <p:spPr>
              <a:xfrm>
                <a:off x="215975" y="152625"/>
                <a:ext cx="120600" cy="1206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58;p9"/>
              <p:cNvSpPr/>
              <p:nvPr/>
            </p:nvSpPr>
            <p:spPr>
              <a:xfrm>
                <a:off x="477150" y="152625"/>
                <a:ext cx="120600" cy="1206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9"/>
              <p:cNvSpPr/>
              <p:nvPr/>
            </p:nvSpPr>
            <p:spPr>
              <a:xfrm>
                <a:off x="738325" y="152625"/>
                <a:ext cx="120600" cy="1206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0" name="Google Shape;60;p9"/>
          <p:cNvGrpSpPr/>
          <p:nvPr/>
        </p:nvGrpSpPr>
        <p:grpSpPr>
          <a:xfrm>
            <a:off x="66650" y="204750"/>
            <a:ext cx="9077378" cy="4938900"/>
            <a:chOff x="104750" y="204750"/>
            <a:chExt cx="9077378" cy="4938900"/>
          </a:xfrm>
        </p:grpSpPr>
        <p:grpSp>
          <p:nvGrpSpPr>
            <p:cNvPr id="61" name="Google Shape;61;p9"/>
            <p:cNvGrpSpPr/>
            <p:nvPr/>
          </p:nvGrpSpPr>
          <p:grpSpPr>
            <a:xfrm>
              <a:off x="104750" y="206700"/>
              <a:ext cx="9077378" cy="342900"/>
              <a:chOff x="-25" y="0"/>
              <a:chExt cx="9182983" cy="342900"/>
            </a:xfrm>
          </p:grpSpPr>
          <p:sp>
            <p:nvSpPr>
              <p:cNvPr id="62" name="Google Shape;62;p9"/>
              <p:cNvSpPr/>
              <p:nvPr/>
            </p:nvSpPr>
            <p:spPr>
              <a:xfrm>
                <a:off x="-25" y="0"/>
                <a:ext cx="9182983" cy="342900"/>
              </a:xfrm>
              <a:custGeom>
                <a:avLst/>
                <a:gdLst/>
                <a:ahLst/>
                <a:cxnLst/>
                <a:rect l="l" t="t" r="r" b="b"/>
                <a:pathLst>
                  <a:path w="43778" h="1407" extrusionOk="0">
                    <a:moveTo>
                      <a:pt x="0" y="0"/>
                    </a:moveTo>
                    <a:lnTo>
                      <a:pt x="0" y="1406"/>
                    </a:lnTo>
                    <a:lnTo>
                      <a:pt x="43777" y="1406"/>
                    </a:lnTo>
                    <a:lnTo>
                      <a:pt x="4377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3" name="Google Shape;63;p9"/>
              <p:cNvGrpSpPr/>
              <p:nvPr/>
            </p:nvGrpSpPr>
            <p:grpSpPr>
              <a:xfrm>
                <a:off x="215975" y="111150"/>
                <a:ext cx="642950" cy="120600"/>
                <a:chOff x="215975" y="152625"/>
                <a:chExt cx="642950" cy="120600"/>
              </a:xfrm>
            </p:grpSpPr>
            <p:sp>
              <p:nvSpPr>
                <p:cNvPr id="64" name="Google Shape;64;p9"/>
                <p:cNvSpPr/>
                <p:nvPr/>
              </p:nvSpPr>
              <p:spPr>
                <a:xfrm>
                  <a:off x="215975" y="152625"/>
                  <a:ext cx="120600" cy="1206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" name="Google Shape;65;p9"/>
                <p:cNvSpPr/>
                <p:nvPr/>
              </p:nvSpPr>
              <p:spPr>
                <a:xfrm>
                  <a:off x="477150" y="152625"/>
                  <a:ext cx="120600" cy="1206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" name="Google Shape;66;p9"/>
                <p:cNvSpPr/>
                <p:nvPr/>
              </p:nvSpPr>
              <p:spPr>
                <a:xfrm>
                  <a:off x="738325" y="152625"/>
                  <a:ext cx="120600" cy="1206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cxnSp>
          <p:nvCxnSpPr>
            <p:cNvPr id="67" name="Google Shape;67;p9"/>
            <p:cNvCxnSpPr/>
            <p:nvPr/>
          </p:nvCxnSpPr>
          <p:spPr>
            <a:xfrm>
              <a:off x="104775" y="204750"/>
              <a:ext cx="0" cy="49389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3"/>
          <p:cNvSpPr txBox="1">
            <a:spLocks noGrp="1"/>
          </p:cNvSpPr>
          <p:nvPr>
            <p:ph type="title"/>
          </p:nvPr>
        </p:nvSpPr>
        <p:spPr>
          <a:xfrm>
            <a:off x="714300" y="430675"/>
            <a:ext cx="7715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title" idx="2"/>
          </p:nvPr>
        </p:nvSpPr>
        <p:spPr>
          <a:xfrm>
            <a:off x="1662000" y="1536850"/>
            <a:ext cx="26670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title" idx="3" hasCustomPrompt="1"/>
          </p:nvPr>
        </p:nvSpPr>
        <p:spPr>
          <a:xfrm>
            <a:off x="766875" y="1586925"/>
            <a:ext cx="904800" cy="58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79" name="Google Shape;79;p13"/>
          <p:cNvSpPr txBox="1">
            <a:spLocks noGrp="1"/>
          </p:cNvSpPr>
          <p:nvPr>
            <p:ph type="subTitle" idx="1"/>
          </p:nvPr>
        </p:nvSpPr>
        <p:spPr>
          <a:xfrm>
            <a:off x="1662000" y="1933575"/>
            <a:ext cx="2276700" cy="5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title" idx="4"/>
          </p:nvPr>
        </p:nvSpPr>
        <p:spPr>
          <a:xfrm>
            <a:off x="1662000" y="3098950"/>
            <a:ext cx="26670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 idx="5" hasCustomPrompt="1"/>
          </p:nvPr>
        </p:nvSpPr>
        <p:spPr>
          <a:xfrm>
            <a:off x="766725" y="3149025"/>
            <a:ext cx="904800" cy="58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82" name="Google Shape;82;p13"/>
          <p:cNvSpPr txBox="1">
            <a:spLocks noGrp="1"/>
          </p:cNvSpPr>
          <p:nvPr>
            <p:ph type="subTitle" idx="6"/>
          </p:nvPr>
        </p:nvSpPr>
        <p:spPr>
          <a:xfrm>
            <a:off x="1662000" y="3495675"/>
            <a:ext cx="2276700" cy="5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 idx="7"/>
          </p:nvPr>
        </p:nvSpPr>
        <p:spPr>
          <a:xfrm>
            <a:off x="5652975" y="1536850"/>
            <a:ext cx="27243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title" idx="8" hasCustomPrompt="1"/>
          </p:nvPr>
        </p:nvSpPr>
        <p:spPr>
          <a:xfrm>
            <a:off x="4757625" y="1586925"/>
            <a:ext cx="904800" cy="58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9"/>
          </p:nvPr>
        </p:nvSpPr>
        <p:spPr>
          <a:xfrm>
            <a:off x="5652975" y="1933575"/>
            <a:ext cx="2276700" cy="5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 idx="13"/>
          </p:nvPr>
        </p:nvSpPr>
        <p:spPr>
          <a:xfrm>
            <a:off x="5652975" y="3098950"/>
            <a:ext cx="27243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title" idx="14" hasCustomPrompt="1"/>
          </p:nvPr>
        </p:nvSpPr>
        <p:spPr>
          <a:xfrm>
            <a:off x="4757700" y="3149025"/>
            <a:ext cx="904800" cy="58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88" name="Google Shape;88;p13"/>
          <p:cNvSpPr txBox="1">
            <a:spLocks noGrp="1"/>
          </p:cNvSpPr>
          <p:nvPr>
            <p:ph type="subTitle" idx="15"/>
          </p:nvPr>
        </p:nvSpPr>
        <p:spPr>
          <a:xfrm>
            <a:off x="5652975" y="3495675"/>
            <a:ext cx="2276700" cy="5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1_1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>
            <a:spLocks noGrp="1"/>
          </p:cNvSpPr>
          <p:nvPr>
            <p:ph type="title"/>
          </p:nvPr>
        </p:nvSpPr>
        <p:spPr>
          <a:xfrm>
            <a:off x="714300" y="549600"/>
            <a:ext cx="7715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6"/>
          <p:cNvSpPr txBox="1">
            <a:spLocks noGrp="1"/>
          </p:cNvSpPr>
          <p:nvPr>
            <p:ph type="title" idx="2"/>
          </p:nvPr>
        </p:nvSpPr>
        <p:spPr>
          <a:xfrm>
            <a:off x="5716125" y="3559175"/>
            <a:ext cx="2726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4" name="Google Shape;114;p16"/>
          <p:cNvSpPr txBox="1">
            <a:spLocks noGrp="1"/>
          </p:cNvSpPr>
          <p:nvPr>
            <p:ph type="subTitle" idx="1"/>
          </p:nvPr>
        </p:nvSpPr>
        <p:spPr>
          <a:xfrm>
            <a:off x="5716125" y="3955900"/>
            <a:ext cx="2726400" cy="7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6"/>
          <p:cNvSpPr txBox="1">
            <a:spLocks noGrp="1"/>
          </p:cNvSpPr>
          <p:nvPr>
            <p:ph type="title" idx="3"/>
          </p:nvPr>
        </p:nvSpPr>
        <p:spPr>
          <a:xfrm>
            <a:off x="5716134" y="2238450"/>
            <a:ext cx="2726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6" name="Google Shape;116;p16"/>
          <p:cNvSpPr txBox="1">
            <a:spLocks noGrp="1"/>
          </p:cNvSpPr>
          <p:nvPr>
            <p:ph type="subTitle" idx="4"/>
          </p:nvPr>
        </p:nvSpPr>
        <p:spPr>
          <a:xfrm>
            <a:off x="5716134" y="2635175"/>
            <a:ext cx="2726400" cy="7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 idx="5"/>
          </p:nvPr>
        </p:nvSpPr>
        <p:spPr>
          <a:xfrm>
            <a:off x="5716118" y="917725"/>
            <a:ext cx="2726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6"/>
          </p:nvPr>
        </p:nvSpPr>
        <p:spPr>
          <a:xfrm>
            <a:off x="5716118" y="1314450"/>
            <a:ext cx="2726400" cy="7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>
            <a:endParaRPr/>
          </a:p>
        </p:txBody>
      </p:sp>
      <p:grpSp>
        <p:nvGrpSpPr>
          <p:cNvPr id="119" name="Google Shape;119;p16"/>
          <p:cNvGrpSpPr/>
          <p:nvPr/>
        </p:nvGrpSpPr>
        <p:grpSpPr>
          <a:xfrm>
            <a:off x="-25" y="0"/>
            <a:ext cx="9144020" cy="342900"/>
            <a:chOff x="-25" y="0"/>
            <a:chExt cx="9144020" cy="342900"/>
          </a:xfrm>
        </p:grpSpPr>
        <p:sp>
          <p:nvSpPr>
            <p:cNvPr id="120" name="Google Shape;120;p16"/>
            <p:cNvSpPr/>
            <p:nvPr/>
          </p:nvSpPr>
          <p:spPr>
            <a:xfrm>
              <a:off x="-25" y="0"/>
              <a:ext cx="9144020" cy="342900"/>
            </a:xfrm>
            <a:custGeom>
              <a:avLst/>
              <a:gdLst/>
              <a:ahLst/>
              <a:cxnLst/>
              <a:rect l="l" t="t" r="r" b="b"/>
              <a:pathLst>
                <a:path w="43778" h="1407" extrusionOk="0">
                  <a:moveTo>
                    <a:pt x="0" y="0"/>
                  </a:moveTo>
                  <a:lnTo>
                    <a:pt x="0" y="1406"/>
                  </a:lnTo>
                  <a:lnTo>
                    <a:pt x="43777" y="1406"/>
                  </a:lnTo>
                  <a:lnTo>
                    <a:pt x="437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1" name="Google Shape;121;p16"/>
            <p:cNvGrpSpPr/>
            <p:nvPr/>
          </p:nvGrpSpPr>
          <p:grpSpPr>
            <a:xfrm>
              <a:off x="215975" y="111150"/>
              <a:ext cx="642950" cy="120600"/>
              <a:chOff x="215975" y="152625"/>
              <a:chExt cx="642950" cy="120600"/>
            </a:xfrm>
          </p:grpSpPr>
          <p:sp>
            <p:nvSpPr>
              <p:cNvPr id="122" name="Google Shape;122;p16"/>
              <p:cNvSpPr/>
              <p:nvPr/>
            </p:nvSpPr>
            <p:spPr>
              <a:xfrm>
                <a:off x="215975" y="152625"/>
                <a:ext cx="120600" cy="1206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16"/>
              <p:cNvSpPr/>
              <p:nvPr/>
            </p:nvSpPr>
            <p:spPr>
              <a:xfrm>
                <a:off x="477150" y="152625"/>
                <a:ext cx="120600" cy="1206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16"/>
              <p:cNvSpPr/>
              <p:nvPr/>
            </p:nvSpPr>
            <p:spPr>
              <a:xfrm>
                <a:off x="738325" y="152625"/>
                <a:ext cx="120600" cy="1206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6"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2" name="Google Shape;282;p29"/>
          <p:cNvGrpSpPr/>
          <p:nvPr/>
        </p:nvGrpSpPr>
        <p:grpSpPr>
          <a:xfrm>
            <a:off x="-25" y="0"/>
            <a:ext cx="9144020" cy="342900"/>
            <a:chOff x="-25" y="0"/>
            <a:chExt cx="9144020" cy="342900"/>
          </a:xfrm>
        </p:grpSpPr>
        <p:sp>
          <p:nvSpPr>
            <p:cNvPr id="283" name="Google Shape;283;p29"/>
            <p:cNvSpPr/>
            <p:nvPr/>
          </p:nvSpPr>
          <p:spPr>
            <a:xfrm>
              <a:off x="-25" y="0"/>
              <a:ext cx="9144020" cy="342900"/>
            </a:xfrm>
            <a:custGeom>
              <a:avLst/>
              <a:gdLst/>
              <a:ahLst/>
              <a:cxnLst/>
              <a:rect l="l" t="t" r="r" b="b"/>
              <a:pathLst>
                <a:path w="43778" h="1407" extrusionOk="0">
                  <a:moveTo>
                    <a:pt x="0" y="0"/>
                  </a:moveTo>
                  <a:lnTo>
                    <a:pt x="0" y="1406"/>
                  </a:lnTo>
                  <a:lnTo>
                    <a:pt x="43777" y="1406"/>
                  </a:lnTo>
                  <a:lnTo>
                    <a:pt x="4377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84" name="Google Shape;284;p29"/>
            <p:cNvGrpSpPr/>
            <p:nvPr/>
          </p:nvGrpSpPr>
          <p:grpSpPr>
            <a:xfrm>
              <a:off x="215975" y="111150"/>
              <a:ext cx="642950" cy="120600"/>
              <a:chOff x="215975" y="152625"/>
              <a:chExt cx="642950" cy="120600"/>
            </a:xfrm>
          </p:grpSpPr>
          <p:sp>
            <p:nvSpPr>
              <p:cNvPr id="285" name="Google Shape;285;p29"/>
              <p:cNvSpPr/>
              <p:nvPr/>
            </p:nvSpPr>
            <p:spPr>
              <a:xfrm>
                <a:off x="215975" y="152625"/>
                <a:ext cx="120600" cy="1206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p29"/>
              <p:cNvSpPr/>
              <p:nvPr/>
            </p:nvSpPr>
            <p:spPr>
              <a:xfrm>
                <a:off x="477150" y="152625"/>
                <a:ext cx="120600" cy="1206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" name="Google Shape;287;p29"/>
              <p:cNvSpPr/>
              <p:nvPr/>
            </p:nvSpPr>
            <p:spPr>
              <a:xfrm>
                <a:off x="738325" y="152625"/>
                <a:ext cx="120600" cy="1206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4300" y="549600"/>
            <a:ext cx="7715400" cy="4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lata"/>
              <a:buNone/>
              <a:defRPr sz="2800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4300" y="1152475"/>
            <a:ext cx="77154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Montserrat"/>
              <a:buChar char="●"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11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Montserrat"/>
              <a:buChar char="○"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11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Montserrat"/>
              <a:buChar char="■"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11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Montserrat"/>
              <a:buChar char="●"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11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Montserrat"/>
              <a:buChar char="○"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11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Montserrat"/>
              <a:buChar char="■"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11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Montserrat"/>
              <a:buChar char="●"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11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Montserrat"/>
              <a:buChar char="○"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11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Montserrat"/>
              <a:buChar char="■"/>
              <a:def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5" r:id="rId5"/>
    <p:sldLayoutId id="2147483658" r:id="rId6"/>
    <p:sldLayoutId id="2147483659" r:id="rId7"/>
    <p:sldLayoutId id="2147483662" r:id="rId8"/>
    <p:sldLayoutId id="2147483675" r:id="rId9"/>
    <p:sldLayoutId id="2147483676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9" name="Google Shape;319;p33"/>
          <p:cNvGrpSpPr/>
          <p:nvPr/>
        </p:nvGrpSpPr>
        <p:grpSpPr>
          <a:xfrm>
            <a:off x="4753011" y="1168081"/>
            <a:ext cx="4509041" cy="3554532"/>
            <a:chOff x="4398025" y="622868"/>
            <a:chExt cx="4671130" cy="3682308"/>
          </a:xfrm>
        </p:grpSpPr>
        <p:sp>
          <p:nvSpPr>
            <p:cNvPr id="320" name="Google Shape;320;p33"/>
            <p:cNvSpPr/>
            <p:nvPr/>
          </p:nvSpPr>
          <p:spPr>
            <a:xfrm>
              <a:off x="7506382" y="781174"/>
              <a:ext cx="689050" cy="684983"/>
            </a:xfrm>
            <a:custGeom>
              <a:avLst/>
              <a:gdLst/>
              <a:ahLst/>
              <a:cxnLst/>
              <a:rect l="l" t="t" r="r" b="b"/>
              <a:pathLst>
                <a:path w="9148" h="9094" extrusionOk="0">
                  <a:moveTo>
                    <a:pt x="4561" y="2153"/>
                  </a:moveTo>
                  <a:cubicBezTo>
                    <a:pt x="4628" y="2153"/>
                    <a:pt x="4697" y="2157"/>
                    <a:pt x="4770" y="2164"/>
                  </a:cubicBezTo>
                  <a:cubicBezTo>
                    <a:pt x="4799" y="2164"/>
                    <a:pt x="4828" y="2164"/>
                    <a:pt x="4871" y="2179"/>
                  </a:cubicBezTo>
                  <a:lnTo>
                    <a:pt x="4972" y="2193"/>
                  </a:lnTo>
                  <a:cubicBezTo>
                    <a:pt x="5001" y="2193"/>
                    <a:pt x="5030" y="2193"/>
                    <a:pt x="5074" y="2208"/>
                  </a:cubicBezTo>
                  <a:cubicBezTo>
                    <a:pt x="5146" y="2222"/>
                    <a:pt x="5233" y="2251"/>
                    <a:pt x="5320" y="2280"/>
                  </a:cubicBezTo>
                  <a:lnTo>
                    <a:pt x="5393" y="2295"/>
                  </a:lnTo>
                  <a:cubicBezTo>
                    <a:pt x="5494" y="2338"/>
                    <a:pt x="5610" y="2382"/>
                    <a:pt x="5712" y="2440"/>
                  </a:cubicBezTo>
                  <a:cubicBezTo>
                    <a:pt x="5755" y="2469"/>
                    <a:pt x="5784" y="2483"/>
                    <a:pt x="5813" y="2498"/>
                  </a:cubicBezTo>
                  <a:cubicBezTo>
                    <a:pt x="5842" y="2527"/>
                    <a:pt x="5886" y="2541"/>
                    <a:pt x="5915" y="2570"/>
                  </a:cubicBezTo>
                  <a:lnTo>
                    <a:pt x="6002" y="2628"/>
                  </a:lnTo>
                  <a:lnTo>
                    <a:pt x="6016" y="2643"/>
                  </a:lnTo>
                  <a:cubicBezTo>
                    <a:pt x="6045" y="2657"/>
                    <a:pt x="6074" y="2686"/>
                    <a:pt x="6103" y="2715"/>
                  </a:cubicBezTo>
                  <a:cubicBezTo>
                    <a:pt x="6132" y="2730"/>
                    <a:pt x="6161" y="2759"/>
                    <a:pt x="6190" y="2788"/>
                  </a:cubicBezTo>
                  <a:cubicBezTo>
                    <a:pt x="6248" y="2845"/>
                    <a:pt x="6306" y="2903"/>
                    <a:pt x="6364" y="2961"/>
                  </a:cubicBezTo>
                  <a:cubicBezTo>
                    <a:pt x="6379" y="2990"/>
                    <a:pt x="6408" y="3005"/>
                    <a:pt x="6422" y="3034"/>
                  </a:cubicBezTo>
                  <a:cubicBezTo>
                    <a:pt x="6466" y="3077"/>
                    <a:pt x="6495" y="3121"/>
                    <a:pt x="6524" y="3164"/>
                  </a:cubicBezTo>
                  <a:lnTo>
                    <a:pt x="6567" y="3222"/>
                  </a:lnTo>
                  <a:cubicBezTo>
                    <a:pt x="6625" y="3309"/>
                    <a:pt x="6668" y="3382"/>
                    <a:pt x="6712" y="3469"/>
                  </a:cubicBezTo>
                  <a:cubicBezTo>
                    <a:pt x="6726" y="3498"/>
                    <a:pt x="6741" y="3527"/>
                    <a:pt x="6755" y="3556"/>
                  </a:cubicBezTo>
                  <a:lnTo>
                    <a:pt x="6770" y="3570"/>
                  </a:lnTo>
                  <a:cubicBezTo>
                    <a:pt x="6784" y="3614"/>
                    <a:pt x="6799" y="3643"/>
                    <a:pt x="6813" y="3686"/>
                  </a:cubicBezTo>
                  <a:lnTo>
                    <a:pt x="6813" y="3701"/>
                  </a:lnTo>
                  <a:cubicBezTo>
                    <a:pt x="6828" y="3730"/>
                    <a:pt x="6828" y="3759"/>
                    <a:pt x="6842" y="3788"/>
                  </a:cubicBezTo>
                  <a:cubicBezTo>
                    <a:pt x="6857" y="3802"/>
                    <a:pt x="6857" y="3817"/>
                    <a:pt x="6857" y="3846"/>
                  </a:cubicBezTo>
                  <a:cubicBezTo>
                    <a:pt x="6886" y="3918"/>
                    <a:pt x="6900" y="3991"/>
                    <a:pt x="6929" y="4078"/>
                  </a:cubicBezTo>
                  <a:cubicBezTo>
                    <a:pt x="6929" y="4107"/>
                    <a:pt x="6929" y="4121"/>
                    <a:pt x="6944" y="4150"/>
                  </a:cubicBezTo>
                  <a:cubicBezTo>
                    <a:pt x="6944" y="4208"/>
                    <a:pt x="6958" y="4266"/>
                    <a:pt x="6973" y="4324"/>
                  </a:cubicBezTo>
                  <a:cubicBezTo>
                    <a:pt x="6973" y="4382"/>
                    <a:pt x="6973" y="4498"/>
                    <a:pt x="6973" y="4585"/>
                  </a:cubicBezTo>
                  <a:cubicBezTo>
                    <a:pt x="6973" y="4657"/>
                    <a:pt x="6987" y="4701"/>
                    <a:pt x="6987" y="4788"/>
                  </a:cubicBezTo>
                  <a:cubicBezTo>
                    <a:pt x="6987" y="4788"/>
                    <a:pt x="6987" y="4802"/>
                    <a:pt x="6987" y="4802"/>
                  </a:cubicBezTo>
                  <a:lnTo>
                    <a:pt x="6973" y="4933"/>
                  </a:lnTo>
                  <a:cubicBezTo>
                    <a:pt x="6973" y="4976"/>
                    <a:pt x="6958" y="5005"/>
                    <a:pt x="6944" y="5049"/>
                  </a:cubicBezTo>
                  <a:cubicBezTo>
                    <a:pt x="6929" y="5136"/>
                    <a:pt x="6900" y="5208"/>
                    <a:pt x="6871" y="5295"/>
                  </a:cubicBezTo>
                  <a:cubicBezTo>
                    <a:pt x="6857" y="5339"/>
                    <a:pt x="6842" y="5382"/>
                    <a:pt x="6828" y="5426"/>
                  </a:cubicBezTo>
                  <a:cubicBezTo>
                    <a:pt x="6813" y="5484"/>
                    <a:pt x="6799" y="5513"/>
                    <a:pt x="6770" y="5556"/>
                  </a:cubicBezTo>
                  <a:lnTo>
                    <a:pt x="6726" y="5643"/>
                  </a:lnTo>
                  <a:cubicBezTo>
                    <a:pt x="6697" y="5716"/>
                    <a:pt x="6639" y="5788"/>
                    <a:pt x="6596" y="5861"/>
                  </a:cubicBezTo>
                  <a:lnTo>
                    <a:pt x="6553" y="5919"/>
                  </a:lnTo>
                  <a:cubicBezTo>
                    <a:pt x="6553" y="5933"/>
                    <a:pt x="6553" y="5948"/>
                    <a:pt x="6538" y="5948"/>
                  </a:cubicBezTo>
                  <a:lnTo>
                    <a:pt x="6495" y="6020"/>
                  </a:lnTo>
                  <a:lnTo>
                    <a:pt x="6422" y="6093"/>
                  </a:lnTo>
                  <a:cubicBezTo>
                    <a:pt x="6379" y="6151"/>
                    <a:pt x="6335" y="6194"/>
                    <a:pt x="6292" y="6237"/>
                  </a:cubicBezTo>
                  <a:cubicBezTo>
                    <a:pt x="6263" y="6266"/>
                    <a:pt x="6248" y="6281"/>
                    <a:pt x="6219" y="6310"/>
                  </a:cubicBezTo>
                  <a:lnTo>
                    <a:pt x="6161" y="6368"/>
                  </a:lnTo>
                  <a:lnTo>
                    <a:pt x="6060" y="6440"/>
                  </a:lnTo>
                  <a:cubicBezTo>
                    <a:pt x="5973" y="6513"/>
                    <a:pt x="5900" y="6571"/>
                    <a:pt x="5813" y="6614"/>
                  </a:cubicBezTo>
                  <a:lnTo>
                    <a:pt x="5726" y="6672"/>
                  </a:lnTo>
                  <a:lnTo>
                    <a:pt x="5625" y="6716"/>
                  </a:lnTo>
                  <a:lnTo>
                    <a:pt x="5538" y="6759"/>
                  </a:lnTo>
                  <a:lnTo>
                    <a:pt x="5378" y="6817"/>
                  </a:lnTo>
                  <a:cubicBezTo>
                    <a:pt x="5349" y="6832"/>
                    <a:pt x="5306" y="6846"/>
                    <a:pt x="5277" y="6846"/>
                  </a:cubicBezTo>
                  <a:cubicBezTo>
                    <a:pt x="5219" y="6875"/>
                    <a:pt x="5146" y="6890"/>
                    <a:pt x="5088" y="6904"/>
                  </a:cubicBezTo>
                  <a:cubicBezTo>
                    <a:pt x="5045" y="6904"/>
                    <a:pt x="5016" y="6919"/>
                    <a:pt x="4987" y="6919"/>
                  </a:cubicBezTo>
                  <a:cubicBezTo>
                    <a:pt x="4944" y="6933"/>
                    <a:pt x="4915" y="6933"/>
                    <a:pt x="4886" y="6933"/>
                  </a:cubicBezTo>
                  <a:cubicBezTo>
                    <a:pt x="4763" y="6944"/>
                    <a:pt x="4640" y="6954"/>
                    <a:pt x="4517" y="6954"/>
                  </a:cubicBezTo>
                  <a:cubicBezTo>
                    <a:pt x="4466" y="6954"/>
                    <a:pt x="4415" y="6952"/>
                    <a:pt x="4364" y="6948"/>
                  </a:cubicBezTo>
                  <a:cubicBezTo>
                    <a:pt x="4335" y="6948"/>
                    <a:pt x="4306" y="6933"/>
                    <a:pt x="4277" y="6933"/>
                  </a:cubicBezTo>
                  <a:cubicBezTo>
                    <a:pt x="4233" y="6933"/>
                    <a:pt x="4204" y="6933"/>
                    <a:pt x="4175" y="6919"/>
                  </a:cubicBezTo>
                  <a:cubicBezTo>
                    <a:pt x="4132" y="6919"/>
                    <a:pt x="4103" y="6904"/>
                    <a:pt x="4074" y="6904"/>
                  </a:cubicBezTo>
                  <a:cubicBezTo>
                    <a:pt x="3958" y="6875"/>
                    <a:pt x="3842" y="6846"/>
                    <a:pt x="3726" y="6803"/>
                  </a:cubicBezTo>
                  <a:cubicBezTo>
                    <a:pt x="3697" y="6788"/>
                    <a:pt x="3668" y="6788"/>
                    <a:pt x="3624" y="6774"/>
                  </a:cubicBezTo>
                  <a:lnTo>
                    <a:pt x="3523" y="6730"/>
                  </a:lnTo>
                  <a:lnTo>
                    <a:pt x="3508" y="6730"/>
                  </a:lnTo>
                  <a:cubicBezTo>
                    <a:pt x="3479" y="6716"/>
                    <a:pt x="3450" y="6701"/>
                    <a:pt x="3407" y="6687"/>
                  </a:cubicBezTo>
                  <a:cubicBezTo>
                    <a:pt x="3349" y="6643"/>
                    <a:pt x="3277" y="6600"/>
                    <a:pt x="3219" y="6556"/>
                  </a:cubicBezTo>
                  <a:cubicBezTo>
                    <a:pt x="3175" y="6542"/>
                    <a:pt x="3146" y="6527"/>
                    <a:pt x="3117" y="6498"/>
                  </a:cubicBezTo>
                  <a:lnTo>
                    <a:pt x="3045" y="6440"/>
                  </a:lnTo>
                  <a:cubicBezTo>
                    <a:pt x="3001" y="6411"/>
                    <a:pt x="2972" y="6368"/>
                    <a:pt x="2929" y="6339"/>
                  </a:cubicBezTo>
                  <a:cubicBezTo>
                    <a:pt x="2900" y="6310"/>
                    <a:pt x="2871" y="6281"/>
                    <a:pt x="2827" y="6237"/>
                  </a:cubicBezTo>
                  <a:lnTo>
                    <a:pt x="2755" y="6151"/>
                  </a:lnTo>
                  <a:cubicBezTo>
                    <a:pt x="2653" y="6049"/>
                    <a:pt x="2581" y="5933"/>
                    <a:pt x="2494" y="5817"/>
                  </a:cubicBezTo>
                  <a:cubicBezTo>
                    <a:pt x="2479" y="5774"/>
                    <a:pt x="2465" y="5745"/>
                    <a:pt x="2436" y="5716"/>
                  </a:cubicBezTo>
                  <a:cubicBezTo>
                    <a:pt x="2421" y="5672"/>
                    <a:pt x="2392" y="5629"/>
                    <a:pt x="2378" y="5600"/>
                  </a:cubicBezTo>
                  <a:cubicBezTo>
                    <a:pt x="2363" y="5556"/>
                    <a:pt x="2363" y="5556"/>
                    <a:pt x="2349" y="5527"/>
                  </a:cubicBezTo>
                  <a:cubicBezTo>
                    <a:pt x="2349" y="5513"/>
                    <a:pt x="2334" y="5498"/>
                    <a:pt x="2334" y="5484"/>
                  </a:cubicBezTo>
                  <a:cubicBezTo>
                    <a:pt x="2334" y="5469"/>
                    <a:pt x="2320" y="5440"/>
                    <a:pt x="2305" y="5426"/>
                  </a:cubicBezTo>
                  <a:cubicBezTo>
                    <a:pt x="2305" y="5397"/>
                    <a:pt x="2291" y="5368"/>
                    <a:pt x="2276" y="5339"/>
                  </a:cubicBezTo>
                  <a:cubicBezTo>
                    <a:pt x="2276" y="5339"/>
                    <a:pt x="2276" y="5324"/>
                    <a:pt x="2276" y="5310"/>
                  </a:cubicBezTo>
                  <a:cubicBezTo>
                    <a:pt x="2262" y="5281"/>
                    <a:pt x="2247" y="5252"/>
                    <a:pt x="2247" y="5223"/>
                  </a:cubicBezTo>
                  <a:cubicBezTo>
                    <a:pt x="2233" y="5165"/>
                    <a:pt x="2218" y="5121"/>
                    <a:pt x="2204" y="5063"/>
                  </a:cubicBezTo>
                  <a:cubicBezTo>
                    <a:pt x="2204" y="5034"/>
                    <a:pt x="2189" y="5005"/>
                    <a:pt x="2189" y="4976"/>
                  </a:cubicBezTo>
                  <a:cubicBezTo>
                    <a:pt x="2175" y="4918"/>
                    <a:pt x="2160" y="4860"/>
                    <a:pt x="2160" y="4802"/>
                  </a:cubicBezTo>
                  <a:cubicBezTo>
                    <a:pt x="2160" y="4730"/>
                    <a:pt x="2146" y="4643"/>
                    <a:pt x="2146" y="4556"/>
                  </a:cubicBezTo>
                  <a:cubicBezTo>
                    <a:pt x="2146" y="4484"/>
                    <a:pt x="2160" y="4397"/>
                    <a:pt x="2160" y="4310"/>
                  </a:cubicBezTo>
                  <a:cubicBezTo>
                    <a:pt x="2160" y="4310"/>
                    <a:pt x="2160" y="4295"/>
                    <a:pt x="2160" y="4295"/>
                  </a:cubicBezTo>
                  <a:cubicBezTo>
                    <a:pt x="2160" y="4252"/>
                    <a:pt x="2175" y="4208"/>
                    <a:pt x="2175" y="4179"/>
                  </a:cubicBezTo>
                  <a:cubicBezTo>
                    <a:pt x="2189" y="4136"/>
                    <a:pt x="2189" y="4092"/>
                    <a:pt x="2204" y="4049"/>
                  </a:cubicBezTo>
                  <a:cubicBezTo>
                    <a:pt x="2218" y="3962"/>
                    <a:pt x="2247" y="3889"/>
                    <a:pt x="2262" y="3802"/>
                  </a:cubicBezTo>
                  <a:lnTo>
                    <a:pt x="2305" y="3715"/>
                  </a:lnTo>
                  <a:cubicBezTo>
                    <a:pt x="2305" y="3686"/>
                    <a:pt x="2320" y="3657"/>
                    <a:pt x="2334" y="3643"/>
                  </a:cubicBezTo>
                  <a:cubicBezTo>
                    <a:pt x="2334" y="3614"/>
                    <a:pt x="2349" y="3599"/>
                    <a:pt x="2349" y="3585"/>
                  </a:cubicBezTo>
                  <a:cubicBezTo>
                    <a:pt x="2363" y="3570"/>
                    <a:pt x="2378" y="3541"/>
                    <a:pt x="2378" y="3527"/>
                  </a:cubicBezTo>
                  <a:cubicBezTo>
                    <a:pt x="2407" y="3454"/>
                    <a:pt x="2450" y="3396"/>
                    <a:pt x="2479" y="3338"/>
                  </a:cubicBezTo>
                  <a:lnTo>
                    <a:pt x="2537" y="3251"/>
                  </a:lnTo>
                  <a:lnTo>
                    <a:pt x="2581" y="3179"/>
                  </a:lnTo>
                  <a:cubicBezTo>
                    <a:pt x="2610" y="3135"/>
                    <a:pt x="2639" y="3106"/>
                    <a:pt x="2668" y="3077"/>
                  </a:cubicBezTo>
                  <a:cubicBezTo>
                    <a:pt x="2697" y="3034"/>
                    <a:pt x="2711" y="3005"/>
                    <a:pt x="2740" y="2976"/>
                  </a:cubicBezTo>
                  <a:cubicBezTo>
                    <a:pt x="2769" y="2947"/>
                    <a:pt x="2798" y="2918"/>
                    <a:pt x="2827" y="2874"/>
                  </a:cubicBezTo>
                  <a:cubicBezTo>
                    <a:pt x="2987" y="2730"/>
                    <a:pt x="3146" y="2599"/>
                    <a:pt x="3334" y="2483"/>
                  </a:cubicBezTo>
                  <a:lnTo>
                    <a:pt x="3421" y="2440"/>
                  </a:lnTo>
                  <a:lnTo>
                    <a:pt x="3508" y="2396"/>
                  </a:lnTo>
                  <a:lnTo>
                    <a:pt x="3610" y="2353"/>
                  </a:lnTo>
                  <a:cubicBezTo>
                    <a:pt x="3653" y="2324"/>
                    <a:pt x="3711" y="2309"/>
                    <a:pt x="3769" y="2280"/>
                  </a:cubicBezTo>
                  <a:cubicBezTo>
                    <a:pt x="3798" y="2266"/>
                    <a:pt x="3827" y="2266"/>
                    <a:pt x="3856" y="2251"/>
                  </a:cubicBezTo>
                  <a:lnTo>
                    <a:pt x="3958" y="2222"/>
                  </a:lnTo>
                  <a:cubicBezTo>
                    <a:pt x="4016" y="2208"/>
                    <a:pt x="4088" y="2193"/>
                    <a:pt x="4161" y="2193"/>
                  </a:cubicBezTo>
                  <a:lnTo>
                    <a:pt x="4262" y="2179"/>
                  </a:lnTo>
                  <a:lnTo>
                    <a:pt x="4364" y="2164"/>
                  </a:lnTo>
                  <a:cubicBezTo>
                    <a:pt x="4429" y="2157"/>
                    <a:pt x="4494" y="2153"/>
                    <a:pt x="4561" y="2153"/>
                  </a:cubicBezTo>
                  <a:close/>
                  <a:moveTo>
                    <a:pt x="4588" y="1"/>
                  </a:moveTo>
                  <a:cubicBezTo>
                    <a:pt x="4422" y="1"/>
                    <a:pt x="4255" y="12"/>
                    <a:pt x="4088" y="33"/>
                  </a:cubicBezTo>
                  <a:cubicBezTo>
                    <a:pt x="3827" y="62"/>
                    <a:pt x="3624" y="309"/>
                    <a:pt x="3653" y="570"/>
                  </a:cubicBezTo>
                  <a:lnTo>
                    <a:pt x="3653" y="613"/>
                  </a:lnTo>
                  <a:cubicBezTo>
                    <a:pt x="3653" y="642"/>
                    <a:pt x="3653" y="657"/>
                    <a:pt x="3653" y="686"/>
                  </a:cubicBezTo>
                  <a:cubicBezTo>
                    <a:pt x="3653" y="874"/>
                    <a:pt x="3552" y="1048"/>
                    <a:pt x="3378" y="1135"/>
                  </a:cubicBezTo>
                  <a:lnTo>
                    <a:pt x="3334" y="1149"/>
                  </a:lnTo>
                  <a:lnTo>
                    <a:pt x="3190" y="1207"/>
                  </a:lnTo>
                  <a:lnTo>
                    <a:pt x="3059" y="1265"/>
                  </a:lnTo>
                  <a:lnTo>
                    <a:pt x="3030" y="1280"/>
                  </a:lnTo>
                  <a:cubicBezTo>
                    <a:pt x="2964" y="1306"/>
                    <a:pt x="2895" y="1319"/>
                    <a:pt x="2827" y="1319"/>
                  </a:cubicBezTo>
                  <a:cubicBezTo>
                    <a:pt x="2673" y="1319"/>
                    <a:pt x="2526" y="1252"/>
                    <a:pt x="2436" y="1121"/>
                  </a:cubicBezTo>
                  <a:cubicBezTo>
                    <a:pt x="2336" y="985"/>
                    <a:pt x="2185" y="917"/>
                    <a:pt x="2030" y="917"/>
                  </a:cubicBezTo>
                  <a:cubicBezTo>
                    <a:pt x="1937" y="917"/>
                    <a:pt x="1841" y="941"/>
                    <a:pt x="1754" y="990"/>
                  </a:cubicBezTo>
                  <a:lnTo>
                    <a:pt x="1711" y="1019"/>
                  </a:lnTo>
                  <a:cubicBezTo>
                    <a:pt x="1465" y="1222"/>
                    <a:pt x="1233" y="1454"/>
                    <a:pt x="1030" y="1715"/>
                  </a:cubicBezTo>
                  <a:cubicBezTo>
                    <a:pt x="928" y="1845"/>
                    <a:pt x="885" y="2005"/>
                    <a:pt x="943" y="2164"/>
                  </a:cubicBezTo>
                  <a:cubicBezTo>
                    <a:pt x="957" y="2208"/>
                    <a:pt x="972" y="2251"/>
                    <a:pt x="1001" y="2295"/>
                  </a:cubicBezTo>
                  <a:cubicBezTo>
                    <a:pt x="1015" y="2324"/>
                    <a:pt x="1044" y="2367"/>
                    <a:pt x="1073" y="2382"/>
                  </a:cubicBezTo>
                  <a:lnTo>
                    <a:pt x="1117" y="2425"/>
                  </a:lnTo>
                  <a:cubicBezTo>
                    <a:pt x="1305" y="2570"/>
                    <a:pt x="1378" y="2817"/>
                    <a:pt x="1276" y="3034"/>
                  </a:cubicBezTo>
                  <a:cubicBezTo>
                    <a:pt x="1233" y="3135"/>
                    <a:pt x="1189" y="3237"/>
                    <a:pt x="1146" y="3338"/>
                  </a:cubicBezTo>
                  <a:cubicBezTo>
                    <a:pt x="1131" y="3396"/>
                    <a:pt x="1102" y="3454"/>
                    <a:pt x="1059" y="3498"/>
                  </a:cubicBezTo>
                  <a:cubicBezTo>
                    <a:pt x="1030" y="3527"/>
                    <a:pt x="1001" y="3541"/>
                    <a:pt x="972" y="3570"/>
                  </a:cubicBezTo>
                  <a:cubicBezTo>
                    <a:pt x="943" y="3585"/>
                    <a:pt x="899" y="3599"/>
                    <a:pt x="870" y="3614"/>
                  </a:cubicBezTo>
                  <a:cubicBezTo>
                    <a:pt x="841" y="3628"/>
                    <a:pt x="827" y="3643"/>
                    <a:pt x="798" y="3643"/>
                  </a:cubicBezTo>
                  <a:cubicBezTo>
                    <a:pt x="769" y="3650"/>
                    <a:pt x="740" y="3654"/>
                    <a:pt x="711" y="3654"/>
                  </a:cubicBezTo>
                  <a:cubicBezTo>
                    <a:pt x="682" y="3654"/>
                    <a:pt x="653" y="3650"/>
                    <a:pt x="624" y="3643"/>
                  </a:cubicBezTo>
                  <a:lnTo>
                    <a:pt x="450" y="3643"/>
                  </a:lnTo>
                  <a:cubicBezTo>
                    <a:pt x="232" y="3686"/>
                    <a:pt x="73" y="3860"/>
                    <a:pt x="44" y="4078"/>
                  </a:cubicBezTo>
                  <a:cubicBezTo>
                    <a:pt x="0" y="4397"/>
                    <a:pt x="0" y="4730"/>
                    <a:pt x="44" y="5049"/>
                  </a:cubicBezTo>
                  <a:cubicBezTo>
                    <a:pt x="70" y="5305"/>
                    <a:pt x="277" y="5494"/>
                    <a:pt x="525" y="5494"/>
                  </a:cubicBezTo>
                  <a:cubicBezTo>
                    <a:pt x="557" y="5494"/>
                    <a:pt x="590" y="5490"/>
                    <a:pt x="624" y="5484"/>
                  </a:cubicBezTo>
                  <a:lnTo>
                    <a:pt x="696" y="5484"/>
                  </a:lnTo>
                  <a:cubicBezTo>
                    <a:pt x="798" y="5484"/>
                    <a:pt x="885" y="5527"/>
                    <a:pt x="972" y="5571"/>
                  </a:cubicBezTo>
                  <a:cubicBezTo>
                    <a:pt x="1001" y="5585"/>
                    <a:pt x="1015" y="5614"/>
                    <a:pt x="1030" y="5629"/>
                  </a:cubicBezTo>
                  <a:cubicBezTo>
                    <a:pt x="1088" y="5672"/>
                    <a:pt x="1131" y="5730"/>
                    <a:pt x="1160" y="5803"/>
                  </a:cubicBezTo>
                  <a:cubicBezTo>
                    <a:pt x="1189" y="5904"/>
                    <a:pt x="1233" y="6006"/>
                    <a:pt x="1276" y="6107"/>
                  </a:cubicBezTo>
                  <a:cubicBezTo>
                    <a:pt x="1378" y="6310"/>
                    <a:pt x="1320" y="6527"/>
                    <a:pt x="1175" y="6672"/>
                  </a:cubicBezTo>
                  <a:lnTo>
                    <a:pt x="1117" y="6716"/>
                  </a:lnTo>
                  <a:cubicBezTo>
                    <a:pt x="1073" y="6745"/>
                    <a:pt x="1030" y="6788"/>
                    <a:pt x="1001" y="6846"/>
                  </a:cubicBezTo>
                  <a:cubicBezTo>
                    <a:pt x="972" y="6875"/>
                    <a:pt x="957" y="6919"/>
                    <a:pt x="943" y="6977"/>
                  </a:cubicBezTo>
                  <a:cubicBezTo>
                    <a:pt x="943" y="6991"/>
                    <a:pt x="943" y="7006"/>
                    <a:pt x="928" y="7020"/>
                  </a:cubicBezTo>
                  <a:lnTo>
                    <a:pt x="928" y="7064"/>
                  </a:lnTo>
                  <a:cubicBezTo>
                    <a:pt x="928" y="7078"/>
                    <a:pt x="928" y="7093"/>
                    <a:pt x="928" y="7107"/>
                  </a:cubicBezTo>
                  <a:lnTo>
                    <a:pt x="928" y="7122"/>
                  </a:lnTo>
                  <a:lnTo>
                    <a:pt x="928" y="7194"/>
                  </a:lnTo>
                  <a:cubicBezTo>
                    <a:pt x="943" y="7223"/>
                    <a:pt x="943" y="7238"/>
                    <a:pt x="957" y="7267"/>
                  </a:cubicBezTo>
                  <a:cubicBezTo>
                    <a:pt x="957" y="7267"/>
                    <a:pt x="957" y="7281"/>
                    <a:pt x="957" y="7281"/>
                  </a:cubicBezTo>
                  <a:cubicBezTo>
                    <a:pt x="972" y="7296"/>
                    <a:pt x="972" y="7325"/>
                    <a:pt x="986" y="7339"/>
                  </a:cubicBezTo>
                  <a:lnTo>
                    <a:pt x="986" y="7354"/>
                  </a:lnTo>
                  <a:cubicBezTo>
                    <a:pt x="1001" y="7368"/>
                    <a:pt x="1001" y="7383"/>
                    <a:pt x="1015" y="7397"/>
                  </a:cubicBezTo>
                  <a:cubicBezTo>
                    <a:pt x="1218" y="7658"/>
                    <a:pt x="1450" y="7890"/>
                    <a:pt x="1711" y="8093"/>
                  </a:cubicBezTo>
                  <a:cubicBezTo>
                    <a:pt x="1796" y="8166"/>
                    <a:pt x="1901" y="8198"/>
                    <a:pt x="2001" y="8198"/>
                  </a:cubicBezTo>
                  <a:cubicBezTo>
                    <a:pt x="2021" y="8198"/>
                    <a:pt x="2040" y="8197"/>
                    <a:pt x="2059" y="8194"/>
                  </a:cubicBezTo>
                  <a:cubicBezTo>
                    <a:pt x="2102" y="8194"/>
                    <a:pt x="2146" y="8180"/>
                    <a:pt x="2189" y="8165"/>
                  </a:cubicBezTo>
                  <a:cubicBezTo>
                    <a:pt x="2291" y="8136"/>
                    <a:pt x="2363" y="8078"/>
                    <a:pt x="2421" y="8006"/>
                  </a:cubicBezTo>
                  <a:lnTo>
                    <a:pt x="2465" y="7948"/>
                  </a:lnTo>
                  <a:cubicBezTo>
                    <a:pt x="2523" y="7905"/>
                    <a:pt x="2581" y="7861"/>
                    <a:pt x="2653" y="7832"/>
                  </a:cubicBezTo>
                  <a:lnTo>
                    <a:pt x="2827" y="7789"/>
                  </a:lnTo>
                  <a:cubicBezTo>
                    <a:pt x="2900" y="7803"/>
                    <a:pt x="2972" y="7818"/>
                    <a:pt x="3030" y="7847"/>
                  </a:cubicBezTo>
                  <a:cubicBezTo>
                    <a:pt x="3132" y="7890"/>
                    <a:pt x="3233" y="7933"/>
                    <a:pt x="3334" y="7962"/>
                  </a:cubicBezTo>
                  <a:cubicBezTo>
                    <a:pt x="3421" y="8006"/>
                    <a:pt x="3508" y="8064"/>
                    <a:pt x="3566" y="8151"/>
                  </a:cubicBezTo>
                  <a:cubicBezTo>
                    <a:pt x="3581" y="8180"/>
                    <a:pt x="3610" y="8209"/>
                    <a:pt x="3610" y="8252"/>
                  </a:cubicBezTo>
                  <a:cubicBezTo>
                    <a:pt x="3653" y="8325"/>
                    <a:pt x="3653" y="8412"/>
                    <a:pt x="3639" y="8499"/>
                  </a:cubicBezTo>
                  <a:cubicBezTo>
                    <a:pt x="3610" y="8760"/>
                    <a:pt x="3769" y="9006"/>
                    <a:pt x="4030" y="9064"/>
                  </a:cubicBezTo>
                  <a:lnTo>
                    <a:pt x="4074" y="9064"/>
                  </a:lnTo>
                  <a:cubicBezTo>
                    <a:pt x="4248" y="9079"/>
                    <a:pt x="4407" y="9093"/>
                    <a:pt x="4567" y="9093"/>
                  </a:cubicBezTo>
                  <a:cubicBezTo>
                    <a:pt x="4726" y="9093"/>
                    <a:pt x="4900" y="9079"/>
                    <a:pt x="5059" y="9064"/>
                  </a:cubicBezTo>
                  <a:cubicBezTo>
                    <a:pt x="5175" y="9050"/>
                    <a:pt x="5277" y="9006"/>
                    <a:pt x="5364" y="8919"/>
                  </a:cubicBezTo>
                  <a:cubicBezTo>
                    <a:pt x="5393" y="8876"/>
                    <a:pt x="5422" y="8847"/>
                    <a:pt x="5436" y="8803"/>
                  </a:cubicBezTo>
                  <a:cubicBezTo>
                    <a:pt x="5451" y="8789"/>
                    <a:pt x="5465" y="8774"/>
                    <a:pt x="5465" y="8745"/>
                  </a:cubicBezTo>
                  <a:cubicBezTo>
                    <a:pt x="5494" y="8673"/>
                    <a:pt x="5509" y="8586"/>
                    <a:pt x="5494" y="8499"/>
                  </a:cubicBezTo>
                  <a:cubicBezTo>
                    <a:pt x="5494" y="8470"/>
                    <a:pt x="5494" y="8441"/>
                    <a:pt x="5494" y="8426"/>
                  </a:cubicBezTo>
                  <a:cubicBezTo>
                    <a:pt x="5494" y="8209"/>
                    <a:pt x="5625" y="8020"/>
                    <a:pt x="5813" y="7948"/>
                  </a:cubicBezTo>
                  <a:cubicBezTo>
                    <a:pt x="5915" y="7919"/>
                    <a:pt x="6016" y="7876"/>
                    <a:pt x="6118" y="7832"/>
                  </a:cubicBezTo>
                  <a:cubicBezTo>
                    <a:pt x="6183" y="7796"/>
                    <a:pt x="6255" y="7778"/>
                    <a:pt x="6328" y="7778"/>
                  </a:cubicBezTo>
                  <a:cubicBezTo>
                    <a:pt x="6400" y="7778"/>
                    <a:pt x="6473" y="7796"/>
                    <a:pt x="6538" y="7832"/>
                  </a:cubicBezTo>
                  <a:cubicBezTo>
                    <a:pt x="6582" y="7847"/>
                    <a:pt x="6611" y="7876"/>
                    <a:pt x="6639" y="7890"/>
                  </a:cubicBezTo>
                  <a:cubicBezTo>
                    <a:pt x="6654" y="7905"/>
                    <a:pt x="6668" y="7919"/>
                    <a:pt x="6683" y="7933"/>
                  </a:cubicBezTo>
                  <a:cubicBezTo>
                    <a:pt x="6697" y="7948"/>
                    <a:pt x="6712" y="7962"/>
                    <a:pt x="6726" y="7977"/>
                  </a:cubicBezTo>
                  <a:cubicBezTo>
                    <a:pt x="6817" y="8113"/>
                    <a:pt x="6964" y="8181"/>
                    <a:pt x="7119" y="8181"/>
                  </a:cubicBezTo>
                  <a:cubicBezTo>
                    <a:pt x="7211" y="8181"/>
                    <a:pt x="7306" y="8156"/>
                    <a:pt x="7393" y="8107"/>
                  </a:cubicBezTo>
                  <a:lnTo>
                    <a:pt x="7437" y="8078"/>
                  </a:lnTo>
                  <a:cubicBezTo>
                    <a:pt x="7553" y="7977"/>
                    <a:pt x="7683" y="7861"/>
                    <a:pt x="7799" y="7745"/>
                  </a:cubicBezTo>
                  <a:cubicBezTo>
                    <a:pt x="7915" y="7629"/>
                    <a:pt x="8017" y="7513"/>
                    <a:pt x="8118" y="7383"/>
                  </a:cubicBezTo>
                  <a:cubicBezTo>
                    <a:pt x="8220" y="7252"/>
                    <a:pt x="8249" y="7093"/>
                    <a:pt x="8205" y="6933"/>
                  </a:cubicBezTo>
                  <a:cubicBezTo>
                    <a:pt x="8205" y="6904"/>
                    <a:pt x="8191" y="6890"/>
                    <a:pt x="8176" y="6861"/>
                  </a:cubicBezTo>
                  <a:cubicBezTo>
                    <a:pt x="8176" y="6846"/>
                    <a:pt x="8162" y="6817"/>
                    <a:pt x="8147" y="6803"/>
                  </a:cubicBezTo>
                  <a:cubicBezTo>
                    <a:pt x="8133" y="6774"/>
                    <a:pt x="8104" y="6745"/>
                    <a:pt x="8075" y="6716"/>
                  </a:cubicBezTo>
                  <a:lnTo>
                    <a:pt x="8031" y="6672"/>
                  </a:lnTo>
                  <a:cubicBezTo>
                    <a:pt x="8017" y="6658"/>
                    <a:pt x="8002" y="6658"/>
                    <a:pt x="7988" y="6643"/>
                  </a:cubicBezTo>
                  <a:cubicBezTo>
                    <a:pt x="7828" y="6498"/>
                    <a:pt x="7785" y="6266"/>
                    <a:pt x="7872" y="6078"/>
                  </a:cubicBezTo>
                  <a:cubicBezTo>
                    <a:pt x="7915" y="5977"/>
                    <a:pt x="7959" y="5875"/>
                    <a:pt x="8002" y="5774"/>
                  </a:cubicBezTo>
                  <a:cubicBezTo>
                    <a:pt x="8065" y="5571"/>
                    <a:pt x="8250" y="5446"/>
                    <a:pt x="8449" y="5446"/>
                  </a:cubicBezTo>
                  <a:cubicBezTo>
                    <a:pt x="8479" y="5446"/>
                    <a:pt x="8509" y="5449"/>
                    <a:pt x="8538" y="5455"/>
                  </a:cubicBezTo>
                  <a:cubicBezTo>
                    <a:pt x="8558" y="5457"/>
                    <a:pt x="8578" y="5458"/>
                    <a:pt x="8598" y="5458"/>
                  </a:cubicBezTo>
                  <a:cubicBezTo>
                    <a:pt x="8694" y="5458"/>
                    <a:pt x="8788" y="5430"/>
                    <a:pt x="8872" y="5382"/>
                  </a:cubicBezTo>
                  <a:cubicBezTo>
                    <a:pt x="8901" y="5368"/>
                    <a:pt x="8915" y="5353"/>
                    <a:pt x="8944" y="5339"/>
                  </a:cubicBezTo>
                  <a:lnTo>
                    <a:pt x="8973" y="5295"/>
                  </a:lnTo>
                  <a:cubicBezTo>
                    <a:pt x="8988" y="5295"/>
                    <a:pt x="8988" y="5281"/>
                    <a:pt x="9002" y="5266"/>
                  </a:cubicBezTo>
                  <a:cubicBezTo>
                    <a:pt x="9060" y="5194"/>
                    <a:pt x="9104" y="5107"/>
                    <a:pt x="9104" y="5020"/>
                  </a:cubicBezTo>
                  <a:cubicBezTo>
                    <a:pt x="9147" y="4686"/>
                    <a:pt x="9147" y="4368"/>
                    <a:pt x="9104" y="4034"/>
                  </a:cubicBezTo>
                  <a:lnTo>
                    <a:pt x="9104" y="4063"/>
                  </a:lnTo>
                  <a:cubicBezTo>
                    <a:pt x="9104" y="4020"/>
                    <a:pt x="9089" y="3962"/>
                    <a:pt x="9075" y="3918"/>
                  </a:cubicBezTo>
                  <a:cubicBezTo>
                    <a:pt x="9060" y="3889"/>
                    <a:pt x="9046" y="3875"/>
                    <a:pt x="9031" y="3846"/>
                  </a:cubicBezTo>
                  <a:cubicBezTo>
                    <a:pt x="9017" y="3817"/>
                    <a:pt x="9002" y="3802"/>
                    <a:pt x="8973" y="3773"/>
                  </a:cubicBezTo>
                  <a:lnTo>
                    <a:pt x="8944" y="3744"/>
                  </a:lnTo>
                  <a:cubicBezTo>
                    <a:pt x="8930" y="3730"/>
                    <a:pt x="8915" y="3730"/>
                    <a:pt x="8915" y="3715"/>
                  </a:cubicBezTo>
                  <a:lnTo>
                    <a:pt x="8857" y="3686"/>
                  </a:lnTo>
                  <a:cubicBezTo>
                    <a:pt x="8828" y="3657"/>
                    <a:pt x="8785" y="3643"/>
                    <a:pt x="8741" y="3643"/>
                  </a:cubicBezTo>
                  <a:lnTo>
                    <a:pt x="8712" y="3628"/>
                  </a:lnTo>
                  <a:cubicBezTo>
                    <a:pt x="8683" y="3621"/>
                    <a:pt x="8654" y="3617"/>
                    <a:pt x="8625" y="3617"/>
                  </a:cubicBezTo>
                  <a:cubicBezTo>
                    <a:pt x="8596" y="3617"/>
                    <a:pt x="8567" y="3621"/>
                    <a:pt x="8538" y="3628"/>
                  </a:cubicBezTo>
                  <a:lnTo>
                    <a:pt x="8422" y="3628"/>
                  </a:lnTo>
                  <a:cubicBezTo>
                    <a:pt x="8335" y="3614"/>
                    <a:pt x="8249" y="3585"/>
                    <a:pt x="8176" y="3541"/>
                  </a:cubicBezTo>
                  <a:lnTo>
                    <a:pt x="8133" y="3512"/>
                  </a:lnTo>
                  <a:cubicBezTo>
                    <a:pt x="8118" y="3498"/>
                    <a:pt x="8104" y="3483"/>
                    <a:pt x="8104" y="3469"/>
                  </a:cubicBezTo>
                  <a:cubicBezTo>
                    <a:pt x="8075" y="3454"/>
                    <a:pt x="8060" y="3425"/>
                    <a:pt x="8046" y="3411"/>
                  </a:cubicBezTo>
                  <a:lnTo>
                    <a:pt x="8017" y="3353"/>
                  </a:lnTo>
                  <a:cubicBezTo>
                    <a:pt x="8002" y="3338"/>
                    <a:pt x="8002" y="3324"/>
                    <a:pt x="8002" y="3309"/>
                  </a:cubicBezTo>
                  <a:cubicBezTo>
                    <a:pt x="8002" y="3295"/>
                    <a:pt x="7988" y="3295"/>
                    <a:pt x="7988" y="3280"/>
                  </a:cubicBezTo>
                  <a:cubicBezTo>
                    <a:pt x="7959" y="3179"/>
                    <a:pt x="7915" y="3092"/>
                    <a:pt x="7872" y="3005"/>
                  </a:cubicBezTo>
                  <a:cubicBezTo>
                    <a:pt x="7872" y="2990"/>
                    <a:pt x="7857" y="2976"/>
                    <a:pt x="7857" y="2961"/>
                  </a:cubicBezTo>
                  <a:cubicBezTo>
                    <a:pt x="7828" y="2889"/>
                    <a:pt x="7828" y="2817"/>
                    <a:pt x="7828" y="2744"/>
                  </a:cubicBezTo>
                  <a:cubicBezTo>
                    <a:pt x="7843" y="2701"/>
                    <a:pt x="7857" y="2643"/>
                    <a:pt x="7886" y="2585"/>
                  </a:cubicBezTo>
                  <a:cubicBezTo>
                    <a:pt x="7901" y="2527"/>
                    <a:pt x="7930" y="2469"/>
                    <a:pt x="7973" y="2425"/>
                  </a:cubicBezTo>
                  <a:cubicBezTo>
                    <a:pt x="7988" y="2411"/>
                    <a:pt x="8002" y="2396"/>
                    <a:pt x="8017" y="2396"/>
                  </a:cubicBezTo>
                  <a:lnTo>
                    <a:pt x="8031" y="2396"/>
                  </a:lnTo>
                  <a:lnTo>
                    <a:pt x="8075" y="2353"/>
                  </a:lnTo>
                  <a:cubicBezTo>
                    <a:pt x="8118" y="2324"/>
                    <a:pt x="8147" y="2280"/>
                    <a:pt x="8176" y="2237"/>
                  </a:cubicBezTo>
                  <a:cubicBezTo>
                    <a:pt x="8176" y="2208"/>
                    <a:pt x="8191" y="2193"/>
                    <a:pt x="8205" y="2164"/>
                  </a:cubicBezTo>
                  <a:cubicBezTo>
                    <a:pt x="8205" y="2150"/>
                    <a:pt x="8220" y="2121"/>
                    <a:pt x="8220" y="2092"/>
                  </a:cubicBezTo>
                  <a:cubicBezTo>
                    <a:pt x="8249" y="1947"/>
                    <a:pt x="8220" y="1802"/>
                    <a:pt x="8133" y="1686"/>
                  </a:cubicBezTo>
                  <a:cubicBezTo>
                    <a:pt x="8017" y="1555"/>
                    <a:pt x="7915" y="1439"/>
                    <a:pt x="7799" y="1323"/>
                  </a:cubicBezTo>
                  <a:cubicBezTo>
                    <a:pt x="7683" y="1207"/>
                    <a:pt x="7567" y="1092"/>
                    <a:pt x="7437" y="990"/>
                  </a:cubicBezTo>
                  <a:cubicBezTo>
                    <a:pt x="7352" y="926"/>
                    <a:pt x="7244" y="886"/>
                    <a:pt x="7135" y="886"/>
                  </a:cubicBezTo>
                  <a:cubicBezTo>
                    <a:pt x="7095" y="886"/>
                    <a:pt x="7055" y="891"/>
                    <a:pt x="7016" y="903"/>
                  </a:cubicBezTo>
                  <a:lnTo>
                    <a:pt x="6958" y="918"/>
                  </a:lnTo>
                  <a:cubicBezTo>
                    <a:pt x="6886" y="947"/>
                    <a:pt x="6828" y="990"/>
                    <a:pt x="6770" y="1048"/>
                  </a:cubicBezTo>
                  <a:cubicBezTo>
                    <a:pt x="6755" y="1063"/>
                    <a:pt x="6741" y="1077"/>
                    <a:pt x="6726" y="1092"/>
                  </a:cubicBezTo>
                  <a:cubicBezTo>
                    <a:pt x="6668" y="1178"/>
                    <a:pt x="6596" y="1236"/>
                    <a:pt x="6509" y="1265"/>
                  </a:cubicBezTo>
                  <a:cubicBezTo>
                    <a:pt x="6466" y="1280"/>
                    <a:pt x="6437" y="1294"/>
                    <a:pt x="6408" y="1294"/>
                  </a:cubicBezTo>
                  <a:lnTo>
                    <a:pt x="6263" y="1294"/>
                  </a:lnTo>
                  <a:cubicBezTo>
                    <a:pt x="6234" y="1294"/>
                    <a:pt x="6205" y="1280"/>
                    <a:pt x="6190" y="1280"/>
                  </a:cubicBezTo>
                  <a:lnTo>
                    <a:pt x="6132" y="1251"/>
                  </a:lnTo>
                  <a:lnTo>
                    <a:pt x="6074" y="1222"/>
                  </a:lnTo>
                  <a:cubicBezTo>
                    <a:pt x="6045" y="1207"/>
                    <a:pt x="6016" y="1193"/>
                    <a:pt x="5987" y="1193"/>
                  </a:cubicBezTo>
                  <a:cubicBezTo>
                    <a:pt x="5944" y="1178"/>
                    <a:pt x="5871" y="1149"/>
                    <a:pt x="5828" y="1121"/>
                  </a:cubicBezTo>
                  <a:cubicBezTo>
                    <a:pt x="5625" y="1048"/>
                    <a:pt x="5494" y="845"/>
                    <a:pt x="5509" y="628"/>
                  </a:cubicBezTo>
                  <a:lnTo>
                    <a:pt x="5509" y="599"/>
                  </a:lnTo>
                  <a:cubicBezTo>
                    <a:pt x="5552" y="338"/>
                    <a:pt x="5378" y="106"/>
                    <a:pt x="5132" y="48"/>
                  </a:cubicBezTo>
                  <a:cubicBezTo>
                    <a:pt x="5117" y="33"/>
                    <a:pt x="5103" y="33"/>
                    <a:pt x="5088" y="33"/>
                  </a:cubicBezTo>
                  <a:cubicBezTo>
                    <a:pt x="4922" y="12"/>
                    <a:pt x="4755" y="1"/>
                    <a:pt x="45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3"/>
            <p:cNvSpPr/>
            <p:nvPr/>
          </p:nvSpPr>
          <p:spPr>
            <a:xfrm>
              <a:off x="4613946" y="697900"/>
              <a:ext cx="4028811" cy="3329952"/>
            </a:xfrm>
            <a:custGeom>
              <a:avLst/>
              <a:gdLst/>
              <a:ahLst/>
              <a:cxnLst/>
              <a:rect l="l" t="t" r="r" b="b"/>
              <a:pathLst>
                <a:path w="42729" h="35317" extrusionOk="0">
                  <a:moveTo>
                    <a:pt x="19690" y="1"/>
                  </a:moveTo>
                  <a:cubicBezTo>
                    <a:pt x="18145" y="1"/>
                    <a:pt x="16885" y="1260"/>
                    <a:pt x="16885" y="2834"/>
                  </a:cubicBezTo>
                  <a:lnTo>
                    <a:pt x="16885" y="6898"/>
                  </a:lnTo>
                  <a:cubicBezTo>
                    <a:pt x="16885" y="7356"/>
                    <a:pt x="16513" y="7728"/>
                    <a:pt x="16084" y="7728"/>
                  </a:cubicBezTo>
                  <a:cubicBezTo>
                    <a:pt x="15626" y="7728"/>
                    <a:pt x="15283" y="7356"/>
                    <a:pt x="15283" y="6898"/>
                  </a:cubicBezTo>
                  <a:lnTo>
                    <a:pt x="15283" y="6383"/>
                  </a:lnTo>
                  <a:cubicBezTo>
                    <a:pt x="15283" y="4837"/>
                    <a:pt x="14024" y="3607"/>
                    <a:pt x="12507" y="3607"/>
                  </a:cubicBezTo>
                  <a:cubicBezTo>
                    <a:pt x="10961" y="3607"/>
                    <a:pt x="9702" y="4837"/>
                    <a:pt x="9702" y="6383"/>
                  </a:cubicBezTo>
                  <a:lnTo>
                    <a:pt x="9702" y="16800"/>
                  </a:lnTo>
                  <a:cubicBezTo>
                    <a:pt x="9702" y="17201"/>
                    <a:pt x="9387" y="17515"/>
                    <a:pt x="8987" y="17515"/>
                  </a:cubicBezTo>
                  <a:cubicBezTo>
                    <a:pt x="8615" y="17515"/>
                    <a:pt x="8271" y="17201"/>
                    <a:pt x="8271" y="16800"/>
                  </a:cubicBezTo>
                  <a:lnTo>
                    <a:pt x="8271" y="16113"/>
                  </a:lnTo>
                  <a:cubicBezTo>
                    <a:pt x="8271" y="15026"/>
                    <a:pt x="7413" y="14138"/>
                    <a:pt x="6325" y="14138"/>
                  </a:cubicBezTo>
                  <a:cubicBezTo>
                    <a:pt x="5237" y="14138"/>
                    <a:pt x="4350" y="15026"/>
                    <a:pt x="4379" y="16113"/>
                  </a:cubicBezTo>
                  <a:lnTo>
                    <a:pt x="4379" y="22467"/>
                  </a:lnTo>
                  <a:cubicBezTo>
                    <a:pt x="4379" y="22839"/>
                    <a:pt x="4035" y="23182"/>
                    <a:pt x="3663" y="23182"/>
                  </a:cubicBezTo>
                  <a:cubicBezTo>
                    <a:pt x="3263" y="23182"/>
                    <a:pt x="2948" y="22839"/>
                    <a:pt x="2948" y="22467"/>
                  </a:cubicBezTo>
                  <a:cubicBezTo>
                    <a:pt x="2948" y="21637"/>
                    <a:pt x="2261" y="20978"/>
                    <a:pt x="1460" y="20978"/>
                  </a:cubicBezTo>
                  <a:cubicBezTo>
                    <a:pt x="658" y="20978"/>
                    <a:pt x="0" y="21637"/>
                    <a:pt x="0" y="22467"/>
                  </a:cubicBezTo>
                  <a:lnTo>
                    <a:pt x="0" y="35317"/>
                  </a:lnTo>
                  <a:lnTo>
                    <a:pt x="42729" y="35317"/>
                  </a:lnTo>
                  <a:lnTo>
                    <a:pt x="42729" y="22839"/>
                  </a:lnTo>
                  <a:cubicBezTo>
                    <a:pt x="42729" y="21808"/>
                    <a:pt x="41899" y="20978"/>
                    <a:pt x="40897" y="20978"/>
                  </a:cubicBezTo>
                  <a:cubicBezTo>
                    <a:pt x="39867" y="20978"/>
                    <a:pt x="39037" y="21808"/>
                    <a:pt x="39037" y="22839"/>
                  </a:cubicBezTo>
                  <a:lnTo>
                    <a:pt x="39037" y="23497"/>
                  </a:lnTo>
                  <a:cubicBezTo>
                    <a:pt x="39037" y="23955"/>
                    <a:pt x="38665" y="24298"/>
                    <a:pt x="38235" y="24298"/>
                  </a:cubicBezTo>
                  <a:cubicBezTo>
                    <a:pt x="37806" y="24298"/>
                    <a:pt x="37434" y="23955"/>
                    <a:pt x="37434" y="23497"/>
                  </a:cubicBezTo>
                  <a:lnTo>
                    <a:pt x="37434" y="10990"/>
                  </a:lnTo>
                  <a:cubicBezTo>
                    <a:pt x="37434" y="9702"/>
                    <a:pt x="36375" y="8644"/>
                    <a:pt x="35087" y="8644"/>
                  </a:cubicBezTo>
                  <a:cubicBezTo>
                    <a:pt x="33799" y="8644"/>
                    <a:pt x="32741" y="9702"/>
                    <a:pt x="32741" y="10990"/>
                  </a:cubicBezTo>
                  <a:lnTo>
                    <a:pt x="32741" y="11763"/>
                  </a:lnTo>
                  <a:cubicBezTo>
                    <a:pt x="32741" y="12479"/>
                    <a:pt x="32168" y="13022"/>
                    <a:pt x="31481" y="13022"/>
                  </a:cubicBezTo>
                  <a:cubicBezTo>
                    <a:pt x="30766" y="13022"/>
                    <a:pt x="30222" y="12479"/>
                    <a:pt x="30222" y="11763"/>
                  </a:cubicBezTo>
                  <a:lnTo>
                    <a:pt x="30222" y="5324"/>
                  </a:lnTo>
                  <a:cubicBezTo>
                    <a:pt x="30222" y="3807"/>
                    <a:pt x="28963" y="2548"/>
                    <a:pt x="27446" y="2548"/>
                  </a:cubicBezTo>
                  <a:cubicBezTo>
                    <a:pt x="25901" y="2548"/>
                    <a:pt x="24641" y="3807"/>
                    <a:pt x="24641" y="5324"/>
                  </a:cubicBezTo>
                  <a:lnTo>
                    <a:pt x="24641" y="5696"/>
                  </a:lnTo>
                  <a:cubicBezTo>
                    <a:pt x="24641" y="6268"/>
                    <a:pt x="24155" y="6755"/>
                    <a:pt x="23582" y="6755"/>
                  </a:cubicBezTo>
                  <a:cubicBezTo>
                    <a:pt x="22981" y="6755"/>
                    <a:pt x="22495" y="6268"/>
                    <a:pt x="22495" y="5696"/>
                  </a:cubicBezTo>
                  <a:lnTo>
                    <a:pt x="22495" y="2834"/>
                  </a:lnTo>
                  <a:cubicBezTo>
                    <a:pt x="22495" y="1260"/>
                    <a:pt x="21236" y="1"/>
                    <a:pt x="1969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3"/>
            <p:cNvSpPr/>
            <p:nvPr/>
          </p:nvSpPr>
          <p:spPr>
            <a:xfrm>
              <a:off x="4476284" y="4168083"/>
              <a:ext cx="4228512" cy="91836"/>
            </a:xfrm>
            <a:custGeom>
              <a:avLst/>
              <a:gdLst/>
              <a:ahLst/>
              <a:cxnLst/>
              <a:rect l="l" t="t" r="r" b="b"/>
              <a:pathLst>
                <a:path w="44847" h="974" extrusionOk="0">
                  <a:moveTo>
                    <a:pt x="659" y="1"/>
                  </a:moveTo>
                  <a:cubicBezTo>
                    <a:pt x="1" y="1"/>
                    <a:pt x="1" y="974"/>
                    <a:pt x="659" y="974"/>
                  </a:cubicBezTo>
                  <a:lnTo>
                    <a:pt x="44360" y="974"/>
                  </a:lnTo>
                  <a:cubicBezTo>
                    <a:pt x="44618" y="974"/>
                    <a:pt x="44847" y="745"/>
                    <a:pt x="44847" y="487"/>
                  </a:cubicBezTo>
                  <a:cubicBezTo>
                    <a:pt x="44847" y="201"/>
                    <a:pt x="44618" y="1"/>
                    <a:pt x="443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3"/>
            <p:cNvSpPr/>
            <p:nvPr/>
          </p:nvSpPr>
          <p:spPr>
            <a:xfrm>
              <a:off x="4476284" y="4168083"/>
              <a:ext cx="1848506" cy="94570"/>
            </a:xfrm>
            <a:custGeom>
              <a:avLst/>
              <a:gdLst/>
              <a:ahLst/>
              <a:cxnLst/>
              <a:rect l="l" t="t" r="r" b="b"/>
              <a:pathLst>
                <a:path w="19605" h="1003" extrusionOk="0">
                  <a:moveTo>
                    <a:pt x="659" y="1"/>
                  </a:moveTo>
                  <a:cubicBezTo>
                    <a:pt x="1" y="1"/>
                    <a:pt x="1" y="1003"/>
                    <a:pt x="659" y="1003"/>
                  </a:cubicBezTo>
                  <a:lnTo>
                    <a:pt x="19605" y="1003"/>
                  </a:lnTo>
                  <a:lnTo>
                    <a:pt x="1960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3"/>
            <p:cNvSpPr/>
            <p:nvPr/>
          </p:nvSpPr>
          <p:spPr>
            <a:xfrm>
              <a:off x="6222224" y="4120939"/>
              <a:ext cx="202435" cy="184238"/>
            </a:xfrm>
            <a:custGeom>
              <a:avLst/>
              <a:gdLst/>
              <a:ahLst/>
              <a:cxnLst/>
              <a:rect l="l" t="t" r="r" b="b"/>
              <a:pathLst>
                <a:path w="2147" h="1954" extrusionOk="0">
                  <a:moveTo>
                    <a:pt x="1073" y="0"/>
                  </a:moveTo>
                  <a:cubicBezTo>
                    <a:pt x="823" y="0"/>
                    <a:pt x="573" y="100"/>
                    <a:pt x="372" y="301"/>
                  </a:cubicBezTo>
                  <a:cubicBezTo>
                    <a:pt x="0" y="673"/>
                    <a:pt x="0" y="1302"/>
                    <a:pt x="372" y="1674"/>
                  </a:cubicBezTo>
                  <a:cubicBezTo>
                    <a:pt x="573" y="1860"/>
                    <a:pt x="823" y="1953"/>
                    <a:pt x="1073" y="1953"/>
                  </a:cubicBezTo>
                  <a:cubicBezTo>
                    <a:pt x="1324" y="1953"/>
                    <a:pt x="1574" y="1860"/>
                    <a:pt x="1775" y="1674"/>
                  </a:cubicBezTo>
                  <a:cubicBezTo>
                    <a:pt x="2147" y="1302"/>
                    <a:pt x="2147" y="673"/>
                    <a:pt x="1775" y="301"/>
                  </a:cubicBezTo>
                  <a:cubicBezTo>
                    <a:pt x="1574" y="100"/>
                    <a:pt x="1324" y="0"/>
                    <a:pt x="107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3"/>
            <p:cNvSpPr/>
            <p:nvPr/>
          </p:nvSpPr>
          <p:spPr>
            <a:xfrm>
              <a:off x="7638907" y="2002377"/>
              <a:ext cx="1430247" cy="2025484"/>
            </a:xfrm>
            <a:custGeom>
              <a:avLst/>
              <a:gdLst/>
              <a:ahLst/>
              <a:cxnLst/>
              <a:rect l="l" t="t" r="r" b="b"/>
              <a:pathLst>
                <a:path w="15169" h="21482" extrusionOk="0">
                  <a:moveTo>
                    <a:pt x="5892" y="0"/>
                  </a:moveTo>
                  <a:cubicBezTo>
                    <a:pt x="1137" y="0"/>
                    <a:pt x="0" y="21482"/>
                    <a:pt x="0" y="21482"/>
                  </a:cubicBezTo>
                  <a:lnTo>
                    <a:pt x="8701" y="21482"/>
                  </a:lnTo>
                  <a:cubicBezTo>
                    <a:pt x="8701" y="21482"/>
                    <a:pt x="15168" y="2364"/>
                    <a:pt x="12020" y="1706"/>
                  </a:cubicBezTo>
                  <a:cubicBezTo>
                    <a:pt x="11914" y="1683"/>
                    <a:pt x="11808" y="1672"/>
                    <a:pt x="11704" y="1672"/>
                  </a:cubicBezTo>
                  <a:cubicBezTo>
                    <a:pt x="8733" y="1672"/>
                    <a:pt x="6560" y="10641"/>
                    <a:pt x="6443" y="10641"/>
                  </a:cubicBezTo>
                  <a:cubicBezTo>
                    <a:pt x="6442" y="10641"/>
                    <a:pt x="6440" y="10639"/>
                    <a:pt x="6440" y="10635"/>
                  </a:cubicBezTo>
                  <a:cubicBezTo>
                    <a:pt x="6382" y="10320"/>
                    <a:pt x="9216" y="447"/>
                    <a:pt x="6125" y="17"/>
                  </a:cubicBezTo>
                  <a:cubicBezTo>
                    <a:pt x="6046" y="6"/>
                    <a:pt x="5969" y="0"/>
                    <a:pt x="58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3"/>
            <p:cNvSpPr/>
            <p:nvPr/>
          </p:nvSpPr>
          <p:spPr>
            <a:xfrm>
              <a:off x="5266893" y="1680100"/>
              <a:ext cx="2860494" cy="1856615"/>
            </a:xfrm>
            <a:custGeom>
              <a:avLst/>
              <a:gdLst/>
              <a:ahLst/>
              <a:cxnLst/>
              <a:rect l="l" t="t" r="r" b="b"/>
              <a:pathLst>
                <a:path w="30338" h="19691" extrusionOk="0">
                  <a:moveTo>
                    <a:pt x="3292" y="1"/>
                  </a:moveTo>
                  <a:cubicBezTo>
                    <a:pt x="1461" y="1"/>
                    <a:pt x="1" y="1461"/>
                    <a:pt x="1" y="3264"/>
                  </a:cubicBezTo>
                  <a:lnTo>
                    <a:pt x="1" y="16400"/>
                  </a:lnTo>
                  <a:cubicBezTo>
                    <a:pt x="1" y="18203"/>
                    <a:pt x="1461" y="19691"/>
                    <a:pt x="3292" y="19691"/>
                  </a:cubicBezTo>
                  <a:lnTo>
                    <a:pt x="27075" y="19691"/>
                  </a:lnTo>
                  <a:cubicBezTo>
                    <a:pt x="28878" y="19691"/>
                    <a:pt x="30337" y="18203"/>
                    <a:pt x="30337" y="16400"/>
                  </a:cubicBezTo>
                  <a:lnTo>
                    <a:pt x="30337" y="3264"/>
                  </a:lnTo>
                  <a:cubicBezTo>
                    <a:pt x="30337" y="1461"/>
                    <a:pt x="28878" y="1"/>
                    <a:pt x="270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3"/>
            <p:cNvSpPr/>
            <p:nvPr/>
          </p:nvSpPr>
          <p:spPr>
            <a:xfrm>
              <a:off x="5391071" y="1788060"/>
              <a:ext cx="2614875" cy="1495023"/>
            </a:xfrm>
            <a:custGeom>
              <a:avLst/>
              <a:gdLst/>
              <a:ahLst/>
              <a:cxnLst/>
              <a:rect l="l" t="t" r="r" b="b"/>
              <a:pathLst>
                <a:path w="27733" h="15856" extrusionOk="0">
                  <a:moveTo>
                    <a:pt x="0" y="1"/>
                  </a:moveTo>
                  <a:lnTo>
                    <a:pt x="0" y="15856"/>
                  </a:lnTo>
                  <a:lnTo>
                    <a:pt x="27732" y="15856"/>
                  </a:lnTo>
                  <a:lnTo>
                    <a:pt x="2773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3"/>
            <p:cNvSpPr/>
            <p:nvPr/>
          </p:nvSpPr>
          <p:spPr>
            <a:xfrm>
              <a:off x="6176305" y="3536635"/>
              <a:ext cx="1041688" cy="302380"/>
            </a:xfrm>
            <a:custGeom>
              <a:avLst/>
              <a:gdLst/>
              <a:ahLst/>
              <a:cxnLst/>
              <a:rect l="l" t="t" r="r" b="b"/>
              <a:pathLst>
                <a:path w="11048" h="3207" extrusionOk="0">
                  <a:moveTo>
                    <a:pt x="1" y="1"/>
                  </a:moveTo>
                  <a:lnTo>
                    <a:pt x="1" y="3206"/>
                  </a:lnTo>
                  <a:lnTo>
                    <a:pt x="11048" y="3206"/>
                  </a:lnTo>
                  <a:lnTo>
                    <a:pt x="11048" y="1"/>
                  </a:lnTo>
                  <a:close/>
                </a:path>
              </a:pathLst>
            </a:custGeom>
            <a:solidFill>
              <a:srgbClr val="E3E9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3"/>
            <p:cNvSpPr/>
            <p:nvPr/>
          </p:nvSpPr>
          <p:spPr>
            <a:xfrm>
              <a:off x="5879485" y="3817331"/>
              <a:ext cx="1635322" cy="210544"/>
            </a:xfrm>
            <a:custGeom>
              <a:avLst/>
              <a:gdLst/>
              <a:ahLst/>
              <a:cxnLst/>
              <a:rect l="l" t="t" r="r" b="b"/>
              <a:pathLst>
                <a:path w="17344" h="2233" extrusionOk="0">
                  <a:moveTo>
                    <a:pt x="2261" y="0"/>
                  </a:moveTo>
                  <a:cubicBezTo>
                    <a:pt x="1031" y="0"/>
                    <a:pt x="1" y="1002"/>
                    <a:pt x="29" y="2233"/>
                  </a:cubicBezTo>
                  <a:lnTo>
                    <a:pt x="17344" y="2233"/>
                  </a:lnTo>
                  <a:cubicBezTo>
                    <a:pt x="17344" y="1002"/>
                    <a:pt x="16342" y="0"/>
                    <a:pt x="151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3"/>
            <p:cNvSpPr/>
            <p:nvPr/>
          </p:nvSpPr>
          <p:spPr>
            <a:xfrm>
              <a:off x="5987445" y="3479967"/>
              <a:ext cx="1432981" cy="110788"/>
            </a:xfrm>
            <a:custGeom>
              <a:avLst/>
              <a:gdLst/>
              <a:ahLst/>
              <a:cxnLst/>
              <a:rect l="l" t="t" r="r" b="b"/>
              <a:pathLst>
                <a:path w="15198" h="1175" extrusionOk="0">
                  <a:moveTo>
                    <a:pt x="716" y="1"/>
                  </a:moveTo>
                  <a:cubicBezTo>
                    <a:pt x="0" y="58"/>
                    <a:pt x="0" y="1117"/>
                    <a:pt x="716" y="1174"/>
                  </a:cubicBezTo>
                  <a:lnTo>
                    <a:pt x="14482" y="1174"/>
                  </a:lnTo>
                  <a:cubicBezTo>
                    <a:pt x="15197" y="1117"/>
                    <a:pt x="15197" y="58"/>
                    <a:pt x="144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3"/>
            <p:cNvSpPr/>
            <p:nvPr/>
          </p:nvSpPr>
          <p:spPr>
            <a:xfrm>
              <a:off x="5007883" y="3652703"/>
              <a:ext cx="688204" cy="375170"/>
            </a:xfrm>
            <a:custGeom>
              <a:avLst/>
              <a:gdLst/>
              <a:ahLst/>
              <a:cxnLst/>
              <a:rect l="l" t="t" r="r" b="b"/>
              <a:pathLst>
                <a:path w="7299" h="3979" extrusionOk="0">
                  <a:moveTo>
                    <a:pt x="1031" y="1"/>
                  </a:moveTo>
                  <a:cubicBezTo>
                    <a:pt x="487" y="1"/>
                    <a:pt x="1" y="458"/>
                    <a:pt x="1" y="1031"/>
                  </a:cubicBezTo>
                  <a:cubicBezTo>
                    <a:pt x="1" y="2662"/>
                    <a:pt x="1346" y="3979"/>
                    <a:pt x="2977" y="3979"/>
                  </a:cubicBezTo>
                  <a:lnTo>
                    <a:pt x="4322" y="3979"/>
                  </a:lnTo>
                  <a:cubicBezTo>
                    <a:pt x="5982" y="3979"/>
                    <a:pt x="7298" y="2662"/>
                    <a:pt x="7298" y="1031"/>
                  </a:cubicBezTo>
                  <a:cubicBezTo>
                    <a:pt x="7298" y="458"/>
                    <a:pt x="6841" y="1"/>
                    <a:pt x="62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3"/>
            <p:cNvSpPr/>
            <p:nvPr/>
          </p:nvSpPr>
          <p:spPr>
            <a:xfrm>
              <a:off x="4940466" y="3091217"/>
              <a:ext cx="831144" cy="561576"/>
            </a:xfrm>
            <a:custGeom>
              <a:avLst/>
              <a:gdLst/>
              <a:ahLst/>
              <a:cxnLst/>
              <a:rect l="l" t="t" r="r" b="b"/>
              <a:pathLst>
                <a:path w="8815" h="5956" extrusionOk="0">
                  <a:moveTo>
                    <a:pt x="4624" y="1"/>
                  </a:moveTo>
                  <a:cubicBezTo>
                    <a:pt x="4609" y="1"/>
                    <a:pt x="4594" y="2"/>
                    <a:pt x="4579" y="3"/>
                  </a:cubicBezTo>
                  <a:cubicBezTo>
                    <a:pt x="3492" y="60"/>
                    <a:pt x="3492" y="2951"/>
                    <a:pt x="3492" y="2951"/>
                  </a:cubicBezTo>
                  <a:cubicBezTo>
                    <a:pt x="3492" y="2951"/>
                    <a:pt x="2695" y="1756"/>
                    <a:pt x="2081" y="1756"/>
                  </a:cubicBezTo>
                  <a:cubicBezTo>
                    <a:pt x="1923" y="1756"/>
                    <a:pt x="1777" y="1835"/>
                    <a:pt x="1660" y="2035"/>
                  </a:cubicBezTo>
                  <a:cubicBezTo>
                    <a:pt x="1240" y="2714"/>
                    <a:pt x="1630" y="3394"/>
                    <a:pt x="1904" y="3742"/>
                  </a:cubicBezTo>
                  <a:lnTo>
                    <a:pt x="1904" y="3742"/>
                  </a:lnTo>
                  <a:cubicBezTo>
                    <a:pt x="1716" y="3560"/>
                    <a:pt x="1428" y="3341"/>
                    <a:pt x="1125" y="3341"/>
                  </a:cubicBezTo>
                  <a:cubicBezTo>
                    <a:pt x="959" y="3341"/>
                    <a:pt x="789" y="3407"/>
                    <a:pt x="630" y="3580"/>
                  </a:cubicBezTo>
                  <a:cubicBezTo>
                    <a:pt x="0" y="4296"/>
                    <a:pt x="2375" y="5927"/>
                    <a:pt x="2375" y="5927"/>
                  </a:cubicBezTo>
                  <a:lnTo>
                    <a:pt x="5924" y="5956"/>
                  </a:lnTo>
                  <a:cubicBezTo>
                    <a:pt x="5924" y="5956"/>
                    <a:pt x="8815" y="3552"/>
                    <a:pt x="8099" y="3094"/>
                  </a:cubicBezTo>
                  <a:cubicBezTo>
                    <a:pt x="7981" y="3013"/>
                    <a:pt x="7858" y="2980"/>
                    <a:pt x="7734" y="2980"/>
                  </a:cubicBezTo>
                  <a:cubicBezTo>
                    <a:pt x="7106" y="2980"/>
                    <a:pt x="6468" y="3838"/>
                    <a:pt x="6468" y="3838"/>
                  </a:cubicBezTo>
                  <a:cubicBezTo>
                    <a:pt x="6468" y="3838"/>
                    <a:pt x="8357" y="1262"/>
                    <a:pt x="7241" y="1062"/>
                  </a:cubicBezTo>
                  <a:cubicBezTo>
                    <a:pt x="7183" y="1050"/>
                    <a:pt x="7125" y="1044"/>
                    <a:pt x="7069" y="1044"/>
                  </a:cubicBezTo>
                  <a:cubicBezTo>
                    <a:pt x="6038" y="1044"/>
                    <a:pt x="5266" y="2922"/>
                    <a:pt x="5266" y="2922"/>
                  </a:cubicBezTo>
                  <a:cubicBezTo>
                    <a:pt x="5266" y="2922"/>
                    <a:pt x="5655" y="1"/>
                    <a:pt x="46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3"/>
            <p:cNvSpPr/>
            <p:nvPr/>
          </p:nvSpPr>
          <p:spPr>
            <a:xfrm>
              <a:off x="4398025" y="3999590"/>
              <a:ext cx="4368906" cy="57704"/>
            </a:xfrm>
            <a:custGeom>
              <a:avLst/>
              <a:gdLst/>
              <a:ahLst/>
              <a:cxnLst/>
              <a:rect l="l" t="t" r="r" b="b"/>
              <a:pathLst>
                <a:path w="46336" h="612" extrusionOk="0">
                  <a:moveTo>
                    <a:pt x="1060" y="1"/>
                  </a:moveTo>
                  <a:cubicBezTo>
                    <a:pt x="859" y="1"/>
                    <a:pt x="659" y="4"/>
                    <a:pt x="459" y="13"/>
                  </a:cubicBezTo>
                  <a:lnTo>
                    <a:pt x="401" y="13"/>
                  </a:lnTo>
                  <a:cubicBezTo>
                    <a:pt x="1" y="13"/>
                    <a:pt x="1" y="586"/>
                    <a:pt x="401" y="586"/>
                  </a:cubicBezTo>
                  <a:lnTo>
                    <a:pt x="44103" y="586"/>
                  </a:lnTo>
                  <a:cubicBezTo>
                    <a:pt x="44484" y="586"/>
                    <a:pt x="44879" y="611"/>
                    <a:pt x="45277" y="611"/>
                  </a:cubicBezTo>
                  <a:cubicBezTo>
                    <a:pt x="45477" y="611"/>
                    <a:pt x="45677" y="605"/>
                    <a:pt x="45877" y="586"/>
                  </a:cubicBezTo>
                  <a:lnTo>
                    <a:pt x="45963" y="586"/>
                  </a:lnTo>
                  <a:cubicBezTo>
                    <a:pt x="46335" y="586"/>
                    <a:pt x="46335" y="13"/>
                    <a:pt x="45963" y="13"/>
                  </a:cubicBezTo>
                  <a:lnTo>
                    <a:pt x="2262" y="13"/>
                  </a:lnTo>
                  <a:cubicBezTo>
                    <a:pt x="1861" y="13"/>
                    <a:pt x="1460" y="1"/>
                    <a:pt x="10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4" name="Google Shape;334;p33"/>
            <p:cNvGrpSpPr/>
            <p:nvPr/>
          </p:nvGrpSpPr>
          <p:grpSpPr>
            <a:xfrm>
              <a:off x="5887555" y="1894040"/>
              <a:ext cx="1635387" cy="1330888"/>
              <a:chOff x="2357113" y="709250"/>
              <a:chExt cx="2171252" cy="1766978"/>
            </a:xfrm>
          </p:grpSpPr>
          <p:sp>
            <p:nvSpPr>
              <p:cNvPr id="335" name="Google Shape;335;p33"/>
              <p:cNvSpPr/>
              <p:nvPr/>
            </p:nvSpPr>
            <p:spPr>
              <a:xfrm>
                <a:off x="3734270" y="747515"/>
                <a:ext cx="491253" cy="292716"/>
              </a:xfrm>
              <a:custGeom>
                <a:avLst/>
                <a:gdLst/>
                <a:ahLst/>
                <a:cxnLst/>
                <a:rect l="l" t="t" r="r" b="b"/>
                <a:pathLst>
                  <a:path w="11246" h="6701" extrusionOk="0">
                    <a:moveTo>
                      <a:pt x="7977" y="2830"/>
                    </a:moveTo>
                    <a:cubicBezTo>
                      <a:pt x="9146" y="3597"/>
                      <a:pt x="10917" y="4272"/>
                      <a:pt x="11190" y="5787"/>
                    </a:cubicBezTo>
                    <a:cubicBezTo>
                      <a:pt x="11245" y="6079"/>
                      <a:pt x="11209" y="6390"/>
                      <a:pt x="11117" y="6700"/>
                    </a:cubicBezTo>
                    <a:cubicBezTo>
                      <a:pt x="7485" y="4875"/>
                      <a:pt x="3706" y="3159"/>
                      <a:pt x="0" y="1406"/>
                    </a:cubicBezTo>
                    <a:cubicBezTo>
                      <a:pt x="164" y="968"/>
                      <a:pt x="511" y="639"/>
                      <a:pt x="931" y="493"/>
                    </a:cubicBezTo>
                    <a:cubicBezTo>
                      <a:pt x="2209" y="0"/>
                      <a:pt x="3907" y="968"/>
                      <a:pt x="4911" y="1333"/>
                    </a:cubicBezTo>
                    <a:cubicBezTo>
                      <a:pt x="5257" y="767"/>
                      <a:pt x="5714" y="329"/>
                      <a:pt x="6499" y="329"/>
                    </a:cubicBezTo>
                    <a:cubicBezTo>
                      <a:pt x="7722" y="366"/>
                      <a:pt x="8525" y="1570"/>
                      <a:pt x="7977" y="283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" name="Google Shape;336;p33"/>
              <p:cNvSpPr/>
              <p:nvPr/>
            </p:nvSpPr>
            <p:spPr>
              <a:xfrm>
                <a:off x="3960717" y="796963"/>
                <a:ext cx="124451" cy="106891"/>
              </a:xfrm>
              <a:custGeom>
                <a:avLst/>
                <a:gdLst/>
                <a:ahLst/>
                <a:cxnLst/>
                <a:rect l="l" t="t" r="r" b="b"/>
                <a:pathLst>
                  <a:path w="2849" h="2447" extrusionOk="0">
                    <a:moveTo>
                      <a:pt x="1516" y="19"/>
                    </a:moveTo>
                    <a:cubicBezTo>
                      <a:pt x="2848" y="55"/>
                      <a:pt x="2319" y="2446"/>
                      <a:pt x="1004" y="1935"/>
                    </a:cubicBezTo>
                    <a:cubicBezTo>
                      <a:pt x="0" y="1552"/>
                      <a:pt x="585" y="0"/>
                      <a:pt x="1516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" name="Google Shape;337;p33"/>
              <p:cNvSpPr/>
              <p:nvPr/>
            </p:nvSpPr>
            <p:spPr>
              <a:xfrm>
                <a:off x="3015791" y="723578"/>
                <a:ext cx="1337296" cy="1547059"/>
              </a:xfrm>
              <a:custGeom>
                <a:avLst/>
                <a:gdLst/>
                <a:ahLst/>
                <a:cxnLst/>
                <a:rect l="l" t="t" r="r" b="b"/>
                <a:pathLst>
                  <a:path w="30614" h="35416" extrusionOk="0">
                    <a:moveTo>
                      <a:pt x="9274" y="4948"/>
                    </a:moveTo>
                    <a:cubicBezTo>
                      <a:pt x="9456" y="4473"/>
                      <a:pt x="9767" y="3761"/>
                      <a:pt x="10095" y="3068"/>
                    </a:cubicBezTo>
                    <a:cubicBezTo>
                      <a:pt x="10771" y="1644"/>
                      <a:pt x="11337" y="1"/>
                      <a:pt x="12614" y="56"/>
                    </a:cubicBezTo>
                    <a:cubicBezTo>
                      <a:pt x="13235" y="92"/>
                      <a:pt x="14075" y="402"/>
                      <a:pt x="14896" y="731"/>
                    </a:cubicBezTo>
                    <a:cubicBezTo>
                      <a:pt x="15718" y="1041"/>
                      <a:pt x="16466" y="1461"/>
                      <a:pt x="17215" y="1808"/>
                    </a:cubicBezTo>
                    <a:cubicBezTo>
                      <a:pt x="20482" y="3378"/>
                      <a:pt x="22837" y="4820"/>
                      <a:pt x="26233" y="6317"/>
                    </a:cubicBezTo>
                    <a:cubicBezTo>
                      <a:pt x="26981" y="6646"/>
                      <a:pt x="27748" y="7047"/>
                      <a:pt x="28478" y="7431"/>
                    </a:cubicBezTo>
                    <a:cubicBezTo>
                      <a:pt x="29482" y="7978"/>
                      <a:pt x="30559" y="8471"/>
                      <a:pt x="30596" y="9347"/>
                    </a:cubicBezTo>
                    <a:cubicBezTo>
                      <a:pt x="30614" y="9767"/>
                      <a:pt x="30267" y="10333"/>
                      <a:pt x="30048" y="10917"/>
                    </a:cubicBezTo>
                    <a:cubicBezTo>
                      <a:pt x="29811" y="11501"/>
                      <a:pt x="29500" y="12031"/>
                      <a:pt x="29281" y="12506"/>
                    </a:cubicBezTo>
                    <a:cubicBezTo>
                      <a:pt x="28734" y="13637"/>
                      <a:pt x="28223" y="14678"/>
                      <a:pt x="27766" y="15645"/>
                    </a:cubicBezTo>
                    <a:cubicBezTo>
                      <a:pt x="26653" y="17964"/>
                      <a:pt x="25813" y="19990"/>
                      <a:pt x="24845" y="22199"/>
                    </a:cubicBezTo>
                    <a:cubicBezTo>
                      <a:pt x="23933" y="24298"/>
                      <a:pt x="23056" y="26562"/>
                      <a:pt x="22016" y="28771"/>
                    </a:cubicBezTo>
                    <a:cubicBezTo>
                      <a:pt x="21121" y="30651"/>
                      <a:pt x="20263" y="33353"/>
                      <a:pt x="18876" y="34503"/>
                    </a:cubicBezTo>
                    <a:cubicBezTo>
                      <a:pt x="17762" y="35416"/>
                      <a:pt x="16247" y="34850"/>
                      <a:pt x="14458" y="34138"/>
                    </a:cubicBezTo>
                    <a:cubicBezTo>
                      <a:pt x="10935" y="32732"/>
                      <a:pt x="7886" y="31016"/>
                      <a:pt x="4637" y="29483"/>
                    </a:cubicBezTo>
                    <a:cubicBezTo>
                      <a:pt x="3870" y="29118"/>
                      <a:pt x="2958" y="28734"/>
                      <a:pt x="2154" y="28333"/>
                    </a:cubicBezTo>
                    <a:cubicBezTo>
                      <a:pt x="1223" y="27876"/>
                      <a:pt x="329" y="27347"/>
                      <a:pt x="164" y="26781"/>
                    </a:cubicBezTo>
                    <a:cubicBezTo>
                      <a:pt x="0" y="26233"/>
                      <a:pt x="457" y="25138"/>
                      <a:pt x="876" y="24207"/>
                    </a:cubicBezTo>
                    <a:cubicBezTo>
                      <a:pt x="1296" y="23221"/>
                      <a:pt x="1753" y="22308"/>
                      <a:pt x="2136" y="21487"/>
                    </a:cubicBezTo>
                    <a:cubicBezTo>
                      <a:pt x="4637" y="16138"/>
                      <a:pt x="6882" y="10406"/>
                      <a:pt x="9256" y="5003"/>
                    </a:cubicBezTo>
                    <a:cubicBezTo>
                      <a:pt x="9256" y="4984"/>
                      <a:pt x="9274" y="4966"/>
                      <a:pt x="9274" y="494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338;p33"/>
              <p:cNvSpPr/>
              <p:nvPr/>
            </p:nvSpPr>
            <p:spPr>
              <a:xfrm>
                <a:off x="3142556" y="1637446"/>
                <a:ext cx="52681" cy="77362"/>
              </a:xfrm>
              <a:custGeom>
                <a:avLst/>
                <a:gdLst/>
                <a:ahLst/>
                <a:cxnLst/>
                <a:rect l="l" t="t" r="r" b="b"/>
                <a:pathLst>
                  <a:path w="1206" h="1771" extrusionOk="0">
                    <a:moveTo>
                      <a:pt x="1206" y="128"/>
                    </a:moveTo>
                    <a:cubicBezTo>
                      <a:pt x="1206" y="420"/>
                      <a:pt x="950" y="876"/>
                      <a:pt x="658" y="1296"/>
                    </a:cubicBezTo>
                    <a:cubicBezTo>
                      <a:pt x="548" y="1479"/>
                      <a:pt x="348" y="1771"/>
                      <a:pt x="165" y="1680"/>
                    </a:cubicBezTo>
                    <a:cubicBezTo>
                      <a:pt x="1" y="1588"/>
                      <a:pt x="129" y="1205"/>
                      <a:pt x="202" y="1077"/>
                    </a:cubicBezTo>
                    <a:cubicBezTo>
                      <a:pt x="384" y="676"/>
                      <a:pt x="640" y="310"/>
                      <a:pt x="968" y="18"/>
                    </a:cubicBezTo>
                    <a:cubicBezTo>
                      <a:pt x="1060" y="0"/>
                      <a:pt x="1151" y="55"/>
                      <a:pt x="1206" y="1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" name="Google Shape;339;p33"/>
              <p:cNvSpPr/>
              <p:nvPr/>
            </p:nvSpPr>
            <p:spPr>
              <a:xfrm>
                <a:off x="3168896" y="1703624"/>
                <a:ext cx="42285" cy="50279"/>
              </a:xfrm>
              <a:custGeom>
                <a:avLst/>
                <a:gdLst/>
                <a:ahLst/>
                <a:cxnLst/>
                <a:rect l="l" t="t" r="r" b="b"/>
                <a:pathLst>
                  <a:path w="968" h="1151" extrusionOk="0">
                    <a:moveTo>
                      <a:pt x="493" y="37"/>
                    </a:moveTo>
                    <a:cubicBezTo>
                      <a:pt x="968" y="165"/>
                      <a:pt x="493" y="1150"/>
                      <a:pt x="146" y="931"/>
                    </a:cubicBezTo>
                    <a:cubicBezTo>
                      <a:pt x="0" y="822"/>
                      <a:pt x="55" y="274"/>
                      <a:pt x="237" y="92"/>
                    </a:cubicBezTo>
                    <a:cubicBezTo>
                      <a:pt x="311" y="19"/>
                      <a:pt x="402" y="0"/>
                      <a:pt x="493" y="3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" name="Google Shape;340;p33"/>
              <p:cNvSpPr/>
              <p:nvPr/>
            </p:nvSpPr>
            <p:spPr>
              <a:xfrm>
                <a:off x="3103504" y="1804092"/>
                <a:ext cx="27127" cy="50279"/>
              </a:xfrm>
              <a:custGeom>
                <a:avLst/>
                <a:gdLst/>
                <a:ahLst/>
                <a:cxnLst/>
                <a:rect l="l" t="t" r="r" b="b"/>
                <a:pathLst>
                  <a:path w="621" h="1151" extrusionOk="0">
                    <a:moveTo>
                      <a:pt x="384" y="37"/>
                    </a:moveTo>
                    <a:cubicBezTo>
                      <a:pt x="566" y="73"/>
                      <a:pt x="621" y="329"/>
                      <a:pt x="566" y="566"/>
                    </a:cubicBezTo>
                    <a:cubicBezTo>
                      <a:pt x="548" y="767"/>
                      <a:pt x="384" y="1150"/>
                      <a:pt x="183" y="1041"/>
                    </a:cubicBezTo>
                    <a:cubicBezTo>
                      <a:pt x="55" y="931"/>
                      <a:pt x="0" y="749"/>
                      <a:pt x="37" y="585"/>
                    </a:cubicBezTo>
                    <a:cubicBezTo>
                      <a:pt x="73" y="329"/>
                      <a:pt x="165" y="0"/>
                      <a:pt x="384" y="3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" name="Google Shape;341;p33"/>
              <p:cNvSpPr/>
              <p:nvPr/>
            </p:nvSpPr>
            <p:spPr>
              <a:xfrm>
                <a:off x="3179249" y="887865"/>
                <a:ext cx="1011163" cy="1217693"/>
              </a:xfrm>
              <a:custGeom>
                <a:avLst/>
                <a:gdLst/>
                <a:ahLst/>
                <a:cxnLst/>
                <a:rect l="l" t="t" r="r" b="b"/>
                <a:pathLst>
                  <a:path w="23148" h="27876" extrusionOk="0">
                    <a:moveTo>
                      <a:pt x="7485" y="3962"/>
                    </a:moveTo>
                    <a:cubicBezTo>
                      <a:pt x="7631" y="3597"/>
                      <a:pt x="7887" y="3012"/>
                      <a:pt x="8161" y="2465"/>
                    </a:cubicBezTo>
                    <a:cubicBezTo>
                      <a:pt x="8690" y="1315"/>
                      <a:pt x="9146" y="0"/>
                      <a:pt x="10096" y="0"/>
                    </a:cubicBezTo>
                    <a:cubicBezTo>
                      <a:pt x="10570" y="0"/>
                      <a:pt x="11173" y="219"/>
                      <a:pt x="11757" y="457"/>
                    </a:cubicBezTo>
                    <a:cubicBezTo>
                      <a:pt x="12359" y="676"/>
                      <a:pt x="12907" y="986"/>
                      <a:pt x="13454" y="1260"/>
                    </a:cubicBezTo>
                    <a:cubicBezTo>
                      <a:pt x="15828" y="2392"/>
                      <a:pt x="17544" y="3469"/>
                      <a:pt x="20008" y="4564"/>
                    </a:cubicBezTo>
                    <a:cubicBezTo>
                      <a:pt x="20556" y="4801"/>
                      <a:pt x="21103" y="5093"/>
                      <a:pt x="21633" y="5386"/>
                    </a:cubicBezTo>
                    <a:cubicBezTo>
                      <a:pt x="22381" y="5787"/>
                      <a:pt x="23148" y="6134"/>
                      <a:pt x="23148" y="6846"/>
                    </a:cubicBezTo>
                    <a:cubicBezTo>
                      <a:pt x="23148" y="7175"/>
                      <a:pt x="22874" y="7631"/>
                      <a:pt x="22692" y="8106"/>
                    </a:cubicBezTo>
                    <a:cubicBezTo>
                      <a:pt x="22509" y="8580"/>
                      <a:pt x="22272" y="9000"/>
                      <a:pt x="22089" y="9383"/>
                    </a:cubicBezTo>
                    <a:cubicBezTo>
                      <a:pt x="21651" y="10296"/>
                      <a:pt x="21249" y="11136"/>
                      <a:pt x="20866" y="11921"/>
                    </a:cubicBezTo>
                    <a:cubicBezTo>
                      <a:pt x="19990" y="13783"/>
                      <a:pt x="19314" y="15426"/>
                      <a:pt x="18529" y="17197"/>
                    </a:cubicBezTo>
                    <a:cubicBezTo>
                      <a:pt x="17781" y="18894"/>
                      <a:pt x="17087" y="20720"/>
                      <a:pt x="16248" y="22491"/>
                    </a:cubicBezTo>
                    <a:cubicBezTo>
                      <a:pt x="15536" y="24006"/>
                      <a:pt x="14805" y="26178"/>
                      <a:pt x="13747" y="27127"/>
                    </a:cubicBezTo>
                    <a:cubicBezTo>
                      <a:pt x="12907" y="27876"/>
                      <a:pt x="11793" y="27474"/>
                      <a:pt x="10479" y="26963"/>
                    </a:cubicBezTo>
                    <a:cubicBezTo>
                      <a:pt x="7923" y="25941"/>
                      <a:pt x="5714" y="24663"/>
                      <a:pt x="3341" y="23549"/>
                    </a:cubicBezTo>
                    <a:cubicBezTo>
                      <a:pt x="2775" y="23276"/>
                      <a:pt x="2118" y="23002"/>
                      <a:pt x="1534" y="22691"/>
                    </a:cubicBezTo>
                    <a:cubicBezTo>
                      <a:pt x="858" y="22363"/>
                      <a:pt x="201" y="21979"/>
                      <a:pt x="110" y="21541"/>
                    </a:cubicBezTo>
                    <a:cubicBezTo>
                      <a:pt x="0" y="21103"/>
                      <a:pt x="384" y="20227"/>
                      <a:pt x="712" y="19460"/>
                    </a:cubicBezTo>
                    <a:cubicBezTo>
                      <a:pt x="1041" y="18712"/>
                      <a:pt x="1406" y="17945"/>
                      <a:pt x="1716" y="17288"/>
                    </a:cubicBezTo>
                    <a:cubicBezTo>
                      <a:pt x="3725" y="12980"/>
                      <a:pt x="5550" y="8361"/>
                      <a:pt x="7467" y="3998"/>
                    </a:cubicBezTo>
                    <a:cubicBezTo>
                      <a:pt x="7467" y="3998"/>
                      <a:pt x="7485" y="3980"/>
                      <a:pt x="7485" y="39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342;p33"/>
              <p:cNvSpPr/>
              <p:nvPr/>
            </p:nvSpPr>
            <p:spPr>
              <a:xfrm>
                <a:off x="3597109" y="954829"/>
                <a:ext cx="116458" cy="110080"/>
              </a:xfrm>
              <a:custGeom>
                <a:avLst/>
                <a:gdLst/>
                <a:ahLst/>
                <a:cxnLst/>
                <a:rect l="l" t="t" r="r" b="b"/>
                <a:pathLst>
                  <a:path w="2666" h="2520" extrusionOk="0">
                    <a:moveTo>
                      <a:pt x="749" y="1297"/>
                    </a:moveTo>
                    <a:cubicBezTo>
                      <a:pt x="968" y="1133"/>
                      <a:pt x="1205" y="877"/>
                      <a:pt x="1461" y="658"/>
                    </a:cubicBezTo>
                    <a:cubicBezTo>
                      <a:pt x="1698" y="457"/>
                      <a:pt x="1972" y="147"/>
                      <a:pt x="2264" y="74"/>
                    </a:cubicBezTo>
                    <a:cubicBezTo>
                      <a:pt x="2410" y="19"/>
                      <a:pt x="2574" y="110"/>
                      <a:pt x="2629" y="256"/>
                    </a:cubicBezTo>
                    <a:cubicBezTo>
                      <a:pt x="2665" y="585"/>
                      <a:pt x="1972" y="1187"/>
                      <a:pt x="1826" y="1370"/>
                    </a:cubicBezTo>
                    <a:cubicBezTo>
                      <a:pt x="1552" y="1717"/>
                      <a:pt x="1260" y="2045"/>
                      <a:pt x="931" y="2337"/>
                    </a:cubicBezTo>
                    <a:cubicBezTo>
                      <a:pt x="785" y="2447"/>
                      <a:pt x="621" y="2502"/>
                      <a:pt x="457" y="2520"/>
                    </a:cubicBezTo>
                    <a:cubicBezTo>
                      <a:pt x="0" y="2465"/>
                      <a:pt x="0" y="1498"/>
                      <a:pt x="0" y="950"/>
                    </a:cubicBezTo>
                    <a:cubicBezTo>
                      <a:pt x="0" y="640"/>
                      <a:pt x="37" y="19"/>
                      <a:pt x="329" y="1"/>
                    </a:cubicBezTo>
                    <a:cubicBezTo>
                      <a:pt x="749" y="1"/>
                      <a:pt x="712" y="877"/>
                      <a:pt x="749" y="129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" name="Google Shape;343;p33"/>
              <p:cNvSpPr/>
              <p:nvPr/>
            </p:nvSpPr>
            <p:spPr>
              <a:xfrm>
                <a:off x="3444004" y="1271436"/>
                <a:ext cx="116458" cy="110080"/>
              </a:xfrm>
              <a:custGeom>
                <a:avLst/>
                <a:gdLst/>
                <a:ahLst/>
                <a:cxnLst/>
                <a:rect l="l" t="t" r="r" b="b"/>
                <a:pathLst>
                  <a:path w="2666" h="2520" extrusionOk="0">
                    <a:moveTo>
                      <a:pt x="749" y="1278"/>
                    </a:moveTo>
                    <a:cubicBezTo>
                      <a:pt x="968" y="1114"/>
                      <a:pt x="1205" y="876"/>
                      <a:pt x="1461" y="639"/>
                    </a:cubicBezTo>
                    <a:cubicBezTo>
                      <a:pt x="1698" y="456"/>
                      <a:pt x="1972" y="146"/>
                      <a:pt x="2264" y="55"/>
                    </a:cubicBezTo>
                    <a:cubicBezTo>
                      <a:pt x="2410" y="18"/>
                      <a:pt x="2574" y="110"/>
                      <a:pt x="2611" y="256"/>
                    </a:cubicBezTo>
                    <a:cubicBezTo>
                      <a:pt x="2665" y="566"/>
                      <a:pt x="1972" y="1187"/>
                      <a:pt x="1826" y="1351"/>
                    </a:cubicBezTo>
                    <a:cubicBezTo>
                      <a:pt x="1552" y="1716"/>
                      <a:pt x="1260" y="2026"/>
                      <a:pt x="931" y="2318"/>
                    </a:cubicBezTo>
                    <a:cubicBezTo>
                      <a:pt x="785" y="2428"/>
                      <a:pt x="621" y="2501"/>
                      <a:pt x="457" y="2519"/>
                    </a:cubicBezTo>
                    <a:cubicBezTo>
                      <a:pt x="0" y="2464"/>
                      <a:pt x="0" y="1497"/>
                      <a:pt x="0" y="949"/>
                    </a:cubicBezTo>
                    <a:cubicBezTo>
                      <a:pt x="0" y="639"/>
                      <a:pt x="37" y="18"/>
                      <a:pt x="329" y="0"/>
                    </a:cubicBezTo>
                    <a:cubicBezTo>
                      <a:pt x="749" y="0"/>
                      <a:pt x="712" y="876"/>
                      <a:pt x="749" y="12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" name="Google Shape;344;p33"/>
              <p:cNvSpPr/>
              <p:nvPr/>
            </p:nvSpPr>
            <p:spPr>
              <a:xfrm>
                <a:off x="3500616" y="1122306"/>
                <a:ext cx="126810" cy="106105"/>
              </a:xfrm>
              <a:custGeom>
                <a:avLst/>
                <a:gdLst/>
                <a:ahLst/>
                <a:cxnLst/>
                <a:rect l="l" t="t" r="r" b="b"/>
                <a:pathLst>
                  <a:path w="2903" h="2429" extrusionOk="0">
                    <a:moveTo>
                      <a:pt x="621" y="1406"/>
                    </a:moveTo>
                    <a:cubicBezTo>
                      <a:pt x="895" y="1223"/>
                      <a:pt x="1187" y="931"/>
                      <a:pt x="1534" y="676"/>
                    </a:cubicBezTo>
                    <a:cubicBezTo>
                      <a:pt x="1881" y="420"/>
                      <a:pt x="2209" y="128"/>
                      <a:pt x="2574" y="19"/>
                    </a:cubicBezTo>
                    <a:cubicBezTo>
                      <a:pt x="2702" y="0"/>
                      <a:pt x="2830" y="92"/>
                      <a:pt x="2866" y="219"/>
                    </a:cubicBezTo>
                    <a:cubicBezTo>
                      <a:pt x="2903" y="457"/>
                      <a:pt x="2465" y="785"/>
                      <a:pt x="2373" y="877"/>
                    </a:cubicBezTo>
                    <a:cubicBezTo>
                      <a:pt x="1990" y="1242"/>
                      <a:pt x="1570" y="1570"/>
                      <a:pt x="1150" y="1899"/>
                    </a:cubicBezTo>
                    <a:cubicBezTo>
                      <a:pt x="877" y="2100"/>
                      <a:pt x="365" y="2428"/>
                      <a:pt x="128" y="2008"/>
                    </a:cubicBezTo>
                    <a:cubicBezTo>
                      <a:pt x="0" y="1789"/>
                      <a:pt x="37" y="1260"/>
                      <a:pt x="73" y="895"/>
                    </a:cubicBezTo>
                    <a:cubicBezTo>
                      <a:pt x="110" y="548"/>
                      <a:pt x="219" y="219"/>
                      <a:pt x="457" y="292"/>
                    </a:cubicBezTo>
                    <a:cubicBezTo>
                      <a:pt x="712" y="365"/>
                      <a:pt x="603" y="1041"/>
                      <a:pt x="621" y="140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" name="Google Shape;345;p33"/>
              <p:cNvSpPr/>
              <p:nvPr/>
            </p:nvSpPr>
            <p:spPr>
              <a:xfrm>
                <a:off x="3293258" y="1576029"/>
                <a:ext cx="126068" cy="106105"/>
              </a:xfrm>
              <a:custGeom>
                <a:avLst/>
                <a:gdLst/>
                <a:ahLst/>
                <a:cxnLst/>
                <a:rect l="l" t="t" r="r" b="b"/>
                <a:pathLst>
                  <a:path w="2886" h="2429" extrusionOk="0">
                    <a:moveTo>
                      <a:pt x="603" y="1406"/>
                    </a:moveTo>
                    <a:cubicBezTo>
                      <a:pt x="877" y="1224"/>
                      <a:pt x="1188" y="913"/>
                      <a:pt x="1516" y="676"/>
                    </a:cubicBezTo>
                    <a:cubicBezTo>
                      <a:pt x="1863" y="420"/>
                      <a:pt x="2192" y="110"/>
                      <a:pt x="2557" y="19"/>
                    </a:cubicBezTo>
                    <a:cubicBezTo>
                      <a:pt x="2684" y="0"/>
                      <a:pt x="2812" y="73"/>
                      <a:pt x="2867" y="220"/>
                    </a:cubicBezTo>
                    <a:cubicBezTo>
                      <a:pt x="2885" y="457"/>
                      <a:pt x="2465" y="785"/>
                      <a:pt x="2374" y="858"/>
                    </a:cubicBezTo>
                    <a:cubicBezTo>
                      <a:pt x="1973" y="1224"/>
                      <a:pt x="1571" y="1570"/>
                      <a:pt x="1133" y="1899"/>
                    </a:cubicBezTo>
                    <a:cubicBezTo>
                      <a:pt x="859" y="2100"/>
                      <a:pt x="366" y="2428"/>
                      <a:pt x="129" y="2009"/>
                    </a:cubicBezTo>
                    <a:cubicBezTo>
                      <a:pt x="1" y="1771"/>
                      <a:pt x="19" y="1260"/>
                      <a:pt x="74" y="895"/>
                    </a:cubicBezTo>
                    <a:cubicBezTo>
                      <a:pt x="110" y="548"/>
                      <a:pt x="202" y="220"/>
                      <a:pt x="457" y="293"/>
                    </a:cubicBezTo>
                    <a:cubicBezTo>
                      <a:pt x="713" y="384"/>
                      <a:pt x="603" y="1041"/>
                      <a:pt x="603" y="140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346;p33"/>
              <p:cNvSpPr/>
              <p:nvPr/>
            </p:nvSpPr>
            <p:spPr>
              <a:xfrm>
                <a:off x="3350700" y="1440484"/>
                <a:ext cx="110866" cy="104489"/>
              </a:xfrm>
              <a:custGeom>
                <a:avLst/>
                <a:gdLst/>
                <a:ahLst/>
                <a:cxnLst/>
                <a:rect l="l" t="t" r="r" b="b"/>
                <a:pathLst>
                  <a:path w="2538" h="2392" extrusionOk="0">
                    <a:moveTo>
                      <a:pt x="1716" y="0"/>
                    </a:moveTo>
                    <a:cubicBezTo>
                      <a:pt x="1534" y="0"/>
                      <a:pt x="1406" y="256"/>
                      <a:pt x="1278" y="511"/>
                    </a:cubicBezTo>
                    <a:lnTo>
                      <a:pt x="1223" y="621"/>
                    </a:lnTo>
                    <a:cubicBezTo>
                      <a:pt x="1187" y="676"/>
                      <a:pt x="1150" y="749"/>
                      <a:pt x="1114" y="822"/>
                    </a:cubicBezTo>
                    <a:lnTo>
                      <a:pt x="1041" y="785"/>
                    </a:lnTo>
                    <a:lnTo>
                      <a:pt x="895" y="730"/>
                    </a:lnTo>
                    <a:cubicBezTo>
                      <a:pt x="712" y="657"/>
                      <a:pt x="530" y="603"/>
                      <a:pt x="329" y="584"/>
                    </a:cubicBezTo>
                    <a:cubicBezTo>
                      <a:pt x="128" y="584"/>
                      <a:pt x="73" y="676"/>
                      <a:pt x="55" y="749"/>
                    </a:cubicBezTo>
                    <a:cubicBezTo>
                      <a:pt x="0" y="986"/>
                      <a:pt x="365" y="1205"/>
                      <a:pt x="840" y="1406"/>
                    </a:cubicBezTo>
                    <a:cubicBezTo>
                      <a:pt x="822" y="1461"/>
                      <a:pt x="804" y="1497"/>
                      <a:pt x="785" y="1552"/>
                    </a:cubicBezTo>
                    <a:cubicBezTo>
                      <a:pt x="658" y="1826"/>
                      <a:pt x="548" y="2118"/>
                      <a:pt x="621" y="2282"/>
                    </a:cubicBezTo>
                    <a:cubicBezTo>
                      <a:pt x="639" y="2337"/>
                      <a:pt x="694" y="2373"/>
                      <a:pt x="767" y="2392"/>
                    </a:cubicBezTo>
                    <a:lnTo>
                      <a:pt x="804" y="2392"/>
                    </a:lnTo>
                    <a:cubicBezTo>
                      <a:pt x="1023" y="2392"/>
                      <a:pt x="1242" y="2045"/>
                      <a:pt x="1461" y="1625"/>
                    </a:cubicBezTo>
                    <a:cubicBezTo>
                      <a:pt x="1607" y="1661"/>
                      <a:pt x="1753" y="1698"/>
                      <a:pt x="1881" y="1734"/>
                    </a:cubicBezTo>
                    <a:cubicBezTo>
                      <a:pt x="1972" y="1771"/>
                      <a:pt x="2081" y="1789"/>
                      <a:pt x="2191" y="1807"/>
                    </a:cubicBezTo>
                    <a:cubicBezTo>
                      <a:pt x="2392" y="1807"/>
                      <a:pt x="2465" y="1716"/>
                      <a:pt x="2501" y="1643"/>
                    </a:cubicBezTo>
                    <a:cubicBezTo>
                      <a:pt x="2538" y="1424"/>
                      <a:pt x="2246" y="1296"/>
                      <a:pt x="1972" y="1168"/>
                    </a:cubicBezTo>
                    <a:lnTo>
                      <a:pt x="1862" y="1132"/>
                    </a:lnTo>
                    <a:cubicBezTo>
                      <a:pt x="1808" y="1095"/>
                      <a:pt x="1753" y="1077"/>
                      <a:pt x="1698" y="1041"/>
                    </a:cubicBezTo>
                    <a:cubicBezTo>
                      <a:pt x="1753" y="895"/>
                      <a:pt x="1808" y="749"/>
                      <a:pt x="1844" y="621"/>
                    </a:cubicBezTo>
                    <a:cubicBezTo>
                      <a:pt x="1899" y="493"/>
                      <a:pt x="2027" y="91"/>
                      <a:pt x="17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" name="Google Shape;347;p33"/>
              <p:cNvSpPr/>
              <p:nvPr/>
            </p:nvSpPr>
            <p:spPr>
              <a:xfrm>
                <a:off x="3698364" y="1017032"/>
                <a:ext cx="429879" cy="256023"/>
              </a:xfrm>
              <a:custGeom>
                <a:avLst/>
                <a:gdLst/>
                <a:ahLst/>
                <a:cxnLst/>
                <a:rect l="l" t="t" r="r" b="b"/>
                <a:pathLst>
                  <a:path w="9841" h="5861" extrusionOk="0">
                    <a:moveTo>
                      <a:pt x="475" y="1"/>
                    </a:moveTo>
                    <a:lnTo>
                      <a:pt x="1" y="986"/>
                    </a:lnTo>
                    <a:cubicBezTo>
                      <a:pt x="201" y="1096"/>
                      <a:pt x="402" y="1187"/>
                      <a:pt x="585" y="1279"/>
                    </a:cubicBezTo>
                    <a:cubicBezTo>
                      <a:pt x="3195" y="2556"/>
                      <a:pt x="5696" y="4017"/>
                      <a:pt x="8215" y="5313"/>
                    </a:cubicBezTo>
                    <a:cubicBezTo>
                      <a:pt x="8544" y="5477"/>
                      <a:pt x="8946" y="5714"/>
                      <a:pt x="9274" y="5861"/>
                    </a:cubicBezTo>
                    <a:cubicBezTo>
                      <a:pt x="9438" y="5550"/>
                      <a:pt x="9621" y="5240"/>
                      <a:pt x="9767" y="4893"/>
                    </a:cubicBezTo>
                    <a:cubicBezTo>
                      <a:pt x="9804" y="4856"/>
                      <a:pt x="9822" y="4802"/>
                      <a:pt x="9840" y="4747"/>
                    </a:cubicBezTo>
                    <a:cubicBezTo>
                      <a:pt x="9493" y="4546"/>
                      <a:pt x="9128" y="4364"/>
                      <a:pt x="8781" y="4199"/>
                    </a:cubicBezTo>
                    <a:cubicBezTo>
                      <a:pt x="7193" y="3341"/>
                      <a:pt x="5787" y="2593"/>
                      <a:pt x="4163" y="1790"/>
                    </a:cubicBezTo>
                    <a:cubicBezTo>
                      <a:pt x="3177" y="1297"/>
                      <a:pt x="2155" y="840"/>
                      <a:pt x="1096" y="311"/>
                    </a:cubicBezTo>
                    <a:lnTo>
                      <a:pt x="47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" name="Google Shape;348;p33"/>
              <p:cNvSpPr/>
              <p:nvPr/>
            </p:nvSpPr>
            <p:spPr>
              <a:xfrm>
                <a:off x="3646513" y="1121519"/>
                <a:ext cx="427477" cy="253621"/>
              </a:xfrm>
              <a:custGeom>
                <a:avLst/>
                <a:gdLst/>
                <a:ahLst/>
                <a:cxnLst/>
                <a:rect l="l" t="t" r="r" b="b"/>
                <a:pathLst>
                  <a:path w="9786" h="5806" extrusionOk="0">
                    <a:moveTo>
                      <a:pt x="494" y="0"/>
                    </a:moveTo>
                    <a:lnTo>
                      <a:pt x="1" y="986"/>
                    </a:lnTo>
                    <a:lnTo>
                      <a:pt x="220" y="1095"/>
                    </a:lnTo>
                    <a:cubicBezTo>
                      <a:pt x="2812" y="2373"/>
                      <a:pt x="5313" y="3815"/>
                      <a:pt x="7832" y="5130"/>
                    </a:cubicBezTo>
                    <a:cubicBezTo>
                      <a:pt x="8325" y="5385"/>
                      <a:pt x="8982" y="5787"/>
                      <a:pt x="9293" y="5805"/>
                    </a:cubicBezTo>
                    <a:cubicBezTo>
                      <a:pt x="9457" y="5458"/>
                      <a:pt x="9621" y="5093"/>
                      <a:pt x="9786" y="4728"/>
                    </a:cubicBezTo>
                    <a:cubicBezTo>
                      <a:pt x="9366" y="4454"/>
                      <a:pt x="8873" y="4235"/>
                      <a:pt x="8417" y="3998"/>
                    </a:cubicBezTo>
                    <a:cubicBezTo>
                      <a:pt x="6828" y="3158"/>
                      <a:pt x="5404" y="2410"/>
                      <a:pt x="3780" y="1588"/>
                    </a:cubicBezTo>
                    <a:cubicBezTo>
                      <a:pt x="2794" y="1114"/>
                      <a:pt x="1790" y="639"/>
                      <a:pt x="713" y="110"/>
                    </a:cubicBezTo>
                    <a:lnTo>
                      <a:pt x="49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" name="Google Shape;349;p33"/>
              <p:cNvSpPr/>
              <p:nvPr/>
            </p:nvSpPr>
            <p:spPr>
              <a:xfrm>
                <a:off x="3596279" y="1223560"/>
                <a:ext cx="428263" cy="253621"/>
              </a:xfrm>
              <a:custGeom>
                <a:avLst/>
                <a:gdLst/>
                <a:ahLst/>
                <a:cxnLst/>
                <a:rect l="l" t="t" r="r" b="b"/>
                <a:pathLst>
                  <a:path w="9804" h="5806" extrusionOk="0">
                    <a:moveTo>
                      <a:pt x="494" y="1"/>
                    </a:moveTo>
                    <a:lnTo>
                      <a:pt x="1" y="968"/>
                    </a:lnTo>
                    <a:cubicBezTo>
                      <a:pt x="293" y="1114"/>
                      <a:pt x="567" y="1260"/>
                      <a:pt x="822" y="1388"/>
                    </a:cubicBezTo>
                    <a:cubicBezTo>
                      <a:pt x="3415" y="2648"/>
                      <a:pt x="5934" y="4108"/>
                      <a:pt x="8435" y="5404"/>
                    </a:cubicBezTo>
                    <a:cubicBezTo>
                      <a:pt x="8672" y="5532"/>
                      <a:pt x="8909" y="5678"/>
                      <a:pt x="9165" y="5806"/>
                    </a:cubicBezTo>
                    <a:cubicBezTo>
                      <a:pt x="9384" y="5441"/>
                      <a:pt x="9585" y="5057"/>
                      <a:pt x="9804" y="4692"/>
                    </a:cubicBezTo>
                    <a:cubicBezTo>
                      <a:pt x="9530" y="4546"/>
                      <a:pt x="9274" y="4418"/>
                      <a:pt x="9019" y="4291"/>
                    </a:cubicBezTo>
                    <a:cubicBezTo>
                      <a:pt x="7431" y="3451"/>
                      <a:pt x="6007" y="2684"/>
                      <a:pt x="4382" y="1881"/>
                    </a:cubicBezTo>
                    <a:cubicBezTo>
                      <a:pt x="3396" y="1406"/>
                      <a:pt x="2374" y="932"/>
                      <a:pt x="1315" y="402"/>
                    </a:cubicBezTo>
                    <a:cubicBezTo>
                      <a:pt x="1060" y="275"/>
                      <a:pt x="804" y="147"/>
                      <a:pt x="49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" name="Google Shape;350;p33"/>
              <p:cNvSpPr/>
              <p:nvPr/>
            </p:nvSpPr>
            <p:spPr>
              <a:xfrm>
                <a:off x="3545259" y="1327217"/>
                <a:ext cx="420269" cy="249645"/>
              </a:xfrm>
              <a:custGeom>
                <a:avLst/>
                <a:gdLst/>
                <a:ahLst/>
                <a:cxnLst/>
                <a:rect l="l" t="t" r="r" b="b"/>
                <a:pathLst>
                  <a:path w="9621" h="5715" extrusionOk="0">
                    <a:moveTo>
                      <a:pt x="493" y="1"/>
                    </a:moveTo>
                    <a:lnTo>
                      <a:pt x="1" y="1005"/>
                    </a:lnTo>
                    <a:lnTo>
                      <a:pt x="420" y="1224"/>
                    </a:lnTo>
                    <a:cubicBezTo>
                      <a:pt x="3031" y="2484"/>
                      <a:pt x="5532" y="3944"/>
                      <a:pt x="8051" y="5240"/>
                    </a:cubicBezTo>
                    <a:cubicBezTo>
                      <a:pt x="8325" y="5386"/>
                      <a:pt x="8653" y="5587"/>
                      <a:pt x="8946" y="5715"/>
                    </a:cubicBezTo>
                    <a:lnTo>
                      <a:pt x="9621" y="4638"/>
                    </a:lnTo>
                    <a:cubicBezTo>
                      <a:pt x="9292" y="4455"/>
                      <a:pt x="8946" y="4291"/>
                      <a:pt x="8617" y="4127"/>
                    </a:cubicBezTo>
                    <a:cubicBezTo>
                      <a:pt x="7047" y="3269"/>
                      <a:pt x="5623" y="2520"/>
                      <a:pt x="3998" y="1717"/>
                    </a:cubicBezTo>
                    <a:cubicBezTo>
                      <a:pt x="3013" y="1224"/>
                      <a:pt x="1990" y="768"/>
                      <a:pt x="932" y="238"/>
                    </a:cubicBezTo>
                    <a:lnTo>
                      <a:pt x="49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" name="Google Shape;351;p33"/>
              <p:cNvSpPr/>
              <p:nvPr/>
            </p:nvSpPr>
            <p:spPr>
              <a:xfrm>
                <a:off x="3499830" y="1421308"/>
                <a:ext cx="425031" cy="253664"/>
              </a:xfrm>
              <a:custGeom>
                <a:avLst/>
                <a:gdLst/>
                <a:ahLst/>
                <a:cxnLst/>
                <a:rect l="l" t="t" r="r" b="b"/>
                <a:pathLst>
                  <a:path w="9730" h="5807" extrusionOk="0">
                    <a:moveTo>
                      <a:pt x="475" y="1"/>
                    </a:moveTo>
                    <a:lnTo>
                      <a:pt x="0" y="987"/>
                    </a:lnTo>
                    <a:lnTo>
                      <a:pt x="475" y="1224"/>
                    </a:lnTo>
                    <a:cubicBezTo>
                      <a:pt x="3067" y="2502"/>
                      <a:pt x="5586" y="3944"/>
                      <a:pt x="8087" y="5258"/>
                    </a:cubicBezTo>
                    <a:cubicBezTo>
                      <a:pt x="8434" y="5423"/>
                      <a:pt x="8835" y="5660"/>
                      <a:pt x="9146" y="5806"/>
                    </a:cubicBezTo>
                    <a:cubicBezTo>
                      <a:pt x="9328" y="5477"/>
                      <a:pt x="9511" y="5167"/>
                      <a:pt x="9657" y="4839"/>
                    </a:cubicBezTo>
                    <a:cubicBezTo>
                      <a:pt x="9693" y="4784"/>
                      <a:pt x="9712" y="4729"/>
                      <a:pt x="9730" y="4674"/>
                    </a:cubicBezTo>
                    <a:cubicBezTo>
                      <a:pt x="9383" y="4492"/>
                      <a:pt x="9018" y="4309"/>
                      <a:pt x="8671" y="4127"/>
                    </a:cubicBezTo>
                    <a:cubicBezTo>
                      <a:pt x="7083" y="3287"/>
                      <a:pt x="5659" y="2538"/>
                      <a:pt x="4034" y="1717"/>
                    </a:cubicBezTo>
                    <a:cubicBezTo>
                      <a:pt x="3049" y="1242"/>
                      <a:pt x="2045" y="768"/>
                      <a:pt x="986" y="238"/>
                    </a:cubicBezTo>
                    <a:lnTo>
                      <a:pt x="47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352;p33"/>
              <p:cNvSpPr/>
              <p:nvPr/>
            </p:nvSpPr>
            <p:spPr>
              <a:xfrm>
                <a:off x="3447979" y="1525795"/>
                <a:ext cx="422672" cy="251218"/>
              </a:xfrm>
              <a:custGeom>
                <a:avLst/>
                <a:gdLst/>
                <a:ahLst/>
                <a:cxnLst/>
                <a:rect l="l" t="t" r="r" b="b"/>
                <a:pathLst>
                  <a:path w="9676" h="5751" extrusionOk="0">
                    <a:moveTo>
                      <a:pt x="493" y="0"/>
                    </a:moveTo>
                    <a:lnTo>
                      <a:pt x="0" y="986"/>
                    </a:lnTo>
                    <a:lnTo>
                      <a:pt x="92" y="1041"/>
                    </a:lnTo>
                    <a:cubicBezTo>
                      <a:pt x="2702" y="2301"/>
                      <a:pt x="5221" y="3761"/>
                      <a:pt x="7722" y="5057"/>
                    </a:cubicBezTo>
                    <a:cubicBezTo>
                      <a:pt x="8215" y="5313"/>
                      <a:pt x="8872" y="5714"/>
                      <a:pt x="9183" y="5751"/>
                    </a:cubicBezTo>
                    <a:cubicBezTo>
                      <a:pt x="9347" y="5386"/>
                      <a:pt x="9511" y="5039"/>
                      <a:pt x="9676" y="4674"/>
                    </a:cubicBezTo>
                    <a:cubicBezTo>
                      <a:pt x="9256" y="4400"/>
                      <a:pt x="8763" y="4181"/>
                      <a:pt x="8307" y="3943"/>
                    </a:cubicBezTo>
                    <a:cubicBezTo>
                      <a:pt x="6718" y="3085"/>
                      <a:pt x="5294" y="2337"/>
                      <a:pt x="3670" y="1534"/>
                    </a:cubicBezTo>
                    <a:cubicBezTo>
                      <a:pt x="2684" y="1041"/>
                      <a:pt x="1662" y="585"/>
                      <a:pt x="603" y="55"/>
                    </a:cubicBezTo>
                    <a:lnTo>
                      <a:pt x="49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353;p33"/>
              <p:cNvSpPr/>
              <p:nvPr/>
            </p:nvSpPr>
            <p:spPr>
              <a:xfrm>
                <a:off x="3398531" y="1627050"/>
                <a:ext cx="422672" cy="251262"/>
              </a:xfrm>
              <a:custGeom>
                <a:avLst/>
                <a:gdLst/>
                <a:ahLst/>
                <a:cxnLst/>
                <a:rect l="l" t="t" r="r" b="b"/>
                <a:pathLst>
                  <a:path w="9676" h="5752" extrusionOk="0">
                    <a:moveTo>
                      <a:pt x="475" y="1"/>
                    </a:moveTo>
                    <a:lnTo>
                      <a:pt x="1" y="987"/>
                    </a:lnTo>
                    <a:cubicBezTo>
                      <a:pt x="238" y="1114"/>
                      <a:pt x="475" y="1224"/>
                      <a:pt x="694" y="1333"/>
                    </a:cubicBezTo>
                    <a:cubicBezTo>
                      <a:pt x="3287" y="2611"/>
                      <a:pt x="5787" y="4072"/>
                      <a:pt x="8307" y="5368"/>
                    </a:cubicBezTo>
                    <a:cubicBezTo>
                      <a:pt x="8544" y="5477"/>
                      <a:pt x="8800" y="5623"/>
                      <a:pt x="9037" y="5751"/>
                    </a:cubicBezTo>
                    <a:cubicBezTo>
                      <a:pt x="9256" y="5386"/>
                      <a:pt x="9475" y="5021"/>
                      <a:pt x="9676" y="4638"/>
                    </a:cubicBezTo>
                    <a:cubicBezTo>
                      <a:pt x="9420" y="4510"/>
                      <a:pt x="9146" y="4382"/>
                      <a:pt x="8891" y="4254"/>
                    </a:cubicBezTo>
                    <a:cubicBezTo>
                      <a:pt x="7303" y="3396"/>
                      <a:pt x="5879" y="2648"/>
                      <a:pt x="4254" y="1845"/>
                    </a:cubicBezTo>
                    <a:cubicBezTo>
                      <a:pt x="3268" y="1352"/>
                      <a:pt x="2264" y="895"/>
                      <a:pt x="1187" y="366"/>
                    </a:cubicBezTo>
                    <a:cubicBezTo>
                      <a:pt x="968" y="238"/>
                      <a:pt x="731" y="129"/>
                      <a:pt x="4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" name="Google Shape;354;p33"/>
              <p:cNvSpPr/>
              <p:nvPr/>
            </p:nvSpPr>
            <p:spPr>
              <a:xfrm>
                <a:off x="3346725" y="1731537"/>
                <a:ext cx="415464" cy="247243"/>
              </a:xfrm>
              <a:custGeom>
                <a:avLst/>
                <a:gdLst/>
                <a:ahLst/>
                <a:cxnLst/>
                <a:rect l="l" t="t" r="r" b="b"/>
                <a:pathLst>
                  <a:path w="9511" h="5660" extrusionOk="0">
                    <a:moveTo>
                      <a:pt x="493" y="0"/>
                    </a:moveTo>
                    <a:lnTo>
                      <a:pt x="0" y="1004"/>
                    </a:lnTo>
                    <a:lnTo>
                      <a:pt x="310" y="1150"/>
                    </a:lnTo>
                    <a:cubicBezTo>
                      <a:pt x="2921" y="2428"/>
                      <a:pt x="5422" y="3870"/>
                      <a:pt x="7941" y="5185"/>
                    </a:cubicBezTo>
                    <a:cubicBezTo>
                      <a:pt x="8215" y="5331"/>
                      <a:pt x="8543" y="5513"/>
                      <a:pt x="8836" y="5659"/>
                    </a:cubicBezTo>
                    <a:lnTo>
                      <a:pt x="9511" y="4564"/>
                    </a:lnTo>
                    <a:cubicBezTo>
                      <a:pt x="9182" y="4400"/>
                      <a:pt x="8836" y="4235"/>
                      <a:pt x="8507" y="4053"/>
                    </a:cubicBezTo>
                    <a:cubicBezTo>
                      <a:pt x="6919" y="3213"/>
                      <a:pt x="5513" y="2465"/>
                      <a:pt x="3888" y="1661"/>
                    </a:cubicBezTo>
                    <a:cubicBezTo>
                      <a:pt x="2903" y="1169"/>
                      <a:pt x="1880" y="712"/>
                      <a:pt x="822" y="164"/>
                    </a:cubicBezTo>
                    <a:lnTo>
                      <a:pt x="49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355;p33"/>
              <p:cNvSpPr/>
              <p:nvPr/>
            </p:nvSpPr>
            <p:spPr>
              <a:xfrm>
                <a:off x="3114643" y="2036917"/>
                <a:ext cx="50279" cy="90161"/>
              </a:xfrm>
              <a:custGeom>
                <a:avLst/>
                <a:gdLst/>
                <a:ahLst/>
                <a:cxnLst/>
                <a:rect l="l" t="t" r="r" b="b"/>
                <a:pathLst>
                  <a:path w="1151" h="2064" extrusionOk="0">
                    <a:moveTo>
                      <a:pt x="1" y="1"/>
                    </a:moveTo>
                    <a:lnTo>
                      <a:pt x="256" y="1005"/>
                    </a:lnTo>
                    <a:cubicBezTo>
                      <a:pt x="329" y="1297"/>
                      <a:pt x="402" y="1589"/>
                      <a:pt x="457" y="1826"/>
                    </a:cubicBezTo>
                    <a:cubicBezTo>
                      <a:pt x="494" y="1899"/>
                      <a:pt x="512" y="2027"/>
                      <a:pt x="603" y="2064"/>
                    </a:cubicBezTo>
                    <a:lnTo>
                      <a:pt x="622" y="2064"/>
                    </a:lnTo>
                    <a:cubicBezTo>
                      <a:pt x="822" y="1461"/>
                      <a:pt x="950" y="804"/>
                      <a:pt x="115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356;p33"/>
              <p:cNvSpPr/>
              <p:nvPr/>
            </p:nvSpPr>
            <p:spPr>
              <a:xfrm>
                <a:off x="3089919" y="1912554"/>
                <a:ext cx="98155" cy="125238"/>
              </a:xfrm>
              <a:custGeom>
                <a:avLst/>
                <a:gdLst/>
                <a:ahLst/>
                <a:cxnLst/>
                <a:rect l="l" t="t" r="r" b="b"/>
                <a:pathLst>
                  <a:path w="2247" h="2867" extrusionOk="0">
                    <a:moveTo>
                      <a:pt x="1114" y="0"/>
                    </a:moveTo>
                    <a:cubicBezTo>
                      <a:pt x="968" y="0"/>
                      <a:pt x="804" y="0"/>
                      <a:pt x="658" y="18"/>
                    </a:cubicBezTo>
                    <a:cubicBezTo>
                      <a:pt x="494" y="18"/>
                      <a:pt x="330" y="55"/>
                      <a:pt x="183" y="110"/>
                    </a:cubicBezTo>
                    <a:cubicBezTo>
                      <a:pt x="74" y="256"/>
                      <a:pt x="1" y="438"/>
                      <a:pt x="1" y="639"/>
                    </a:cubicBezTo>
                    <a:cubicBezTo>
                      <a:pt x="37" y="822"/>
                      <a:pt x="92" y="1004"/>
                      <a:pt x="147" y="1168"/>
                    </a:cubicBezTo>
                    <a:cubicBezTo>
                      <a:pt x="293" y="1734"/>
                      <a:pt x="439" y="2300"/>
                      <a:pt x="585" y="2866"/>
                    </a:cubicBezTo>
                    <a:lnTo>
                      <a:pt x="1717" y="2848"/>
                    </a:lnTo>
                    <a:cubicBezTo>
                      <a:pt x="1717" y="2830"/>
                      <a:pt x="1735" y="2793"/>
                      <a:pt x="1735" y="2757"/>
                    </a:cubicBezTo>
                    <a:cubicBezTo>
                      <a:pt x="1863" y="2264"/>
                      <a:pt x="2009" y="1753"/>
                      <a:pt x="2137" y="1241"/>
                    </a:cubicBezTo>
                    <a:cubicBezTo>
                      <a:pt x="2192" y="1059"/>
                      <a:pt x="2228" y="895"/>
                      <a:pt x="2246" y="712"/>
                    </a:cubicBezTo>
                    <a:cubicBezTo>
                      <a:pt x="2173" y="511"/>
                      <a:pt x="2045" y="310"/>
                      <a:pt x="1918" y="146"/>
                    </a:cubicBezTo>
                    <a:cubicBezTo>
                      <a:pt x="1772" y="18"/>
                      <a:pt x="1352" y="0"/>
                      <a:pt x="11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" name="Google Shape;357;p33"/>
              <p:cNvSpPr/>
              <p:nvPr/>
            </p:nvSpPr>
            <p:spPr>
              <a:xfrm>
                <a:off x="3089133" y="1313676"/>
                <a:ext cx="113269" cy="630819"/>
              </a:xfrm>
              <a:custGeom>
                <a:avLst/>
                <a:gdLst/>
                <a:ahLst/>
                <a:cxnLst/>
                <a:rect l="l" t="t" r="r" b="b"/>
                <a:pathLst>
                  <a:path w="2593" h="14441" extrusionOk="0">
                    <a:moveTo>
                      <a:pt x="1863" y="14002"/>
                    </a:moveTo>
                    <a:cubicBezTo>
                      <a:pt x="1735" y="14130"/>
                      <a:pt x="1607" y="14239"/>
                      <a:pt x="1461" y="14331"/>
                    </a:cubicBezTo>
                    <a:cubicBezTo>
                      <a:pt x="1352" y="14203"/>
                      <a:pt x="1242" y="14057"/>
                      <a:pt x="1151" y="13911"/>
                    </a:cubicBezTo>
                    <a:cubicBezTo>
                      <a:pt x="1023" y="13966"/>
                      <a:pt x="950" y="14203"/>
                      <a:pt x="767" y="14294"/>
                    </a:cubicBezTo>
                    <a:cubicBezTo>
                      <a:pt x="658" y="14166"/>
                      <a:pt x="548" y="14057"/>
                      <a:pt x="439" y="13929"/>
                    </a:cubicBezTo>
                    <a:cubicBezTo>
                      <a:pt x="274" y="14039"/>
                      <a:pt x="238" y="14294"/>
                      <a:pt x="55" y="14349"/>
                    </a:cubicBezTo>
                    <a:cubicBezTo>
                      <a:pt x="1" y="14057"/>
                      <a:pt x="1" y="13747"/>
                      <a:pt x="37" y="13455"/>
                    </a:cubicBezTo>
                    <a:cubicBezTo>
                      <a:pt x="165" y="9000"/>
                      <a:pt x="238" y="4473"/>
                      <a:pt x="384" y="1"/>
                    </a:cubicBezTo>
                    <a:cubicBezTo>
                      <a:pt x="1132" y="1"/>
                      <a:pt x="1844" y="19"/>
                      <a:pt x="2556" y="55"/>
                    </a:cubicBezTo>
                    <a:cubicBezTo>
                      <a:pt x="2593" y="183"/>
                      <a:pt x="2593" y="329"/>
                      <a:pt x="2575" y="475"/>
                    </a:cubicBezTo>
                    <a:cubicBezTo>
                      <a:pt x="2465" y="4747"/>
                      <a:pt x="2392" y="9146"/>
                      <a:pt x="2283" y="13455"/>
                    </a:cubicBezTo>
                    <a:cubicBezTo>
                      <a:pt x="2283" y="13783"/>
                      <a:pt x="2283" y="14112"/>
                      <a:pt x="2246" y="14422"/>
                    </a:cubicBezTo>
                    <a:cubicBezTo>
                      <a:pt x="2082" y="14440"/>
                      <a:pt x="1990" y="14130"/>
                      <a:pt x="1863" y="1400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" name="Google Shape;358;p33"/>
              <p:cNvSpPr/>
              <p:nvPr/>
            </p:nvSpPr>
            <p:spPr>
              <a:xfrm>
                <a:off x="3106693" y="1247498"/>
                <a:ext cx="98111" cy="75789"/>
              </a:xfrm>
              <a:custGeom>
                <a:avLst/>
                <a:gdLst/>
                <a:ahLst/>
                <a:cxnLst/>
                <a:rect l="l" t="t" r="r" b="b"/>
                <a:pathLst>
                  <a:path w="2246" h="1735" extrusionOk="0">
                    <a:moveTo>
                      <a:pt x="2173" y="1607"/>
                    </a:moveTo>
                    <a:cubicBezTo>
                      <a:pt x="1369" y="1735"/>
                      <a:pt x="730" y="1570"/>
                      <a:pt x="19" y="1534"/>
                    </a:cubicBezTo>
                    <a:cubicBezTo>
                      <a:pt x="0" y="1096"/>
                      <a:pt x="219" y="694"/>
                      <a:pt x="584" y="457"/>
                    </a:cubicBezTo>
                    <a:cubicBezTo>
                      <a:pt x="1388" y="0"/>
                      <a:pt x="2246" y="658"/>
                      <a:pt x="2173" y="160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" name="Google Shape;359;p33"/>
              <p:cNvSpPr/>
              <p:nvPr/>
            </p:nvSpPr>
            <p:spPr>
              <a:xfrm>
                <a:off x="3094724" y="1312890"/>
                <a:ext cx="115671" cy="97325"/>
              </a:xfrm>
              <a:custGeom>
                <a:avLst/>
                <a:gdLst/>
                <a:ahLst/>
                <a:cxnLst/>
                <a:rect l="l" t="t" r="r" b="b"/>
                <a:pathLst>
                  <a:path w="2648" h="2228" extrusionOk="0">
                    <a:moveTo>
                      <a:pt x="183" y="2191"/>
                    </a:moveTo>
                    <a:cubicBezTo>
                      <a:pt x="201" y="1990"/>
                      <a:pt x="165" y="1808"/>
                      <a:pt x="73" y="1643"/>
                    </a:cubicBezTo>
                    <a:cubicBezTo>
                      <a:pt x="73" y="1552"/>
                      <a:pt x="146" y="1479"/>
                      <a:pt x="183" y="1388"/>
                    </a:cubicBezTo>
                    <a:cubicBezTo>
                      <a:pt x="0" y="1169"/>
                      <a:pt x="201" y="1004"/>
                      <a:pt x="201" y="840"/>
                    </a:cubicBezTo>
                    <a:cubicBezTo>
                      <a:pt x="201" y="767"/>
                      <a:pt x="146" y="694"/>
                      <a:pt x="146" y="639"/>
                    </a:cubicBezTo>
                    <a:cubicBezTo>
                      <a:pt x="146" y="511"/>
                      <a:pt x="220" y="457"/>
                      <a:pt x="238" y="329"/>
                    </a:cubicBezTo>
                    <a:cubicBezTo>
                      <a:pt x="256" y="219"/>
                      <a:pt x="183" y="146"/>
                      <a:pt x="238" y="55"/>
                    </a:cubicBezTo>
                    <a:cubicBezTo>
                      <a:pt x="603" y="0"/>
                      <a:pt x="986" y="0"/>
                      <a:pt x="1370" y="55"/>
                    </a:cubicBezTo>
                    <a:cubicBezTo>
                      <a:pt x="1735" y="55"/>
                      <a:pt x="2100" y="73"/>
                      <a:pt x="2483" y="110"/>
                    </a:cubicBezTo>
                    <a:cubicBezTo>
                      <a:pt x="2647" y="329"/>
                      <a:pt x="2501" y="566"/>
                      <a:pt x="2501" y="767"/>
                    </a:cubicBezTo>
                    <a:cubicBezTo>
                      <a:pt x="2501" y="895"/>
                      <a:pt x="2556" y="1004"/>
                      <a:pt x="2556" y="1132"/>
                    </a:cubicBezTo>
                    <a:cubicBezTo>
                      <a:pt x="2556" y="1315"/>
                      <a:pt x="2392" y="1479"/>
                      <a:pt x="2556" y="1771"/>
                    </a:cubicBezTo>
                    <a:cubicBezTo>
                      <a:pt x="2520" y="1917"/>
                      <a:pt x="2374" y="2008"/>
                      <a:pt x="2410" y="2191"/>
                    </a:cubicBezTo>
                    <a:cubicBezTo>
                      <a:pt x="2392" y="2209"/>
                      <a:pt x="2374" y="2227"/>
                      <a:pt x="2374" y="2209"/>
                    </a:cubicBezTo>
                    <a:cubicBezTo>
                      <a:pt x="1643" y="2209"/>
                      <a:pt x="895" y="2227"/>
                      <a:pt x="183" y="219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" name="Google Shape;360;p33"/>
              <p:cNvSpPr/>
              <p:nvPr/>
            </p:nvSpPr>
            <p:spPr>
              <a:xfrm>
                <a:off x="3700155" y="2273410"/>
                <a:ext cx="190456" cy="202818"/>
              </a:xfrm>
              <a:custGeom>
                <a:avLst/>
                <a:gdLst/>
                <a:ahLst/>
                <a:cxnLst/>
                <a:rect l="l" t="t" r="r" b="b"/>
                <a:pathLst>
                  <a:path w="4360" h="4643" extrusionOk="0">
                    <a:moveTo>
                      <a:pt x="3275" y="0"/>
                    </a:moveTo>
                    <a:cubicBezTo>
                      <a:pt x="3119" y="0"/>
                      <a:pt x="2971" y="73"/>
                      <a:pt x="2880" y="209"/>
                    </a:cubicBezTo>
                    <a:lnTo>
                      <a:pt x="1146" y="2765"/>
                    </a:lnTo>
                    <a:cubicBezTo>
                      <a:pt x="1128" y="2802"/>
                      <a:pt x="1110" y="2820"/>
                      <a:pt x="1091" y="2856"/>
                    </a:cubicBezTo>
                    <a:lnTo>
                      <a:pt x="562" y="2510"/>
                    </a:lnTo>
                    <a:cubicBezTo>
                      <a:pt x="506" y="2464"/>
                      <a:pt x="448" y="2445"/>
                      <a:pt x="394" y="2445"/>
                    </a:cubicBezTo>
                    <a:cubicBezTo>
                      <a:pt x="167" y="2445"/>
                      <a:pt x="1" y="2786"/>
                      <a:pt x="252" y="2948"/>
                    </a:cubicBezTo>
                    <a:lnTo>
                      <a:pt x="252" y="2929"/>
                    </a:lnTo>
                    <a:lnTo>
                      <a:pt x="2680" y="4591"/>
                    </a:lnTo>
                    <a:cubicBezTo>
                      <a:pt x="2732" y="4627"/>
                      <a:pt x="2785" y="4642"/>
                      <a:pt x="2835" y="4642"/>
                    </a:cubicBezTo>
                    <a:cubicBezTo>
                      <a:pt x="3063" y="4642"/>
                      <a:pt x="3230" y="4317"/>
                      <a:pt x="2990" y="4153"/>
                    </a:cubicBezTo>
                    <a:lnTo>
                      <a:pt x="2406" y="3751"/>
                    </a:lnTo>
                    <a:cubicBezTo>
                      <a:pt x="2442" y="3714"/>
                      <a:pt x="2460" y="3696"/>
                      <a:pt x="2479" y="3660"/>
                    </a:cubicBezTo>
                    <a:lnTo>
                      <a:pt x="4213" y="1122"/>
                    </a:lnTo>
                    <a:cubicBezTo>
                      <a:pt x="4359" y="903"/>
                      <a:pt x="4304" y="593"/>
                      <a:pt x="4085" y="429"/>
                    </a:cubicBezTo>
                    <a:lnTo>
                      <a:pt x="3556" y="82"/>
                    </a:lnTo>
                    <a:cubicBezTo>
                      <a:pt x="3466" y="27"/>
                      <a:pt x="3369" y="0"/>
                      <a:pt x="327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" name="Google Shape;361;p33"/>
              <p:cNvSpPr/>
              <p:nvPr/>
            </p:nvSpPr>
            <p:spPr>
              <a:xfrm>
                <a:off x="3749908" y="2207494"/>
                <a:ext cx="231211" cy="160140"/>
              </a:xfrm>
              <a:custGeom>
                <a:avLst/>
                <a:gdLst/>
                <a:ahLst/>
                <a:cxnLst/>
                <a:rect l="l" t="t" r="r" b="b"/>
                <a:pathLst>
                  <a:path w="5293" h="3666" extrusionOk="0">
                    <a:moveTo>
                      <a:pt x="571" y="1"/>
                    </a:moveTo>
                    <a:cubicBezTo>
                      <a:pt x="161" y="1"/>
                      <a:pt x="1" y="556"/>
                      <a:pt x="390" y="751"/>
                    </a:cubicBezTo>
                    <a:lnTo>
                      <a:pt x="2453" y="2157"/>
                    </a:lnTo>
                    <a:lnTo>
                      <a:pt x="4534" y="3562"/>
                    </a:lnTo>
                    <a:cubicBezTo>
                      <a:pt x="4615" y="3634"/>
                      <a:pt x="4705" y="3665"/>
                      <a:pt x="4792" y="3665"/>
                    </a:cubicBezTo>
                    <a:cubicBezTo>
                      <a:pt x="5057" y="3665"/>
                      <a:pt x="5293" y="3376"/>
                      <a:pt x="5155" y="3088"/>
                    </a:cubicBezTo>
                    <a:cubicBezTo>
                      <a:pt x="4443" y="1390"/>
                      <a:pt x="4133" y="897"/>
                      <a:pt x="3585" y="514"/>
                    </a:cubicBezTo>
                    <a:cubicBezTo>
                      <a:pt x="3019" y="130"/>
                      <a:pt x="2453" y="21"/>
                      <a:pt x="610" y="2"/>
                    </a:cubicBezTo>
                    <a:cubicBezTo>
                      <a:pt x="596" y="1"/>
                      <a:pt x="583" y="1"/>
                      <a:pt x="5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" name="Google Shape;362;p33"/>
              <p:cNvSpPr/>
              <p:nvPr/>
            </p:nvSpPr>
            <p:spPr>
              <a:xfrm>
                <a:off x="4239800" y="1559692"/>
                <a:ext cx="142798" cy="144676"/>
              </a:xfrm>
              <a:custGeom>
                <a:avLst/>
                <a:gdLst/>
                <a:ahLst/>
                <a:cxnLst/>
                <a:rect l="l" t="t" r="r" b="b"/>
                <a:pathLst>
                  <a:path w="3269" h="3312" extrusionOk="0">
                    <a:moveTo>
                      <a:pt x="1651" y="1"/>
                    </a:moveTo>
                    <a:cubicBezTo>
                      <a:pt x="1499" y="1"/>
                      <a:pt x="1351" y="74"/>
                      <a:pt x="1260" y="210"/>
                    </a:cubicBezTo>
                    <a:lnTo>
                      <a:pt x="165" y="1835"/>
                    </a:lnTo>
                    <a:cubicBezTo>
                      <a:pt x="1" y="2054"/>
                      <a:pt x="56" y="2346"/>
                      <a:pt x="293" y="2492"/>
                    </a:cubicBezTo>
                    <a:lnTo>
                      <a:pt x="1352" y="3222"/>
                    </a:lnTo>
                    <a:cubicBezTo>
                      <a:pt x="1433" y="3284"/>
                      <a:pt x="1525" y="3312"/>
                      <a:pt x="1617" y="3312"/>
                    </a:cubicBezTo>
                    <a:cubicBezTo>
                      <a:pt x="1771" y="3312"/>
                      <a:pt x="1924" y="3232"/>
                      <a:pt x="2027" y="3094"/>
                    </a:cubicBezTo>
                    <a:lnTo>
                      <a:pt x="3122" y="1488"/>
                    </a:lnTo>
                    <a:cubicBezTo>
                      <a:pt x="3268" y="1269"/>
                      <a:pt x="3214" y="959"/>
                      <a:pt x="2995" y="813"/>
                    </a:cubicBezTo>
                    <a:lnTo>
                      <a:pt x="1918" y="82"/>
                    </a:lnTo>
                    <a:cubicBezTo>
                      <a:pt x="1835" y="27"/>
                      <a:pt x="1742" y="1"/>
                      <a:pt x="16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3" name="Google Shape;363;p33"/>
              <p:cNvSpPr/>
              <p:nvPr/>
            </p:nvSpPr>
            <p:spPr>
              <a:xfrm>
                <a:off x="4317947" y="1518981"/>
                <a:ext cx="79808" cy="84831"/>
              </a:xfrm>
              <a:custGeom>
                <a:avLst/>
                <a:gdLst/>
                <a:ahLst/>
                <a:cxnLst/>
                <a:rect l="l" t="t" r="r" b="b"/>
                <a:pathLst>
                  <a:path w="1827" h="1942" extrusionOk="0">
                    <a:moveTo>
                      <a:pt x="1247" y="0"/>
                    </a:moveTo>
                    <a:cubicBezTo>
                      <a:pt x="1176" y="0"/>
                      <a:pt x="1103" y="24"/>
                      <a:pt x="1041" y="65"/>
                    </a:cubicBezTo>
                    <a:lnTo>
                      <a:pt x="1041" y="83"/>
                    </a:lnTo>
                    <a:lnTo>
                      <a:pt x="92" y="1014"/>
                    </a:lnTo>
                    <a:cubicBezTo>
                      <a:pt x="1" y="1160"/>
                      <a:pt x="37" y="1343"/>
                      <a:pt x="183" y="1434"/>
                    </a:cubicBezTo>
                    <a:lnTo>
                      <a:pt x="840" y="1891"/>
                    </a:lnTo>
                    <a:cubicBezTo>
                      <a:pt x="896" y="1925"/>
                      <a:pt x="956" y="1941"/>
                      <a:pt x="1015" y="1941"/>
                    </a:cubicBezTo>
                    <a:cubicBezTo>
                      <a:pt x="1111" y="1941"/>
                      <a:pt x="1204" y="1897"/>
                      <a:pt x="1260" y="1818"/>
                    </a:cubicBezTo>
                    <a:cubicBezTo>
                      <a:pt x="1260" y="1818"/>
                      <a:pt x="1790" y="613"/>
                      <a:pt x="1790" y="595"/>
                    </a:cubicBezTo>
                    <a:cubicBezTo>
                      <a:pt x="1826" y="467"/>
                      <a:pt x="1790" y="321"/>
                      <a:pt x="1680" y="248"/>
                    </a:cubicBezTo>
                    <a:lnTo>
                      <a:pt x="1406" y="47"/>
                    </a:lnTo>
                    <a:cubicBezTo>
                      <a:pt x="1358" y="15"/>
                      <a:pt x="1303" y="0"/>
                      <a:pt x="12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4" name="Google Shape;364;p33"/>
              <p:cNvSpPr/>
              <p:nvPr/>
            </p:nvSpPr>
            <p:spPr>
              <a:xfrm>
                <a:off x="4378577" y="1317433"/>
                <a:ext cx="149787" cy="214787"/>
              </a:xfrm>
              <a:custGeom>
                <a:avLst/>
                <a:gdLst/>
                <a:ahLst/>
                <a:cxnLst/>
                <a:rect l="l" t="t" r="r" b="b"/>
                <a:pathLst>
                  <a:path w="3429" h="4917" extrusionOk="0">
                    <a:moveTo>
                      <a:pt x="3355" y="1"/>
                    </a:moveTo>
                    <a:cubicBezTo>
                      <a:pt x="3349" y="1"/>
                      <a:pt x="3344" y="2"/>
                      <a:pt x="3341" y="6"/>
                    </a:cubicBezTo>
                    <a:lnTo>
                      <a:pt x="0" y="4770"/>
                    </a:lnTo>
                    <a:lnTo>
                      <a:pt x="219" y="4916"/>
                    </a:lnTo>
                    <a:lnTo>
                      <a:pt x="3414" y="61"/>
                    </a:lnTo>
                    <a:cubicBezTo>
                      <a:pt x="3429" y="31"/>
                      <a:pt x="3383" y="1"/>
                      <a:pt x="335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33"/>
              <p:cNvSpPr/>
              <p:nvPr/>
            </p:nvSpPr>
            <p:spPr>
              <a:xfrm>
                <a:off x="4374559" y="1516971"/>
                <a:ext cx="23152" cy="16818"/>
              </a:xfrm>
              <a:custGeom>
                <a:avLst/>
                <a:gdLst/>
                <a:ahLst/>
                <a:cxnLst/>
                <a:rect l="l" t="t" r="r" b="b"/>
                <a:pathLst>
                  <a:path w="530" h="385" extrusionOk="0">
                    <a:moveTo>
                      <a:pt x="122" y="1"/>
                    </a:moveTo>
                    <a:cubicBezTo>
                      <a:pt x="84" y="1"/>
                      <a:pt x="49" y="21"/>
                      <a:pt x="37" y="56"/>
                    </a:cubicBezTo>
                    <a:cubicBezTo>
                      <a:pt x="1" y="93"/>
                      <a:pt x="1" y="166"/>
                      <a:pt x="56" y="202"/>
                    </a:cubicBezTo>
                    <a:lnTo>
                      <a:pt x="311" y="367"/>
                    </a:lnTo>
                    <a:cubicBezTo>
                      <a:pt x="334" y="379"/>
                      <a:pt x="355" y="385"/>
                      <a:pt x="376" y="385"/>
                    </a:cubicBezTo>
                    <a:cubicBezTo>
                      <a:pt x="471" y="385"/>
                      <a:pt x="529" y="263"/>
                      <a:pt x="439" y="202"/>
                    </a:cubicBezTo>
                    <a:lnTo>
                      <a:pt x="183" y="20"/>
                    </a:lnTo>
                    <a:cubicBezTo>
                      <a:pt x="164" y="7"/>
                      <a:pt x="142" y="1"/>
                      <a:pt x="122" y="1"/>
                    </a:cubicBezTo>
                    <a:close/>
                  </a:path>
                </a:pathLst>
              </a:custGeom>
              <a:solidFill>
                <a:srgbClr val="334F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366;p33"/>
              <p:cNvSpPr/>
              <p:nvPr/>
            </p:nvSpPr>
            <p:spPr>
              <a:xfrm>
                <a:off x="4221454" y="1665359"/>
                <a:ext cx="86972" cy="74173"/>
              </a:xfrm>
              <a:custGeom>
                <a:avLst/>
                <a:gdLst/>
                <a:ahLst/>
                <a:cxnLst/>
                <a:rect l="l" t="t" r="r" b="b"/>
                <a:pathLst>
                  <a:path w="1991" h="1698" extrusionOk="0">
                    <a:moveTo>
                      <a:pt x="457" y="0"/>
                    </a:moveTo>
                    <a:lnTo>
                      <a:pt x="1" y="657"/>
                    </a:lnTo>
                    <a:lnTo>
                      <a:pt x="1534" y="1698"/>
                    </a:lnTo>
                    <a:lnTo>
                      <a:pt x="1991" y="1041"/>
                    </a:lnTo>
                    <a:lnTo>
                      <a:pt x="45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367;p33"/>
              <p:cNvSpPr/>
              <p:nvPr/>
            </p:nvSpPr>
            <p:spPr>
              <a:xfrm>
                <a:off x="4211101" y="1635218"/>
                <a:ext cx="136508" cy="95403"/>
              </a:xfrm>
              <a:custGeom>
                <a:avLst/>
                <a:gdLst/>
                <a:ahLst/>
                <a:cxnLst/>
                <a:rect l="l" t="t" r="r" b="b"/>
                <a:pathLst>
                  <a:path w="3125" h="2184" extrusionOk="0">
                    <a:moveTo>
                      <a:pt x="311" y="0"/>
                    </a:moveTo>
                    <a:cubicBezTo>
                      <a:pt x="225" y="0"/>
                      <a:pt x="137" y="45"/>
                      <a:pt x="92" y="124"/>
                    </a:cubicBezTo>
                    <a:cubicBezTo>
                      <a:pt x="1" y="234"/>
                      <a:pt x="37" y="398"/>
                      <a:pt x="165" y="489"/>
                    </a:cubicBezTo>
                    <a:lnTo>
                      <a:pt x="2593" y="2132"/>
                    </a:lnTo>
                    <a:cubicBezTo>
                      <a:pt x="2645" y="2168"/>
                      <a:pt x="2697" y="2184"/>
                      <a:pt x="2746" y="2184"/>
                    </a:cubicBezTo>
                    <a:cubicBezTo>
                      <a:pt x="2971" y="2184"/>
                      <a:pt x="3125" y="1859"/>
                      <a:pt x="2885" y="1694"/>
                    </a:cubicBezTo>
                    <a:lnTo>
                      <a:pt x="457" y="51"/>
                    </a:lnTo>
                    <a:cubicBezTo>
                      <a:pt x="416" y="17"/>
                      <a:pt x="364" y="0"/>
                      <a:pt x="31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33"/>
              <p:cNvSpPr/>
              <p:nvPr/>
            </p:nvSpPr>
            <p:spPr>
              <a:xfrm>
                <a:off x="3833908" y="1676847"/>
                <a:ext cx="481687" cy="617714"/>
              </a:xfrm>
              <a:custGeom>
                <a:avLst/>
                <a:gdLst/>
                <a:ahLst/>
                <a:cxnLst/>
                <a:rect l="l" t="t" r="r" b="b"/>
                <a:pathLst>
                  <a:path w="11027" h="14141" extrusionOk="0">
                    <a:moveTo>
                      <a:pt x="8540" y="1"/>
                    </a:moveTo>
                    <a:cubicBezTo>
                      <a:pt x="8361" y="1"/>
                      <a:pt x="8183" y="89"/>
                      <a:pt x="8070" y="248"/>
                    </a:cubicBezTo>
                    <a:lnTo>
                      <a:pt x="1" y="12205"/>
                    </a:lnTo>
                    <a:lnTo>
                      <a:pt x="2776" y="14140"/>
                    </a:lnTo>
                    <a:lnTo>
                      <a:pt x="10863" y="2147"/>
                    </a:lnTo>
                    <a:cubicBezTo>
                      <a:pt x="11027" y="1873"/>
                      <a:pt x="10972" y="1526"/>
                      <a:pt x="10717" y="1362"/>
                    </a:cubicBezTo>
                    <a:lnTo>
                      <a:pt x="8855" y="102"/>
                    </a:lnTo>
                    <a:cubicBezTo>
                      <a:pt x="8758" y="33"/>
                      <a:pt x="8649" y="1"/>
                      <a:pt x="85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369;p33"/>
              <p:cNvSpPr/>
              <p:nvPr/>
            </p:nvSpPr>
            <p:spPr>
              <a:xfrm>
                <a:off x="4091500" y="1676847"/>
                <a:ext cx="224091" cy="233352"/>
              </a:xfrm>
              <a:custGeom>
                <a:avLst/>
                <a:gdLst/>
                <a:ahLst/>
                <a:cxnLst/>
                <a:rect l="l" t="t" r="r" b="b"/>
                <a:pathLst>
                  <a:path w="5130" h="5342" extrusionOk="0">
                    <a:moveTo>
                      <a:pt x="2638" y="1"/>
                    </a:moveTo>
                    <a:cubicBezTo>
                      <a:pt x="2455" y="1"/>
                      <a:pt x="2275" y="89"/>
                      <a:pt x="2173" y="248"/>
                    </a:cubicBezTo>
                    <a:lnTo>
                      <a:pt x="0" y="3461"/>
                    </a:lnTo>
                    <a:lnTo>
                      <a:pt x="2812" y="5341"/>
                    </a:lnTo>
                    <a:lnTo>
                      <a:pt x="4966" y="2147"/>
                    </a:lnTo>
                    <a:cubicBezTo>
                      <a:pt x="5130" y="1891"/>
                      <a:pt x="5057" y="1544"/>
                      <a:pt x="4801" y="1362"/>
                    </a:cubicBezTo>
                    <a:lnTo>
                      <a:pt x="2958" y="102"/>
                    </a:lnTo>
                    <a:cubicBezTo>
                      <a:pt x="2861" y="33"/>
                      <a:pt x="2749" y="1"/>
                      <a:pt x="263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33"/>
              <p:cNvSpPr/>
              <p:nvPr/>
            </p:nvSpPr>
            <p:spPr>
              <a:xfrm>
                <a:off x="4235039" y="1772335"/>
                <a:ext cx="52681" cy="40581"/>
              </a:xfrm>
              <a:custGeom>
                <a:avLst/>
                <a:gdLst/>
                <a:ahLst/>
                <a:cxnLst/>
                <a:rect l="l" t="t" r="r" b="b"/>
                <a:pathLst>
                  <a:path w="1206" h="929" extrusionOk="0">
                    <a:moveTo>
                      <a:pt x="171" y="1"/>
                    </a:moveTo>
                    <a:cubicBezTo>
                      <a:pt x="122" y="1"/>
                      <a:pt x="76" y="20"/>
                      <a:pt x="55" y="52"/>
                    </a:cubicBezTo>
                    <a:cubicBezTo>
                      <a:pt x="0" y="125"/>
                      <a:pt x="18" y="235"/>
                      <a:pt x="91" y="289"/>
                    </a:cubicBezTo>
                    <a:lnTo>
                      <a:pt x="1022" y="928"/>
                    </a:lnTo>
                    <a:lnTo>
                      <a:pt x="1205" y="673"/>
                    </a:lnTo>
                    <a:lnTo>
                      <a:pt x="274" y="34"/>
                    </a:lnTo>
                    <a:cubicBezTo>
                      <a:pt x="243" y="11"/>
                      <a:pt x="206" y="1"/>
                      <a:pt x="1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33"/>
              <p:cNvSpPr/>
              <p:nvPr/>
            </p:nvSpPr>
            <p:spPr>
              <a:xfrm>
                <a:off x="4193541" y="1833010"/>
                <a:ext cx="52681" cy="40494"/>
              </a:xfrm>
              <a:custGeom>
                <a:avLst/>
                <a:gdLst/>
                <a:ahLst/>
                <a:cxnLst/>
                <a:rect l="l" t="t" r="r" b="b"/>
                <a:pathLst>
                  <a:path w="1206" h="927" extrusionOk="0">
                    <a:moveTo>
                      <a:pt x="178" y="0"/>
                    </a:moveTo>
                    <a:cubicBezTo>
                      <a:pt x="127" y="0"/>
                      <a:pt x="78" y="24"/>
                      <a:pt x="56" y="69"/>
                    </a:cubicBezTo>
                    <a:cubicBezTo>
                      <a:pt x="1" y="142"/>
                      <a:pt x="19" y="233"/>
                      <a:pt x="92" y="288"/>
                    </a:cubicBezTo>
                    <a:lnTo>
                      <a:pt x="1041" y="927"/>
                    </a:lnTo>
                    <a:lnTo>
                      <a:pt x="1206" y="671"/>
                    </a:lnTo>
                    <a:lnTo>
                      <a:pt x="275" y="32"/>
                    </a:lnTo>
                    <a:cubicBezTo>
                      <a:pt x="246" y="10"/>
                      <a:pt x="211" y="0"/>
                      <a:pt x="17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33"/>
              <p:cNvSpPr/>
              <p:nvPr/>
            </p:nvSpPr>
            <p:spPr>
              <a:xfrm>
                <a:off x="4152087" y="1892854"/>
                <a:ext cx="52681" cy="41236"/>
              </a:xfrm>
              <a:custGeom>
                <a:avLst/>
                <a:gdLst/>
                <a:ahLst/>
                <a:cxnLst/>
                <a:rect l="l" t="t" r="r" b="b"/>
                <a:pathLst>
                  <a:path w="1206" h="944" extrusionOk="0">
                    <a:moveTo>
                      <a:pt x="183" y="0"/>
                    </a:moveTo>
                    <a:cubicBezTo>
                      <a:pt x="130" y="0"/>
                      <a:pt x="78" y="29"/>
                      <a:pt x="55" y="86"/>
                    </a:cubicBezTo>
                    <a:cubicBezTo>
                      <a:pt x="1" y="159"/>
                      <a:pt x="19" y="250"/>
                      <a:pt x="92" y="305"/>
                    </a:cubicBezTo>
                    <a:lnTo>
                      <a:pt x="1041" y="944"/>
                    </a:lnTo>
                    <a:lnTo>
                      <a:pt x="1206" y="688"/>
                    </a:lnTo>
                    <a:lnTo>
                      <a:pt x="275" y="31"/>
                    </a:lnTo>
                    <a:cubicBezTo>
                      <a:pt x="247" y="11"/>
                      <a:pt x="215" y="0"/>
                      <a:pt x="1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33"/>
              <p:cNvSpPr/>
              <p:nvPr/>
            </p:nvSpPr>
            <p:spPr>
              <a:xfrm>
                <a:off x="4110633" y="1954227"/>
                <a:ext cx="53467" cy="41280"/>
              </a:xfrm>
              <a:custGeom>
                <a:avLst/>
                <a:gdLst/>
                <a:ahLst/>
                <a:cxnLst/>
                <a:rect l="l" t="t" r="r" b="b"/>
                <a:pathLst>
                  <a:path w="1224" h="945" extrusionOk="0">
                    <a:moveTo>
                      <a:pt x="183" y="0"/>
                    </a:moveTo>
                    <a:cubicBezTo>
                      <a:pt x="135" y="0"/>
                      <a:pt x="88" y="24"/>
                      <a:pt x="55" y="68"/>
                    </a:cubicBezTo>
                    <a:cubicBezTo>
                      <a:pt x="0" y="141"/>
                      <a:pt x="19" y="251"/>
                      <a:pt x="92" y="287"/>
                    </a:cubicBezTo>
                    <a:lnTo>
                      <a:pt x="1059" y="945"/>
                    </a:lnTo>
                    <a:lnTo>
                      <a:pt x="1224" y="689"/>
                    </a:lnTo>
                    <a:lnTo>
                      <a:pt x="274" y="32"/>
                    </a:lnTo>
                    <a:cubicBezTo>
                      <a:pt x="245" y="10"/>
                      <a:pt x="214" y="0"/>
                      <a:pt x="1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33"/>
              <p:cNvSpPr/>
              <p:nvPr/>
            </p:nvSpPr>
            <p:spPr>
              <a:xfrm>
                <a:off x="4069179" y="2015556"/>
                <a:ext cx="54254" cy="41367"/>
              </a:xfrm>
              <a:custGeom>
                <a:avLst/>
                <a:gdLst/>
                <a:ahLst/>
                <a:cxnLst/>
                <a:rect l="l" t="t" r="r" b="b"/>
                <a:pathLst>
                  <a:path w="1242" h="947" extrusionOk="0">
                    <a:moveTo>
                      <a:pt x="177" y="0"/>
                    </a:moveTo>
                    <a:cubicBezTo>
                      <a:pt x="131" y="0"/>
                      <a:pt x="87" y="20"/>
                      <a:pt x="55" y="52"/>
                    </a:cubicBezTo>
                    <a:cubicBezTo>
                      <a:pt x="0" y="125"/>
                      <a:pt x="18" y="234"/>
                      <a:pt x="110" y="289"/>
                    </a:cubicBezTo>
                    <a:lnTo>
                      <a:pt x="1059" y="946"/>
                    </a:lnTo>
                    <a:lnTo>
                      <a:pt x="1241" y="672"/>
                    </a:lnTo>
                    <a:lnTo>
                      <a:pt x="274" y="34"/>
                    </a:lnTo>
                    <a:cubicBezTo>
                      <a:pt x="243" y="11"/>
                      <a:pt x="210" y="0"/>
                      <a:pt x="17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33"/>
              <p:cNvSpPr/>
              <p:nvPr/>
            </p:nvSpPr>
            <p:spPr>
              <a:xfrm>
                <a:off x="4027681" y="2076143"/>
                <a:ext cx="54297" cy="41367"/>
              </a:xfrm>
              <a:custGeom>
                <a:avLst/>
                <a:gdLst/>
                <a:ahLst/>
                <a:cxnLst/>
                <a:rect l="l" t="t" r="r" b="b"/>
                <a:pathLst>
                  <a:path w="1243" h="947" extrusionOk="0">
                    <a:moveTo>
                      <a:pt x="185" y="1"/>
                    </a:moveTo>
                    <a:cubicBezTo>
                      <a:pt x="138" y="1"/>
                      <a:pt x="87" y="20"/>
                      <a:pt x="56" y="52"/>
                    </a:cubicBezTo>
                    <a:cubicBezTo>
                      <a:pt x="1" y="125"/>
                      <a:pt x="19" y="235"/>
                      <a:pt x="110" y="289"/>
                    </a:cubicBezTo>
                    <a:lnTo>
                      <a:pt x="1060" y="947"/>
                    </a:lnTo>
                    <a:lnTo>
                      <a:pt x="1242" y="691"/>
                    </a:lnTo>
                    <a:lnTo>
                      <a:pt x="275" y="34"/>
                    </a:lnTo>
                    <a:cubicBezTo>
                      <a:pt x="252" y="11"/>
                      <a:pt x="219" y="1"/>
                      <a:pt x="18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33"/>
              <p:cNvSpPr/>
              <p:nvPr/>
            </p:nvSpPr>
            <p:spPr>
              <a:xfrm>
                <a:off x="3987013" y="2136817"/>
                <a:ext cx="53467" cy="41324"/>
              </a:xfrm>
              <a:custGeom>
                <a:avLst/>
                <a:gdLst/>
                <a:ahLst/>
                <a:cxnLst/>
                <a:rect l="l" t="t" r="r" b="b"/>
                <a:pathLst>
                  <a:path w="1224" h="946" extrusionOk="0">
                    <a:moveTo>
                      <a:pt x="174" y="0"/>
                    </a:moveTo>
                    <a:cubicBezTo>
                      <a:pt x="127" y="0"/>
                      <a:pt x="78" y="25"/>
                      <a:pt x="56" y="69"/>
                    </a:cubicBezTo>
                    <a:cubicBezTo>
                      <a:pt x="1" y="142"/>
                      <a:pt x="19" y="233"/>
                      <a:pt x="92" y="288"/>
                    </a:cubicBezTo>
                    <a:lnTo>
                      <a:pt x="1060" y="945"/>
                    </a:lnTo>
                    <a:lnTo>
                      <a:pt x="1224" y="689"/>
                    </a:lnTo>
                    <a:lnTo>
                      <a:pt x="256" y="32"/>
                    </a:lnTo>
                    <a:cubicBezTo>
                      <a:pt x="235" y="11"/>
                      <a:pt x="205" y="0"/>
                      <a:pt x="17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33"/>
              <p:cNvSpPr/>
              <p:nvPr/>
            </p:nvSpPr>
            <p:spPr>
              <a:xfrm>
                <a:off x="2357113" y="709250"/>
                <a:ext cx="328580" cy="720106"/>
              </a:xfrm>
              <a:custGeom>
                <a:avLst/>
                <a:gdLst/>
                <a:ahLst/>
                <a:cxnLst/>
                <a:rect l="l" t="t" r="r" b="b"/>
                <a:pathLst>
                  <a:path w="7522" h="16485" extrusionOk="0">
                    <a:moveTo>
                      <a:pt x="6645" y="2081"/>
                    </a:moveTo>
                    <a:cubicBezTo>
                      <a:pt x="5313" y="2355"/>
                      <a:pt x="4017" y="2757"/>
                      <a:pt x="2775" y="3286"/>
                    </a:cubicBezTo>
                    <a:cubicBezTo>
                      <a:pt x="2027" y="3615"/>
                      <a:pt x="1570" y="3980"/>
                      <a:pt x="1534" y="4947"/>
                    </a:cubicBezTo>
                    <a:cubicBezTo>
                      <a:pt x="1534" y="5458"/>
                      <a:pt x="1589" y="5988"/>
                      <a:pt x="1698" y="6499"/>
                    </a:cubicBezTo>
                    <a:cubicBezTo>
                      <a:pt x="1972" y="7923"/>
                      <a:pt x="2355" y="9347"/>
                      <a:pt x="2666" y="10679"/>
                    </a:cubicBezTo>
                    <a:cubicBezTo>
                      <a:pt x="3140" y="12706"/>
                      <a:pt x="3688" y="14422"/>
                      <a:pt x="3998" y="16247"/>
                    </a:cubicBezTo>
                    <a:cubicBezTo>
                      <a:pt x="3670" y="16338"/>
                      <a:pt x="3378" y="16430"/>
                      <a:pt x="3049" y="16485"/>
                    </a:cubicBezTo>
                    <a:cubicBezTo>
                      <a:pt x="2063" y="13819"/>
                      <a:pt x="1242" y="11081"/>
                      <a:pt x="585" y="8306"/>
                    </a:cubicBezTo>
                    <a:cubicBezTo>
                      <a:pt x="366" y="7339"/>
                      <a:pt x="92" y="6335"/>
                      <a:pt x="19" y="5349"/>
                    </a:cubicBezTo>
                    <a:cubicBezTo>
                      <a:pt x="1" y="5075"/>
                      <a:pt x="1" y="4783"/>
                      <a:pt x="19" y="4509"/>
                    </a:cubicBezTo>
                    <a:cubicBezTo>
                      <a:pt x="128" y="3067"/>
                      <a:pt x="1260" y="2337"/>
                      <a:pt x="2428" y="1899"/>
                    </a:cubicBezTo>
                    <a:cubicBezTo>
                      <a:pt x="3688" y="1406"/>
                      <a:pt x="5112" y="1242"/>
                      <a:pt x="6609" y="1059"/>
                    </a:cubicBezTo>
                    <a:cubicBezTo>
                      <a:pt x="6737" y="694"/>
                      <a:pt x="6682" y="0"/>
                      <a:pt x="7065" y="37"/>
                    </a:cubicBezTo>
                    <a:cubicBezTo>
                      <a:pt x="7503" y="73"/>
                      <a:pt x="7522" y="822"/>
                      <a:pt x="7522" y="1479"/>
                    </a:cubicBezTo>
                    <a:cubicBezTo>
                      <a:pt x="7522" y="2154"/>
                      <a:pt x="7485" y="2958"/>
                      <a:pt x="7029" y="2921"/>
                    </a:cubicBezTo>
                    <a:cubicBezTo>
                      <a:pt x="6682" y="2884"/>
                      <a:pt x="6737" y="2410"/>
                      <a:pt x="6645" y="208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33"/>
              <p:cNvSpPr/>
              <p:nvPr/>
            </p:nvSpPr>
            <p:spPr>
              <a:xfrm>
                <a:off x="2800483" y="709250"/>
                <a:ext cx="328580" cy="720106"/>
              </a:xfrm>
              <a:custGeom>
                <a:avLst/>
                <a:gdLst/>
                <a:ahLst/>
                <a:cxnLst/>
                <a:rect l="l" t="t" r="r" b="b"/>
                <a:pathLst>
                  <a:path w="7522" h="16485" extrusionOk="0">
                    <a:moveTo>
                      <a:pt x="877" y="2081"/>
                    </a:moveTo>
                    <a:cubicBezTo>
                      <a:pt x="2191" y="2355"/>
                      <a:pt x="3505" y="2757"/>
                      <a:pt x="4747" y="3286"/>
                    </a:cubicBezTo>
                    <a:cubicBezTo>
                      <a:pt x="5495" y="3615"/>
                      <a:pt x="5951" y="3980"/>
                      <a:pt x="5988" y="4947"/>
                    </a:cubicBezTo>
                    <a:cubicBezTo>
                      <a:pt x="5988" y="5458"/>
                      <a:pt x="5933" y="5988"/>
                      <a:pt x="5824" y="6499"/>
                    </a:cubicBezTo>
                    <a:cubicBezTo>
                      <a:pt x="5550" y="7923"/>
                      <a:pt x="5167" y="9347"/>
                      <a:pt x="4856" y="10679"/>
                    </a:cubicBezTo>
                    <a:cubicBezTo>
                      <a:pt x="4382" y="12706"/>
                      <a:pt x="3816" y="14422"/>
                      <a:pt x="3524" y="16247"/>
                    </a:cubicBezTo>
                    <a:cubicBezTo>
                      <a:pt x="3852" y="16338"/>
                      <a:pt x="4144" y="16430"/>
                      <a:pt x="4473" y="16485"/>
                    </a:cubicBezTo>
                    <a:cubicBezTo>
                      <a:pt x="5459" y="13819"/>
                      <a:pt x="6280" y="11081"/>
                      <a:pt x="6937" y="8306"/>
                    </a:cubicBezTo>
                    <a:cubicBezTo>
                      <a:pt x="7156" y="7339"/>
                      <a:pt x="7430" y="6335"/>
                      <a:pt x="7503" y="5349"/>
                    </a:cubicBezTo>
                    <a:cubicBezTo>
                      <a:pt x="7521" y="5075"/>
                      <a:pt x="7521" y="4783"/>
                      <a:pt x="7503" y="4509"/>
                    </a:cubicBezTo>
                    <a:cubicBezTo>
                      <a:pt x="7394" y="3067"/>
                      <a:pt x="6262" y="2337"/>
                      <a:pt x="5093" y="1899"/>
                    </a:cubicBezTo>
                    <a:cubicBezTo>
                      <a:pt x="3834" y="1406"/>
                      <a:pt x="2410" y="1242"/>
                      <a:pt x="913" y="1059"/>
                    </a:cubicBezTo>
                    <a:cubicBezTo>
                      <a:pt x="785" y="694"/>
                      <a:pt x="840" y="0"/>
                      <a:pt x="457" y="37"/>
                    </a:cubicBezTo>
                    <a:cubicBezTo>
                      <a:pt x="19" y="73"/>
                      <a:pt x="0" y="822"/>
                      <a:pt x="0" y="1479"/>
                    </a:cubicBezTo>
                    <a:cubicBezTo>
                      <a:pt x="0" y="2154"/>
                      <a:pt x="37" y="2958"/>
                      <a:pt x="493" y="2921"/>
                    </a:cubicBezTo>
                    <a:cubicBezTo>
                      <a:pt x="822" y="2884"/>
                      <a:pt x="767" y="2410"/>
                      <a:pt x="877" y="208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33"/>
              <p:cNvSpPr/>
              <p:nvPr/>
            </p:nvSpPr>
            <p:spPr>
              <a:xfrm>
                <a:off x="2464745" y="1387061"/>
                <a:ext cx="1220926" cy="885968"/>
              </a:xfrm>
              <a:custGeom>
                <a:avLst/>
                <a:gdLst/>
                <a:ahLst/>
                <a:cxnLst/>
                <a:rect l="l" t="t" r="r" b="b"/>
                <a:pathLst>
                  <a:path w="27950" h="20282" extrusionOk="0">
                    <a:moveTo>
                      <a:pt x="10753" y="0"/>
                    </a:moveTo>
                    <a:cubicBezTo>
                      <a:pt x="11593" y="73"/>
                      <a:pt x="12414" y="146"/>
                      <a:pt x="13236" y="219"/>
                    </a:cubicBezTo>
                    <a:cubicBezTo>
                      <a:pt x="12761" y="3815"/>
                      <a:pt x="11155" y="6261"/>
                      <a:pt x="8015" y="7193"/>
                    </a:cubicBezTo>
                    <a:cubicBezTo>
                      <a:pt x="8344" y="8799"/>
                      <a:pt x="8617" y="10296"/>
                      <a:pt x="9165" y="11665"/>
                    </a:cubicBezTo>
                    <a:cubicBezTo>
                      <a:pt x="9676" y="12943"/>
                      <a:pt x="10352" y="14148"/>
                      <a:pt x="11191" y="15225"/>
                    </a:cubicBezTo>
                    <a:cubicBezTo>
                      <a:pt x="12013" y="16302"/>
                      <a:pt x="12889" y="17178"/>
                      <a:pt x="14203" y="17799"/>
                    </a:cubicBezTo>
                    <a:cubicBezTo>
                      <a:pt x="15481" y="18401"/>
                      <a:pt x="17307" y="18511"/>
                      <a:pt x="18913" y="17981"/>
                    </a:cubicBezTo>
                    <a:cubicBezTo>
                      <a:pt x="20282" y="17525"/>
                      <a:pt x="21286" y="16612"/>
                      <a:pt x="22071" y="15553"/>
                    </a:cubicBezTo>
                    <a:cubicBezTo>
                      <a:pt x="22875" y="14440"/>
                      <a:pt x="23276" y="13052"/>
                      <a:pt x="23495" y="11391"/>
                    </a:cubicBezTo>
                    <a:cubicBezTo>
                      <a:pt x="23605" y="10533"/>
                      <a:pt x="23660" y="9712"/>
                      <a:pt x="23842" y="8945"/>
                    </a:cubicBezTo>
                    <a:cubicBezTo>
                      <a:pt x="24371" y="6736"/>
                      <a:pt x="25266" y="4838"/>
                      <a:pt x="27767" y="4491"/>
                    </a:cubicBezTo>
                    <a:cubicBezTo>
                      <a:pt x="27803" y="4655"/>
                      <a:pt x="27840" y="4801"/>
                      <a:pt x="27876" y="4965"/>
                    </a:cubicBezTo>
                    <a:cubicBezTo>
                      <a:pt x="27913" y="5130"/>
                      <a:pt x="27949" y="5294"/>
                      <a:pt x="27949" y="5458"/>
                    </a:cubicBezTo>
                    <a:cubicBezTo>
                      <a:pt x="27913" y="5623"/>
                      <a:pt x="27639" y="5714"/>
                      <a:pt x="27511" y="5805"/>
                    </a:cubicBezTo>
                    <a:cubicBezTo>
                      <a:pt x="27384" y="5933"/>
                      <a:pt x="27238" y="6061"/>
                      <a:pt x="27091" y="6170"/>
                    </a:cubicBezTo>
                    <a:cubicBezTo>
                      <a:pt x="26124" y="7211"/>
                      <a:pt x="25576" y="8708"/>
                      <a:pt x="25302" y="10405"/>
                    </a:cubicBezTo>
                    <a:cubicBezTo>
                      <a:pt x="25156" y="11318"/>
                      <a:pt x="25120" y="12194"/>
                      <a:pt x="24956" y="13052"/>
                    </a:cubicBezTo>
                    <a:cubicBezTo>
                      <a:pt x="24773" y="13819"/>
                      <a:pt x="24518" y="14549"/>
                      <a:pt x="24171" y="15261"/>
                    </a:cubicBezTo>
                    <a:cubicBezTo>
                      <a:pt x="23550" y="16557"/>
                      <a:pt x="22619" y="17689"/>
                      <a:pt x="21451" y="18547"/>
                    </a:cubicBezTo>
                    <a:cubicBezTo>
                      <a:pt x="20191" y="19533"/>
                      <a:pt x="18658" y="20099"/>
                      <a:pt x="17069" y="20172"/>
                    </a:cubicBezTo>
                    <a:cubicBezTo>
                      <a:pt x="14642" y="20281"/>
                      <a:pt x="12250" y="19405"/>
                      <a:pt x="10479" y="17744"/>
                    </a:cubicBezTo>
                    <a:cubicBezTo>
                      <a:pt x="8873" y="16229"/>
                      <a:pt x="7668" y="14312"/>
                      <a:pt x="7029" y="12176"/>
                    </a:cubicBezTo>
                    <a:cubicBezTo>
                      <a:pt x="6518" y="10588"/>
                      <a:pt x="6153" y="8945"/>
                      <a:pt x="5952" y="7266"/>
                    </a:cubicBezTo>
                    <a:cubicBezTo>
                      <a:pt x="4419" y="6992"/>
                      <a:pt x="3031" y="6207"/>
                      <a:pt x="2027" y="5020"/>
                    </a:cubicBezTo>
                    <a:cubicBezTo>
                      <a:pt x="987" y="3870"/>
                      <a:pt x="275" y="2446"/>
                      <a:pt x="1" y="913"/>
                    </a:cubicBezTo>
                    <a:cubicBezTo>
                      <a:pt x="804" y="694"/>
                      <a:pt x="1626" y="493"/>
                      <a:pt x="2484" y="329"/>
                    </a:cubicBezTo>
                    <a:cubicBezTo>
                      <a:pt x="2885" y="1789"/>
                      <a:pt x="3469" y="3085"/>
                      <a:pt x="4437" y="4053"/>
                    </a:cubicBezTo>
                    <a:cubicBezTo>
                      <a:pt x="4912" y="4564"/>
                      <a:pt x="5532" y="4929"/>
                      <a:pt x="6208" y="5111"/>
                    </a:cubicBezTo>
                    <a:cubicBezTo>
                      <a:pt x="6974" y="5276"/>
                      <a:pt x="7796" y="5130"/>
                      <a:pt x="8453" y="4692"/>
                    </a:cubicBezTo>
                    <a:cubicBezTo>
                      <a:pt x="9786" y="3815"/>
                      <a:pt x="10479" y="2136"/>
                      <a:pt x="10698" y="91"/>
                    </a:cubicBezTo>
                    <a:cubicBezTo>
                      <a:pt x="10698" y="55"/>
                      <a:pt x="10717" y="18"/>
                      <a:pt x="1075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33"/>
              <p:cNvSpPr/>
              <p:nvPr/>
            </p:nvSpPr>
            <p:spPr>
              <a:xfrm>
                <a:off x="3587543" y="1464378"/>
                <a:ext cx="306258" cy="319013"/>
              </a:xfrm>
              <a:custGeom>
                <a:avLst/>
                <a:gdLst/>
                <a:ahLst/>
                <a:cxnLst/>
                <a:rect l="l" t="t" r="r" b="b"/>
                <a:pathLst>
                  <a:path w="7011" h="7303" extrusionOk="0">
                    <a:moveTo>
                      <a:pt x="3469" y="56"/>
                    </a:moveTo>
                    <a:cubicBezTo>
                      <a:pt x="4473" y="1"/>
                      <a:pt x="5440" y="402"/>
                      <a:pt x="6097" y="1169"/>
                    </a:cubicBezTo>
                    <a:cubicBezTo>
                      <a:pt x="6681" y="1808"/>
                      <a:pt x="6992" y="2629"/>
                      <a:pt x="7010" y="3487"/>
                    </a:cubicBezTo>
                    <a:cubicBezTo>
                      <a:pt x="7010" y="4418"/>
                      <a:pt x="6627" y="5295"/>
                      <a:pt x="5933" y="5915"/>
                    </a:cubicBezTo>
                    <a:cubicBezTo>
                      <a:pt x="5312" y="6518"/>
                      <a:pt x="4546" y="6919"/>
                      <a:pt x="3706" y="7084"/>
                    </a:cubicBezTo>
                    <a:cubicBezTo>
                      <a:pt x="2264" y="7303"/>
                      <a:pt x="1077" y="6372"/>
                      <a:pt x="548" y="5349"/>
                    </a:cubicBezTo>
                    <a:cubicBezTo>
                      <a:pt x="347" y="5003"/>
                      <a:pt x="219" y="4619"/>
                      <a:pt x="164" y="4218"/>
                    </a:cubicBezTo>
                    <a:cubicBezTo>
                      <a:pt x="0" y="2319"/>
                      <a:pt x="949" y="914"/>
                      <a:pt x="2136" y="348"/>
                    </a:cubicBezTo>
                    <a:cubicBezTo>
                      <a:pt x="2556" y="183"/>
                      <a:pt x="3012" y="74"/>
                      <a:pt x="3469" y="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33"/>
              <p:cNvSpPr/>
              <p:nvPr/>
            </p:nvSpPr>
            <p:spPr>
              <a:xfrm>
                <a:off x="3651318" y="1519417"/>
                <a:ext cx="200983" cy="185039"/>
              </a:xfrm>
              <a:custGeom>
                <a:avLst/>
                <a:gdLst/>
                <a:ahLst/>
                <a:cxnLst/>
                <a:rect l="l" t="t" r="r" b="b"/>
                <a:pathLst>
                  <a:path w="4601" h="4236" extrusionOk="0">
                    <a:moveTo>
                      <a:pt x="1917" y="110"/>
                    </a:moveTo>
                    <a:cubicBezTo>
                      <a:pt x="2666" y="0"/>
                      <a:pt x="3414" y="347"/>
                      <a:pt x="3834" y="986"/>
                    </a:cubicBezTo>
                    <a:cubicBezTo>
                      <a:pt x="3925" y="1114"/>
                      <a:pt x="3998" y="1260"/>
                      <a:pt x="4071" y="1406"/>
                    </a:cubicBezTo>
                    <a:cubicBezTo>
                      <a:pt x="4601" y="2739"/>
                      <a:pt x="3725" y="4217"/>
                      <a:pt x="2282" y="4236"/>
                    </a:cubicBezTo>
                    <a:cubicBezTo>
                      <a:pt x="1169" y="4236"/>
                      <a:pt x="165" y="3505"/>
                      <a:pt x="55" y="2428"/>
                    </a:cubicBezTo>
                    <a:cubicBezTo>
                      <a:pt x="0" y="1753"/>
                      <a:pt x="256" y="1077"/>
                      <a:pt x="785" y="639"/>
                    </a:cubicBezTo>
                    <a:cubicBezTo>
                      <a:pt x="1096" y="365"/>
                      <a:pt x="1497" y="165"/>
                      <a:pt x="191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2" name="Google Shape;382;p33"/>
            <p:cNvGrpSpPr/>
            <p:nvPr/>
          </p:nvGrpSpPr>
          <p:grpSpPr>
            <a:xfrm>
              <a:off x="5134407" y="2468361"/>
              <a:ext cx="753147" cy="515697"/>
              <a:chOff x="4549425" y="3498550"/>
              <a:chExt cx="295375" cy="202250"/>
            </a:xfrm>
          </p:grpSpPr>
          <p:sp>
            <p:nvSpPr>
              <p:cNvPr id="383" name="Google Shape;383;p33"/>
              <p:cNvSpPr/>
              <p:nvPr/>
            </p:nvSpPr>
            <p:spPr>
              <a:xfrm>
                <a:off x="4549425" y="3498550"/>
                <a:ext cx="295375" cy="202250"/>
              </a:xfrm>
              <a:custGeom>
                <a:avLst/>
                <a:gdLst/>
                <a:ahLst/>
                <a:cxnLst/>
                <a:rect l="l" t="t" r="r" b="b"/>
                <a:pathLst>
                  <a:path w="11815" h="8090" extrusionOk="0">
                    <a:moveTo>
                      <a:pt x="1" y="1"/>
                    </a:moveTo>
                    <a:lnTo>
                      <a:pt x="1" y="8090"/>
                    </a:lnTo>
                    <a:lnTo>
                      <a:pt x="11815" y="8090"/>
                    </a:lnTo>
                    <a:lnTo>
                      <a:pt x="1181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33"/>
              <p:cNvSpPr/>
              <p:nvPr/>
            </p:nvSpPr>
            <p:spPr>
              <a:xfrm>
                <a:off x="4574450" y="3683025"/>
                <a:ext cx="18125" cy="1777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11" extrusionOk="0">
                    <a:moveTo>
                      <a:pt x="0" y="0"/>
                    </a:moveTo>
                    <a:lnTo>
                      <a:pt x="0" y="711"/>
                    </a:lnTo>
                    <a:lnTo>
                      <a:pt x="725" y="711"/>
                    </a:lnTo>
                    <a:lnTo>
                      <a:pt x="725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33"/>
              <p:cNvSpPr/>
              <p:nvPr/>
            </p:nvSpPr>
            <p:spPr>
              <a:xfrm>
                <a:off x="4612500" y="3631925"/>
                <a:ext cx="17775" cy="6887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2755" extrusionOk="0">
                    <a:moveTo>
                      <a:pt x="0" y="0"/>
                    </a:moveTo>
                    <a:lnTo>
                      <a:pt x="0" y="2755"/>
                    </a:lnTo>
                    <a:lnTo>
                      <a:pt x="710" y="2755"/>
                    </a:lnTo>
                    <a:lnTo>
                      <a:pt x="71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33"/>
              <p:cNvSpPr/>
              <p:nvPr/>
            </p:nvSpPr>
            <p:spPr>
              <a:xfrm>
                <a:off x="4650175" y="3599675"/>
                <a:ext cx="17775" cy="1011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4045" extrusionOk="0">
                    <a:moveTo>
                      <a:pt x="1" y="0"/>
                    </a:moveTo>
                    <a:lnTo>
                      <a:pt x="1" y="4045"/>
                    </a:lnTo>
                    <a:lnTo>
                      <a:pt x="711" y="4045"/>
                    </a:lnTo>
                    <a:lnTo>
                      <a:pt x="71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33"/>
              <p:cNvSpPr/>
              <p:nvPr/>
            </p:nvSpPr>
            <p:spPr>
              <a:xfrm>
                <a:off x="4688225" y="3553275"/>
                <a:ext cx="17775" cy="147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901" extrusionOk="0">
                    <a:moveTo>
                      <a:pt x="1" y="1"/>
                    </a:moveTo>
                    <a:lnTo>
                      <a:pt x="1" y="5901"/>
                    </a:lnTo>
                    <a:lnTo>
                      <a:pt x="711" y="5901"/>
                    </a:lnTo>
                    <a:lnTo>
                      <a:pt x="711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33"/>
              <p:cNvSpPr/>
              <p:nvPr/>
            </p:nvSpPr>
            <p:spPr>
              <a:xfrm>
                <a:off x="4725925" y="3517050"/>
                <a:ext cx="17775" cy="1837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7350" extrusionOk="0">
                    <a:moveTo>
                      <a:pt x="0" y="0"/>
                    </a:moveTo>
                    <a:lnTo>
                      <a:pt x="0" y="7350"/>
                    </a:lnTo>
                    <a:lnTo>
                      <a:pt x="711" y="7350"/>
                    </a:lnTo>
                    <a:lnTo>
                      <a:pt x="71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33"/>
              <p:cNvSpPr/>
              <p:nvPr/>
            </p:nvSpPr>
            <p:spPr>
              <a:xfrm>
                <a:off x="4763600" y="3654025"/>
                <a:ext cx="18150" cy="4677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1871" extrusionOk="0">
                    <a:moveTo>
                      <a:pt x="1" y="1"/>
                    </a:moveTo>
                    <a:lnTo>
                      <a:pt x="1" y="1871"/>
                    </a:lnTo>
                    <a:lnTo>
                      <a:pt x="726" y="1871"/>
                    </a:lnTo>
                    <a:lnTo>
                      <a:pt x="72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33"/>
              <p:cNvSpPr/>
              <p:nvPr/>
            </p:nvSpPr>
            <p:spPr>
              <a:xfrm>
                <a:off x="4801650" y="3594225"/>
                <a:ext cx="17800" cy="106575"/>
              </a:xfrm>
              <a:custGeom>
                <a:avLst/>
                <a:gdLst/>
                <a:ahLst/>
                <a:cxnLst/>
                <a:rect l="l" t="t" r="r" b="b"/>
                <a:pathLst>
                  <a:path w="712" h="4263" extrusionOk="0">
                    <a:moveTo>
                      <a:pt x="1" y="1"/>
                    </a:moveTo>
                    <a:lnTo>
                      <a:pt x="1" y="4263"/>
                    </a:lnTo>
                    <a:lnTo>
                      <a:pt x="711" y="4263"/>
                    </a:lnTo>
                    <a:lnTo>
                      <a:pt x="71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91" name="Google Shape;391;p33"/>
            <p:cNvSpPr/>
            <p:nvPr/>
          </p:nvSpPr>
          <p:spPr>
            <a:xfrm flipH="1">
              <a:off x="5219363" y="937100"/>
              <a:ext cx="552233" cy="515696"/>
            </a:xfrm>
            <a:custGeom>
              <a:avLst/>
              <a:gdLst/>
              <a:ahLst/>
              <a:cxnLst/>
              <a:rect l="l" t="t" r="r" b="b"/>
              <a:pathLst>
                <a:path w="10565" h="9866" extrusionOk="0">
                  <a:moveTo>
                    <a:pt x="4552" y="1"/>
                  </a:moveTo>
                  <a:cubicBezTo>
                    <a:pt x="2229" y="1"/>
                    <a:pt x="0" y="1811"/>
                    <a:pt x="0" y="4539"/>
                  </a:cubicBezTo>
                  <a:cubicBezTo>
                    <a:pt x="0" y="6145"/>
                    <a:pt x="876" y="7642"/>
                    <a:pt x="2282" y="8463"/>
                  </a:cubicBezTo>
                  <a:cubicBezTo>
                    <a:pt x="2191" y="8902"/>
                    <a:pt x="2081" y="9358"/>
                    <a:pt x="1917" y="9778"/>
                  </a:cubicBezTo>
                  <a:cubicBezTo>
                    <a:pt x="1903" y="9831"/>
                    <a:pt x="1949" y="9865"/>
                    <a:pt x="1988" y="9865"/>
                  </a:cubicBezTo>
                  <a:cubicBezTo>
                    <a:pt x="2003" y="9865"/>
                    <a:pt x="2017" y="9861"/>
                    <a:pt x="2026" y="9851"/>
                  </a:cubicBezTo>
                  <a:lnTo>
                    <a:pt x="2884" y="8755"/>
                  </a:lnTo>
                  <a:cubicBezTo>
                    <a:pt x="3395" y="8956"/>
                    <a:pt x="3961" y="9048"/>
                    <a:pt x="4527" y="9048"/>
                  </a:cubicBezTo>
                  <a:cubicBezTo>
                    <a:pt x="4535" y="9048"/>
                    <a:pt x="4542" y="9048"/>
                    <a:pt x="4550" y="9048"/>
                  </a:cubicBezTo>
                  <a:cubicBezTo>
                    <a:pt x="8551" y="9048"/>
                    <a:pt x="10564" y="4186"/>
                    <a:pt x="7722" y="1344"/>
                  </a:cubicBezTo>
                  <a:cubicBezTo>
                    <a:pt x="6800" y="416"/>
                    <a:pt x="5665" y="1"/>
                    <a:pt x="45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3"/>
            <p:cNvSpPr/>
            <p:nvPr/>
          </p:nvSpPr>
          <p:spPr>
            <a:xfrm flipH="1">
              <a:off x="5360335" y="1047286"/>
              <a:ext cx="349268" cy="295953"/>
            </a:xfrm>
            <a:custGeom>
              <a:avLst/>
              <a:gdLst/>
              <a:ahLst/>
              <a:cxnLst/>
              <a:rect l="l" t="t" r="r" b="b"/>
              <a:pathLst>
                <a:path w="6682" h="5662" extrusionOk="0">
                  <a:moveTo>
                    <a:pt x="1721" y="1"/>
                  </a:moveTo>
                  <a:cubicBezTo>
                    <a:pt x="861" y="1"/>
                    <a:pt x="1" y="606"/>
                    <a:pt x="1" y="1700"/>
                  </a:cubicBezTo>
                  <a:cubicBezTo>
                    <a:pt x="1" y="3599"/>
                    <a:pt x="3341" y="5662"/>
                    <a:pt x="3341" y="5662"/>
                  </a:cubicBezTo>
                  <a:cubicBezTo>
                    <a:pt x="3341" y="5662"/>
                    <a:pt x="6682" y="3380"/>
                    <a:pt x="6682" y="1700"/>
                  </a:cubicBezTo>
                  <a:cubicBezTo>
                    <a:pt x="6682" y="769"/>
                    <a:pt x="5915" y="3"/>
                    <a:pt x="4984" y="3"/>
                  </a:cubicBezTo>
                  <a:cubicBezTo>
                    <a:pt x="4218" y="3"/>
                    <a:pt x="3560" y="496"/>
                    <a:pt x="3341" y="1226"/>
                  </a:cubicBezTo>
                  <a:cubicBezTo>
                    <a:pt x="3098" y="389"/>
                    <a:pt x="2410" y="1"/>
                    <a:pt x="172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3"/>
            <p:cNvSpPr/>
            <p:nvPr/>
          </p:nvSpPr>
          <p:spPr>
            <a:xfrm flipH="1">
              <a:off x="5394676" y="1144718"/>
              <a:ext cx="293914" cy="108826"/>
            </a:xfrm>
            <a:custGeom>
              <a:avLst/>
              <a:gdLst/>
              <a:ahLst/>
              <a:cxnLst/>
              <a:rect l="l" t="t" r="r" b="b"/>
              <a:pathLst>
                <a:path w="5623" h="2082" extrusionOk="0">
                  <a:moveTo>
                    <a:pt x="2428" y="1"/>
                  </a:moveTo>
                  <a:cubicBezTo>
                    <a:pt x="2410" y="1"/>
                    <a:pt x="2392" y="19"/>
                    <a:pt x="2373" y="37"/>
                  </a:cubicBezTo>
                  <a:lnTo>
                    <a:pt x="2081" y="1078"/>
                  </a:lnTo>
                  <a:lnTo>
                    <a:pt x="0" y="1078"/>
                  </a:lnTo>
                  <a:cubicBezTo>
                    <a:pt x="18" y="1114"/>
                    <a:pt x="55" y="1151"/>
                    <a:pt x="73" y="1187"/>
                  </a:cubicBezTo>
                  <a:lnTo>
                    <a:pt x="2136" y="1187"/>
                  </a:lnTo>
                  <a:cubicBezTo>
                    <a:pt x="2154" y="1187"/>
                    <a:pt x="2191" y="1169"/>
                    <a:pt x="2191" y="1151"/>
                  </a:cubicBezTo>
                  <a:lnTo>
                    <a:pt x="2428" y="293"/>
                  </a:lnTo>
                  <a:lnTo>
                    <a:pt x="2885" y="2027"/>
                  </a:lnTo>
                  <a:cubicBezTo>
                    <a:pt x="2903" y="2045"/>
                    <a:pt x="2921" y="2063"/>
                    <a:pt x="2939" y="2082"/>
                  </a:cubicBezTo>
                  <a:cubicBezTo>
                    <a:pt x="2976" y="2082"/>
                    <a:pt x="2994" y="2063"/>
                    <a:pt x="2994" y="2027"/>
                  </a:cubicBezTo>
                  <a:lnTo>
                    <a:pt x="3487" y="804"/>
                  </a:lnTo>
                  <a:lnTo>
                    <a:pt x="3651" y="1406"/>
                  </a:lnTo>
                  <a:cubicBezTo>
                    <a:pt x="3651" y="1425"/>
                    <a:pt x="3688" y="1443"/>
                    <a:pt x="3706" y="1443"/>
                  </a:cubicBezTo>
                  <a:lnTo>
                    <a:pt x="5532" y="1443"/>
                  </a:lnTo>
                  <a:cubicBezTo>
                    <a:pt x="5568" y="1406"/>
                    <a:pt x="5605" y="1370"/>
                    <a:pt x="5623" y="1315"/>
                  </a:cubicBezTo>
                  <a:lnTo>
                    <a:pt x="5623" y="1315"/>
                  </a:lnTo>
                  <a:lnTo>
                    <a:pt x="3761" y="1333"/>
                  </a:lnTo>
                  <a:lnTo>
                    <a:pt x="3578" y="585"/>
                  </a:lnTo>
                  <a:cubicBezTo>
                    <a:pt x="3578" y="567"/>
                    <a:pt x="3560" y="548"/>
                    <a:pt x="3523" y="548"/>
                  </a:cubicBezTo>
                  <a:cubicBezTo>
                    <a:pt x="3505" y="548"/>
                    <a:pt x="3469" y="567"/>
                    <a:pt x="3469" y="585"/>
                  </a:cubicBezTo>
                  <a:lnTo>
                    <a:pt x="2976" y="1826"/>
                  </a:lnTo>
                  <a:lnTo>
                    <a:pt x="2501" y="37"/>
                  </a:lnTo>
                  <a:cubicBezTo>
                    <a:pt x="2483" y="19"/>
                    <a:pt x="2465" y="1"/>
                    <a:pt x="242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3"/>
            <p:cNvSpPr/>
            <p:nvPr/>
          </p:nvSpPr>
          <p:spPr>
            <a:xfrm>
              <a:off x="7084550" y="622868"/>
              <a:ext cx="430242" cy="425873"/>
            </a:xfrm>
            <a:custGeom>
              <a:avLst/>
              <a:gdLst/>
              <a:ahLst/>
              <a:cxnLst/>
              <a:rect l="l" t="t" r="r" b="b"/>
              <a:pathLst>
                <a:path w="5712" h="5654" extrusionOk="0">
                  <a:moveTo>
                    <a:pt x="2872" y="1323"/>
                  </a:moveTo>
                  <a:cubicBezTo>
                    <a:pt x="2914" y="1323"/>
                    <a:pt x="2958" y="1327"/>
                    <a:pt x="3001" y="1334"/>
                  </a:cubicBezTo>
                  <a:lnTo>
                    <a:pt x="3073" y="1334"/>
                  </a:lnTo>
                  <a:cubicBezTo>
                    <a:pt x="3110" y="1341"/>
                    <a:pt x="3121" y="1341"/>
                    <a:pt x="3131" y="1341"/>
                  </a:cubicBezTo>
                  <a:cubicBezTo>
                    <a:pt x="3142" y="1341"/>
                    <a:pt x="3153" y="1341"/>
                    <a:pt x="3189" y="1349"/>
                  </a:cubicBezTo>
                  <a:cubicBezTo>
                    <a:pt x="3247" y="1363"/>
                    <a:pt x="3291" y="1378"/>
                    <a:pt x="3349" y="1392"/>
                  </a:cubicBezTo>
                  <a:lnTo>
                    <a:pt x="3392" y="1407"/>
                  </a:lnTo>
                  <a:cubicBezTo>
                    <a:pt x="3465" y="1436"/>
                    <a:pt x="3537" y="1465"/>
                    <a:pt x="3595" y="1508"/>
                  </a:cubicBezTo>
                  <a:lnTo>
                    <a:pt x="3668" y="1537"/>
                  </a:lnTo>
                  <a:cubicBezTo>
                    <a:pt x="3682" y="1552"/>
                    <a:pt x="3697" y="1566"/>
                    <a:pt x="3726" y="1581"/>
                  </a:cubicBezTo>
                  <a:lnTo>
                    <a:pt x="3784" y="1624"/>
                  </a:lnTo>
                  <a:lnTo>
                    <a:pt x="3842" y="1668"/>
                  </a:lnTo>
                  <a:lnTo>
                    <a:pt x="3900" y="1711"/>
                  </a:lnTo>
                  <a:cubicBezTo>
                    <a:pt x="3929" y="1740"/>
                    <a:pt x="3972" y="1783"/>
                    <a:pt x="4001" y="1812"/>
                  </a:cubicBezTo>
                  <a:cubicBezTo>
                    <a:pt x="4016" y="1827"/>
                    <a:pt x="4030" y="1841"/>
                    <a:pt x="4045" y="1856"/>
                  </a:cubicBezTo>
                  <a:cubicBezTo>
                    <a:pt x="4059" y="1885"/>
                    <a:pt x="4088" y="1914"/>
                    <a:pt x="4103" y="1943"/>
                  </a:cubicBezTo>
                  <a:lnTo>
                    <a:pt x="4132" y="1986"/>
                  </a:lnTo>
                  <a:cubicBezTo>
                    <a:pt x="4161" y="2030"/>
                    <a:pt x="4190" y="2073"/>
                    <a:pt x="4219" y="2131"/>
                  </a:cubicBezTo>
                  <a:cubicBezTo>
                    <a:pt x="4233" y="2146"/>
                    <a:pt x="4248" y="2175"/>
                    <a:pt x="4248" y="2189"/>
                  </a:cubicBezTo>
                  <a:lnTo>
                    <a:pt x="4248" y="2204"/>
                  </a:lnTo>
                  <a:cubicBezTo>
                    <a:pt x="4262" y="2218"/>
                    <a:pt x="4277" y="2247"/>
                    <a:pt x="4277" y="2262"/>
                  </a:cubicBezTo>
                  <a:cubicBezTo>
                    <a:pt x="4277" y="2291"/>
                    <a:pt x="4291" y="2305"/>
                    <a:pt x="4291" y="2320"/>
                  </a:cubicBezTo>
                  <a:lnTo>
                    <a:pt x="4306" y="2349"/>
                  </a:lnTo>
                  <a:cubicBezTo>
                    <a:pt x="4320" y="2407"/>
                    <a:pt x="4335" y="2450"/>
                    <a:pt x="4349" y="2508"/>
                  </a:cubicBezTo>
                  <a:lnTo>
                    <a:pt x="4349" y="2552"/>
                  </a:lnTo>
                  <a:cubicBezTo>
                    <a:pt x="4349" y="2566"/>
                    <a:pt x="4364" y="2624"/>
                    <a:pt x="4364" y="2668"/>
                  </a:cubicBezTo>
                  <a:cubicBezTo>
                    <a:pt x="4364" y="2711"/>
                    <a:pt x="4364" y="2769"/>
                    <a:pt x="4364" y="2827"/>
                  </a:cubicBezTo>
                  <a:cubicBezTo>
                    <a:pt x="4378" y="2871"/>
                    <a:pt x="4378" y="2929"/>
                    <a:pt x="4378" y="2987"/>
                  </a:cubicBezTo>
                  <a:lnTo>
                    <a:pt x="4378" y="3001"/>
                  </a:lnTo>
                  <a:cubicBezTo>
                    <a:pt x="4378" y="3016"/>
                    <a:pt x="4378" y="3059"/>
                    <a:pt x="4364" y="3074"/>
                  </a:cubicBezTo>
                  <a:cubicBezTo>
                    <a:pt x="4364" y="3103"/>
                    <a:pt x="4364" y="3132"/>
                    <a:pt x="4349" y="3161"/>
                  </a:cubicBezTo>
                  <a:cubicBezTo>
                    <a:pt x="4349" y="3204"/>
                    <a:pt x="4335" y="3248"/>
                    <a:pt x="4320" y="3306"/>
                  </a:cubicBezTo>
                  <a:lnTo>
                    <a:pt x="4277" y="3393"/>
                  </a:lnTo>
                  <a:cubicBezTo>
                    <a:pt x="4277" y="3421"/>
                    <a:pt x="4262" y="3436"/>
                    <a:pt x="4248" y="3465"/>
                  </a:cubicBezTo>
                  <a:lnTo>
                    <a:pt x="4219" y="3523"/>
                  </a:lnTo>
                  <a:cubicBezTo>
                    <a:pt x="4190" y="3566"/>
                    <a:pt x="4175" y="3624"/>
                    <a:pt x="4132" y="3668"/>
                  </a:cubicBezTo>
                  <a:cubicBezTo>
                    <a:pt x="4132" y="3668"/>
                    <a:pt x="4117" y="3682"/>
                    <a:pt x="4117" y="3697"/>
                  </a:cubicBezTo>
                  <a:cubicBezTo>
                    <a:pt x="4103" y="3711"/>
                    <a:pt x="4103" y="3711"/>
                    <a:pt x="4103" y="3711"/>
                  </a:cubicBezTo>
                  <a:lnTo>
                    <a:pt x="4074" y="3755"/>
                  </a:lnTo>
                  <a:lnTo>
                    <a:pt x="4030" y="3813"/>
                  </a:lnTo>
                  <a:cubicBezTo>
                    <a:pt x="4001" y="3842"/>
                    <a:pt x="3972" y="3871"/>
                    <a:pt x="3943" y="3900"/>
                  </a:cubicBezTo>
                  <a:lnTo>
                    <a:pt x="3900" y="3943"/>
                  </a:lnTo>
                  <a:lnTo>
                    <a:pt x="3856" y="3972"/>
                  </a:lnTo>
                  <a:lnTo>
                    <a:pt x="3798" y="4030"/>
                  </a:lnTo>
                  <a:cubicBezTo>
                    <a:pt x="3755" y="4059"/>
                    <a:pt x="3697" y="4103"/>
                    <a:pt x="3639" y="4132"/>
                  </a:cubicBezTo>
                  <a:lnTo>
                    <a:pt x="3595" y="4161"/>
                  </a:lnTo>
                  <a:lnTo>
                    <a:pt x="3523" y="4190"/>
                  </a:lnTo>
                  <a:lnTo>
                    <a:pt x="3465" y="4219"/>
                  </a:lnTo>
                  <a:lnTo>
                    <a:pt x="3378" y="4262"/>
                  </a:lnTo>
                  <a:cubicBezTo>
                    <a:pt x="3349" y="4262"/>
                    <a:pt x="3334" y="4277"/>
                    <a:pt x="3320" y="4277"/>
                  </a:cubicBezTo>
                  <a:cubicBezTo>
                    <a:pt x="3276" y="4291"/>
                    <a:pt x="3233" y="4306"/>
                    <a:pt x="3189" y="4306"/>
                  </a:cubicBezTo>
                  <a:lnTo>
                    <a:pt x="3131" y="4320"/>
                  </a:lnTo>
                  <a:lnTo>
                    <a:pt x="3059" y="4335"/>
                  </a:lnTo>
                  <a:cubicBezTo>
                    <a:pt x="3001" y="4342"/>
                    <a:pt x="2947" y="4346"/>
                    <a:pt x="2894" y="4346"/>
                  </a:cubicBezTo>
                  <a:cubicBezTo>
                    <a:pt x="2842" y="4346"/>
                    <a:pt x="2791" y="4342"/>
                    <a:pt x="2740" y="4335"/>
                  </a:cubicBezTo>
                  <a:lnTo>
                    <a:pt x="2610" y="4335"/>
                  </a:lnTo>
                  <a:lnTo>
                    <a:pt x="2552" y="4320"/>
                  </a:lnTo>
                  <a:cubicBezTo>
                    <a:pt x="2479" y="4306"/>
                    <a:pt x="2407" y="4277"/>
                    <a:pt x="2334" y="4262"/>
                  </a:cubicBezTo>
                  <a:lnTo>
                    <a:pt x="2276" y="4233"/>
                  </a:lnTo>
                  <a:lnTo>
                    <a:pt x="2218" y="4204"/>
                  </a:lnTo>
                  <a:lnTo>
                    <a:pt x="2146" y="4161"/>
                  </a:lnTo>
                  <a:cubicBezTo>
                    <a:pt x="2102" y="4132"/>
                    <a:pt x="2059" y="4103"/>
                    <a:pt x="2030" y="4088"/>
                  </a:cubicBezTo>
                  <a:lnTo>
                    <a:pt x="1972" y="4045"/>
                  </a:lnTo>
                  <a:cubicBezTo>
                    <a:pt x="1957" y="4030"/>
                    <a:pt x="1928" y="4016"/>
                    <a:pt x="1914" y="4001"/>
                  </a:cubicBezTo>
                  <a:cubicBezTo>
                    <a:pt x="1899" y="3987"/>
                    <a:pt x="1870" y="3958"/>
                    <a:pt x="1856" y="3943"/>
                  </a:cubicBezTo>
                  <a:cubicBezTo>
                    <a:pt x="1827" y="3914"/>
                    <a:pt x="1812" y="3900"/>
                    <a:pt x="1783" y="3885"/>
                  </a:cubicBezTo>
                  <a:lnTo>
                    <a:pt x="1740" y="3827"/>
                  </a:lnTo>
                  <a:cubicBezTo>
                    <a:pt x="1682" y="3755"/>
                    <a:pt x="1624" y="3682"/>
                    <a:pt x="1580" y="3610"/>
                  </a:cubicBezTo>
                  <a:cubicBezTo>
                    <a:pt x="1566" y="3595"/>
                    <a:pt x="1551" y="3566"/>
                    <a:pt x="1537" y="3552"/>
                  </a:cubicBezTo>
                  <a:cubicBezTo>
                    <a:pt x="1537" y="3523"/>
                    <a:pt x="1522" y="3494"/>
                    <a:pt x="1508" y="3479"/>
                  </a:cubicBezTo>
                  <a:cubicBezTo>
                    <a:pt x="1493" y="3465"/>
                    <a:pt x="1493" y="3450"/>
                    <a:pt x="1493" y="3436"/>
                  </a:cubicBezTo>
                  <a:cubicBezTo>
                    <a:pt x="1479" y="3421"/>
                    <a:pt x="1479" y="3421"/>
                    <a:pt x="1479" y="3407"/>
                  </a:cubicBezTo>
                  <a:lnTo>
                    <a:pt x="1464" y="3364"/>
                  </a:lnTo>
                  <a:lnTo>
                    <a:pt x="1450" y="3320"/>
                  </a:lnTo>
                  <a:cubicBezTo>
                    <a:pt x="1435" y="3306"/>
                    <a:pt x="1435" y="3306"/>
                    <a:pt x="1450" y="3306"/>
                  </a:cubicBezTo>
                  <a:cubicBezTo>
                    <a:pt x="1450" y="3277"/>
                    <a:pt x="1435" y="3262"/>
                    <a:pt x="1421" y="3233"/>
                  </a:cubicBezTo>
                  <a:cubicBezTo>
                    <a:pt x="1421" y="3219"/>
                    <a:pt x="1406" y="3175"/>
                    <a:pt x="1406" y="3146"/>
                  </a:cubicBezTo>
                  <a:cubicBezTo>
                    <a:pt x="1392" y="3117"/>
                    <a:pt x="1406" y="3103"/>
                    <a:pt x="1392" y="3088"/>
                  </a:cubicBezTo>
                  <a:cubicBezTo>
                    <a:pt x="1377" y="3074"/>
                    <a:pt x="1377" y="3016"/>
                    <a:pt x="1377" y="2987"/>
                  </a:cubicBezTo>
                  <a:cubicBezTo>
                    <a:pt x="1363" y="2943"/>
                    <a:pt x="1377" y="2885"/>
                    <a:pt x="1377" y="2827"/>
                  </a:cubicBezTo>
                  <a:lnTo>
                    <a:pt x="1377" y="2668"/>
                  </a:lnTo>
                  <a:cubicBezTo>
                    <a:pt x="1377" y="2668"/>
                    <a:pt x="1377" y="2668"/>
                    <a:pt x="1377" y="2653"/>
                  </a:cubicBezTo>
                  <a:lnTo>
                    <a:pt x="1392" y="2581"/>
                  </a:lnTo>
                  <a:cubicBezTo>
                    <a:pt x="1392" y="2552"/>
                    <a:pt x="1392" y="2537"/>
                    <a:pt x="1406" y="2508"/>
                  </a:cubicBezTo>
                  <a:cubicBezTo>
                    <a:pt x="1406" y="2450"/>
                    <a:pt x="1421" y="2407"/>
                    <a:pt x="1435" y="2349"/>
                  </a:cubicBezTo>
                  <a:lnTo>
                    <a:pt x="1464" y="2291"/>
                  </a:lnTo>
                  <a:lnTo>
                    <a:pt x="1479" y="2247"/>
                  </a:lnTo>
                  <a:cubicBezTo>
                    <a:pt x="1479" y="2233"/>
                    <a:pt x="1493" y="2233"/>
                    <a:pt x="1493" y="2218"/>
                  </a:cubicBezTo>
                  <a:cubicBezTo>
                    <a:pt x="1493" y="2204"/>
                    <a:pt x="1508" y="2189"/>
                    <a:pt x="1508" y="2175"/>
                  </a:cubicBezTo>
                  <a:cubicBezTo>
                    <a:pt x="1522" y="2131"/>
                    <a:pt x="1551" y="2102"/>
                    <a:pt x="1580" y="2059"/>
                  </a:cubicBezTo>
                  <a:lnTo>
                    <a:pt x="1609" y="2015"/>
                  </a:lnTo>
                  <a:lnTo>
                    <a:pt x="1638" y="1957"/>
                  </a:lnTo>
                  <a:lnTo>
                    <a:pt x="1682" y="1899"/>
                  </a:lnTo>
                  <a:lnTo>
                    <a:pt x="1740" y="1841"/>
                  </a:lnTo>
                  <a:lnTo>
                    <a:pt x="1798" y="1783"/>
                  </a:lnTo>
                  <a:cubicBezTo>
                    <a:pt x="1885" y="1682"/>
                    <a:pt x="1986" y="1595"/>
                    <a:pt x="2102" y="1537"/>
                  </a:cubicBezTo>
                  <a:lnTo>
                    <a:pt x="2160" y="1494"/>
                  </a:lnTo>
                  <a:lnTo>
                    <a:pt x="2218" y="1465"/>
                  </a:lnTo>
                  <a:lnTo>
                    <a:pt x="2276" y="1450"/>
                  </a:lnTo>
                  <a:cubicBezTo>
                    <a:pt x="2305" y="1436"/>
                    <a:pt x="2349" y="1421"/>
                    <a:pt x="2378" y="1407"/>
                  </a:cubicBezTo>
                  <a:lnTo>
                    <a:pt x="2436" y="1392"/>
                  </a:lnTo>
                  <a:lnTo>
                    <a:pt x="2494" y="1363"/>
                  </a:lnTo>
                  <a:lnTo>
                    <a:pt x="2566" y="1349"/>
                  </a:lnTo>
                  <a:lnTo>
                    <a:pt x="2624" y="1349"/>
                  </a:lnTo>
                  <a:cubicBezTo>
                    <a:pt x="2639" y="1334"/>
                    <a:pt x="2668" y="1334"/>
                    <a:pt x="2682" y="1334"/>
                  </a:cubicBezTo>
                  <a:lnTo>
                    <a:pt x="2755" y="1334"/>
                  </a:lnTo>
                  <a:cubicBezTo>
                    <a:pt x="2791" y="1327"/>
                    <a:pt x="2831" y="1323"/>
                    <a:pt x="2872" y="1323"/>
                  </a:cubicBezTo>
                  <a:close/>
                  <a:moveTo>
                    <a:pt x="2871" y="1"/>
                  </a:moveTo>
                  <a:cubicBezTo>
                    <a:pt x="2769" y="1"/>
                    <a:pt x="2668" y="1"/>
                    <a:pt x="2566" y="15"/>
                  </a:cubicBezTo>
                  <a:cubicBezTo>
                    <a:pt x="2407" y="30"/>
                    <a:pt x="2276" y="189"/>
                    <a:pt x="2291" y="348"/>
                  </a:cubicBezTo>
                  <a:lnTo>
                    <a:pt x="2291" y="377"/>
                  </a:lnTo>
                  <a:cubicBezTo>
                    <a:pt x="2291" y="392"/>
                    <a:pt x="2291" y="406"/>
                    <a:pt x="2291" y="421"/>
                  </a:cubicBezTo>
                  <a:cubicBezTo>
                    <a:pt x="2291" y="537"/>
                    <a:pt x="2218" y="653"/>
                    <a:pt x="2117" y="696"/>
                  </a:cubicBezTo>
                  <a:lnTo>
                    <a:pt x="2088" y="711"/>
                  </a:lnTo>
                  <a:lnTo>
                    <a:pt x="1986" y="740"/>
                  </a:lnTo>
                  <a:lnTo>
                    <a:pt x="1914" y="783"/>
                  </a:lnTo>
                  <a:lnTo>
                    <a:pt x="1899" y="783"/>
                  </a:lnTo>
                  <a:cubicBezTo>
                    <a:pt x="1860" y="801"/>
                    <a:pt x="1819" y="809"/>
                    <a:pt x="1777" y="809"/>
                  </a:cubicBezTo>
                  <a:cubicBezTo>
                    <a:pt x="1680" y="809"/>
                    <a:pt x="1583" y="763"/>
                    <a:pt x="1522" y="682"/>
                  </a:cubicBezTo>
                  <a:cubicBezTo>
                    <a:pt x="1460" y="601"/>
                    <a:pt x="1370" y="560"/>
                    <a:pt x="1276" y="560"/>
                  </a:cubicBezTo>
                  <a:cubicBezTo>
                    <a:pt x="1218" y="560"/>
                    <a:pt x="1158" y="576"/>
                    <a:pt x="1102" y="609"/>
                  </a:cubicBezTo>
                  <a:lnTo>
                    <a:pt x="1073" y="624"/>
                  </a:lnTo>
                  <a:cubicBezTo>
                    <a:pt x="1001" y="682"/>
                    <a:pt x="914" y="754"/>
                    <a:pt x="841" y="827"/>
                  </a:cubicBezTo>
                  <a:cubicBezTo>
                    <a:pt x="769" y="899"/>
                    <a:pt x="711" y="972"/>
                    <a:pt x="638" y="1059"/>
                  </a:cubicBezTo>
                  <a:cubicBezTo>
                    <a:pt x="580" y="1131"/>
                    <a:pt x="551" y="1247"/>
                    <a:pt x="580" y="1349"/>
                  </a:cubicBezTo>
                  <a:cubicBezTo>
                    <a:pt x="595" y="1363"/>
                    <a:pt x="609" y="1392"/>
                    <a:pt x="624" y="1421"/>
                  </a:cubicBezTo>
                  <a:cubicBezTo>
                    <a:pt x="638" y="1450"/>
                    <a:pt x="653" y="1465"/>
                    <a:pt x="667" y="1479"/>
                  </a:cubicBezTo>
                  <a:lnTo>
                    <a:pt x="696" y="1508"/>
                  </a:lnTo>
                  <a:cubicBezTo>
                    <a:pt x="812" y="1595"/>
                    <a:pt x="856" y="1740"/>
                    <a:pt x="798" y="1885"/>
                  </a:cubicBezTo>
                  <a:cubicBezTo>
                    <a:pt x="769" y="1943"/>
                    <a:pt x="740" y="2001"/>
                    <a:pt x="725" y="2059"/>
                  </a:cubicBezTo>
                  <a:cubicBezTo>
                    <a:pt x="711" y="2102"/>
                    <a:pt x="682" y="2131"/>
                    <a:pt x="653" y="2160"/>
                  </a:cubicBezTo>
                  <a:cubicBezTo>
                    <a:pt x="638" y="2175"/>
                    <a:pt x="624" y="2189"/>
                    <a:pt x="609" y="2204"/>
                  </a:cubicBezTo>
                  <a:cubicBezTo>
                    <a:pt x="595" y="2218"/>
                    <a:pt x="566" y="2233"/>
                    <a:pt x="551" y="2233"/>
                  </a:cubicBezTo>
                  <a:lnTo>
                    <a:pt x="493" y="2262"/>
                  </a:lnTo>
                  <a:lnTo>
                    <a:pt x="334" y="2262"/>
                  </a:lnTo>
                  <a:cubicBezTo>
                    <a:pt x="327" y="2255"/>
                    <a:pt x="319" y="2251"/>
                    <a:pt x="310" y="2251"/>
                  </a:cubicBezTo>
                  <a:cubicBezTo>
                    <a:pt x="301" y="2251"/>
                    <a:pt x="290" y="2255"/>
                    <a:pt x="276" y="2262"/>
                  </a:cubicBezTo>
                  <a:cubicBezTo>
                    <a:pt x="145" y="2276"/>
                    <a:pt x="44" y="2392"/>
                    <a:pt x="29" y="2523"/>
                  </a:cubicBezTo>
                  <a:cubicBezTo>
                    <a:pt x="0" y="2726"/>
                    <a:pt x="0" y="2929"/>
                    <a:pt x="29" y="3132"/>
                  </a:cubicBezTo>
                  <a:cubicBezTo>
                    <a:pt x="44" y="3277"/>
                    <a:pt x="145" y="3393"/>
                    <a:pt x="276" y="3407"/>
                  </a:cubicBezTo>
                  <a:cubicBezTo>
                    <a:pt x="298" y="3414"/>
                    <a:pt x="316" y="3418"/>
                    <a:pt x="332" y="3418"/>
                  </a:cubicBezTo>
                  <a:cubicBezTo>
                    <a:pt x="348" y="3418"/>
                    <a:pt x="363" y="3414"/>
                    <a:pt x="377" y="3407"/>
                  </a:cubicBezTo>
                  <a:lnTo>
                    <a:pt x="435" y="3407"/>
                  </a:lnTo>
                  <a:cubicBezTo>
                    <a:pt x="493" y="3407"/>
                    <a:pt x="551" y="3436"/>
                    <a:pt x="609" y="3465"/>
                  </a:cubicBezTo>
                  <a:cubicBezTo>
                    <a:pt x="624" y="3479"/>
                    <a:pt x="638" y="3479"/>
                    <a:pt x="653" y="3494"/>
                  </a:cubicBezTo>
                  <a:cubicBezTo>
                    <a:pt x="682" y="3523"/>
                    <a:pt x="711" y="3566"/>
                    <a:pt x="725" y="3610"/>
                  </a:cubicBezTo>
                  <a:cubicBezTo>
                    <a:pt x="754" y="3668"/>
                    <a:pt x="769" y="3740"/>
                    <a:pt x="798" y="3798"/>
                  </a:cubicBezTo>
                  <a:cubicBezTo>
                    <a:pt x="870" y="3914"/>
                    <a:pt x="841" y="4059"/>
                    <a:pt x="725" y="4161"/>
                  </a:cubicBezTo>
                  <a:lnTo>
                    <a:pt x="696" y="4175"/>
                  </a:lnTo>
                  <a:lnTo>
                    <a:pt x="667" y="4204"/>
                  </a:lnTo>
                  <a:cubicBezTo>
                    <a:pt x="653" y="4219"/>
                    <a:pt x="638" y="4233"/>
                    <a:pt x="624" y="4262"/>
                  </a:cubicBezTo>
                  <a:cubicBezTo>
                    <a:pt x="609" y="4277"/>
                    <a:pt x="595" y="4306"/>
                    <a:pt x="595" y="4335"/>
                  </a:cubicBezTo>
                  <a:lnTo>
                    <a:pt x="595" y="4364"/>
                  </a:lnTo>
                  <a:cubicBezTo>
                    <a:pt x="595" y="4378"/>
                    <a:pt x="595" y="4393"/>
                    <a:pt x="595" y="4393"/>
                  </a:cubicBezTo>
                  <a:cubicBezTo>
                    <a:pt x="595" y="4407"/>
                    <a:pt x="595" y="4422"/>
                    <a:pt x="595" y="4422"/>
                  </a:cubicBezTo>
                  <a:cubicBezTo>
                    <a:pt x="595" y="4436"/>
                    <a:pt x="595" y="4451"/>
                    <a:pt x="595" y="4465"/>
                  </a:cubicBezTo>
                  <a:lnTo>
                    <a:pt x="595" y="4509"/>
                  </a:lnTo>
                  <a:lnTo>
                    <a:pt x="595" y="4523"/>
                  </a:lnTo>
                  <a:cubicBezTo>
                    <a:pt x="595" y="4538"/>
                    <a:pt x="595" y="4552"/>
                    <a:pt x="609" y="4552"/>
                  </a:cubicBezTo>
                  <a:lnTo>
                    <a:pt x="638" y="4596"/>
                  </a:lnTo>
                  <a:cubicBezTo>
                    <a:pt x="696" y="4668"/>
                    <a:pt x="769" y="4755"/>
                    <a:pt x="841" y="4828"/>
                  </a:cubicBezTo>
                  <a:cubicBezTo>
                    <a:pt x="914" y="4900"/>
                    <a:pt x="986" y="4958"/>
                    <a:pt x="1073" y="5031"/>
                  </a:cubicBezTo>
                  <a:cubicBezTo>
                    <a:pt x="1121" y="5066"/>
                    <a:pt x="1188" y="5092"/>
                    <a:pt x="1251" y="5092"/>
                  </a:cubicBezTo>
                  <a:cubicBezTo>
                    <a:pt x="1264" y="5092"/>
                    <a:pt x="1278" y="5091"/>
                    <a:pt x="1291" y="5089"/>
                  </a:cubicBezTo>
                  <a:cubicBezTo>
                    <a:pt x="1319" y="5089"/>
                    <a:pt x="1348" y="5089"/>
                    <a:pt x="1363" y="5074"/>
                  </a:cubicBezTo>
                  <a:cubicBezTo>
                    <a:pt x="1421" y="5060"/>
                    <a:pt x="1479" y="5016"/>
                    <a:pt x="1508" y="4973"/>
                  </a:cubicBezTo>
                  <a:lnTo>
                    <a:pt x="1537" y="4944"/>
                  </a:lnTo>
                  <a:cubicBezTo>
                    <a:pt x="1580" y="4900"/>
                    <a:pt x="1609" y="4871"/>
                    <a:pt x="1667" y="4857"/>
                  </a:cubicBezTo>
                  <a:lnTo>
                    <a:pt x="1769" y="4842"/>
                  </a:lnTo>
                  <a:cubicBezTo>
                    <a:pt x="1812" y="4842"/>
                    <a:pt x="1856" y="4857"/>
                    <a:pt x="1899" y="4871"/>
                  </a:cubicBezTo>
                  <a:cubicBezTo>
                    <a:pt x="1957" y="4900"/>
                    <a:pt x="2015" y="4929"/>
                    <a:pt x="2073" y="4944"/>
                  </a:cubicBezTo>
                  <a:cubicBezTo>
                    <a:pt x="2131" y="4973"/>
                    <a:pt x="2189" y="5016"/>
                    <a:pt x="2218" y="5060"/>
                  </a:cubicBezTo>
                  <a:cubicBezTo>
                    <a:pt x="2233" y="5074"/>
                    <a:pt x="2247" y="5103"/>
                    <a:pt x="2262" y="5117"/>
                  </a:cubicBezTo>
                  <a:cubicBezTo>
                    <a:pt x="2276" y="5175"/>
                    <a:pt x="2276" y="5233"/>
                    <a:pt x="2276" y="5277"/>
                  </a:cubicBezTo>
                  <a:cubicBezTo>
                    <a:pt x="2247" y="5451"/>
                    <a:pt x="2349" y="5596"/>
                    <a:pt x="2508" y="5639"/>
                  </a:cubicBezTo>
                  <a:lnTo>
                    <a:pt x="2552" y="5639"/>
                  </a:lnTo>
                  <a:cubicBezTo>
                    <a:pt x="2653" y="5654"/>
                    <a:pt x="2755" y="5654"/>
                    <a:pt x="2856" y="5654"/>
                  </a:cubicBezTo>
                  <a:cubicBezTo>
                    <a:pt x="2958" y="5654"/>
                    <a:pt x="3059" y="5654"/>
                    <a:pt x="3160" y="5639"/>
                  </a:cubicBezTo>
                  <a:cubicBezTo>
                    <a:pt x="3233" y="5625"/>
                    <a:pt x="3291" y="5596"/>
                    <a:pt x="3334" y="5538"/>
                  </a:cubicBezTo>
                  <a:cubicBezTo>
                    <a:pt x="3363" y="5509"/>
                    <a:pt x="3392" y="5480"/>
                    <a:pt x="3407" y="5436"/>
                  </a:cubicBezTo>
                  <a:cubicBezTo>
                    <a:pt x="3421" y="5378"/>
                    <a:pt x="3436" y="5335"/>
                    <a:pt x="3421" y="5277"/>
                  </a:cubicBezTo>
                  <a:cubicBezTo>
                    <a:pt x="3421" y="5262"/>
                    <a:pt x="3421" y="5248"/>
                    <a:pt x="3421" y="5233"/>
                  </a:cubicBezTo>
                  <a:cubicBezTo>
                    <a:pt x="3421" y="5103"/>
                    <a:pt x="3508" y="4987"/>
                    <a:pt x="3624" y="4944"/>
                  </a:cubicBezTo>
                  <a:cubicBezTo>
                    <a:pt x="3682" y="4915"/>
                    <a:pt x="3755" y="4886"/>
                    <a:pt x="3813" y="4857"/>
                  </a:cubicBezTo>
                  <a:cubicBezTo>
                    <a:pt x="3856" y="4842"/>
                    <a:pt x="3903" y="4835"/>
                    <a:pt x="3949" y="4835"/>
                  </a:cubicBezTo>
                  <a:cubicBezTo>
                    <a:pt x="3994" y="4835"/>
                    <a:pt x="4037" y="4842"/>
                    <a:pt x="4074" y="4857"/>
                  </a:cubicBezTo>
                  <a:cubicBezTo>
                    <a:pt x="4103" y="4871"/>
                    <a:pt x="4117" y="4886"/>
                    <a:pt x="4132" y="4900"/>
                  </a:cubicBezTo>
                  <a:cubicBezTo>
                    <a:pt x="4146" y="4915"/>
                    <a:pt x="4161" y="4915"/>
                    <a:pt x="4161" y="4929"/>
                  </a:cubicBezTo>
                  <a:cubicBezTo>
                    <a:pt x="4175" y="4944"/>
                    <a:pt x="4190" y="4944"/>
                    <a:pt x="4190" y="4958"/>
                  </a:cubicBezTo>
                  <a:cubicBezTo>
                    <a:pt x="4252" y="5038"/>
                    <a:pt x="4342" y="5080"/>
                    <a:pt x="4436" y="5080"/>
                  </a:cubicBezTo>
                  <a:cubicBezTo>
                    <a:pt x="4494" y="5080"/>
                    <a:pt x="4554" y="5064"/>
                    <a:pt x="4610" y="5031"/>
                  </a:cubicBezTo>
                  <a:cubicBezTo>
                    <a:pt x="4625" y="5031"/>
                    <a:pt x="4625" y="5031"/>
                    <a:pt x="4639" y="5016"/>
                  </a:cubicBezTo>
                  <a:cubicBezTo>
                    <a:pt x="4711" y="4958"/>
                    <a:pt x="4798" y="4886"/>
                    <a:pt x="4871" y="4813"/>
                  </a:cubicBezTo>
                  <a:cubicBezTo>
                    <a:pt x="4943" y="4741"/>
                    <a:pt x="5001" y="4654"/>
                    <a:pt x="5074" y="4581"/>
                  </a:cubicBezTo>
                  <a:cubicBezTo>
                    <a:pt x="5132" y="4509"/>
                    <a:pt x="5161" y="4393"/>
                    <a:pt x="5117" y="4291"/>
                  </a:cubicBezTo>
                  <a:cubicBezTo>
                    <a:pt x="5117" y="4277"/>
                    <a:pt x="5117" y="4277"/>
                    <a:pt x="5103" y="4262"/>
                  </a:cubicBezTo>
                  <a:cubicBezTo>
                    <a:pt x="5103" y="4248"/>
                    <a:pt x="5088" y="4233"/>
                    <a:pt x="5088" y="4219"/>
                  </a:cubicBezTo>
                  <a:cubicBezTo>
                    <a:pt x="5074" y="4190"/>
                    <a:pt x="5059" y="4175"/>
                    <a:pt x="5045" y="4161"/>
                  </a:cubicBezTo>
                  <a:lnTo>
                    <a:pt x="5016" y="4132"/>
                  </a:lnTo>
                  <a:lnTo>
                    <a:pt x="4987" y="4117"/>
                  </a:lnTo>
                  <a:cubicBezTo>
                    <a:pt x="4885" y="4016"/>
                    <a:pt x="4856" y="3871"/>
                    <a:pt x="4914" y="3755"/>
                  </a:cubicBezTo>
                  <a:cubicBezTo>
                    <a:pt x="4943" y="3682"/>
                    <a:pt x="4972" y="3624"/>
                    <a:pt x="4987" y="3566"/>
                  </a:cubicBezTo>
                  <a:cubicBezTo>
                    <a:pt x="5037" y="3453"/>
                    <a:pt x="5154" y="3372"/>
                    <a:pt x="5278" y="3372"/>
                  </a:cubicBezTo>
                  <a:cubicBezTo>
                    <a:pt x="5297" y="3372"/>
                    <a:pt x="5316" y="3374"/>
                    <a:pt x="5335" y="3378"/>
                  </a:cubicBezTo>
                  <a:cubicBezTo>
                    <a:pt x="5407" y="3378"/>
                    <a:pt x="5480" y="3364"/>
                    <a:pt x="5538" y="3335"/>
                  </a:cubicBezTo>
                  <a:cubicBezTo>
                    <a:pt x="5552" y="3320"/>
                    <a:pt x="5567" y="3306"/>
                    <a:pt x="5581" y="3291"/>
                  </a:cubicBezTo>
                  <a:lnTo>
                    <a:pt x="5610" y="3277"/>
                  </a:lnTo>
                  <a:lnTo>
                    <a:pt x="5625" y="3262"/>
                  </a:lnTo>
                  <a:cubicBezTo>
                    <a:pt x="5654" y="3219"/>
                    <a:pt x="5683" y="3161"/>
                    <a:pt x="5683" y="3103"/>
                  </a:cubicBezTo>
                  <a:cubicBezTo>
                    <a:pt x="5712" y="2900"/>
                    <a:pt x="5712" y="2697"/>
                    <a:pt x="5683" y="2479"/>
                  </a:cubicBezTo>
                  <a:lnTo>
                    <a:pt x="5683" y="2479"/>
                  </a:lnTo>
                  <a:lnTo>
                    <a:pt x="5712" y="2523"/>
                  </a:lnTo>
                  <a:cubicBezTo>
                    <a:pt x="5712" y="2494"/>
                    <a:pt x="5697" y="2465"/>
                    <a:pt x="5683" y="2436"/>
                  </a:cubicBezTo>
                  <a:cubicBezTo>
                    <a:pt x="5683" y="2421"/>
                    <a:pt x="5668" y="2407"/>
                    <a:pt x="5668" y="2392"/>
                  </a:cubicBezTo>
                  <a:cubicBezTo>
                    <a:pt x="5654" y="2378"/>
                    <a:pt x="5639" y="2363"/>
                    <a:pt x="5625" y="2349"/>
                  </a:cubicBezTo>
                  <a:lnTo>
                    <a:pt x="5610" y="2334"/>
                  </a:lnTo>
                  <a:lnTo>
                    <a:pt x="5581" y="2305"/>
                  </a:lnTo>
                  <a:lnTo>
                    <a:pt x="5552" y="2291"/>
                  </a:lnTo>
                  <a:cubicBezTo>
                    <a:pt x="5538" y="2276"/>
                    <a:pt x="5509" y="2262"/>
                    <a:pt x="5480" y="2262"/>
                  </a:cubicBezTo>
                  <a:lnTo>
                    <a:pt x="5451" y="2262"/>
                  </a:lnTo>
                  <a:cubicBezTo>
                    <a:pt x="5436" y="2255"/>
                    <a:pt x="5422" y="2251"/>
                    <a:pt x="5405" y="2251"/>
                  </a:cubicBezTo>
                  <a:cubicBezTo>
                    <a:pt x="5389" y="2251"/>
                    <a:pt x="5371" y="2255"/>
                    <a:pt x="5349" y="2262"/>
                  </a:cubicBezTo>
                  <a:lnTo>
                    <a:pt x="5277" y="2262"/>
                  </a:lnTo>
                  <a:cubicBezTo>
                    <a:pt x="5219" y="2262"/>
                    <a:pt x="5161" y="2233"/>
                    <a:pt x="5117" y="2204"/>
                  </a:cubicBezTo>
                  <a:lnTo>
                    <a:pt x="5103" y="2189"/>
                  </a:lnTo>
                  <a:lnTo>
                    <a:pt x="5074" y="2160"/>
                  </a:lnTo>
                  <a:lnTo>
                    <a:pt x="5045" y="2117"/>
                  </a:lnTo>
                  <a:lnTo>
                    <a:pt x="5016" y="2088"/>
                  </a:lnTo>
                  <a:cubicBezTo>
                    <a:pt x="5016" y="2073"/>
                    <a:pt x="5016" y="2073"/>
                    <a:pt x="5016" y="2059"/>
                  </a:cubicBezTo>
                  <a:lnTo>
                    <a:pt x="5016" y="2044"/>
                  </a:lnTo>
                  <a:cubicBezTo>
                    <a:pt x="4987" y="1986"/>
                    <a:pt x="4972" y="1928"/>
                    <a:pt x="4943" y="1870"/>
                  </a:cubicBezTo>
                  <a:lnTo>
                    <a:pt x="4929" y="1841"/>
                  </a:lnTo>
                  <a:cubicBezTo>
                    <a:pt x="4914" y="1798"/>
                    <a:pt x="4914" y="1754"/>
                    <a:pt x="4914" y="1711"/>
                  </a:cubicBezTo>
                  <a:cubicBezTo>
                    <a:pt x="4929" y="1682"/>
                    <a:pt x="4929" y="1639"/>
                    <a:pt x="4943" y="1610"/>
                  </a:cubicBezTo>
                  <a:cubicBezTo>
                    <a:pt x="4958" y="1581"/>
                    <a:pt x="4987" y="1552"/>
                    <a:pt x="5016" y="1523"/>
                  </a:cubicBezTo>
                  <a:lnTo>
                    <a:pt x="5045" y="1494"/>
                  </a:lnTo>
                  <a:lnTo>
                    <a:pt x="5059" y="1479"/>
                  </a:lnTo>
                  <a:cubicBezTo>
                    <a:pt x="5088" y="1450"/>
                    <a:pt x="5103" y="1436"/>
                    <a:pt x="5117" y="1392"/>
                  </a:cubicBezTo>
                  <a:cubicBezTo>
                    <a:pt x="5132" y="1392"/>
                    <a:pt x="5132" y="1378"/>
                    <a:pt x="5146" y="1363"/>
                  </a:cubicBezTo>
                  <a:cubicBezTo>
                    <a:pt x="5146" y="1349"/>
                    <a:pt x="5161" y="1334"/>
                    <a:pt x="5161" y="1320"/>
                  </a:cubicBezTo>
                  <a:cubicBezTo>
                    <a:pt x="5175" y="1218"/>
                    <a:pt x="5161" y="1131"/>
                    <a:pt x="5103" y="1059"/>
                  </a:cubicBezTo>
                  <a:cubicBezTo>
                    <a:pt x="5030" y="972"/>
                    <a:pt x="4958" y="899"/>
                    <a:pt x="4900" y="827"/>
                  </a:cubicBezTo>
                  <a:cubicBezTo>
                    <a:pt x="4813" y="754"/>
                    <a:pt x="4740" y="682"/>
                    <a:pt x="4653" y="624"/>
                  </a:cubicBezTo>
                  <a:cubicBezTo>
                    <a:pt x="4600" y="581"/>
                    <a:pt x="4540" y="554"/>
                    <a:pt x="4471" y="554"/>
                  </a:cubicBezTo>
                  <a:cubicBezTo>
                    <a:pt x="4446" y="554"/>
                    <a:pt x="4420" y="558"/>
                    <a:pt x="4393" y="566"/>
                  </a:cubicBezTo>
                  <a:lnTo>
                    <a:pt x="4364" y="566"/>
                  </a:lnTo>
                  <a:cubicBezTo>
                    <a:pt x="4320" y="595"/>
                    <a:pt x="4277" y="609"/>
                    <a:pt x="4248" y="653"/>
                  </a:cubicBezTo>
                  <a:lnTo>
                    <a:pt x="4219" y="682"/>
                  </a:lnTo>
                  <a:cubicBezTo>
                    <a:pt x="4190" y="725"/>
                    <a:pt x="4132" y="769"/>
                    <a:pt x="4074" y="783"/>
                  </a:cubicBezTo>
                  <a:cubicBezTo>
                    <a:pt x="4059" y="798"/>
                    <a:pt x="4030" y="798"/>
                    <a:pt x="4016" y="798"/>
                  </a:cubicBezTo>
                  <a:lnTo>
                    <a:pt x="3929" y="798"/>
                  </a:lnTo>
                  <a:lnTo>
                    <a:pt x="3871" y="783"/>
                  </a:lnTo>
                  <a:lnTo>
                    <a:pt x="3842" y="783"/>
                  </a:lnTo>
                  <a:lnTo>
                    <a:pt x="3813" y="754"/>
                  </a:lnTo>
                  <a:lnTo>
                    <a:pt x="3755" y="740"/>
                  </a:lnTo>
                  <a:lnTo>
                    <a:pt x="3653" y="696"/>
                  </a:lnTo>
                  <a:cubicBezTo>
                    <a:pt x="3523" y="653"/>
                    <a:pt x="3450" y="522"/>
                    <a:pt x="3450" y="392"/>
                  </a:cubicBezTo>
                  <a:lnTo>
                    <a:pt x="3450" y="363"/>
                  </a:lnTo>
                  <a:cubicBezTo>
                    <a:pt x="3479" y="203"/>
                    <a:pt x="3378" y="58"/>
                    <a:pt x="3218" y="15"/>
                  </a:cubicBezTo>
                  <a:lnTo>
                    <a:pt x="3189" y="15"/>
                  </a:lnTo>
                  <a:cubicBezTo>
                    <a:pt x="3088" y="1"/>
                    <a:pt x="2986" y="1"/>
                    <a:pt x="287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5" name="Google Shape;395;p33"/>
          <p:cNvSpPr txBox="1">
            <a:spLocks noGrp="1"/>
          </p:cNvSpPr>
          <p:nvPr>
            <p:ph type="ctrTitle"/>
          </p:nvPr>
        </p:nvSpPr>
        <p:spPr>
          <a:xfrm>
            <a:off x="229458" y="815788"/>
            <a:ext cx="4328700" cy="239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Diabetes Mellitus type 1</a:t>
            </a:r>
            <a:endParaRPr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97" name="Google Shape;397;p33"/>
          <p:cNvSpPr/>
          <p:nvPr/>
        </p:nvSpPr>
        <p:spPr>
          <a:xfrm>
            <a:off x="4590686" y="3972613"/>
            <a:ext cx="145768" cy="145768"/>
          </a:xfrm>
          <a:custGeom>
            <a:avLst/>
            <a:gdLst/>
            <a:ahLst/>
            <a:cxnLst/>
            <a:rect l="l" t="t" r="r" b="b"/>
            <a:pathLst>
              <a:path w="1546" h="1546" fill="none" extrusionOk="0">
                <a:moveTo>
                  <a:pt x="1546" y="658"/>
                </a:moveTo>
                <a:cubicBezTo>
                  <a:pt x="1546" y="1231"/>
                  <a:pt x="830" y="1546"/>
                  <a:pt x="429" y="1116"/>
                </a:cubicBezTo>
                <a:cubicBezTo>
                  <a:pt x="0" y="716"/>
                  <a:pt x="315" y="0"/>
                  <a:pt x="887" y="0"/>
                </a:cubicBezTo>
                <a:cubicBezTo>
                  <a:pt x="1231" y="0"/>
                  <a:pt x="1546" y="315"/>
                  <a:pt x="1546" y="658"/>
                </a:cubicBezTo>
                <a:close/>
              </a:path>
            </a:pathLst>
          </a:custGeom>
          <a:solidFill>
            <a:schemeClr val="accent2"/>
          </a:solidFill>
          <a:ln w="1932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" name="Google Shape;398;p33"/>
          <p:cNvSpPr/>
          <p:nvPr/>
        </p:nvSpPr>
        <p:spPr>
          <a:xfrm>
            <a:off x="8487964" y="1871459"/>
            <a:ext cx="227485" cy="194801"/>
          </a:xfrm>
          <a:custGeom>
            <a:avLst/>
            <a:gdLst/>
            <a:ahLst/>
            <a:cxnLst/>
            <a:rect l="l" t="t" r="r" b="b"/>
            <a:pathLst>
              <a:path w="6814" h="5835" extrusionOk="0">
                <a:moveTo>
                  <a:pt x="3882" y="718"/>
                </a:moveTo>
                <a:cubicBezTo>
                  <a:pt x="5008" y="718"/>
                  <a:pt x="6089" y="1591"/>
                  <a:pt x="6089" y="2914"/>
                </a:cubicBezTo>
                <a:cubicBezTo>
                  <a:pt x="6089" y="4132"/>
                  <a:pt x="5103" y="5103"/>
                  <a:pt x="3886" y="5103"/>
                </a:cubicBezTo>
                <a:cubicBezTo>
                  <a:pt x="1943" y="5103"/>
                  <a:pt x="972" y="2740"/>
                  <a:pt x="2349" y="1363"/>
                </a:cubicBezTo>
                <a:cubicBezTo>
                  <a:pt x="2795" y="918"/>
                  <a:pt x="3344" y="718"/>
                  <a:pt x="3882" y="718"/>
                </a:cubicBezTo>
                <a:close/>
                <a:moveTo>
                  <a:pt x="3912" y="0"/>
                </a:moveTo>
                <a:cubicBezTo>
                  <a:pt x="3903" y="0"/>
                  <a:pt x="3895" y="0"/>
                  <a:pt x="3886" y="1"/>
                </a:cubicBezTo>
                <a:cubicBezTo>
                  <a:pt x="1291" y="1"/>
                  <a:pt x="1" y="3146"/>
                  <a:pt x="1842" y="4973"/>
                </a:cubicBezTo>
                <a:cubicBezTo>
                  <a:pt x="2433" y="5568"/>
                  <a:pt x="3162" y="5834"/>
                  <a:pt x="3877" y="5834"/>
                </a:cubicBezTo>
                <a:cubicBezTo>
                  <a:pt x="5374" y="5834"/>
                  <a:pt x="6814" y="4670"/>
                  <a:pt x="6814" y="2914"/>
                </a:cubicBezTo>
                <a:cubicBezTo>
                  <a:pt x="6814" y="1314"/>
                  <a:pt x="5509" y="0"/>
                  <a:pt x="39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9" name="Google Shape;399;p33"/>
          <p:cNvSpPr/>
          <p:nvPr/>
        </p:nvSpPr>
        <p:spPr>
          <a:xfrm rot="2700000">
            <a:off x="4462786" y="3566948"/>
            <a:ext cx="208089" cy="208206"/>
          </a:xfrm>
          <a:custGeom>
            <a:avLst/>
            <a:gdLst/>
            <a:ahLst/>
            <a:cxnLst/>
            <a:rect l="l" t="t" r="r" b="b"/>
            <a:pathLst>
              <a:path w="1769" h="1770" extrusionOk="0">
                <a:moveTo>
                  <a:pt x="681" y="1"/>
                </a:moveTo>
                <a:lnTo>
                  <a:pt x="681" y="668"/>
                </a:lnTo>
                <a:lnTo>
                  <a:pt x="0" y="668"/>
                </a:lnTo>
                <a:lnTo>
                  <a:pt x="0" y="1088"/>
                </a:lnTo>
                <a:lnTo>
                  <a:pt x="681" y="1088"/>
                </a:lnTo>
                <a:lnTo>
                  <a:pt x="681" y="1769"/>
                </a:lnTo>
                <a:lnTo>
                  <a:pt x="1102" y="1769"/>
                </a:lnTo>
                <a:lnTo>
                  <a:pt x="1102" y="1088"/>
                </a:lnTo>
                <a:lnTo>
                  <a:pt x="1769" y="1088"/>
                </a:lnTo>
                <a:lnTo>
                  <a:pt x="1769" y="668"/>
                </a:lnTo>
                <a:lnTo>
                  <a:pt x="1102" y="668"/>
                </a:lnTo>
                <a:lnTo>
                  <a:pt x="110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33"/>
          <p:cNvSpPr/>
          <p:nvPr/>
        </p:nvSpPr>
        <p:spPr>
          <a:xfrm>
            <a:off x="5264032" y="2087088"/>
            <a:ext cx="227477" cy="227477"/>
          </a:xfrm>
          <a:custGeom>
            <a:avLst/>
            <a:gdLst/>
            <a:ahLst/>
            <a:cxnLst/>
            <a:rect l="l" t="t" r="r" b="b"/>
            <a:pathLst>
              <a:path w="1610" h="1610" extrusionOk="0">
                <a:moveTo>
                  <a:pt x="0" y="0"/>
                </a:moveTo>
                <a:lnTo>
                  <a:pt x="174" y="624"/>
                </a:lnTo>
                <a:lnTo>
                  <a:pt x="334" y="1232"/>
                </a:lnTo>
                <a:lnTo>
                  <a:pt x="667" y="899"/>
                </a:lnTo>
                <a:lnTo>
                  <a:pt x="1377" y="1609"/>
                </a:lnTo>
                <a:lnTo>
                  <a:pt x="1609" y="1377"/>
                </a:lnTo>
                <a:lnTo>
                  <a:pt x="899" y="682"/>
                </a:lnTo>
                <a:lnTo>
                  <a:pt x="1232" y="334"/>
                </a:lnTo>
                <a:lnTo>
                  <a:pt x="623" y="174"/>
                </a:lnTo>
                <a:lnTo>
                  <a:pt x="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33"/>
          <p:cNvSpPr/>
          <p:nvPr/>
        </p:nvSpPr>
        <p:spPr>
          <a:xfrm flipV="1">
            <a:off x="4746893" y="2066260"/>
            <a:ext cx="433235" cy="424652"/>
          </a:xfrm>
          <a:custGeom>
            <a:avLst/>
            <a:gdLst/>
            <a:ahLst/>
            <a:cxnLst/>
            <a:rect l="l" t="t" r="r" b="b"/>
            <a:pathLst>
              <a:path w="5712" h="5654" extrusionOk="0">
                <a:moveTo>
                  <a:pt x="2872" y="1323"/>
                </a:moveTo>
                <a:cubicBezTo>
                  <a:pt x="2914" y="1323"/>
                  <a:pt x="2958" y="1327"/>
                  <a:pt x="3001" y="1334"/>
                </a:cubicBezTo>
                <a:lnTo>
                  <a:pt x="3073" y="1334"/>
                </a:lnTo>
                <a:cubicBezTo>
                  <a:pt x="3110" y="1341"/>
                  <a:pt x="3121" y="1341"/>
                  <a:pt x="3131" y="1341"/>
                </a:cubicBezTo>
                <a:cubicBezTo>
                  <a:pt x="3142" y="1341"/>
                  <a:pt x="3153" y="1341"/>
                  <a:pt x="3189" y="1349"/>
                </a:cubicBezTo>
                <a:cubicBezTo>
                  <a:pt x="3247" y="1363"/>
                  <a:pt x="3291" y="1378"/>
                  <a:pt x="3349" y="1392"/>
                </a:cubicBezTo>
                <a:lnTo>
                  <a:pt x="3392" y="1407"/>
                </a:lnTo>
                <a:cubicBezTo>
                  <a:pt x="3465" y="1436"/>
                  <a:pt x="3537" y="1465"/>
                  <a:pt x="3595" y="1508"/>
                </a:cubicBezTo>
                <a:lnTo>
                  <a:pt x="3668" y="1537"/>
                </a:lnTo>
                <a:cubicBezTo>
                  <a:pt x="3682" y="1552"/>
                  <a:pt x="3697" y="1566"/>
                  <a:pt x="3726" y="1581"/>
                </a:cubicBezTo>
                <a:lnTo>
                  <a:pt x="3784" y="1624"/>
                </a:lnTo>
                <a:lnTo>
                  <a:pt x="3842" y="1668"/>
                </a:lnTo>
                <a:lnTo>
                  <a:pt x="3900" y="1711"/>
                </a:lnTo>
                <a:cubicBezTo>
                  <a:pt x="3929" y="1740"/>
                  <a:pt x="3972" y="1783"/>
                  <a:pt x="4001" y="1812"/>
                </a:cubicBezTo>
                <a:cubicBezTo>
                  <a:pt x="4016" y="1827"/>
                  <a:pt x="4030" y="1841"/>
                  <a:pt x="4045" y="1856"/>
                </a:cubicBezTo>
                <a:cubicBezTo>
                  <a:pt x="4059" y="1885"/>
                  <a:pt x="4088" y="1914"/>
                  <a:pt x="4103" y="1943"/>
                </a:cubicBezTo>
                <a:lnTo>
                  <a:pt x="4132" y="1986"/>
                </a:lnTo>
                <a:cubicBezTo>
                  <a:pt x="4161" y="2030"/>
                  <a:pt x="4190" y="2073"/>
                  <a:pt x="4219" y="2131"/>
                </a:cubicBezTo>
                <a:cubicBezTo>
                  <a:pt x="4233" y="2146"/>
                  <a:pt x="4248" y="2175"/>
                  <a:pt x="4248" y="2189"/>
                </a:cubicBezTo>
                <a:lnTo>
                  <a:pt x="4248" y="2204"/>
                </a:lnTo>
                <a:cubicBezTo>
                  <a:pt x="4262" y="2218"/>
                  <a:pt x="4277" y="2247"/>
                  <a:pt x="4277" y="2262"/>
                </a:cubicBezTo>
                <a:cubicBezTo>
                  <a:pt x="4277" y="2291"/>
                  <a:pt x="4291" y="2305"/>
                  <a:pt x="4291" y="2320"/>
                </a:cubicBezTo>
                <a:lnTo>
                  <a:pt x="4306" y="2349"/>
                </a:lnTo>
                <a:cubicBezTo>
                  <a:pt x="4320" y="2407"/>
                  <a:pt x="4335" y="2450"/>
                  <a:pt x="4349" y="2508"/>
                </a:cubicBezTo>
                <a:lnTo>
                  <a:pt x="4349" y="2552"/>
                </a:lnTo>
                <a:cubicBezTo>
                  <a:pt x="4349" y="2566"/>
                  <a:pt x="4364" y="2624"/>
                  <a:pt x="4364" y="2668"/>
                </a:cubicBezTo>
                <a:cubicBezTo>
                  <a:pt x="4364" y="2711"/>
                  <a:pt x="4364" y="2769"/>
                  <a:pt x="4364" y="2827"/>
                </a:cubicBezTo>
                <a:cubicBezTo>
                  <a:pt x="4378" y="2871"/>
                  <a:pt x="4378" y="2929"/>
                  <a:pt x="4378" y="2987"/>
                </a:cubicBezTo>
                <a:lnTo>
                  <a:pt x="4378" y="3001"/>
                </a:lnTo>
                <a:cubicBezTo>
                  <a:pt x="4378" y="3016"/>
                  <a:pt x="4378" y="3059"/>
                  <a:pt x="4364" y="3074"/>
                </a:cubicBezTo>
                <a:cubicBezTo>
                  <a:pt x="4364" y="3103"/>
                  <a:pt x="4364" y="3132"/>
                  <a:pt x="4349" y="3161"/>
                </a:cubicBezTo>
                <a:cubicBezTo>
                  <a:pt x="4349" y="3204"/>
                  <a:pt x="4335" y="3248"/>
                  <a:pt x="4320" y="3306"/>
                </a:cubicBezTo>
                <a:lnTo>
                  <a:pt x="4277" y="3393"/>
                </a:lnTo>
                <a:cubicBezTo>
                  <a:pt x="4277" y="3421"/>
                  <a:pt x="4262" y="3436"/>
                  <a:pt x="4248" y="3465"/>
                </a:cubicBezTo>
                <a:lnTo>
                  <a:pt x="4219" y="3523"/>
                </a:lnTo>
                <a:cubicBezTo>
                  <a:pt x="4190" y="3566"/>
                  <a:pt x="4175" y="3624"/>
                  <a:pt x="4132" y="3668"/>
                </a:cubicBezTo>
                <a:cubicBezTo>
                  <a:pt x="4132" y="3668"/>
                  <a:pt x="4117" y="3682"/>
                  <a:pt x="4117" y="3697"/>
                </a:cubicBezTo>
                <a:cubicBezTo>
                  <a:pt x="4103" y="3711"/>
                  <a:pt x="4103" y="3711"/>
                  <a:pt x="4103" y="3711"/>
                </a:cubicBezTo>
                <a:lnTo>
                  <a:pt x="4074" y="3755"/>
                </a:lnTo>
                <a:lnTo>
                  <a:pt x="4030" y="3813"/>
                </a:lnTo>
                <a:cubicBezTo>
                  <a:pt x="4001" y="3842"/>
                  <a:pt x="3972" y="3871"/>
                  <a:pt x="3943" y="3900"/>
                </a:cubicBezTo>
                <a:lnTo>
                  <a:pt x="3900" y="3943"/>
                </a:lnTo>
                <a:lnTo>
                  <a:pt x="3856" y="3972"/>
                </a:lnTo>
                <a:lnTo>
                  <a:pt x="3798" y="4030"/>
                </a:lnTo>
                <a:cubicBezTo>
                  <a:pt x="3755" y="4059"/>
                  <a:pt x="3697" y="4103"/>
                  <a:pt x="3639" y="4132"/>
                </a:cubicBezTo>
                <a:lnTo>
                  <a:pt x="3595" y="4161"/>
                </a:lnTo>
                <a:lnTo>
                  <a:pt x="3523" y="4190"/>
                </a:lnTo>
                <a:lnTo>
                  <a:pt x="3465" y="4219"/>
                </a:lnTo>
                <a:lnTo>
                  <a:pt x="3378" y="4262"/>
                </a:lnTo>
                <a:cubicBezTo>
                  <a:pt x="3349" y="4262"/>
                  <a:pt x="3334" y="4277"/>
                  <a:pt x="3320" y="4277"/>
                </a:cubicBezTo>
                <a:cubicBezTo>
                  <a:pt x="3276" y="4291"/>
                  <a:pt x="3233" y="4306"/>
                  <a:pt x="3189" y="4306"/>
                </a:cubicBezTo>
                <a:lnTo>
                  <a:pt x="3131" y="4320"/>
                </a:lnTo>
                <a:lnTo>
                  <a:pt x="3059" y="4335"/>
                </a:lnTo>
                <a:cubicBezTo>
                  <a:pt x="3001" y="4342"/>
                  <a:pt x="2947" y="4346"/>
                  <a:pt x="2894" y="4346"/>
                </a:cubicBezTo>
                <a:cubicBezTo>
                  <a:pt x="2842" y="4346"/>
                  <a:pt x="2791" y="4342"/>
                  <a:pt x="2740" y="4335"/>
                </a:cubicBezTo>
                <a:lnTo>
                  <a:pt x="2610" y="4335"/>
                </a:lnTo>
                <a:lnTo>
                  <a:pt x="2552" y="4320"/>
                </a:lnTo>
                <a:cubicBezTo>
                  <a:pt x="2479" y="4306"/>
                  <a:pt x="2407" y="4277"/>
                  <a:pt x="2334" y="4262"/>
                </a:cubicBezTo>
                <a:lnTo>
                  <a:pt x="2276" y="4233"/>
                </a:lnTo>
                <a:lnTo>
                  <a:pt x="2218" y="4204"/>
                </a:lnTo>
                <a:lnTo>
                  <a:pt x="2146" y="4161"/>
                </a:lnTo>
                <a:cubicBezTo>
                  <a:pt x="2102" y="4132"/>
                  <a:pt x="2059" y="4103"/>
                  <a:pt x="2030" y="4088"/>
                </a:cubicBezTo>
                <a:lnTo>
                  <a:pt x="1972" y="4045"/>
                </a:lnTo>
                <a:cubicBezTo>
                  <a:pt x="1957" y="4030"/>
                  <a:pt x="1928" y="4016"/>
                  <a:pt x="1914" y="4001"/>
                </a:cubicBezTo>
                <a:cubicBezTo>
                  <a:pt x="1899" y="3987"/>
                  <a:pt x="1870" y="3958"/>
                  <a:pt x="1856" y="3943"/>
                </a:cubicBezTo>
                <a:cubicBezTo>
                  <a:pt x="1827" y="3914"/>
                  <a:pt x="1812" y="3900"/>
                  <a:pt x="1783" y="3885"/>
                </a:cubicBezTo>
                <a:lnTo>
                  <a:pt x="1740" y="3827"/>
                </a:lnTo>
                <a:cubicBezTo>
                  <a:pt x="1682" y="3755"/>
                  <a:pt x="1624" y="3682"/>
                  <a:pt x="1580" y="3610"/>
                </a:cubicBezTo>
                <a:cubicBezTo>
                  <a:pt x="1566" y="3595"/>
                  <a:pt x="1551" y="3566"/>
                  <a:pt x="1537" y="3552"/>
                </a:cubicBezTo>
                <a:cubicBezTo>
                  <a:pt x="1537" y="3523"/>
                  <a:pt x="1522" y="3494"/>
                  <a:pt x="1508" y="3479"/>
                </a:cubicBezTo>
                <a:cubicBezTo>
                  <a:pt x="1493" y="3465"/>
                  <a:pt x="1493" y="3450"/>
                  <a:pt x="1493" y="3436"/>
                </a:cubicBezTo>
                <a:cubicBezTo>
                  <a:pt x="1479" y="3421"/>
                  <a:pt x="1479" y="3421"/>
                  <a:pt x="1479" y="3407"/>
                </a:cubicBezTo>
                <a:lnTo>
                  <a:pt x="1464" y="3364"/>
                </a:lnTo>
                <a:lnTo>
                  <a:pt x="1450" y="3320"/>
                </a:lnTo>
                <a:cubicBezTo>
                  <a:pt x="1435" y="3306"/>
                  <a:pt x="1435" y="3306"/>
                  <a:pt x="1450" y="3306"/>
                </a:cubicBezTo>
                <a:cubicBezTo>
                  <a:pt x="1450" y="3277"/>
                  <a:pt x="1435" y="3262"/>
                  <a:pt x="1421" y="3233"/>
                </a:cubicBezTo>
                <a:cubicBezTo>
                  <a:pt x="1421" y="3219"/>
                  <a:pt x="1406" y="3175"/>
                  <a:pt x="1406" y="3146"/>
                </a:cubicBezTo>
                <a:cubicBezTo>
                  <a:pt x="1392" y="3117"/>
                  <a:pt x="1406" y="3103"/>
                  <a:pt x="1392" y="3088"/>
                </a:cubicBezTo>
                <a:cubicBezTo>
                  <a:pt x="1377" y="3074"/>
                  <a:pt x="1377" y="3016"/>
                  <a:pt x="1377" y="2987"/>
                </a:cubicBezTo>
                <a:cubicBezTo>
                  <a:pt x="1363" y="2943"/>
                  <a:pt x="1377" y="2885"/>
                  <a:pt x="1377" y="2827"/>
                </a:cubicBezTo>
                <a:lnTo>
                  <a:pt x="1377" y="2668"/>
                </a:lnTo>
                <a:cubicBezTo>
                  <a:pt x="1377" y="2668"/>
                  <a:pt x="1377" y="2668"/>
                  <a:pt x="1377" y="2653"/>
                </a:cubicBezTo>
                <a:lnTo>
                  <a:pt x="1392" y="2581"/>
                </a:lnTo>
                <a:cubicBezTo>
                  <a:pt x="1392" y="2552"/>
                  <a:pt x="1392" y="2537"/>
                  <a:pt x="1406" y="2508"/>
                </a:cubicBezTo>
                <a:cubicBezTo>
                  <a:pt x="1406" y="2450"/>
                  <a:pt x="1421" y="2407"/>
                  <a:pt x="1435" y="2349"/>
                </a:cubicBezTo>
                <a:lnTo>
                  <a:pt x="1464" y="2291"/>
                </a:lnTo>
                <a:lnTo>
                  <a:pt x="1479" y="2247"/>
                </a:lnTo>
                <a:cubicBezTo>
                  <a:pt x="1479" y="2233"/>
                  <a:pt x="1493" y="2233"/>
                  <a:pt x="1493" y="2218"/>
                </a:cubicBezTo>
                <a:cubicBezTo>
                  <a:pt x="1493" y="2204"/>
                  <a:pt x="1508" y="2189"/>
                  <a:pt x="1508" y="2175"/>
                </a:cubicBezTo>
                <a:cubicBezTo>
                  <a:pt x="1522" y="2131"/>
                  <a:pt x="1551" y="2102"/>
                  <a:pt x="1580" y="2059"/>
                </a:cubicBezTo>
                <a:lnTo>
                  <a:pt x="1609" y="2015"/>
                </a:lnTo>
                <a:lnTo>
                  <a:pt x="1638" y="1957"/>
                </a:lnTo>
                <a:lnTo>
                  <a:pt x="1682" y="1899"/>
                </a:lnTo>
                <a:lnTo>
                  <a:pt x="1740" y="1841"/>
                </a:lnTo>
                <a:lnTo>
                  <a:pt x="1798" y="1783"/>
                </a:lnTo>
                <a:cubicBezTo>
                  <a:pt x="1885" y="1682"/>
                  <a:pt x="1986" y="1595"/>
                  <a:pt x="2102" y="1537"/>
                </a:cubicBezTo>
                <a:lnTo>
                  <a:pt x="2160" y="1494"/>
                </a:lnTo>
                <a:lnTo>
                  <a:pt x="2218" y="1465"/>
                </a:lnTo>
                <a:lnTo>
                  <a:pt x="2276" y="1450"/>
                </a:lnTo>
                <a:cubicBezTo>
                  <a:pt x="2305" y="1436"/>
                  <a:pt x="2349" y="1421"/>
                  <a:pt x="2378" y="1407"/>
                </a:cubicBezTo>
                <a:lnTo>
                  <a:pt x="2436" y="1392"/>
                </a:lnTo>
                <a:lnTo>
                  <a:pt x="2494" y="1363"/>
                </a:lnTo>
                <a:lnTo>
                  <a:pt x="2566" y="1349"/>
                </a:lnTo>
                <a:lnTo>
                  <a:pt x="2624" y="1349"/>
                </a:lnTo>
                <a:cubicBezTo>
                  <a:pt x="2639" y="1334"/>
                  <a:pt x="2668" y="1334"/>
                  <a:pt x="2682" y="1334"/>
                </a:cubicBezTo>
                <a:lnTo>
                  <a:pt x="2755" y="1334"/>
                </a:lnTo>
                <a:cubicBezTo>
                  <a:pt x="2791" y="1327"/>
                  <a:pt x="2831" y="1323"/>
                  <a:pt x="2872" y="1323"/>
                </a:cubicBezTo>
                <a:close/>
                <a:moveTo>
                  <a:pt x="2871" y="1"/>
                </a:moveTo>
                <a:cubicBezTo>
                  <a:pt x="2769" y="1"/>
                  <a:pt x="2668" y="1"/>
                  <a:pt x="2566" y="15"/>
                </a:cubicBezTo>
                <a:cubicBezTo>
                  <a:pt x="2407" y="30"/>
                  <a:pt x="2276" y="189"/>
                  <a:pt x="2291" y="348"/>
                </a:cubicBezTo>
                <a:lnTo>
                  <a:pt x="2291" y="377"/>
                </a:lnTo>
                <a:cubicBezTo>
                  <a:pt x="2291" y="392"/>
                  <a:pt x="2291" y="406"/>
                  <a:pt x="2291" y="421"/>
                </a:cubicBezTo>
                <a:cubicBezTo>
                  <a:pt x="2291" y="537"/>
                  <a:pt x="2218" y="653"/>
                  <a:pt x="2117" y="696"/>
                </a:cubicBezTo>
                <a:lnTo>
                  <a:pt x="2088" y="711"/>
                </a:lnTo>
                <a:lnTo>
                  <a:pt x="1986" y="740"/>
                </a:lnTo>
                <a:lnTo>
                  <a:pt x="1914" y="783"/>
                </a:lnTo>
                <a:lnTo>
                  <a:pt x="1899" y="783"/>
                </a:lnTo>
                <a:cubicBezTo>
                  <a:pt x="1860" y="801"/>
                  <a:pt x="1819" y="809"/>
                  <a:pt x="1777" y="809"/>
                </a:cubicBezTo>
                <a:cubicBezTo>
                  <a:pt x="1680" y="809"/>
                  <a:pt x="1583" y="763"/>
                  <a:pt x="1522" y="682"/>
                </a:cubicBezTo>
                <a:cubicBezTo>
                  <a:pt x="1460" y="601"/>
                  <a:pt x="1370" y="560"/>
                  <a:pt x="1276" y="560"/>
                </a:cubicBezTo>
                <a:cubicBezTo>
                  <a:pt x="1218" y="560"/>
                  <a:pt x="1158" y="576"/>
                  <a:pt x="1102" y="609"/>
                </a:cubicBezTo>
                <a:lnTo>
                  <a:pt x="1073" y="624"/>
                </a:lnTo>
                <a:cubicBezTo>
                  <a:pt x="1001" y="682"/>
                  <a:pt x="914" y="754"/>
                  <a:pt x="841" y="827"/>
                </a:cubicBezTo>
                <a:cubicBezTo>
                  <a:pt x="769" y="899"/>
                  <a:pt x="711" y="972"/>
                  <a:pt x="638" y="1059"/>
                </a:cubicBezTo>
                <a:cubicBezTo>
                  <a:pt x="580" y="1131"/>
                  <a:pt x="551" y="1247"/>
                  <a:pt x="580" y="1349"/>
                </a:cubicBezTo>
                <a:cubicBezTo>
                  <a:pt x="595" y="1363"/>
                  <a:pt x="609" y="1392"/>
                  <a:pt x="624" y="1421"/>
                </a:cubicBezTo>
                <a:cubicBezTo>
                  <a:pt x="638" y="1450"/>
                  <a:pt x="653" y="1465"/>
                  <a:pt x="667" y="1479"/>
                </a:cubicBezTo>
                <a:lnTo>
                  <a:pt x="696" y="1508"/>
                </a:lnTo>
                <a:cubicBezTo>
                  <a:pt x="812" y="1595"/>
                  <a:pt x="856" y="1740"/>
                  <a:pt x="798" y="1885"/>
                </a:cubicBezTo>
                <a:cubicBezTo>
                  <a:pt x="769" y="1943"/>
                  <a:pt x="740" y="2001"/>
                  <a:pt x="725" y="2059"/>
                </a:cubicBezTo>
                <a:cubicBezTo>
                  <a:pt x="711" y="2102"/>
                  <a:pt x="682" y="2131"/>
                  <a:pt x="653" y="2160"/>
                </a:cubicBezTo>
                <a:cubicBezTo>
                  <a:pt x="638" y="2175"/>
                  <a:pt x="624" y="2189"/>
                  <a:pt x="609" y="2204"/>
                </a:cubicBezTo>
                <a:cubicBezTo>
                  <a:pt x="595" y="2218"/>
                  <a:pt x="566" y="2233"/>
                  <a:pt x="551" y="2233"/>
                </a:cubicBezTo>
                <a:lnTo>
                  <a:pt x="493" y="2262"/>
                </a:lnTo>
                <a:lnTo>
                  <a:pt x="334" y="2262"/>
                </a:lnTo>
                <a:cubicBezTo>
                  <a:pt x="327" y="2255"/>
                  <a:pt x="319" y="2251"/>
                  <a:pt x="310" y="2251"/>
                </a:cubicBezTo>
                <a:cubicBezTo>
                  <a:pt x="301" y="2251"/>
                  <a:pt x="290" y="2255"/>
                  <a:pt x="276" y="2262"/>
                </a:cubicBezTo>
                <a:cubicBezTo>
                  <a:pt x="145" y="2276"/>
                  <a:pt x="44" y="2392"/>
                  <a:pt x="29" y="2523"/>
                </a:cubicBezTo>
                <a:cubicBezTo>
                  <a:pt x="0" y="2726"/>
                  <a:pt x="0" y="2929"/>
                  <a:pt x="29" y="3132"/>
                </a:cubicBezTo>
                <a:cubicBezTo>
                  <a:pt x="44" y="3277"/>
                  <a:pt x="145" y="3393"/>
                  <a:pt x="276" y="3407"/>
                </a:cubicBezTo>
                <a:cubicBezTo>
                  <a:pt x="298" y="3414"/>
                  <a:pt x="316" y="3418"/>
                  <a:pt x="332" y="3418"/>
                </a:cubicBezTo>
                <a:cubicBezTo>
                  <a:pt x="348" y="3418"/>
                  <a:pt x="363" y="3414"/>
                  <a:pt x="377" y="3407"/>
                </a:cubicBezTo>
                <a:lnTo>
                  <a:pt x="435" y="3407"/>
                </a:lnTo>
                <a:cubicBezTo>
                  <a:pt x="493" y="3407"/>
                  <a:pt x="551" y="3436"/>
                  <a:pt x="609" y="3465"/>
                </a:cubicBezTo>
                <a:cubicBezTo>
                  <a:pt x="624" y="3479"/>
                  <a:pt x="638" y="3479"/>
                  <a:pt x="653" y="3494"/>
                </a:cubicBezTo>
                <a:cubicBezTo>
                  <a:pt x="682" y="3523"/>
                  <a:pt x="711" y="3566"/>
                  <a:pt x="725" y="3610"/>
                </a:cubicBezTo>
                <a:cubicBezTo>
                  <a:pt x="754" y="3668"/>
                  <a:pt x="769" y="3740"/>
                  <a:pt x="798" y="3798"/>
                </a:cubicBezTo>
                <a:cubicBezTo>
                  <a:pt x="870" y="3914"/>
                  <a:pt x="841" y="4059"/>
                  <a:pt x="725" y="4161"/>
                </a:cubicBezTo>
                <a:lnTo>
                  <a:pt x="696" y="4175"/>
                </a:lnTo>
                <a:lnTo>
                  <a:pt x="667" y="4204"/>
                </a:lnTo>
                <a:cubicBezTo>
                  <a:pt x="653" y="4219"/>
                  <a:pt x="638" y="4233"/>
                  <a:pt x="624" y="4262"/>
                </a:cubicBezTo>
                <a:cubicBezTo>
                  <a:pt x="609" y="4277"/>
                  <a:pt x="595" y="4306"/>
                  <a:pt x="595" y="4335"/>
                </a:cubicBezTo>
                <a:lnTo>
                  <a:pt x="595" y="4364"/>
                </a:lnTo>
                <a:cubicBezTo>
                  <a:pt x="595" y="4378"/>
                  <a:pt x="595" y="4393"/>
                  <a:pt x="595" y="4393"/>
                </a:cubicBezTo>
                <a:cubicBezTo>
                  <a:pt x="595" y="4407"/>
                  <a:pt x="595" y="4422"/>
                  <a:pt x="595" y="4422"/>
                </a:cubicBezTo>
                <a:cubicBezTo>
                  <a:pt x="595" y="4436"/>
                  <a:pt x="595" y="4451"/>
                  <a:pt x="595" y="4465"/>
                </a:cubicBezTo>
                <a:lnTo>
                  <a:pt x="595" y="4509"/>
                </a:lnTo>
                <a:lnTo>
                  <a:pt x="595" y="4523"/>
                </a:lnTo>
                <a:cubicBezTo>
                  <a:pt x="595" y="4538"/>
                  <a:pt x="595" y="4552"/>
                  <a:pt x="609" y="4552"/>
                </a:cubicBezTo>
                <a:lnTo>
                  <a:pt x="638" y="4596"/>
                </a:lnTo>
                <a:cubicBezTo>
                  <a:pt x="696" y="4668"/>
                  <a:pt x="769" y="4755"/>
                  <a:pt x="841" y="4828"/>
                </a:cubicBezTo>
                <a:cubicBezTo>
                  <a:pt x="914" y="4900"/>
                  <a:pt x="986" y="4958"/>
                  <a:pt x="1073" y="5031"/>
                </a:cubicBezTo>
                <a:cubicBezTo>
                  <a:pt x="1121" y="5066"/>
                  <a:pt x="1188" y="5092"/>
                  <a:pt x="1251" y="5092"/>
                </a:cubicBezTo>
                <a:cubicBezTo>
                  <a:pt x="1264" y="5092"/>
                  <a:pt x="1278" y="5091"/>
                  <a:pt x="1291" y="5089"/>
                </a:cubicBezTo>
                <a:cubicBezTo>
                  <a:pt x="1319" y="5089"/>
                  <a:pt x="1348" y="5089"/>
                  <a:pt x="1363" y="5074"/>
                </a:cubicBezTo>
                <a:cubicBezTo>
                  <a:pt x="1421" y="5060"/>
                  <a:pt x="1479" y="5016"/>
                  <a:pt x="1508" y="4973"/>
                </a:cubicBezTo>
                <a:lnTo>
                  <a:pt x="1537" y="4944"/>
                </a:lnTo>
                <a:cubicBezTo>
                  <a:pt x="1580" y="4900"/>
                  <a:pt x="1609" y="4871"/>
                  <a:pt x="1667" y="4857"/>
                </a:cubicBezTo>
                <a:lnTo>
                  <a:pt x="1769" y="4842"/>
                </a:lnTo>
                <a:cubicBezTo>
                  <a:pt x="1812" y="4842"/>
                  <a:pt x="1856" y="4857"/>
                  <a:pt x="1899" y="4871"/>
                </a:cubicBezTo>
                <a:cubicBezTo>
                  <a:pt x="1957" y="4900"/>
                  <a:pt x="2015" y="4929"/>
                  <a:pt x="2073" y="4944"/>
                </a:cubicBezTo>
                <a:cubicBezTo>
                  <a:pt x="2131" y="4973"/>
                  <a:pt x="2189" y="5016"/>
                  <a:pt x="2218" y="5060"/>
                </a:cubicBezTo>
                <a:cubicBezTo>
                  <a:pt x="2233" y="5074"/>
                  <a:pt x="2247" y="5103"/>
                  <a:pt x="2262" y="5117"/>
                </a:cubicBezTo>
                <a:cubicBezTo>
                  <a:pt x="2276" y="5175"/>
                  <a:pt x="2276" y="5233"/>
                  <a:pt x="2276" y="5277"/>
                </a:cubicBezTo>
                <a:cubicBezTo>
                  <a:pt x="2247" y="5451"/>
                  <a:pt x="2349" y="5596"/>
                  <a:pt x="2508" y="5639"/>
                </a:cubicBezTo>
                <a:lnTo>
                  <a:pt x="2552" y="5639"/>
                </a:lnTo>
                <a:cubicBezTo>
                  <a:pt x="2653" y="5654"/>
                  <a:pt x="2755" y="5654"/>
                  <a:pt x="2856" y="5654"/>
                </a:cubicBezTo>
                <a:cubicBezTo>
                  <a:pt x="2958" y="5654"/>
                  <a:pt x="3059" y="5654"/>
                  <a:pt x="3160" y="5639"/>
                </a:cubicBezTo>
                <a:cubicBezTo>
                  <a:pt x="3233" y="5625"/>
                  <a:pt x="3291" y="5596"/>
                  <a:pt x="3334" y="5538"/>
                </a:cubicBezTo>
                <a:cubicBezTo>
                  <a:pt x="3363" y="5509"/>
                  <a:pt x="3392" y="5480"/>
                  <a:pt x="3407" y="5436"/>
                </a:cubicBezTo>
                <a:cubicBezTo>
                  <a:pt x="3421" y="5378"/>
                  <a:pt x="3436" y="5335"/>
                  <a:pt x="3421" y="5277"/>
                </a:cubicBezTo>
                <a:cubicBezTo>
                  <a:pt x="3421" y="5262"/>
                  <a:pt x="3421" y="5248"/>
                  <a:pt x="3421" y="5233"/>
                </a:cubicBezTo>
                <a:cubicBezTo>
                  <a:pt x="3421" y="5103"/>
                  <a:pt x="3508" y="4987"/>
                  <a:pt x="3624" y="4944"/>
                </a:cubicBezTo>
                <a:cubicBezTo>
                  <a:pt x="3682" y="4915"/>
                  <a:pt x="3755" y="4886"/>
                  <a:pt x="3813" y="4857"/>
                </a:cubicBezTo>
                <a:cubicBezTo>
                  <a:pt x="3856" y="4842"/>
                  <a:pt x="3903" y="4835"/>
                  <a:pt x="3949" y="4835"/>
                </a:cubicBezTo>
                <a:cubicBezTo>
                  <a:pt x="3994" y="4835"/>
                  <a:pt x="4037" y="4842"/>
                  <a:pt x="4074" y="4857"/>
                </a:cubicBezTo>
                <a:cubicBezTo>
                  <a:pt x="4103" y="4871"/>
                  <a:pt x="4117" y="4886"/>
                  <a:pt x="4132" y="4900"/>
                </a:cubicBezTo>
                <a:cubicBezTo>
                  <a:pt x="4146" y="4915"/>
                  <a:pt x="4161" y="4915"/>
                  <a:pt x="4161" y="4929"/>
                </a:cubicBezTo>
                <a:cubicBezTo>
                  <a:pt x="4175" y="4944"/>
                  <a:pt x="4190" y="4944"/>
                  <a:pt x="4190" y="4958"/>
                </a:cubicBezTo>
                <a:cubicBezTo>
                  <a:pt x="4252" y="5038"/>
                  <a:pt x="4342" y="5080"/>
                  <a:pt x="4436" y="5080"/>
                </a:cubicBezTo>
                <a:cubicBezTo>
                  <a:pt x="4494" y="5080"/>
                  <a:pt x="4554" y="5064"/>
                  <a:pt x="4610" y="5031"/>
                </a:cubicBezTo>
                <a:cubicBezTo>
                  <a:pt x="4625" y="5031"/>
                  <a:pt x="4625" y="5031"/>
                  <a:pt x="4639" y="5016"/>
                </a:cubicBezTo>
                <a:cubicBezTo>
                  <a:pt x="4711" y="4958"/>
                  <a:pt x="4798" y="4886"/>
                  <a:pt x="4871" y="4813"/>
                </a:cubicBezTo>
                <a:cubicBezTo>
                  <a:pt x="4943" y="4741"/>
                  <a:pt x="5001" y="4654"/>
                  <a:pt x="5074" y="4581"/>
                </a:cubicBezTo>
                <a:cubicBezTo>
                  <a:pt x="5132" y="4509"/>
                  <a:pt x="5161" y="4393"/>
                  <a:pt x="5117" y="4291"/>
                </a:cubicBezTo>
                <a:cubicBezTo>
                  <a:pt x="5117" y="4277"/>
                  <a:pt x="5117" y="4277"/>
                  <a:pt x="5103" y="4262"/>
                </a:cubicBezTo>
                <a:cubicBezTo>
                  <a:pt x="5103" y="4248"/>
                  <a:pt x="5088" y="4233"/>
                  <a:pt x="5088" y="4219"/>
                </a:cubicBezTo>
                <a:cubicBezTo>
                  <a:pt x="5074" y="4190"/>
                  <a:pt x="5059" y="4175"/>
                  <a:pt x="5045" y="4161"/>
                </a:cubicBezTo>
                <a:lnTo>
                  <a:pt x="5016" y="4132"/>
                </a:lnTo>
                <a:lnTo>
                  <a:pt x="4987" y="4117"/>
                </a:lnTo>
                <a:cubicBezTo>
                  <a:pt x="4885" y="4016"/>
                  <a:pt x="4856" y="3871"/>
                  <a:pt x="4914" y="3755"/>
                </a:cubicBezTo>
                <a:cubicBezTo>
                  <a:pt x="4943" y="3682"/>
                  <a:pt x="4972" y="3624"/>
                  <a:pt x="4987" y="3566"/>
                </a:cubicBezTo>
                <a:cubicBezTo>
                  <a:pt x="5037" y="3453"/>
                  <a:pt x="5154" y="3372"/>
                  <a:pt x="5278" y="3372"/>
                </a:cubicBezTo>
                <a:cubicBezTo>
                  <a:pt x="5297" y="3372"/>
                  <a:pt x="5316" y="3374"/>
                  <a:pt x="5335" y="3378"/>
                </a:cubicBezTo>
                <a:cubicBezTo>
                  <a:pt x="5407" y="3378"/>
                  <a:pt x="5480" y="3364"/>
                  <a:pt x="5538" y="3335"/>
                </a:cubicBezTo>
                <a:cubicBezTo>
                  <a:pt x="5552" y="3320"/>
                  <a:pt x="5567" y="3306"/>
                  <a:pt x="5581" y="3291"/>
                </a:cubicBezTo>
                <a:lnTo>
                  <a:pt x="5610" y="3277"/>
                </a:lnTo>
                <a:lnTo>
                  <a:pt x="5625" y="3262"/>
                </a:lnTo>
                <a:cubicBezTo>
                  <a:pt x="5654" y="3219"/>
                  <a:pt x="5683" y="3161"/>
                  <a:pt x="5683" y="3103"/>
                </a:cubicBezTo>
                <a:cubicBezTo>
                  <a:pt x="5712" y="2900"/>
                  <a:pt x="5712" y="2697"/>
                  <a:pt x="5683" y="2479"/>
                </a:cubicBezTo>
                <a:lnTo>
                  <a:pt x="5683" y="2479"/>
                </a:lnTo>
                <a:lnTo>
                  <a:pt x="5712" y="2523"/>
                </a:lnTo>
                <a:cubicBezTo>
                  <a:pt x="5712" y="2494"/>
                  <a:pt x="5697" y="2465"/>
                  <a:pt x="5683" y="2436"/>
                </a:cubicBezTo>
                <a:cubicBezTo>
                  <a:pt x="5683" y="2421"/>
                  <a:pt x="5668" y="2407"/>
                  <a:pt x="5668" y="2392"/>
                </a:cubicBezTo>
                <a:cubicBezTo>
                  <a:pt x="5654" y="2378"/>
                  <a:pt x="5639" y="2363"/>
                  <a:pt x="5625" y="2349"/>
                </a:cubicBezTo>
                <a:lnTo>
                  <a:pt x="5610" y="2334"/>
                </a:lnTo>
                <a:lnTo>
                  <a:pt x="5581" y="2305"/>
                </a:lnTo>
                <a:lnTo>
                  <a:pt x="5552" y="2291"/>
                </a:lnTo>
                <a:cubicBezTo>
                  <a:pt x="5538" y="2276"/>
                  <a:pt x="5509" y="2262"/>
                  <a:pt x="5480" y="2262"/>
                </a:cubicBezTo>
                <a:lnTo>
                  <a:pt x="5451" y="2262"/>
                </a:lnTo>
                <a:cubicBezTo>
                  <a:pt x="5436" y="2255"/>
                  <a:pt x="5422" y="2251"/>
                  <a:pt x="5405" y="2251"/>
                </a:cubicBezTo>
                <a:cubicBezTo>
                  <a:pt x="5389" y="2251"/>
                  <a:pt x="5371" y="2255"/>
                  <a:pt x="5349" y="2262"/>
                </a:cubicBezTo>
                <a:lnTo>
                  <a:pt x="5277" y="2262"/>
                </a:lnTo>
                <a:cubicBezTo>
                  <a:pt x="5219" y="2262"/>
                  <a:pt x="5161" y="2233"/>
                  <a:pt x="5117" y="2204"/>
                </a:cubicBezTo>
                <a:lnTo>
                  <a:pt x="5103" y="2189"/>
                </a:lnTo>
                <a:lnTo>
                  <a:pt x="5074" y="2160"/>
                </a:lnTo>
                <a:lnTo>
                  <a:pt x="5045" y="2117"/>
                </a:lnTo>
                <a:lnTo>
                  <a:pt x="5016" y="2088"/>
                </a:lnTo>
                <a:cubicBezTo>
                  <a:pt x="5016" y="2073"/>
                  <a:pt x="5016" y="2073"/>
                  <a:pt x="5016" y="2059"/>
                </a:cubicBezTo>
                <a:lnTo>
                  <a:pt x="5016" y="2044"/>
                </a:lnTo>
                <a:cubicBezTo>
                  <a:pt x="4987" y="1986"/>
                  <a:pt x="4972" y="1928"/>
                  <a:pt x="4943" y="1870"/>
                </a:cubicBezTo>
                <a:lnTo>
                  <a:pt x="4929" y="1841"/>
                </a:lnTo>
                <a:cubicBezTo>
                  <a:pt x="4914" y="1798"/>
                  <a:pt x="4914" y="1754"/>
                  <a:pt x="4914" y="1711"/>
                </a:cubicBezTo>
                <a:cubicBezTo>
                  <a:pt x="4929" y="1682"/>
                  <a:pt x="4929" y="1639"/>
                  <a:pt x="4943" y="1610"/>
                </a:cubicBezTo>
                <a:cubicBezTo>
                  <a:pt x="4958" y="1581"/>
                  <a:pt x="4987" y="1552"/>
                  <a:pt x="5016" y="1523"/>
                </a:cubicBezTo>
                <a:lnTo>
                  <a:pt x="5045" y="1494"/>
                </a:lnTo>
                <a:lnTo>
                  <a:pt x="5059" y="1479"/>
                </a:lnTo>
                <a:cubicBezTo>
                  <a:pt x="5088" y="1450"/>
                  <a:pt x="5103" y="1436"/>
                  <a:pt x="5117" y="1392"/>
                </a:cubicBezTo>
                <a:cubicBezTo>
                  <a:pt x="5132" y="1392"/>
                  <a:pt x="5132" y="1378"/>
                  <a:pt x="5146" y="1363"/>
                </a:cubicBezTo>
                <a:cubicBezTo>
                  <a:pt x="5146" y="1349"/>
                  <a:pt x="5161" y="1334"/>
                  <a:pt x="5161" y="1320"/>
                </a:cubicBezTo>
                <a:cubicBezTo>
                  <a:pt x="5175" y="1218"/>
                  <a:pt x="5161" y="1131"/>
                  <a:pt x="5103" y="1059"/>
                </a:cubicBezTo>
                <a:cubicBezTo>
                  <a:pt x="5030" y="972"/>
                  <a:pt x="4958" y="899"/>
                  <a:pt x="4900" y="827"/>
                </a:cubicBezTo>
                <a:cubicBezTo>
                  <a:pt x="4813" y="754"/>
                  <a:pt x="4740" y="682"/>
                  <a:pt x="4653" y="624"/>
                </a:cubicBezTo>
                <a:cubicBezTo>
                  <a:pt x="4600" y="581"/>
                  <a:pt x="4540" y="554"/>
                  <a:pt x="4471" y="554"/>
                </a:cubicBezTo>
                <a:cubicBezTo>
                  <a:pt x="4446" y="554"/>
                  <a:pt x="4420" y="558"/>
                  <a:pt x="4393" y="566"/>
                </a:cubicBezTo>
                <a:lnTo>
                  <a:pt x="4364" y="566"/>
                </a:lnTo>
                <a:cubicBezTo>
                  <a:pt x="4320" y="595"/>
                  <a:pt x="4277" y="609"/>
                  <a:pt x="4248" y="653"/>
                </a:cubicBezTo>
                <a:lnTo>
                  <a:pt x="4219" y="682"/>
                </a:lnTo>
                <a:cubicBezTo>
                  <a:pt x="4190" y="725"/>
                  <a:pt x="4132" y="769"/>
                  <a:pt x="4074" y="783"/>
                </a:cubicBezTo>
                <a:cubicBezTo>
                  <a:pt x="4059" y="798"/>
                  <a:pt x="4030" y="798"/>
                  <a:pt x="4016" y="798"/>
                </a:cubicBezTo>
                <a:lnTo>
                  <a:pt x="3929" y="798"/>
                </a:lnTo>
                <a:lnTo>
                  <a:pt x="3871" y="783"/>
                </a:lnTo>
                <a:lnTo>
                  <a:pt x="3842" y="783"/>
                </a:lnTo>
                <a:lnTo>
                  <a:pt x="3813" y="754"/>
                </a:lnTo>
                <a:lnTo>
                  <a:pt x="3755" y="740"/>
                </a:lnTo>
                <a:lnTo>
                  <a:pt x="3653" y="696"/>
                </a:lnTo>
                <a:cubicBezTo>
                  <a:pt x="3523" y="653"/>
                  <a:pt x="3450" y="522"/>
                  <a:pt x="3450" y="392"/>
                </a:cubicBezTo>
                <a:lnTo>
                  <a:pt x="3450" y="363"/>
                </a:lnTo>
                <a:cubicBezTo>
                  <a:pt x="3479" y="203"/>
                  <a:pt x="3378" y="58"/>
                  <a:pt x="3218" y="15"/>
                </a:cubicBezTo>
                <a:lnTo>
                  <a:pt x="3189" y="15"/>
                </a:lnTo>
                <a:cubicBezTo>
                  <a:pt x="3088" y="1"/>
                  <a:pt x="2986" y="1"/>
                  <a:pt x="287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9102D0A7-6F88-48D7-81CF-64319CC64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36" y="119768"/>
            <a:ext cx="1062677" cy="899946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B8F4F7A2-FC1C-4697-9044-6873707DBA29}"/>
              </a:ext>
            </a:extLst>
          </p:cNvPr>
          <p:cNvSpPr txBox="1"/>
          <p:nvPr/>
        </p:nvSpPr>
        <p:spPr>
          <a:xfrm>
            <a:off x="2182121" y="-15034"/>
            <a:ext cx="459606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>Libyan International Medical University</a:t>
            </a:r>
          </a:p>
          <a:p>
            <a:pPr algn="ctr"/>
            <a:r>
              <a:rPr lang="en-GB" sz="1400" b="1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>Faculty Of 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>AMS</a:t>
            </a:r>
          </a:p>
          <a:p>
            <a:pPr algn="ctr"/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>1st Year Med.(2021-2022)</a:t>
            </a:r>
            <a:endParaRPr lang="en-GB" sz="1400" b="1" dirty="0">
              <a:solidFill>
                <a:schemeClr val="bg2">
                  <a:lumMod val="50000"/>
                </a:schemeClr>
              </a:solidFill>
              <a:latin typeface="Baskerville Old Face" panose="02020602080505020303" pitchFamily="18" charset="0"/>
            </a:endParaRPr>
          </a:p>
          <a:p>
            <a:pPr algn="ctr"/>
            <a:r>
              <a:rPr lang="en-GB" sz="1400" b="1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>Block IV:GBMS 11</a:t>
            </a:r>
          </a:p>
          <a:p>
            <a:pPr algn="ctr"/>
            <a:r>
              <a:rPr lang="en-GB" sz="1400" b="1" dirty="0" smtClean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>Week : PTS</a:t>
            </a:r>
            <a:endParaRPr lang="en-GB" sz="1400" b="1" dirty="0">
              <a:solidFill>
                <a:schemeClr val="bg2">
                  <a:lumMod val="50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DC5250-2ED7-46F2-B998-C69B2F38EC59}"/>
              </a:ext>
            </a:extLst>
          </p:cNvPr>
          <p:cNvSpPr txBox="1"/>
          <p:nvPr/>
        </p:nvSpPr>
        <p:spPr>
          <a:xfrm>
            <a:off x="146720" y="3176112"/>
            <a:ext cx="394647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BY: Weal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Hassan  </a:t>
            </a:r>
          </a:p>
          <a:p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R. Number: 3247</a:t>
            </a:r>
          </a:p>
          <a:p>
            <a:pPr lvl="0"/>
            <a:r>
              <a:rPr lang="en-US" sz="1800" b="1" dirty="0" smtClean="0"/>
              <a:t>Supervised </a:t>
            </a:r>
            <a:r>
              <a:rPr lang="en-US" sz="1800" b="1" dirty="0"/>
              <a:t>by </a:t>
            </a:r>
            <a:r>
              <a:rPr lang="en-US" sz="1800" dirty="0"/>
              <a:t>: Dr. </a:t>
            </a:r>
            <a:r>
              <a:rPr lang="en-US" sz="1800" dirty="0" err="1" smtClean="0"/>
              <a:t>Asma</a:t>
            </a:r>
            <a:r>
              <a:rPr lang="en-US" sz="1800" dirty="0" smtClean="0"/>
              <a:t> </a:t>
            </a:r>
            <a:r>
              <a:rPr lang="en-US" sz="1800" dirty="0" err="1" smtClean="0"/>
              <a:t>elshaikhy</a:t>
            </a:r>
            <a:r>
              <a:rPr lang="en-US" sz="1800" dirty="0" smtClean="0"/>
              <a:t>    </a:t>
            </a:r>
            <a:endParaRPr lang="en-US" sz="1800" dirty="0"/>
          </a:p>
          <a:p>
            <a:endParaRPr lang="en-US" sz="2400" dirty="0">
              <a:solidFill>
                <a:schemeClr val="bg2">
                  <a:lumMod val="50000"/>
                </a:schemeClr>
              </a:solidFill>
              <a:latin typeface="Alata" panose="020B060402020202020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8122" y="2088"/>
            <a:ext cx="1321809" cy="1275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5E884-D671-414E-AEFD-34CCD44B2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52" y="571287"/>
            <a:ext cx="7715400" cy="468000"/>
          </a:xfrm>
        </p:spPr>
        <p:txBody>
          <a:bodyPr/>
          <a:lstStyle/>
          <a:p>
            <a:r>
              <a:rPr lang="en-US" b="1" i="0" dirty="0" smtClean="0">
                <a:solidFill>
                  <a:schemeClr val="tx1"/>
                </a:solidFill>
                <a:effectLst/>
                <a:latin typeface="Alata" panose="020B0604020202020204" charset="0"/>
              </a:rPr>
              <a:t>Causes </a:t>
            </a:r>
            <a:r>
              <a:rPr lang="en-US" b="1" i="0" dirty="0">
                <a:solidFill>
                  <a:schemeClr val="tx1"/>
                </a:solidFill>
                <a:effectLst/>
                <a:latin typeface="Alata" panose="020B0604020202020204" charset="0"/>
              </a:rPr>
              <a:t>Type 1 diabetes?</a:t>
            </a:r>
            <a:br>
              <a:rPr lang="en-US" b="1" i="0" dirty="0">
                <a:solidFill>
                  <a:schemeClr val="tx1"/>
                </a:solidFill>
                <a:effectLst/>
                <a:latin typeface="Alata" panose="020B0604020202020204" charset="0"/>
              </a:rPr>
            </a:br>
            <a:endParaRPr lang="en-US" dirty="0">
              <a:solidFill>
                <a:schemeClr val="tx1"/>
              </a:solidFill>
              <a:latin typeface="Alata" panose="020B0604020202020204" charset="0"/>
            </a:endParaRP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AFD4F88-E1C2-45D5-9902-B6429616098D}"/>
              </a:ext>
            </a:extLst>
          </p:cNvPr>
          <p:cNvSpPr>
            <a:spLocks noGrp="1"/>
          </p:cNvSpPr>
          <p:nvPr>
            <p:ph type="subTitle" idx="6"/>
          </p:nvPr>
        </p:nvSpPr>
        <p:spPr>
          <a:xfrm>
            <a:off x="1" y="1151724"/>
            <a:ext cx="9077388" cy="3442175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343536"/>
                </a:solidFill>
                <a:effectLst/>
                <a:latin typeface="Alata" panose="020B0604020202020204" charset="0"/>
              </a:rPr>
              <a:t>Type 1 diabetes develops when your </a:t>
            </a:r>
            <a:r>
              <a:rPr lang="en-US" sz="1600" b="0" i="0" u="none" strike="noStrike" dirty="0">
                <a:solidFill>
                  <a:schemeClr val="tx2"/>
                </a:solidFill>
                <a:effectLst/>
                <a:latin typeface="Alata" panose="020B0604020202020204" charset="0"/>
              </a:rPr>
              <a:t>immune system</a:t>
            </a:r>
            <a:r>
              <a:rPr lang="en-US" sz="1600" b="0" i="0" dirty="0">
                <a:solidFill>
                  <a:schemeClr val="tx2"/>
                </a:solidFill>
                <a:effectLst/>
                <a:latin typeface="Alata" panose="020B0604020202020204" charset="0"/>
              </a:rPr>
              <a:t> </a:t>
            </a:r>
            <a:r>
              <a:rPr lang="en-US" sz="1600" b="0" i="0" dirty="0">
                <a:solidFill>
                  <a:srgbClr val="343536"/>
                </a:solidFill>
                <a:effectLst/>
                <a:latin typeface="Alata" panose="020B0604020202020204" charset="0"/>
              </a:rPr>
              <a:t>mistakenly attacks </a:t>
            </a:r>
            <a:r>
              <a:rPr lang="en-US" sz="1600" b="0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and destroys </a:t>
            </a:r>
            <a:r>
              <a:rPr lang="en-US" sz="1600" b="0" i="0" dirty="0">
                <a:solidFill>
                  <a:srgbClr val="343536"/>
                </a:solidFill>
                <a:effectLst/>
                <a:latin typeface="Alata" panose="020B0604020202020204" charset="0"/>
              </a:rPr>
              <a:t>cells in your pancreas that make insulin</a:t>
            </a:r>
            <a:r>
              <a:rPr lang="en-US" sz="1600" b="0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sz="1600" b="0" i="0" dirty="0" smtClean="0">
              <a:solidFill>
                <a:srgbClr val="343536"/>
              </a:solidFill>
              <a:effectLst/>
              <a:latin typeface="Alata" panose="020B060402020202020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b="0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 </a:t>
            </a:r>
            <a:r>
              <a:rPr lang="en-US" sz="1600" b="0" i="0" dirty="0">
                <a:solidFill>
                  <a:srgbClr val="343536"/>
                </a:solidFill>
                <a:effectLst/>
                <a:latin typeface="Alata" panose="020B0604020202020204" charset="0"/>
              </a:rPr>
              <a:t>This destruction can happen over months or years, ultimately resulting in a total </a:t>
            </a:r>
            <a:r>
              <a:rPr lang="en-US" sz="1600" b="0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deficiency of </a:t>
            </a:r>
            <a:r>
              <a:rPr lang="en-US" sz="1600" b="0" i="0" dirty="0">
                <a:solidFill>
                  <a:srgbClr val="343536"/>
                </a:solidFill>
                <a:effectLst/>
                <a:latin typeface="Alata" panose="020B0604020202020204" charset="0"/>
              </a:rPr>
              <a:t>insulin</a:t>
            </a:r>
            <a:r>
              <a:rPr lang="en-US" sz="1600" b="0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sz="1600" b="0" i="0" dirty="0">
              <a:solidFill>
                <a:srgbClr val="343536"/>
              </a:solidFill>
              <a:effectLst/>
              <a:latin typeface="Alata" panose="020B060402020202020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43536"/>
                </a:solidFill>
                <a:latin typeface="Alata" panose="020B0604020202020204" charset="0"/>
              </a:rPr>
              <a:t>S</a:t>
            </a:r>
            <a:r>
              <a:rPr lang="en-US" sz="1600" b="0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cientists </a:t>
            </a:r>
            <a:r>
              <a:rPr lang="en-US" sz="1600" b="0" i="0" dirty="0">
                <a:solidFill>
                  <a:srgbClr val="343536"/>
                </a:solidFill>
                <a:effectLst/>
                <a:latin typeface="Alata" panose="020B0604020202020204" charset="0"/>
              </a:rPr>
              <a:t>don’t yet know the exact cause of Type 1 diabetes, they believe there’s </a:t>
            </a:r>
            <a:endParaRPr lang="en-US" sz="1600" b="0" i="0" dirty="0" smtClean="0">
              <a:solidFill>
                <a:srgbClr val="343536"/>
              </a:solidFill>
              <a:effectLst/>
              <a:latin typeface="Alata" panose="020B0604020202020204" charset="0"/>
            </a:endParaRPr>
          </a:p>
          <a:p>
            <a:pPr marL="146050" indent="0" algn="just"/>
            <a:r>
              <a:rPr lang="en-US" sz="1600" dirty="0">
                <a:solidFill>
                  <a:srgbClr val="343536"/>
                </a:solidFill>
                <a:latin typeface="Alata" panose="020B0604020202020204" charset="0"/>
              </a:rPr>
              <a:t> </a:t>
            </a:r>
            <a:r>
              <a:rPr lang="en-US" sz="1600" dirty="0" smtClean="0">
                <a:solidFill>
                  <a:srgbClr val="343536"/>
                </a:solidFill>
                <a:latin typeface="Alata" panose="020B0604020202020204" charset="0"/>
              </a:rPr>
              <a:t>      </a:t>
            </a:r>
            <a:r>
              <a:rPr lang="en-US" sz="1600" b="0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a </a:t>
            </a:r>
            <a:r>
              <a:rPr lang="en-US" sz="1600" b="0" i="0" dirty="0">
                <a:solidFill>
                  <a:srgbClr val="343536"/>
                </a:solidFill>
                <a:effectLst/>
                <a:latin typeface="Alata" panose="020B0604020202020204" charset="0"/>
              </a:rPr>
              <a:t>strong genetic component. </a:t>
            </a:r>
            <a:endParaRPr lang="en-US" sz="1600" b="0" i="0" dirty="0" smtClean="0">
              <a:solidFill>
                <a:srgbClr val="343536"/>
              </a:solidFill>
              <a:effectLst/>
              <a:latin typeface="Alata" panose="020B060402020202020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600" b="0" i="0" dirty="0" smtClean="0">
              <a:solidFill>
                <a:srgbClr val="343536"/>
              </a:solidFill>
              <a:effectLst/>
              <a:latin typeface="Alata" panose="020B060402020202020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b="1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The </a:t>
            </a:r>
            <a:r>
              <a:rPr lang="en-US" sz="1600" b="1" i="0" dirty="0">
                <a:solidFill>
                  <a:srgbClr val="343536"/>
                </a:solidFill>
                <a:effectLst/>
                <a:latin typeface="Alata" panose="020B0604020202020204" charset="0"/>
              </a:rPr>
              <a:t>risk of developing the disease with no family history is approximately 0.4</a:t>
            </a:r>
            <a:r>
              <a:rPr lang="en-US" sz="1600" b="1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% :</a:t>
            </a:r>
          </a:p>
          <a:p>
            <a:pPr marL="146050" indent="0" algn="just"/>
            <a:r>
              <a:rPr lang="en-US" sz="1600" b="1" dirty="0">
                <a:solidFill>
                  <a:srgbClr val="343536"/>
                </a:solidFill>
                <a:latin typeface="Alata" panose="020B0604020202020204" charset="0"/>
              </a:rPr>
              <a:t> </a:t>
            </a:r>
            <a:r>
              <a:rPr lang="en-US" sz="1600" b="1" dirty="0" smtClean="0">
                <a:solidFill>
                  <a:srgbClr val="343536"/>
                </a:solidFill>
                <a:latin typeface="Alata" panose="020B0604020202020204" charset="0"/>
              </a:rPr>
              <a:t>-  </a:t>
            </a:r>
            <a:r>
              <a:rPr lang="en-US" sz="1600" b="0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If the mother </a:t>
            </a:r>
            <a:r>
              <a:rPr lang="en-US" sz="1600" b="0" i="0" dirty="0">
                <a:solidFill>
                  <a:srgbClr val="343536"/>
                </a:solidFill>
                <a:effectLst/>
                <a:latin typeface="Alata" panose="020B0604020202020204" charset="0"/>
              </a:rPr>
              <a:t>has Type 1 </a:t>
            </a:r>
            <a:r>
              <a:rPr lang="en-US" sz="1600" dirty="0" smtClean="0">
                <a:solidFill>
                  <a:srgbClr val="343536"/>
                </a:solidFill>
                <a:latin typeface="Alata" panose="020B0604020202020204" charset="0"/>
              </a:rPr>
              <a:t>DM</a:t>
            </a:r>
            <a:r>
              <a:rPr lang="en-US" sz="1600" b="0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, the </a:t>
            </a:r>
            <a:r>
              <a:rPr lang="en-US" sz="1600" b="0" i="0" dirty="0">
                <a:solidFill>
                  <a:srgbClr val="343536"/>
                </a:solidFill>
                <a:effectLst/>
                <a:latin typeface="Alata" panose="020B0604020202020204" charset="0"/>
              </a:rPr>
              <a:t>risk is 1% to 4</a:t>
            </a:r>
            <a:r>
              <a:rPr lang="en-US" sz="1600" b="0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%.</a:t>
            </a:r>
          </a:p>
          <a:p>
            <a:pPr marL="146050" indent="0" algn="just"/>
            <a:r>
              <a:rPr lang="en-US" sz="1600" dirty="0" smtClean="0">
                <a:solidFill>
                  <a:srgbClr val="343536"/>
                </a:solidFill>
                <a:latin typeface="Alata" panose="020B0604020202020204" charset="0"/>
              </a:rPr>
              <a:t> -  If the father has it , the risk </a:t>
            </a:r>
            <a:r>
              <a:rPr lang="en-US" sz="1600" b="0" i="0" dirty="0">
                <a:solidFill>
                  <a:srgbClr val="343536"/>
                </a:solidFill>
                <a:effectLst/>
                <a:latin typeface="Alata" panose="020B0604020202020204" charset="0"/>
              </a:rPr>
              <a:t>is 3% to 8</a:t>
            </a:r>
            <a:r>
              <a:rPr lang="en-US" sz="1600" b="0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%.</a:t>
            </a:r>
          </a:p>
          <a:p>
            <a:pPr marL="146050" indent="0" algn="just"/>
            <a:r>
              <a:rPr lang="en-US" sz="1600" dirty="0" smtClean="0">
                <a:solidFill>
                  <a:srgbClr val="343536"/>
                </a:solidFill>
                <a:latin typeface="Alata" panose="020B0604020202020204" charset="0"/>
              </a:rPr>
              <a:t> - </a:t>
            </a:r>
            <a:r>
              <a:rPr lang="en-US" sz="1600" b="0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 </a:t>
            </a:r>
            <a:r>
              <a:rPr lang="en-US" sz="1600" b="0" i="0" dirty="0">
                <a:solidFill>
                  <a:srgbClr val="343536"/>
                </a:solidFill>
                <a:effectLst/>
                <a:latin typeface="Alata" panose="020B0604020202020204" charset="0"/>
              </a:rPr>
              <a:t>If both </a:t>
            </a:r>
            <a:r>
              <a:rPr lang="en-US" sz="1600" b="0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parents </a:t>
            </a:r>
            <a:r>
              <a:rPr lang="en-US" sz="1600" b="0" i="0" dirty="0">
                <a:solidFill>
                  <a:srgbClr val="343536"/>
                </a:solidFill>
                <a:effectLst/>
                <a:latin typeface="Alata" panose="020B0604020202020204" charset="0"/>
              </a:rPr>
              <a:t>have Type 1 </a:t>
            </a:r>
            <a:r>
              <a:rPr lang="en-US" sz="1600" b="0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DM</a:t>
            </a:r>
            <a:r>
              <a:rPr lang="en-US" sz="1600" dirty="0" smtClean="0">
                <a:solidFill>
                  <a:srgbClr val="343536"/>
                </a:solidFill>
                <a:latin typeface="Alata" panose="020B0604020202020204" charset="0"/>
              </a:rPr>
              <a:t> </a:t>
            </a:r>
            <a:r>
              <a:rPr lang="en-US" sz="1600" b="0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the </a:t>
            </a:r>
            <a:r>
              <a:rPr lang="en-US" sz="1600" b="0" i="0" dirty="0">
                <a:solidFill>
                  <a:srgbClr val="343536"/>
                </a:solidFill>
                <a:effectLst/>
                <a:latin typeface="Alata" panose="020B0604020202020204" charset="0"/>
              </a:rPr>
              <a:t>risk </a:t>
            </a:r>
            <a:r>
              <a:rPr lang="en-US" sz="1600" b="0" i="0" dirty="0" smtClean="0">
                <a:solidFill>
                  <a:srgbClr val="343536"/>
                </a:solidFill>
                <a:effectLst/>
                <a:latin typeface="Alata" panose="020B0604020202020204" charset="0"/>
              </a:rPr>
              <a:t>is high </a:t>
            </a:r>
            <a:r>
              <a:rPr lang="en-US" sz="1600" b="0" i="0" dirty="0">
                <a:solidFill>
                  <a:srgbClr val="343536"/>
                </a:solidFill>
                <a:effectLst/>
                <a:latin typeface="Alata" panose="020B0604020202020204" charset="0"/>
              </a:rPr>
              <a:t>as 30%.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32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1" name="Google Shape;1891;p51"/>
          <p:cNvSpPr txBox="1">
            <a:spLocks noGrp="1"/>
          </p:cNvSpPr>
          <p:nvPr>
            <p:ph type="title"/>
          </p:nvPr>
        </p:nvSpPr>
        <p:spPr>
          <a:xfrm>
            <a:off x="114138" y="536775"/>
            <a:ext cx="7715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Diagnosis of Diabetes Mellitus :</a:t>
            </a:r>
            <a:endParaRPr lang="en-US" dirty="0">
              <a:solidFill>
                <a:schemeClr val="bg2">
                  <a:lumMod val="50000"/>
                </a:schemeClr>
              </a:solidFill>
              <a:latin typeface="Alata" panose="020B0604020202020204" charset="0"/>
            </a:endParaRPr>
          </a:p>
        </p:txBody>
      </p:sp>
      <p:grpSp>
        <p:nvGrpSpPr>
          <p:cNvPr id="1896" name="Google Shape;1896;p51"/>
          <p:cNvGrpSpPr/>
          <p:nvPr/>
        </p:nvGrpSpPr>
        <p:grpSpPr>
          <a:xfrm>
            <a:off x="3488117" y="3354590"/>
            <a:ext cx="329365" cy="351910"/>
            <a:chOff x="-24344425" y="3519475"/>
            <a:chExt cx="276475" cy="295400"/>
          </a:xfrm>
        </p:grpSpPr>
        <p:sp>
          <p:nvSpPr>
            <p:cNvPr id="1897" name="Google Shape;1897;p51"/>
            <p:cNvSpPr/>
            <p:nvPr/>
          </p:nvSpPr>
          <p:spPr>
            <a:xfrm>
              <a:off x="-24240450" y="3554150"/>
              <a:ext cx="69325" cy="34450"/>
            </a:xfrm>
            <a:custGeom>
              <a:avLst/>
              <a:gdLst/>
              <a:ahLst/>
              <a:cxnLst/>
              <a:rect l="l" t="t" r="r" b="b"/>
              <a:pathLst>
                <a:path w="2773" h="1378" extrusionOk="0">
                  <a:moveTo>
                    <a:pt x="1387" y="0"/>
                  </a:moveTo>
                  <a:cubicBezTo>
                    <a:pt x="788" y="0"/>
                    <a:pt x="284" y="347"/>
                    <a:pt x="95" y="914"/>
                  </a:cubicBezTo>
                  <a:cubicBezTo>
                    <a:pt x="0" y="1071"/>
                    <a:pt x="95" y="1260"/>
                    <a:pt x="284" y="1355"/>
                  </a:cubicBezTo>
                  <a:cubicBezTo>
                    <a:pt x="318" y="1366"/>
                    <a:pt x="352" y="1371"/>
                    <a:pt x="385" y="1371"/>
                  </a:cubicBezTo>
                  <a:cubicBezTo>
                    <a:pt x="537" y="1371"/>
                    <a:pt x="673" y="1263"/>
                    <a:pt x="725" y="1134"/>
                  </a:cubicBezTo>
                  <a:cubicBezTo>
                    <a:pt x="788" y="882"/>
                    <a:pt x="1072" y="662"/>
                    <a:pt x="1387" y="662"/>
                  </a:cubicBezTo>
                  <a:cubicBezTo>
                    <a:pt x="1702" y="662"/>
                    <a:pt x="1922" y="882"/>
                    <a:pt x="2048" y="1134"/>
                  </a:cubicBezTo>
                  <a:cubicBezTo>
                    <a:pt x="2120" y="1301"/>
                    <a:pt x="2246" y="1378"/>
                    <a:pt x="2371" y="1378"/>
                  </a:cubicBezTo>
                  <a:cubicBezTo>
                    <a:pt x="2411" y="1378"/>
                    <a:pt x="2451" y="1370"/>
                    <a:pt x="2489" y="1355"/>
                  </a:cubicBezTo>
                  <a:cubicBezTo>
                    <a:pt x="2678" y="1260"/>
                    <a:pt x="2773" y="1071"/>
                    <a:pt x="2678" y="914"/>
                  </a:cubicBezTo>
                  <a:cubicBezTo>
                    <a:pt x="2489" y="347"/>
                    <a:pt x="1985" y="0"/>
                    <a:pt x="13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51"/>
            <p:cNvSpPr/>
            <p:nvPr/>
          </p:nvSpPr>
          <p:spPr>
            <a:xfrm>
              <a:off x="-24344425" y="3519475"/>
              <a:ext cx="276475" cy="295400"/>
            </a:xfrm>
            <a:custGeom>
              <a:avLst/>
              <a:gdLst/>
              <a:ahLst/>
              <a:cxnLst/>
              <a:rect l="l" t="t" r="r" b="b"/>
              <a:pathLst>
                <a:path w="11059" h="11816" extrusionOk="0">
                  <a:moveTo>
                    <a:pt x="5546" y="694"/>
                  </a:moveTo>
                  <a:cubicBezTo>
                    <a:pt x="6743" y="694"/>
                    <a:pt x="7625" y="1608"/>
                    <a:pt x="7625" y="2773"/>
                  </a:cubicBezTo>
                  <a:lnTo>
                    <a:pt x="7625" y="3120"/>
                  </a:lnTo>
                  <a:cubicBezTo>
                    <a:pt x="7625" y="3309"/>
                    <a:pt x="7467" y="3466"/>
                    <a:pt x="7278" y="3466"/>
                  </a:cubicBezTo>
                  <a:lnTo>
                    <a:pt x="5892" y="3466"/>
                  </a:lnTo>
                  <a:lnTo>
                    <a:pt x="5892" y="3120"/>
                  </a:lnTo>
                  <a:cubicBezTo>
                    <a:pt x="5892" y="2931"/>
                    <a:pt x="5735" y="2773"/>
                    <a:pt x="5546" y="2773"/>
                  </a:cubicBezTo>
                  <a:cubicBezTo>
                    <a:pt x="5357" y="2773"/>
                    <a:pt x="5199" y="2931"/>
                    <a:pt x="5199" y="3120"/>
                  </a:cubicBezTo>
                  <a:lnTo>
                    <a:pt x="5199" y="3466"/>
                  </a:lnTo>
                  <a:lnTo>
                    <a:pt x="3813" y="3466"/>
                  </a:lnTo>
                  <a:cubicBezTo>
                    <a:pt x="3624" y="3466"/>
                    <a:pt x="3466" y="3309"/>
                    <a:pt x="3466" y="3120"/>
                  </a:cubicBezTo>
                  <a:lnTo>
                    <a:pt x="3466" y="2773"/>
                  </a:lnTo>
                  <a:cubicBezTo>
                    <a:pt x="3466" y="1639"/>
                    <a:pt x="4411" y="694"/>
                    <a:pt x="5546" y="694"/>
                  </a:cubicBezTo>
                  <a:close/>
                  <a:moveTo>
                    <a:pt x="7940" y="4821"/>
                  </a:moveTo>
                  <a:cubicBezTo>
                    <a:pt x="8160" y="4821"/>
                    <a:pt x="8318" y="4979"/>
                    <a:pt x="8318" y="5168"/>
                  </a:cubicBezTo>
                  <a:cubicBezTo>
                    <a:pt x="8318" y="5357"/>
                    <a:pt x="8160" y="5514"/>
                    <a:pt x="7940" y="5514"/>
                  </a:cubicBezTo>
                  <a:lnTo>
                    <a:pt x="3088" y="5514"/>
                  </a:lnTo>
                  <a:cubicBezTo>
                    <a:pt x="2899" y="5514"/>
                    <a:pt x="2742" y="5357"/>
                    <a:pt x="2742" y="5168"/>
                  </a:cubicBezTo>
                  <a:cubicBezTo>
                    <a:pt x="2742" y="4979"/>
                    <a:pt x="2899" y="4821"/>
                    <a:pt x="3088" y="4821"/>
                  </a:cubicBezTo>
                  <a:close/>
                  <a:moveTo>
                    <a:pt x="4128" y="6932"/>
                  </a:moveTo>
                  <a:cubicBezTo>
                    <a:pt x="4317" y="6932"/>
                    <a:pt x="4474" y="7089"/>
                    <a:pt x="4474" y="7310"/>
                  </a:cubicBezTo>
                  <a:cubicBezTo>
                    <a:pt x="4474" y="7499"/>
                    <a:pt x="4317" y="7656"/>
                    <a:pt x="4128" y="7656"/>
                  </a:cubicBezTo>
                  <a:lnTo>
                    <a:pt x="3088" y="7656"/>
                  </a:lnTo>
                  <a:cubicBezTo>
                    <a:pt x="2899" y="7656"/>
                    <a:pt x="2742" y="7499"/>
                    <a:pt x="2742" y="7310"/>
                  </a:cubicBezTo>
                  <a:cubicBezTo>
                    <a:pt x="2742" y="7089"/>
                    <a:pt x="2899" y="6932"/>
                    <a:pt x="3088" y="6932"/>
                  </a:cubicBezTo>
                  <a:close/>
                  <a:moveTo>
                    <a:pt x="7940" y="6932"/>
                  </a:moveTo>
                  <a:cubicBezTo>
                    <a:pt x="8160" y="6932"/>
                    <a:pt x="8318" y="7089"/>
                    <a:pt x="8318" y="7310"/>
                  </a:cubicBezTo>
                  <a:cubicBezTo>
                    <a:pt x="8286" y="7499"/>
                    <a:pt x="8160" y="7656"/>
                    <a:pt x="7940" y="7656"/>
                  </a:cubicBezTo>
                  <a:lnTo>
                    <a:pt x="6932" y="7656"/>
                  </a:lnTo>
                  <a:cubicBezTo>
                    <a:pt x="6743" y="7656"/>
                    <a:pt x="6585" y="7499"/>
                    <a:pt x="6585" y="7310"/>
                  </a:cubicBezTo>
                  <a:cubicBezTo>
                    <a:pt x="6585" y="7089"/>
                    <a:pt x="6743" y="6932"/>
                    <a:pt x="6932" y="6932"/>
                  </a:cubicBezTo>
                  <a:close/>
                  <a:moveTo>
                    <a:pt x="3781" y="8318"/>
                  </a:moveTo>
                  <a:cubicBezTo>
                    <a:pt x="4002" y="8350"/>
                    <a:pt x="4128" y="8507"/>
                    <a:pt x="4128" y="8665"/>
                  </a:cubicBezTo>
                  <a:cubicBezTo>
                    <a:pt x="4128" y="8885"/>
                    <a:pt x="3970" y="9043"/>
                    <a:pt x="3781" y="9043"/>
                  </a:cubicBezTo>
                  <a:lnTo>
                    <a:pt x="3057" y="9043"/>
                  </a:lnTo>
                  <a:cubicBezTo>
                    <a:pt x="2868" y="9043"/>
                    <a:pt x="2710" y="8885"/>
                    <a:pt x="2710" y="8665"/>
                  </a:cubicBezTo>
                  <a:cubicBezTo>
                    <a:pt x="2710" y="8476"/>
                    <a:pt x="2868" y="8318"/>
                    <a:pt x="3057" y="8318"/>
                  </a:cubicBezTo>
                  <a:close/>
                  <a:moveTo>
                    <a:pt x="7940" y="8318"/>
                  </a:moveTo>
                  <a:cubicBezTo>
                    <a:pt x="8160" y="8350"/>
                    <a:pt x="8286" y="8507"/>
                    <a:pt x="8286" y="8665"/>
                  </a:cubicBezTo>
                  <a:cubicBezTo>
                    <a:pt x="8286" y="8885"/>
                    <a:pt x="8129" y="9043"/>
                    <a:pt x="7940" y="9043"/>
                  </a:cubicBezTo>
                  <a:lnTo>
                    <a:pt x="7247" y="9043"/>
                  </a:lnTo>
                  <a:cubicBezTo>
                    <a:pt x="7026" y="9043"/>
                    <a:pt x="6869" y="8885"/>
                    <a:pt x="6869" y="8665"/>
                  </a:cubicBezTo>
                  <a:cubicBezTo>
                    <a:pt x="6869" y="8476"/>
                    <a:pt x="7026" y="8318"/>
                    <a:pt x="7247" y="8318"/>
                  </a:cubicBezTo>
                  <a:close/>
                  <a:moveTo>
                    <a:pt x="2868" y="2049"/>
                  </a:moveTo>
                  <a:lnTo>
                    <a:pt x="2868" y="2049"/>
                  </a:lnTo>
                  <a:cubicBezTo>
                    <a:pt x="2805" y="2332"/>
                    <a:pt x="2805" y="2521"/>
                    <a:pt x="2805" y="2805"/>
                  </a:cubicBezTo>
                  <a:cubicBezTo>
                    <a:pt x="2395" y="2962"/>
                    <a:pt x="2080" y="3309"/>
                    <a:pt x="2080" y="3781"/>
                  </a:cubicBezTo>
                  <a:lnTo>
                    <a:pt x="2080" y="8665"/>
                  </a:lnTo>
                  <a:cubicBezTo>
                    <a:pt x="2080" y="9263"/>
                    <a:pt x="2553" y="9704"/>
                    <a:pt x="3088" y="9704"/>
                  </a:cubicBezTo>
                  <a:lnTo>
                    <a:pt x="5199" y="9704"/>
                  </a:lnTo>
                  <a:lnTo>
                    <a:pt x="5199" y="7247"/>
                  </a:lnTo>
                  <a:cubicBezTo>
                    <a:pt x="5199" y="7058"/>
                    <a:pt x="5357" y="6900"/>
                    <a:pt x="5546" y="6900"/>
                  </a:cubicBezTo>
                  <a:cubicBezTo>
                    <a:pt x="5735" y="6900"/>
                    <a:pt x="5892" y="7058"/>
                    <a:pt x="5892" y="7247"/>
                  </a:cubicBezTo>
                  <a:lnTo>
                    <a:pt x="5892" y="9704"/>
                  </a:lnTo>
                  <a:lnTo>
                    <a:pt x="8003" y="9704"/>
                  </a:lnTo>
                  <a:cubicBezTo>
                    <a:pt x="8570" y="9704"/>
                    <a:pt x="9011" y="9232"/>
                    <a:pt x="9011" y="8665"/>
                  </a:cubicBezTo>
                  <a:lnTo>
                    <a:pt x="9011" y="3844"/>
                  </a:lnTo>
                  <a:cubicBezTo>
                    <a:pt x="9011" y="3372"/>
                    <a:pt x="8728" y="2994"/>
                    <a:pt x="8318" y="2836"/>
                  </a:cubicBezTo>
                  <a:cubicBezTo>
                    <a:pt x="8318" y="2584"/>
                    <a:pt x="8318" y="2364"/>
                    <a:pt x="8223" y="2112"/>
                  </a:cubicBezTo>
                  <a:lnTo>
                    <a:pt x="8223" y="2112"/>
                  </a:lnTo>
                  <a:cubicBezTo>
                    <a:pt x="9043" y="2269"/>
                    <a:pt x="9736" y="2962"/>
                    <a:pt x="9736" y="3844"/>
                  </a:cubicBezTo>
                  <a:lnTo>
                    <a:pt x="9736" y="8696"/>
                  </a:lnTo>
                  <a:cubicBezTo>
                    <a:pt x="9736" y="9641"/>
                    <a:pt x="8948" y="10429"/>
                    <a:pt x="8003" y="10429"/>
                  </a:cubicBezTo>
                  <a:lnTo>
                    <a:pt x="3151" y="10429"/>
                  </a:lnTo>
                  <a:cubicBezTo>
                    <a:pt x="2206" y="10429"/>
                    <a:pt x="1418" y="9641"/>
                    <a:pt x="1418" y="8696"/>
                  </a:cubicBezTo>
                  <a:lnTo>
                    <a:pt x="1418" y="3781"/>
                  </a:lnTo>
                  <a:lnTo>
                    <a:pt x="1355" y="3781"/>
                  </a:lnTo>
                  <a:cubicBezTo>
                    <a:pt x="1355" y="2931"/>
                    <a:pt x="1985" y="2206"/>
                    <a:pt x="2868" y="2049"/>
                  </a:cubicBezTo>
                  <a:close/>
                  <a:moveTo>
                    <a:pt x="3088" y="1"/>
                  </a:moveTo>
                  <a:cubicBezTo>
                    <a:pt x="1355" y="1"/>
                    <a:pt x="1" y="1419"/>
                    <a:pt x="1" y="3120"/>
                  </a:cubicBezTo>
                  <a:lnTo>
                    <a:pt x="1" y="8728"/>
                  </a:lnTo>
                  <a:cubicBezTo>
                    <a:pt x="1" y="10397"/>
                    <a:pt x="1355" y="11815"/>
                    <a:pt x="3088" y="11815"/>
                  </a:cubicBezTo>
                  <a:lnTo>
                    <a:pt x="7940" y="11815"/>
                  </a:lnTo>
                  <a:cubicBezTo>
                    <a:pt x="9673" y="11815"/>
                    <a:pt x="11059" y="10397"/>
                    <a:pt x="11059" y="8728"/>
                  </a:cubicBezTo>
                  <a:lnTo>
                    <a:pt x="11059" y="3120"/>
                  </a:lnTo>
                  <a:cubicBezTo>
                    <a:pt x="11059" y="1387"/>
                    <a:pt x="9641" y="1"/>
                    <a:pt x="79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99" name="Google Shape;1899;p51"/>
          <p:cNvGrpSpPr/>
          <p:nvPr/>
        </p:nvGrpSpPr>
        <p:grpSpPr>
          <a:xfrm>
            <a:off x="5316197" y="3356485"/>
            <a:ext cx="350004" cy="348128"/>
            <a:chOff x="-24353075" y="3891250"/>
            <a:chExt cx="293800" cy="292225"/>
          </a:xfrm>
        </p:grpSpPr>
        <p:sp>
          <p:nvSpPr>
            <p:cNvPr id="1900" name="Google Shape;1900;p51"/>
            <p:cNvSpPr/>
            <p:nvPr/>
          </p:nvSpPr>
          <p:spPr>
            <a:xfrm>
              <a:off x="-24251475" y="4012525"/>
              <a:ext cx="88225" cy="65400"/>
            </a:xfrm>
            <a:custGeom>
              <a:avLst/>
              <a:gdLst/>
              <a:ahLst/>
              <a:cxnLst/>
              <a:rect l="l" t="t" r="r" b="b"/>
              <a:pathLst>
                <a:path w="3529" h="2616" extrusionOk="0">
                  <a:moveTo>
                    <a:pt x="725" y="1"/>
                  </a:moveTo>
                  <a:cubicBezTo>
                    <a:pt x="315" y="1"/>
                    <a:pt x="0" y="347"/>
                    <a:pt x="0" y="725"/>
                  </a:cubicBezTo>
                  <a:cubicBezTo>
                    <a:pt x="0" y="1356"/>
                    <a:pt x="1040" y="2049"/>
                    <a:pt x="1733" y="2616"/>
                  </a:cubicBezTo>
                  <a:cubicBezTo>
                    <a:pt x="2458" y="2017"/>
                    <a:pt x="3466" y="1356"/>
                    <a:pt x="3466" y="725"/>
                  </a:cubicBezTo>
                  <a:cubicBezTo>
                    <a:pt x="3529" y="410"/>
                    <a:pt x="3277" y="1"/>
                    <a:pt x="2804" y="1"/>
                  </a:cubicBezTo>
                  <a:cubicBezTo>
                    <a:pt x="2300" y="1"/>
                    <a:pt x="2111" y="599"/>
                    <a:pt x="2111" y="599"/>
                  </a:cubicBezTo>
                  <a:cubicBezTo>
                    <a:pt x="2063" y="745"/>
                    <a:pt x="1906" y="824"/>
                    <a:pt x="1753" y="824"/>
                  </a:cubicBezTo>
                  <a:cubicBezTo>
                    <a:pt x="1607" y="824"/>
                    <a:pt x="1464" y="753"/>
                    <a:pt x="1418" y="599"/>
                  </a:cubicBezTo>
                  <a:cubicBezTo>
                    <a:pt x="1418" y="568"/>
                    <a:pt x="1229" y="1"/>
                    <a:pt x="7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51"/>
            <p:cNvSpPr/>
            <p:nvPr/>
          </p:nvSpPr>
          <p:spPr>
            <a:xfrm>
              <a:off x="-24353075" y="3891250"/>
              <a:ext cx="293800" cy="292225"/>
            </a:xfrm>
            <a:custGeom>
              <a:avLst/>
              <a:gdLst/>
              <a:ahLst/>
              <a:cxnLst/>
              <a:rect l="l" t="t" r="r" b="b"/>
              <a:pathLst>
                <a:path w="11752" h="11689" extrusionOk="0">
                  <a:moveTo>
                    <a:pt x="6837" y="4159"/>
                  </a:moveTo>
                  <a:cubicBezTo>
                    <a:pt x="7624" y="4159"/>
                    <a:pt x="8223" y="4789"/>
                    <a:pt x="8223" y="5576"/>
                  </a:cubicBezTo>
                  <a:cubicBezTo>
                    <a:pt x="8254" y="6616"/>
                    <a:pt x="7309" y="7183"/>
                    <a:pt x="6049" y="8223"/>
                  </a:cubicBezTo>
                  <a:cubicBezTo>
                    <a:pt x="5986" y="8286"/>
                    <a:pt x="5907" y="8317"/>
                    <a:pt x="5829" y="8317"/>
                  </a:cubicBezTo>
                  <a:cubicBezTo>
                    <a:pt x="5750" y="8317"/>
                    <a:pt x="5671" y="8286"/>
                    <a:pt x="5608" y="8223"/>
                  </a:cubicBezTo>
                  <a:cubicBezTo>
                    <a:pt x="4348" y="7183"/>
                    <a:pt x="3403" y="6585"/>
                    <a:pt x="3403" y="5576"/>
                  </a:cubicBezTo>
                  <a:cubicBezTo>
                    <a:pt x="3403" y="4789"/>
                    <a:pt x="4033" y="4159"/>
                    <a:pt x="4789" y="4159"/>
                  </a:cubicBezTo>
                  <a:cubicBezTo>
                    <a:pt x="5293" y="4159"/>
                    <a:pt x="5608" y="4411"/>
                    <a:pt x="5797" y="4663"/>
                  </a:cubicBezTo>
                  <a:cubicBezTo>
                    <a:pt x="6018" y="4411"/>
                    <a:pt x="6364" y="4159"/>
                    <a:pt x="6837" y="4159"/>
                  </a:cubicBezTo>
                  <a:close/>
                  <a:moveTo>
                    <a:pt x="4474" y="0"/>
                  </a:moveTo>
                  <a:cubicBezTo>
                    <a:pt x="3875" y="0"/>
                    <a:pt x="3466" y="473"/>
                    <a:pt x="3466" y="1008"/>
                  </a:cubicBezTo>
                  <a:lnTo>
                    <a:pt x="3466" y="3466"/>
                  </a:lnTo>
                  <a:lnTo>
                    <a:pt x="1008" y="3466"/>
                  </a:lnTo>
                  <a:cubicBezTo>
                    <a:pt x="410" y="3466"/>
                    <a:pt x="0" y="3938"/>
                    <a:pt x="0" y="4474"/>
                  </a:cubicBezTo>
                  <a:lnTo>
                    <a:pt x="0" y="7246"/>
                  </a:lnTo>
                  <a:cubicBezTo>
                    <a:pt x="0" y="7813"/>
                    <a:pt x="473" y="8254"/>
                    <a:pt x="1008" y="8254"/>
                  </a:cubicBezTo>
                  <a:lnTo>
                    <a:pt x="3466" y="8254"/>
                  </a:lnTo>
                  <a:lnTo>
                    <a:pt x="3466" y="10649"/>
                  </a:lnTo>
                  <a:cubicBezTo>
                    <a:pt x="3466" y="11247"/>
                    <a:pt x="3938" y="11688"/>
                    <a:pt x="4474" y="11688"/>
                  </a:cubicBezTo>
                  <a:lnTo>
                    <a:pt x="7246" y="11688"/>
                  </a:lnTo>
                  <a:cubicBezTo>
                    <a:pt x="7813" y="11688"/>
                    <a:pt x="8254" y="11216"/>
                    <a:pt x="8254" y="10649"/>
                  </a:cubicBezTo>
                  <a:lnTo>
                    <a:pt x="8254" y="8254"/>
                  </a:lnTo>
                  <a:lnTo>
                    <a:pt x="10680" y="8254"/>
                  </a:lnTo>
                  <a:cubicBezTo>
                    <a:pt x="11279" y="8254"/>
                    <a:pt x="11720" y="7782"/>
                    <a:pt x="11720" y="7246"/>
                  </a:cubicBezTo>
                  <a:lnTo>
                    <a:pt x="11720" y="4474"/>
                  </a:lnTo>
                  <a:cubicBezTo>
                    <a:pt x="11751" y="3938"/>
                    <a:pt x="11279" y="3466"/>
                    <a:pt x="10680" y="3466"/>
                  </a:cubicBezTo>
                  <a:lnTo>
                    <a:pt x="8254" y="3466"/>
                  </a:lnTo>
                  <a:lnTo>
                    <a:pt x="8254" y="1008"/>
                  </a:lnTo>
                  <a:cubicBezTo>
                    <a:pt x="8254" y="410"/>
                    <a:pt x="7782" y="0"/>
                    <a:pt x="7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2" name="Google Shape;1902;p51"/>
          <p:cNvGrpSpPr/>
          <p:nvPr/>
        </p:nvGrpSpPr>
        <p:grpSpPr>
          <a:xfrm>
            <a:off x="5376715" y="2081931"/>
            <a:ext cx="228968" cy="350987"/>
            <a:chOff x="-23930925" y="3149300"/>
            <a:chExt cx="192200" cy="294625"/>
          </a:xfrm>
        </p:grpSpPr>
        <p:sp>
          <p:nvSpPr>
            <p:cNvPr id="1903" name="Google Shape;1903;p51"/>
            <p:cNvSpPr/>
            <p:nvPr/>
          </p:nvSpPr>
          <p:spPr>
            <a:xfrm>
              <a:off x="-23930125" y="3149300"/>
              <a:ext cx="191400" cy="35475"/>
            </a:xfrm>
            <a:custGeom>
              <a:avLst/>
              <a:gdLst/>
              <a:ahLst/>
              <a:cxnLst/>
              <a:rect l="l" t="t" r="r" b="b"/>
              <a:pathLst>
                <a:path w="7656" h="1419" extrusionOk="0">
                  <a:moveTo>
                    <a:pt x="1040" y="1"/>
                  </a:moveTo>
                  <a:cubicBezTo>
                    <a:pt x="441" y="1"/>
                    <a:pt x="0" y="473"/>
                    <a:pt x="0" y="1040"/>
                  </a:cubicBezTo>
                  <a:lnTo>
                    <a:pt x="0" y="1418"/>
                  </a:lnTo>
                  <a:lnTo>
                    <a:pt x="7656" y="1418"/>
                  </a:lnTo>
                  <a:lnTo>
                    <a:pt x="7656" y="1040"/>
                  </a:lnTo>
                  <a:lnTo>
                    <a:pt x="7593" y="1040"/>
                  </a:lnTo>
                  <a:cubicBezTo>
                    <a:pt x="7593" y="442"/>
                    <a:pt x="7120" y="1"/>
                    <a:pt x="658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51"/>
            <p:cNvSpPr/>
            <p:nvPr/>
          </p:nvSpPr>
          <p:spPr>
            <a:xfrm>
              <a:off x="-23878925" y="3237525"/>
              <a:ext cx="86650" cy="86650"/>
            </a:xfrm>
            <a:custGeom>
              <a:avLst/>
              <a:gdLst/>
              <a:ahLst/>
              <a:cxnLst/>
              <a:rect l="l" t="t" r="r" b="b"/>
              <a:pathLst>
                <a:path w="3466" h="3466" extrusionOk="0">
                  <a:moveTo>
                    <a:pt x="1386" y="0"/>
                  </a:moveTo>
                  <a:lnTo>
                    <a:pt x="1386" y="1008"/>
                  </a:lnTo>
                  <a:cubicBezTo>
                    <a:pt x="1386" y="1197"/>
                    <a:pt x="1229" y="1355"/>
                    <a:pt x="1008" y="1355"/>
                  </a:cubicBezTo>
                  <a:lnTo>
                    <a:pt x="0" y="1355"/>
                  </a:lnTo>
                  <a:lnTo>
                    <a:pt x="0" y="2079"/>
                  </a:lnTo>
                  <a:lnTo>
                    <a:pt x="1008" y="2079"/>
                  </a:lnTo>
                  <a:cubicBezTo>
                    <a:pt x="1229" y="2079"/>
                    <a:pt x="1386" y="2237"/>
                    <a:pt x="1386" y="2426"/>
                  </a:cubicBezTo>
                  <a:lnTo>
                    <a:pt x="1386" y="3466"/>
                  </a:lnTo>
                  <a:lnTo>
                    <a:pt x="2079" y="3466"/>
                  </a:lnTo>
                  <a:lnTo>
                    <a:pt x="2079" y="2426"/>
                  </a:lnTo>
                  <a:cubicBezTo>
                    <a:pt x="2079" y="2237"/>
                    <a:pt x="2237" y="2079"/>
                    <a:pt x="2426" y="2079"/>
                  </a:cubicBezTo>
                  <a:lnTo>
                    <a:pt x="3466" y="2079"/>
                  </a:lnTo>
                  <a:lnTo>
                    <a:pt x="3466" y="1355"/>
                  </a:lnTo>
                  <a:lnTo>
                    <a:pt x="2426" y="1355"/>
                  </a:lnTo>
                  <a:cubicBezTo>
                    <a:pt x="2237" y="1355"/>
                    <a:pt x="2079" y="1197"/>
                    <a:pt x="2079" y="1008"/>
                  </a:cubicBezTo>
                  <a:lnTo>
                    <a:pt x="20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51"/>
            <p:cNvSpPr/>
            <p:nvPr/>
          </p:nvSpPr>
          <p:spPr>
            <a:xfrm>
              <a:off x="-23930925" y="3375350"/>
              <a:ext cx="190625" cy="68575"/>
            </a:xfrm>
            <a:custGeom>
              <a:avLst/>
              <a:gdLst/>
              <a:ahLst/>
              <a:cxnLst/>
              <a:rect l="l" t="t" r="r" b="b"/>
              <a:pathLst>
                <a:path w="7625" h="2743" extrusionOk="0">
                  <a:moveTo>
                    <a:pt x="4159" y="694"/>
                  </a:moveTo>
                  <a:cubicBezTo>
                    <a:pt x="4348" y="694"/>
                    <a:pt x="4506" y="851"/>
                    <a:pt x="4506" y="1040"/>
                  </a:cubicBezTo>
                  <a:cubicBezTo>
                    <a:pt x="4506" y="1261"/>
                    <a:pt x="4348" y="1418"/>
                    <a:pt x="4159" y="1418"/>
                  </a:cubicBezTo>
                  <a:lnTo>
                    <a:pt x="3466" y="1418"/>
                  </a:lnTo>
                  <a:cubicBezTo>
                    <a:pt x="3246" y="1418"/>
                    <a:pt x="3088" y="1261"/>
                    <a:pt x="3088" y="1040"/>
                  </a:cubicBezTo>
                  <a:cubicBezTo>
                    <a:pt x="3088" y="851"/>
                    <a:pt x="3246" y="694"/>
                    <a:pt x="3466" y="694"/>
                  </a:cubicBezTo>
                  <a:close/>
                  <a:moveTo>
                    <a:pt x="1" y="0"/>
                  </a:moveTo>
                  <a:lnTo>
                    <a:pt x="1" y="1733"/>
                  </a:lnTo>
                  <a:cubicBezTo>
                    <a:pt x="1" y="2300"/>
                    <a:pt x="473" y="2741"/>
                    <a:pt x="1009" y="2741"/>
                  </a:cubicBezTo>
                  <a:lnTo>
                    <a:pt x="6554" y="2741"/>
                  </a:lnTo>
                  <a:cubicBezTo>
                    <a:pt x="6573" y="2742"/>
                    <a:pt x="6592" y="2743"/>
                    <a:pt x="6610" y="2743"/>
                  </a:cubicBezTo>
                  <a:cubicBezTo>
                    <a:pt x="7182" y="2743"/>
                    <a:pt x="7625" y="2282"/>
                    <a:pt x="7625" y="1733"/>
                  </a:cubicBezTo>
                  <a:lnTo>
                    <a:pt x="76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51"/>
            <p:cNvSpPr/>
            <p:nvPr/>
          </p:nvSpPr>
          <p:spPr>
            <a:xfrm>
              <a:off x="-23930925" y="3202075"/>
              <a:ext cx="190625" cy="155975"/>
            </a:xfrm>
            <a:custGeom>
              <a:avLst/>
              <a:gdLst/>
              <a:ahLst/>
              <a:cxnLst/>
              <a:rect l="l" t="t" r="r" b="b"/>
              <a:pathLst>
                <a:path w="7625" h="6239" extrusionOk="0">
                  <a:moveTo>
                    <a:pt x="4506" y="693"/>
                  </a:moveTo>
                  <a:cubicBezTo>
                    <a:pt x="4727" y="693"/>
                    <a:pt x="4884" y="851"/>
                    <a:pt x="4884" y="1040"/>
                  </a:cubicBezTo>
                  <a:lnTo>
                    <a:pt x="4884" y="2080"/>
                  </a:lnTo>
                  <a:lnTo>
                    <a:pt x="5892" y="2080"/>
                  </a:lnTo>
                  <a:cubicBezTo>
                    <a:pt x="6081" y="2080"/>
                    <a:pt x="6239" y="2237"/>
                    <a:pt x="6239" y="2426"/>
                  </a:cubicBezTo>
                  <a:lnTo>
                    <a:pt x="6239" y="3812"/>
                  </a:lnTo>
                  <a:cubicBezTo>
                    <a:pt x="6239" y="4001"/>
                    <a:pt x="6081" y="4159"/>
                    <a:pt x="5892" y="4159"/>
                  </a:cubicBezTo>
                  <a:lnTo>
                    <a:pt x="4884" y="4159"/>
                  </a:lnTo>
                  <a:lnTo>
                    <a:pt x="4884" y="5199"/>
                  </a:lnTo>
                  <a:cubicBezTo>
                    <a:pt x="4884" y="5388"/>
                    <a:pt x="4727" y="5545"/>
                    <a:pt x="4506" y="5545"/>
                  </a:cubicBezTo>
                  <a:lnTo>
                    <a:pt x="3151" y="5545"/>
                  </a:lnTo>
                  <a:cubicBezTo>
                    <a:pt x="2931" y="5545"/>
                    <a:pt x="2773" y="5388"/>
                    <a:pt x="2773" y="5199"/>
                  </a:cubicBezTo>
                  <a:lnTo>
                    <a:pt x="2773" y="4159"/>
                  </a:lnTo>
                  <a:lnTo>
                    <a:pt x="1765" y="4159"/>
                  </a:lnTo>
                  <a:cubicBezTo>
                    <a:pt x="1576" y="4159"/>
                    <a:pt x="1419" y="4001"/>
                    <a:pt x="1419" y="3812"/>
                  </a:cubicBezTo>
                  <a:lnTo>
                    <a:pt x="1419" y="2426"/>
                  </a:lnTo>
                  <a:cubicBezTo>
                    <a:pt x="1419" y="2237"/>
                    <a:pt x="1576" y="2080"/>
                    <a:pt x="1765" y="2080"/>
                  </a:cubicBezTo>
                  <a:lnTo>
                    <a:pt x="2773" y="2080"/>
                  </a:lnTo>
                  <a:lnTo>
                    <a:pt x="2773" y="1040"/>
                  </a:lnTo>
                  <a:cubicBezTo>
                    <a:pt x="2773" y="851"/>
                    <a:pt x="2931" y="693"/>
                    <a:pt x="3151" y="693"/>
                  </a:cubicBezTo>
                  <a:close/>
                  <a:moveTo>
                    <a:pt x="1" y="0"/>
                  </a:moveTo>
                  <a:lnTo>
                    <a:pt x="1" y="6238"/>
                  </a:lnTo>
                  <a:lnTo>
                    <a:pt x="7625" y="6238"/>
                  </a:lnTo>
                  <a:lnTo>
                    <a:pt x="76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20" name="Google Shape;1920;p51"/>
          <p:cNvGrpSpPr/>
          <p:nvPr/>
        </p:nvGrpSpPr>
        <p:grpSpPr>
          <a:xfrm>
            <a:off x="3495145" y="2057765"/>
            <a:ext cx="315307" cy="351910"/>
            <a:chOff x="-23962425" y="3519475"/>
            <a:chExt cx="264675" cy="295400"/>
          </a:xfrm>
        </p:grpSpPr>
        <p:sp>
          <p:nvSpPr>
            <p:cNvPr id="1921" name="Google Shape;1921;p51"/>
            <p:cNvSpPr/>
            <p:nvPr/>
          </p:nvSpPr>
          <p:spPr>
            <a:xfrm>
              <a:off x="-23961625" y="3580925"/>
              <a:ext cx="263875" cy="233950"/>
            </a:xfrm>
            <a:custGeom>
              <a:avLst/>
              <a:gdLst/>
              <a:ahLst/>
              <a:cxnLst/>
              <a:rect l="l" t="t" r="r" b="b"/>
              <a:pathLst>
                <a:path w="10555" h="9358" extrusionOk="0">
                  <a:moveTo>
                    <a:pt x="1701" y="3119"/>
                  </a:moveTo>
                  <a:cubicBezTo>
                    <a:pt x="1890" y="3119"/>
                    <a:pt x="2048" y="3277"/>
                    <a:pt x="2048" y="3466"/>
                  </a:cubicBezTo>
                  <a:lnTo>
                    <a:pt x="2048" y="4159"/>
                  </a:lnTo>
                  <a:cubicBezTo>
                    <a:pt x="2048" y="4379"/>
                    <a:pt x="2205" y="4537"/>
                    <a:pt x="2394" y="4537"/>
                  </a:cubicBezTo>
                  <a:lnTo>
                    <a:pt x="3119" y="4537"/>
                  </a:lnTo>
                  <a:cubicBezTo>
                    <a:pt x="3308" y="4537"/>
                    <a:pt x="3466" y="4663"/>
                    <a:pt x="3466" y="4883"/>
                  </a:cubicBezTo>
                  <a:cubicBezTo>
                    <a:pt x="3466" y="5072"/>
                    <a:pt x="3308" y="5230"/>
                    <a:pt x="3119" y="5230"/>
                  </a:cubicBezTo>
                  <a:lnTo>
                    <a:pt x="2394" y="5230"/>
                  </a:lnTo>
                  <a:cubicBezTo>
                    <a:pt x="1796" y="5198"/>
                    <a:pt x="1323" y="4726"/>
                    <a:pt x="1323" y="4159"/>
                  </a:cubicBezTo>
                  <a:lnTo>
                    <a:pt x="1323" y="3466"/>
                  </a:lnTo>
                  <a:cubicBezTo>
                    <a:pt x="1323" y="3277"/>
                    <a:pt x="1512" y="3119"/>
                    <a:pt x="1701" y="3119"/>
                  </a:cubicBezTo>
                  <a:close/>
                  <a:moveTo>
                    <a:pt x="3781" y="6585"/>
                  </a:moveTo>
                  <a:lnTo>
                    <a:pt x="3781" y="6931"/>
                  </a:lnTo>
                  <a:cubicBezTo>
                    <a:pt x="3781" y="7120"/>
                    <a:pt x="3623" y="7278"/>
                    <a:pt x="3434" y="7278"/>
                  </a:cubicBezTo>
                  <a:cubicBezTo>
                    <a:pt x="3214" y="7278"/>
                    <a:pt x="3056" y="7120"/>
                    <a:pt x="3056" y="6931"/>
                  </a:cubicBezTo>
                  <a:lnTo>
                    <a:pt x="3056" y="6585"/>
                  </a:lnTo>
                  <a:close/>
                  <a:moveTo>
                    <a:pt x="6900" y="0"/>
                  </a:moveTo>
                  <a:cubicBezTo>
                    <a:pt x="5986" y="0"/>
                    <a:pt x="5293" y="693"/>
                    <a:pt x="5293" y="1607"/>
                  </a:cubicBezTo>
                  <a:cubicBezTo>
                    <a:pt x="5293" y="2363"/>
                    <a:pt x="5765" y="2741"/>
                    <a:pt x="6238" y="3182"/>
                  </a:cubicBezTo>
                  <a:lnTo>
                    <a:pt x="7561" y="4379"/>
                  </a:lnTo>
                  <a:lnTo>
                    <a:pt x="7561" y="7624"/>
                  </a:lnTo>
                  <a:cubicBezTo>
                    <a:pt x="7561" y="8223"/>
                    <a:pt x="7089" y="8664"/>
                    <a:pt x="6553" y="8664"/>
                  </a:cubicBezTo>
                  <a:lnTo>
                    <a:pt x="4820" y="8664"/>
                  </a:lnTo>
                  <a:cubicBezTo>
                    <a:pt x="4348" y="8664"/>
                    <a:pt x="3938" y="8349"/>
                    <a:pt x="3812" y="7876"/>
                  </a:cubicBezTo>
                  <a:cubicBezTo>
                    <a:pt x="4222" y="7719"/>
                    <a:pt x="4505" y="7372"/>
                    <a:pt x="4505" y="6931"/>
                  </a:cubicBezTo>
                  <a:lnTo>
                    <a:pt x="4505" y="6585"/>
                  </a:lnTo>
                  <a:lnTo>
                    <a:pt x="5198" y="6585"/>
                  </a:lnTo>
                  <a:cubicBezTo>
                    <a:pt x="6144" y="6585"/>
                    <a:pt x="6931" y="5797"/>
                    <a:pt x="6931" y="4852"/>
                  </a:cubicBezTo>
                  <a:lnTo>
                    <a:pt x="6931" y="4631"/>
                  </a:lnTo>
                  <a:lnTo>
                    <a:pt x="5829" y="3686"/>
                  </a:lnTo>
                  <a:cubicBezTo>
                    <a:pt x="5671" y="3529"/>
                    <a:pt x="5482" y="3371"/>
                    <a:pt x="5293" y="3182"/>
                  </a:cubicBezTo>
                  <a:cubicBezTo>
                    <a:pt x="4568" y="3151"/>
                    <a:pt x="3875" y="2899"/>
                    <a:pt x="3182" y="2332"/>
                  </a:cubicBezTo>
                  <a:cubicBezTo>
                    <a:pt x="2720" y="1911"/>
                    <a:pt x="1880" y="1701"/>
                    <a:pt x="1091" y="1701"/>
                  </a:cubicBezTo>
                  <a:cubicBezTo>
                    <a:pt x="697" y="1701"/>
                    <a:pt x="315" y="1754"/>
                    <a:pt x="0" y="1859"/>
                  </a:cubicBezTo>
                  <a:lnTo>
                    <a:pt x="0" y="4883"/>
                  </a:lnTo>
                  <a:cubicBezTo>
                    <a:pt x="0" y="5829"/>
                    <a:pt x="788" y="6616"/>
                    <a:pt x="1733" y="6616"/>
                  </a:cubicBezTo>
                  <a:lnTo>
                    <a:pt x="2457" y="6616"/>
                  </a:lnTo>
                  <a:lnTo>
                    <a:pt x="2457" y="6963"/>
                  </a:lnTo>
                  <a:cubicBezTo>
                    <a:pt x="2394" y="7404"/>
                    <a:pt x="2678" y="7782"/>
                    <a:pt x="3119" y="7908"/>
                  </a:cubicBezTo>
                  <a:cubicBezTo>
                    <a:pt x="3277" y="8727"/>
                    <a:pt x="3970" y="9357"/>
                    <a:pt x="4820" y="9357"/>
                  </a:cubicBezTo>
                  <a:lnTo>
                    <a:pt x="6553" y="9357"/>
                  </a:lnTo>
                  <a:cubicBezTo>
                    <a:pt x="7498" y="9357"/>
                    <a:pt x="8286" y="8569"/>
                    <a:pt x="8286" y="7624"/>
                  </a:cubicBezTo>
                  <a:lnTo>
                    <a:pt x="8286" y="4379"/>
                  </a:lnTo>
                  <a:cubicBezTo>
                    <a:pt x="9294" y="3497"/>
                    <a:pt x="9546" y="3277"/>
                    <a:pt x="9546" y="3277"/>
                  </a:cubicBezTo>
                  <a:cubicBezTo>
                    <a:pt x="9987" y="2867"/>
                    <a:pt x="10554" y="2395"/>
                    <a:pt x="10554" y="1607"/>
                  </a:cubicBezTo>
                  <a:cubicBezTo>
                    <a:pt x="10554" y="693"/>
                    <a:pt x="9830" y="0"/>
                    <a:pt x="8948" y="0"/>
                  </a:cubicBezTo>
                  <a:cubicBezTo>
                    <a:pt x="8538" y="0"/>
                    <a:pt x="8191" y="126"/>
                    <a:pt x="7908" y="347"/>
                  </a:cubicBezTo>
                  <a:cubicBezTo>
                    <a:pt x="7656" y="95"/>
                    <a:pt x="7278" y="0"/>
                    <a:pt x="690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51"/>
            <p:cNvSpPr/>
            <p:nvPr/>
          </p:nvSpPr>
          <p:spPr>
            <a:xfrm>
              <a:off x="-23962425" y="3519475"/>
              <a:ext cx="158350" cy="122125"/>
            </a:xfrm>
            <a:custGeom>
              <a:avLst/>
              <a:gdLst/>
              <a:ahLst/>
              <a:cxnLst/>
              <a:rect l="l" t="t" r="r" b="b"/>
              <a:pathLst>
                <a:path w="6334" h="4885" extrusionOk="0">
                  <a:moveTo>
                    <a:pt x="3844" y="631"/>
                  </a:moveTo>
                  <a:cubicBezTo>
                    <a:pt x="4065" y="631"/>
                    <a:pt x="4222" y="788"/>
                    <a:pt x="4222" y="1009"/>
                  </a:cubicBezTo>
                  <a:lnTo>
                    <a:pt x="4222" y="1387"/>
                  </a:lnTo>
                  <a:lnTo>
                    <a:pt x="2773" y="1387"/>
                  </a:lnTo>
                  <a:lnTo>
                    <a:pt x="2773" y="1009"/>
                  </a:lnTo>
                  <a:cubicBezTo>
                    <a:pt x="2773" y="788"/>
                    <a:pt x="2931" y="631"/>
                    <a:pt x="3151" y="631"/>
                  </a:cubicBezTo>
                  <a:close/>
                  <a:moveTo>
                    <a:pt x="3088" y="1"/>
                  </a:moveTo>
                  <a:cubicBezTo>
                    <a:pt x="2521" y="1"/>
                    <a:pt x="2080" y="473"/>
                    <a:pt x="2080" y="1040"/>
                  </a:cubicBezTo>
                  <a:lnTo>
                    <a:pt x="2080" y="1419"/>
                  </a:lnTo>
                  <a:lnTo>
                    <a:pt x="1733" y="1419"/>
                  </a:lnTo>
                  <a:cubicBezTo>
                    <a:pt x="788" y="1419"/>
                    <a:pt x="1" y="2206"/>
                    <a:pt x="1" y="3151"/>
                  </a:cubicBezTo>
                  <a:lnTo>
                    <a:pt x="1" y="3592"/>
                  </a:lnTo>
                  <a:cubicBezTo>
                    <a:pt x="332" y="3503"/>
                    <a:pt x="705" y="3459"/>
                    <a:pt x="1087" y="3459"/>
                  </a:cubicBezTo>
                  <a:cubicBezTo>
                    <a:pt x="2048" y="3459"/>
                    <a:pt x="3069" y="3736"/>
                    <a:pt x="3655" y="4254"/>
                  </a:cubicBezTo>
                  <a:cubicBezTo>
                    <a:pt x="4002" y="4569"/>
                    <a:pt x="4411" y="4758"/>
                    <a:pt x="4789" y="4884"/>
                  </a:cubicBezTo>
                  <a:cubicBezTo>
                    <a:pt x="4726" y="4664"/>
                    <a:pt x="4632" y="4380"/>
                    <a:pt x="4632" y="4096"/>
                  </a:cubicBezTo>
                  <a:cubicBezTo>
                    <a:pt x="4632" y="2994"/>
                    <a:pt x="5356" y="2112"/>
                    <a:pt x="6333" y="1860"/>
                  </a:cubicBezTo>
                  <a:cubicBezTo>
                    <a:pt x="6018" y="1576"/>
                    <a:pt x="5608" y="1419"/>
                    <a:pt x="5199" y="1419"/>
                  </a:cubicBezTo>
                  <a:lnTo>
                    <a:pt x="4821" y="1419"/>
                  </a:lnTo>
                  <a:lnTo>
                    <a:pt x="4821" y="1040"/>
                  </a:lnTo>
                  <a:cubicBezTo>
                    <a:pt x="4821" y="442"/>
                    <a:pt x="4348" y="1"/>
                    <a:pt x="38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2BBD6596-A100-46F3-A28B-0B73E36CA286}"/>
              </a:ext>
            </a:extLst>
          </p:cNvPr>
          <p:cNvSpPr txBox="1"/>
          <p:nvPr/>
        </p:nvSpPr>
        <p:spPr>
          <a:xfrm>
            <a:off x="1063019" y="1077122"/>
            <a:ext cx="62307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Values of Diagnosis of Diabetes Mellitus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Alata" panose="020B060402020202020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7233"/>
            <a:ext cx="9144000" cy="3671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D394CB9-ED9E-4A03-86F4-B9CA4B872FED}"/>
              </a:ext>
            </a:extLst>
          </p:cNvPr>
          <p:cNvSpPr txBox="1"/>
          <p:nvPr/>
        </p:nvSpPr>
        <p:spPr>
          <a:xfrm>
            <a:off x="304800" y="455712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altLang="en-US" sz="3200" dirty="0">
                <a:solidFill>
                  <a:schemeClr val="accent5">
                    <a:lumMod val="10000"/>
                  </a:schemeClr>
                </a:solidFill>
                <a:latin typeface="Alata" panose="020B0604020202020204" charset="0"/>
              </a:rPr>
              <a:t>Monitoring</a:t>
            </a:r>
          </a:p>
        </p:txBody>
      </p:sp>
      <p:pic>
        <p:nvPicPr>
          <p:cNvPr id="6" name="Picture 4" descr="Glucose Test">
            <a:extLst>
              <a:ext uri="{FF2B5EF4-FFF2-40B4-BE49-F238E27FC236}">
                <a16:creationId xmlns:a16="http://schemas.microsoft.com/office/drawing/2014/main" id="{C809DD9F-41D5-456C-B5B6-D7CD7CC5B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187" y="1032867"/>
            <a:ext cx="6651625" cy="3912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2781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36"/>
          <p:cNvSpPr txBox="1">
            <a:spLocks noGrp="1"/>
          </p:cNvSpPr>
          <p:nvPr>
            <p:ph type="title"/>
          </p:nvPr>
        </p:nvSpPr>
        <p:spPr>
          <a:xfrm>
            <a:off x="4116273" y="2431120"/>
            <a:ext cx="4239900" cy="84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dirty="0">
                <a:solidFill>
                  <a:schemeClr val="bg2">
                    <a:lumMod val="50000"/>
                  </a:schemeClr>
                </a:solidFill>
              </a:rPr>
              <a:t>management of Diabetes type 1</a:t>
            </a:r>
            <a:endParaRPr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437" name="Google Shape;437;p36"/>
          <p:cNvGrpSpPr/>
          <p:nvPr/>
        </p:nvGrpSpPr>
        <p:grpSpPr>
          <a:xfrm>
            <a:off x="1018213" y="1215850"/>
            <a:ext cx="3246799" cy="3041690"/>
            <a:chOff x="521725" y="1038225"/>
            <a:chExt cx="3436494" cy="3219401"/>
          </a:xfrm>
        </p:grpSpPr>
        <p:sp>
          <p:nvSpPr>
            <p:cNvPr id="438" name="Google Shape;438;p36"/>
            <p:cNvSpPr/>
            <p:nvPr/>
          </p:nvSpPr>
          <p:spPr>
            <a:xfrm>
              <a:off x="563515" y="1095454"/>
              <a:ext cx="3278187" cy="3162172"/>
            </a:xfrm>
            <a:custGeom>
              <a:avLst/>
              <a:gdLst/>
              <a:ahLst/>
              <a:cxnLst/>
              <a:rect l="l" t="t" r="r" b="b"/>
              <a:pathLst>
                <a:path w="67307" h="64925" extrusionOk="0">
                  <a:moveTo>
                    <a:pt x="34846" y="1"/>
                  </a:moveTo>
                  <a:cubicBezTo>
                    <a:pt x="25205" y="1"/>
                    <a:pt x="15833" y="4313"/>
                    <a:pt x="9547" y="12127"/>
                  </a:cubicBezTo>
                  <a:cubicBezTo>
                    <a:pt x="913" y="22861"/>
                    <a:pt x="0" y="37867"/>
                    <a:pt x="7266" y="49568"/>
                  </a:cubicBezTo>
                  <a:cubicBezTo>
                    <a:pt x="13264" y="59254"/>
                    <a:pt x="23790" y="64924"/>
                    <a:pt x="34858" y="64924"/>
                  </a:cubicBezTo>
                  <a:cubicBezTo>
                    <a:pt x="37162" y="64924"/>
                    <a:pt x="39489" y="64679"/>
                    <a:pt x="41804" y="64172"/>
                  </a:cubicBezTo>
                  <a:lnTo>
                    <a:pt x="42060" y="64099"/>
                  </a:lnTo>
                  <a:cubicBezTo>
                    <a:pt x="56828" y="60740"/>
                    <a:pt x="67306" y="47615"/>
                    <a:pt x="67306" y="32463"/>
                  </a:cubicBezTo>
                  <a:cubicBezTo>
                    <a:pt x="67306" y="18699"/>
                    <a:pt x="58617" y="6413"/>
                    <a:pt x="45619" y="1849"/>
                  </a:cubicBezTo>
                  <a:cubicBezTo>
                    <a:pt x="42089" y="603"/>
                    <a:pt x="38449" y="1"/>
                    <a:pt x="3484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6"/>
            <p:cNvSpPr/>
            <p:nvPr/>
          </p:nvSpPr>
          <p:spPr>
            <a:xfrm>
              <a:off x="521725" y="1038225"/>
              <a:ext cx="872258" cy="1788642"/>
            </a:xfrm>
            <a:custGeom>
              <a:avLst/>
              <a:gdLst/>
              <a:ahLst/>
              <a:cxnLst/>
              <a:rect l="l" t="t" r="r" b="b"/>
              <a:pathLst>
                <a:path w="17909" h="36724" extrusionOk="0">
                  <a:moveTo>
                    <a:pt x="11026" y="1"/>
                  </a:moveTo>
                  <a:cubicBezTo>
                    <a:pt x="8744" y="1"/>
                    <a:pt x="6214" y="1084"/>
                    <a:pt x="4272" y="3116"/>
                  </a:cubicBezTo>
                  <a:cubicBezTo>
                    <a:pt x="2592" y="4850"/>
                    <a:pt x="0" y="8793"/>
                    <a:pt x="1351" y="15602"/>
                  </a:cubicBezTo>
                  <a:cubicBezTo>
                    <a:pt x="1880" y="18340"/>
                    <a:pt x="2994" y="21188"/>
                    <a:pt x="4655" y="24182"/>
                  </a:cubicBezTo>
                  <a:cubicBezTo>
                    <a:pt x="6608" y="27669"/>
                    <a:pt x="9310" y="31320"/>
                    <a:pt x="12779" y="35117"/>
                  </a:cubicBezTo>
                  <a:cubicBezTo>
                    <a:pt x="13144" y="35518"/>
                    <a:pt x="13527" y="35938"/>
                    <a:pt x="13929" y="36358"/>
                  </a:cubicBezTo>
                  <a:lnTo>
                    <a:pt x="14275" y="36723"/>
                  </a:lnTo>
                  <a:lnTo>
                    <a:pt x="14622" y="36395"/>
                  </a:lnTo>
                  <a:lnTo>
                    <a:pt x="14969" y="36048"/>
                  </a:lnTo>
                  <a:cubicBezTo>
                    <a:pt x="14841" y="35920"/>
                    <a:pt x="14714" y="35792"/>
                    <a:pt x="14604" y="35665"/>
                  </a:cubicBezTo>
                  <a:cubicBezTo>
                    <a:pt x="14202" y="35263"/>
                    <a:pt x="13819" y="34861"/>
                    <a:pt x="13454" y="34441"/>
                  </a:cubicBezTo>
                  <a:cubicBezTo>
                    <a:pt x="9639" y="30261"/>
                    <a:pt x="6919" y="26391"/>
                    <a:pt x="5075" y="22904"/>
                  </a:cubicBezTo>
                  <a:cubicBezTo>
                    <a:pt x="365" y="13977"/>
                    <a:pt x="1442" y="7424"/>
                    <a:pt x="4965" y="3773"/>
                  </a:cubicBezTo>
                  <a:cubicBezTo>
                    <a:pt x="6704" y="1955"/>
                    <a:pt x="9022" y="960"/>
                    <a:pt x="11064" y="960"/>
                  </a:cubicBezTo>
                  <a:cubicBezTo>
                    <a:pt x="12281" y="960"/>
                    <a:pt x="13400" y="1314"/>
                    <a:pt x="14239" y="2057"/>
                  </a:cubicBezTo>
                  <a:cubicBezTo>
                    <a:pt x="15736" y="3353"/>
                    <a:pt x="16740" y="5124"/>
                    <a:pt x="17050" y="7077"/>
                  </a:cubicBezTo>
                  <a:cubicBezTo>
                    <a:pt x="17342" y="6895"/>
                    <a:pt x="17616" y="6694"/>
                    <a:pt x="17908" y="6511"/>
                  </a:cubicBezTo>
                  <a:cubicBezTo>
                    <a:pt x="17488" y="4503"/>
                    <a:pt x="16411" y="2678"/>
                    <a:pt x="14860" y="1345"/>
                  </a:cubicBezTo>
                  <a:cubicBezTo>
                    <a:pt x="13825" y="437"/>
                    <a:pt x="12475" y="1"/>
                    <a:pt x="110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6"/>
            <p:cNvSpPr/>
            <p:nvPr/>
          </p:nvSpPr>
          <p:spPr>
            <a:xfrm>
              <a:off x="1124511" y="2702356"/>
              <a:ext cx="142316" cy="141439"/>
            </a:xfrm>
            <a:custGeom>
              <a:avLst/>
              <a:gdLst/>
              <a:ahLst/>
              <a:cxnLst/>
              <a:rect l="l" t="t" r="r" b="b"/>
              <a:pathLst>
                <a:path w="2922" h="2904" extrusionOk="0">
                  <a:moveTo>
                    <a:pt x="1388" y="1"/>
                  </a:moveTo>
                  <a:lnTo>
                    <a:pt x="1078" y="293"/>
                  </a:lnTo>
                  <a:lnTo>
                    <a:pt x="384" y="950"/>
                  </a:lnTo>
                  <a:lnTo>
                    <a:pt x="1" y="1315"/>
                  </a:lnTo>
                  <a:cubicBezTo>
                    <a:pt x="421" y="1753"/>
                    <a:pt x="841" y="2191"/>
                    <a:pt x="1279" y="2629"/>
                  </a:cubicBezTo>
                  <a:lnTo>
                    <a:pt x="1571" y="2903"/>
                  </a:lnTo>
                  <a:lnTo>
                    <a:pt x="2246" y="2228"/>
                  </a:lnTo>
                  <a:lnTo>
                    <a:pt x="2575" y="1881"/>
                  </a:lnTo>
                  <a:lnTo>
                    <a:pt x="2922" y="1552"/>
                  </a:lnTo>
                  <a:cubicBezTo>
                    <a:pt x="2812" y="1443"/>
                    <a:pt x="2721" y="1351"/>
                    <a:pt x="2611" y="1242"/>
                  </a:cubicBezTo>
                  <a:cubicBezTo>
                    <a:pt x="2192" y="822"/>
                    <a:pt x="1790" y="402"/>
                    <a:pt x="13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6"/>
            <p:cNvSpPr/>
            <p:nvPr/>
          </p:nvSpPr>
          <p:spPr>
            <a:xfrm>
              <a:off x="1127628" y="2741223"/>
              <a:ext cx="392611" cy="327833"/>
            </a:xfrm>
            <a:custGeom>
              <a:avLst/>
              <a:gdLst/>
              <a:ahLst/>
              <a:cxnLst/>
              <a:rect l="l" t="t" r="r" b="b"/>
              <a:pathLst>
                <a:path w="8061" h="6731" extrusionOk="0">
                  <a:moveTo>
                    <a:pt x="4231" y="1"/>
                  </a:moveTo>
                  <a:cubicBezTo>
                    <a:pt x="3739" y="1"/>
                    <a:pt x="3239" y="108"/>
                    <a:pt x="2767" y="334"/>
                  </a:cubicBezTo>
                  <a:cubicBezTo>
                    <a:pt x="2693" y="371"/>
                    <a:pt x="2620" y="426"/>
                    <a:pt x="2547" y="462"/>
                  </a:cubicBezTo>
                  <a:cubicBezTo>
                    <a:pt x="2401" y="535"/>
                    <a:pt x="2274" y="626"/>
                    <a:pt x="2146" y="718"/>
                  </a:cubicBezTo>
                  <a:cubicBezTo>
                    <a:pt x="1890" y="919"/>
                    <a:pt x="1671" y="1138"/>
                    <a:pt x="1489" y="1411"/>
                  </a:cubicBezTo>
                  <a:cubicBezTo>
                    <a:pt x="1379" y="1539"/>
                    <a:pt x="1288" y="1685"/>
                    <a:pt x="1215" y="1831"/>
                  </a:cubicBezTo>
                  <a:cubicBezTo>
                    <a:pt x="1" y="4199"/>
                    <a:pt x="1852" y="6730"/>
                    <a:pt x="4179" y="6730"/>
                  </a:cubicBezTo>
                  <a:cubicBezTo>
                    <a:pt x="4651" y="6730"/>
                    <a:pt x="5143" y="6626"/>
                    <a:pt x="5633" y="6395"/>
                  </a:cubicBezTo>
                  <a:lnTo>
                    <a:pt x="5633" y="6413"/>
                  </a:lnTo>
                  <a:cubicBezTo>
                    <a:pt x="7330" y="5628"/>
                    <a:pt x="8060" y="3602"/>
                    <a:pt x="7276" y="1923"/>
                  </a:cubicBezTo>
                  <a:cubicBezTo>
                    <a:pt x="6698" y="702"/>
                    <a:pt x="5489" y="1"/>
                    <a:pt x="42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6"/>
            <p:cNvSpPr/>
            <p:nvPr/>
          </p:nvSpPr>
          <p:spPr>
            <a:xfrm>
              <a:off x="1227719" y="2819786"/>
              <a:ext cx="208944" cy="170127"/>
            </a:xfrm>
            <a:custGeom>
              <a:avLst/>
              <a:gdLst/>
              <a:ahLst/>
              <a:cxnLst/>
              <a:rect l="l" t="t" r="r" b="b"/>
              <a:pathLst>
                <a:path w="4290" h="3493" extrusionOk="0">
                  <a:moveTo>
                    <a:pt x="2130" y="1"/>
                  </a:moveTo>
                  <a:cubicBezTo>
                    <a:pt x="921" y="1"/>
                    <a:pt x="0" y="1291"/>
                    <a:pt x="565" y="2500"/>
                  </a:cubicBezTo>
                  <a:cubicBezTo>
                    <a:pt x="856" y="3120"/>
                    <a:pt x="1480" y="3493"/>
                    <a:pt x="2135" y="3493"/>
                  </a:cubicBezTo>
                  <a:cubicBezTo>
                    <a:pt x="2386" y="3493"/>
                    <a:pt x="2641" y="3438"/>
                    <a:pt x="2884" y="3322"/>
                  </a:cubicBezTo>
                  <a:cubicBezTo>
                    <a:pt x="4290" y="2664"/>
                    <a:pt x="4198" y="638"/>
                    <a:pt x="2738" y="109"/>
                  </a:cubicBezTo>
                  <a:cubicBezTo>
                    <a:pt x="2531" y="35"/>
                    <a:pt x="2327" y="1"/>
                    <a:pt x="21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6"/>
            <p:cNvSpPr/>
            <p:nvPr/>
          </p:nvSpPr>
          <p:spPr>
            <a:xfrm>
              <a:off x="1292547" y="2872827"/>
              <a:ext cx="79194" cy="64047"/>
            </a:xfrm>
            <a:custGeom>
              <a:avLst/>
              <a:gdLst/>
              <a:ahLst/>
              <a:cxnLst/>
              <a:rect l="l" t="t" r="r" b="b"/>
              <a:pathLst>
                <a:path w="1626" h="1315" extrusionOk="0">
                  <a:moveTo>
                    <a:pt x="795" y="1"/>
                  </a:moveTo>
                  <a:cubicBezTo>
                    <a:pt x="347" y="1"/>
                    <a:pt x="1" y="482"/>
                    <a:pt x="220" y="937"/>
                  </a:cubicBezTo>
                  <a:cubicBezTo>
                    <a:pt x="338" y="1173"/>
                    <a:pt x="570" y="1315"/>
                    <a:pt x="813" y="1315"/>
                  </a:cubicBezTo>
                  <a:cubicBezTo>
                    <a:pt x="908" y="1315"/>
                    <a:pt x="1004" y="1293"/>
                    <a:pt x="1096" y="1247"/>
                  </a:cubicBezTo>
                  <a:cubicBezTo>
                    <a:pt x="1626" y="991"/>
                    <a:pt x="1589" y="243"/>
                    <a:pt x="1023" y="42"/>
                  </a:cubicBezTo>
                  <a:cubicBezTo>
                    <a:pt x="946" y="14"/>
                    <a:pt x="869" y="1"/>
                    <a:pt x="795" y="1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6"/>
            <p:cNvSpPr/>
            <p:nvPr/>
          </p:nvSpPr>
          <p:spPr>
            <a:xfrm>
              <a:off x="3473602" y="2855293"/>
              <a:ext cx="441072" cy="834901"/>
            </a:xfrm>
            <a:custGeom>
              <a:avLst/>
              <a:gdLst/>
              <a:ahLst/>
              <a:cxnLst/>
              <a:rect l="l" t="t" r="r" b="b"/>
              <a:pathLst>
                <a:path w="9056" h="17142" extrusionOk="0">
                  <a:moveTo>
                    <a:pt x="7741" y="0"/>
                  </a:moveTo>
                  <a:lnTo>
                    <a:pt x="7339" y="92"/>
                  </a:lnTo>
                  <a:lnTo>
                    <a:pt x="6792" y="220"/>
                  </a:lnTo>
                  <a:cubicBezTo>
                    <a:pt x="6828" y="384"/>
                    <a:pt x="6865" y="548"/>
                    <a:pt x="6901" y="712"/>
                  </a:cubicBezTo>
                  <a:cubicBezTo>
                    <a:pt x="6974" y="1059"/>
                    <a:pt x="7047" y="1424"/>
                    <a:pt x="7102" y="1771"/>
                  </a:cubicBezTo>
                  <a:cubicBezTo>
                    <a:pt x="7978" y="6901"/>
                    <a:pt x="7376" y="10753"/>
                    <a:pt x="5277" y="13217"/>
                  </a:cubicBezTo>
                  <a:cubicBezTo>
                    <a:pt x="4236" y="14458"/>
                    <a:pt x="2794" y="15371"/>
                    <a:pt x="987" y="15919"/>
                  </a:cubicBezTo>
                  <a:cubicBezTo>
                    <a:pt x="658" y="16339"/>
                    <a:pt x="329" y="16740"/>
                    <a:pt x="1" y="17142"/>
                  </a:cubicBezTo>
                  <a:cubicBezTo>
                    <a:pt x="2593" y="16613"/>
                    <a:pt x="4601" y="15499"/>
                    <a:pt x="6007" y="13838"/>
                  </a:cubicBezTo>
                  <a:cubicBezTo>
                    <a:pt x="8453" y="10954"/>
                    <a:pt x="9055" y="6463"/>
                    <a:pt x="7832" y="457"/>
                  </a:cubicBezTo>
                  <a:cubicBezTo>
                    <a:pt x="7796" y="311"/>
                    <a:pt x="7759" y="165"/>
                    <a:pt x="77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6"/>
            <p:cNvSpPr/>
            <p:nvPr/>
          </p:nvSpPr>
          <p:spPr>
            <a:xfrm>
              <a:off x="3442820" y="2276473"/>
              <a:ext cx="504730" cy="380630"/>
            </a:xfrm>
            <a:custGeom>
              <a:avLst/>
              <a:gdLst/>
              <a:ahLst/>
              <a:cxnLst/>
              <a:rect l="l" t="t" r="r" b="b"/>
              <a:pathLst>
                <a:path w="10363" h="7815" extrusionOk="0">
                  <a:moveTo>
                    <a:pt x="10052" y="0"/>
                  </a:moveTo>
                  <a:cubicBezTo>
                    <a:pt x="9888" y="0"/>
                    <a:pt x="9760" y="128"/>
                    <a:pt x="9760" y="292"/>
                  </a:cubicBezTo>
                  <a:lnTo>
                    <a:pt x="9779" y="4035"/>
                  </a:lnTo>
                  <a:lnTo>
                    <a:pt x="9779" y="4163"/>
                  </a:lnTo>
                  <a:cubicBezTo>
                    <a:pt x="9724" y="5167"/>
                    <a:pt x="9085" y="6043"/>
                    <a:pt x="8136" y="6390"/>
                  </a:cubicBezTo>
                  <a:cubicBezTo>
                    <a:pt x="8081" y="6408"/>
                    <a:pt x="8008" y="6426"/>
                    <a:pt x="7953" y="6444"/>
                  </a:cubicBezTo>
                  <a:lnTo>
                    <a:pt x="5270" y="7156"/>
                  </a:lnTo>
                  <a:cubicBezTo>
                    <a:pt x="5055" y="7216"/>
                    <a:pt x="4838" y="7244"/>
                    <a:pt x="4622" y="7244"/>
                  </a:cubicBezTo>
                  <a:cubicBezTo>
                    <a:pt x="3775" y="7244"/>
                    <a:pt x="2964" y="6803"/>
                    <a:pt x="2513" y="6061"/>
                  </a:cubicBezTo>
                  <a:cubicBezTo>
                    <a:pt x="2495" y="6043"/>
                    <a:pt x="2477" y="6025"/>
                    <a:pt x="2477" y="6006"/>
                  </a:cubicBezTo>
                  <a:lnTo>
                    <a:pt x="596" y="2775"/>
                  </a:lnTo>
                  <a:cubicBezTo>
                    <a:pt x="535" y="2670"/>
                    <a:pt x="441" y="2626"/>
                    <a:pt x="350" y="2626"/>
                  </a:cubicBezTo>
                  <a:cubicBezTo>
                    <a:pt x="172" y="2626"/>
                    <a:pt x="1" y="2795"/>
                    <a:pt x="85" y="3012"/>
                  </a:cubicBezTo>
                  <a:cubicBezTo>
                    <a:pt x="85" y="3031"/>
                    <a:pt x="85" y="3049"/>
                    <a:pt x="103" y="3049"/>
                  </a:cubicBezTo>
                  <a:lnTo>
                    <a:pt x="1965" y="6280"/>
                  </a:lnTo>
                  <a:cubicBezTo>
                    <a:pt x="1984" y="6317"/>
                    <a:pt x="2002" y="6353"/>
                    <a:pt x="2039" y="6371"/>
                  </a:cubicBezTo>
                  <a:cubicBezTo>
                    <a:pt x="2294" y="6791"/>
                    <a:pt x="2641" y="7138"/>
                    <a:pt x="3061" y="7375"/>
                  </a:cubicBezTo>
                  <a:cubicBezTo>
                    <a:pt x="3152" y="7448"/>
                    <a:pt x="3262" y="7485"/>
                    <a:pt x="3371" y="7540"/>
                  </a:cubicBezTo>
                  <a:cubicBezTo>
                    <a:pt x="3462" y="7576"/>
                    <a:pt x="3554" y="7613"/>
                    <a:pt x="3645" y="7649"/>
                  </a:cubicBezTo>
                  <a:cubicBezTo>
                    <a:pt x="3966" y="7760"/>
                    <a:pt x="4293" y="7815"/>
                    <a:pt x="4619" y="7815"/>
                  </a:cubicBezTo>
                  <a:cubicBezTo>
                    <a:pt x="4886" y="7815"/>
                    <a:pt x="5153" y="7778"/>
                    <a:pt x="5416" y="7704"/>
                  </a:cubicBezTo>
                  <a:lnTo>
                    <a:pt x="8099" y="6974"/>
                  </a:lnTo>
                  <a:lnTo>
                    <a:pt x="8172" y="6956"/>
                  </a:lnTo>
                  <a:cubicBezTo>
                    <a:pt x="8720" y="6791"/>
                    <a:pt x="9213" y="6481"/>
                    <a:pt x="9596" y="6043"/>
                  </a:cubicBezTo>
                  <a:cubicBezTo>
                    <a:pt x="9669" y="5970"/>
                    <a:pt x="9724" y="5897"/>
                    <a:pt x="9797" y="5824"/>
                  </a:cubicBezTo>
                  <a:cubicBezTo>
                    <a:pt x="9852" y="5733"/>
                    <a:pt x="9925" y="5623"/>
                    <a:pt x="9979" y="5532"/>
                  </a:cubicBezTo>
                  <a:cubicBezTo>
                    <a:pt x="10199" y="5112"/>
                    <a:pt x="10326" y="4655"/>
                    <a:pt x="10363" y="4181"/>
                  </a:cubicBezTo>
                  <a:lnTo>
                    <a:pt x="10363" y="4035"/>
                  </a:lnTo>
                  <a:lnTo>
                    <a:pt x="10326" y="292"/>
                  </a:lnTo>
                  <a:cubicBezTo>
                    <a:pt x="10326" y="274"/>
                    <a:pt x="10326" y="274"/>
                    <a:pt x="10326" y="256"/>
                  </a:cubicBezTo>
                  <a:cubicBezTo>
                    <a:pt x="10308" y="110"/>
                    <a:pt x="10199" y="0"/>
                    <a:pt x="100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6"/>
            <p:cNvSpPr/>
            <p:nvPr/>
          </p:nvSpPr>
          <p:spPr>
            <a:xfrm>
              <a:off x="3663897" y="1880738"/>
              <a:ext cx="284583" cy="837677"/>
            </a:xfrm>
            <a:custGeom>
              <a:avLst/>
              <a:gdLst/>
              <a:ahLst/>
              <a:cxnLst/>
              <a:rect l="l" t="t" r="r" b="b"/>
              <a:pathLst>
                <a:path w="5843" h="17199" extrusionOk="0">
                  <a:moveTo>
                    <a:pt x="2245" y="1"/>
                  </a:moveTo>
                  <a:cubicBezTo>
                    <a:pt x="1934" y="1"/>
                    <a:pt x="1616" y="42"/>
                    <a:pt x="1297" y="130"/>
                  </a:cubicBezTo>
                  <a:lnTo>
                    <a:pt x="256" y="404"/>
                  </a:lnTo>
                  <a:cubicBezTo>
                    <a:pt x="92" y="440"/>
                    <a:pt x="0" y="604"/>
                    <a:pt x="55" y="769"/>
                  </a:cubicBezTo>
                  <a:cubicBezTo>
                    <a:pt x="86" y="893"/>
                    <a:pt x="210" y="977"/>
                    <a:pt x="336" y="977"/>
                  </a:cubicBezTo>
                  <a:cubicBezTo>
                    <a:pt x="358" y="977"/>
                    <a:pt x="380" y="975"/>
                    <a:pt x="402" y="969"/>
                  </a:cubicBezTo>
                  <a:lnTo>
                    <a:pt x="1443" y="677"/>
                  </a:lnTo>
                  <a:cubicBezTo>
                    <a:pt x="1707" y="606"/>
                    <a:pt x="1970" y="573"/>
                    <a:pt x="2228" y="573"/>
                  </a:cubicBezTo>
                  <a:cubicBezTo>
                    <a:pt x="3823" y="573"/>
                    <a:pt x="5203" y="1862"/>
                    <a:pt x="5203" y="3543"/>
                  </a:cubicBezTo>
                  <a:lnTo>
                    <a:pt x="5276" y="16888"/>
                  </a:lnTo>
                  <a:cubicBezTo>
                    <a:pt x="5276" y="17052"/>
                    <a:pt x="5404" y="17180"/>
                    <a:pt x="5568" y="17180"/>
                  </a:cubicBezTo>
                  <a:lnTo>
                    <a:pt x="5568" y="17198"/>
                  </a:lnTo>
                  <a:cubicBezTo>
                    <a:pt x="5714" y="17180"/>
                    <a:pt x="5842" y="17052"/>
                    <a:pt x="5842" y="16906"/>
                  </a:cubicBezTo>
                  <a:lnTo>
                    <a:pt x="5787" y="3543"/>
                  </a:lnTo>
                  <a:cubicBezTo>
                    <a:pt x="5772" y="1536"/>
                    <a:pt x="4140" y="1"/>
                    <a:pt x="2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6"/>
            <p:cNvSpPr/>
            <p:nvPr/>
          </p:nvSpPr>
          <p:spPr>
            <a:xfrm>
              <a:off x="3271764" y="1951946"/>
              <a:ext cx="410827" cy="838457"/>
            </a:xfrm>
            <a:custGeom>
              <a:avLst/>
              <a:gdLst/>
              <a:ahLst/>
              <a:cxnLst/>
              <a:rect l="l" t="t" r="r" b="b"/>
              <a:pathLst>
                <a:path w="8435" h="17215" extrusionOk="0">
                  <a:moveTo>
                    <a:pt x="4470" y="0"/>
                  </a:moveTo>
                  <a:cubicBezTo>
                    <a:pt x="4437" y="0"/>
                    <a:pt x="4401" y="6"/>
                    <a:pt x="4364" y="19"/>
                  </a:cubicBezTo>
                  <a:lnTo>
                    <a:pt x="3323" y="292"/>
                  </a:lnTo>
                  <a:cubicBezTo>
                    <a:pt x="1060" y="913"/>
                    <a:pt x="1" y="3487"/>
                    <a:pt x="1169" y="5513"/>
                  </a:cubicBezTo>
                  <a:lnTo>
                    <a:pt x="3597" y="9694"/>
                  </a:lnTo>
                  <a:lnTo>
                    <a:pt x="5551" y="13053"/>
                  </a:lnTo>
                  <a:lnTo>
                    <a:pt x="6226" y="14258"/>
                  </a:lnTo>
                  <a:lnTo>
                    <a:pt x="7869" y="17069"/>
                  </a:lnTo>
                  <a:cubicBezTo>
                    <a:pt x="7905" y="17160"/>
                    <a:pt x="8015" y="17215"/>
                    <a:pt x="8106" y="17215"/>
                  </a:cubicBezTo>
                  <a:cubicBezTo>
                    <a:pt x="8161" y="17215"/>
                    <a:pt x="8216" y="17197"/>
                    <a:pt x="8252" y="17178"/>
                  </a:cubicBezTo>
                  <a:cubicBezTo>
                    <a:pt x="8398" y="17087"/>
                    <a:pt x="8435" y="16923"/>
                    <a:pt x="8362" y="16777"/>
                  </a:cubicBezTo>
                  <a:lnTo>
                    <a:pt x="6883" y="14239"/>
                  </a:lnTo>
                  <a:lnTo>
                    <a:pt x="6737" y="13984"/>
                  </a:lnTo>
                  <a:lnTo>
                    <a:pt x="6025" y="12761"/>
                  </a:lnTo>
                  <a:lnTo>
                    <a:pt x="1680" y="5221"/>
                  </a:lnTo>
                  <a:cubicBezTo>
                    <a:pt x="695" y="3524"/>
                    <a:pt x="1571" y="1369"/>
                    <a:pt x="3469" y="858"/>
                  </a:cubicBezTo>
                  <a:lnTo>
                    <a:pt x="4510" y="566"/>
                  </a:lnTo>
                  <a:cubicBezTo>
                    <a:pt x="4872" y="484"/>
                    <a:pt x="4774" y="0"/>
                    <a:pt x="44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6"/>
            <p:cNvSpPr/>
            <p:nvPr/>
          </p:nvSpPr>
          <p:spPr>
            <a:xfrm>
              <a:off x="3566972" y="2545864"/>
              <a:ext cx="391247" cy="351309"/>
            </a:xfrm>
            <a:custGeom>
              <a:avLst/>
              <a:gdLst/>
              <a:ahLst/>
              <a:cxnLst/>
              <a:rect l="l" t="t" r="r" b="b"/>
              <a:pathLst>
                <a:path w="8033" h="7213" extrusionOk="0">
                  <a:moveTo>
                    <a:pt x="7047" y="1"/>
                  </a:moveTo>
                  <a:lnTo>
                    <a:pt x="7047" y="530"/>
                  </a:lnTo>
                  <a:lnTo>
                    <a:pt x="7065" y="4601"/>
                  </a:lnTo>
                  <a:cubicBezTo>
                    <a:pt x="7065" y="5130"/>
                    <a:pt x="6719" y="5587"/>
                    <a:pt x="6207" y="5733"/>
                  </a:cubicBezTo>
                  <a:lnTo>
                    <a:pt x="5477" y="5934"/>
                  </a:lnTo>
                  <a:lnTo>
                    <a:pt x="4455" y="6207"/>
                  </a:lnTo>
                  <a:cubicBezTo>
                    <a:pt x="4349" y="6238"/>
                    <a:pt x="4242" y="6252"/>
                    <a:pt x="4137" y="6252"/>
                  </a:cubicBezTo>
                  <a:cubicBezTo>
                    <a:pt x="3736" y="6252"/>
                    <a:pt x="3361" y="6040"/>
                    <a:pt x="3159" y="5678"/>
                  </a:cubicBezTo>
                  <a:lnTo>
                    <a:pt x="1096" y="2137"/>
                  </a:lnTo>
                  <a:lnTo>
                    <a:pt x="840" y="1680"/>
                  </a:lnTo>
                  <a:lnTo>
                    <a:pt x="676" y="1771"/>
                  </a:lnTo>
                  <a:lnTo>
                    <a:pt x="512" y="1863"/>
                  </a:lnTo>
                  <a:lnTo>
                    <a:pt x="165" y="2064"/>
                  </a:lnTo>
                  <a:lnTo>
                    <a:pt x="1" y="2155"/>
                  </a:lnTo>
                  <a:lnTo>
                    <a:pt x="2319" y="6153"/>
                  </a:lnTo>
                  <a:cubicBezTo>
                    <a:pt x="2700" y="6812"/>
                    <a:pt x="3411" y="7213"/>
                    <a:pt x="4149" y="7213"/>
                  </a:cubicBezTo>
                  <a:cubicBezTo>
                    <a:pt x="4330" y="7213"/>
                    <a:pt x="4512" y="7189"/>
                    <a:pt x="4692" y="7138"/>
                  </a:cubicBezTo>
                  <a:lnTo>
                    <a:pt x="4984" y="7065"/>
                  </a:lnTo>
                  <a:lnTo>
                    <a:pt x="5349" y="6956"/>
                  </a:lnTo>
                  <a:lnTo>
                    <a:pt x="5897" y="6810"/>
                  </a:lnTo>
                  <a:lnTo>
                    <a:pt x="6463" y="6664"/>
                  </a:lnTo>
                  <a:cubicBezTo>
                    <a:pt x="7394" y="6408"/>
                    <a:pt x="8033" y="5568"/>
                    <a:pt x="8033" y="4601"/>
                  </a:cubicBezTo>
                  <a:lnTo>
                    <a:pt x="801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6"/>
            <p:cNvSpPr/>
            <p:nvPr/>
          </p:nvSpPr>
          <p:spPr>
            <a:xfrm>
              <a:off x="2063465" y="1316189"/>
              <a:ext cx="620648" cy="413505"/>
            </a:xfrm>
            <a:custGeom>
              <a:avLst/>
              <a:gdLst/>
              <a:ahLst/>
              <a:cxnLst/>
              <a:rect l="l" t="t" r="r" b="b"/>
              <a:pathLst>
                <a:path w="12743" h="8490" extrusionOk="0">
                  <a:moveTo>
                    <a:pt x="7467" y="1"/>
                  </a:moveTo>
                  <a:cubicBezTo>
                    <a:pt x="3724" y="1"/>
                    <a:pt x="2830" y="2940"/>
                    <a:pt x="0" y="3214"/>
                  </a:cubicBezTo>
                  <a:lnTo>
                    <a:pt x="1935" y="8490"/>
                  </a:lnTo>
                  <a:lnTo>
                    <a:pt x="11373" y="8490"/>
                  </a:lnTo>
                  <a:lnTo>
                    <a:pt x="12742" y="3177"/>
                  </a:lnTo>
                  <a:cubicBezTo>
                    <a:pt x="10406" y="2392"/>
                    <a:pt x="10132" y="1"/>
                    <a:pt x="746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6"/>
            <p:cNvSpPr/>
            <p:nvPr/>
          </p:nvSpPr>
          <p:spPr>
            <a:xfrm>
              <a:off x="2427105" y="1446915"/>
              <a:ext cx="48949" cy="132526"/>
            </a:xfrm>
            <a:custGeom>
              <a:avLst/>
              <a:gdLst/>
              <a:ahLst/>
              <a:cxnLst/>
              <a:rect l="l" t="t" r="r" b="b"/>
              <a:pathLst>
                <a:path w="1005" h="2721" extrusionOk="0">
                  <a:moveTo>
                    <a:pt x="329" y="0"/>
                  </a:moveTo>
                  <a:lnTo>
                    <a:pt x="1" y="2611"/>
                  </a:lnTo>
                  <a:lnTo>
                    <a:pt x="859" y="2720"/>
                  </a:lnTo>
                  <a:lnTo>
                    <a:pt x="1005" y="73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FF66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6"/>
            <p:cNvSpPr/>
            <p:nvPr/>
          </p:nvSpPr>
          <p:spPr>
            <a:xfrm>
              <a:off x="2389747" y="1484272"/>
              <a:ext cx="132526" cy="48949"/>
            </a:xfrm>
            <a:custGeom>
              <a:avLst/>
              <a:gdLst/>
              <a:ahLst/>
              <a:cxnLst/>
              <a:rect l="l" t="t" r="r" b="b"/>
              <a:pathLst>
                <a:path w="2721" h="1005" extrusionOk="0">
                  <a:moveTo>
                    <a:pt x="92" y="0"/>
                  </a:moveTo>
                  <a:lnTo>
                    <a:pt x="1" y="858"/>
                  </a:lnTo>
                  <a:lnTo>
                    <a:pt x="2630" y="1004"/>
                  </a:lnTo>
                  <a:lnTo>
                    <a:pt x="2721" y="32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66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6"/>
            <p:cNvSpPr/>
            <p:nvPr/>
          </p:nvSpPr>
          <p:spPr>
            <a:xfrm>
              <a:off x="2888594" y="3424323"/>
              <a:ext cx="330756" cy="286337"/>
            </a:xfrm>
            <a:custGeom>
              <a:avLst/>
              <a:gdLst/>
              <a:ahLst/>
              <a:cxnLst/>
              <a:rect l="l" t="t" r="r" b="b"/>
              <a:pathLst>
                <a:path w="6791" h="5879" extrusionOk="0">
                  <a:moveTo>
                    <a:pt x="6681" y="1"/>
                  </a:moveTo>
                  <a:lnTo>
                    <a:pt x="6681" y="1"/>
                  </a:lnTo>
                  <a:cubicBezTo>
                    <a:pt x="3633" y="202"/>
                    <a:pt x="0" y="2830"/>
                    <a:pt x="0" y="2830"/>
                  </a:cubicBezTo>
                  <a:lnTo>
                    <a:pt x="1077" y="5879"/>
                  </a:lnTo>
                  <a:cubicBezTo>
                    <a:pt x="6791" y="2465"/>
                    <a:pt x="6681" y="1"/>
                    <a:pt x="6681" y="1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6"/>
            <p:cNvSpPr/>
            <p:nvPr/>
          </p:nvSpPr>
          <p:spPr>
            <a:xfrm>
              <a:off x="1342373" y="3439470"/>
              <a:ext cx="409950" cy="329002"/>
            </a:xfrm>
            <a:custGeom>
              <a:avLst/>
              <a:gdLst/>
              <a:ahLst/>
              <a:cxnLst/>
              <a:rect l="l" t="t" r="r" b="b"/>
              <a:pathLst>
                <a:path w="8417" h="6755" extrusionOk="0">
                  <a:moveTo>
                    <a:pt x="512" y="0"/>
                  </a:moveTo>
                  <a:cubicBezTo>
                    <a:pt x="512" y="0"/>
                    <a:pt x="0" y="3688"/>
                    <a:pt x="8270" y="6754"/>
                  </a:cubicBezTo>
                  <a:lnTo>
                    <a:pt x="8416" y="3268"/>
                  </a:lnTo>
                  <a:cubicBezTo>
                    <a:pt x="8416" y="3268"/>
                    <a:pt x="5094" y="73"/>
                    <a:pt x="512" y="0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6"/>
            <p:cNvSpPr/>
            <p:nvPr/>
          </p:nvSpPr>
          <p:spPr>
            <a:xfrm>
              <a:off x="1368138" y="2631246"/>
              <a:ext cx="1845871" cy="1626065"/>
            </a:xfrm>
            <a:custGeom>
              <a:avLst/>
              <a:gdLst/>
              <a:ahLst/>
              <a:cxnLst/>
              <a:rect l="l" t="t" r="r" b="b"/>
              <a:pathLst>
                <a:path w="37899" h="33386" extrusionOk="0">
                  <a:moveTo>
                    <a:pt x="16303" y="0"/>
                  </a:moveTo>
                  <a:cubicBezTo>
                    <a:pt x="16303" y="0"/>
                    <a:pt x="15591" y="146"/>
                    <a:pt x="14514" y="402"/>
                  </a:cubicBezTo>
                  <a:cubicBezTo>
                    <a:pt x="14002" y="530"/>
                    <a:pt x="13418" y="694"/>
                    <a:pt x="12779" y="858"/>
                  </a:cubicBezTo>
                  <a:cubicBezTo>
                    <a:pt x="10753" y="1424"/>
                    <a:pt x="8307" y="2209"/>
                    <a:pt x="6755" y="3140"/>
                  </a:cubicBezTo>
                  <a:cubicBezTo>
                    <a:pt x="4638" y="4418"/>
                    <a:pt x="2191" y="10460"/>
                    <a:pt x="895" y="14002"/>
                  </a:cubicBezTo>
                  <a:cubicBezTo>
                    <a:pt x="859" y="14111"/>
                    <a:pt x="841" y="14203"/>
                    <a:pt x="804" y="14294"/>
                  </a:cubicBezTo>
                  <a:cubicBezTo>
                    <a:pt x="311" y="15681"/>
                    <a:pt x="1" y="16612"/>
                    <a:pt x="1" y="16612"/>
                  </a:cubicBezTo>
                  <a:cubicBezTo>
                    <a:pt x="1" y="16612"/>
                    <a:pt x="512" y="16722"/>
                    <a:pt x="1297" y="16941"/>
                  </a:cubicBezTo>
                  <a:lnTo>
                    <a:pt x="1480" y="16996"/>
                  </a:lnTo>
                  <a:cubicBezTo>
                    <a:pt x="2593" y="17306"/>
                    <a:pt x="3707" y="17671"/>
                    <a:pt x="4784" y="18109"/>
                  </a:cubicBezTo>
                  <a:lnTo>
                    <a:pt x="4911" y="18182"/>
                  </a:lnTo>
                  <a:cubicBezTo>
                    <a:pt x="5806" y="18547"/>
                    <a:pt x="6646" y="18985"/>
                    <a:pt x="7431" y="19515"/>
                  </a:cubicBezTo>
                  <a:cubicBezTo>
                    <a:pt x="7577" y="19624"/>
                    <a:pt x="7686" y="19697"/>
                    <a:pt x="7759" y="19752"/>
                  </a:cubicBezTo>
                  <a:lnTo>
                    <a:pt x="7851" y="19825"/>
                  </a:lnTo>
                  <a:lnTo>
                    <a:pt x="7887" y="19843"/>
                  </a:lnTo>
                  <a:cubicBezTo>
                    <a:pt x="7997" y="19935"/>
                    <a:pt x="8106" y="20026"/>
                    <a:pt x="8197" y="20117"/>
                  </a:cubicBezTo>
                  <a:cubicBezTo>
                    <a:pt x="8270" y="20172"/>
                    <a:pt x="8307" y="20227"/>
                    <a:pt x="8380" y="20282"/>
                  </a:cubicBezTo>
                  <a:lnTo>
                    <a:pt x="7285" y="27219"/>
                  </a:lnTo>
                  <a:lnTo>
                    <a:pt x="6646" y="31216"/>
                  </a:lnTo>
                  <a:cubicBezTo>
                    <a:pt x="10405" y="32658"/>
                    <a:pt x="14375" y="33385"/>
                    <a:pt x="18354" y="33385"/>
                  </a:cubicBezTo>
                  <a:cubicBezTo>
                    <a:pt x="20674" y="33385"/>
                    <a:pt x="22998" y="33138"/>
                    <a:pt x="25284" y="32640"/>
                  </a:cubicBezTo>
                  <a:lnTo>
                    <a:pt x="25540" y="32567"/>
                  </a:lnTo>
                  <a:cubicBezTo>
                    <a:pt x="28570" y="31892"/>
                    <a:pt x="31491" y="30778"/>
                    <a:pt x="34193" y="29263"/>
                  </a:cubicBezTo>
                  <a:cubicBezTo>
                    <a:pt x="34047" y="28697"/>
                    <a:pt x="33901" y="28131"/>
                    <a:pt x="33754" y="27547"/>
                  </a:cubicBezTo>
                  <a:cubicBezTo>
                    <a:pt x="33280" y="25649"/>
                    <a:pt x="32750" y="23695"/>
                    <a:pt x="32294" y="22125"/>
                  </a:cubicBezTo>
                  <a:cubicBezTo>
                    <a:pt x="32039" y="21194"/>
                    <a:pt x="31728" y="20282"/>
                    <a:pt x="31363" y="19387"/>
                  </a:cubicBezTo>
                  <a:cubicBezTo>
                    <a:pt x="31363" y="19351"/>
                    <a:pt x="31345" y="19314"/>
                    <a:pt x="31327" y="19296"/>
                  </a:cubicBezTo>
                  <a:cubicBezTo>
                    <a:pt x="31308" y="19241"/>
                    <a:pt x="31272" y="19205"/>
                    <a:pt x="31254" y="19150"/>
                  </a:cubicBezTo>
                  <a:cubicBezTo>
                    <a:pt x="31235" y="19132"/>
                    <a:pt x="31235" y="19132"/>
                    <a:pt x="31217" y="19113"/>
                  </a:cubicBezTo>
                  <a:lnTo>
                    <a:pt x="31308" y="19058"/>
                  </a:lnTo>
                  <a:cubicBezTo>
                    <a:pt x="31345" y="19040"/>
                    <a:pt x="31436" y="19004"/>
                    <a:pt x="31473" y="18967"/>
                  </a:cubicBezTo>
                  <a:cubicBezTo>
                    <a:pt x="31509" y="18949"/>
                    <a:pt x="31546" y="18931"/>
                    <a:pt x="31582" y="18912"/>
                  </a:cubicBezTo>
                  <a:cubicBezTo>
                    <a:pt x="32896" y="18219"/>
                    <a:pt x="34229" y="17598"/>
                    <a:pt x="35616" y="17050"/>
                  </a:cubicBezTo>
                  <a:lnTo>
                    <a:pt x="35653" y="17032"/>
                  </a:lnTo>
                  <a:cubicBezTo>
                    <a:pt x="35909" y="16941"/>
                    <a:pt x="36164" y="16850"/>
                    <a:pt x="36420" y="16758"/>
                  </a:cubicBezTo>
                  <a:lnTo>
                    <a:pt x="36493" y="16722"/>
                  </a:lnTo>
                  <a:lnTo>
                    <a:pt x="36621" y="16685"/>
                  </a:lnTo>
                  <a:cubicBezTo>
                    <a:pt x="37040" y="16539"/>
                    <a:pt x="37479" y="16411"/>
                    <a:pt x="37898" y="16284"/>
                  </a:cubicBezTo>
                  <a:cubicBezTo>
                    <a:pt x="37898" y="16284"/>
                    <a:pt x="37570" y="15426"/>
                    <a:pt x="37077" y="14148"/>
                  </a:cubicBezTo>
                  <a:lnTo>
                    <a:pt x="36967" y="13892"/>
                  </a:lnTo>
                  <a:cubicBezTo>
                    <a:pt x="35397" y="10095"/>
                    <a:pt x="32239" y="3067"/>
                    <a:pt x="30396" y="2538"/>
                  </a:cubicBezTo>
                  <a:cubicBezTo>
                    <a:pt x="29465" y="2264"/>
                    <a:pt x="28497" y="2026"/>
                    <a:pt x="27603" y="1807"/>
                  </a:cubicBezTo>
                  <a:cubicBezTo>
                    <a:pt x="27128" y="1680"/>
                    <a:pt x="26672" y="1588"/>
                    <a:pt x="26233" y="1479"/>
                  </a:cubicBezTo>
                  <a:lnTo>
                    <a:pt x="25229" y="1260"/>
                  </a:lnTo>
                  <a:cubicBezTo>
                    <a:pt x="23933" y="986"/>
                    <a:pt x="23057" y="822"/>
                    <a:pt x="23057" y="822"/>
                  </a:cubicBezTo>
                  <a:lnTo>
                    <a:pt x="21158" y="584"/>
                  </a:lnTo>
                  <a:lnTo>
                    <a:pt x="163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6"/>
            <p:cNvSpPr/>
            <p:nvPr/>
          </p:nvSpPr>
          <p:spPr>
            <a:xfrm>
              <a:off x="2740090" y="2961033"/>
              <a:ext cx="162772" cy="595419"/>
            </a:xfrm>
            <a:custGeom>
              <a:avLst/>
              <a:gdLst/>
              <a:ahLst/>
              <a:cxnLst/>
              <a:rect l="l" t="t" r="r" b="b"/>
              <a:pathLst>
                <a:path w="3342" h="12225" extrusionOk="0">
                  <a:moveTo>
                    <a:pt x="379" y="0"/>
                  </a:moveTo>
                  <a:cubicBezTo>
                    <a:pt x="367" y="0"/>
                    <a:pt x="354" y="6"/>
                    <a:pt x="347" y="20"/>
                  </a:cubicBezTo>
                  <a:cubicBezTo>
                    <a:pt x="92" y="367"/>
                    <a:pt x="92" y="988"/>
                    <a:pt x="55" y="1444"/>
                  </a:cubicBezTo>
                  <a:cubicBezTo>
                    <a:pt x="0" y="1992"/>
                    <a:pt x="0" y="2539"/>
                    <a:pt x="37" y="3087"/>
                  </a:cubicBezTo>
                  <a:cubicBezTo>
                    <a:pt x="146" y="4054"/>
                    <a:pt x="457" y="4985"/>
                    <a:pt x="968" y="5825"/>
                  </a:cubicBezTo>
                  <a:cubicBezTo>
                    <a:pt x="1461" y="6647"/>
                    <a:pt x="2063" y="7377"/>
                    <a:pt x="2465" y="8253"/>
                  </a:cubicBezTo>
                  <a:cubicBezTo>
                    <a:pt x="3031" y="9476"/>
                    <a:pt x="2921" y="10718"/>
                    <a:pt x="2720" y="12014"/>
                  </a:cubicBezTo>
                  <a:cubicBezTo>
                    <a:pt x="2710" y="12149"/>
                    <a:pt x="2800" y="12225"/>
                    <a:pt x="2886" y="12225"/>
                  </a:cubicBezTo>
                  <a:cubicBezTo>
                    <a:pt x="2952" y="12225"/>
                    <a:pt x="3015" y="12181"/>
                    <a:pt x="3031" y="12087"/>
                  </a:cubicBezTo>
                  <a:cubicBezTo>
                    <a:pt x="3195" y="11010"/>
                    <a:pt x="3341" y="9878"/>
                    <a:pt x="3013" y="8801"/>
                  </a:cubicBezTo>
                  <a:cubicBezTo>
                    <a:pt x="2720" y="7906"/>
                    <a:pt x="2191" y="7140"/>
                    <a:pt x="1698" y="6391"/>
                  </a:cubicBezTo>
                  <a:cubicBezTo>
                    <a:pt x="1114" y="5515"/>
                    <a:pt x="585" y="4639"/>
                    <a:pt x="384" y="3562"/>
                  </a:cubicBezTo>
                  <a:cubicBezTo>
                    <a:pt x="256" y="2886"/>
                    <a:pt x="238" y="2192"/>
                    <a:pt x="311" y="1499"/>
                  </a:cubicBezTo>
                  <a:cubicBezTo>
                    <a:pt x="347" y="1042"/>
                    <a:pt x="530" y="476"/>
                    <a:pt x="420" y="38"/>
                  </a:cubicBezTo>
                  <a:cubicBezTo>
                    <a:pt x="420" y="16"/>
                    <a:pt x="399" y="0"/>
                    <a:pt x="3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6"/>
            <p:cNvSpPr/>
            <p:nvPr/>
          </p:nvSpPr>
          <p:spPr>
            <a:xfrm>
              <a:off x="2871011" y="3293645"/>
              <a:ext cx="292327" cy="98822"/>
            </a:xfrm>
            <a:custGeom>
              <a:avLst/>
              <a:gdLst/>
              <a:ahLst/>
              <a:cxnLst/>
              <a:rect l="l" t="t" r="r" b="b"/>
              <a:pathLst>
                <a:path w="6002" h="2029" extrusionOk="0">
                  <a:moveTo>
                    <a:pt x="5874" y="0"/>
                  </a:moveTo>
                  <a:cubicBezTo>
                    <a:pt x="4852" y="110"/>
                    <a:pt x="3866" y="311"/>
                    <a:pt x="2898" y="621"/>
                  </a:cubicBezTo>
                  <a:cubicBezTo>
                    <a:pt x="1894" y="895"/>
                    <a:pt x="945" y="1315"/>
                    <a:pt x="69" y="1862"/>
                  </a:cubicBezTo>
                  <a:cubicBezTo>
                    <a:pt x="1" y="1913"/>
                    <a:pt x="44" y="2028"/>
                    <a:pt x="110" y="2028"/>
                  </a:cubicBezTo>
                  <a:cubicBezTo>
                    <a:pt x="114" y="2028"/>
                    <a:pt x="119" y="2028"/>
                    <a:pt x="124" y="2027"/>
                  </a:cubicBezTo>
                  <a:cubicBezTo>
                    <a:pt x="1036" y="1643"/>
                    <a:pt x="1949" y="1187"/>
                    <a:pt x="2880" y="895"/>
                  </a:cubicBezTo>
                  <a:cubicBezTo>
                    <a:pt x="3848" y="603"/>
                    <a:pt x="4852" y="384"/>
                    <a:pt x="5874" y="274"/>
                  </a:cubicBezTo>
                  <a:cubicBezTo>
                    <a:pt x="6002" y="274"/>
                    <a:pt x="6002" y="0"/>
                    <a:pt x="58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6"/>
            <p:cNvSpPr/>
            <p:nvPr/>
          </p:nvSpPr>
          <p:spPr>
            <a:xfrm>
              <a:off x="2502696" y="3313176"/>
              <a:ext cx="112070" cy="907861"/>
            </a:xfrm>
            <a:custGeom>
              <a:avLst/>
              <a:gdLst/>
              <a:ahLst/>
              <a:cxnLst/>
              <a:rect l="l" t="t" r="r" b="b"/>
              <a:pathLst>
                <a:path w="2301" h="18640" extrusionOk="0">
                  <a:moveTo>
                    <a:pt x="92" y="1"/>
                  </a:moveTo>
                  <a:cubicBezTo>
                    <a:pt x="37" y="19"/>
                    <a:pt x="0" y="74"/>
                    <a:pt x="19" y="129"/>
                  </a:cubicBezTo>
                  <a:cubicBezTo>
                    <a:pt x="329" y="1699"/>
                    <a:pt x="658" y="3250"/>
                    <a:pt x="931" y="4820"/>
                  </a:cubicBezTo>
                  <a:cubicBezTo>
                    <a:pt x="1223" y="6463"/>
                    <a:pt x="1461" y="8106"/>
                    <a:pt x="1643" y="9786"/>
                  </a:cubicBezTo>
                  <a:cubicBezTo>
                    <a:pt x="1662" y="9859"/>
                    <a:pt x="1662" y="9913"/>
                    <a:pt x="1662" y="9986"/>
                  </a:cubicBezTo>
                  <a:cubicBezTo>
                    <a:pt x="1698" y="10351"/>
                    <a:pt x="1735" y="10698"/>
                    <a:pt x="1771" y="11063"/>
                  </a:cubicBezTo>
                  <a:lnTo>
                    <a:pt x="1771" y="11191"/>
                  </a:lnTo>
                  <a:cubicBezTo>
                    <a:pt x="1972" y="13656"/>
                    <a:pt x="2045" y="16157"/>
                    <a:pt x="1990" y="18639"/>
                  </a:cubicBezTo>
                  <a:lnTo>
                    <a:pt x="2246" y="18566"/>
                  </a:lnTo>
                  <a:cubicBezTo>
                    <a:pt x="2300" y="16102"/>
                    <a:pt x="2227" y="13619"/>
                    <a:pt x="2027" y="11155"/>
                  </a:cubicBezTo>
                  <a:cubicBezTo>
                    <a:pt x="1990" y="10735"/>
                    <a:pt x="1954" y="10333"/>
                    <a:pt x="1917" y="9932"/>
                  </a:cubicBezTo>
                  <a:cubicBezTo>
                    <a:pt x="1917" y="9895"/>
                    <a:pt x="1899" y="9859"/>
                    <a:pt x="1899" y="9822"/>
                  </a:cubicBezTo>
                  <a:cubicBezTo>
                    <a:pt x="1735" y="8197"/>
                    <a:pt x="1515" y="6591"/>
                    <a:pt x="1242" y="4966"/>
                  </a:cubicBezTo>
                  <a:cubicBezTo>
                    <a:pt x="1223" y="4930"/>
                    <a:pt x="1223" y="4875"/>
                    <a:pt x="1223" y="4838"/>
                  </a:cubicBezTo>
                  <a:cubicBezTo>
                    <a:pt x="950" y="3232"/>
                    <a:pt x="639" y="1626"/>
                    <a:pt x="201" y="74"/>
                  </a:cubicBezTo>
                  <a:cubicBezTo>
                    <a:pt x="201" y="37"/>
                    <a:pt x="183" y="19"/>
                    <a:pt x="1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6"/>
            <p:cNvSpPr/>
            <p:nvPr/>
          </p:nvSpPr>
          <p:spPr>
            <a:xfrm>
              <a:off x="2643165" y="3163795"/>
              <a:ext cx="244548" cy="296126"/>
            </a:xfrm>
            <a:custGeom>
              <a:avLst/>
              <a:gdLst/>
              <a:ahLst/>
              <a:cxnLst/>
              <a:rect l="l" t="t" r="r" b="b"/>
              <a:pathLst>
                <a:path w="5021" h="6080" fill="none" extrusionOk="0">
                  <a:moveTo>
                    <a:pt x="1" y="5295"/>
                  </a:moveTo>
                  <a:cubicBezTo>
                    <a:pt x="1" y="5295"/>
                    <a:pt x="1461" y="6080"/>
                    <a:pt x="2118" y="5496"/>
                  </a:cubicBezTo>
                  <a:cubicBezTo>
                    <a:pt x="2794" y="4912"/>
                    <a:pt x="5021" y="1"/>
                    <a:pt x="5021" y="1"/>
                  </a:cubicBezTo>
                </a:path>
              </a:pathLst>
            </a:custGeom>
            <a:noFill/>
            <a:ln w="5925" cap="flat" cmpd="sng">
              <a:solidFill>
                <a:srgbClr val="E6EEFF"/>
              </a:solidFill>
              <a:prstDash val="solid"/>
              <a:miter lim="1825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6"/>
            <p:cNvSpPr/>
            <p:nvPr/>
          </p:nvSpPr>
          <p:spPr>
            <a:xfrm>
              <a:off x="2652078" y="3163795"/>
              <a:ext cx="244548" cy="297052"/>
            </a:xfrm>
            <a:custGeom>
              <a:avLst/>
              <a:gdLst/>
              <a:ahLst/>
              <a:cxnLst/>
              <a:rect l="l" t="t" r="r" b="b"/>
              <a:pathLst>
                <a:path w="5021" h="6099" fill="none" extrusionOk="0">
                  <a:moveTo>
                    <a:pt x="5020" y="5295"/>
                  </a:moveTo>
                  <a:cubicBezTo>
                    <a:pt x="5020" y="5295"/>
                    <a:pt x="3560" y="6098"/>
                    <a:pt x="2903" y="5514"/>
                  </a:cubicBezTo>
                  <a:cubicBezTo>
                    <a:pt x="2227" y="4930"/>
                    <a:pt x="0" y="1"/>
                    <a:pt x="0" y="1"/>
                  </a:cubicBezTo>
                </a:path>
              </a:pathLst>
            </a:custGeom>
            <a:noFill/>
            <a:ln w="5925" cap="flat" cmpd="sng">
              <a:solidFill>
                <a:srgbClr val="E6EEFF"/>
              </a:solidFill>
              <a:prstDash val="solid"/>
              <a:miter lim="1825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6"/>
            <p:cNvSpPr/>
            <p:nvPr/>
          </p:nvSpPr>
          <p:spPr>
            <a:xfrm>
              <a:off x="2554276" y="2881058"/>
              <a:ext cx="418814" cy="282781"/>
            </a:xfrm>
            <a:custGeom>
              <a:avLst/>
              <a:gdLst/>
              <a:ahLst/>
              <a:cxnLst/>
              <a:rect l="l" t="t" r="r" b="b"/>
              <a:pathLst>
                <a:path w="8599" h="5806" fill="none" extrusionOk="0">
                  <a:moveTo>
                    <a:pt x="2008" y="5806"/>
                  </a:moveTo>
                  <a:cubicBezTo>
                    <a:pt x="2008" y="5806"/>
                    <a:pt x="0" y="1"/>
                    <a:pt x="4290" y="1"/>
                  </a:cubicBezTo>
                  <a:cubicBezTo>
                    <a:pt x="8598" y="1"/>
                    <a:pt x="6846" y="5806"/>
                    <a:pt x="6846" y="5806"/>
                  </a:cubicBezTo>
                </a:path>
              </a:pathLst>
            </a:custGeom>
            <a:noFill/>
            <a:ln w="11400" cap="flat" cmpd="sng">
              <a:solidFill>
                <a:schemeClr val="dk1"/>
              </a:solidFill>
              <a:prstDash val="solid"/>
              <a:miter lim="1825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6"/>
            <p:cNvSpPr/>
            <p:nvPr/>
          </p:nvSpPr>
          <p:spPr>
            <a:xfrm>
              <a:off x="2462660" y="2572555"/>
              <a:ext cx="317459" cy="308546"/>
            </a:xfrm>
            <a:custGeom>
              <a:avLst/>
              <a:gdLst/>
              <a:ahLst/>
              <a:cxnLst/>
              <a:rect l="l" t="t" r="r" b="b"/>
              <a:pathLst>
                <a:path w="6518" h="6335" fill="none" extrusionOk="0">
                  <a:moveTo>
                    <a:pt x="6518" y="6335"/>
                  </a:moveTo>
                  <a:cubicBezTo>
                    <a:pt x="6518" y="6335"/>
                    <a:pt x="5605" y="0"/>
                    <a:pt x="1" y="1479"/>
                  </a:cubicBezTo>
                </a:path>
              </a:pathLst>
            </a:custGeom>
            <a:noFill/>
            <a:ln w="11400" cap="flat" cmpd="sng">
              <a:solidFill>
                <a:schemeClr val="dk1"/>
              </a:solidFill>
              <a:prstDash val="solid"/>
              <a:miter lim="1825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6"/>
            <p:cNvSpPr/>
            <p:nvPr/>
          </p:nvSpPr>
          <p:spPr>
            <a:xfrm>
              <a:off x="1856270" y="2708591"/>
              <a:ext cx="295250" cy="599315"/>
            </a:xfrm>
            <a:custGeom>
              <a:avLst/>
              <a:gdLst/>
              <a:ahLst/>
              <a:cxnLst/>
              <a:rect l="l" t="t" r="r" b="b"/>
              <a:pathLst>
                <a:path w="6062" h="12305" fill="none" extrusionOk="0">
                  <a:moveTo>
                    <a:pt x="5843" y="12304"/>
                  </a:moveTo>
                  <a:cubicBezTo>
                    <a:pt x="5843" y="12304"/>
                    <a:pt x="1" y="3597"/>
                    <a:pt x="6062" y="0"/>
                  </a:cubicBezTo>
                </a:path>
              </a:pathLst>
            </a:custGeom>
            <a:noFill/>
            <a:ln w="11400" cap="flat" cmpd="sng">
              <a:solidFill>
                <a:schemeClr val="dk1"/>
              </a:solidFill>
              <a:prstDash val="solid"/>
              <a:miter lim="1825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6"/>
            <p:cNvSpPr/>
            <p:nvPr/>
          </p:nvSpPr>
          <p:spPr>
            <a:xfrm>
              <a:off x="2037651" y="3218492"/>
              <a:ext cx="209480" cy="174364"/>
            </a:xfrm>
            <a:custGeom>
              <a:avLst/>
              <a:gdLst/>
              <a:ahLst/>
              <a:cxnLst/>
              <a:rect l="l" t="t" r="r" b="b"/>
              <a:pathLst>
                <a:path w="4301" h="3580" extrusionOk="0">
                  <a:moveTo>
                    <a:pt x="2283" y="0"/>
                  </a:moveTo>
                  <a:cubicBezTo>
                    <a:pt x="2150" y="0"/>
                    <a:pt x="2016" y="15"/>
                    <a:pt x="1881" y="46"/>
                  </a:cubicBezTo>
                  <a:cubicBezTo>
                    <a:pt x="330" y="430"/>
                    <a:pt x="1" y="2474"/>
                    <a:pt x="1352" y="3314"/>
                  </a:cubicBezTo>
                  <a:cubicBezTo>
                    <a:pt x="1654" y="3497"/>
                    <a:pt x="1972" y="3580"/>
                    <a:pt x="2280" y="3580"/>
                  </a:cubicBezTo>
                  <a:cubicBezTo>
                    <a:pt x="3351" y="3580"/>
                    <a:pt x="4301" y="2584"/>
                    <a:pt x="4017" y="1379"/>
                  </a:cubicBezTo>
                  <a:cubicBezTo>
                    <a:pt x="3829" y="548"/>
                    <a:pt x="3089" y="0"/>
                    <a:pt x="22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6"/>
            <p:cNvSpPr/>
            <p:nvPr/>
          </p:nvSpPr>
          <p:spPr>
            <a:xfrm>
              <a:off x="2092786" y="3260233"/>
              <a:ext cx="106518" cy="89422"/>
            </a:xfrm>
            <a:custGeom>
              <a:avLst/>
              <a:gdLst/>
              <a:ahLst/>
              <a:cxnLst/>
              <a:rect l="l" t="t" r="r" b="b"/>
              <a:pathLst>
                <a:path w="2187" h="1836" extrusionOk="0">
                  <a:moveTo>
                    <a:pt x="1174" y="0"/>
                  </a:moveTo>
                  <a:cubicBezTo>
                    <a:pt x="1100" y="0"/>
                    <a:pt x="1025" y="10"/>
                    <a:pt x="950" y="29"/>
                  </a:cubicBezTo>
                  <a:cubicBezTo>
                    <a:pt x="165" y="230"/>
                    <a:pt x="1" y="1270"/>
                    <a:pt x="676" y="1690"/>
                  </a:cubicBezTo>
                  <a:cubicBezTo>
                    <a:pt x="835" y="1791"/>
                    <a:pt x="1003" y="1835"/>
                    <a:pt x="1164" y="1835"/>
                  </a:cubicBezTo>
                  <a:cubicBezTo>
                    <a:pt x="1708" y="1835"/>
                    <a:pt x="2186" y="1328"/>
                    <a:pt x="2045" y="723"/>
                  </a:cubicBezTo>
                  <a:cubicBezTo>
                    <a:pt x="1952" y="289"/>
                    <a:pt x="1584" y="0"/>
                    <a:pt x="11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6"/>
            <p:cNvSpPr/>
            <p:nvPr/>
          </p:nvSpPr>
          <p:spPr>
            <a:xfrm>
              <a:off x="1980763" y="2496964"/>
              <a:ext cx="528206" cy="818926"/>
            </a:xfrm>
            <a:custGeom>
              <a:avLst/>
              <a:gdLst/>
              <a:ahLst/>
              <a:cxnLst/>
              <a:rect l="l" t="t" r="r" b="b"/>
              <a:pathLst>
                <a:path w="10845" h="16814" extrusionOk="0">
                  <a:moveTo>
                    <a:pt x="7996" y="1"/>
                  </a:moveTo>
                  <a:lnTo>
                    <a:pt x="1" y="3232"/>
                  </a:lnTo>
                  <a:cubicBezTo>
                    <a:pt x="1" y="3232"/>
                    <a:pt x="2830" y="9073"/>
                    <a:pt x="3159" y="9439"/>
                  </a:cubicBezTo>
                  <a:cubicBezTo>
                    <a:pt x="3256" y="9553"/>
                    <a:pt x="3415" y="9592"/>
                    <a:pt x="3588" y="9592"/>
                  </a:cubicBezTo>
                  <a:cubicBezTo>
                    <a:pt x="3970" y="9592"/>
                    <a:pt x="4418" y="9402"/>
                    <a:pt x="4418" y="9402"/>
                  </a:cubicBezTo>
                  <a:lnTo>
                    <a:pt x="4418" y="9402"/>
                  </a:lnTo>
                  <a:cubicBezTo>
                    <a:pt x="4418" y="9402"/>
                    <a:pt x="4108" y="10516"/>
                    <a:pt x="4564" y="11155"/>
                  </a:cubicBezTo>
                  <a:cubicBezTo>
                    <a:pt x="5021" y="11812"/>
                    <a:pt x="10844" y="16814"/>
                    <a:pt x="10844" y="16814"/>
                  </a:cubicBezTo>
                  <a:lnTo>
                    <a:pt x="799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6"/>
            <p:cNvSpPr/>
            <p:nvPr/>
          </p:nvSpPr>
          <p:spPr>
            <a:xfrm>
              <a:off x="2379080" y="2545864"/>
              <a:ext cx="266806" cy="769149"/>
            </a:xfrm>
            <a:custGeom>
              <a:avLst/>
              <a:gdLst/>
              <a:ahLst/>
              <a:cxnLst/>
              <a:rect l="l" t="t" r="r" b="b"/>
              <a:pathLst>
                <a:path w="5478" h="15792" extrusionOk="0">
                  <a:moveTo>
                    <a:pt x="1" y="1"/>
                  </a:moveTo>
                  <a:lnTo>
                    <a:pt x="2648" y="15791"/>
                  </a:lnTo>
                  <a:cubicBezTo>
                    <a:pt x="2648" y="15791"/>
                    <a:pt x="4601" y="10023"/>
                    <a:pt x="4747" y="9311"/>
                  </a:cubicBezTo>
                  <a:cubicBezTo>
                    <a:pt x="4911" y="8599"/>
                    <a:pt x="4455" y="7704"/>
                    <a:pt x="4455" y="7704"/>
                  </a:cubicBezTo>
                  <a:lnTo>
                    <a:pt x="4455" y="7704"/>
                  </a:lnTo>
                  <a:cubicBezTo>
                    <a:pt x="4455" y="7704"/>
                    <a:pt x="4546" y="7718"/>
                    <a:pt x="4669" y="7718"/>
                  </a:cubicBezTo>
                  <a:cubicBezTo>
                    <a:pt x="4896" y="7718"/>
                    <a:pt x="5230" y="7672"/>
                    <a:pt x="5313" y="7412"/>
                  </a:cubicBezTo>
                  <a:cubicBezTo>
                    <a:pt x="5441" y="7029"/>
                    <a:pt x="5477" y="1370"/>
                    <a:pt x="5477" y="137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6"/>
            <p:cNvSpPr/>
            <p:nvPr/>
          </p:nvSpPr>
          <p:spPr>
            <a:xfrm>
              <a:off x="2038577" y="2478310"/>
              <a:ext cx="561082" cy="575303"/>
            </a:xfrm>
            <a:custGeom>
              <a:avLst/>
              <a:gdLst/>
              <a:ahLst/>
              <a:cxnLst/>
              <a:rect l="l" t="t" r="r" b="b"/>
              <a:pathLst>
                <a:path w="11520" h="11812" extrusionOk="0">
                  <a:moveTo>
                    <a:pt x="2446" y="0"/>
                  </a:moveTo>
                  <a:cubicBezTo>
                    <a:pt x="2446" y="0"/>
                    <a:pt x="493" y="1497"/>
                    <a:pt x="237" y="2227"/>
                  </a:cubicBezTo>
                  <a:cubicBezTo>
                    <a:pt x="0" y="2976"/>
                    <a:pt x="5696" y="11811"/>
                    <a:pt x="5696" y="11811"/>
                  </a:cubicBezTo>
                  <a:lnTo>
                    <a:pt x="8398" y="10716"/>
                  </a:lnTo>
                  <a:lnTo>
                    <a:pt x="11519" y="11300"/>
                  </a:lnTo>
                  <a:cubicBezTo>
                    <a:pt x="11519" y="11300"/>
                    <a:pt x="11483" y="1534"/>
                    <a:pt x="11282" y="1388"/>
                  </a:cubicBezTo>
                  <a:cubicBezTo>
                    <a:pt x="10679" y="950"/>
                    <a:pt x="10040" y="621"/>
                    <a:pt x="9347" y="384"/>
                  </a:cubicBezTo>
                  <a:lnTo>
                    <a:pt x="244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6"/>
            <p:cNvSpPr/>
            <p:nvPr/>
          </p:nvSpPr>
          <p:spPr>
            <a:xfrm>
              <a:off x="2348883" y="2961082"/>
              <a:ext cx="184982" cy="353939"/>
            </a:xfrm>
            <a:custGeom>
              <a:avLst/>
              <a:gdLst/>
              <a:ahLst/>
              <a:cxnLst/>
              <a:rect l="l" t="t" r="r" b="b"/>
              <a:pathLst>
                <a:path w="3798" h="7267" extrusionOk="0">
                  <a:moveTo>
                    <a:pt x="1534" y="1"/>
                  </a:moveTo>
                  <a:lnTo>
                    <a:pt x="0" y="1078"/>
                  </a:lnTo>
                  <a:lnTo>
                    <a:pt x="3286" y="7266"/>
                  </a:lnTo>
                  <a:lnTo>
                    <a:pt x="3797" y="841"/>
                  </a:lnTo>
                  <a:lnTo>
                    <a:pt x="153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6"/>
            <p:cNvSpPr/>
            <p:nvPr/>
          </p:nvSpPr>
          <p:spPr>
            <a:xfrm>
              <a:off x="2361546" y="2999559"/>
              <a:ext cx="172903" cy="39061"/>
            </a:xfrm>
            <a:custGeom>
              <a:avLst/>
              <a:gdLst/>
              <a:ahLst/>
              <a:cxnLst/>
              <a:rect l="l" t="t" r="r" b="b"/>
              <a:pathLst>
                <a:path w="3550" h="802" extrusionOk="0">
                  <a:moveTo>
                    <a:pt x="1789" y="0"/>
                  </a:moveTo>
                  <a:cubicBezTo>
                    <a:pt x="1767" y="0"/>
                    <a:pt x="1748" y="5"/>
                    <a:pt x="1712" y="14"/>
                  </a:cubicBezTo>
                  <a:cubicBezTo>
                    <a:pt x="1146" y="251"/>
                    <a:pt x="562" y="343"/>
                    <a:pt x="51" y="708"/>
                  </a:cubicBezTo>
                  <a:cubicBezTo>
                    <a:pt x="1" y="724"/>
                    <a:pt x="26" y="801"/>
                    <a:pt x="73" y="801"/>
                  </a:cubicBezTo>
                  <a:cubicBezTo>
                    <a:pt x="77" y="801"/>
                    <a:pt x="82" y="801"/>
                    <a:pt x="87" y="799"/>
                  </a:cubicBezTo>
                  <a:cubicBezTo>
                    <a:pt x="671" y="689"/>
                    <a:pt x="1255" y="379"/>
                    <a:pt x="1803" y="160"/>
                  </a:cubicBezTo>
                  <a:cubicBezTo>
                    <a:pt x="2314" y="324"/>
                    <a:pt x="2880" y="343"/>
                    <a:pt x="3409" y="452"/>
                  </a:cubicBezTo>
                  <a:cubicBezTo>
                    <a:pt x="3415" y="453"/>
                    <a:pt x="3421" y="454"/>
                    <a:pt x="3426" y="454"/>
                  </a:cubicBezTo>
                  <a:cubicBezTo>
                    <a:pt x="3522" y="454"/>
                    <a:pt x="3550" y="305"/>
                    <a:pt x="3446" y="288"/>
                  </a:cubicBezTo>
                  <a:cubicBezTo>
                    <a:pt x="2971" y="178"/>
                    <a:pt x="2405" y="142"/>
                    <a:pt x="1894" y="14"/>
                  </a:cubicBezTo>
                  <a:cubicBezTo>
                    <a:pt x="1840" y="5"/>
                    <a:pt x="1812" y="0"/>
                    <a:pt x="1789" y="0"/>
                  </a:cubicBezTo>
                  <a:close/>
                </a:path>
              </a:pathLst>
            </a:custGeom>
            <a:solidFill>
              <a:srgbClr val="0008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6"/>
            <p:cNvSpPr/>
            <p:nvPr/>
          </p:nvSpPr>
          <p:spPr>
            <a:xfrm>
              <a:off x="2161267" y="2086179"/>
              <a:ext cx="329002" cy="598292"/>
            </a:xfrm>
            <a:custGeom>
              <a:avLst/>
              <a:gdLst/>
              <a:ahLst/>
              <a:cxnLst/>
              <a:rect l="l" t="t" r="r" b="b"/>
              <a:pathLst>
                <a:path w="6755" h="12284" extrusionOk="0">
                  <a:moveTo>
                    <a:pt x="0" y="1"/>
                  </a:moveTo>
                  <a:lnTo>
                    <a:pt x="0" y="11173"/>
                  </a:lnTo>
                  <a:cubicBezTo>
                    <a:pt x="0" y="11173"/>
                    <a:pt x="1672" y="12283"/>
                    <a:pt x="4397" y="12283"/>
                  </a:cubicBezTo>
                  <a:cubicBezTo>
                    <a:pt x="5114" y="12283"/>
                    <a:pt x="5904" y="12206"/>
                    <a:pt x="6755" y="12013"/>
                  </a:cubicBezTo>
                  <a:lnTo>
                    <a:pt x="6554" y="1"/>
                  </a:lnTo>
                  <a:close/>
                </a:path>
              </a:pathLst>
            </a:custGeom>
            <a:solidFill>
              <a:srgbClr val="FF98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6"/>
            <p:cNvSpPr/>
            <p:nvPr/>
          </p:nvSpPr>
          <p:spPr>
            <a:xfrm>
              <a:off x="2251081" y="2324497"/>
              <a:ext cx="239190" cy="346780"/>
            </a:xfrm>
            <a:custGeom>
              <a:avLst/>
              <a:gdLst/>
              <a:ahLst/>
              <a:cxnLst/>
              <a:rect l="l" t="t" r="r" b="b"/>
              <a:pathLst>
                <a:path w="4911" h="7120" extrusionOk="0">
                  <a:moveTo>
                    <a:pt x="0" y="0"/>
                  </a:moveTo>
                  <a:cubicBezTo>
                    <a:pt x="0" y="0"/>
                    <a:pt x="347" y="6554"/>
                    <a:pt x="4911" y="7120"/>
                  </a:cubicBezTo>
                  <a:lnTo>
                    <a:pt x="4801" y="0"/>
                  </a:ln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6"/>
            <p:cNvSpPr/>
            <p:nvPr/>
          </p:nvSpPr>
          <p:spPr>
            <a:xfrm>
              <a:off x="2161267" y="2630320"/>
              <a:ext cx="49" cy="4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FF9D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6"/>
            <p:cNvSpPr/>
            <p:nvPr/>
          </p:nvSpPr>
          <p:spPr>
            <a:xfrm>
              <a:off x="2161267" y="2630320"/>
              <a:ext cx="329002" cy="369038"/>
            </a:xfrm>
            <a:custGeom>
              <a:avLst/>
              <a:gdLst/>
              <a:ahLst/>
              <a:cxnLst/>
              <a:rect l="l" t="t" r="r" b="b"/>
              <a:pathLst>
                <a:path w="6755" h="7577" extrusionOk="0">
                  <a:moveTo>
                    <a:pt x="0" y="1"/>
                  </a:moveTo>
                  <a:cubicBezTo>
                    <a:pt x="0" y="1"/>
                    <a:pt x="3086" y="6226"/>
                    <a:pt x="5897" y="7577"/>
                  </a:cubicBezTo>
                  <a:cubicBezTo>
                    <a:pt x="6317" y="5350"/>
                    <a:pt x="6609" y="3104"/>
                    <a:pt x="6755" y="84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98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6"/>
            <p:cNvSpPr/>
            <p:nvPr/>
          </p:nvSpPr>
          <p:spPr>
            <a:xfrm>
              <a:off x="2139934" y="1863837"/>
              <a:ext cx="509503" cy="597075"/>
            </a:xfrm>
            <a:custGeom>
              <a:avLst/>
              <a:gdLst/>
              <a:ahLst/>
              <a:cxnLst/>
              <a:rect l="l" t="t" r="r" b="b"/>
              <a:pathLst>
                <a:path w="10461" h="12259" extrusionOk="0">
                  <a:moveTo>
                    <a:pt x="7366" y="0"/>
                  </a:moveTo>
                  <a:cubicBezTo>
                    <a:pt x="5488" y="0"/>
                    <a:pt x="2661" y="205"/>
                    <a:pt x="1954" y="531"/>
                  </a:cubicBezTo>
                  <a:cubicBezTo>
                    <a:pt x="1205" y="897"/>
                    <a:pt x="0" y="2722"/>
                    <a:pt x="55" y="5186"/>
                  </a:cubicBezTo>
                  <a:cubicBezTo>
                    <a:pt x="92" y="6592"/>
                    <a:pt x="730" y="8253"/>
                    <a:pt x="2027" y="9641"/>
                  </a:cubicBezTo>
                  <a:cubicBezTo>
                    <a:pt x="2027" y="9641"/>
                    <a:pt x="3841" y="12258"/>
                    <a:pt x="7026" y="12258"/>
                  </a:cubicBezTo>
                  <a:cubicBezTo>
                    <a:pt x="7370" y="12258"/>
                    <a:pt x="7730" y="12228"/>
                    <a:pt x="8106" y="12160"/>
                  </a:cubicBezTo>
                  <a:cubicBezTo>
                    <a:pt x="9292" y="11959"/>
                    <a:pt x="9986" y="9842"/>
                    <a:pt x="10223" y="7432"/>
                  </a:cubicBezTo>
                  <a:cubicBezTo>
                    <a:pt x="10260" y="7140"/>
                    <a:pt x="10278" y="6829"/>
                    <a:pt x="10296" y="6519"/>
                  </a:cubicBezTo>
                  <a:cubicBezTo>
                    <a:pt x="10460" y="3452"/>
                    <a:pt x="9931" y="239"/>
                    <a:pt x="8836" y="75"/>
                  </a:cubicBezTo>
                  <a:cubicBezTo>
                    <a:pt x="8538" y="24"/>
                    <a:pt x="8008" y="0"/>
                    <a:pt x="7366" y="0"/>
                  </a:cubicBezTo>
                  <a:close/>
                </a:path>
              </a:pathLst>
            </a:custGeom>
            <a:solidFill>
              <a:srgbClr val="FF98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6"/>
            <p:cNvSpPr/>
            <p:nvPr/>
          </p:nvSpPr>
          <p:spPr>
            <a:xfrm>
              <a:off x="1673135" y="1625617"/>
              <a:ext cx="1043846" cy="853068"/>
            </a:xfrm>
            <a:custGeom>
              <a:avLst/>
              <a:gdLst/>
              <a:ahLst/>
              <a:cxnLst/>
              <a:rect l="l" t="t" r="r" b="b"/>
              <a:pathLst>
                <a:path w="21432" h="17515" extrusionOk="0">
                  <a:moveTo>
                    <a:pt x="12960" y="0"/>
                  </a:moveTo>
                  <a:cubicBezTo>
                    <a:pt x="10956" y="0"/>
                    <a:pt x="8875" y="346"/>
                    <a:pt x="7540" y="1479"/>
                  </a:cubicBezTo>
                  <a:cubicBezTo>
                    <a:pt x="5495" y="3214"/>
                    <a:pt x="5842" y="7339"/>
                    <a:pt x="5842" y="7339"/>
                  </a:cubicBezTo>
                  <a:cubicBezTo>
                    <a:pt x="5842" y="7339"/>
                    <a:pt x="4678" y="6899"/>
                    <a:pt x="3568" y="6899"/>
                  </a:cubicBezTo>
                  <a:cubicBezTo>
                    <a:pt x="2668" y="6899"/>
                    <a:pt x="1805" y="7188"/>
                    <a:pt x="1625" y="8234"/>
                  </a:cubicBezTo>
                  <a:cubicBezTo>
                    <a:pt x="1442" y="9201"/>
                    <a:pt x="1789" y="10205"/>
                    <a:pt x="2538" y="10862"/>
                  </a:cubicBezTo>
                  <a:cubicBezTo>
                    <a:pt x="2538" y="10862"/>
                    <a:pt x="0" y="15591"/>
                    <a:pt x="5094" y="17160"/>
                  </a:cubicBezTo>
                  <a:cubicBezTo>
                    <a:pt x="5888" y="17403"/>
                    <a:pt x="6609" y="17514"/>
                    <a:pt x="7250" y="17514"/>
                  </a:cubicBezTo>
                  <a:cubicBezTo>
                    <a:pt x="9982" y="17514"/>
                    <a:pt x="11258" y="15496"/>
                    <a:pt x="10534" y="13071"/>
                  </a:cubicBezTo>
                  <a:lnTo>
                    <a:pt x="11866" y="11027"/>
                  </a:lnTo>
                  <a:cubicBezTo>
                    <a:pt x="12688" y="10151"/>
                    <a:pt x="12998" y="8927"/>
                    <a:pt x="12688" y="7777"/>
                  </a:cubicBezTo>
                  <a:lnTo>
                    <a:pt x="12688" y="7777"/>
                  </a:lnTo>
                  <a:cubicBezTo>
                    <a:pt x="12688" y="7777"/>
                    <a:pt x="13483" y="8019"/>
                    <a:pt x="14484" y="8019"/>
                  </a:cubicBezTo>
                  <a:cubicBezTo>
                    <a:pt x="15916" y="8019"/>
                    <a:pt x="17770" y="7526"/>
                    <a:pt x="18328" y="5130"/>
                  </a:cubicBezTo>
                  <a:cubicBezTo>
                    <a:pt x="18328" y="5130"/>
                    <a:pt x="19150" y="5587"/>
                    <a:pt x="19332" y="6061"/>
                  </a:cubicBezTo>
                  <a:cubicBezTo>
                    <a:pt x="19679" y="7011"/>
                    <a:pt x="19789" y="8234"/>
                    <a:pt x="19862" y="8964"/>
                  </a:cubicBezTo>
                  <a:cubicBezTo>
                    <a:pt x="19862" y="8964"/>
                    <a:pt x="21432" y="7595"/>
                    <a:pt x="21213" y="6189"/>
                  </a:cubicBezTo>
                  <a:cubicBezTo>
                    <a:pt x="20939" y="4455"/>
                    <a:pt x="21286" y="1571"/>
                    <a:pt x="18365" y="713"/>
                  </a:cubicBezTo>
                  <a:cubicBezTo>
                    <a:pt x="17557" y="476"/>
                    <a:pt x="15311" y="0"/>
                    <a:pt x="12960" y="0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6"/>
            <p:cNvSpPr/>
            <p:nvPr/>
          </p:nvSpPr>
          <p:spPr>
            <a:xfrm>
              <a:off x="2001219" y="2063872"/>
              <a:ext cx="276985" cy="235196"/>
            </a:xfrm>
            <a:custGeom>
              <a:avLst/>
              <a:gdLst/>
              <a:ahLst/>
              <a:cxnLst/>
              <a:rect l="l" t="t" r="r" b="b"/>
              <a:pathLst>
                <a:path w="5687" h="4829" extrusionOk="0">
                  <a:moveTo>
                    <a:pt x="3224" y="0"/>
                  </a:moveTo>
                  <a:cubicBezTo>
                    <a:pt x="3190" y="0"/>
                    <a:pt x="3156" y="1"/>
                    <a:pt x="3122" y="2"/>
                  </a:cubicBezTo>
                  <a:cubicBezTo>
                    <a:pt x="968" y="94"/>
                    <a:pt x="0" y="2722"/>
                    <a:pt x="1589" y="4183"/>
                  </a:cubicBezTo>
                  <a:cubicBezTo>
                    <a:pt x="2068" y="4629"/>
                    <a:pt x="2640" y="4828"/>
                    <a:pt x="3200" y="4828"/>
                  </a:cubicBezTo>
                  <a:cubicBezTo>
                    <a:pt x="4473" y="4828"/>
                    <a:pt x="5686" y="3799"/>
                    <a:pt x="5623" y="2303"/>
                  </a:cubicBezTo>
                  <a:cubicBezTo>
                    <a:pt x="5570" y="1004"/>
                    <a:pt x="4511" y="0"/>
                    <a:pt x="3224" y="0"/>
                  </a:cubicBezTo>
                  <a:close/>
                </a:path>
              </a:pathLst>
            </a:custGeom>
            <a:solidFill>
              <a:srgbClr val="FF98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6"/>
            <p:cNvSpPr/>
            <p:nvPr/>
          </p:nvSpPr>
          <p:spPr>
            <a:xfrm>
              <a:off x="1303262" y="3455446"/>
              <a:ext cx="1316301" cy="509844"/>
            </a:xfrm>
            <a:custGeom>
              <a:avLst/>
              <a:gdLst/>
              <a:ahLst/>
              <a:cxnLst/>
              <a:rect l="l" t="t" r="r" b="b"/>
              <a:pathLst>
                <a:path w="27026" h="10468" extrusionOk="0">
                  <a:moveTo>
                    <a:pt x="2611" y="1"/>
                  </a:moveTo>
                  <a:cubicBezTo>
                    <a:pt x="2611" y="1"/>
                    <a:pt x="0" y="6773"/>
                    <a:pt x="1917" y="9530"/>
                  </a:cubicBezTo>
                  <a:cubicBezTo>
                    <a:pt x="2384" y="10203"/>
                    <a:pt x="3772" y="10468"/>
                    <a:pt x="5672" y="10468"/>
                  </a:cubicBezTo>
                  <a:cubicBezTo>
                    <a:pt x="12301" y="10468"/>
                    <a:pt x="25159" y="7248"/>
                    <a:pt x="26838" y="6964"/>
                  </a:cubicBezTo>
                  <a:lnTo>
                    <a:pt x="26838" y="6964"/>
                  </a:lnTo>
                  <a:cubicBezTo>
                    <a:pt x="26879" y="6969"/>
                    <a:pt x="26913" y="6971"/>
                    <a:pt x="26941" y="6971"/>
                  </a:cubicBezTo>
                  <a:cubicBezTo>
                    <a:pt x="26982" y="6971"/>
                    <a:pt x="27008" y="6966"/>
                    <a:pt x="27018" y="6956"/>
                  </a:cubicBezTo>
                  <a:cubicBezTo>
                    <a:pt x="27025" y="6948"/>
                    <a:pt x="27019" y="6944"/>
                    <a:pt x="26998" y="6944"/>
                  </a:cubicBezTo>
                  <a:cubicBezTo>
                    <a:pt x="26970" y="6944"/>
                    <a:pt x="26916" y="6951"/>
                    <a:pt x="26838" y="6964"/>
                  </a:cubicBezTo>
                  <a:lnTo>
                    <a:pt x="26838" y="6964"/>
                  </a:lnTo>
                  <a:cubicBezTo>
                    <a:pt x="25127" y="6785"/>
                    <a:pt x="11997" y="2923"/>
                    <a:pt x="9458" y="2923"/>
                  </a:cubicBezTo>
                  <a:cubicBezTo>
                    <a:pt x="9363" y="2923"/>
                    <a:pt x="9283" y="2928"/>
                    <a:pt x="9219" y="2940"/>
                  </a:cubicBezTo>
                  <a:cubicBezTo>
                    <a:pt x="9219" y="2940"/>
                    <a:pt x="7321" y="1260"/>
                    <a:pt x="2611" y="1"/>
                  </a:cubicBezTo>
                  <a:close/>
                </a:path>
              </a:pathLst>
            </a:custGeom>
            <a:solidFill>
              <a:srgbClr val="FD96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6"/>
            <p:cNvSpPr/>
            <p:nvPr/>
          </p:nvSpPr>
          <p:spPr>
            <a:xfrm>
              <a:off x="1734456" y="3443902"/>
              <a:ext cx="1580039" cy="538142"/>
            </a:xfrm>
            <a:custGeom>
              <a:avLst/>
              <a:gdLst/>
              <a:ahLst/>
              <a:cxnLst/>
              <a:rect l="l" t="t" r="r" b="b"/>
              <a:pathLst>
                <a:path w="32441" h="11049" extrusionOk="0">
                  <a:moveTo>
                    <a:pt x="29100" y="0"/>
                  </a:moveTo>
                  <a:lnTo>
                    <a:pt x="29100" y="0"/>
                  </a:lnTo>
                  <a:cubicBezTo>
                    <a:pt x="24773" y="1552"/>
                    <a:pt x="23696" y="2428"/>
                    <a:pt x="23696" y="2428"/>
                  </a:cubicBezTo>
                  <a:cubicBezTo>
                    <a:pt x="23696" y="2428"/>
                    <a:pt x="10114" y="1935"/>
                    <a:pt x="6189" y="1461"/>
                  </a:cubicBezTo>
                  <a:cubicBezTo>
                    <a:pt x="5853" y="1415"/>
                    <a:pt x="5516" y="1392"/>
                    <a:pt x="5181" y="1392"/>
                  </a:cubicBezTo>
                  <a:cubicBezTo>
                    <a:pt x="3262" y="1392"/>
                    <a:pt x="1400" y="2138"/>
                    <a:pt x="1" y="3505"/>
                  </a:cubicBezTo>
                  <a:cubicBezTo>
                    <a:pt x="6881" y="4038"/>
                    <a:pt x="23173" y="11048"/>
                    <a:pt x="28008" y="11048"/>
                  </a:cubicBezTo>
                  <a:cubicBezTo>
                    <a:pt x="28471" y="11048"/>
                    <a:pt x="28829" y="10984"/>
                    <a:pt x="29063" y="10844"/>
                  </a:cubicBezTo>
                  <a:cubicBezTo>
                    <a:pt x="32440" y="8799"/>
                    <a:pt x="29100" y="1"/>
                    <a:pt x="29100" y="0"/>
                  </a:cubicBezTo>
                  <a:close/>
                </a:path>
              </a:pathLst>
            </a:custGeom>
            <a:solidFill>
              <a:srgbClr val="FD96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6"/>
            <p:cNvSpPr/>
            <p:nvPr/>
          </p:nvSpPr>
          <p:spPr>
            <a:xfrm>
              <a:off x="2634300" y="3470739"/>
              <a:ext cx="305867" cy="96144"/>
            </a:xfrm>
            <a:custGeom>
              <a:avLst/>
              <a:gdLst/>
              <a:ahLst/>
              <a:cxnLst/>
              <a:rect l="l" t="t" r="r" b="b"/>
              <a:pathLst>
                <a:path w="6280" h="1974" extrusionOk="0">
                  <a:moveTo>
                    <a:pt x="3933" y="0"/>
                  </a:moveTo>
                  <a:cubicBezTo>
                    <a:pt x="3409" y="0"/>
                    <a:pt x="2096" y="309"/>
                    <a:pt x="1333" y="618"/>
                  </a:cubicBezTo>
                  <a:cubicBezTo>
                    <a:pt x="785" y="855"/>
                    <a:pt x="310" y="1257"/>
                    <a:pt x="0" y="1749"/>
                  </a:cubicBezTo>
                  <a:cubicBezTo>
                    <a:pt x="0" y="1749"/>
                    <a:pt x="2678" y="1974"/>
                    <a:pt x="4254" y="1974"/>
                  </a:cubicBezTo>
                  <a:cubicBezTo>
                    <a:pt x="4533" y="1974"/>
                    <a:pt x="4777" y="1967"/>
                    <a:pt x="4965" y="1950"/>
                  </a:cubicBezTo>
                  <a:cubicBezTo>
                    <a:pt x="6280" y="1841"/>
                    <a:pt x="4783" y="1384"/>
                    <a:pt x="4783" y="1384"/>
                  </a:cubicBezTo>
                  <a:cubicBezTo>
                    <a:pt x="4783" y="1384"/>
                    <a:pt x="5458" y="1038"/>
                    <a:pt x="5385" y="818"/>
                  </a:cubicBezTo>
                  <a:cubicBezTo>
                    <a:pt x="5369" y="766"/>
                    <a:pt x="5251" y="746"/>
                    <a:pt x="5077" y="746"/>
                  </a:cubicBezTo>
                  <a:cubicBezTo>
                    <a:pt x="4460" y="746"/>
                    <a:pt x="3140" y="1001"/>
                    <a:pt x="3140" y="1001"/>
                  </a:cubicBezTo>
                  <a:cubicBezTo>
                    <a:pt x="3140" y="1001"/>
                    <a:pt x="4418" y="107"/>
                    <a:pt x="4089" y="15"/>
                  </a:cubicBezTo>
                  <a:cubicBezTo>
                    <a:pt x="4051" y="5"/>
                    <a:pt x="3998" y="0"/>
                    <a:pt x="3933" y="0"/>
                  </a:cubicBezTo>
                  <a:close/>
                </a:path>
              </a:pathLst>
            </a:custGeom>
            <a:solidFill>
              <a:srgbClr val="FD96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6"/>
            <p:cNvSpPr/>
            <p:nvPr/>
          </p:nvSpPr>
          <p:spPr>
            <a:xfrm>
              <a:off x="2399537" y="2097722"/>
              <a:ext cx="38282" cy="63365"/>
            </a:xfrm>
            <a:custGeom>
              <a:avLst/>
              <a:gdLst/>
              <a:ahLst/>
              <a:cxnLst/>
              <a:rect l="l" t="t" r="r" b="b"/>
              <a:pathLst>
                <a:path w="786" h="1301" extrusionOk="0">
                  <a:moveTo>
                    <a:pt x="367" y="0"/>
                  </a:moveTo>
                  <a:cubicBezTo>
                    <a:pt x="360" y="0"/>
                    <a:pt x="354" y="1"/>
                    <a:pt x="348" y="1"/>
                  </a:cubicBezTo>
                  <a:cubicBezTo>
                    <a:pt x="147" y="19"/>
                    <a:pt x="1" y="311"/>
                    <a:pt x="37" y="677"/>
                  </a:cubicBezTo>
                  <a:cubicBezTo>
                    <a:pt x="54" y="1021"/>
                    <a:pt x="218" y="1300"/>
                    <a:pt x="405" y="1300"/>
                  </a:cubicBezTo>
                  <a:cubicBezTo>
                    <a:pt x="416" y="1300"/>
                    <a:pt x="427" y="1299"/>
                    <a:pt x="439" y="1297"/>
                  </a:cubicBezTo>
                  <a:cubicBezTo>
                    <a:pt x="640" y="1279"/>
                    <a:pt x="786" y="969"/>
                    <a:pt x="767" y="622"/>
                  </a:cubicBezTo>
                  <a:cubicBezTo>
                    <a:pt x="732" y="268"/>
                    <a:pt x="560" y="0"/>
                    <a:pt x="367" y="0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6"/>
            <p:cNvSpPr/>
            <p:nvPr/>
          </p:nvSpPr>
          <p:spPr>
            <a:xfrm>
              <a:off x="2556906" y="2084377"/>
              <a:ext cx="37405" cy="63268"/>
            </a:xfrm>
            <a:custGeom>
              <a:avLst/>
              <a:gdLst/>
              <a:ahLst/>
              <a:cxnLst/>
              <a:rect l="l" t="t" r="r" b="b"/>
              <a:pathLst>
                <a:path w="768" h="1299" extrusionOk="0">
                  <a:moveTo>
                    <a:pt x="367" y="0"/>
                  </a:moveTo>
                  <a:cubicBezTo>
                    <a:pt x="360" y="0"/>
                    <a:pt x="354" y="1"/>
                    <a:pt x="348" y="1"/>
                  </a:cubicBezTo>
                  <a:cubicBezTo>
                    <a:pt x="147" y="20"/>
                    <a:pt x="1" y="312"/>
                    <a:pt x="19" y="677"/>
                  </a:cubicBezTo>
                  <a:cubicBezTo>
                    <a:pt x="55" y="1013"/>
                    <a:pt x="227" y="1298"/>
                    <a:pt x="421" y="1298"/>
                  </a:cubicBezTo>
                  <a:cubicBezTo>
                    <a:pt x="427" y="1298"/>
                    <a:pt x="433" y="1298"/>
                    <a:pt x="439" y="1297"/>
                  </a:cubicBezTo>
                  <a:cubicBezTo>
                    <a:pt x="640" y="1279"/>
                    <a:pt x="768" y="987"/>
                    <a:pt x="749" y="622"/>
                  </a:cubicBezTo>
                  <a:cubicBezTo>
                    <a:pt x="732" y="268"/>
                    <a:pt x="560" y="0"/>
                    <a:pt x="367" y="0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6"/>
            <p:cNvSpPr/>
            <p:nvPr/>
          </p:nvSpPr>
          <p:spPr>
            <a:xfrm>
              <a:off x="2591585" y="2181350"/>
              <a:ext cx="49874" cy="44565"/>
            </a:xfrm>
            <a:custGeom>
              <a:avLst/>
              <a:gdLst/>
              <a:ahLst/>
              <a:cxnLst/>
              <a:rect l="l" t="t" r="r" b="b"/>
              <a:pathLst>
                <a:path w="1024" h="915" extrusionOk="0">
                  <a:moveTo>
                    <a:pt x="987" y="0"/>
                  </a:moveTo>
                  <a:cubicBezTo>
                    <a:pt x="439" y="37"/>
                    <a:pt x="1" y="310"/>
                    <a:pt x="37" y="548"/>
                  </a:cubicBezTo>
                  <a:cubicBezTo>
                    <a:pt x="72" y="756"/>
                    <a:pt x="419" y="914"/>
                    <a:pt x="876" y="914"/>
                  </a:cubicBezTo>
                  <a:cubicBezTo>
                    <a:pt x="900" y="914"/>
                    <a:pt x="925" y="914"/>
                    <a:pt x="950" y="913"/>
                  </a:cubicBezTo>
                  <a:cubicBezTo>
                    <a:pt x="987" y="621"/>
                    <a:pt x="1005" y="310"/>
                    <a:pt x="1023" y="0"/>
                  </a:cubicBezTo>
                  <a:close/>
                </a:path>
              </a:pathLst>
            </a:custGeom>
            <a:solidFill>
              <a:srgbClr val="FF66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6"/>
            <p:cNvSpPr/>
            <p:nvPr/>
          </p:nvSpPr>
          <p:spPr>
            <a:xfrm>
              <a:off x="2328426" y="2200638"/>
              <a:ext cx="100527" cy="45296"/>
            </a:xfrm>
            <a:custGeom>
              <a:avLst/>
              <a:gdLst/>
              <a:ahLst/>
              <a:cxnLst/>
              <a:rect l="l" t="t" r="r" b="b"/>
              <a:pathLst>
                <a:path w="2064" h="930" extrusionOk="0">
                  <a:moveTo>
                    <a:pt x="1138" y="1"/>
                  </a:moveTo>
                  <a:cubicBezTo>
                    <a:pt x="1088" y="1"/>
                    <a:pt x="1037" y="2"/>
                    <a:pt x="986" y="6"/>
                  </a:cubicBezTo>
                  <a:cubicBezTo>
                    <a:pt x="420" y="60"/>
                    <a:pt x="0" y="316"/>
                    <a:pt x="19" y="553"/>
                  </a:cubicBezTo>
                  <a:cubicBezTo>
                    <a:pt x="50" y="776"/>
                    <a:pt x="414" y="929"/>
                    <a:pt x="868" y="929"/>
                  </a:cubicBezTo>
                  <a:cubicBezTo>
                    <a:pt x="936" y="929"/>
                    <a:pt x="1006" y="926"/>
                    <a:pt x="1077" y="918"/>
                  </a:cubicBezTo>
                  <a:cubicBezTo>
                    <a:pt x="1643" y="882"/>
                    <a:pt x="2063" y="626"/>
                    <a:pt x="2045" y="371"/>
                  </a:cubicBezTo>
                  <a:cubicBezTo>
                    <a:pt x="2012" y="156"/>
                    <a:pt x="1619" y="1"/>
                    <a:pt x="1138" y="1"/>
                  </a:cubicBezTo>
                  <a:close/>
                </a:path>
              </a:pathLst>
            </a:custGeom>
            <a:solidFill>
              <a:srgbClr val="FF66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6"/>
            <p:cNvSpPr/>
            <p:nvPr/>
          </p:nvSpPr>
          <p:spPr>
            <a:xfrm>
              <a:off x="2474252" y="2079701"/>
              <a:ext cx="70281" cy="214935"/>
            </a:xfrm>
            <a:custGeom>
              <a:avLst/>
              <a:gdLst/>
              <a:ahLst/>
              <a:cxnLst/>
              <a:rect l="l" t="t" r="r" b="b"/>
              <a:pathLst>
                <a:path w="1443" h="4413" extrusionOk="0">
                  <a:moveTo>
                    <a:pt x="499" y="1"/>
                  </a:moveTo>
                  <a:cubicBezTo>
                    <a:pt x="459" y="1"/>
                    <a:pt x="420" y="29"/>
                    <a:pt x="420" y="79"/>
                  </a:cubicBezTo>
                  <a:cubicBezTo>
                    <a:pt x="402" y="1393"/>
                    <a:pt x="785" y="2781"/>
                    <a:pt x="1095" y="4059"/>
                  </a:cubicBezTo>
                  <a:cubicBezTo>
                    <a:pt x="767" y="4113"/>
                    <a:pt x="438" y="4113"/>
                    <a:pt x="110" y="4168"/>
                  </a:cubicBezTo>
                  <a:cubicBezTo>
                    <a:pt x="0" y="4205"/>
                    <a:pt x="0" y="4351"/>
                    <a:pt x="110" y="4387"/>
                  </a:cubicBezTo>
                  <a:cubicBezTo>
                    <a:pt x="238" y="4405"/>
                    <a:pt x="367" y="4413"/>
                    <a:pt x="496" y="4413"/>
                  </a:cubicBezTo>
                  <a:cubicBezTo>
                    <a:pt x="769" y="4413"/>
                    <a:pt x="1042" y="4376"/>
                    <a:pt x="1315" y="4314"/>
                  </a:cubicBezTo>
                  <a:cubicBezTo>
                    <a:pt x="1388" y="4296"/>
                    <a:pt x="1442" y="4223"/>
                    <a:pt x="1442" y="4150"/>
                  </a:cubicBezTo>
                  <a:cubicBezTo>
                    <a:pt x="1278" y="3475"/>
                    <a:pt x="1114" y="2799"/>
                    <a:pt x="986" y="2124"/>
                  </a:cubicBezTo>
                  <a:cubicBezTo>
                    <a:pt x="876" y="1430"/>
                    <a:pt x="749" y="736"/>
                    <a:pt x="584" y="61"/>
                  </a:cubicBezTo>
                  <a:cubicBezTo>
                    <a:pt x="568" y="20"/>
                    <a:pt x="533" y="1"/>
                    <a:pt x="499" y="1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6"/>
            <p:cNvSpPr/>
            <p:nvPr/>
          </p:nvSpPr>
          <p:spPr>
            <a:xfrm>
              <a:off x="2091910" y="2114623"/>
              <a:ext cx="80753" cy="129994"/>
            </a:xfrm>
            <a:custGeom>
              <a:avLst/>
              <a:gdLst/>
              <a:ahLst/>
              <a:cxnLst/>
              <a:rect l="l" t="t" r="r" b="b"/>
              <a:pathLst>
                <a:path w="1658" h="2669" extrusionOk="0">
                  <a:moveTo>
                    <a:pt x="1193" y="1"/>
                  </a:moveTo>
                  <a:cubicBezTo>
                    <a:pt x="955" y="1"/>
                    <a:pt x="688" y="180"/>
                    <a:pt x="512" y="330"/>
                  </a:cubicBezTo>
                  <a:cubicBezTo>
                    <a:pt x="183" y="622"/>
                    <a:pt x="0" y="1060"/>
                    <a:pt x="55" y="1516"/>
                  </a:cubicBezTo>
                  <a:cubicBezTo>
                    <a:pt x="92" y="1954"/>
                    <a:pt x="329" y="2338"/>
                    <a:pt x="712" y="2538"/>
                  </a:cubicBezTo>
                  <a:cubicBezTo>
                    <a:pt x="856" y="2610"/>
                    <a:pt x="1039" y="2669"/>
                    <a:pt x="1207" y="2669"/>
                  </a:cubicBezTo>
                  <a:cubicBezTo>
                    <a:pt x="1382" y="2669"/>
                    <a:pt x="1542" y="2606"/>
                    <a:pt x="1625" y="2429"/>
                  </a:cubicBezTo>
                  <a:cubicBezTo>
                    <a:pt x="1658" y="2364"/>
                    <a:pt x="1632" y="2298"/>
                    <a:pt x="1574" y="2298"/>
                  </a:cubicBezTo>
                  <a:cubicBezTo>
                    <a:pt x="1567" y="2298"/>
                    <a:pt x="1560" y="2299"/>
                    <a:pt x="1552" y="2301"/>
                  </a:cubicBezTo>
                  <a:cubicBezTo>
                    <a:pt x="1508" y="2299"/>
                    <a:pt x="1465" y="2298"/>
                    <a:pt x="1424" y="2298"/>
                  </a:cubicBezTo>
                  <a:cubicBezTo>
                    <a:pt x="1370" y="2298"/>
                    <a:pt x="1318" y="2299"/>
                    <a:pt x="1268" y="2299"/>
                  </a:cubicBezTo>
                  <a:cubicBezTo>
                    <a:pt x="1092" y="2299"/>
                    <a:pt x="938" y="2283"/>
                    <a:pt x="767" y="2137"/>
                  </a:cubicBezTo>
                  <a:cubicBezTo>
                    <a:pt x="475" y="1900"/>
                    <a:pt x="347" y="1516"/>
                    <a:pt x="420" y="1133"/>
                  </a:cubicBezTo>
                  <a:cubicBezTo>
                    <a:pt x="475" y="841"/>
                    <a:pt x="658" y="603"/>
                    <a:pt x="895" y="439"/>
                  </a:cubicBezTo>
                  <a:cubicBezTo>
                    <a:pt x="1078" y="330"/>
                    <a:pt x="1278" y="311"/>
                    <a:pt x="1424" y="147"/>
                  </a:cubicBezTo>
                  <a:cubicBezTo>
                    <a:pt x="1443" y="129"/>
                    <a:pt x="1443" y="92"/>
                    <a:pt x="1424" y="74"/>
                  </a:cubicBezTo>
                  <a:cubicBezTo>
                    <a:pt x="1354" y="22"/>
                    <a:pt x="1275" y="1"/>
                    <a:pt x="1193" y="1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6"/>
            <p:cNvSpPr/>
            <p:nvPr/>
          </p:nvSpPr>
          <p:spPr>
            <a:xfrm>
              <a:off x="2411714" y="2340180"/>
              <a:ext cx="78659" cy="28979"/>
            </a:xfrm>
            <a:custGeom>
              <a:avLst/>
              <a:gdLst/>
              <a:ahLst/>
              <a:cxnLst/>
              <a:rect l="l" t="t" r="r" b="b"/>
              <a:pathLst>
                <a:path w="1615" h="595" extrusionOk="0">
                  <a:moveTo>
                    <a:pt x="247" y="1"/>
                  </a:moveTo>
                  <a:cubicBezTo>
                    <a:pt x="92" y="1"/>
                    <a:pt x="0" y="227"/>
                    <a:pt x="171" y="335"/>
                  </a:cubicBezTo>
                  <a:cubicBezTo>
                    <a:pt x="423" y="500"/>
                    <a:pt x="720" y="594"/>
                    <a:pt x="1018" y="594"/>
                  </a:cubicBezTo>
                  <a:cubicBezTo>
                    <a:pt x="1150" y="594"/>
                    <a:pt x="1283" y="575"/>
                    <a:pt x="1412" y="536"/>
                  </a:cubicBezTo>
                  <a:cubicBezTo>
                    <a:pt x="1614" y="469"/>
                    <a:pt x="1552" y="183"/>
                    <a:pt x="1368" y="183"/>
                  </a:cubicBezTo>
                  <a:cubicBezTo>
                    <a:pt x="1353" y="183"/>
                    <a:pt x="1337" y="185"/>
                    <a:pt x="1321" y="189"/>
                  </a:cubicBezTo>
                  <a:cubicBezTo>
                    <a:pt x="1222" y="210"/>
                    <a:pt x="1122" y="221"/>
                    <a:pt x="1025" y="221"/>
                  </a:cubicBezTo>
                  <a:cubicBezTo>
                    <a:pt x="780" y="221"/>
                    <a:pt x="544" y="155"/>
                    <a:pt x="335" y="25"/>
                  </a:cubicBezTo>
                  <a:cubicBezTo>
                    <a:pt x="304" y="8"/>
                    <a:pt x="274" y="1"/>
                    <a:pt x="247" y="1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6"/>
            <p:cNvSpPr/>
            <p:nvPr/>
          </p:nvSpPr>
          <p:spPr>
            <a:xfrm>
              <a:off x="1602901" y="3597131"/>
              <a:ext cx="894613" cy="224189"/>
            </a:xfrm>
            <a:custGeom>
              <a:avLst/>
              <a:gdLst/>
              <a:ahLst/>
              <a:cxnLst/>
              <a:rect l="l" t="t" r="r" b="b"/>
              <a:pathLst>
                <a:path w="18368" h="4603" extrusionOk="0">
                  <a:moveTo>
                    <a:pt x="2770" y="1"/>
                  </a:moveTo>
                  <a:cubicBezTo>
                    <a:pt x="2463" y="1"/>
                    <a:pt x="2158" y="24"/>
                    <a:pt x="1862" y="67"/>
                  </a:cubicBezTo>
                  <a:cubicBezTo>
                    <a:pt x="1223" y="177"/>
                    <a:pt x="493" y="359"/>
                    <a:pt x="0" y="797"/>
                  </a:cubicBezTo>
                  <a:cubicBezTo>
                    <a:pt x="0" y="797"/>
                    <a:pt x="0" y="834"/>
                    <a:pt x="18" y="834"/>
                  </a:cubicBezTo>
                  <a:cubicBezTo>
                    <a:pt x="767" y="670"/>
                    <a:pt x="1424" y="341"/>
                    <a:pt x="2191" y="268"/>
                  </a:cubicBezTo>
                  <a:cubicBezTo>
                    <a:pt x="2347" y="256"/>
                    <a:pt x="2504" y="250"/>
                    <a:pt x="2660" y="250"/>
                  </a:cubicBezTo>
                  <a:cubicBezTo>
                    <a:pt x="3233" y="250"/>
                    <a:pt x="3804" y="329"/>
                    <a:pt x="4363" y="487"/>
                  </a:cubicBezTo>
                  <a:cubicBezTo>
                    <a:pt x="5915" y="889"/>
                    <a:pt x="7430" y="1400"/>
                    <a:pt x="8963" y="1856"/>
                  </a:cubicBezTo>
                  <a:lnTo>
                    <a:pt x="18146" y="4594"/>
                  </a:lnTo>
                  <a:cubicBezTo>
                    <a:pt x="18161" y="4600"/>
                    <a:pt x="18176" y="4602"/>
                    <a:pt x="18190" y="4602"/>
                  </a:cubicBezTo>
                  <a:cubicBezTo>
                    <a:pt x="18322" y="4602"/>
                    <a:pt x="18367" y="4388"/>
                    <a:pt x="18219" y="4339"/>
                  </a:cubicBezTo>
                  <a:lnTo>
                    <a:pt x="8525" y="1436"/>
                  </a:lnTo>
                  <a:cubicBezTo>
                    <a:pt x="6974" y="962"/>
                    <a:pt x="5385" y="359"/>
                    <a:pt x="3779" y="85"/>
                  </a:cubicBezTo>
                  <a:cubicBezTo>
                    <a:pt x="3445" y="28"/>
                    <a:pt x="3106" y="1"/>
                    <a:pt x="2770" y="1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6"/>
            <p:cNvSpPr/>
            <p:nvPr/>
          </p:nvSpPr>
          <p:spPr>
            <a:xfrm>
              <a:off x="2629819" y="3549935"/>
              <a:ext cx="468980" cy="49825"/>
            </a:xfrm>
            <a:custGeom>
              <a:avLst/>
              <a:gdLst/>
              <a:ahLst/>
              <a:cxnLst/>
              <a:rect l="l" t="t" r="r" b="b"/>
              <a:pathLst>
                <a:path w="9629" h="1023" extrusionOk="0">
                  <a:moveTo>
                    <a:pt x="1708" y="0"/>
                  </a:moveTo>
                  <a:cubicBezTo>
                    <a:pt x="1134" y="0"/>
                    <a:pt x="562" y="41"/>
                    <a:pt x="1" y="123"/>
                  </a:cubicBezTo>
                  <a:cubicBezTo>
                    <a:pt x="1" y="142"/>
                    <a:pt x="1" y="142"/>
                    <a:pt x="1" y="160"/>
                  </a:cubicBezTo>
                  <a:cubicBezTo>
                    <a:pt x="636" y="220"/>
                    <a:pt x="1259" y="256"/>
                    <a:pt x="1889" y="256"/>
                  </a:cubicBezTo>
                  <a:cubicBezTo>
                    <a:pt x="2020" y="256"/>
                    <a:pt x="2151" y="254"/>
                    <a:pt x="2283" y="251"/>
                  </a:cubicBezTo>
                  <a:cubicBezTo>
                    <a:pt x="3049" y="270"/>
                    <a:pt x="3798" y="306"/>
                    <a:pt x="4565" y="361"/>
                  </a:cubicBezTo>
                  <a:cubicBezTo>
                    <a:pt x="6189" y="489"/>
                    <a:pt x="7814" y="708"/>
                    <a:pt x="9420" y="1018"/>
                  </a:cubicBezTo>
                  <a:cubicBezTo>
                    <a:pt x="9432" y="1021"/>
                    <a:pt x="9442" y="1022"/>
                    <a:pt x="9453" y="1022"/>
                  </a:cubicBezTo>
                  <a:cubicBezTo>
                    <a:pt x="9576" y="1022"/>
                    <a:pt x="9628" y="833"/>
                    <a:pt x="9493" y="799"/>
                  </a:cubicBezTo>
                  <a:cubicBezTo>
                    <a:pt x="7924" y="489"/>
                    <a:pt x="6335" y="270"/>
                    <a:pt x="4747" y="142"/>
                  </a:cubicBezTo>
                  <a:cubicBezTo>
                    <a:pt x="3926" y="87"/>
                    <a:pt x="3104" y="32"/>
                    <a:pt x="2283" y="14"/>
                  </a:cubicBezTo>
                  <a:cubicBezTo>
                    <a:pt x="2091" y="5"/>
                    <a:pt x="1899" y="0"/>
                    <a:pt x="1708" y="0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6"/>
            <p:cNvSpPr/>
            <p:nvPr/>
          </p:nvSpPr>
          <p:spPr>
            <a:xfrm>
              <a:off x="1763388" y="2853977"/>
              <a:ext cx="150742" cy="756437"/>
            </a:xfrm>
            <a:custGeom>
              <a:avLst/>
              <a:gdLst/>
              <a:ahLst/>
              <a:cxnLst/>
              <a:rect l="l" t="t" r="r" b="b"/>
              <a:pathLst>
                <a:path w="3095" h="15531" extrusionOk="0">
                  <a:moveTo>
                    <a:pt x="1505" y="0"/>
                  </a:moveTo>
                  <a:cubicBezTo>
                    <a:pt x="1456" y="0"/>
                    <a:pt x="1420" y="60"/>
                    <a:pt x="1433" y="100"/>
                  </a:cubicBezTo>
                  <a:cubicBezTo>
                    <a:pt x="2620" y="2729"/>
                    <a:pt x="1634" y="5267"/>
                    <a:pt x="1105" y="7932"/>
                  </a:cubicBezTo>
                  <a:cubicBezTo>
                    <a:pt x="612" y="10396"/>
                    <a:pt x="247" y="12879"/>
                    <a:pt x="9" y="15380"/>
                  </a:cubicBezTo>
                  <a:cubicBezTo>
                    <a:pt x="0" y="15480"/>
                    <a:pt x="78" y="15531"/>
                    <a:pt x="160" y="15531"/>
                  </a:cubicBezTo>
                  <a:cubicBezTo>
                    <a:pt x="242" y="15531"/>
                    <a:pt x="329" y="15480"/>
                    <a:pt x="338" y="15380"/>
                  </a:cubicBezTo>
                  <a:cubicBezTo>
                    <a:pt x="594" y="12368"/>
                    <a:pt x="1086" y="9374"/>
                    <a:pt x="1780" y="6417"/>
                  </a:cubicBezTo>
                  <a:cubicBezTo>
                    <a:pt x="2255" y="4463"/>
                    <a:pt x="3094" y="1762"/>
                    <a:pt x="1561" y="27"/>
                  </a:cubicBezTo>
                  <a:cubicBezTo>
                    <a:pt x="1542" y="8"/>
                    <a:pt x="1522" y="0"/>
                    <a:pt x="15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6"/>
            <p:cNvSpPr/>
            <p:nvPr/>
          </p:nvSpPr>
          <p:spPr>
            <a:xfrm>
              <a:off x="1711370" y="2765138"/>
              <a:ext cx="67603" cy="25278"/>
            </a:xfrm>
            <a:custGeom>
              <a:avLst/>
              <a:gdLst/>
              <a:ahLst/>
              <a:cxnLst/>
              <a:rect l="l" t="t" r="r" b="b"/>
              <a:pathLst>
                <a:path w="1388" h="519" extrusionOk="0">
                  <a:moveTo>
                    <a:pt x="525" y="0"/>
                  </a:moveTo>
                  <a:cubicBezTo>
                    <a:pt x="374" y="0"/>
                    <a:pt x="223" y="33"/>
                    <a:pt x="92" y="99"/>
                  </a:cubicBezTo>
                  <a:cubicBezTo>
                    <a:pt x="0" y="135"/>
                    <a:pt x="55" y="263"/>
                    <a:pt x="128" y="263"/>
                  </a:cubicBezTo>
                  <a:cubicBezTo>
                    <a:pt x="347" y="263"/>
                    <a:pt x="566" y="300"/>
                    <a:pt x="767" y="336"/>
                  </a:cubicBezTo>
                  <a:cubicBezTo>
                    <a:pt x="950" y="391"/>
                    <a:pt x="1114" y="519"/>
                    <a:pt x="1296" y="519"/>
                  </a:cubicBezTo>
                  <a:cubicBezTo>
                    <a:pt x="1351" y="519"/>
                    <a:pt x="1388" y="464"/>
                    <a:pt x="1388" y="409"/>
                  </a:cubicBezTo>
                  <a:cubicBezTo>
                    <a:pt x="1315" y="190"/>
                    <a:pt x="1023" y="99"/>
                    <a:pt x="822" y="44"/>
                  </a:cubicBezTo>
                  <a:cubicBezTo>
                    <a:pt x="727" y="15"/>
                    <a:pt x="626" y="0"/>
                    <a:pt x="5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6"/>
            <p:cNvSpPr/>
            <p:nvPr/>
          </p:nvSpPr>
          <p:spPr>
            <a:xfrm>
              <a:off x="2813002" y="2751159"/>
              <a:ext cx="48949" cy="34094"/>
            </a:xfrm>
            <a:custGeom>
              <a:avLst/>
              <a:gdLst/>
              <a:ahLst/>
              <a:cxnLst/>
              <a:rect l="l" t="t" r="r" b="b"/>
              <a:pathLst>
                <a:path w="1005" h="700" extrusionOk="0">
                  <a:moveTo>
                    <a:pt x="737" y="1"/>
                  </a:moveTo>
                  <a:cubicBezTo>
                    <a:pt x="601" y="1"/>
                    <a:pt x="452" y="67"/>
                    <a:pt x="347" y="149"/>
                  </a:cubicBezTo>
                  <a:cubicBezTo>
                    <a:pt x="183" y="258"/>
                    <a:pt x="0" y="404"/>
                    <a:pt x="0" y="605"/>
                  </a:cubicBezTo>
                  <a:cubicBezTo>
                    <a:pt x="0" y="652"/>
                    <a:pt x="41" y="700"/>
                    <a:pt x="100" y="700"/>
                  </a:cubicBezTo>
                  <a:cubicBezTo>
                    <a:pt x="109" y="700"/>
                    <a:pt x="118" y="699"/>
                    <a:pt x="128" y="696"/>
                  </a:cubicBezTo>
                  <a:cubicBezTo>
                    <a:pt x="274" y="642"/>
                    <a:pt x="384" y="514"/>
                    <a:pt x="530" y="459"/>
                  </a:cubicBezTo>
                  <a:cubicBezTo>
                    <a:pt x="694" y="386"/>
                    <a:pt x="877" y="368"/>
                    <a:pt x="968" y="240"/>
                  </a:cubicBezTo>
                  <a:cubicBezTo>
                    <a:pt x="1004" y="185"/>
                    <a:pt x="986" y="112"/>
                    <a:pt x="950" y="76"/>
                  </a:cubicBezTo>
                  <a:cubicBezTo>
                    <a:pt x="890" y="23"/>
                    <a:pt x="816" y="1"/>
                    <a:pt x="7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6"/>
            <p:cNvSpPr/>
            <p:nvPr/>
          </p:nvSpPr>
          <p:spPr>
            <a:xfrm>
              <a:off x="1395706" y="3346978"/>
              <a:ext cx="401086" cy="124198"/>
            </a:xfrm>
            <a:custGeom>
              <a:avLst/>
              <a:gdLst/>
              <a:ahLst/>
              <a:cxnLst/>
              <a:rect l="l" t="t" r="r" b="b"/>
              <a:pathLst>
                <a:path w="8235" h="2550" extrusionOk="0">
                  <a:moveTo>
                    <a:pt x="110" y="1"/>
                  </a:moveTo>
                  <a:cubicBezTo>
                    <a:pt x="19" y="1"/>
                    <a:pt x="1" y="147"/>
                    <a:pt x="92" y="183"/>
                  </a:cubicBezTo>
                  <a:cubicBezTo>
                    <a:pt x="713" y="439"/>
                    <a:pt x="1425" y="548"/>
                    <a:pt x="2082" y="731"/>
                  </a:cubicBezTo>
                  <a:cubicBezTo>
                    <a:pt x="2721" y="913"/>
                    <a:pt x="3396" y="1096"/>
                    <a:pt x="4072" y="1278"/>
                  </a:cubicBezTo>
                  <a:cubicBezTo>
                    <a:pt x="5386" y="1680"/>
                    <a:pt x="6700" y="2100"/>
                    <a:pt x="8015" y="2538"/>
                  </a:cubicBezTo>
                  <a:cubicBezTo>
                    <a:pt x="8032" y="2546"/>
                    <a:pt x="8048" y="2549"/>
                    <a:pt x="8063" y="2549"/>
                  </a:cubicBezTo>
                  <a:cubicBezTo>
                    <a:pt x="8192" y="2549"/>
                    <a:pt x="8235" y="2295"/>
                    <a:pt x="8088" y="2246"/>
                  </a:cubicBezTo>
                  <a:cubicBezTo>
                    <a:pt x="6755" y="1771"/>
                    <a:pt x="5404" y="1351"/>
                    <a:pt x="4053" y="950"/>
                  </a:cubicBezTo>
                  <a:cubicBezTo>
                    <a:pt x="3378" y="767"/>
                    <a:pt x="2721" y="585"/>
                    <a:pt x="2045" y="420"/>
                  </a:cubicBezTo>
                  <a:cubicBezTo>
                    <a:pt x="1388" y="256"/>
                    <a:pt x="749" y="37"/>
                    <a:pt x="1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381942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35B900F-C085-45C7-BEC4-2C191778DF87}"/>
              </a:ext>
            </a:extLst>
          </p:cNvPr>
          <p:cNvSpPr txBox="1"/>
          <p:nvPr/>
        </p:nvSpPr>
        <p:spPr>
          <a:xfrm>
            <a:off x="483079" y="897147"/>
            <a:ext cx="76084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b="1" dirty="0">
                <a:solidFill>
                  <a:schemeClr val="tx1"/>
                </a:solidFill>
                <a:latin typeface="Alata" panose="020B0604020202020204" charset="0"/>
              </a:rPr>
              <a:t>Pharmacotherapy :Type 1 DM</a:t>
            </a:r>
            <a:endParaRPr lang="en-US" sz="2000" dirty="0">
              <a:solidFill>
                <a:schemeClr val="tx1"/>
              </a:solidFill>
              <a:latin typeface="Alata" panose="020B060402020202020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59F719-72DE-4865-A6F9-666DD653FEEC}"/>
              </a:ext>
            </a:extLst>
          </p:cNvPr>
          <p:cNvSpPr txBox="1"/>
          <p:nvPr/>
        </p:nvSpPr>
        <p:spPr>
          <a:xfrm>
            <a:off x="483079" y="1518249"/>
            <a:ext cx="7763774" cy="2232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endParaRPr lang="en-US" altLang="en-US" sz="1050" b="0" dirty="0">
              <a:solidFill>
                <a:schemeClr val="bg2">
                  <a:lumMod val="50000"/>
                </a:schemeClr>
              </a:solidFill>
              <a:latin typeface="Alata" panose="020B0604020202020204" charset="0"/>
            </a:endParaRPr>
          </a:p>
          <a:p>
            <a:pPr algn="ctr">
              <a:spcBef>
                <a:spcPct val="20000"/>
              </a:spcBef>
            </a:pPr>
            <a:r>
              <a:rPr lang="en-US" altLang="en-US" sz="20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The choice of therapy is simple</a:t>
            </a:r>
          </a:p>
          <a:p>
            <a:pPr algn="ctr">
              <a:spcBef>
                <a:spcPct val="20000"/>
              </a:spcBef>
            </a:pPr>
            <a:endParaRPr lang="en-US" altLang="en-US" sz="2000" dirty="0">
              <a:solidFill>
                <a:schemeClr val="bg2">
                  <a:lumMod val="50000"/>
                </a:schemeClr>
              </a:solidFill>
              <a:latin typeface="Alata" panose="020B0604020202020204" charset="0"/>
            </a:endParaRPr>
          </a:p>
          <a:p>
            <a:pPr algn="ctr">
              <a:spcBef>
                <a:spcPct val="20000"/>
              </a:spcBef>
            </a:pPr>
            <a:r>
              <a:rPr lang="en-US" altLang="en-US" sz="4000" b="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All patients need Insulin</a:t>
            </a:r>
          </a:p>
          <a:p>
            <a:pPr algn="ctr">
              <a:spcBef>
                <a:spcPct val="20000"/>
              </a:spcBef>
            </a:pPr>
            <a:endParaRPr lang="en-US" altLang="en-US" sz="1050" b="0" dirty="0">
              <a:solidFill>
                <a:schemeClr val="bg2">
                  <a:lumMod val="50000"/>
                </a:schemeClr>
              </a:solidFill>
              <a:latin typeface="Alata" panose="020B0604020202020204" charset="0"/>
            </a:endParaRPr>
          </a:p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  <a:latin typeface="Alata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76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sulin-pump">
            <a:extLst>
              <a:ext uri="{FF2B5EF4-FFF2-40B4-BE49-F238E27FC236}">
                <a16:creationId xmlns:a16="http://schemas.microsoft.com/office/drawing/2014/main" id="{EDCCA3B7-F85D-4458-A546-B0ABAD015C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204" y="1301750"/>
            <a:ext cx="6349042" cy="384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49ACF0-FFA8-4350-825F-2A602509AC54}"/>
              </a:ext>
            </a:extLst>
          </p:cNvPr>
          <p:cNvSpPr txBox="1"/>
          <p:nvPr/>
        </p:nvSpPr>
        <p:spPr>
          <a:xfrm>
            <a:off x="0" y="467214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altLang="en-US" sz="36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Insulin Pump:</a:t>
            </a:r>
            <a:endParaRPr lang="en-US" altLang="en-US" sz="800" dirty="0">
              <a:solidFill>
                <a:schemeClr val="bg2">
                  <a:lumMod val="50000"/>
                </a:schemeClr>
              </a:solidFill>
              <a:latin typeface="Alata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42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" name="Google Shape;2088;p57"/>
          <p:cNvSpPr txBox="1">
            <a:spLocks noGrp="1"/>
          </p:cNvSpPr>
          <p:nvPr>
            <p:ph type="title"/>
          </p:nvPr>
        </p:nvSpPr>
        <p:spPr>
          <a:xfrm>
            <a:off x="586922" y="515194"/>
            <a:ext cx="7715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Life-style modfication: </a:t>
            </a:r>
            <a:endParaRPr dirty="0"/>
          </a:p>
        </p:txBody>
      </p:sp>
      <p:sp>
        <p:nvSpPr>
          <p:cNvPr id="2093" name="Google Shape;2093;p57"/>
          <p:cNvSpPr txBox="1">
            <a:spLocks noGrp="1"/>
          </p:cNvSpPr>
          <p:nvPr>
            <p:ph type="title" idx="5"/>
          </p:nvPr>
        </p:nvSpPr>
        <p:spPr>
          <a:xfrm>
            <a:off x="4775159" y="933671"/>
            <a:ext cx="2726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/>
              <a:t>A. Diet</a:t>
            </a:r>
            <a:endParaRPr sz="2400" dirty="0"/>
          </a:p>
        </p:txBody>
      </p:sp>
      <p:sp>
        <p:nvSpPr>
          <p:cNvPr id="2094" name="Google Shape;2094;p57"/>
          <p:cNvSpPr txBox="1">
            <a:spLocks noGrp="1"/>
          </p:cNvSpPr>
          <p:nvPr>
            <p:ph type="subTitle" idx="6"/>
          </p:nvPr>
        </p:nvSpPr>
        <p:spPr>
          <a:xfrm>
            <a:off x="4622740" y="1368050"/>
            <a:ext cx="4521259" cy="3775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65760" indent="-256032" algn="l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GB" sz="1600" dirty="0">
                <a:latin typeface="Alata" panose="020B0604020202020204" charset="0"/>
              </a:rPr>
              <a:t>Diet is a basic part of management in every case. </a:t>
            </a:r>
          </a:p>
          <a:p>
            <a:pPr marL="365760" indent="-256032" algn="l" fontAlgn="auto">
              <a:spcAft>
                <a:spcPts val="0"/>
              </a:spcAft>
              <a:buFont typeface="Wingdings 3"/>
              <a:buNone/>
              <a:defRPr/>
            </a:pPr>
            <a:endParaRPr lang="en-GB" sz="1600" dirty="0">
              <a:latin typeface="Alata" panose="020B0604020202020204" charset="0"/>
            </a:endParaRPr>
          </a:p>
          <a:p>
            <a:pPr marL="365760" indent="-256032" algn="l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GB" sz="1600" b="1" dirty="0" smtClean="0">
                <a:latin typeface="Alata" panose="020B0604020202020204" charset="0"/>
              </a:rPr>
              <a:t>should </a:t>
            </a:r>
            <a:r>
              <a:rPr lang="en-GB" sz="1600" b="1" dirty="0">
                <a:latin typeface="Alata" panose="020B0604020202020204" charset="0"/>
              </a:rPr>
              <a:t>aim at:</a:t>
            </a:r>
          </a:p>
          <a:p>
            <a:pPr marL="621792" lvl="1" algn="l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GB" sz="1600" dirty="0">
                <a:latin typeface="Alata" panose="020B0604020202020204" charset="0"/>
              </a:rPr>
              <a:t>ensuring weight control</a:t>
            </a:r>
          </a:p>
          <a:p>
            <a:pPr marL="621792" lvl="1" algn="l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GB" sz="1600" dirty="0">
                <a:latin typeface="Alata" panose="020B0604020202020204" charset="0"/>
              </a:rPr>
              <a:t>providing nutritional requirements</a:t>
            </a:r>
          </a:p>
          <a:p>
            <a:pPr marL="310642" lvl="1" indent="0" algn="l">
              <a:spcBef>
                <a:spcPts val="324"/>
              </a:spcBef>
              <a:defRPr/>
            </a:pPr>
            <a:endParaRPr lang="en-GB" sz="1600" dirty="0" smtClean="0"/>
          </a:p>
          <a:p>
            <a:pPr marL="310642" lvl="1" indent="0" algn="l">
              <a:spcBef>
                <a:spcPts val="324"/>
              </a:spcBef>
              <a:defRPr/>
            </a:pPr>
            <a:r>
              <a:rPr lang="en-GB" sz="1600" b="1" dirty="0" smtClean="0">
                <a:solidFill>
                  <a:schemeClr val="tx2"/>
                </a:solidFill>
                <a:latin typeface="Alata" panose="020B0604020202020204" charset="0"/>
              </a:rPr>
              <a:t>B. Exercise</a:t>
            </a:r>
          </a:p>
          <a:p>
            <a:pPr marL="365760" indent="-256032" algn="l">
              <a:buFont typeface="Wingdings 3"/>
              <a:buChar char=""/>
              <a:defRPr/>
            </a:pPr>
            <a:r>
              <a:rPr lang="en-GB" sz="1800" dirty="0">
                <a:latin typeface="Alata" panose="020B0604020202020204" charset="0"/>
              </a:rPr>
              <a:t>Physical activity promotes weight reduction and improves insulin </a:t>
            </a:r>
            <a:r>
              <a:rPr lang="en-GB" sz="1800" dirty="0" smtClean="0">
                <a:latin typeface="Alata" panose="020B0604020202020204" charset="0"/>
              </a:rPr>
              <a:t>sensitivity</a:t>
            </a:r>
          </a:p>
          <a:p>
            <a:pPr marL="365760" indent="-256032" algn="l">
              <a:buFont typeface="Wingdings 3"/>
              <a:buChar char=""/>
              <a:defRPr/>
            </a:pPr>
            <a:r>
              <a:rPr lang="en-GB" sz="1800" dirty="0" smtClean="0">
                <a:latin typeface="Alata" panose="020B0604020202020204" charset="0"/>
              </a:rPr>
              <a:t>lowering </a:t>
            </a:r>
            <a:r>
              <a:rPr lang="en-GB" sz="1800" dirty="0">
                <a:latin typeface="Alata" panose="020B0604020202020204" charset="0"/>
              </a:rPr>
              <a:t>blood glucose levels</a:t>
            </a:r>
            <a:r>
              <a:rPr lang="en-GB" sz="1800" dirty="0" smtClean="0">
                <a:latin typeface="Alata" panose="020B0604020202020204" charset="0"/>
              </a:rPr>
              <a:t>.</a:t>
            </a:r>
            <a:endParaRPr lang="en-GB" sz="1600" b="1" dirty="0" smtClean="0">
              <a:solidFill>
                <a:schemeClr val="tx2"/>
              </a:solidFill>
              <a:latin typeface="Alata" panose="020B0604020202020204" charset="0"/>
            </a:endParaRPr>
          </a:p>
        </p:txBody>
      </p:sp>
      <p:grpSp>
        <p:nvGrpSpPr>
          <p:cNvPr id="2095" name="Google Shape;2095;p57"/>
          <p:cNvGrpSpPr/>
          <p:nvPr/>
        </p:nvGrpSpPr>
        <p:grpSpPr>
          <a:xfrm>
            <a:off x="1100801" y="1385725"/>
            <a:ext cx="3343821" cy="3218721"/>
            <a:chOff x="1100801" y="1385725"/>
            <a:chExt cx="3343821" cy="3218721"/>
          </a:xfrm>
        </p:grpSpPr>
        <p:sp>
          <p:nvSpPr>
            <p:cNvPr id="2096" name="Google Shape;2096;p57"/>
            <p:cNvSpPr/>
            <p:nvPr/>
          </p:nvSpPr>
          <p:spPr>
            <a:xfrm>
              <a:off x="3892199" y="3039957"/>
              <a:ext cx="329305" cy="1069291"/>
            </a:xfrm>
            <a:custGeom>
              <a:avLst/>
              <a:gdLst/>
              <a:ahLst/>
              <a:cxnLst/>
              <a:rect l="l" t="t" r="r" b="b"/>
              <a:pathLst>
                <a:path w="3464" h="11248" extrusionOk="0">
                  <a:moveTo>
                    <a:pt x="1460" y="1173"/>
                  </a:moveTo>
                  <a:cubicBezTo>
                    <a:pt x="2605" y="0"/>
                    <a:pt x="3464" y="1488"/>
                    <a:pt x="3349" y="2948"/>
                  </a:cubicBezTo>
                  <a:cubicBezTo>
                    <a:pt x="3235" y="4350"/>
                    <a:pt x="2004" y="9215"/>
                    <a:pt x="2233" y="11247"/>
                  </a:cubicBezTo>
                  <a:lnTo>
                    <a:pt x="1775" y="11247"/>
                  </a:lnTo>
                  <a:cubicBezTo>
                    <a:pt x="630" y="8643"/>
                    <a:pt x="1" y="2662"/>
                    <a:pt x="1460" y="11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57"/>
            <p:cNvSpPr/>
            <p:nvPr/>
          </p:nvSpPr>
          <p:spPr>
            <a:xfrm>
              <a:off x="3971103" y="3170482"/>
              <a:ext cx="147066" cy="938767"/>
            </a:xfrm>
            <a:custGeom>
              <a:avLst/>
              <a:gdLst/>
              <a:ahLst/>
              <a:cxnLst/>
              <a:rect l="l" t="t" r="r" b="b"/>
              <a:pathLst>
                <a:path w="1547" h="9875" extrusionOk="0">
                  <a:moveTo>
                    <a:pt x="1117" y="9874"/>
                  </a:moveTo>
                  <a:cubicBezTo>
                    <a:pt x="1" y="5753"/>
                    <a:pt x="1403" y="87"/>
                    <a:pt x="1432" y="58"/>
                  </a:cubicBezTo>
                  <a:cubicBezTo>
                    <a:pt x="1432" y="29"/>
                    <a:pt x="1460" y="1"/>
                    <a:pt x="1489" y="1"/>
                  </a:cubicBezTo>
                  <a:cubicBezTo>
                    <a:pt x="1546" y="1"/>
                    <a:pt x="1546" y="58"/>
                    <a:pt x="1546" y="87"/>
                  </a:cubicBezTo>
                  <a:cubicBezTo>
                    <a:pt x="1546" y="87"/>
                    <a:pt x="115" y="5811"/>
                    <a:pt x="1260" y="9874"/>
                  </a:cubicBezTo>
                  <a:close/>
                </a:path>
              </a:pathLst>
            </a:custGeom>
            <a:solidFill>
              <a:srgbClr val="94B9CA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57"/>
            <p:cNvSpPr/>
            <p:nvPr/>
          </p:nvSpPr>
          <p:spPr>
            <a:xfrm>
              <a:off x="4071777" y="3333709"/>
              <a:ext cx="372845" cy="775540"/>
            </a:xfrm>
            <a:custGeom>
              <a:avLst/>
              <a:gdLst/>
              <a:ahLst/>
              <a:cxnLst/>
              <a:rect l="l" t="t" r="r" b="b"/>
              <a:pathLst>
                <a:path w="3922" h="8158" extrusionOk="0">
                  <a:moveTo>
                    <a:pt x="2405" y="659"/>
                  </a:moveTo>
                  <a:cubicBezTo>
                    <a:pt x="3607" y="1"/>
                    <a:pt x="3922" y="1403"/>
                    <a:pt x="3435" y="2548"/>
                  </a:cubicBezTo>
                  <a:cubicBezTo>
                    <a:pt x="3063" y="3521"/>
                    <a:pt x="1346" y="6354"/>
                    <a:pt x="688" y="8157"/>
                  </a:cubicBezTo>
                  <a:lnTo>
                    <a:pt x="58" y="8157"/>
                  </a:lnTo>
                  <a:cubicBezTo>
                    <a:pt x="1" y="5639"/>
                    <a:pt x="974" y="1403"/>
                    <a:pt x="2405" y="65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57"/>
            <p:cNvSpPr/>
            <p:nvPr/>
          </p:nvSpPr>
          <p:spPr>
            <a:xfrm>
              <a:off x="4098966" y="3431721"/>
              <a:ext cx="263996" cy="677528"/>
            </a:xfrm>
            <a:custGeom>
              <a:avLst/>
              <a:gdLst/>
              <a:ahLst/>
              <a:cxnLst/>
              <a:rect l="l" t="t" r="r" b="b"/>
              <a:pathLst>
                <a:path w="2777" h="7127" extrusionOk="0">
                  <a:moveTo>
                    <a:pt x="1" y="7126"/>
                  </a:moveTo>
                  <a:cubicBezTo>
                    <a:pt x="402" y="3721"/>
                    <a:pt x="2662" y="29"/>
                    <a:pt x="2662" y="29"/>
                  </a:cubicBezTo>
                  <a:cubicBezTo>
                    <a:pt x="2691" y="0"/>
                    <a:pt x="2720" y="0"/>
                    <a:pt x="2748" y="0"/>
                  </a:cubicBezTo>
                  <a:cubicBezTo>
                    <a:pt x="2777" y="29"/>
                    <a:pt x="2777" y="57"/>
                    <a:pt x="2748" y="86"/>
                  </a:cubicBezTo>
                  <a:cubicBezTo>
                    <a:pt x="2748" y="86"/>
                    <a:pt x="487" y="3778"/>
                    <a:pt x="87" y="7126"/>
                  </a:cubicBezTo>
                  <a:close/>
                </a:path>
              </a:pathLst>
            </a:custGeom>
            <a:solidFill>
              <a:srgbClr val="7CA8B6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57"/>
            <p:cNvSpPr/>
            <p:nvPr/>
          </p:nvSpPr>
          <p:spPr>
            <a:xfrm>
              <a:off x="3685432" y="3499693"/>
              <a:ext cx="378264" cy="609557"/>
            </a:xfrm>
            <a:custGeom>
              <a:avLst/>
              <a:gdLst/>
              <a:ahLst/>
              <a:cxnLst/>
              <a:rect l="l" t="t" r="r" b="b"/>
              <a:pathLst>
                <a:path w="3979" h="6412" extrusionOk="0">
                  <a:moveTo>
                    <a:pt x="1374" y="516"/>
                  </a:moveTo>
                  <a:cubicBezTo>
                    <a:pt x="201" y="1"/>
                    <a:pt x="1" y="1317"/>
                    <a:pt x="516" y="2376"/>
                  </a:cubicBezTo>
                  <a:cubicBezTo>
                    <a:pt x="888" y="3092"/>
                    <a:pt x="2147" y="4866"/>
                    <a:pt x="3006" y="6411"/>
                  </a:cubicBezTo>
                  <a:lnTo>
                    <a:pt x="3979" y="6411"/>
                  </a:lnTo>
                  <a:cubicBezTo>
                    <a:pt x="3635" y="4093"/>
                    <a:pt x="2576" y="1031"/>
                    <a:pt x="1374" y="51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57"/>
            <p:cNvSpPr/>
            <p:nvPr/>
          </p:nvSpPr>
          <p:spPr>
            <a:xfrm>
              <a:off x="3758918" y="3586773"/>
              <a:ext cx="272171" cy="525234"/>
            </a:xfrm>
            <a:custGeom>
              <a:avLst/>
              <a:gdLst/>
              <a:ahLst/>
              <a:cxnLst/>
              <a:rect l="l" t="t" r="r" b="b"/>
              <a:pathLst>
                <a:path w="2863" h="5525" extrusionOk="0">
                  <a:moveTo>
                    <a:pt x="2862" y="5495"/>
                  </a:moveTo>
                  <a:cubicBezTo>
                    <a:pt x="2204" y="3549"/>
                    <a:pt x="1288" y="1689"/>
                    <a:pt x="115" y="29"/>
                  </a:cubicBezTo>
                  <a:cubicBezTo>
                    <a:pt x="86" y="1"/>
                    <a:pt x="58" y="1"/>
                    <a:pt x="29" y="29"/>
                  </a:cubicBezTo>
                  <a:cubicBezTo>
                    <a:pt x="0" y="29"/>
                    <a:pt x="0" y="58"/>
                    <a:pt x="29" y="86"/>
                  </a:cubicBezTo>
                  <a:cubicBezTo>
                    <a:pt x="1202" y="1746"/>
                    <a:pt x="2118" y="3578"/>
                    <a:pt x="2748" y="5524"/>
                  </a:cubicBezTo>
                  <a:close/>
                </a:path>
              </a:pathLst>
            </a:custGeom>
            <a:solidFill>
              <a:srgbClr val="1E3F4D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57"/>
            <p:cNvSpPr/>
            <p:nvPr/>
          </p:nvSpPr>
          <p:spPr>
            <a:xfrm>
              <a:off x="3862349" y="4022077"/>
              <a:ext cx="361912" cy="114363"/>
            </a:xfrm>
            <a:custGeom>
              <a:avLst/>
              <a:gdLst/>
              <a:ahLst/>
              <a:cxnLst/>
              <a:rect l="l" t="t" r="r" b="b"/>
              <a:pathLst>
                <a:path w="3807" h="1203" extrusionOk="0">
                  <a:moveTo>
                    <a:pt x="172" y="1"/>
                  </a:moveTo>
                  <a:cubicBezTo>
                    <a:pt x="86" y="1"/>
                    <a:pt x="0" y="86"/>
                    <a:pt x="0" y="172"/>
                  </a:cubicBezTo>
                  <a:lnTo>
                    <a:pt x="0" y="1031"/>
                  </a:lnTo>
                  <a:cubicBezTo>
                    <a:pt x="0" y="1117"/>
                    <a:pt x="86" y="1203"/>
                    <a:pt x="172" y="1203"/>
                  </a:cubicBezTo>
                  <a:lnTo>
                    <a:pt x="3606" y="1203"/>
                  </a:lnTo>
                  <a:cubicBezTo>
                    <a:pt x="3721" y="1203"/>
                    <a:pt x="3806" y="1117"/>
                    <a:pt x="3806" y="1031"/>
                  </a:cubicBezTo>
                  <a:lnTo>
                    <a:pt x="3806" y="172"/>
                  </a:lnTo>
                  <a:cubicBezTo>
                    <a:pt x="3806" y="86"/>
                    <a:pt x="3721" y="1"/>
                    <a:pt x="360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57"/>
            <p:cNvSpPr/>
            <p:nvPr/>
          </p:nvSpPr>
          <p:spPr>
            <a:xfrm>
              <a:off x="3881362" y="4087387"/>
              <a:ext cx="323886" cy="225874"/>
            </a:xfrm>
            <a:custGeom>
              <a:avLst/>
              <a:gdLst/>
              <a:ahLst/>
              <a:cxnLst/>
              <a:rect l="l" t="t" r="r" b="b"/>
              <a:pathLst>
                <a:path w="3407" h="2376" extrusionOk="0">
                  <a:moveTo>
                    <a:pt x="2834" y="0"/>
                  </a:moveTo>
                  <a:lnTo>
                    <a:pt x="573" y="0"/>
                  </a:lnTo>
                  <a:lnTo>
                    <a:pt x="0" y="516"/>
                  </a:lnTo>
                  <a:lnTo>
                    <a:pt x="458" y="2376"/>
                  </a:lnTo>
                  <a:lnTo>
                    <a:pt x="1689" y="2376"/>
                  </a:lnTo>
                  <a:lnTo>
                    <a:pt x="2948" y="2376"/>
                  </a:lnTo>
                  <a:lnTo>
                    <a:pt x="3406" y="51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57"/>
            <p:cNvSpPr/>
            <p:nvPr/>
          </p:nvSpPr>
          <p:spPr>
            <a:xfrm>
              <a:off x="3881362" y="4136346"/>
              <a:ext cx="323886" cy="98012"/>
            </a:xfrm>
            <a:custGeom>
              <a:avLst/>
              <a:gdLst/>
              <a:ahLst/>
              <a:cxnLst/>
              <a:rect l="l" t="t" r="r" b="b"/>
              <a:pathLst>
                <a:path w="3407" h="1031" extrusionOk="0">
                  <a:moveTo>
                    <a:pt x="0" y="1"/>
                  </a:moveTo>
                  <a:lnTo>
                    <a:pt x="86" y="401"/>
                  </a:lnTo>
                  <a:lnTo>
                    <a:pt x="3148" y="1031"/>
                  </a:lnTo>
                  <a:lnTo>
                    <a:pt x="340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57"/>
            <p:cNvSpPr/>
            <p:nvPr/>
          </p:nvSpPr>
          <p:spPr>
            <a:xfrm>
              <a:off x="1367459" y="2933769"/>
              <a:ext cx="100769" cy="122539"/>
            </a:xfrm>
            <a:custGeom>
              <a:avLst/>
              <a:gdLst/>
              <a:ahLst/>
              <a:cxnLst/>
              <a:rect l="l" t="t" r="r" b="b"/>
              <a:pathLst>
                <a:path w="1060" h="1289" extrusionOk="0">
                  <a:moveTo>
                    <a:pt x="1002" y="945"/>
                  </a:moveTo>
                  <a:lnTo>
                    <a:pt x="229" y="115"/>
                  </a:lnTo>
                  <a:cubicBezTo>
                    <a:pt x="229" y="115"/>
                    <a:pt x="115" y="1"/>
                    <a:pt x="57" y="115"/>
                  </a:cubicBezTo>
                  <a:cubicBezTo>
                    <a:pt x="0" y="201"/>
                    <a:pt x="115" y="402"/>
                    <a:pt x="172" y="487"/>
                  </a:cubicBezTo>
                  <a:lnTo>
                    <a:pt x="573" y="1289"/>
                  </a:lnTo>
                  <a:lnTo>
                    <a:pt x="1059" y="1203"/>
                  </a:lnTo>
                  <a:close/>
                </a:path>
              </a:pathLst>
            </a:custGeom>
            <a:solidFill>
              <a:srgbClr val="D672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2106;p57"/>
            <p:cNvSpPr/>
            <p:nvPr/>
          </p:nvSpPr>
          <p:spPr>
            <a:xfrm>
              <a:off x="1318501" y="2950120"/>
              <a:ext cx="138795" cy="117120"/>
            </a:xfrm>
            <a:custGeom>
              <a:avLst/>
              <a:gdLst/>
              <a:ahLst/>
              <a:cxnLst/>
              <a:rect l="l" t="t" r="r" b="b"/>
              <a:pathLst>
                <a:path w="1460" h="1232" extrusionOk="0">
                  <a:moveTo>
                    <a:pt x="1317" y="745"/>
                  </a:moveTo>
                  <a:lnTo>
                    <a:pt x="229" y="58"/>
                  </a:lnTo>
                  <a:cubicBezTo>
                    <a:pt x="229" y="58"/>
                    <a:pt x="86" y="1"/>
                    <a:pt x="57" y="115"/>
                  </a:cubicBezTo>
                  <a:cubicBezTo>
                    <a:pt x="0" y="230"/>
                    <a:pt x="200" y="401"/>
                    <a:pt x="286" y="487"/>
                  </a:cubicBezTo>
                  <a:cubicBezTo>
                    <a:pt x="372" y="602"/>
                    <a:pt x="944" y="1231"/>
                    <a:pt x="944" y="1231"/>
                  </a:cubicBezTo>
                  <a:lnTo>
                    <a:pt x="1460" y="1031"/>
                  </a:lnTo>
                  <a:close/>
                </a:path>
              </a:pathLst>
            </a:custGeom>
            <a:solidFill>
              <a:srgbClr val="D672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57"/>
            <p:cNvSpPr/>
            <p:nvPr/>
          </p:nvSpPr>
          <p:spPr>
            <a:xfrm>
              <a:off x="4058183" y="2933769"/>
              <a:ext cx="103526" cy="122539"/>
            </a:xfrm>
            <a:custGeom>
              <a:avLst/>
              <a:gdLst/>
              <a:ahLst/>
              <a:cxnLst/>
              <a:rect l="l" t="t" r="r" b="b"/>
              <a:pathLst>
                <a:path w="1089" h="1289" extrusionOk="0">
                  <a:moveTo>
                    <a:pt x="58" y="945"/>
                  </a:moveTo>
                  <a:lnTo>
                    <a:pt x="831" y="115"/>
                  </a:lnTo>
                  <a:cubicBezTo>
                    <a:pt x="831" y="115"/>
                    <a:pt x="945" y="1"/>
                    <a:pt x="1002" y="115"/>
                  </a:cubicBezTo>
                  <a:cubicBezTo>
                    <a:pt x="1088" y="201"/>
                    <a:pt x="945" y="402"/>
                    <a:pt x="916" y="487"/>
                  </a:cubicBezTo>
                  <a:lnTo>
                    <a:pt x="516" y="1289"/>
                  </a:lnTo>
                  <a:lnTo>
                    <a:pt x="1" y="1203"/>
                  </a:lnTo>
                  <a:close/>
                </a:path>
              </a:pathLst>
            </a:custGeom>
            <a:solidFill>
              <a:srgbClr val="D672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57"/>
            <p:cNvSpPr/>
            <p:nvPr/>
          </p:nvSpPr>
          <p:spPr>
            <a:xfrm>
              <a:off x="4069115" y="2950120"/>
              <a:ext cx="138795" cy="117120"/>
            </a:xfrm>
            <a:custGeom>
              <a:avLst/>
              <a:gdLst/>
              <a:ahLst/>
              <a:cxnLst/>
              <a:rect l="l" t="t" r="r" b="b"/>
              <a:pathLst>
                <a:path w="1460" h="1232" extrusionOk="0">
                  <a:moveTo>
                    <a:pt x="143" y="745"/>
                  </a:moveTo>
                  <a:lnTo>
                    <a:pt x="1231" y="58"/>
                  </a:lnTo>
                  <a:cubicBezTo>
                    <a:pt x="1231" y="58"/>
                    <a:pt x="1374" y="1"/>
                    <a:pt x="1402" y="115"/>
                  </a:cubicBezTo>
                  <a:cubicBezTo>
                    <a:pt x="1460" y="230"/>
                    <a:pt x="1288" y="401"/>
                    <a:pt x="1202" y="487"/>
                  </a:cubicBezTo>
                  <a:cubicBezTo>
                    <a:pt x="1116" y="602"/>
                    <a:pt x="515" y="1231"/>
                    <a:pt x="515" y="1231"/>
                  </a:cubicBezTo>
                  <a:lnTo>
                    <a:pt x="0" y="1031"/>
                  </a:lnTo>
                  <a:close/>
                </a:path>
              </a:pathLst>
            </a:custGeom>
            <a:solidFill>
              <a:srgbClr val="D672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57"/>
            <p:cNvSpPr/>
            <p:nvPr/>
          </p:nvSpPr>
          <p:spPr>
            <a:xfrm>
              <a:off x="2186350" y="1385725"/>
              <a:ext cx="1311517" cy="1662402"/>
            </a:xfrm>
            <a:custGeom>
              <a:avLst/>
              <a:gdLst/>
              <a:ahLst/>
              <a:cxnLst/>
              <a:rect l="l" t="t" r="r" b="b"/>
              <a:pathLst>
                <a:path w="13796" h="17487" extrusionOk="0">
                  <a:moveTo>
                    <a:pt x="4580" y="3464"/>
                  </a:moveTo>
                  <a:cubicBezTo>
                    <a:pt x="7442" y="1"/>
                    <a:pt x="11191" y="3893"/>
                    <a:pt x="9187" y="8415"/>
                  </a:cubicBezTo>
                  <a:cubicBezTo>
                    <a:pt x="8987" y="8758"/>
                    <a:pt x="13795" y="13480"/>
                    <a:pt x="8815" y="16142"/>
                  </a:cubicBezTo>
                  <a:cubicBezTo>
                    <a:pt x="6268" y="17487"/>
                    <a:pt x="2490" y="14797"/>
                    <a:pt x="2490" y="14797"/>
                  </a:cubicBezTo>
                  <a:cubicBezTo>
                    <a:pt x="1" y="11076"/>
                    <a:pt x="3206" y="8930"/>
                    <a:pt x="3206" y="8415"/>
                  </a:cubicBezTo>
                  <a:cubicBezTo>
                    <a:pt x="3120" y="7671"/>
                    <a:pt x="2920" y="6955"/>
                    <a:pt x="2576" y="6297"/>
                  </a:cubicBezTo>
                  <a:cubicBezTo>
                    <a:pt x="1918" y="4780"/>
                    <a:pt x="3091" y="3034"/>
                    <a:pt x="4580" y="346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57"/>
            <p:cNvSpPr/>
            <p:nvPr/>
          </p:nvSpPr>
          <p:spPr>
            <a:xfrm>
              <a:off x="1296731" y="2539343"/>
              <a:ext cx="1267882" cy="974036"/>
            </a:xfrm>
            <a:custGeom>
              <a:avLst/>
              <a:gdLst/>
              <a:ahLst/>
              <a:cxnLst/>
              <a:rect l="l" t="t" r="r" b="b"/>
              <a:pathLst>
                <a:path w="13337" h="10246" extrusionOk="0">
                  <a:moveTo>
                    <a:pt x="11820" y="5552"/>
                  </a:moveTo>
                  <a:cubicBezTo>
                    <a:pt x="11820" y="5552"/>
                    <a:pt x="8386" y="10246"/>
                    <a:pt x="7727" y="10103"/>
                  </a:cubicBezTo>
                  <a:cubicBezTo>
                    <a:pt x="7069" y="9988"/>
                    <a:pt x="315" y="5152"/>
                    <a:pt x="143" y="5037"/>
                  </a:cubicBezTo>
                  <a:cubicBezTo>
                    <a:pt x="0" y="4923"/>
                    <a:pt x="57" y="4694"/>
                    <a:pt x="229" y="4722"/>
                  </a:cubicBezTo>
                  <a:cubicBezTo>
                    <a:pt x="601" y="4865"/>
                    <a:pt x="973" y="5037"/>
                    <a:pt x="1317" y="5237"/>
                  </a:cubicBezTo>
                  <a:cubicBezTo>
                    <a:pt x="1374" y="5295"/>
                    <a:pt x="1374" y="5237"/>
                    <a:pt x="1374" y="5237"/>
                  </a:cubicBezTo>
                  <a:cubicBezTo>
                    <a:pt x="1231" y="4751"/>
                    <a:pt x="1603" y="4264"/>
                    <a:pt x="2089" y="4264"/>
                  </a:cubicBezTo>
                  <a:cubicBezTo>
                    <a:pt x="2261" y="4264"/>
                    <a:pt x="2404" y="4322"/>
                    <a:pt x="2404" y="4436"/>
                  </a:cubicBezTo>
                  <a:cubicBezTo>
                    <a:pt x="2404" y="4522"/>
                    <a:pt x="2261" y="4551"/>
                    <a:pt x="2261" y="4551"/>
                  </a:cubicBezTo>
                  <a:cubicBezTo>
                    <a:pt x="1918" y="4551"/>
                    <a:pt x="1717" y="4951"/>
                    <a:pt x="1918" y="5237"/>
                  </a:cubicBezTo>
                  <a:cubicBezTo>
                    <a:pt x="2089" y="5495"/>
                    <a:pt x="2461" y="5552"/>
                    <a:pt x="2719" y="5352"/>
                  </a:cubicBezTo>
                  <a:cubicBezTo>
                    <a:pt x="2919" y="5180"/>
                    <a:pt x="2919" y="4865"/>
                    <a:pt x="2719" y="4694"/>
                  </a:cubicBezTo>
                  <a:cubicBezTo>
                    <a:pt x="2633" y="4608"/>
                    <a:pt x="2547" y="4493"/>
                    <a:pt x="2662" y="4408"/>
                  </a:cubicBezTo>
                  <a:cubicBezTo>
                    <a:pt x="2690" y="4350"/>
                    <a:pt x="2776" y="4350"/>
                    <a:pt x="2833" y="4408"/>
                  </a:cubicBezTo>
                  <a:cubicBezTo>
                    <a:pt x="3721" y="5009"/>
                    <a:pt x="3291" y="5724"/>
                    <a:pt x="3291" y="5724"/>
                  </a:cubicBezTo>
                  <a:cubicBezTo>
                    <a:pt x="3234" y="5867"/>
                    <a:pt x="3263" y="6010"/>
                    <a:pt x="3406" y="6096"/>
                  </a:cubicBezTo>
                  <a:cubicBezTo>
                    <a:pt x="3606" y="6239"/>
                    <a:pt x="7155" y="7985"/>
                    <a:pt x="7412" y="8014"/>
                  </a:cubicBezTo>
                  <a:cubicBezTo>
                    <a:pt x="7584" y="8014"/>
                    <a:pt x="9330" y="4579"/>
                    <a:pt x="10332" y="2490"/>
                  </a:cubicBezTo>
                  <a:cubicBezTo>
                    <a:pt x="10847" y="1488"/>
                    <a:pt x="11534" y="315"/>
                    <a:pt x="12507" y="0"/>
                  </a:cubicBezTo>
                  <a:cubicBezTo>
                    <a:pt x="12507" y="0"/>
                    <a:pt x="13337" y="1746"/>
                    <a:pt x="11820" y="5552"/>
                  </a:cubicBezTo>
                  <a:close/>
                </a:path>
              </a:pathLst>
            </a:custGeom>
            <a:solidFill>
              <a:srgbClr val="E6AE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57"/>
            <p:cNvSpPr/>
            <p:nvPr/>
          </p:nvSpPr>
          <p:spPr>
            <a:xfrm>
              <a:off x="2972634" y="2536586"/>
              <a:ext cx="1265220" cy="976793"/>
            </a:xfrm>
            <a:custGeom>
              <a:avLst/>
              <a:gdLst/>
              <a:ahLst/>
              <a:cxnLst/>
              <a:rect l="l" t="t" r="r" b="b"/>
              <a:pathLst>
                <a:path w="13309" h="10275" extrusionOk="0">
                  <a:moveTo>
                    <a:pt x="1517" y="5581"/>
                  </a:moveTo>
                  <a:cubicBezTo>
                    <a:pt x="1517" y="5581"/>
                    <a:pt x="4923" y="10275"/>
                    <a:pt x="5581" y="10132"/>
                  </a:cubicBezTo>
                  <a:cubicBezTo>
                    <a:pt x="6211" y="9989"/>
                    <a:pt x="12994" y="5181"/>
                    <a:pt x="13165" y="5038"/>
                  </a:cubicBezTo>
                  <a:cubicBezTo>
                    <a:pt x="13308" y="4923"/>
                    <a:pt x="13251" y="4723"/>
                    <a:pt x="13080" y="4751"/>
                  </a:cubicBezTo>
                  <a:cubicBezTo>
                    <a:pt x="12707" y="4894"/>
                    <a:pt x="12335" y="5066"/>
                    <a:pt x="11992" y="5266"/>
                  </a:cubicBezTo>
                  <a:cubicBezTo>
                    <a:pt x="11935" y="5324"/>
                    <a:pt x="11935" y="5266"/>
                    <a:pt x="11935" y="5266"/>
                  </a:cubicBezTo>
                  <a:cubicBezTo>
                    <a:pt x="12078" y="4780"/>
                    <a:pt x="11706" y="4293"/>
                    <a:pt x="11219" y="4293"/>
                  </a:cubicBezTo>
                  <a:cubicBezTo>
                    <a:pt x="11048" y="4293"/>
                    <a:pt x="10904" y="4351"/>
                    <a:pt x="10904" y="4437"/>
                  </a:cubicBezTo>
                  <a:cubicBezTo>
                    <a:pt x="10904" y="4551"/>
                    <a:pt x="11048" y="4580"/>
                    <a:pt x="11048" y="4580"/>
                  </a:cubicBezTo>
                  <a:cubicBezTo>
                    <a:pt x="11391" y="4580"/>
                    <a:pt x="11591" y="4952"/>
                    <a:pt x="11391" y="5238"/>
                  </a:cubicBezTo>
                  <a:cubicBezTo>
                    <a:pt x="11219" y="5524"/>
                    <a:pt x="10847" y="5581"/>
                    <a:pt x="10590" y="5381"/>
                  </a:cubicBezTo>
                  <a:cubicBezTo>
                    <a:pt x="10389" y="5209"/>
                    <a:pt x="10389" y="4894"/>
                    <a:pt x="10590" y="4723"/>
                  </a:cubicBezTo>
                  <a:cubicBezTo>
                    <a:pt x="10676" y="4637"/>
                    <a:pt x="10761" y="4522"/>
                    <a:pt x="10676" y="4437"/>
                  </a:cubicBezTo>
                  <a:cubicBezTo>
                    <a:pt x="10618" y="4379"/>
                    <a:pt x="10532" y="4379"/>
                    <a:pt x="10475" y="4437"/>
                  </a:cubicBezTo>
                  <a:cubicBezTo>
                    <a:pt x="9588" y="5038"/>
                    <a:pt x="10046" y="5753"/>
                    <a:pt x="10046" y="5753"/>
                  </a:cubicBezTo>
                  <a:cubicBezTo>
                    <a:pt x="10103" y="5896"/>
                    <a:pt x="10046" y="6039"/>
                    <a:pt x="9931" y="6125"/>
                  </a:cubicBezTo>
                  <a:cubicBezTo>
                    <a:pt x="9702" y="6268"/>
                    <a:pt x="6154" y="8014"/>
                    <a:pt x="5925" y="8014"/>
                  </a:cubicBezTo>
                  <a:cubicBezTo>
                    <a:pt x="5724" y="8014"/>
                    <a:pt x="3979" y="4580"/>
                    <a:pt x="2977" y="2519"/>
                  </a:cubicBezTo>
                  <a:cubicBezTo>
                    <a:pt x="2490" y="1517"/>
                    <a:pt x="1775" y="315"/>
                    <a:pt x="830" y="29"/>
                  </a:cubicBezTo>
                  <a:cubicBezTo>
                    <a:pt x="830" y="1"/>
                    <a:pt x="1" y="1775"/>
                    <a:pt x="1517" y="5581"/>
                  </a:cubicBezTo>
                  <a:close/>
                </a:path>
              </a:pathLst>
            </a:custGeom>
            <a:solidFill>
              <a:srgbClr val="E6AE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2112;p57"/>
            <p:cNvSpPr/>
            <p:nvPr/>
          </p:nvSpPr>
          <p:spPr>
            <a:xfrm>
              <a:off x="1745628" y="3790783"/>
              <a:ext cx="2045989" cy="506221"/>
            </a:xfrm>
            <a:custGeom>
              <a:avLst/>
              <a:gdLst/>
              <a:ahLst/>
              <a:cxnLst/>
              <a:rect l="l" t="t" r="r" b="b"/>
              <a:pathLst>
                <a:path w="21522" h="5325" extrusionOk="0">
                  <a:moveTo>
                    <a:pt x="15827" y="1"/>
                  </a:moveTo>
                  <a:lnTo>
                    <a:pt x="21522" y="316"/>
                  </a:lnTo>
                  <a:cubicBezTo>
                    <a:pt x="21522" y="316"/>
                    <a:pt x="21064" y="2004"/>
                    <a:pt x="20978" y="2205"/>
                  </a:cubicBezTo>
                  <a:cubicBezTo>
                    <a:pt x="20921" y="2376"/>
                    <a:pt x="10761" y="5324"/>
                    <a:pt x="10761" y="5324"/>
                  </a:cubicBezTo>
                  <a:cubicBezTo>
                    <a:pt x="10761" y="5324"/>
                    <a:pt x="601" y="2376"/>
                    <a:pt x="544" y="2205"/>
                  </a:cubicBezTo>
                  <a:cubicBezTo>
                    <a:pt x="458" y="2004"/>
                    <a:pt x="0" y="316"/>
                    <a:pt x="0" y="316"/>
                  </a:cubicBezTo>
                  <a:lnTo>
                    <a:pt x="569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57"/>
            <p:cNvSpPr/>
            <p:nvPr/>
          </p:nvSpPr>
          <p:spPr>
            <a:xfrm>
              <a:off x="3214765" y="4269627"/>
              <a:ext cx="514302" cy="332062"/>
            </a:xfrm>
            <a:custGeom>
              <a:avLst/>
              <a:gdLst/>
              <a:ahLst/>
              <a:cxnLst/>
              <a:rect l="l" t="t" r="r" b="b"/>
              <a:pathLst>
                <a:path w="5410" h="3493" extrusionOk="0">
                  <a:moveTo>
                    <a:pt x="258" y="402"/>
                  </a:moveTo>
                  <a:cubicBezTo>
                    <a:pt x="258" y="402"/>
                    <a:pt x="573" y="87"/>
                    <a:pt x="773" y="30"/>
                  </a:cubicBezTo>
                  <a:cubicBezTo>
                    <a:pt x="974" y="1"/>
                    <a:pt x="3979" y="945"/>
                    <a:pt x="4379" y="1060"/>
                  </a:cubicBezTo>
                  <a:cubicBezTo>
                    <a:pt x="5152" y="1317"/>
                    <a:pt x="5410" y="3493"/>
                    <a:pt x="3607" y="3264"/>
                  </a:cubicBezTo>
                  <a:cubicBezTo>
                    <a:pt x="2805" y="3178"/>
                    <a:pt x="802" y="2892"/>
                    <a:pt x="459" y="2806"/>
                  </a:cubicBezTo>
                  <a:cubicBezTo>
                    <a:pt x="115" y="2720"/>
                    <a:pt x="1" y="2176"/>
                    <a:pt x="1" y="217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2114;p57"/>
            <p:cNvSpPr/>
            <p:nvPr/>
          </p:nvSpPr>
          <p:spPr>
            <a:xfrm>
              <a:off x="2371347" y="2503979"/>
              <a:ext cx="797310" cy="1373974"/>
            </a:xfrm>
            <a:custGeom>
              <a:avLst/>
              <a:gdLst/>
              <a:ahLst/>
              <a:cxnLst/>
              <a:rect l="l" t="t" r="r" b="b"/>
              <a:pathLst>
                <a:path w="8387" h="14453" extrusionOk="0">
                  <a:moveTo>
                    <a:pt x="5381" y="0"/>
                  </a:moveTo>
                  <a:lnTo>
                    <a:pt x="7155" y="344"/>
                  </a:lnTo>
                  <a:lnTo>
                    <a:pt x="7528" y="2977"/>
                  </a:lnTo>
                  <a:cubicBezTo>
                    <a:pt x="7699" y="3520"/>
                    <a:pt x="7871" y="4121"/>
                    <a:pt x="7985" y="4694"/>
                  </a:cubicBezTo>
                  <a:cubicBezTo>
                    <a:pt x="8014" y="5152"/>
                    <a:pt x="7470" y="6296"/>
                    <a:pt x="7299" y="6754"/>
                  </a:cubicBezTo>
                  <a:cubicBezTo>
                    <a:pt x="7127" y="7241"/>
                    <a:pt x="7127" y="9788"/>
                    <a:pt x="7155" y="9988"/>
                  </a:cubicBezTo>
                  <a:cubicBezTo>
                    <a:pt x="7184" y="10160"/>
                    <a:pt x="8386" y="13566"/>
                    <a:pt x="8386" y="13566"/>
                  </a:cubicBezTo>
                  <a:cubicBezTo>
                    <a:pt x="8386" y="13566"/>
                    <a:pt x="7499" y="14453"/>
                    <a:pt x="4208" y="14453"/>
                  </a:cubicBezTo>
                  <a:cubicBezTo>
                    <a:pt x="917" y="14453"/>
                    <a:pt x="1" y="13537"/>
                    <a:pt x="1" y="13537"/>
                  </a:cubicBezTo>
                  <a:cubicBezTo>
                    <a:pt x="1" y="13537"/>
                    <a:pt x="1203" y="10160"/>
                    <a:pt x="1231" y="9960"/>
                  </a:cubicBezTo>
                  <a:cubicBezTo>
                    <a:pt x="1260" y="9788"/>
                    <a:pt x="1260" y="7212"/>
                    <a:pt x="1060" y="6754"/>
                  </a:cubicBezTo>
                  <a:cubicBezTo>
                    <a:pt x="888" y="6268"/>
                    <a:pt x="344" y="5152"/>
                    <a:pt x="401" y="4694"/>
                  </a:cubicBezTo>
                  <a:cubicBezTo>
                    <a:pt x="516" y="4093"/>
                    <a:pt x="659" y="3520"/>
                    <a:pt x="859" y="2948"/>
                  </a:cubicBezTo>
                  <a:lnTo>
                    <a:pt x="1231" y="315"/>
                  </a:lnTo>
                  <a:lnTo>
                    <a:pt x="3006" y="0"/>
                  </a:lnTo>
                  <a:lnTo>
                    <a:pt x="4179" y="114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Google Shape;2115;p57"/>
            <p:cNvSpPr/>
            <p:nvPr/>
          </p:nvSpPr>
          <p:spPr>
            <a:xfrm>
              <a:off x="1533348" y="3730987"/>
              <a:ext cx="1801197" cy="759189"/>
            </a:xfrm>
            <a:custGeom>
              <a:avLst/>
              <a:gdLst/>
              <a:ahLst/>
              <a:cxnLst/>
              <a:rect l="l" t="t" r="r" b="b"/>
              <a:pathLst>
                <a:path w="18947" h="7986" extrusionOk="0">
                  <a:moveTo>
                    <a:pt x="3349" y="1117"/>
                  </a:moveTo>
                  <a:cubicBezTo>
                    <a:pt x="3349" y="1117"/>
                    <a:pt x="17974" y="6068"/>
                    <a:pt x="18317" y="6211"/>
                  </a:cubicBezTo>
                  <a:cubicBezTo>
                    <a:pt x="18689" y="6354"/>
                    <a:pt x="18947" y="7985"/>
                    <a:pt x="17688" y="7842"/>
                  </a:cubicBezTo>
                  <a:cubicBezTo>
                    <a:pt x="17173" y="7756"/>
                    <a:pt x="4151" y="5381"/>
                    <a:pt x="2920" y="5095"/>
                  </a:cubicBezTo>
                  <a:cubicBezTo>
                    <a:pt x="1" y="4408"/>
                    <a:pt x="144" y="0"/>
                    <a:pt x="3349" y="1117"/>
                  </a:cubicBezTo>
                  <a:close/>
                </a:path>
              </a:pathLst>
            </a:custGeom>
            <a:solidFill>
              <a:srgbClr val="E6AE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2116;p57"/>
            <p:cNvSpPr/>
            <p:nvPr/>
          </p:nvSpPr>
          <p:spPr>
            <a:xfrm>
              <a:off x="2638005" y="4190818"/>
              <a:ext cx="674771" cy="288427"/>
            </a:xfrm>
            <a:custGeom>
              <a:avLst/>
              <a:gdLst/>
              <a:ahLst/>
              <a:cxnLst/>
              <a:rect l="l" t="t" r="r" b="b"/>
              <a:pathLst>
                <a:path w="7098" h="3034" extrusionOk="0">
                  <a:moveTo>
                    <a:pt x="2748" y="0"/>
                  </a:moveTo>
                  <a:cubicBezTo>
                    <a:pt x="4923" y="744"/>
                    <a:pt x="6583" y="1317"/>
                    <a:pt x="6697" y="1374"/>
                  </a:cubicBezTo>
                  <a:cubicBezTo>
                    <a:pt x="6898" y="1431"/>
                    <a:pt x="7098" y="2118"/>
                    <a:pt x="6926" y="2576"/>
                  </a:cubicBezTo>
                  <a:cubicBezTo>
                    <a:pt x="6812" y="2690"/>
                    <a:pt x="6669" y="2833"/>
                    <a:pt x="6497" y="2976"/>
                  </a:cubicBezTo>
                  <a:cubicBezTo>
                    <a:pt x="6354" y="3005"/>
                    <a:pt x="6211" y="3034"/>
                    <a:pt x="6068" y="3005"/>
                  </a:cubicBezTo>
                  <a:cubicBezTo>
                    <a:pt x="5839" y="2976"/>
                    <a:pt x="3063" y="2461"/>
                    <a:pt x="0" y="1918"/>
                  </a:cubicBezTo>
                  <a:close/>
                </a:path>
              </a:pathLst>
            </a:custGeom>
            <a:solidFill>
              <a:srgbClr val="D672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Google Shape;2117;p57"/>
            <p:cNvSpPr/>
            <p:nvPr/>
          </p:nvSpPr>
          <p:spPr>
            <a:xfrm>
              <a:off x="3119510" y="4283317"/>
              <a:ext cx="215037" cy="209523"/>
            </a:xfrm>
            <a:custGeom>
              <a:avLst/>
              <a:gdLst/>
              <a:ahLst/>
              <a:cxnLst/>
              <a:rect l="l" t="t" r="r" b="b"/>
              <a:pathLst>
                <a:path w="2262" h="2204" extrusionOk="0">
                  <a:moveTo>
                    <a:pt x="488" y="0"/>
                  </a:moveTo>
                  <a:cubicBezTo>
                    <a:pt x="430" y="630"/>
                    <a:pt x="287" y="1259"/>
                    <a:pt x="1" y="1860"/>
                  </a:cubicBezTo>
                  <a:lnTo>
                    <a:pt x="1031" y="2032"/>
                  </a:lnTo>
                  <a:cubicBezTo>
                    <a:pt x="2262" y="2204"/>
                    <a:pt x="1976" y="515"/>
                    <a:pt x="1661" y="401"/>
                  </a:cubicBezTo>
                  <a:cubicBezTo>
                    <a:pt x="1575" y="344"/>
                    <a:pt x="1146" y="229"/>
                    <a:pt x="48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Google Shape;2118;p57"/>
            <p:cNvSpPr/>
            <p:nvPr/>
          </p:nvSpPr>
          <p:spPr>
            <a:xfrm>
              <a:off x="3119510" y="4283317"/>
              <a:ext cx="89931" cy="185092"/>
            </a:xfrm>
            <a:custGeom>
              <a:avLst/>
              <a:gdLst/>
              <a:ahLst/>
              <a:cxnLst/>
              <a:rect l="l" t="t" r="r" b="b"/>
              <a:pathLst>
                <a:path w="946" h="1947" extrusionOk="0">
                  <a:moveTo>
                    <a:pt x="488" y="0"/>
                  </a:moveTo>
                  <a:cubicBezTo>
                    <a:pt x="430" y="630"/>
                    <a:pt x="287" y="1259"/>
                    <a:pt x="1" y="1860"/>
                  </a:cubicBezTo>
                  <a:lnTo>
                    <a:pt x="488" y="1946"/>
                  </a:lnTo>
                  <a:cubicBezTo>
                    <a:pt x="802" y="1402"/>
                    <a:pt x="945" y="773"/>
                    <a:pt x="945" y="143"/>
                  </a:cubicBezTo>
                  <a:close/>
                </a:path>
              </a:pathLst>
            </a:custGeom>
            <a:solidFill>
              <a:srgbClr val="DFDA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9" name="Google Shape;2119;p57"/>
            <p:cNvSpPr/>
            <p:nvPr/>
          </p:nvSpPr>
          <p:spPr>
            <a:xfrm>
              <a:off x="3310020" y="4334937"/>
              <a:ext cx="272171" cy="187848"/>
            </a:xfrm>
            <a:custGeom>
              <a:avLst/>
              <a:gdLst/>
              <a:ahLst/>
              <a:cxnLst/>
              <a:rect l="l" t="t" r="r" b="b"/>
              <a:pathLst>
                <a:path w="2863" h="1976" extrusionOk="0">
                  <a:moveTo>
                    <a:pt x="143" y="58"/>
                  </a:moveTo>
                  <a:cubicBezTo>
                    <a:pt x="143" y="29"/>
                    <a:pt x="143" y="29"/>
                    <a:pt x="172" y="1"/>
                  </a:cubicBezTo>
                  <a:cubicBezTo>
                    <a:pt x="201" y="1"/>
                    <a:pt x="201" y="29"/>
                    <a:pt x="229" y="29"/>
                  </a:cubicBezTo>
                  <a:lnTo>
                    <a:pt x="458" y="917"/>
                  </a:lnTo>
                  <a:lnTo>
                    <a:pt x="859" y="459"/>
                  </a:lnTo>
                  <a:lnTo>
                    <a:pt x="773" y="230"/>
                  </a:lnTo>
                  <a:cubicBezTo>
                    <a:pt x="773" y="201"/>
                    <a:pt x="802" y="173"/>
                    <a:pt x="802" y="173"/>
                  </a:cubicBezTo>
                  <a:cubicBezTo>
                    <a:pt x="830" y="173"/>
                    <a:pt x="859" y="173"/>
                    <a:pt x="859" y="201"/>
                  </a:cubicBezTo>
                  <a:lnTo>
                    <a:pt x="916" y="373"/>
                  </a:lnTo>
                  <a:lnTo>
                    <a:pt x="973" y="316"/>
                  </a:lnTo>
                  <a:cubicBezTo>
                    <a:pt x="973" y="258"/>
                    <a:pt x="1059" y="316"/>
                    <a:pt x="1031" y="344"/>
                  </a:cubicBezTo>
                  <a:lnTo>
                    <a:pt x="945" y="459"/>
                  </a:lnTo>
                  <a:lnTo>
                    <a:pt x="1088" y="1060"/>
                  </a:lnTo>
                  <a:lnTo>
                    <a:pt x="1489" y="573"/>
                  </a:lnTo>
                  <a:lnTo>
                    <a:pt x="1431" y="402"/>
                  </a:lnTo>
                  <a:cubicBezTo>
                    <a:pt x="1403" y="344"/>
                    <a:pt x="1489" y="316"/>
                    <a:pt x="1489" y="373"/>
                  </a:cubicBezTo>
                  <a:lnTo>
                    <a:pt x="1546" y="516"/>
                  </a:lnTo>
                  <a:lnTo>
                    <a:pt x="1603" y="402"/>
                  </a:lnTo>
                  <a:cubicBezTo>
                    <a:pt x="1632" y="402"/>
                    <a:pt x="1660" y="402"/>
                    <a:pt x="1660" y="402"/>
                  </a:cubicBezTo>
                  <a:cubicBezTo>
                    <a:pt x="1689" y="430"/>
                    <a:pt x="1689" y="459"/>
                    <a:pt x="1660" y="459"/>
                  </a:cubicBezTo>
                  <a:lnTo>
                    <a:pt x="1546" y="602"/>
                  </a:lnTo>
                  <a:lnTo>
                    <a:pt x="1717" y="1174"/>
                  </a:lnTo>
                  <a:lnTo>
                    <a:pt x="2090" y="716"/>
                  </a:lnTo>
                  <a:lnTo>
                    <a:pt x="2061" y="545"/>
                  </a:lnTo>
                  <a:cubicBezTo>
                    <a:pt x="2061" y="545"/>
                    <a:pt x="2061" y="516"/>
                    <a:pt x="2090" y="516"/>
                  </a:cubicBezTo>
                  <a:cubicBezTo>
                    <a:pt x="2090" y="516"/>
                    <a:pt x="2118" y="516"/>
                    <a:pt x="2118" y="545"/>
                  </a:cubicBezTo>
                  <a:lnTo>
                    <a:pt x="2147" y="630"/>
                  </a:lnTo>
                  <a:lnTo>
                    <a:pt x="2261" y="516"/>
                  </a:lnTo>
                  <a:cubicBezTo>
                    <a:pt x="2290" y="459"/>
                    <a:pt x="2347" y="516"/>
                    <a:pt x="2318" y="545"/>
                  </a:cubicBezTo>
                  <a:lnTo>
                    <a:pt x="2175" y="716"/>
                  </a:lnTo>
                  <a:lnTo>
                    <a:pt x="2347" y="1317"/>
                  </a:lnTo>
                  <a:lnTo>
                    <a:pt x="2776" y="774"/>
                  </a:lnTo>
                  <a:cubicBezTo>
                    <a:pt x="2776" y="745"/>
                    <a:pt x="2862" y="802"/>
                    <a:pt x="2834" y="831"/>
                  </a:cubicBezTo>
                  <a:lnTo>
                    <a:pt x="2376" y="1403"/>
                  </a:lnTo>
                  <a:lnTo>
                    <a:pt x="2519" y="1918"/>
                  </a:lnTo>
                  <a:cubicBezTo>
                    <a:pt x="2519" y="1947"/>
                    <a:pt x="2519" y="1976"/>
                    <a:pt x="2490" y="1976"/>
                  </a:cubicBezTo>
                  <a:cubicBezTo>
                    <a:pt x="2462" y="1976"/>
                    <a:pt x="2433" y="1976"/>
                    <a:pt x="2433" y="1947"/>
                  </a:cubicBezTo>
                  <a:lnTo>
                    <a:pt x="2318" y="1489"/>
                  </a:lnTo>
                  <a:lnTo>
                    <a:pt x="2061" y="1804"/>
                  </a:lnTo>
                  <a:cubicBezTo>
                    <a:pt x="2061" y="1804"/>
                    <a:pt x="2032" y="1804"/>
                    <a:pt x="2004" y="1804"/>
                  </a:cubicBezTo>
                  <a:cubicBezTo>
                    <a:pt x="2004" y="1775"/>
                    <a:pt x="2004" y="1747"/>
                    <a:pt x="2004" y="1747"/>
                  </a:cubicBezTo>
                  <a:lnTo>
                    <a:pt x="2290" y="1375"/>
                  </a:lnTo>
                  <a:lnTo>
                    <a:pt x="2118" y="802"/>
                  </a:lnTo>
                  <a:lnTo>
                    <a:pt x="1746" y="1260"/>
                  </a:lnTo>
                  <a:lnTo>
                    <a:pt x="1889" y="1747"/>
                  </a:lnTo>
                  <a:cubicBezTo>
                    <a:pt x="1889" y="1775"/>
                    <a:pt x="1889" y="1804"/>
                    <a:pt x="1861" y="1804"/>
                  </a:cubicBezTo>
                  <a:cubicBezTo>
                    <a:pt x="1832" y="1804"/>
                    <a:pt x="1803" y="1804"/>
                    <a:pt x="1803" y="1775"/>
                  </a:cubicBezTo>
                  <a:lnTo>
                    <a:pt x="1689" y="1346"/>
                  </a:lnTo>
                  <a:lnTo>
                    <a:pt x="1431" y="1689"/>
                  </a:lnTo>
                  <a:cubicBezTo>
                    <a:pt x="1403" y="1689"/>
                    <a:pt x="1374" y="1689"/>
                    <a:pt x="1374" y="1689"/>
                  </a:cubicBezTo>
                  <a:cubicBezTo>
                    <a:pt x="1345" y="1661"/>
                    <a:pt x="1345" y="1632"/>
                    <a:pt x="1374" y="1632"/>
                  </a:cubicBezTo>
                  <a:lnTo>
                    <a:pt x="1660" y="1260"/>
                  </a:lnTo>
                  <a:lnTo>
                    <a:pt x="1517" y="659"/>
                  </a:lnTo>
                  <a:lnTo>
                    <a:pt x="1116" y="1146"/>
                  </a:lnTo>
                  <a:lnTo>
                    <a:pt x="1231" y="1604"/>
                  </a:lnTo>
                  <a:cubicBezTo>
                    <a:pt x="1231" y="1604"/>
                    <a:pt x="1202" y="1632"/>
                    <a:pt x="1202" y="1632"/>
                  </a:cubicBezTo>
                  <a:cubicBezTo>
                    <a:pt x="1174" y="1661"/>
                    <a:pt x="1145" y="1632"/>
                    <a:pt x="1145" y="1632"/>
                  </a:cubicBezTo>
                  <a:lnTo>
                    <a:pt x="1031" y="1231"/>
                  </a:lnTo>
                  <a:lnTo>
                    <a:pt x="744" y="1604"/>
                  </a:lnTo>
                  <a:cubicBezTo>
                    <a:pt x="744" y="1604"/>
                    <a:pt x="716" y="1604"/>
                    <a:pt x="687" y="1604"/>
                  </a:cubicBezTo>
                  <a:cubicBezTo>
                    <a:pt x="687" y="1575"/>
                    <a:pt x="687" y="1546"/>
                    <a:pt x="687" y="1546"/>
                  </a:cubicBezTo>
                  <a:lnTo>
                    <a:pt x="1031" y="1146"/>
                  </a:lnTo>
                  <a:lnTo>
                    <a:pt x="859" y="545"/>
                  </a:lnTo>
                  <a:lnTo>
                    <a:pt x="487" y="1031"/>
                  </a:lnTo>
                  <a:lnTo>
                    <a:pt x="601" y="1432"/>
                  </a:lnTo>
                  <a:cubicBezTo>
                    <a:pt x="601" y="1460"/>
                    <a:pt x="601" y="1489"/>
                    <a:pt x="573" y="1489"/>
                  </a:cubicBezTo>
                  <a:cubicBezTo>
                    <a:pt x="544" y="1489"/>
                    <a:pt x="515" y="1489"/>
                    <a:pt x="515" y="1460"/>
                  </a:cubicBezTo>
                  <a:lnTo>
                    <a:pt x="430" y="1117"/>
                  </a:lnTo>
                  <a:lnTo>
                    <a:pt x="115" y="1489"/>
                  </a:lnTo>
                  <a:cubicBezTo>
                    <a:pt x="86" y="1546"/>
                    <a:pt x="0" y="1489"/>
                    <a:pt x="58" y="1460"/>
                  </a:cubicBezTo>
                  <a:lnTo>
                    <a:pt x="401" y="10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0" name="Google Shape;2120;p57"/>
            <p:cNvSpPr/>
            <p:nvPr/>
          </p:nvSpPr>
          <p:spPr>
            <a:xfrm>
              <a:off x="3214765" y="4272384"/>
              <a:ext cx="511640" cy="332062"/>
            </a:xfrm>
            <a:custGeom>
              <a:avLst/>
              <a:gdLst/>
              <a:ahLst/>
              <a:cxnLst/>
              <a:rect l="l" t="t" r="r" b="b"/>
              <a:pathLst>
                <a:path w="5382" h="3493" extrusionOk="0">
                  <a:moveTo>
                    <a:pt x="4007" y="1060"/>
                  </a:moveTo>
                  <a:cubicBezTo>
                    <a:pt x="4694" y="1288"/>
                    <a:pt x="4923" y="3235"/>
                    <a:pt x="3292" y="3034"/>
                  </a:cubicBezTo>
                  <a:cubicBezTo>
                    <a:pt x="2576" y="2948"/>
                    <a:pt x="802" y="2691"/>
                    <a:pt x="487" y="2634"/>
                  </a:cubicBezTo>
                  <a:cubicBezTo>
                    <a:pt x="258" y="2576"/>
                    <a:pt x="144" y="2290"/>
                    <a:pt x="115" y="2147"/>
                  </a:cubicBezTo>
                  <a:lnTo>
                    <a:pt x="1" y="2147"/>
                  </a:lnTo>
                  <a:cubicBezTo>
                    <a:pt x="1" y="2147"/>
                    <a:pt x="115" y="2691"/>
                    <a:pt x="459" y="2777"/>
                  </a:cubicBezTo>
                  <a:cubicBezTo>
                    <a:pt x="802" y="2891"/>
                    <a:pt x="2805" y="3149"/>
                    <a:pt x="3578" y="3263"/>
                  </a:cubicBezTo>
                  <a:cubicBezTo>
                    <a:pt x="5381" y="3492"/>
                    <a:pt x="5123" y="1317"/>
                    <a:pt x="4379" y="1060"/>
                  </a:cubicBezTo>
                  <a:cubicBezTo>
                    <a:pt x="3950" y="916"/>
                    <a:pt x="945" y="1"/>
                    <a:pt x="745" y="29"/>
                  </a:cubicBezTo>
                  <a:cubicBezTo>
                    <a:pt x="544" y="58"/>
                    <a:pt x="258" y="401"/>
                    <a:pt x="258" y="401"/>
                  </a:cubicBezTo>
                  <a:lnTo>
                    <a:pt x="344" y="430"/>
                  </a:lnTo>
                  <a:cubicBezTo>
                    <a:pt x="459" y="315"/>
                    <a:pt x="602" y="230"/>
                    <a:pt x="745" y="172"/>
                  </a:cubicBezTo>
                  <a:cubicBezTo>
                    <a:pt x="945" y="115"/>
                    <a:pt x="3664" y="945"/>
                    <a:pt x="4007" y="10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1" name="Google Shape;2121;p57"/>
            <p:cNvSpPr/>
            <p:nvPr/>
          </p:nvSpPr>
          <p:spPr>
            <a:xfrm>
              <a:off x="1810938" y="4269627"/>
              <a:ext cx="511545" cy="332062"/>
            </a:xfrm>
            <a:custGeom>
              <a:avLst/>
              <a:gdLst/>
              <a:ahLst/>
              <a:cxnLst/>
              <a:rect l="l" t="t" r="r" b="b"/>
              <a:pathLst>
                <a:path w="5381" h="3493" extrusionOk="0">
                  <a:moveTo>
                    <a:pt x="5123" y="402"/>
                  </a:moveTo>
                  <a:cubicBezTo>
                    <a:pt x="5123" y="402"/>
                    <a:pt x="4808" y="87"/>
                    <a:pt x="4636" y="30"/>
                  </a:cubicBezTo>
                  <a:cubicBezTo>
                    <a:pt x="4436" y="1"/>
                    <a:pt x="1402" y="945"/>
                    <a:pt x="1002" y="1060"/>
                  </a:cubicBezTo>
                  <a:cubicBezTo>
                    <a:pt x="229" y="1317"/>
                    <a:pt x="0" y="3493"/>
                    <a:pt x="1775" y="3264"/>
                  </a:cubicBezTo>
                  <a:cubicBezTo>
                    <a:pt x="2576" y="3178"/>
                    <a:pt x="4579" y="2892"/>
                    <a:pt x="4923" y="2806"/>
                  </a:cubicBezTo>
                  <a:cubicBezTo>
                    <a:pt x="5266" y="2720"/>
                    <a:pt x="5381" y="2176"/>
                    <a:pt x="5381" y="217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2" name="Google Shape;2122;p57"/>
            <p:cNvSpPr/>
            <p:nvPr/>
          </p:nvSpPr>
          <p:spPr>
            <a:xfrm>
              <a:off x="2202701" y="3730987"/>
              <a:ext cx="1801197" cy="759189"/>
            </a:xfrm>
            <a:custGeom>
              <a:avLst/>
              <a:gdLst/>
              <a:ahLst/>
              <a:cxnLst/>
              <a:rect l="l" t="t" r="r" b="b"/>
              <a:pathLst>
                <a:path w="18947" h="7986" extrusionOk="0">
                  <a:moveTo>
                    <a:pt x="15598" y="1117"/>
                  </a:moveTo>
                  <a:cubicBezTo>
                    <a:pt x="15598" y="1117"/>
                    <a:pt x="973" y="6068"/>
                    <a:pt x="630" y="6211"/>
                  </a:cubicBezTo>
                  <a:cubicBezTo>
                    <a:pt x="258" y="6354"/>
                    <a:pt x="0" y="7985"/>
                    <a:pt x="1260" y="7842"/>
                  </a:cubicBezTo>
                  <a:cubicBezTo>
                    <a:pt x="1775" y="7756"/>
                    <a:pt x="14796" y="5381"/>
                    <a:pt x="16056" y="5095"/>
                  </a:cubicBezTo>
                  <a:cubicBezTo>
                    <a:pt x="18946" y="4408"/>
                    <a:pt x="18803" y="0"/>
                    <a:pt x="15598" y="1117"/>
                  </a:cubicBezTo>
                  <a:close/>
                </a:path>
              </a:pathLst>
            </a:custGeom>
            <a:solidFill>
              <a:srgbClr val="E6AE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3" name="Google Shape;2123;p57"/>
            <p:cNvSpPr/>
            <p:nvPr/>
          </p:nvSpPr>
          <p:spPr>
            <a:xfrm>
              <a:off x="2202701" y="4283317"/>
              <a:ext cx="215037" cy="209523"/>
            </a:xfrm>
            <a:custGeom>
              <a:avLst/>
              <a:gdLst/>
              <a:ahLst/>
              <a:cxnLst/>
              <a:rect l="l" t="t" r="r" b="b"/>
              <a:pathLst>
                <a:path w="2262" h="2204" extrusionOk="0">
                  <a:moveTo>
                    <a:pt x="1775" y="0"/>
                  </a:moveTo>
                  <a:cubicBezTo>
                    <a:pt x="1803" y="630"/>
                    <a:pt x="1975" y="1288"/>
                    <a:pt x="2261" y="1860"/>
                  </a:cubicBezTo>
                  <a:lnTo>
                    <a:pt x="1231" y="2032"/>
                  </a:lnTo>
                  <a:cubicBezTo>
                    <a:pt x="0" y="2204"/>
                    <a:pt x="286" y="515"/>
                    <a:pt x="601" y="401"/>
                  </a:cubicBezTo>
                  <a:cubicBezTo>
                    <a:pt x="687" y="344"/>
                    <a:pt x="1116" y="229"/>
                    <a:pt x="17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4" name="Google Shape;2124;p57"/>
            <p:cNvSpPr/>
            <p:nvPr/>
          </p:nvSpPr>
          <p:spPr>
            <a:xfrm>
              <a:off x="2325145" y="4283317"/>
              <a:ext cx="92593" cy="185092"/>
            </a:xfrm>
            <a:custGeom>
              <a:avLst/>
              <a:gdLst/>
              <a:ahLst/>
              <a:cxnLst/>
              <a:rect l="l" t="t" r="r" b="b"/>
              <a:pathLst>
                <a:path w="974" h="1947" extrusionOk="0">
                  <a:moveTo>
                    <a:pt x="487" y="0"/>
                  </a:moveTo>
                  <a:cubicBezTo>
                    <a:pt x="515" y="630"/>
                    <a:pt x="687" y="1288"/>
                    <a:pt x="973" y="1860"/>
                  </a:cubicBezTo>
                  <a:lnTo>
                    <a:pt x="487" y="1946"/>
                  </a:lnTo>
                  <a:cubicBezTo>
                    <a:pt x="172" y="1402"/>
                    <a:pt x="0" y="773"/>
                    <a:pt x="29" y="143"/>
                  </a:cubicBezTo>
                  <a:close/>
                </a:path>
              </a:pathLst>
            </a:custGeom>
            <a:solidFill>
              <a:srgbClr val="DFDA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5" name="Google Shape;2125;p57"/>
            <p:cNvSpPr/>
            <p:nvPr/>
          </p:nvSpPr>
          <p:spPr>
            <a:xfrm>
              <a:off x="1955057" y="4334937"/>
              <a:ext cx="269509" cy="190605"/>
            </a:xfrm>
            <a:custGeom>
              <a:avLst/>
              <a:gdLst/>
              <a:ahLst/>
              <a:cxnLst/>
              <a:rect l="l" t="t" r="r" b="b"/>
              <a:pathLst>
                <a:path w="2835" h="2005" extrusionOk="0">
                  <a:moveTo>
                    <a:pt x="2720" y="58"/>
                  </a:moveTo>
                  <a:cubicBezTo>
                    <a:pt x="2748" y="29"/>
                    <a:pt x="2720" y="29"/>
                    <a:pt x="2720" y="1"/>
                  </a:cubicBezTo>
                  <a:cubicBezTo>
                    <a:pt x="2691" y="1"/>
                    <a:pt x="2663" y="29"/>
                    <a:pt x="2663" y="29"/>
                  </a:cubicBezTo>
                  <a:lnTo>
                    <a:pt x="2405" y="917"/>
                  </a:lnTo>
                  <a:lnTo>
                    <a:pt x="2033" y="459"/>
                  </a:lnTo>
                  <a:lnTo>
                    <a:pt x="2090" y="230"/>
                  </a:lnTo>
                  <a:cubicBezTo>
                    <a:pt x="2090" y="201"/>
                    <a:pt x="2090" y="173"/>
                    <a:pt x="2062" y="173"/>
                  </a:cubicBezTo>
                  <a:cubicBezTo>
                    <a:pt x="2062" y="173"/>
                    <a:pt x="2033" y="173"/>
                    <a:pt x="2033" y="201"/>
                  </a:cubicBezTo>
                  <a:lnTo>
                    <a:pt x="1976" y="373"/>
                  </a:lnTo>
                  <a:lnTo>
                    <a:pt x="1918" y="316"/>
                  </a:lnTo>
                  <a:cubicBezTo>
                    <a:pt x="1890" y="287"/>
                    <a:pt x="1861" y="287"/>
                    <a:pt x="1861" y="316"/>
                  </a:cubicBezTo>
                  <a:cubicBezTo>
                    <a:pt x="1861" y="316"/>
                    <a:pt x="1861" y="344"/>
                    <a:pt x="1861" y="373"/>
                  </a:cubicBezTo>
                  <a:lnTo>
                    <a:pt x="1947" y="487"/>
                  </a:lnTo>
                  <a:lnTo>
                    <a:pt x="1804" y="1060"/>
                  </a:lnTo>
                  <a:lnTo>
                    <a:pt x="1403" y="602"/>
                  </a:lnTo>
                  <a:lnTo>
                    <a:pt x="1461" y="402"/>
                  </a:lnTo>
                  <a:cubicBezTo>
                    <a:pt x="1489" y="344"/>
                    <a:pt x="1403" y="344"/>
                    <a:pt x="1403" y="373"/>
                  </a:cubicBezTo>
                  <a:lnTo>
                    <a:pt x="1346" y="516"/>
                  </a:lnTo>
                  <a:lnTo>
                    <a:pt x="1260" y="402"/>
                  </a:lnTo>
                  <a:cubicBezTo>
                    <a:pt x="1232" y="373"/>
                    <a:pt x="1174" y="430"/>
                    <a:pt x="1203" y="459"/>
                  </a:cubicBezTo>
                  <a:lnTo>
                    <a:pt x="1317" y="602"/>
                  </a:lnTo>
                  <a:lnTo>
                    <a:pt x="1174" y="1203"/>
                  </a:lnTo>
                  <a:lnTo>
                    <a:pt x="774" y="716"/>
                  </a:lnTo>
                  <a:lnTo>
                    <a:pt x="831" y="545"/>
                  </a:lnTo>
                  <a:cubicBezTo>
                    <a:pt x="860" y="516"/>
                    <a:pt x="745" y="487"/>
                    <a:pt x="745" y="545"/>
                  </a:cubicBezTo>
                  <a:lnTo>
                    <a:pt x="716" y="630"/>
                  </a:lnTo>
                  <a:lnTo>
                    <a:pt x="631" y="516"/>
                  </a:lnTo>
                  <a:cubicBezTo>
                    <a:pt x="573" y="459"/>
                    <a:pt x="516" y="516"/>
                    <a:pt x="573" y="573"/>
                  </a:cubicBezTo>
                  <a:lnTo>
                    <a:pt x="688" y="745"/>
                  </a:lnTo>
                  <a:lnTo>
                    <a:pt x="545" y="1317"/>
                  </a:lnTo>
                  <a:lnTo>
                    <a:pt x="87" y="774"/>
                  </a:lnTo>
                  <a:cubicBezTo>
                    <a:pt x="58" y="745"/>
                    <a:pt x="1" y="802"/>
                    <a:pt x="30" y="831"/>
                  </a:cubicBezTo>
                  <a:lnTo>
                    <a:pt x="487" y="1403"/>
                  </a:lnTo>
                  <a:lnTo>
                    <a:pt x="344" y="1918"/>
                  </a:lnTo>
                  <a:cubicBezTo>
                    <a:pt x="344" y="1947"/>
                    <a:pt x="344" y="1976"/>
                    <a:pt x="373" y="1976"/>
                  </a:cubicBezTo>
                  <a:cubicBezTo>
                    <a:pt x="402" y="2004"/>
                    <a:pt x="459" y="2004"/>
                    <a:pt x="459" y="1947"/>
                  </a:cubicBezTo>
                  <a:lnTo>
                    <a:pt x="573" y="1489"/>
                  </a:lnTo>
                  <a:lnTo>
                    <a:pt x="831" y="1804"/>
                  </a:lnTo>
                  <a:cubicBezTo>
                    <a:pt x="831" y="1804"/>
                    <a:pt x="860" y="1804"/>
                    <a:pt x="888" y="1804"/>
                  </a:cubicBezTo>
                  <a:cubicBezTo>
                    <a:pt x="888" y="1775"/>
                    <a:pt x="888" y="1747"/>
                    <a:pt x="888" y="1747"/>
                  </a:cubicBezTo>
                  <a:lnTo>
                    <a:pt x="602" y="1375"/>
                  </a:lnTo>
                  <a:lnTo>
                    <a:pt x="774" y="802"/>
                  </a:lnTo>
                  <a:lnTo>
                    <a:pt x="1146" y="1260"/>
                  </a:lnTo>
                  <a:lnTo>
                    <a:pt x="1003" y="1747"/>
                  </a:lnTo>
                  <a:cubicBezTo>
                    <a:pt x="1003" y="1775"/>
                    <a:pt x="1003" y="1804"/>
                    <a:pt x="1031" y="1804"/>
                  </a:cubicBezTo>
                  <a:cubicBezTo>
                    <a:pt x="1060" y="1804"/>
                    <a:pt x="1060" y="1804"/>
                    <a:pt x="1088" y="1775"/>
                  </a:cubicBezTo>
                  <a:lnTo>
                    <a:pt x="1203" y="1346"/>
                  </a:lnTo>
                  <a:lnTo>
                    <a:pt x="1461" y="1689"/>
                  </a:lnTo>
                  <a:cubicBezTo>
                    <a:pt x="1489" y="1689"/>
                    <a:pt x="1518" y="1689"/>
                    <a:pt x="1518" y="1689"/>
                  </a:cubicBezTo>
                  <a:cubicBezTo>
                    <a:pt x="1546" y="1661"/>
                    <a:pt x="1546" y="1632"/>
                    <a:pt x="1518" y="1632"/>
                  </a:cubicBezTo>
                  <a:lnTo>
                    <a:pt x="1203" y="1260"/>
                  </a:lnTo>
                  <a:lnTo>
                    <a:pt x="1375" y="659"/>
                  </a:lnTo>
                  <a:lnTo>
                    <a:pt x="1747" y="1146"/>
                  </a:lnTo>
                  <a:lnTo>
                    <a:pt x="1632" y="1575"/>
                  </a:lnTo>
                  <a:cubicBezTo>
                    <a:pt x="1632" y="1604"/>
                    <a:pt x="1632" y="1632"/>
                    <a:pt x="1661" y="1632"/>
                  </a:cubicBezTo>
                  <a:cubicBezTo>
                    <a:pt x="1689" y="1632"/>
                    <a:pt x="1718" y="1632"/>
                    <a:pt x="1718" y="1604"/>
                  </a:cubicBezTo>
                  <a:lnTo>
                    <a:pt x="1833" y="1203"/>
                  </a:lnTo>
                  <a:lnTo>
                    <a:pt x="2119" y="1575"/>
                  </a:lnTo>
                  <a:cubicBezTo>
                    <a:pt x="2119" y="1575"/>
                    <a:pt x="2147" y="1575"/>
                    <a:pt x="2176" y="1575"/>
                  </a:cubicBezTo>
                  <a:cubicBezTo>
                    <a:pt x="2176" y="1546"/>
                    <a:pt x="2176" y="1518"/>
                    <a:pt x="2176" y="1518"/>
                  </a:cubicBezTo>
                  <a:lnTo>
                    <a:pt x="1833" y="1117"/>
                  </a:lnTo>
                  <a:lnTo>
                    <a:pt x="2004" y="516"/>
                  </a:lnTo>
                  <a:lnTo>
                    <a:pt x="2376" y="1003"/>
                  </a:lnTo>
                  <a:lnTo>
                    <a:pt x="2262" y="1403"/>
                  </a:lnTo>
                  <a:cubicBezTo>
                    <a:pt x="2262" y="1432"/>
                    <a:pt x="2262" y="1460"/>
                    <a:pt x="2290" y="1460"/>
                  </a:cubicBezTo>
                  <a:cubicBezTo>
                    <a:pt x="2319" y="1460"/>
                    <a:pt x="2348" y="1460"/>
                    <a:pt x="2348" y="1432"/>
                  </a:cubicBezTo>
                  <a:lnTo>
                    <a:pt x="2434" y="1060"/>
                  </a:lnTo>
                  <a:lnTo>
                    <a:pt x="2748" y="1460"/>
                  </a:lnTo>
                  <a:cubicBezTo>
                    <a:pt x="2777" y="1489"/>
                    <a:pt x="2806" y="1489"/>
                    <a:pt x="2806" y="1460"/>
                  </a:cubicBezTo>
                  <a:cubicBezTo>
                    <a:pt x="2834" y="1460"/>
                    <a:pt x="2834" y="1432"/>
                    <a:pt x="2806" y="1403"/>
                  </a:cubicBezTo>
                  <a:lnTo>
                    <a:pt x="2462" y="9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6" name="Google Shape;2126;p57"/>
            <p:cNvSpPr/>
            <p:nvPr/>
          </p:nvSpPr>
          <p:spPr>
            <a:xfrm>
              <a:off x="1810938" y="4272384"/>
              <a:ext cx="508788" cy="332062"/>
            </a:xfrm>
            <a:custGeom>
              <a:avLst/>
              <a:gdLst/>
              <a:ahLst/>
              <a:cxnLst/>
              <a:rect l="l" t="t" r="r" b="b"/>
              <a:pathLst>
                <a:path w="5352" h="3493" extrusionOk="0">
                  <a:moveTo>
                    <a:pt x="1374" y="1060"/>
                  </a:moveTo>
                  <a:cubicBezTo>
                    <a:pt x="687" y="1288"/>
                    <a:pt x="458" y="3235"/>
                    <a:pt x="2089" y="3034"/>
                  </a:cubicBezTo>
                  <a:cubicBezTo>
                    <a:pt x="2805" y="2948"/>
                    <a:pt x="4579" y="2691"/>
                    <a:pt x="4894" y="2634"/>
                  </a:cubicBezTo>
                  <a:cubicBezTo>
                    <a:pt x="5123" y="2576"/>
                    <a:pt x="5237" y="2290"/>
                    <a:pt x="5266" y="2147"/>
                  </a:cubicBezTo>
                  <a:lnTo>
                    <a:pt x="5352" y="2147"/>
                  </a:lnTo>
                  <a:cubicBezTo>
                    <a:pt x="5352" y="2147"/>
                    <a:pt x="5266" y="2691"/>
                    <a:pt x="4923" y="2777"/>
                  </a:cubicBezTo>
                  <a:cubicBezTo>
                    <a:pt x="4579" y="2891"/>
                    <a:pt x="2576" y="3149"/>
                    <a:pt x="1775" y="3263"/>
                  </a:cubicBezTo>
                  <a:cubicBezTo>
                    <a:pt x="0" y="3492"/>
                    <a:pt x="229" y="1317"/>
                    <a:pt x="1002" y="1060"/>
                  </a:cubicBezTo>
                  <a:cubicBezTo>
                    <a:pt x="1402" y="916"/>
                    <a:pt x="4407" y="1"/>
                    <a:pt x="4608" y="29"/>
                  </a:cubicBezTo>
                  <a:cubicBezTo>
                    <a:pt x="4808" y="58"/>
                    <a:pt x="5123" y="401"/>
                    <a:pt x="5123" y="401"/>
                  </a:cubicBezTo>
                  <a:lnTo>
                    <a:pt x="5009" y="430"/>
                  </a:lnTo>
                  <a:cubicBezTo>
                    <a:pt x="4894" y="315"/>
                    <a:pt x="4751" y="230"/>
                    <a:pt x="4608" y="172"/>
                  </a:cubicBezTo>
                  <a:cubicBezTo>
                    <a:pt x="4436" y="115"/>
                    <a:pt x="1746" y="945"/>
                    <a:pt x="1374" y="10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7" name="Google Shape;2127;p57"/>
            <p:cNvSpPr/>
            <p:nvPr/>
          </p:nvSpPr>
          <p:spPr>
            <a:xfrm>
              <a:off x="2374104" y="4147278"/>
              <a:ext cx="394615" cy="133376"/>
            </a:xfrm>
            <a:custGeom>
              <a:avLst/>
              <a:gdLst/>
              <a:ahLst/>
              <a:cxnLst/>
              <a:rect l="l" t="t" r="r" b="b"/>
              <a:pathLst>
                <a:path w="4151" h="1403" fill="none" extrusionOk="0">
                  <a:moveTo>
                    <a:pt x="4150" y="0"/>
                  </a:moveTo>
                  <a:lnTo>
                    <a:pt x="0" y="1402"/>
                  </a:lnTo>
                </a:path>
              </a:pathLst>
            </a:custGeom>
            <a:noFill/>
            <a:ln w="12875" cap="rnd" cmpd="sng">
              <a:solidFill>
                <a:srgbClr val="D6725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Google Shape;2128;p57"/>
            <p:cNvSpPr/>
            <p:nvPr/>
          </p:nvSpPr>
          <p:spPr>
            <a:xfrm>
              <a:off x="2657018" y="2308049"/>
              <a:ext cx="223213" cy="342899"/>
            </a:xfrm>
            <a:custGeom>
              <a:avLst/>
              <a:gdLst/>
              <a:ahLst/>
              <a:cxnLst/>
              <a:rect l="l" t="t" r="r" b="b"/>
              <a:pathLst>
                <a:path w="2348" h="3607" extrusionOk="0">
                  <a:moveTo>
                    <a:pt x="1174" y="29"/>
                  </a:moveTo>
                  <a:lnTo>
                    <a:pt x="1174" y="29"/>
                  </a:lnTo>
                  <a:cubicBezTo>
                    <a:pt x="1804" y="1"/>
                    <a:pt x="2347" y="516"/>
                    <a:pt x="2347" y="1145"/>
                  </a:cubicBezTo>
                  <a:lnTo>
                    <a:pt x="2347" y="2490"/>
                  </a:lnTo>
                  <a:cubicBezTo>
                    <a:pt x="2347" y="3120"/>
                    <a:pt x="1804" y="3607"/>
                    <a:pt x="1174" y="3607"/>
                  </a:cubicBezTo>
                  <a:lnTo>
                    <a:pt x="1174" y="3607"/>
                  </a:lnTo>
                  <a:cubicBezTo>
                    <a:pt x="516" y="3607"/>
                    <a:pt x="1" y="3091"/>
                    <a:pt x="1" y="2462"/>
                  </a:cubicBezTo>
                  <a:lnTo>
                    <a:pt x="1" y="1145"/>
                  </a:lnTo>
                  <a:cubicBezTo>
                    <a:pt x="1" y="516"/>
                    <a:pt x="544" y="1"/>
                    <a:pt x="1174" y="29"/>
                  </a:cubicBezTo>
                  <a:close/>
                </a:path>
              </a:pathLst>
            </a:custGeom>
            <a:solidFill>
              <a:srgbClr val="D672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Google Shape;2129;p57"/>
            <p:cNvSpPr/>
            <p:nvPr/>
          </p:nvSpPr>
          <p:spPr>
            <a:xfrm>
              <a:off x="2904662" y="2084931"/>
              <a:ext cx="204105" cy="166079"/>
            </a:xfrm>
            <a:custGeom>
              <a:avLst/>
              <a:gdLst/>
              <a:ahLst/>
              <a:cxnLst/>
              <a:rect l="l" t="t" r="r" b="b"/>
              <a:pathLst>
                <a:path w="2147" h="1747" extrusionOk="0">
                  <a:moveTo>
                    <a:pt x="1259" y="29"/>
                  </a:moveTo>
                  <a:lnTo>
                    <a:pt x="1317" y="29"/>
                  </a:lnTo>
                  <a:lnTo>
                    <a:pt x="1317" y="29"/>
                  </a:lnTo>
                  <a:cubicBezTo>
                    <a:pt x="2147" y="201"/>
                    <a:pt x="2147" y="1374"/>
                    <a:pt x="1317" y="1575"/>
                  </a:cubicBezTo>
                  <a:cubicBezTo>
                    <a:pt x="487" y="1747"/>
                    <a:pt x="0" y="688"/>
                    <a:pt x="658" y="172"/>
                  </a:cubicBezTo>
                  <a:cubicBezTo>
                    <a:pt x="630" y="401"/>
                    <a:pt x="658" y="688"/>
                    <a:pt x="973" y="716"/>
                  </a:cubicBezTo>
                  <a:lnTo>
                    <a:pt x="973" y="258"/>
                  </a:lnTo>
                  <a:cubicBezTo>
                    <a:pt x="973" y="115"/>
                    <a:pt x="1116" y="1"/>
                    <a:pt x="1259" y="29"/>
                  </a:cubicBezTo>
                  <a:close/>
                </a:path>
              </a:pathLst>
            </a:custGeom>
            <a:solidFill>
              <a:srgbClr val="D672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0" name="Google Shape;2130;p57"/>
            <p:cNvSpPr/>
            <p:nvPr/>
          </p:nvSpPr>
          <p:spPr>
            <a:xfrm>
              <a:off x="2423062" y="2082269"/>
              <a:ext cx="206861" cy="168740"/>
            </a:xfrm>
            <a:custGeom>
              <a:avLst/>
              <a:gdLst/>
              <a:ahLst/>
              <a:cxnLst/>
              <a:rect l="l" t="t" r="r" b="b"/>
              <a:pathLst>
                <a:path w="2176" h="1775" extrusionOk="0">
                  <a:moveTo>
                    <a:pt x="916" y="0"/>
                  </a:moveTo>
                  <a:lnTo>
                    <a:pt x="859" y="0"/>
                  </a:lnTo>
                  <a:lnTo>
                    <a:pt x="859" y="0"/>
                  </a:lnTo>
                  <a:cubicBezTo>
                    <a:pt x="29" y="172"/>
                    <a:pt x="0" y="1345"/>
                    <a:pt x="830" y="1546"/>
                  </a:cubicBezTo>
                  <a:cubicBezTo>
                    <a:pt x="1632" y="1775"/>
                    <a:pt x="2176" y="716"/>
                    <a:pt x="1517" y="172"/>
                  </a:cubicBezTo>
                  <a:cubicBezTo>
                    <a:pt x="1546" y="401"/>
                    <a:pt x="1489" y="687"/>
                    <a:pt x="1202" y="716"/>
                  </a:cubicBezTo>
                  <a:lnTo>
                    <a:pt x="1202" y="258"/>
                  </a:lnTo>
                  <a:cubicBezTo>
                    <a:pt x="1202" y="115"/>
                    <a:pt x="1059" y="0"/>
                    <a:pt x="916" y="0"/>
                  </a:cubicBezTo>
                  <a:close/>
                </a:path>
              </a:pathLst>
            </a:custGeom>
            <a:solidFill>
              <a:srgbClr val="D672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1" name="Google Shape;2131;p57"/>
            <p:cNvSpPr/>
            <p:nvPr/>
          </p:nvSpPr>
          <p:spPr>
            <a:xfrm>
              <a:off x="2510142" y="1712179"/>
              <a:ext cx="514302" cy="751013"/>
            </a:xfrm>
            <a:custGeom>
              <a:avLst/>
              <a:gdLst/>
              <a:ahLst/>
              <a:cxnLst/>
              <a:rect l="l" t="t" r="r" b="b"/>
              <a:pathLst>
                <a:path w="5410" h="7900" extrusionOk="0">
                  <a:moveTo>
                    <a:pt x="2690" y="7900"/>
                  </a:moveTo>
                  <a:cubicBezTo>
                    <a:pt x="1231" y="7900"/>
                    <a:pt x="0" y="6068"/>
                    <a:pt x="0" y="4637"/>
                  </a:cubicBezTo>
                  <a:lnTo>
                    <a:pt x="0" y="2720"/>
                  </a:lnTo>
                  <a:cubicBezTo>
                    <a:pt x="0" y="1232"/>
                    <a:pt x="1202" y="1"/>
                    <a:pt x="2690" y="1"/>
                  </a:cubicBezTo>
                  <a:lnTo>
                    <a:pt x="2690" y="1"/>
                  </a:lnTo>
                  <a:cubicBezTo>
                    <a:pt x="4179" y="1"/>
                    <a:pt x="5409" y="1232"/>
                    <a:pt x="5409" y="2720"/>
                  </a:cubicBezTo>
                  <a:lnTo>
                    <a:pt x="5409" y="4580"/>
                  </a:lnTo>
                  <a:cubicBezTo>
                    <a:pt x="5409" y="6183"/>
                    <a:pt x="4322" y="7900"/>
                    <a:pt x="2690" y="7900"/>
                  </a:cubicBezTo>
                  <a:close/>
                </a:path>
              </a:pathLst>
            </a:custGeom>
            <a:solidFill>
              <a:srgbClr val="E6AE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Google Shape;2132;p57"/>
            <p:cNvSpPr/>
            <p:nvPr/>
          </p:nvSpPr>
          <p:spPr>
            <a:xfrm>
              <a:off x="2877379" y="2207375"/>
              <a:ext cx="73580" cy="87175"/>
            </a:xfrm>
            <a:custGeom>
              <a:avLst/>
              <a:gdLst/>
              <a:ahLst/>
              <a:cxnLst/>
              <a:rect l="l" t="t" r="r" b="b"/>
              <a:pathLst>
                <a:path w="774" h="917" extrusionOk="0">
                  <a:moveTo>
                    <a:pt x="373" y="29"/>
                  </a:moveTo>
                  <a:cubicBezTo>
                    <a:pt x="144" y="29"/>
                    <a:pt x="1" y="201"/>
                    <a:pt x="1" y="401"/>
                  </a:cubicBezTo>
                  <a:cubicBezTo>
                    <a:pt x="1" y="916"/>
                    <a:pt x="745" y="916"/>
                    <a:pt x="745" y="401"/>
                  </a:cubicBezTo>
                  <a:cubicBezTo>
                    <a:pt x="774" y="201"/>
                    <a:pt x="573" y="1"/>
                    <a:pt x="373" y="29"/>
                  </a:cubicBezTo>
                  <a:close/>
                </a:path>
              </a:pathLst>
            </a:custGeom>
            <a:solidFill>
              <a:srgbClr val="D672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Google Shape;2133;p57"/>
            <p:cNvSpPr/>
            <p:nvPr/>
          </p:nvSpPr>
          <p:spPr>
            <a:xfrm>
              <a:off x="2569938" y="2215550"/>
              <a:ext cx="84513" cy="84418"/>
            </a:xfrm>
            <a:custGeom>
              <a:avLst/>
              <a:gdLst/>
              <a:ahLst/>
              <a:cxnLst/>
              <a:rect l="l" t="t" r="r" b="b"/>
              <a:pathLst>
                <a:path w="889" h="888" extrusionOk="0">
                  <a:moveTo>
                    <a:pt x="487" y="0"/>
                  </a:moveTo>
                  <a:cubicBezTo>
                    <a:pt x="144" y="0"/>
                    <a:pt x="1" y="430"/>
                    <a:pt x="230" y="659"/>
                  </a:cubicBezTo>
                  <a:cubicBezTo>
                    <a:pt x="487" y="888"/>
                    <a:pt x="888" y="687"/>
                    <a:pt x="888" y="373"/>
                  </a:cubicBezTo>
                  <a:cubicBezTo>
                    <a:pt x="859" y="144"/>
                    <a:pt x="688" y="0"/>
                    <a:pt x="487" y="0"/>
                  </a:cubicBezTo>
                  <a:close/>
                </a:path>
              </a:pathLst>
            </a:custGeom>
            <a:solidFill>
              <a:srgbClr val="D672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Google Shape;2134;p57"/>
            <p:cNvSpPr/>
            <p:nvPr/>
          </p:nvSpPr>
          <p:spPr>
            <a:xfrm>
              <a:off x="2597222" y="2049566"/>
              <a:ext cx="106188" cy="40878"/>
            </a:xfrm>
            <a:custGeom>
              <a:avLst/>
              <a:gdLst/>
              <a:ahLst/>
              <a:cxnLst/>
              <a:rect l="l" t="t" r="r" b="b"/>
              <a:pathLst>
                <a:path w="1117" h="430" extrusionOk="0">
                  <a:moveTo>
                    <a:pt x="973" y="144"/>
                  </a:moveTo>
                  <a:cubicBezTo>
                    <a:pt x="1116" y="172"/>
                    <a:pt x="1030" y="430"/>
                    <a:pt x="859" y="344"/>
                  </a:cubicBezTo>
                  <a:cubicBezTo>
                    <a:pt x="658" y="258"/>
                    <a:pt x="401" y="258"/>
                    <a:pt x="200" y="373"/>
                  </a:cubicBezTo>
                  <a:cubicBezTo>
                    <a:pt x="143" y="430"/>
                    <a:pt x="86" y="401"/>
                    <a:pt x="57" y="344"/>
                  </a:cubicBezTo>
                  <a:cubicBezTo>
                    <a:pt x="0" y="287"/>
                    <a:pt x="29" y="230"/>
                    <a:pt x="86" y="201"/>
                  </a:cubicBezTo>
                  <a:cubicBezTo>
                    <a:pt x="344" y="29"/>
                    <a:pt x="687" y="1"/>
                    <a:pt x="973" y="144"/>
                  </a:cubicBezTo>
                  <a:close/>
                </a:path>
              </a:pathLst>
            </a:custGeom>
            <a:solidFill>
              <a:srgbClr val="302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Google Shape;2135;p57"/>
            <p:cNvSpPr/>
            <p:nvPr/>
          </p:nvSpPr>
          <p:spPr>
            <a:xfrm>
              <a:off x="2847528" y="2052323"/>
              <a:ext cx="103431" cy="40878"/>
            </a:xfrm>
            <a:custGeom>
              <a:avLst/>
              <a:gdLst/>
              <a:ahLst/>
              <a:cxnLst/>
              <a:rect l="l" t="t" r="r" b="b"/>
              <a:pathLst>
                <a:path w="1088" h="430" extrusionOk="0">
                  <a:moveTo>
                    <a:pt x="1002" y="143"/>
                  </a:moveTo>
                  <a:cubicBezTo>
                    <a:pt x="1059" y="172"/>
                    <a:pt x="1088" y="258"/>
                    <a:pt x="1059" y="315"/>
                  </a:cubicBezTo>
                  <a:cubicBezTo>
                    <a:pt x="1030" y="372"/>
                    <a:pt x="944" y="372"/>
                    <a:pt x="887" y="344"/>
                  </a:cubicBezTo>
                  <a:cubicBezTo>
                    <a:pt x="687" y="258"/>
                    <a:pt x="429" y="258"/>
                    <a:pt x="229" y="344"/>
                  </a:cubicBezTo>
                  <a:cubicBezTo>
                    <a:pt x="86" y="430"/>
                    <a:pt x="0" y="229"/>
                    <a:pt x="115" y="143"/>
                  </a:cubicBezTo>
                  <a:cubicBezTo>
                    <a:pt x="401" y="0"/>
                    <a:pt x="716" y="0"/>
                    <a:pt x="1002" y="143"/>
                  </a:cubicBezTo>
                  <a:close/>
                </a:path>
              </a:pathLst>
            </a:custGeom>
            <a:solidFill>
              <a:srgbClr val="302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2136;p57"/>
            <p:cNvSpPr/>
            <p:nvPr/>
          </p:nvSpPr>
          <p:spPr>
            <a:xfrm>
              <a:off x="2708733" y="2264509"/>
              <a:ext cx="133376" cy="81756"/>
            </a:xfrm>
            <a:custGeom>
              <a:avLst/>
              <a:gdLst/>
              <a:ahLst/>
              <a:cxnLst/>
              <a:rect l="l" t="t" r="r" b="b"/>
              <a:pathLst>
                <a:path w="1403" h="860" extrusionOk="0">
                  <a:moveTo>
                    <a:pt x="0" y="115"/>
                  </a:moveTo>
                  <a:cubicBezTo>
                    <a:pt x="172" y="859"/>
                    <a:pt x="1231" y="859"/>
                    <a:pt x="1403" y="115"/>
                  </a:cubicBezTo>
                  <a:lnTo>
                    <a:pt x="1403" y="115"/>
                  </a:lnTo>
                  <a:cubicBezTo>
                    <a:pt x="1403" y="58"/>
                    <a:pt x="1346" y="1"/>
                    <a:pt x="1288" y="1"/>
                  </a:cubicBezTo>
                  <a:lnTo>
                    <a:pt x="144" y="1"/>
                  </a:lnTo>
                  <a:cubicBezTo>
                    <a:pt x="58" y="1"/>
                    <a:pt x="29" y="58"/>
                    <a:pt x="29" y="115"/>
                  </a:cubicBezTo>
                  <a:close/>
                </a:path>
              </a:pathLst>
            </a:custGeom>
            <a:solidFill>
              <a:srgbClr val="302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Google Shape;2137;p57"/>
            <p:cNvSpPr/>
            <p:nvPr/>
          </p:nvSpPr>
          <p:spPr>
            <a:xfrm>
              <a:off x="2733260" y="2305292"/>
              <a:ext cx="76242" cy="35459"/>
            </a:xfrm>
            <a:custGeom>
              <a:avLst/>
              <a:gdLst/>
              <a:ahLst/>
              <a:cxnLst/>
              <a:rect l="l" t="t" r="r" b="b"/>
              <a:pathLst>
                <a:path w="802" h="373" extrusionOk="0">
                  <a:moveTo>
                    <a:pt x="0" y="230"/>
                  </a:moveTo>
                  <a:cubicBezTo>
                    <a:pt x="143" y="316"/>
                    <a:pt x="286" y="373"/>
                    <a:pt x="458" y="373"/>
                  </a:cubicBezTo>
                  <a:cubicBezTo>
                    <a:pt x="572" y="373"/>
                    <a:pt x="687" y="344"/>
                    <a:pt x="801" y="287"/>
                  </a:cubicBezTo>
                  <a:cubicBezTo>
                    <a:pt x="744" y="115"/>
                    <a:pt x="572" y="30"/>
                    <a:pt x="401" y="30"/>
                  </a:cubicBezTo>
                  <a:cubicBezTo>
                    <a:pt x="258" y="1"/>
                    <a:pt x="86" y="87"/>
                    <a:pt x="0" y="230"/>
                  </a:cubicBezTo>
                  <a:close/>
                </a:path>
              </a:pathLst>
            </a:custGeom>
            <a:solidFill>
              <a:srgbClr val="BA45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Google Shape;2138;p57"/>
            <p:cNvSpPr/>
            <p:nvPr/>
          </p:nvSpPr>
          <p:spPr>
            <a:xfrm>
              <a:off x="2722328" y="2264509"/>
              <a:ext cx="106188" cy="30041"/>
            </a:xfrm>
            <a:custGeom>
              <a:avLst/>
              <a:gdLst/>
              <a:ahLst/>
              <a:cxnLst/>
              <a:rect l="l" t="t" r="r" b="b"/>
              <a:pathLst>
                <a:path w="1117" h="316" extrusionOk="0">
                  <a:moveTo>
                    <a:pt x="1117" y="1"/>
                  </a:moveTo>
                  <a:lnTo>
                    <a:pt x="29" y="1"/>
                  </a:lnTo>
                  <a:cubicBezTo>
                    <a:pt x="1" y="115"/>
                    <a:pt x="58" y="230"/>
                    <a:pt x="144" y="258"/>
                  </a:cubicBezTo>
                  <a:cubicBezTo>
                    <a:pt x="458" y="315"/>
                    <a:pt x="773" y="287"/>
                    <a:pt x="1088" y="230"/>
                  </a:cubicBezTo>
                  <a:cubicBezTo>
                    <a:pt x="1117" y="144"/>
                    <a:pt x="1117" y="86"/>
                    <a:pt x="11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2139;p57"/>
            <p:cNvSpPr/>
            <p:nvPr/>
          </p:nvSpPr>
          <p:spPr>
            <a:xfrm>
              <a:off x="2746854" y="2161173"/>
              <a:ext cx="46297" cy="68067"/>
            </a:xfrm>
            <a:custGeom>
              <a:avLst/>
              <a:gdLst/>
              <a:ahLst/>
              <a:cxnLst/>
              <a:rect l="l" t="t" r="r" b="b"/>
              <a:pathLst>
                <a:path w="487" h="716" extrusionOk="0">
                  <a:moveTo>
                    <a:pt x="344" y="200"/>
                  </a:moveTo>
                  <a:cubicBezTo>
                    <a:pt x="401" y="315"/>
                    <a:pt x="458" y="458"/>
                    <a:pt x="487" y="630"/>
                  </a:cubicBezTo>
                  <a:cubicBezTo>
                    <a:pt x="487" y="687"/>
                    <a:pt x="172" y="716"/>
                    <a:pt x="86" y="630"/>
                  </a:cubicBezTo>
                  <a:cubicBezTo>
                    <a:pt x="0" y="515"/>
                    <a:pt x="86" y="344"/>
                    <a:pt x="172" y="200"/>
                  </a:cubicBezTo>
                  <a:cubicBezTo>
                    <a:pt x="229" y="29"/>
                    <a:pt x="286" y="0"/>
                    <a:pt x="344" y="20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Google Shape;2140;p57"/>
            <p:cNvSpPr/>
            <p:nvPr/>
          </p:nvSpPr>
          <p:spPr>
            <a:xfrm>
              <a:off x="2852947" y="2123052"/>
              <a:ext cx="95255" cy="51810"/>
            </a:xfrm>
            <a:custGeom>
              <a:avLst/>
              <a:gdLst/>
              <a:ahLst/>
              <a:cxnLst/>
              <a:rect l="l" t="t" r="r" b="b"/>
              <a:pathLst>
                <a:path w="1002" h="545" extrusionOk="0">
                  <a:moveTo>
                    <a:pt x="687" y="430"/>
                  </a:moveTo>
                  <a:cubicBezTo>
                    <a:pt x="687" y="287"/>
                    <a:pt x="573" y="201"/>
                    <a:pt x="458" y="201"/>
                  </a:cubicBezTo>
                  <a:cubicBezTo>
                    <a:pt x="372" y="201"/>
                    <a:pt x="315" y="229"/>
                    <a:pt x="286" y="258"/>
                  </a:cubicBezTo>
                  <a:cubicBezTo>
                    <a:pt x="229" y="315"/>
                    <a:pt x="201" y="372"/>
                    <a:pt x="201" y="430"/>
                  </a:cubicBezTo>
                  <a:cubicBezTo>
                    <a:pt x="229" y="544"/>
                    <a:pt x="0" y="544"/>
                    <a:pt x="29" y="430"/>
                  </a:cubicBezTo>
                  <a:cubicBezTo>
                    <a:pt x="29" y="201"/>
                    <a:pt x="201" y="0"/>
                    <a:pt x="458" y="0"/>
                  </a:cubicBezTo>
                  <a:cubicBezTo>
                    <a:pt x="573" y="0"/>
                    <a:pt x="659" y="58"/>
                    <a:pt x="744" y="115"/>
                  </a:cubicBezTo>
                  <a:cubicBezTo>
                    <a:pt x="802" y="172"/>
                    <a:pt x="830" y="229"/>
                    <a:pt x="859" y="258"/>
                  </a:cubicBezTo>
                  <a:cubicBezTo>
                    <a:pt x="859" y="287"/>
                    <a:pt x="887" y="287"/>
                    <a:pt x="916" y="258"/>
                  </a:cubicBezTo>
                  <a:cubicBezTo>
                    <a:pt x="916" y="258"/>
                    <a:pt x="916" y="258"/>
                    <a:pt x="945" y="258"/>
                  </a:cubicBezTo>
                  <a:cubicBezTo>
                    <a:pt x="945" y="287"/>
                    <a:pt x="945" y="287"/>
                    <a:pt x="945" y="315"/>
                  </a:cubicBezTo>
                  <a:cubicBezTo>
                    <a:pt x="916" y="315"/>
                    <a:pt x="887" y="344"/>
                    <a:pt x="859" y="344"/>
                  </a:cubicBezTo>
                  <a:lnTo>
                    <a:pt x="859" y="344"/>
                  </a:lnTo>
                  <a:cubicBezTo>
                    <a:pt x="887" y="344"/>
                    <a:pt x="916" y="344"/>
                    <a:pt x="945" y="344"/>
                  </a:cubicBezTo>
                  <a:cubicBezTo>
                    <a:pt x="973" y="315"/>
                    <a:pt x="973" y="315"/>
                    <a:pt x="1002" y="344"/>
                  </a:cubicBezTo>
                  <a:cubicBezTo>
                    <a:pt x="1002" y="344"/>
                    <a:pt x="1002" y="344"/>
                    <a:pt x="1002" y="372"/>
                  </a:cubicBezTo>
                  <a:cubicBezTo>
                    <a:pt x="945" y="372"/>
                    <a:pt x="916" y="372"/>
                    <a:pt x="887" y="372"/>
                  </a:cubicBezTo>
                  <a:lnTo>
                    <a:pt x="887" y="372"/>
                  </a:lnTo>
                  <a:cubicBezTo>
                    <a:pt x="916" y="401"/>
                    <a:pt x="945" y="401"/>
                    <a:pt x="973" y="372"/>
                  </a:cubicBezTo>
                  <a:cubicBezTo>
                    <a:pt x="1002" y="372"/>
                    <a:pt x="1002" y="401"/>
                    <a:pt x="1002" y="401"/>
                  </a:cubicBezTo>
                  <a:cubicBezTo>
                    <a:pt x="1002" y="430"/>
                    <a:pt x="1002" y="430"/>
                    <a:pt x="973" y="430"/>
                  </a:cubicBezTo>
                  <a:cubicBezTo>
                    <a:pt x="945" y="430"/>
                    <a:pt x="916" y="430"/>
                    <a:pt x="887" y="430"/>
                  </a:cubicBezTo>
                  <a:cubicBezTo>
                    <a:pt x="887" y="487"/>
                    <a:pt x="859" y="516"/>
                    <a:pt x="802" y="516"/>
                  </a:cubicBezTo>
                  <a:cubicBezTo>
                    <a:pt x="744" y="516"/>
                    <a:pt x="687" y="487"/>
                    <a:pt x="687" y="430"/>
                  </a:cubicBezTo>
                  <a:close/>
                </a:path>
              </a:pathLst>
            </a:custGeom>
            <a:solidFill>
              <a:srgbClr val="302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Google Shape;2141;p57"/>
            <p:cNvSpPr/>
            <p:nvPr/>
          </p:nvSpPr>
          <p:spPr>
            <a:xfrm>
              <a:off x="2599884" y="2123052"/>
              <a:ext cx="95350" cy="51810"/>
            </a:xfrm>
            <a:custGeom>
              <a:avLst/>
              <a:gdLst/>
              <a:ahLst/>
              <a:cxnLst/>
              <a:rect l="l" t="t" r="r" b="b"/>
              <a:pathLst>
                <a:path w="1003" h="545" extrusionOk="0">
                  <a:moveTo>
                    <a:pt x="316" y="430"/>
                  </a:moveTo>
                  <a:cubicBezTo>
                    <a:pt x="316" y="372"/>
                    <a:pt x="344" y="315"/>
                    <a:pt x="401" y="258"/>
                  </a:cubicBezTo>
                  <a:cubicBezTo>
                    <a:pt x="430" y="229"/>
                    <a:pt x="487" y="201"/>
                    <a:pt x="544" y="201"/>
                  </a:cubicBezTo>
                  <a:cubicBezTo>
                    <a:pt x="630" y="201"/>
                    <a:pt x="688" y="201"/>
                    <a:pt x="716" y="258"/>
                  </a:cubicBezTo>
                  <a:cubicBezTo>
                    <a:pt x="773" y="315"/>
                    <a:pt x="802" y="372"/>
                    <a:pt x="802" y="430"/>
                  </a:cubicBezTo>
                  <a:cubicBezTo>
                    <a:pt x="773" y="544"/>
                    <a:pt x="1002" y="544"/>
                    <a:pt x="974" y="430"/>
                  </a:cubicBezTo>
                  <a:cubicBezTo>
                    <a:pt x="974" y="315"/>
                    <a:pt x="945" y="201"/>
                    <a:pt x="859" y="144"/>
                  </a:cubicBezTo>
                  <a:cubicBezTo>
                    <a:pt x="773" y="58"/>
                    <a:pt x="659" y="0"/>
                    <a:pt x="544" y="0"/>
                  </a:cubicBezTo>
                  <a:cubicBezTo>
                    <a:pt x="430" y="0"/>
                    <a:pt x="344" y="58"/>
                    <a:pt x="258" y="115"/>
                  </a:cubicBezTo>
                  <a:cubicBezTo>
                    <a:pt x="201" y="172"/>
                    <a:pt x="172" y="201"/>
                    <a:pt x="172" y="258"/>
                  </a:cubicBezTo>
                  <a:cubicBezTo>
                    <a:pt x="144" y="287"/>
                    <a:pt x="115" y="287"/>
                    <a:pt x="115" y="258"/>
                  </a:cubicBezTo>
                  <a:cubicBezTo>
                    <a:pt x="87" y="258"/>
                    <a:pt x="87" y="258"/>
                    <a:pt x="58" y="258"/>
                  </a:cubicBezTo>
                  <a:cubicBezTo>
                    <a:pt x="58" y="287"/>
                    <a:pt x="58" y="287"/>
                    <a:pt x="58" y="315"/>
                  </a:cubicBezTo>
                  <a:cubicBezTo>
                    <a:pt x="87" y="315"/>
                    <a:pt x="115" y="344"/>
                    <a:pt x="144" y="344"/>
                  </a:cubicBezTo>
                  <a:lnTo>
                    <a:pt x="144" y="344"/>
                  </a:lnTo>
                  <a:cubicBezTo>
                    <a:pt x="115" y="344"/>
                    <a:pt x="87" y="344"/>
                    <a:pt x="58" y="344"/>
                  </a:cubicBezTo>
                  <a:lnTo>
                    <a:pt x="29" y="344"/>
                  </a:lnTo>
                  <a:cubicBezTo>
                    <a:pt x="1" y="344"/>
                    <a:pt x="1" y="344"/>
                    <a:pt x="29" y="372"/>
                  </a:cubicBezTo>
                  <a:cubicBezTo>
                    <a:pt x="58" y="372"/>
                    <a:pt x="87" y="372"/>
                    <a:pt x="115" y="372"/>
                  </a:cubicBezTo>
                  <a:lnTo>
                    <a:pt x="115" y="372"/>
                  </a:lnTo>
                  <a:cubicBezTo>
                    <a:pt x="87" y="401"/>
                    <a:pt x="58" y="401"/>
                    <a:pt x="29" y="372"/>
                  </a:cubicBezTo>
                  <a:cubicBezTo>
                    <a:pt x="1" y="372"/>
                    <a:pt x="1" y="401"/>
                    <a:pt x="1" y="401"/>
                  </a:cubicBezTo>
                  <a:cubicBezTo>
                    <a:pt x="1" y="430"/>
                    <a:pt x="1" y="430"/>
                    <a:pt x="29" y="430"/>
                  </a:cubicBezTo>
                  <a:cubicBezTo>
                    <a:pt x="58" y="430"/>
                    <a:pt x="87" y="430"/>
                    <a:pt x="115" y="430"/>
                  </a:cubicBezTo>
                  <a:cubicBezTo>
                    <a:pt x="115" y="487"/>
                    <a:pt x="144" y="516"/>
                    <a:pt x="201" y="516"/>
                  </a:cubicBezTo>
                  <a:cubicBezTo>
                    <a:pt x="258" y="544"/>
                    <a:pt x="316" y="487"/>
                    <a:pt x="316" y="430"/>
                  </a:cubicBezTo>
                  <a:close/>
                </a:path>
              </a:pathLst>
            </a:custGeom>
            <a:solidFill>
              <a:srgbClr val="302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2142;p57"/>
            <p:cNvSpPr/>
            <p:nvPr/>
          </p:nvSpPr>
          <p:spPr>
            <a:xfrm>
              <a:off x="2439414" y="1646965"/>
              <a:ext cx="612219" cy="478937"/>
            </a:xfrm>
            <a:custGeom>
              <a:avLst/>
              <a:gdLst/>
              <a:ahLst/>
              <a:cxnLst/>
              <a:rect l="l" t="t" r="r" b="b"/>
              <a:pathLst>
                <a:path w="6440" h="5038" extrusionOk="0">
                  <a:moveTo>
                    <a:pt x="744" y="4579"/>
                  </a:moveTo>
                  <a:lnTo>
                    <a:pt x="744" y="5037"/>
                  </a:lnTo>
                  <a:cubicBezTo>
                    <a:pt x="1059" y="4894"/>
                    <a:pt x="1259" y="4551"/>
                    <a:pt x="1202" y="4178"/>
                  </a:cubicBezTo>
                  <a:cubicBezTo>
                    <a:pt x="1202" y="4178"/>
                    <a:pt x="2662" y="3921"/>
                    <a:pt x="3120" y="2547"/>
                  </a:cubicBezTo>
                  <a:cubicBezTo>
                    <a:pt x="3120" y="2547"/>
                    <a:pt x="4064" y="2891"/>
                    <a:pt x="4751" y="2604"/>
                  </a:cubicBezTo>
                  <a:cubicBezTo>
                    <a:pt x="4751" y="2604"/>
                    <a:pt x="5066" y="3778"/>
                    <a:pt x="5781" y="4007"/>
                  </a:cubicBezTo>
                  <a:cubicBezTo>
                    <a:pt x="5781" y="4007"/>
                    <a:pt x="5810" y="4865"/>
                    <a:pt x="6153" y="4951"/>
                  </a:cubicBezTo>
                  <a:lnTo>
                    <a:pt x="6153" y="4551"/>
                  </a:lnTo>
                  <a:lnTo>
                    <a:pt x="6439" y="3949"/>
                  </a:lnTo>
                  <a:lnTo>
                    <a:pt x="6211" y="1946"/>
                  </a:lnTo>
                  <a:cubicBezTo>
                    <a:pt x="5838" y="1374"/>
                    <a:pt x="5409" y="830"/>
                    <a:pt x="4980" y="315"/>
                  </a:cubicBezTo>
                  <a:cubicBezTo>
                    <a:pt x="4780" y="229"/>
                    <a:pt x="3177" y="0"/>
                    <a:pt x="3177" y="0"/>
                  </a:cubicBezTo>
                  <a:lnTo>
                    <a:pt x="1288" y="1059"/>
                  </a:lnTo>
                  <a:cubicBezTo>
                    <a:pt x="1288" y="1059"/>
                    <a:pt x="630" y="1946"/>
                    <a:pt x="630" y="2146"/>
                  </a:cubicBezTo>
                  <a:cubicBezTo>
                    <a:pt x="630" y="2347"/>
                    <a:pt x="0" y="3606"/>
                    <a:pt x="744" y="457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57"/>
            <p:cNvSpPr/>
            <p:nvPr/>
          </p:nvSpPr>
          <p:spPr>
            <a:xfrm>
              <a:off x="1995935" y="3295683"/>
              <a:ext cx="1542715" cy="16351"/>
            </a:xfrm>
            <a:custGeom>
              <a:avLst/>
              <a:gdLst/>
              <a:ahLst/>
              <a:cxnLst/>
              <a:rect l="l" t="t" r="r" b="b"/>
              <a:pathLst>
                <a:path w="16228" h="172" fill="none" extrusionOk="0">
                  <a:moveTo>
                    <a:pt x="0" y="0"/>
                  </a:moveTo>
                  <a:lnTo>
                    <a:pt x="487" y="172"/>
                  </a:lnTo>
                  <a:moveTo>
                    <a:pt x="16227" y="0"/>
                  </a:moveTo>
                  <a:lnTo>
                    <a:pt x="15798" y="143"/>
                  </a:lnTo>
                </a:path>
              </a:pathLst>
            </a:custGeom>
            <a:noFill/>
            <a:ln w="6450" cap="rnd" cmpd="sng">
              <a:solidFill>
                <a:srgbClr val="D6725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57"/>
            <p:cNvSpPr/>
            <p:nvPr/>
          </p:nvSpPr>
          <p:spPr>
            <a:xfrm>
              <a:off x="2501967" y="2811420"/>
              <a:ext cx="541490" cy="323791"/>
            </a:xfrm>
            <a:custGeom>
              <a:avLst/>
              <a:gdLst/>
              <a:ahLst/>
              <a:cxnLst/>
              <a:rect l="l" t="t" r="r" b="b"/>
              <a:pathLst>
                <a:path w="5696" h="3406" extrusionOk="0">
                  <a:moveTo>
                    <a:pt x="1031" y="458"/>
                  </a:moveTo>
                  <a:lnTo>
                    <a:pt x="1031" y="458"/>
                  </a:lnTo>
                  <a:cubicBezTo>
                    <a:pt x="1431" y="29"/>
                    <a:pt x="2090" y="29"/>
                    <a:pt x="2519" y="429"/>
                  </a:cubicBezTo>
                  <a:lnTo>
                    <a:pt x="2834" y="744"/>
                  </a:lnTo>
                  <a:lnTo>
                    <a:pt x="3149" y="429"/>
                  </a:lnTo>
                  <a:cubicBezTo>
                    <a:pt x="3549" y="0"/>
                    <a:pt x="4207" y="0"/>
                    <a:pt x="4637" y="401"/>
                  </a:cubicBezTo>
                  <a:lnTo>
                    <a:pt x="4637" y="401"/>
                  </a:lnTo>
                  <a:cubicBezTo>
                    <a:pt x="5696" y="1431"/>
                    <a:pt x="4150" y="2662"/>
                    <a:pt x="2891" y="3406"/>
                  </a:cubicBezTo>
                  <a:cubicBezTo>
                    <a:pt x="1689" y="2891"/>
                    <a:pt x="0" y="1517"/>
                    <a:pt x="1031" y="4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57"/>
            <p:cNvSpPr/>
            <p:nvPr/>
          </p:nvSpPr>
          <p:spPr>
            <a:xfrm>
              <a:off x="1680318" y="2468614"/>
              <a:ext cx="424465" cy="546909"/>
            </a:xfrm>
            <a:custGeom>
              <a:avLst/>
              <a:gdLst/>
              <a:ahLst/>
              <a:cxnLst/>
              <a:rect l="l" t="t" r="r" b="b"/>
              <a:pathLst>
                <a:path w="4465" h="5753" extrusionOk="0">
                  <a:moveTo>
                    <a:pt x="3721" y="0"/>
                  </a:moveTo>
                  <a:lnTo>
                    <a:pt x="4379" y="458"/>
                  </a:lnTo>
                  <a:lnTo>
                    <a:pt x="4179" y="773"/>
                  </a:lnTo>
                  <a:cubicBezTo>
                    <a:pt x="4436" y="1002"/>
                    <a:pt x="4465" y="1374"/>
                    <a:pt x="4265" y="1660"/>
                  </a:cubicBezTo>
                  <a:lnTo>
                    <a:pt x="4064" y="2003"/>
                  </a:lnTo>
                  <a:lnTo>
                    <a:pt x="3750" y="2461"/>
                  </a:lnTo>
                  <a:lnTo>
                    <a:pt x="3750" y="2461"/>
                  </a:lnTo>
                  <a:lnTo>
                    <a:pt x="3721" y="2519"/>
                  </a:lnTo>
                  <a:lnTo>
                    <a:pt x="3721" y="2519"/>
                  </a:lnTo>
                  <a:cubicBezTo>
                    <a:pt x="3664" y="2576"/>
                    <a:pt x="3635" y="2604"/>
                    <a:pt x="3578" y="2662"/>
                  </a:cubicBezTo>
                  <a:cubicBezTo>
                    <a:pt x="3463" y="2690"/>
                    <a:pt x="3406" y="2719"/>
                    <a:pt x="3377" y="2747"/>
                  </a:cubicBezTo>
                  <a:cubicBezTo>
                    <a:pt x="3349" y="2805"/>
                    <a:pt x="3349" y="2862"/>
                    <a:pt x="3349" y="2919"/>
                  </a:cubicBezTo>
                  <a:cubicBezTo>
                    <a:pt x="3349" y="3034"/>
                    <a:pt x="3320" y="3148"/>
                    <a:pt x="3234" y="3234"/>
                  </a:cubicBezTo>
                  <a:lnTo>
                    <a:pt x="3177" y="3320"/>
                  </a:lnTo>
                  <a:lnTo>
                    <a:pt x="1861" y="5323"/>
                  </a:lnTo>
                  <a:lnTo>
                    <a:pt x="1803" y="5409"/>
                  </a:lnTo>
                  <a:cubicBezTo>
                    <a:pt x="1632" y="5695"/>
                    <a:pt x="1260" y="5753"/>
                    <a:pt x="1002" y="5581"/>
                  </a:cubicBezTo>
                  <a:lnTo>
                    <a:pt x="344" y="5123"/>
                  </a:lnTo>
                  <a:cubicBezTo>
                    <a:pt x="58" y="4951"/>
                    <a:pt x="0" y="4579"/>
                    <a:pt x="172" y="4322"/>
                  </a:cubicBezTo>
                  <a:lnTo>
                    <a:pt x="229" y="4236"/>
                  </a:lnTo>
                  <a:lnTo>
                    <a:pt x="1546" y="2232"/>
                  </a:lnTo>
                  <a:lnTo>
                    <a:pt x="1603" y="2146"/>
                  </a:lnTo>
                  <a:cubicBezTo>
                    <a:pt x="1660" y="2061"/>
                    <a:pt x="1718" y="2003"/>
                    <a:pt x="1803" y="1946"/>
                  </a:cubicBezTo>
                  <a:cubicBezTo>
                    <a:pt x="1947" y="1889"/>
                    <a:pt x="1975" y="1860"/>
                    <a:pt x="1975" y="1832"/>
                  </a:cubicBezTo>
                  <a:cubicBezTo>
                    <a:pt x="2004" y="1774"/>
                    <a:pt x="2032" y="1717"/>
                    <a:pt x="2032" y="1660"/>
                  </a:cubicBezTo>
                  <a:cubicBezTo>
                    <a:pt x="2032" y="1574"/>
                    <a:pt x="2032" y="1488"/>
                    <a:pt x="2090" y="1431"/>
                  </a:cubicBezTo>
                  <a:lnTo>
                    <a:pt x="2090" y="1431"/>
                  </a:lnTo>
                  <a:lnTo>
                    <a:pt x="2118" y="1374"/>
                  </a:lnTo>
                  <a:lnTo>
                    <a:pt x="2433" y="916"/>
                  </a:lnTo>
                  <a:lnTo>
                    <a:pt x="2633" y="572"/>
                  </a:lnTo>
                  <a:cubicBezTo>
                    <a:pt x="2834" y="286"/>
                    <a:pt x="3206" y="172"/>
                    <a:pt x="3521" y="3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57"/>
            <p:cNvSpPr/>
            <p:nvPr/>
          </p:nvSpPr>
          <p:spPr>
            <a:xfrm>
              <a:off x="1680318" y="2468614"/>
              <a:ext cx="386439" cy="522382"/>
            </a:xfrm>
            <a:custGeom>
              <a:avLst/>
              <a:gdLst/>
              <a:ahLst/>
              <a:cxnLst/>
              <a:rect l="l" t="t" r="r" b="b"/>
              <a:pathLst>
                <a:path w="4065" h="5495" extrusionOk="0">
                  <a:moveTo>
                    <a:pt x="3721" y="0"/>
                  </a:moveTo>
                  <a:lnTo>
                    <a:pt x="3978" y="172"/>
                  </a:lnTo>
                  <a:lnTo>
                    <a:pt x="3750" y="515"/>
                  </a:lnTo>
                  <a:cubicBezTo>
                    <a:pt x="4007" y="744"/>
                    <a:pt x="4064" y="1116"/>
                    <a:pt x="3864" y="1402"/>
                  </a:cubicBezTo>
                  <a:lnTo>
                    <a:pt x="3635" y="1746"/>
                  </a:lnTo>
                  <a:lnTo>
                    <a:pt x="3349" y="2204"/>
                  </a:lnTo>
                  <a:lnTo>
                    <a:pt x="3349" y="2204"/>
                  </a:lnTo>
                  <a:lnTo>
                    <a:pt x="3292" y="2261"/>
                  </a:lnTo>
                  <a:lnTo>
                    <a:pt x="3292" y="2261"/>
                  </a:lnTo>
                  <a:cubicBezTo>
                    <a:pt x="3263" y="2290"/>
                    <a:pt x="3206" y="2347"/>
                    <a:pt x="3149" y="2375"/>
                  </a:cubicBezTo>
                  <a:cubicBezTo>
                    <a:pt x="3063" y="2433"/>
                    <a:pt x="2977" y="2433"/>
                    <a:pt x="2948" y="2461"/>
                  </a:cubicBezTo>
                  <a:cubicBezTo>
                    <a:pt x="2920" y="2519"/>
                    <a:pt x="2920" y="2576"/>
                    <a:pt x="2948" y="2633"/>
                  </a:cubicBezTo>
                  <a:cubicBezTo>
                    <a:pt x="2948" y="2747"/>
                    <a:pt x="2891" y="2862"/>
                    <a:pt x="2834" y="2948"/>
                  </a:cubicBezTo>
                  <a:lnTo>
                    <a:pt x="2776" y="3062"/>
                  </a:lnTo>
                  <a:lnTo>
                    <a:pt x="1460" y="5037"/>
                  </a:lnTo>
                  <a:lnTo>
                    <a:pt x="1403" y="5152"/>
                  </a:lnTo>
                  <a:cubicBezTo>
                    <a:pt x="1202" y="5409"/>
                    <a:pt x="859" y="5495"/>
                    <a:pt x="573" y="5295"/>
                  </a:cubicBezTo>
                  <a:lnTo>
                    <a:pt x="344" y="5152"/>
                  </a:lnTo>
                  <a:cubicBezTo>
                    <a:pt x="58" y="4951"/>
                    <a:pt x="0" y="4608"/>
                    <a:pt x="172" y="4322"/>
                  </a:cubicBezTo>
                  <a:lnTo>
                    <a:pt x="229" y="4236"/>
                  </a:lnTo>
                  <a:lnTo>
                    <a:pt x="1546" y="2232"/>
                  </a:lnTo>
                  <a:lnTo>
                    <a:pt x="1603" y="2146"/>
                  </a:lnTo>
                  <a:cubicBezTo>
                    <a:pt x="1660" y="2061"/>
                    <a:pt x="1718" y="2003"/>
                    <a:pt x="1803" y="1975"/>
                  </a:cubicBezTo>
                  <a:cubicBezTo>
                    <a:pt x="1947" y="1889"/>
                    <a:pt x="1975" y="1889"/>
                    <a:pt x="1975" y="1832"/>
                  </a:cubicBezTo>
                  <a:cubicBezTo>
                    <a:pt x="2004" y="1774"/>
                    <a:pt x="2032" y="1717"/>
                    <a:pt x="2032" y="1660"/>
                  </a:cubicBezTo>
                  <a:cubicBezTo>
                    <a:pt x="2032" y="1574"/>
                    <a:pt x="2061" y="1517"/>
                    <a:pt x="2090" y="1431"/>
                  </a:cubicBezTo>
                  <a:lnTo>
                    <a:pt x="2090" y="1431"/>
                  </a:lnTo>
                  <a:lnTo>
                    <a:pt x="2118" y="1374"/>
                  </a:lnTo>
                  <a:lnTo>
                    <a:pt x="2433" y="916"/>
                  </a:lnTo>
                  <a:lnTo>
                    <a:pt x="2633" y="601"/>
                  </a:lnTo>
                  <a:cubicBezTo>
                    <a:pt x="2834" y="286"/>
                    <a:pt x="3206" y="200"/>
                    <a:pt x="3521" y="34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2147;p57"/>
            <p:cNvSpPr/>
            <p:nvPr/>
          </p:nvSpPr>
          <p:spPr>
            <a:xfrm>
              <a:off x="2017705" y="2433250"/>
              <a:ext cx="108849" cy="95255"/>
            </a:xfrm>
            <a:custGeom>
              <a:avLst/>
              <a:gdLst/>
              <a:ahLst/>
              <a:cxnLst/>
              <a:rect l="l" t="t" r="r" b="b"/>
              <a:pathLst>
                <a:path w="1145" h="1002" extrusionOk="0">
                  <a:moveTo>
                    <a:pt x="744" y="229"/>
                  </a:moveTo>
                  <a:lnTo>
                    <a:pt x="458" y="57"/>
                  </a:lnTo>
                  <a:cubicBezTo>
                    <a:pt x="372" y="0"/>
                    <a:pt x="258" y="29"/>
                    <a:pt x="201" y="114"/>
                  </a:cubicBezTo>
                  <a:lnTo>
                    <a:pt x="0" y="429"/>
                  </a:lnTo>
                  <a:lnTo>
                    <a:pt x="429" y="715"/>
                  </a:lnTo>
                  <a:lnTo>
                    <a:pt x="859" y="1002"/>
                  </a:lnTo>
                  <a:lnTo>
                    <a:pt x="1059" y="687"/>
                  </a:lnTo>
                  <a:cubicBezTo>
                    <a:pt x="1145" y="601"/>
                    <a:pt x="1116" y="487"/>
                    <a:pt x="1030" y="4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2148;p57"/>
            <p:cNvSpPr/>
            <p:nvPr/>
          </p:nvSpPr>
          <p:spPr>
            <a:xfrm>
              <a:off x="1887085" y="2525749"/>
              <a:ext cx="198686" cy="165983"/>
            </a:xfrm>
            <a:custGeom>
              <a:avLst/>
              <a:gdLst/>
              <a:ahLst/>
              <a:cxnLst/>
              <a:rect l="l" t="t" r="r" b="b"/>
              <a:pathLst>
                <a:path w="2090" h="1746" extrusionOk="0">
                  <a:moveTo>
                    <a:pt x="458" y="0"/>
                  </a:moveTo>
                  <a:lnTo>
                    <a:pt x="0" y="687"/>
                  </a:lnTo>
                  <a:lnTo>
                    <a:pt x="1632" y="1746"/>
                  </a:lnTo>
                  <a:lnTo>
                    <a:pt x="2090" y="1088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2149;p57"/>
            <p:cNvSpPr/>
            <p:nvPr/>
          </p:nvSpPr>
          <p:spPr>
            <a:xfrm>
              <a:off x="1201475" y="2457682"/>
              <a:ext cx="307535" cy="157903"/>
            </a:xfrm>
            <a:custGeom>
              <a:avLst/>
              <a:gdLst/>
              <a:ahLst/>
              <a:cxnLst/>
              <a:rect l="l" t="t" r="r" b="b"/>
              <a:pathLst>
                <a:path w="3235" h="1661" extrusionOk="0">
                  <a:moveTo>
                    <a:pt x="3063" y="1"/>
                  </a:moveTo>
                  <a:lnTo>
                    <a:pt x="0" y="1174"/>
                  </a:lnTo>
                  <a:lnTo>
                    <a:pt x="201" y="1660"/>
                  </a:lnTo>
                  <a:lnTo>
                    <a:pt x="3234" y="487"/>
                  </a:lnTo>
                  <a:lnTo>
                    <a:pt x="306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57"/>
            <p:cNvSpPr/>
            <p:nvPr/>
          </p:nvSpPr>
          <p:spPr>
            <a:xfrm>
              <a:off x="1201475" y="2457682"/>
              <a:ext cx="299360" cy="130714"/>
            </a:xfrm>
            <a:custGeom>
              <a:avLst/>
              <a:gdLst/>
              <a:ahLst/>
              <a:cxnLst/>
              <a:rect l="l" t="t" r="r" b="b"/>
              <a:pathLst>
                <a:path w="3149" h="1375" extrusionOk="0">
                  <a:moveTo>
                    <a:pt x="3063" y="1"/>
                  </a:moveTo>
                  <a:lnTo>
                    <a:pt x="0" y="1174"/>
                  </a:lnTo>
                  <a:lnTo>
                    <a:pt x="86" y="1374"/>
                  </a:lnTo>
                  <a:lnTo>
                    <a:pt x="3149" y="201"/>
                  </a:lnTo>
                  <a:lnTo>
                    <a:pt x="306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57"/>
            <p:cNvSpPr/>
            <p:nvPr/>
          </p:nvSpPr>
          <p:spPr>
            <a:xfrm>
              <a:off x="1100801" y="2340656"/>
              <a:ext cx="506126" cy="394615"/>
            </a:xfrm>
            <a:custGeom>
              <a:avLst/>
              <a:gdLst/>
              <a:ahLst/>
              <a:cxnLst/>
              <a:rect l="l" t="t" r="r" b="b"/>
              <a:pathLst>
                <a:path w="5324" h="4151" extrusionOk="0">
                  <a:moveTo>
                    <a:pt x="916" y="3750"/>
                  </a:moveTo>
                  <a:cubicBezTo>
                    <a:pt x="745" y="3779"/>
                    <a:pt x="544" y="3693"/>
                    <a:pt x="487" y="3521"/>
                  </a:cubicBezTo>
                  <a:lnTo>
                    <a:pt x="58" y="2462"/>
                  </a:lnTo>
                  <a:cubicBezTo>
                    <a:pt x="1" y="2290"/>
                    <a:pt x="86" y="2090"/>
                    <a:pt x="229" y="2004"/>
                  </a:cubicBezTo>
                  <a:lnTo>
                    <a:pt x="229" y="1976"/>
                  </a:lnTo>
                  <a:cubicBezTo>
                    <a:pt x="344" y="1689"/>
                    <a:pt x="487" y="1403"/>
                    <a:pt x="659" y="1146"/>
                  </a:cubicBezTo>
                  <a:lnTo>
                    <a:pt x="659" y="1146"/>
                  </a:lnTo>
                  <a:cubicBezTo>
                    <a:pt x="830" y="1060"/>
                    <a:pt x="1031" y="1146"/>
                    <a:pt x="1088" y="1317"/>
                  </a:cubicBezTo>
                  <a:lnTo>
                    <a:pt x="2004" y="3693"/>
                  </a:lnTo>
                  <a:cubicBezTo>
                    <a:pt x="2061" y="3865"/>
                    <a:pt x="1975" y="4065"/>
                    <a:pt x="1804" y="4151"/>
                  </a:cubicBezTo>
                  <a:lnTo>
                    <a:pt x="1804" y="4151"/>
                  </a:lnTo>
                  <a:cubicBezTo>
                    <a:pt x="1517" y="4065"/>
                    <a:pt x="1231" y="3922"/>
                    <a:pt x="945" y="3807"/>
                  </a:cubicBezTo>
                  <a:lnTo>
                    <a:pt x="945" y="3750"/>
                  </a:lnTo>
                  <a:close/>
                  <a:moveTo>
                    <a:pt x="3521" y="1"/>
                  </a:moveTo>
                  <a:lnTo>
                    <a:pt x="3521" y="1"/>
                  </a:lnTo>
                  <a:cubicBezTo>
                    <a:pt x="3320" y="87"/>
                    <a:pt x="3234" y="259"/>
                    <a:pt x="3320" y="459"/>
                  </a:cubicBezTo>
                  <a:lnTo>
                    <a:pt x="4236" y="2834"/>
                  </a:lnTo>
                  <a:cubicBezTo>
                    <a:pt x="4293" y="3006"/>
                    <a:pt x="4494" y="3092"/>
                    <a:pt x="4665" y="3035"/>
                  </a:cubicBezTo>
                  <a:lnTo>
                    <a:pt x="4665" y="3035"/>
                  </a:lnTo>
                  <a:cubicBezTo>
                    <a:pt x="4837" y="2949"/>
                    <a:pt x="4923" y="2777"/>
                    <a:pt x="4894" y="2605"/>
                  </a:cubicBezTo>
                  <a:cubicBezTo>
                    <a:pt x="5066" y="2548"/>
                    <a:pt x="5152" y="2348"/>
                    <a:pt x="5095" y="2176"/>
                  </a:cubicBezTo>
                  <a:lnTo>
                    <a:pt x="5095" y="2147"/>
                  </a:lnTo>
                  <a:cubicBezTo>
                    <a:pt x="5238" y="2062"/>
                    <a:pt x="5324" y="1861"/>
                    <a:pt x="5266" y="1689"/>
                  </a:cubicBezTo>
                  <a:lnTo>
                    <a:pt x="4837" y="602"/>
                  </a:lnTo>
                  <a:cubicBezTo>
                    <a:pt x="4780" y="430"/>
                    <a:pt x="4580" y="344"/>
                    <a:pt x="4408" y="402"/>
                  </a:cubicBezTo>
                  <a:lnTo>
                    <a:pt x="4408" y="373"/>
                  </a:lnTo>
                  <a:cubicBezTo>
                    <a:pt x="4122" y="201"/>
                    <a:pt x="3835" y="87"/>
                    <a:pt x="35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2152;p57"/>
            <p:cNvSpPr/>
            <p:nvPr/>
          </p:nvSpPr>
          <p:spPr>
            <a:xfrm>
              <a:off x="1484389" y="2452263"/>
              <a:ext cx="119877" cy="179673"/>
            </a:xfrm>
            <a:custGeom>
              <a:avLst/>
              <a:gdLst/>
              <a:ahLst/>
              <a:cxnLst/>
              <a:rect l="l" t="t" r="r" b="b"/>
              <a:pathLst>
                <a:path w="1261" h="1890" extrusionOk="0">
                  <a:moveTo>
                    <a:pt x="1" y="1116"/>
                  </a:moveTo>
                  <a:lnTo>
                    <a:pt x="201" y="1660"/>
                  </a:lnTo>
                  <a:cubicBezTo>
                    <a:pt x="201" y="1689"/>
                    <a:pt x="230" y="1717"/>
                    <a:pt x="258" y="1746"/>
                  </a:cubicBezTo>
                  <a:cubicBezTo>
                    <a:pt x="344" y="1861"/>
                    <a:pt x="516" y="1889"/>
                    <a:pt x="630" y="1861"/>
                  </a:cubicBezTo>
                  <a:cubicBezTo>
                    <a:pt x="802" y="1775"/>
                    <a:pt x="888" y="1603"/>
                    <a:pt x="859" y="1431"/>
                  </a:cubicBezTo>
                  <a:cubicBezTo>
                    <a:pt x="1031" y="1374"/>
                    <a:pt x="1117" y="1174"/>
                    <a:pt x="1060" y="1002"/>
                  </a:cubicBezTo>
                  <a:lnTo>
                    <a:pt x="1060" y="973"/>
                  </a:lnTo>
                  <a:cubicBezTo>
                    <a:pt x="1174" y="888"/>
                    <a:pt x="1260" y="744"/>
                    <a:pt x="1260" y="601"/>
                  </a:cubicBezTo>
                  <a:cubicBezTo>
                    <a:pt x="1231" y="573"/>
                    <a:pt x="1231" y="544"/>
                    <a:pt x="1231" y="515"/>
                  </a:cubicBezTo>
                  <a:lnTo>
                    <a:pt x="1031" y="0"/>
                  </a:lnTo>
                  <a:cubicBezTo>
                    <a:pt x="1088" y="172"/>
                    <a:pt x="1003" y="372"/>
                    <a:pt x="859" y="458"/>
                  </a:cubicBezTo>
                  <a:lnTo>
                    <a:pt x="859" y="487"/>
                  </a:lnTo>
                  <a:cubicBezTo>
                    <a:pt x="1231" y="1031"/>
                    <a:pt x="430" y="1660"/>
                    <a:pt x="1" y="111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57"/>
            <p:cNvSpPr/>
            <p:nvPr/>
          </p:nvSpPr>
          <p:spPr>
            <a:xfrm>
              <a:off x="1127990" y="2626328"/>
              <a:ext cx="168835" cy="141647"/>
            </a:xfrm>
            <a:custGeom>
              <a:avLst/>
              <a:gdLst/>
              <a:ahLst/>
              <a:cxnLst/>
              <a:rect l="l" t="t" r="r" b="b"/>
              <a:pathLst>
                <a:path w="1776" h="1490" extrusionOk="0">
                  <a:moveTo>
                    <a:pt x="1718" y="688"/>
                  </a:moveTo>
                  <a:lnTo>
                    <a:pt x="1518" y="144"/>
                  </a:lnTo>
                  <a:cubicBezTo>
                    <a:pt x="1260" y="487"/>
                    <a:pt x="745" y="545"/>
                    <a:pt x="430" y="259"/>
                  </a:cubicBezTo>
                  <a:lnTo>
                    <a:pt x="430" y="201"/>
                  </a:lnTo>
                  <a:cubicBezTo>
                    <a:pt x="258" y="259"/>
                    <a:pt x="87" y="173"/>
                    <a:pt x="1" y="1"/>
                  </a:cubicBezTo>
                  <a:lnTo>
                    <a:pt x="201" y="516"/>
                  </a:lnTo>
                  <a:cubicBezTo>
                    <a:pt x="287" y="688"/>
                    <a:pt x="459" y="774"/>
                    <a:pt x="630" y="745"/>
                  </a:cubicBezTo>
                  <a:lnTo>
                    <a:pt x="630" y="774"/>
                  </a:lnTo>
                  <a:cubicBezTo>
                    <a:pt x="688" y="1489"/>
                    <a:pt x="1775" y="1403"/>
                    <a:pt x="1718" y="68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57"/>
            <p:cNvSpPr/>
            <p:nvPr/>
          </p:nvSpPr>
          <p:spPr>
            <a:xfrm>
              <a:off x="1100801" y="2531167"/>
              <a:ext cx="68067" cy="119782"/>
            </a:xfrm>
            <a:custGeom>
              <a:avLst/>
              <a:gdLst/>
              <a:ahLst/>
              <a:cxnLst/>
              <a:rect l="l" t="t" r="r" b="b"/>
              <a:pathLst>
                <a:path w="716" h="1260" extrusionOk="0">
                  <a:moveTo>
                    <a:pt x="229" y="0"/>
                  </a:moveTo>
                  <a:cubicBezTo>
                    <a:pt x="86" y="86"/>
                    <a:pt x="1" y="258"/>
                    <a:pt x="58" y="430"/>
                  </a:cubicBezTo>
                  <a:lnTo>
                    <a:pt x="287" y="1002"/>
                  </a:lnTo>
                  <a:cubicBezTo>
                    <a:pt x="344" y="1174"/>
                    <a:pt x="544" y="1260"/>
                    <a:pt x="716" y="12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57"/>
            <p:cNvSpPr/>
            <p:nvPr/>
          </p:nvSpPr>
          <p:spPr>
            <a:xfrm>
              <a:off x="1517092" y="2370602"/>
              <a:ext cx="70823" cy="130714"/>
            </a:xfrm>
            <a:custGeom>
              <a:avLst/>
              <a:gdLst/>
              <a:ahLst/>
              <a:cxnLst/>
              <a:rect l="l" t="t" r="r" b="b"/>
              <a:pathLst>
                <a:path w="745" h="1375" extrusionOk="0">
                  <a:moveTo>
                    <a:pt x="0" y="1"/>
                  </a:moveTo>
                  <a:lnTo>
                    <a:pt x="515" y="1374"/>
                  </a:lnTo>
                  <a:cubicBezTo>
                    <a:pt x="515" y="1346"/>
                    <a:pt x="515" y="1346"/>
                    <a:pt x="515" y="1346"/>
                  </a:cubicBezTo>
                  <a:lnTo>
                    <a:pt x="515" y="1289"/>
                  </a:lnTo>
                  <a:cubicBezTo>
                    <a:pt x="687" y="1203"/>
                    <a:pt x="744" y="1031"/>
                    <a:pt x="687" y="859"/>
                  </a:cubicBezTo>
                  <a:lnTo>
                    <a:pt x="458" y="287"/>
                  </a:lnTo>
                  <a:cubicBezTo>
                    <a:pt x="401" y="115"/>
                    <a:pt x="229" y="29"/>
                    <a:pt x="29" y="87"/>
                  </a:cubicBezTo>
                  <a:lnTo>
                    <a:pt x="29" y="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57"/>
            <p:cNvSpPr/>
            <p:nvPr/>
          </p:nvSpPr>
          <p:spPr>
            <a:xfrm>
              <a:off x="4017400" y="2182943"/>
              <a:ext cx="46297" cy="160565"/>
            </a:xfrm>
            <a:custGeom>
              <a:avLst/>
              <a:gdLst/>
              <a:ahLst/>
              <a:cxnLst/>
              <a:rect l="l" t="t" r="r" b="b"/>
              <a:pathLst>
                <a:path w="487" h="1689" extrusionOk="0">
                  <a:moveTo>
                    <a:pt x="29" y="687"/>
                  </a:moveTo>
                  <a:cubicBezTo>
                    <a:pt x="58" y="458"/>
                    <a:pt x="143" y="29"/>
                    <a:pt x="315" y="0"/>
                  </a:cubicBezTo>
                  <a:cubicBezTo>
                    <a:pt x="401" y="0"/>
                    <a:pt x="487" y="0"/>
                    <a:pt x="401" y="200"/>
                  </a:cubicBezTo>
                  <a:cubicBezTo>
                    <a:pt x="258" y="515"/>
                    <a:pt x="172" y="887"/>
                    <a:pt x="172" y="1231"/>
                  </a:cubicBezTo>
                  <a:cubicBezTo>
                    <a:pt x="143" y="1689"/>
                    <a:pt x="0" y="944"/>
                    <a:pt x="29" y="68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57"/>
            <p:cNvSpPr/>
            <p:nvPr/>
          </p:nvSpPr>
          <p:spPr>
            <a:xfrm>
              <a:off x="3892199" y="2199199"/>
              <a:ext cx="133471" cy="84418"/>
            </a:xfrm>
            <a:custGeom>
              <a:avLst/>
              <a:gdLst/>
              <a:ahLst/>
              <a:cxnLst/>
              <a:rect l="l" t="t" r="r" b="b"/>
              <a:pathLst>
                <a:path w="1404" h="888" extrusionOk="0">
                  <a:moveTo>
                    <a:pt x="1403" y="688"/>
                  </a:moveTo>
                  <a:cubicBezTo>
                    <a:pt x="1346" y="287"/>
                    <a:pt x="1003" y="1"/>
                    <a:pt x="602" y="29"/>
                  </a:cubicBezTo>
                  <a:cubicBezTo>
                    <a:pt x="401" y="29"/>
                    <a:pt x="201" y="29"/>
                    <a:pt x="1" y="87"/>
                  </a:cubicBezTo>
                  <a:cubicBezTo>
                    <a:pt x="230" y="630"/>
                    <a:pt x="831" y="888"/>
                    <a:pt x="1403" y="68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57"/>
            <p:cNvSpPr/>
            <p:nvPr/>
          </p:nvSpPr>
          <p:spPr>
            <a:xfrm>
              <a:off x="4025576" y="2199199"/>
              <a:ext cx="133376" cy="84418"/>
            </a:xfrm>
            <a:custGeom>
              <a:avLst/>
              <a:gdLst/>
              <a:ahLst/>
              <a:cxnLst/>
              <a:rect l="l" t="t" r="r" b="b"/>
              <a:pathLst>
                <a:path w="1403" h="888" extrusionOk="0">
                  <a:moveTo>
                    <a:pt x="0" y="688"/>
                  </a:moveTo>
                  <a:cubicBezTo>
                    <a:pt x="29" y="287"/>
                    <a:pt x="401" y="1"/>
                    <a:pt x="802" y="29"/>
                  </a:cubicBezTo>
                  <a:cubicBezTo>
                    <a:pt x="1002" y="29"/>
                    <a:pt x="1202" y="29"/>
                    <a:pt x="1403" y="87"/>
                  </a:cubicBezTo>
                  <a:cubicBezTo>
                    <a:pt x="1174" y="630"/>
                    <a:pt x="544" y="888"/>
                    <a:pt x="0" y="68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57"/>
            <p:cNvSpPr/>
            <p:nvPr/>
          </p:nvSpPr>
          <p:spPr>
            <a:xfrm>
              <a:off x="3786106" y="2253672"/>
              <a:ext cx="500707" cy="272171"/>
            </a:xfrm>
            <a:custGeom>
              <a:avLst/>
              <a:gdLst/>
              <a:ahLst/>
              <a:cxnLst/>
              <a:rect l="l" t="t" r="r" b="b"/>
              <a:pathLst>
                <a:path w="5267" h="2863" extrusionOk="0">
                  <a:moveTo>
                    <a:pt x="2147" y="2833"/>
                  </a:moveTo>
                  <a:cubicBezTo>
                    <a:pt x="2405" y="2862"/>
                    <a:pt x="2491" y="2719"/>
                    <a:pt x="2576" y="2719"/>
                  </a:cubicBezTo>
                  <a:cubicBezTo>
                    <a:pt x="2662" y="2719"/>
                    <a:pt x="2777" y="2862"/>
                    <a:pt x="2977" y="2833"/>
                  </a:cubicBezTo>
                  <a:cubicBezTo>
                    <a:pt x="4236" y="2690"/>
                    <a:pt x="5267" y="0"/>
                    <a:pt x="2405" y="86"/>
                  </a:cubicBezTo>
                  <a:cubicBezTo>
                    <a:pt x="1" y="143"/>
                    <a:pt x="831" y="2719"/>
                    <a:pt x="2147" y="283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57"/>
            <p:cNvSpPr/>
            <p:nvPr/>
          </p:nvSpPr>
          <p:spPr>
            <a:xfrm>
              <a:off x="3881362" y="2264509"/>
              <a:ext cx="171497" cy="125296"/>
            </a:xfrm>
            <a:custGeom>
              <a:avLst/>
              <a:gdLst/>
              <a:ahLst/>
              <a:cxnLst/>
              <a:rect l="l" t="t" r="r" b="b"/>
              <a:pathLst>
                <a:path w="1804" h="1318" extrusionOk="0">
                  <a:moveTo>
                    <a:pt x="687" y="230"/>
                  </a:moveTo>
                  <a:cubicBezTo>
                    <a:pt x="258" y="459"/>
                    <a:pt x="0" y="831"/>
                    <a:pt x="115" y="1060"/>
                  </a:cubicBezTo>
                  <a:cubicBezTo>
                    <a:pt x="229" y="1317"/>
                    <a:pt x="687" y="1317"/>
                    <a:pt x="1117" y="1117"/>
                  </a:cubicBezTo>
                  <a:cubicBezTo>
                    <a:pt x="1546" y="888"/>
                    <a:pt x="1803" y="516"/>
                    <a:pt x="1689" y="287"/>
                  </a:cubicBezTo>
                  <a:cubicBezTo>
                    <a:pt x="1574" y="29"/>
                    <a:pt x="1117" y="1"/>
                    <a:pt x="687" y="23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57"/>
            <p:cNvSpPr/>
            <p:nvPr/>
          </p:nvSpPr>
          <p:spPr>
            <a:xfrm>
              <a:off x="3310020" y="2414142"/>
              <a:ext cx="511545" cy="326548"/>
            </a:xfrm>
            <a:custGeom>
              <a:avLst/>
              <a:gdLst/>
              <a:ahLst/>
              <a:cxnLst/>
              <a:rect l="l" t="t" r="r" b="b"/>
              <a:pathLst>
                <a:path w="5381" h="3435" extrusionOk="0">
                  <a:moveTo>
                    <a:pt x="830" y="945"/>
                  </a:moveTo>
                  <a:lnTo>
                    <a:pt x="830" y="945"/>
                  </a:lnTo>
                  <a:cubicBezTo>
                    <a:pt x="1116" y="487"/>
                    <a:pt x="1746" y="373"/>
                    <a:pt x="2204" y="688"/>
                  </a:cubicBezTo>
                  <a:lnTo>
                    <a:pt x="2576" y="916"/>
                  </a:lnTo>
                  <a:lnTo>
                    <a:pt x="2805" y="573"/>
                  </a:lnTo>
                  <a:cubicBezTo>
                    <a:pt x="3120" y="115"/>
                    <a:pt x="3749" y="1"/>
                    <a:pt x="4207" y="315"/>
                  </a:cubicBezTo>
                  <a:lnTo>
                    <a:pt x="4207" y="315"/>
                  </a:lnTo>
                  <a:cubicBezTo>
                    <a:pt x="5381" y="1117"/>
                    <a:pt x="4121" y="2548"/>
                    <a:pt x="3034" y="3435"/>
                  </a:cubicBezTo>
                  <a:cubicBezTo>
                    <a:pt x="1832" y="3149"/>
                    <a:pt x="0" y="2118"/>
                    <a:pt x="830" y="94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57"/>
            <p:cNvSpPr/>
            <p:nvPr/>
          </p:nvSpPr>
          <p:spPr>
            <a:xfrm>
              <a:off x="3386167" y="2476695"/>
              <a:ext cx="106188" cy="122539"/>
            </a:xfrm>
            <a:custGeom>
              <a:avLst/>
              <a:gdLst/>
              <a:ahLst/>
              <a:cxnLst/>
              <a:rect l="l" t="t" r="r" b="b"/>
              <a:pathLst>
                <a:path w="1117" h="1289" extrusionOk="0">
                  <a:moveTo>
                    <a:pt x="201" y="487"/>
                  </a:moveTo>
                  <a:cubicBezTo>
                    <a:pt x="1" y="774"/>
                    <a:pt x="1" y="1117"/>
                    <a:pt x="201" y="1203"/>
                  </a:cubicBezTo>
                  <a:cubicBezTo>
                    <a:pt x="401" y="1289"/>
                    <a:pt x="716" y="1117"/>
                    <a:pt x="916" y="831"/>
                  </a:cubicBezTo>
                  <a:cubicBezTo>
                    <a:pt x="1088" y="516"/>
                    <a:pt x="1117" y="201"/>
                    <a:pt x="916" y="115"/>
                  </a:cubicBezTo>
                  <a:cubicBezTo>
                    <a:pt x="716" y="1"/>
                    <a:pt x="401" y="173"/>
                    <a:pt x="201" y="48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57"/>
            <p:cNvSpPr/>
            <p:nvPr/>
          </p:nvSpPr>
          <p:spPr>
            <a:xfrm>
              <a:off x="3573921" y="2452263"/>
              <a:ext cx="76242" cy="81661"/>
            </a:xfrm>
            <a:custGeom>
              <a:avLst/>
              <a:gdLst/>
              <a:ahLst/>
              <a:cxnLst/>
              <a:rect l="l" t="t" r="r" b="b"/>
              <a:pathLst>
                <a:path w="802" h="859" extrusionOk="0">
                  <a:moveTo>
                    <a:pt x="143" y="287"/>
                  </a:moveTo>
                  <a:cubicBezTo>
                    <a:pt x="0" y="487"/>
                    <a:pt x="0" y="716"/>
                    <a:pt x="115" y="773"/>
                  </a:cubicBezTo>
                  <a:cubicBezTo>
                    <a:pt x="258" y="859"/>
                    <a:pt x="487" y="773"/>
                    <a:pt x="659" y="573"/>
                  </a:cubicBezTo>
                  <a:cubicBezTo>
                    <a:pt x="802" y="372"/>
                    <a:pt x="802" y="143"/>
                    <a:pt x="687" y="58"/>
                  </a:cubicBezTo>
                  <a:cubicBezTo>
                    <a:pt x="544" y="0"/>
                    <a:pt x="315" y="86"/>
                    <a:pt x="143" y="28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Conclusion:</a:t>
            </a:r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6"/>
          </p:nvPr>
        </p:nvSpPr>
        <p:spPr>
          <a:xfrm>
            <a:off x="340561" y="1134844"/>
            <a:ext cx="8236052" cy="2761366"/>
          </a:xfrm>
        </p:spPr>
        <p:txBody>
          <a:bodyPr/>
          <a:lstStyle/>
          <a:p>
            <a:pPr marL="488950" indent="-34290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  <a:ea typeface="Arial"/>
                <a:cs typeface="Arial"/>
                <a:sym typeface="Arial"/>
              </a:rPr>
              <a:t>It is the increase of blood glucose above normal level .</a:t>
            </a:r>
          </a:p>
          <a:p>
            <a:pPr marL="488950" indent="-34290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l-GR" sz="24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  <a:ea typeface="Arial"/>
                <a:cs typeface="Arial"/>
                <a:sym typeface="Arial"/>
              </a:rPr>
              <a:t>β</a:t>
            </a:r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  <a:ea typeface="Arial"/>
                <a:cs typeface="Arial"/>
                <a:sym typeface="Arial"/>
              </a:rPr>
              <a:t>-cell destruction – complete lake of insulin </a:t>
            </a:r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  <a:ea typeface="Arial"/>
                <a:cs typeface="Arial"/>
                <a:sym typeface="Arial"/>
              </a:rPr>
              <a:t>.</a:t>
            </a:r>
          </a:p>
          <a:p>
            <a:pPr marL="488950" indent="-34290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  <a:ea typeface="Arial"/>
                <a:cs typeface="Arial"/>
                <a:sym typeface="Arial"/>
              </a:rPr>
              <a:t>About 10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  <a:ea typeface="Arial"/>
                <a:cs typeface="Arial"/>
                <a:sym typeface="Arial"/>
              </a:rPr>
              <a:t>% of people with DM have type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  <a:ea typeface="Arial"/>
                <a:cs typeface="Arial"/>
                <a:sym typeface="Arial"/>
              </a:rPr>
              <a:t>1</a:t>
            </a:r>
            <a:endParaRPr lang="en-GB" sz="2400" dirty="0">
              <a:solidFill>
                <a:schemeClr val="bg2">
                  <a:lumMod val="50000"/>
                </a:schemeClr>
              </a:solidFill>
              <a:latin typeface="Alata" panose="020B0604020202020204" charset="0"/>
              <a:ea typeface="Arial"/>
              <a:cs typeface="Arial"/>
              <a:sym typeface="Arial"/>
            </a:endParaRPr>
          </a:p>
          <a:p>
            <a:pPr marL="488950" indent="-34290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  <a:ea typeface="Arial"/>
                <a:cs typeface="Arial"/>
                <a:sym typeface="Arial"/>
              </a:rPr>
              <a:t>Usually during childhood or puberty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  <a:ea typeface="Arial"/>
                <a:cs typeface="Arial"/>
                <a:sym typeface="Arial"/>
              </a:rPr>
              <a:t>.</a:t>
            </a:r>
          </a:p>
          <a:p>
            <a:pPr marL="488950" indent="-34290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  <a:ea typeface="Arial"/>
                <a:cs typeface="Arial"/>
                <a:sym typeface="Arial"/>
              </a:rPr>
              <a:t>Treatment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  <a:ea typeface="Arial"/>
                <a:cs typeface="Arial"/>
                <a:sym typeface="Arial"/>
              </a:rPr>
              <a:t>by insulin necessary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  <a:ea typeface="Arial"/>
                <a:cs typeface="Arial"/>
                <a:sym typeface="Arial"/>
              </a:rPr>
              <a:t>.</a:t>
            </a:r>
          </a:p>
          <a:p>
            <a:pPr marL="488950" indent="-342900" algn="l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2">
                  <a:lumMod val="50000"/>
                </a:schemeClr>
              </a:solidFill>
              <a:latin typeface="Alata" panose="020B0604020202020204" charset="0"/>
              <a:ea typeface="Arial"/>
              <a:cs typeface="Arial"/>
              <a:sym typeface="Arial"/>
            </a:endParaRPr>
          </a:p>
          <a:p>
            <a:pPr marL="488950" indent="-342900" algn="l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540" y="3445566"/>
            <a:ext cx="2918460" cy="169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133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F1E1F-25B8-4CAC-A1C5-FE66350C9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224" y="792518"/>
            <a:ext cx="9144000" cy="1273324"/>
          </a:xfrm>
        </p:spPr>
        <p:txBody>
          <a:bodyPr/>
          <a:lstStyle/>
          <a:p>
            <a:r>
              <a:rPr lang="en-GB" sz="3600" dirty="0"/>
              <a:t>References :</a:t>
            </a:r>
            <a:br>
              <a:rPr lang="en-GB" sz="3600" dirty="0"/>
            </a:br>
            <a:endParaRPr lang="en-US" sz="20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CAC383A-BAA2-47FC-8CA8-AE294C34BCAA}"/>
              </a:ext>
            </a:extLst>
          </p:cNvPr>
          <p:cNvSpPr>
            <a:spLocks noGrp="1"/>
          </p:cNvSpPr>
          <p:nvPr>
            <p:ph type="title" idx="3"/>
          </p:nvPr>
        </p:nvSpPr>
        <p:spPr>
          <a:xfrm>
            <a:off x="197224" y="1567726"/>
            <a:ext cx="9144000" cy="3575774"/>
          </a:xfrm>
        </p:spPr>
        <p:txBody>
          <a:bodyPr/>
          <a:lstStyle/>
          <a:p>
            <a:pPr algn="l"/>
            <a:r>
              <a:rPr lang="en-GB" altLang="en-US" sz="1400" b="1" dirty="0">
                <a:solidFill>
                  <a:schemeClr val="bg2">
                    <a:lumMod val="50000"/>
                  </a:schemeClr>
                </a:solidFill>
              </a:rPr>
              <a:t>1.     National Diabetes Fact Sheet 2003, DEPARTMENT OF HEALTH AND HUMAN SERVICES </a:t>
            </a:r>
            <a: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  <a:t>Centres for Disease Control and Prevention</a:t>
            </a:r>
            <a:b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altLang="en-US" sz="1400" b="1" dirty="0">
                <a:solidFill>
                  <a:schemeClr val="bg2">
                    <a:lumMod val="50000"/>
                  </a:schemeClr>
                </a:solidFill>
              </a:rPr>
              <a:t>2. World Health Organization</a:t>
            </a:r>
            <a: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  <a:t>. Definition, Diagnosis and Classification of Diabetes Mellitus and its Complications. Report of WHO. </a:t>
            </a:r>
            <a:r>
              <a:rPr lang="en-GB" altLang="en-US" sz="1400" b="1" dirty="0">
                <a:solidFill>
                  <a:schemeClr val="bg2">
                    <a:lumMod val="50000"/>
                  </a:schemeClr>
                </a:solidFill>
              </a:rPr>
              <a:t>Department of Non-communicable Disease Surveillance. Geneva</a:t>
            </a:r>
            <a: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  <a:t> 2022 </a:t>
            </a:r>
            <a:b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altLang="en-US" sz="1400" b="1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GB" altLang="en-US" sz="1400" b="1" dirty="0">
                <a:solidFill>
                  <a:schemeClr val="bg2">
                    <a:lumMod val="50000"/>
                  </a:schemeClr>
                </a:solidFill>
              </a:rPr>
              <a:t>Academy of Medicine</a:t>
            </a:r>
            <a: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  <a:t>. Clinical Practice Guidelines. Management of type 1 diabetes mellitus. MOH/P/PAK/87.04(GU), 2019. </a:t>
            </a:r>
            <a:b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altLang="en-US" sz="1400" b="1" dirty="0">
                <a:solidFill>
                  <a:schemeClr val="bg2">
                    <a:lumMod val="50000"/>
                  </a:schemeClr>
                </a:solidFill>
              </a:rPr>
              <a:t>4.</a:t>
            </a:r>
            <a: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  <a:t>NHS. </a:t>
            </a:r>
            <a:r>
              <a:rPr lang="en-GB" altLang="en-US" sz="1400" b="1" dirty="0">
                <a:solidFill>
                  <a:schemeClr val="bg2">
                    <a:lumMod val="50000"/>
                  </a:schemeClr>
                </a:solidFill>
              </a:rPr>
              <a:t>Diabetes - insulin initiation - University Hospitals of Leicester NHS Trust </a:t>
            </a:r>
            <a: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  <a:t>Working in partnership with PCTs across Leicestershire and Rutland, May 2008. </a:t>
            </a:r>
            <a:b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GB" altLang="en-US" sz="1400" dirty="0">
                <a:solidFill>
                  <a:schemeClr val="bg2">
                    <a:lumMod val="50000"/>
                  </a:schemeClr>
                </a:solidFill>
              </a:rPr>
            </a:br>
            <a:endParaRPr lang="en-GB" alt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90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42D58-A769-4DD1-9D40-C20F0F74C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850" y="1047262"/>
            <a:ext cx="7715400" cy="1524488"/>
          </a:xfrm>
        </p:spPr>
        <p:txBody>
          <a:bodyPr/>
          <a:lstStyle/>
          <a:p>
            <a:r>
              <a:rPr lang="en" sz="7200" dirty="0">
                <a:solidFill>
                  <a:schemeClr val="bg2">
                    <a:lumMod val="50000"/>
                  </a:schemeClr>
                </a:solidFill>
              </a:rPr>
              <a:t>THANKS!</a:t>
            </a:r>
            <a:endParaRPr lang="en-US" sz="7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13AAED-519A-41CC-BB6B-3BBEB602F36D}"/>
              </a:ext>
            </a:extLst>
          </p:cNvPr>
          <p:cNvSpPr txBox="1"/>
          <p:nvPr/>
        </p:nvSpPr>
        <p:spPr>
          <a:xfrm>
            <a:off x="542850" y="2800350"/>
            <a:ext cx="64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lata" panose="020B0604020202020204" charset="0"/>
              </a:rPr>
              <a:t>Do you have any questions ? </a:t>
            </a:r>
          </a:p>
        </p:txBody>
      </p:sp>
    </p:spTree>
    <p:extLst>
      <p:ext uri="{BB962C8B-B14F-4D97-AF65-F5344CB8AC3E}">
        <p14:creationId xmlns:p14="http://schemas.microsoft.com/office/powerpoint/2010/main" val="188379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35"/>
          <p:cNvSpPr txBox="1">
            <a:spLocks noGrp="1"/>
          </p:cNvSpPr>
          <p:nvPr>
            <p:ph type="title"/>
          </p:nvPr>
        </p:nvSpPr>
        <p:spPr>
          <a:xfrm>
            <a:off x="714300" y="430675"/>
            <a:ext cx="7715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GB" sz="3600" b="1" dirty="0">
                <a:solidFill>
                  <a:schemeClr val="tx1"/>
                </a:solidFill>
                <a:latin typeface="Baskerville Old Face" panose="02020602080505020303" pitchFamily="18" charset="0"/>
                <a:ea typeface="+mj-ea"/>
                <a:cs typeface="+mj-cs"/>
              </a:rPr>
              <a:t>Objectives:</a:t>
            </a:r>
          </a:p>
        </p:txBody>
      </p:sp>
      <p:sp>
        <p:nvSpPr>
          <p:cNvPr id="414" name="Google Shape;414;p35"/>
          <p:cNvSpPr txBox="1">
            <a:spLocks noGrp="1"/>
          </p:cNvSpPr>
          <p:nvPr>
            <p:ph type="title" idx="3"/>
          </p:nvPr>
        </p:nvSpPr>
        <p:spPr>
          <a:xfrm>
            <a:off x="733950" y="1241555"/>
            <a:ext cx="6026982" cy="58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en" dirty="0">
                <a:solidFill>
                  <a:schemeClr val="bg2">
                    <a:lumMod val="50000"/>
                  </a:schemeClr>
                </a:solidFill>
              </a:rPr>
              <a:t>. Define Diabetes type I      </a:t>
            </a:r>
            <a:endParaRPr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17" name="Google Shape;417;p35"/>
          <p:cNvSpPr txBox="1">
            <a:spLocks noGrp="1"/>
          </p:cNvSpPr>
          <p:nvPr>
            <p:ph type="title" idx="5"/>
          </p:nvPr>
        </p:nvSpPr>
        <p:spPr>
          <a:xfrm>
            <a:off x="733950" y="2376018"/>
            <a:ext cx="8433293" cy="58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en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" dirty="0" smtClean="0">
                <a:solidFill>
                  <a:schemeClr val="bg2">
                    <a:lumMod val="50000"/>
                  </a:schemeClr>
                </a:solidFill>
              </a:rPr>
              <a:t>Outline </a:t>
            </a:r>
            <a:r>
              <a:rPr lang="en" dirty="0">
                <a:solidFill>
                  <a:schemeClr val="bg2">
                    <a:lumMod val="50000"/>
                  </a:schemeClr>
                </a:solidFill>
              </a:rPr>
              <a:t>Causes of </a:t>
            </a:r>
            <a:r>
              <a:rPr lang="en" dirty="0" smtClean="0">
                <a:solidFill>
                  <a:schemeClr val="bg2">
                    <a:lumMod val="50000"/>
                  </a:schemeClr>
                </a:solidFill>
              </a:rPr>
              <a:t>Diabetes type </a:t>
            </a:r>
            <a:r>
              <a:rPr lang="en" dirty="0">
                <a:solidFill>
                  <a:schemeClr val="bg2">
                    <a:lumMod val="50000"/>
                  </a:schemeClr>
                </a:solidFill>
              </a:rPr>
              <a:t>1</a:t>
            </a:r>
            <a:endParaRPr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18" name="Google Shape;418;p35"/>
          <p:cNvSpPr txBox="1">
            <a:spLocks noGrp="1"/>
          </p:cNvSpPr>
          <p:nvPr>
            <p:ph type="subTitle" idx="6"/>
          </p:nvPr>
        </p:nvSpPr>
        <p:spPr>
          <a:xfrm>
            <a:off x="1507958" y="3495675"/>
            <a:ext cx="2430742" cy="5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sp>
        <p:nvSpPr>
          <p:cNvPr id="419" name="Google Shape;419;p35"/>
          <p:cNvSpPr txBox="1">
            <a:spLocks noGrp="1"/>
          </p:cNvSpPr>
          <p:nvPr>
            <p:ph type="title" idx="7"/>
          </p:nvPr>
        </p:nvSpPr>
        <p:spPr>
          <a:xfrm>
            <a:off x="5652975" y="1536850"/>
            <a:ext cx="27243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423" name="Google Shape;423;p35"/>
          <p:cNvSpPr txBox="1">
            <a:spLocks noGrp="1"/>
          </p:cNvSpPr>
          <p:nvPr>
            <p:ph type="title" idx="14"/>
          </p:nvPr>
        </p:nvSpPr>
        <p:spPr>
          <a:xfrm>
            <a:off x="733950" y="2906676"/>
            <a:ext cx="8105249" cy="58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en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E</a:t>
            </a:r>
            <a:r>
              <a:rPr lang="en" dirty="0">
                <a:solidFill>
                  <a:schemeClr val="bg2">
                    <a:lumMod val="50000"/>
                  </a:schemeClr>
                </a:solidFill>
              </a:rPr>
              <a:t>xplain diagnosis of </a:t>
            </a:r>
            <a:r>
              <a:rPr lang="en" dirty="0" smtClean="0">
                <a:solidFill>
                  <a:schemeClr val="bg2">
                    <a:lumMod val="50000"/>
                  </a:schemeClr>
                </a:solidFill>
              </a:rPr>
              <a:t>Diabetes type1</a:t>
            </a:r>
            <a:endParaRPr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425" name="Google Shape;425;p35"/>
          <p:cNvGrpSpPr/>
          <p:nvPr/>
        </p:nvGrpSpPr>
        <p:grpSpPr>
          <a:xfrm>
            <a:off x="-25" y="0"/>
            <a:ext cx="9144020" cy="342900"/>
            <a:chOff x="-25" y="0"/>
            <a:chExt cx="9144020" cy="342900"/>
          </a:xfrm>
        </p:grpSpPr>
        <p:sp>
          <p:nvSpPr>
            <p:cNvPr id="426" name="Google Shape;426;p35"/>
            <p:cNvSpPr/>
            <p:nvPr/>
          </p:nvSpPr>
          <p:spPr>
            <a:xfrm>
              <a:off x="-25" y="0"/>
              <a:ext cx="9144020" cy="342900"/>
            </a:xfrm>
            <a:custGeom>
              <a:avLst/>
              <a:gdLst/>
              <a:ahLst/>
              <a:cxnLst/>
              <a:rect l="l" t="t" r="r" b="b"/>
              <a:pathLst>
                <a:path w="43778" h="1407" extrusionOk="0">
                  <a:moveTo>
                    <a:pt x="0" y="0"/>
                  </a:moveTo>
                  <a:lnTo>
                    <a:pt x="0" y="1406"/>
                  </a:lnTo>
                  <a:lnTo>
                    <a:pt x="43777" y="1406"/>
                  </a:lnTo>
                  <a:lnTo>
                    <a:pt x="437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27" name="Google Shape;427;p35"/>
            <p:cNvGrpSpPr/>
            <p:nvPr/>
          </p:nvGrpSpPr>
          <p:grpSpPr>
            <a:xfrm>
              <a:off x="215975" y="111150"/>
              <a:ext cx="642950" cy="120600"/>
              <a:chOff x="215975" y="152625"/>
              <a:chExt cx="642950" cy="120600"/>
            </a:xfrm>
          </p:grpSpPr>
          <p:sp>
            <p:nvSpPr>
              <p:cNvPr id="428" name="Google Shape;428;p35"/>
              <p:cNvSpPr/>
              <p:nvPr/>
            </p:nvSpPr>
            <p:spPr>
              <a:xfrm>
                <a:off x="215975" y="152625"/>
                <a:ext cx="120600" cy="1206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35"/>
              <p:cNvSpPr/>
              <p:nvPr/>
            </p:nvSpPr>
            <p:spPr>
              <a:xfrm>
                <a:off x="477150" y="152625"/>
                <a:ext cx="120600" cy="1206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35"/>
              <p:cNvSpPr/>
              <p:nvPr/>
            </p:nvSpPr>
            <p:spPr>
              <a:xfrm>
                <a:off x="738325" y="152625"/>
                <a:ext cx="120600" cy="1206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1" name="Google Shape;423;p35">
            <a:extLst>
              <a:ext uri="{FF2B5EF4-FFF2-40B4-BE49-F238E27FC236}">
                <a16:creationId xmlns:a16="http://schemas.microsoft.com/office/drawing/2014/main" id="{7250295E-5CB8-4386-BC3A-AB0D535BF507}"/>
              </a:ext>
            </a:extLst>
          </p:cNvPr>
          <p:cNvSpPr txBox="1">
            <a:spLocks/>
          </p:cNvSpPr>
          <p:nvPr/>
        </p:nvSpPr>
        <p:spPr>
          <a:xfrm>
            <a:off x="733950" y="3494171"/>
            <a:ext cx="7864617" cy="5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ata"/>
              <a:buNone/>
              <a:defRPr sz="3200" b="0" i="0" u="none" strike="noStrike" cap="none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" dirty="0" smtClean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en" dirty="0">
                <a:solidFill>
                  <a:schemeClr val="bg2">
                    <a:lumMod val="50000"/>
                  </a:schemeClr>
                </a:solidFill>
              </a:rPr>
              <a:t>. Dicuss management of </a:t>
            </a:r>
            <a:r>
              <a:rPr lang="en" dirty="0" smtClean="0">
                <a:solidFill>
                  <a:schemeClr val="bg2">
                    <a:lumMod val="50000"/>
                  </a:schemeClr>
                </a:solidFill>
              </a:rPr>
              <a:t>Diabetes type </a:t>
            </a:r>
            <a:r>
              <a:rPr lang="en" dirty="0">
                <a:solidFill>
                  <a:schemeClr val="bg2">
                    <a:lumMod val="50000"/>
                  </a:schemeClr>
                </a:solidFill>
              </a:rPr>
              <a:t>1 </a:t>
            </a:r>
          </a:p>
        </p:txBody>
      </p:sp>
      <p:sp>
        <p:nvSpPr>
          <p:cNvPr id="2" name="Rectangle 1"/>
          <p:cNvSpPr/>
          <p:nvPr/>
        </p:nvSpPr>
        <p:spPr>
          <a:xfrm>
            <a:off x="714300" y="1761383"/>
            <a:ext cx="81248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278A35"/>
              </a:buClr>
              <a:buSzPts val="2400"/>
            </a:pPr>
            <a:r>
              <a:rPr lang="en-US" sz="3200" dirty="0">
                <a:solidFill>
                  <a:srgbClr val="666666">
                    <a:lumMod val="50000"/>
                  </a:srgbClr>
                </a:solidFill>
                <a:latin typeface="Alata"/>
                <a:sym typeface="Alata"/>
              </a:rPr>
              <a:t>2.Outline the </a:t>
            </a:r>
            <a:r>
              <a:rPr lang="en-US" sz="3200" dirty="0" smtClean="0">
                <a:solidFill>
                  <a:srgbClr val="666666">
                    <a:lumMod val="50000"/>
                  </a:srgbClr>
                </a:solidFill>
                <a:latin typeface="Alata"/>
                <a:sym typeface="Alata"/>
              </a:rPr>
              <a:t>symptoms </a:t>
            </a:r>
            <a:r>
              <a:rPr lang="en-US" sz="3200" dirty="0">
                <a:solidFill>
                  <a:srgbClr val="666666">
                    <a:lumMod val="50000"/>
                  </a:srgbClr>
                </a:solidFill>
                <a:latin typeface="Alata"/>
                <a:sym typeface="Alata"/>
              </a:rPr>
              <a:t>of Diabetes type </a:t>
            </a:r>
            <a:r>
              <a:rPr lang="en-US" sz="3200" dirty="0" smtClean="0">
                <a:solidFill>
                  <a:srgbClr val="666666">
                    <a:lumMod val="50000"/>
                  </a:srgbClr>
                </a:solidFill>
                <a:latin typeface="Alata"/>
                <a:sym typeface="Alata"/>
              </a:rPr>
              <a:t>1 </a:t>
            </a:r>
            <a:endParaRPr lang="en-US" sz="3200" dirty="0">
              <a:solidFill>
                <a:srgbClr val="666666">
                  <a:lumMod val="50000"/>
                </a:srgbClr>
              </a:solidFill>
              <a:latin typeface="Alata"/>
              <a:sym typeface="Ala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" grpId="0"/>
      <p:bldP spid="414" grpId="0"/>
      <p:bldP spid="417" grpId="0"/>
      <p:bldP spid="423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36"/>
          <p:cNvSpPr txBox="1">
            <a:spLocks noGrp="1"/>
          </p:cNvSpPr>
          <p:nvPr>
            <p:ph type="title"/>
          </p:nvPr>
        </p:nvSpPr>
        <p:spPr>
          <a:xfrm>
            <a:off x="4123904" y="2241135"/>
            <a:ext cx="4239900" cy="84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2">
                    <a:lumMod val="50000"/>
                  </a:schemeClr>
                </a:solidFill>
              </a:rPr>
              <a:t>INTRODUCTION</a:t>
            </a:r>
            <a:endParaRPr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437" name="Google Shape;437;p36"/>
          <p:cNvGrpSpPr/>
          <p:nvPr/>
        </p:nvGrpSpPr>
        <p:grpSpPr>
          <a:xfrm>
            <a:off x="1018213" y="1215850"/>
            <a:ext cx="3246799" cy="3041690"/>
            <a:chOff x="521725" y="1038225"/>
            <a:chExt cx="3436494" cy="3219401"/>
          </a:xfrm>
        </p:grpSpPr>
        <p:sp>
          <p:nvSpPr>
            <p:cNvPr id="438" name="Google Shape;438;p36"/>
            <p:cNvSpPr/>
            <p:nvPr/>
          </p:nvSpPr>
          <p:spPr>
            <a:xfrm>
              <a:off x="563515" y="1095454"/>
              <a:ext cx="3278187" cy="3162172"/>
            </a:xfrm>
            <a:custGeom>
              <a:avLst/>
              <a:gdLst/>
              <a:ahLst/>
              <a:cxnLst/>
              <a:rect l="l" t="t" r="r" b="b"/>
              <a:pathLst>
                <a:path w="67307" h="64925" extrusionOk="0">
                  <a:moveTo>
                    <a:pt x="34846" y="1"/>
                  </a:moveTo>
                  <a:cubicBezTo>
                    <a:pt x="25205" y="1"/>
                    <a:pt x="15833" y="4313"/>
                    <a:pt x="9547" y="12127"/>
                  </a:cubicBezTo>
                  <a:cubicBezTo>
                    <a:pt x="913" y="22861"/>
                    <a:pt x="0" y="37867"/>
                    <a:pt x="7266" y="49568"/>
                  </a:cubicBezTo>
                  <a:cubicBezTo>
                    <a:pt x="13264" y="59254"/>
                    <a:pt x="23790" y="64924"/>
                    <a:pt x="34858" y="64924"/>
                  </a:cubicBezTo>
                  <a:cubicBezTo>
                    <a:pt x="37162" y="64924"/>
                    <a:pt x="39489" y="64679"/>
                    <a:pt x="41804" y="64172"/>
                  </a:cubicBezTo>
                  <a:lnTo>
                    <a:pt x="42060" y="64099"/>
                  </a:lnTo>
                  <a:cubicBezTo>
                    <a:pt x="56828" y="60740"/>
                    <a:pt x="67306" y="47615"/>
                    <a:pt x="67306" y="32463"/>
                  </a:cubicBezTo>
                  <a:cubicBezTo>
                    <a:pt x="67306" y="18699"/>
                    <a:pt x="58617" y="6413"/>
                    <a:pt x="45619" y="1849"/>
                  </a:cubicBezTo>
                  <a:cubicBezTo>
                    <a:pt x="42089" y="603"/>
                    <a:pt x="38449" y="1"/>
                    <a:pt x="3484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6"/>
            <p:cNvSpPr/>
            <p:nvPr/>
          </p:nvSpPr>
          <p:spPr>
            <a:xfrm>
              <a:off x="521725" y="1038225"/>
              <a:ext cx="872258" cy="1788642"/>
            </a:xfrm>
            <a:custGeom>
              <a:avLst/>
              <a:gdLst/>
              <a:ahLst/>
              <a:cxnLst/>
              <a:rect l="l" t="t" r="r" b="b"/>
              <a:pathLst>
                <a:path w="17909" h="36724" extrusionOk="0">
                  <a:moveTo>
                    <a:pt x="11026" y="1"/>
                  </a:moveTo>
                  <a:cubicBezTo>
                    <a:pt x="8744" y="1"/>
                    <a:pt x="6214" y="1084"/>
                    <a:pt x="4272" y="3116"/>
                  </a:cubicBezTo>
                  <a:cubicBezTo>
                    <a:pt x="2592" y="4850"/>
                    <a:pt x="0" y="8793"/>
                    <a:pt x="1351" y="15602"/>
                  </a:cubicBezTo>
                  <a:cubicBezTo>
                    <a:pt x="1880" y="18340"/>
                    <a:pt x="2994" y="21188"/>
                    <a:pt x="4655" y="24182"/>
                  </a:cubicBezTo>
                  <a:cubicBezTo>
                    <a:pt x="6608" y="27669"/>
                    <a:pt x="9310" y="31320"/>
                    <a:pt x="12779" y="35117"/>
                  </a:cubicBezTo>
                  <a:cubicBezTo>
                    <a:pt x="13144" y="35518"/>
                    <a:pt x="13527" y="35938"/>
                    <a:pt x="13929" y="36358"/>
                  </a:cubicBezTo>
                  <a:lnTo>
                    <a:pt x="14275" y="36723"/>
                  </a:lnTo>
                  <a:lnTo>
                    <a:pt x="14622" y="36395"/>
                  </a:lnTo>
                  <a:lnTo>
                    <a:pt x="14969" y="36048"/>
                  </a:lnTo>
                  <a:cubicBezTo>
                    <a:pt x="14841" y="35920"/>
                    <a:pt x="14714" y="35792"/>
                    <a:pt x="14604" y="35665"/>
                  </a:cubicBezTo>
                  <a:cubicBezTo>
                    <a:pt x="14202" y="35263"/>
                    <a:pt x="13819" y="34861"/>
                    <a:pt x="13454" y="34441"/>
                  </a:cubicBezTo>
                  <a:cubicBezTo>
                    <a:pt x="9639" y="30261"/>
                    <a:pt x="6919" y="26391"/>
                    <a:pt x="5075" y="22904"/>
                  </a:cubicBezTo>
                  <a:cubicBezTo>
                    <a:pt x="365" y="13977"/>
                    <a:pt x="1442" y="7424"/>
                    <a:pt x="4965" y="3773"/>
                  </a:cubicBezTo>
                  <a:cubicBezTo>
                    <a:pt x="6704" y="1955"/>
                    <a:pt x="9022" y="960"/>
                    <a:pt x="11064" y="960"/>
                  </a:cubicBezTo>
                  <a:cubicBezTo>
                    <a:pt x="12281" y="960"/>
                    <a:pt x="13400" y="1314"/>
                    <a:pt x="14239" y="2057"/>
                  </a:cubicBezTo>
                  <a:cubicBezTo>
                    <a:pt x="15736" y="3353"/>
                    <a:pt x="16740" y="5124"/>
                    <a:pt x="17050" y="7077"/>
                  </a:cubicBezTo>
                  <a:cubicBezTo>
                    <a:pt x="17342" y="6895"/>
                    <a:pt x="17616" y="6694"/>
                    <a:pt x="17908" y="6511"/>
                  </a:cubicBezTo>
                  <a:cubicBezTo>
                    <a:pt x="17488" y="4503"/>
                    <a:pt x="16411" y="2678"/>
                    <a:pt x="14860" y="1345"/>
                  </a:cubicBezTo>
                  <a:cubicBezTo>
                    <a:pt x="13825" y="437"/>
                    <a:pt x="12475" y="1"/>
                    <a:pt x="110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6"/>
            <p:cNvSpPr/>
            <p:nvPr/>
          </p:nvSpPr>
          <p:spPr>
            <a:xfrm>
              <a:off x="1124511" y="2702356"/>
              <a:ext cx="142316" cy="141439"/>
            </a:xfrm>
            <a:custGeom>
              <a:avLst/>
              <a:gdLst/>
              <a:ahLst/>
              <a:cxnLst/>
              <a:rect l="l" t="t" r="r" b="b"/>
              <a:pathLst>
                <a:path w="2922" h="2904" extrusionOk="0">
                  <a:moveTo>
                    <a:pt x="1388" y="1"/>
                  </a:moveTo>
                  <a:lnTo>
                    <a:pt x="1078" y="293"/>
                  </a:lnTo>
                  <a:lnTo>
                    <a:pt x="384" y="950"/>
                  </a:lnTo>
                  <a:lnTo>
                    <a:pt x="1" y="1315"/>
                  </a:lnTo>
                  <a:cubicBezTo>
                    <a:pt x="421" y="1753"/>
                    <a:pt x="841" y="2191"/>
                    <a:pt x="1279" y="2629"/>
                  </a:cubicBezTo>
                  <a:lnTo>
                    <a:pt x="1571" y="2903"/>
                  </a:lnTo>
                  <a:lnTo>
                    <a:pt x="2246" y="2228"/>
                  </a:lnTo>
                  <a:lnTo>
                    <a:pt x="2575" y="1881"/>
                  </a:lnTo>
                  <a:lnTo>
                    <a:pt x="2922" y="1552"/>
                  </a:lnTo>
                  <a:cubicBezTo>
                    <a:pt x="2812" y="1443"/>
                    <a:pt x="2721" y="1351"/>
                    <a:pt x="2611" y="1242"/>
                  </a:cubicBezTo>
                  <a:cubicBezTo>
                    <a:pt x="2192" y="822"/>
                    <a:pt x="1790" y="402"/>
                    <a:pt x="13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6"/>
            <p:cNvSpPr/>
            <p:nvPr/>
          </p:nvSpPr>
          <p:spPr>
            <a:xfrm>
              <a:off x="1127628" y="2741223"/>
              <a:ext cx="392611" cy="327833"/>
            </a:xfrm>
            <a:custGeom>
              <a:avLst/>
              <a:gdLst/>
              <a:ahLst/>
              <a:cxnLst/>
              <a:rect l="l" t="t" r="r" b="b"/>
              <a:pathLst>
                <a:path w="8061" h="6731" extrusionOk="0">
                  <a:moveTo>
                    <a:pt x="4231" y="1"/>
                  </a:moveTo>
                  <a:cubicBezTo>
                    <a:pt x="3739" y="1"/>
                    <a:pt x="3239" y="108"/>
                    <a:pt x="2767" y="334"/>
                  </a:cubicBezTo>
                  <a:cubicBezTo>
                    <a:pt x="2693" y="371"/>
                    <a:pt x="2620" y="426"/>
                    <a:pt x="2547" y="462"/>
                  </a:cubicBezTo>
                  <a:cubicBezTo>
                    <a:pt x="2401" y="535"/>
                    <a:pt x="2274" y="626"/>
                    <a:pt x="2146" y="718"/>
                  </a:cubicBezTo>
                  <a:cubicBezTo>
                    <a:pt x="1890" y="919"/>
                    <a:pt x="1671" y="1138"/>
                    <a:pt x="1489" y="1411"/>
                  </a:cubicBezTo>
                  <a:cubicBezTo>
                    <a:pt x="1379" y="1539"/>
                    <a:pt x="1288" y="1685"/>
                    <a:pt x="1215" y="1831"/>
                  </a:cubicBezTo>
                  <a:cubicBezTo>
                    <a:pt x="1" y="4199"/>
                    <a:pt x="1852" y="6730"/>
                    <a:pt x="4179" y="6730"/>
                  </a:cubicBezTo>
                  <a:cubicBezTo>
                    <a:pt x="4651" y="6730"/>
                    <a:pt x="5143" y="6626"/>
                    <a:pt x="5633" y="6395"/>
                  </a:cubicBezTo>
                  <a:lnTo>
                    <a:pt x="5633" y="6413"/>
                  </a:lnTo>
                  <a:cubicBezTo>
                    <a:pt x="7330" y="5628"/>
                    <a:pt x="8060" y="3602"/>
                    <a:pt x="7276" y="1923"/>
                  </a:cubicBezTo>
                  <a:cubicBezTo>
                    <a:pt x="6698" y="702"/>
                    <a:pt x="5489" y="1"/>
                    <a:pt x="42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6"/>
            <p:cNvSpPr/>
            <p:nvPr/>
          </p:nvSpPr>
          <p:spPr>
            <a:xfrm>
              <a:off x="1227719" y="2819786"/>
              <a:ext cx="208944" cy="170127"/>
            </a:xfrm>
            <a:custGeom>
              <a:avLst/>
              <a:gdLst/>
              <a:ahLst/>
              <a:cxnLst/>
              <a:rect l="l" t="t" r="r" b="b"/>
              <a:pathLst>
                <a:path w="4290" h="3493" extrusionOk="0">
                  <a:moveTo>
                    <a:pt x="2130" y="1"/>
                  </a:moveTo>
                  <a:cubicBezTo>
                    <a:pt x="921" y="1"/>
                    <a:pt x="0" y="1291"/>
                    <a:pt x="565" y="2500"/>
                  </a:cubicBezTo>
                  <a:cubicBezTo>
                    <a:pt x="856" y="3120"/>
                    <a:pt x="1480" y="3493"/>
                    <a:pt x="2135" y="3493"/>
                  </a:cubicBezTo>
                  <a:cubicBezTo>
                    <a:pt x="2386" y="3493"/>
                    <a:pt x="2641" y="3438"/>
                    <a:pt x="2884" y="3322"/>
                  </a:cubicBezTo>
                  <a:cubicBezTo>
                    <a:pt x="4290" y="2664"/>
                    <a:pt x="4198" y="638"/>
                    <a:pt x="2738" y="109"/>
                  </a:cubicBezTo>
                  <a:cubicBezTo>
                    <a:pt x="2531" y="35"/>
                    <a:pt x="2327" y="1"/>
                    <a:pt x="21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6"/>
            <p:cNvSpPr/>
            <p:nvPr/>
          </p:nvSpPr>
          <p:spPr>
            <a:xfrm>
              <a:off x="1292547" y="2872827"/>
              <a:ext cx="79194" cy="64047"/>
            </a:xfrm>
            <a:custGeom>
              <a:avLst/>
              <a:gdLst/>
              <a:ahLst/>
              <a:cxnLst/>
              <a:rect l="l" t="t" r="r" b="b"/>
              <a:pathLst>
                <a:path w="1626" h="1315" extrusionOk="0">
                  <a:moveTo>
                    <a:pt x="795" y="1"/>
                  </a:moveTo>
                  <a:cubicBezTo>
                    <a:pt x="347" y="1"/>
                    <a:pt x="1" y="482"/>
                    <a:pt x="220" y="937"/>
                  </a:cubicBezTo>
                  <a:cubicBezTo>
                    <a:pt x="338" y="1173"/>
                    <a:pt x="570" y="1315"/>
                    <a:pt x="813" y="1315"/>
                  </a:cubicBezTo>
                  <a:cubicBezTo>
                    <a:pt x="908" y="1315"/>
                    <a:pt x="1004" y="1293"/>
                    <a:pt x="1096" y="1247"/>
                  </a:cubicBezTo>
                  <a:cubicBezTo>
                    <a:pt x="1626" y="991"/>
                    <a:pt x="1589" y="243"/>
                    <a:pt x="1023" y="42"/>
                  </a:cubicBezTo>
                  <a:cubicBezTo>
                    <a:pt x="946" y="14"/>
                    <a:pt x="869" y="1"/>
                    <a:pt x="795" y="1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6"/>
            <p:cNvSpPr/>
            <p:nvPr/>
          </p:nvSpPr>
          <p:spPr>
            <a:xfrm>
              <a:off x="3473602" y="2855293"/>
              <a:ext cx="441072" cy="834901"/>
            </a:xfrm>
            <a:custGeom>
              <a:avLst/>
              <a:gdLst/>
              <a:ahLst/>
              <a:cxnLst/>
              <a:rect l="l" t="t" r="r" b="b"/>
              <a:pathLst>
                <a:path w="9056" h="17142" extrusionOk="0">
                  <a:moveTo>
                    <a:pt x="7741" y="0"/>
                  </a:moveTo>
                  <a:lnTo>
                    <a:pt x="7339" y="92"/>
                  </a:lnTo>
                  <a:lnTo>
                    <a:pt x="6792" y="220"/>
                  </a:lnTo>
                  <a:cubicBezTo>
                    <a:pt x="6828" y="384"/>
                    <a:pt x="6865" y="548"/>
                    <a:pt x="6901" y="712"/>
                  </a:cubicBezTo>
                  <a:cubicBezTo>
                    <a:pt x="6974" y="1059"/>
                    <a:pt x="7047" y="1424"/>
                    <a:pt x="7102" y="1771"/>
                  </a:cubicBezTo>
                  <a:cubicBezTo>
                    <a:pt x="7978" y="6901"/>
                    <a:pt x="7376" y="10753"/>
                    <a:pt x="5277" y="13217"/>
                  </a:cubicBezTo>
                  <a:cubicBezTo>
                    <a:pt x="4236" y="14458"/>
                    <a:pt x="2794" y="15371"/>
                    <a:pt x="987" y="15919"/>
                  </a:cubicBezTo>
                  <a:cubicBezTo>
                    <a:pt x="658" y="16339"/>
                    <a:pt x="329" y="16740"/>
                    <a:pt x="1" y="17142"/>
                  </a:cubicBezTo>
                  <a:cubicBezTo>
                    <a:pt x="2593" y="16613"/>
                    <a:pt x="4601" y="15499"/>
                    <a:pt x="6007" y="13838"/>
                  </a:cubicBezTo>
                  <a:cubicBezTo>
                    <a:pt x="8453" y="10954"/>
                    <a:pt x="9055" y="6463"/>
                    <a:pt x="7832" y="457"/>
                  </a:cubicBezTo>
                  <a:cubicBezTo>
                    <a:pt x="7796" y="311"/>
                    <a:pt x="7759" y="165"/>
                    <a:pt x="77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6"/>
            <p:cNvSpPr/>
            <p:nvPr/>
          </p:nvSpPr>
          <p:spPr>
            <a:xfrm>
              <a:off x="3442820" y="2276473"/>
              <a:ext cx="504730" cy="380630"/>
            </a:xfrm>
            <a:custGeom>
              <a:avLst/>
              <a:gdLst/>
              <a:ahLst/>
              <a:cxnLst/>
              <a:rect l="l" t="t" r="r" b="b"/>
              <a:pathLst>
                <a:path w="10363" h="7815" extrusionOk="0">
                  <a:moveTo>
                    <a:pt x="10052" y="0"/>
                  </a:moveTo>
                  <a:cubicBezTo>
                    <a:pt x="9888" y="0"/>
                    <a:pt x="9760" y="128"/>
                    <a:pt x="9760" y="292"/>
                  </a:cubicBezTo>
                  <a:lnTo>
                    <a:pt x="9779" y="4035"/>
                  </a:lnTo>
                  <a:lnTo>
                    <a:pt x="9779" y="4163"/>
                  </a:lnTo>
                  <a:cubicBezTo>
                    <a:pt x="9724" y="5167"/>
                    <a:pt x="9085" y="6043"/>
                    <a:pt x="8136" y="6390"/>
                  </a:cubicBezTo>
                  <a:cubicBezTo>
                    <a:pt x="8081" y="6408"/>
                    <a:pt x="8008" y="6426"/>
                    <a:pt x="7953" y="6444"/>
                  </a:cubicBezTo>
                  <a:lnTo>
                    <a:pt x="5270" y="7156"/>
                  </a:lnTo>
                  <a:cubicBezTo>
                    <a:pt x="5055" y="7216"/>
                    <a:pt x="4838" y="7244"/>
                    <a:pt x="4622" y="7244"/>
                  </a:cubicBezTo>
                  <a:cubicBezTo>
                    <a:pt x="3775" y="7244"/>
                    <a:pt x="2964" y="6803"/>
                    <a:pt x="2513" y="6061"/>
                  </a:cubicBezTo>
                  <a:cubicBezTo>
                    <a:pt x="2495" y="6043"/>
                    <a:pt x="2477" y="6025"/>
                    <a:pt x="2477" y="6006"/>
                  </a:cubicBezTo>
                  <a:lnTo>
                    <a:pt x="596" y="2775"/>
                  </a:lnTo>
                  <a:cubicBezTo>
                    <a:pt x="535" y="2670"/>
                    <a:pt x="441" y="2626"/>
                    <a:pt x="350" y="2626"/>
                  </a:cubicBezTo>
                  <a:cubicBezTo>
                    <a:pt x="172" y="2626"/>
                    <a:pt x="1" y="2795"/>
                    <a:pt x="85" y="3012"/>
                  </a:cubicBezTo>
                  <a:cubicBezTo>
                    <a:pt x="85" y="3031"/>
                    <a:pt x="85" y="3049"/>
                    <a:pt x="103" y="3049"/>
                  </a:cubicBezTo>
                  <a:lnTo>
                    <a:pt x="1965" y="6280"/>
                  </a:lnTo>
                  <a:cubicBezTo>
                    <a:pt x="1984" y="6317"/>
                    <a:pt x="2002" y="6353"/>
                    <a:pt x="2039" y="6371"/>
                  </a:cubicBezTo>
                  <a:cubicBezTo>
                    <a:pt x="2294" y="6791"/>
                    <a:pt x="2641" y="7138"/>
                    <a:pt x="3061" y="7375"/>
                  </a:cubicBezTo>
                  <a:cubicBezTo>
                    <a:pt x="3152" y="7448"/>
                    <a:pt x="3262" y="7485"/>
                    <a:pt x="3371" y="7540"/>
                  </a:cubicBezTo>
                  <a:cubicBezTo>
                    <a:pt x="3462" y="7576"/>
                    <a:pt x="3554" y="7613"/>
                    <a:pt x="3645" y="7649"/>
                  </a:cubicBezTo>
                  <a:cubicBezTo>
                    <a:pt x="3966" y="7760"/>
                    <a:pt x="4293" y="7815"/>
                    <a:pt x="4619" y="7815"/>
                  </a:cubicBezTo>
                  <a:cubicBezTo>
                    <a:pt x="4886" y="7815"/>
                    <a:pt x="5153" y="7778"/>
                    <a:pt x="5416" y="7704"/>
                  </a:cubicBezTo>
                  <a:lnTo>
                    <a:pt x="8099" y="6974"/>
                  </a:lnTo>
                  <a:lnTo>
                    <a:pt x="8172" y="6956"/>
                  </a:lnTo>
                  <a:cubicBezTo>
                    <a:pt x="8720" y="6791"/>
                    <a:pt x="9213" y="6481"/>
                    <a:pt x="9596" y="6043"/>
                  </a:cubicBezTo>
                  <a:cubicBezTo>
                    <a:pt x="9669" y="5970"/>
                    <a:pt x="9724" y="5897"/>
                    <a:pt x="9797" y="5824"/>
                  </a:cubicBezTo>
                  <a:cubicBezTo>
                    <a:pt x="9852" y="5733"/>
                    <a:pt x="9925" y="5623"/>
                    <a:pt x="9979" y="5532"/>
                  </a:cubicBezTo>
                  <a:cubicBezTo>
                    <a:pt x="10199" y="5112"/>
                    <a:pt x="10326" y="4655"/>
                    <a:pt x="10363" y="4181"/>
                  </a:cubicBezTo>
                  <a:lnTo>
                    <a:pt x="10363" y="4035"/>
                  </a:lnTo>
                  <a:lnTo>
                    <a:pt x="10326" y="292"/>
                  </a:lnTo>
                  <a:cubicBezTo>
                    <a:pt x="10326" y="274"/>
                    <a:pt x="10326" y="274"/>
                    <a:pt x="10326" y="256"/>
                  </a:cubicBezTo>
                  <a:cubicBezTo>
                    <a:pt x="10308" y="110"/>
                    <a:pt x="10199" y="0"/>
                    <a:pt x="100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6"/>
            <p:cNvSpPr/>
            <p:nvPr/>
          </p:nvSpPr>
          <p:spPr>
            <a:xfrm>
              <a:off x="3663897" y="1880738"/>
              <a:ext cx="284583" cy="837677"/>
            </a:xfrm>
            <a:custGeom>
              <a:avLst/>
              <a:gdLst/>
              <a:ahLst/>
              <a:cxnLst/>
              <a:rect l="l" t="t" r="r" b="b"/>
              <a:pathLst>
                <a:path w="5843" h="17199" extrusionOk="0">
                  <a:moveTo>
                    <a:pt x="2245" y="1"/>
                  </a:moveTo>
                  <a:cubicBezTo>
                    <a:pt x="1934" y="1"/>
                    <a:pt x="1616" y="42"/>
                    <a:pt x="1297" y="130"/>
                  </a:cubicBezTo>
                  <a:lnTo>
                    <a:pt x="256" y="404"/>
                  </a:lnTo>
                  <a:cubicBezTo>
                    <a:pt x="92" y="440"/>
                    <a:pt x="0" y="604"/>
                    <a:pt x="55" y="769"/>
                  </a:cubicBezTo>
                  <a:cubicBezTo>
                    <a:pt x="86" y="893"/>
                    <a:pt x="210" y="977"/>
                    <a:pt x="336" y="977"/>
                  </a:cubicBezTo>
                  <a:cubicBezTo>
                    <a:pt x="358" y="977"/>
                    <a:pt x="380" y="975"/>
                    <a:pt x="402" y="969"/>
                  </a:cubicBezTo>
                  <a:lnTo>
                    <a:pt x="1443" y="677"/>
                  </a:lnTo>
                  <a:cubicBezTo>
                    <a:pt x="1707" y="606"/>
                    <a:pt x="1970" y="573"/>
                    <a:pt x="2228" y="573"/>
                  </a:cubicBezTo>
                  <a:cubicBezTo>
                    <a:pt x="3823" y="573"/>
                    <a:pt x="5203" y="1862"/>
                    <a:pt x="5203" y="3543"/>
                  </a:cubicBezTo>
                  <a:lnTo>
                    <a:pt x="5276" y="16888"/>
                  </a:lnTo>
                  <a:cubicBezTo>
                    <a:pt x="5276" y="17052"/>
                    <a:pt x="5404" y="17180"/>
                    <a:pt x="5568" y="17180"/>
                  </a:cubicBezTo>
                  <a:lnTo>
                    <a:pt x="5568" y="17198"/>
                  </a:lnTo>
                  <a:cubicBezTo>
                    <a:pt x="5714" y="17180"/>
                    <a:pt x="5842" y="17052"/>
                    <a:pt x="5842" y="16906"/>
                  </a:cubicBezTo>
                  <a:lnTo>
                    <a:pt x="5787" y="3543"/>
                  </a:lnTo>
                  <a:cubicBezTo>
                    <a:pt x="5772" y="1536"/>
                    <a:pt x="4140" y="1"/>
                    <a:pt x="2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6"/>
            <p:cNvSpPr/>
            <p:nvPr/>
          </p:nvSpPr>
          <p:spPr>
            <a:xfrm>
              <a:off x="3271764" y="1951946"/>
              <a:ext cx="410827" cy="838457"/>
            </a:xfrm>
            <a:custGeom>
              <a:avLst/>
              <a:gdLst/>
              <a:ahLst/>
              <a:cxnLst/>
              <a:rect l="l" t="t" r="r" b="b"/>
              <a:pathLst>
                <a:path w="8435" h="17215" extrusionOk="0">
                  <a:moveTo>
                    <a:pt x="4470" y="0"/>
                  </a:moveTo>
                  <a:cubicBezTo>
                    <a:pt x="4437" y="0"/>
                    <a:pt x="4401" y="6"/>
                    <a:pt x="4364" y="19"/>
                  </a:cubicBezTo>
                  <a:lnTo>
                    <a:pt x="3323" y="292"/>
                  </a:lnTo>
                  <a:cubicBezTo>
                    <a:pt x="1060" y="913"/>
                    <a:pt x="1" y="3487"/>
                    <a:pt x="1169" y="5513"/>
                  </a:cubicBezTo>
                  <a:lnTo>
                    <a:pt x="3597" y="9694"/>
                  </a:lnTo>
                  <a:lnTo>
                    <a:pt x="5551" y="13053"/>
                  </a:lnTo>
                  <a:lnTo>
                    <a:pt x="6226" y="14258"/>
                  </a:lnTo>
                  <a:lnTo>
                    <a:pt x="7869" y="17069"/>
                  </a:lnTo>
                  <a:cubicBezTo>
                    <a:pt x="7905" y="17160"/>
                    <a:pt x="8015" y="17215"/>
                    <a:pt x="8106" y="17215"/>
                  </a:cubicBezTo>
                  <a:cubicBezTo>
                    <a:pt x="8161" y="17215"/>
                    <a:pt x="8216" y="17197"/>
                    <a:pt x="8252" y="17178"/>
                  </a:cubicBezTo>
                  <a:cubicBezTo>
                    <a:pt x="8398" y="17087"/>
                    <a:pt x="8435" y="16923"/>
                    <a:pt x="8362" y="16777"/>
                  </a:cubicBezTo>
                  <a:lnTo>
                    <a:pt x="6883" y="14239"/>
                  </a:lnTo>
                  <a:lnTo>
                    <a:pt x="6737" y="13984"/>
                  </a:lnTo>
                  <a:lnTo>
                    <a:pt x="6025" y="12761"/>
                  </a:lnTo>
                  <a:lnTo>
                    <a:pt x="1680" y="5221"/>
                  </a:lnTo>
                  <a:cubicBezTo>
                    <a:pt x="695" y="3524"/>
                    <a:pt x="1571" y="1369"/>
                    <a:pt x="3469" y="858"/>
                  </a:cubicBezTo>
                  <a:lnTo>
                    <a:pt x="4510" y="566"/>
                  </a:lnTo>
                  <a:cubicBezTo>
                    <a:pt x="4872" y="484"/>
                    <a:pt x="4774" y="0"/>
                    <a:pt x="44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6"/>
            <p:cNvSpPr/>
            <p:nvPr/>
          </p:nvSpPr>
          <p:spPr>
            <a:xfrm>
              <a:off x="3566972" y="2545864"/>
              <a:ext cx="391247" cy="351309"/>
            </a:xfrm>
            <a:custGeom>
              <a:avLst/>
              <a:gdLst/>
              <a:ahLst/>
              <a:cxnLst/>
              <a:rect l="l" t="t" r="r" b="b"/>
              <a:pathLst>
                <a:path w="8033" h="7213" extrusionOk="0">
                  <a:moveTo>
                    <a:pt x="7047" y="1"/>
                  </a:moveTo>
                  <a:lnTo>
                    <a:pt x="7047" y="530"/>
                  </a:lnTo>
                  <a:lnTo>
                    <a:pt x="7065" y="4601"/>
                  </a:lnTo>
                  <a:cubicBezTo>
                    <a:pt x="7065" y="5130"/>
                    <a:pt x="6719" y="5587"/>
                    <a:pt x="6207" y="5733"/>
                  </a:cubicBezTo>
                  <a:lnTo>
                    <a:pt x="5477" y="5934"/>
                  </a:lnTo>
                  <a:lnTo>
                    <a:pt x="4455" y="6207"/>
                  </a:lnTo>
                  <a:cubicBezTo>
                    <a:pt x="4349" y="6238"/>
                    <a:pt x="4242" y="6252"/>
                    <a:pt x="4137" y="6252"/>
                  </a:cubicBezTo>
                  <a:cubicBezTo>
                    <a:pt x="3736" y="6252"/>
                    <a:pt x="3361" y="6040"/>
                    <a:pt x="3159" y="5678"/>
                  </a:cubicBezTo>
                  <a:lnTo>
                    <a:pt x="1096" y="2137"/>
                  </a:lnTo>
                  <a:lnTo>
                    <a:pt x="840" y="1680"/>
                  </a:lnTo>
                  <a:lnTo>
                    <a:pt x="676" y="1771"/>
                  </a:lnTo>
                  <a:lnTo>
                    <a:pt x="512" y="1863"/>
                  </a:lnTo>
                  <a:lnTo>
                    <a:pt x="165" y="2064"/>
                  </a:lnTo>
                  <a:lnTo>
                    <a:pt x="1" y="2155"/>
                  </a:lnTo>
                  <a:lnTo>
                    <a:pt x="2319" y="6153"/>
                  </a:lnTo>
                  <a:cubicBezTo>
                    <a:pt x="2700" y="6812"/>
                    <a:pt x="3411" y="7213"/>
                    <a:pt x="4149" y="7213"/>
                  </a:cubicBezTo>
                  <a:cubicBezTo>
                    <a:pt x="4330" y="7213"/>
                    <a:pt x="4512" y="7189"/>
                    <a:pt x="4692" y="7138"/>
                  </a:cubicBezTo>
                  <a:lnTo>
                    <a:pt x="4984" y="7065"/>
                  </a:lnTo>
                  <a:lnTo>
                    <a:pt x="5349" y="6956"/>
                  </a:lnTo>
                  <a:lnTo>
                    <a:pt x="5897" y="6810"/>
                  </a:lnTo>
                  <a:lnTo>
                    <a:pt x="6463" y="6664"/>
                  </a:lnTo>
                  <a:cubicBezTo>
                    <a:pt x="7394" y="6408"/>
                    <a:pt x="8033" y="5568"/>
                    <a:pt x="8033" y="4601"/>
                  </a:cubicBezTo>
                  <a:lnTo>
                    <a:pt x="801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6"/>
            <p:cNvSpPr/>
            <p:nvPr/>
          </p:nvSpPr>
          <p:spPr>
            <a:xfrm>
              <a:off x="2063465" y="1316189"/>
              <a:ext cx="620648" cy="413505"/>
            </a:xfrm>
            <a:custGeom>
              <a:avLst/>
              <a:gdLst/>
              <a:ahLst/>
              <a:cxnLst/>
              <a:rect l="l" t="t" r="r" b="b"/>
              <a:pathLst>
                <a:path w="12743" h="8490" extrusionOk="0">
                  <a:moveTo>
                    <a:pt x="7467" y="1"/>
                  </a:moveTo>
                  <a:cubicBezTo>
                    <a:pt x="3724" y="1"/>
                    <a:pt x="2830" y="2940"/>
                    <a:pt x="0" y="3214"/>
                  </a:cubicBezTo>
                  <a:lnTo>
                    <a:pt x="1935" y="8490"/>
                  </a:lnTo>
                  <a:lnTo>
                    <a:pt x="11373" y="8490"/>
                  </a:lnTo>
                  <a:lnTo>
                    <a:pt x="12742" y="3177"/>
                  </a:lnTo>
                  <a:cubicBezTo>
                    <a:pt x="10406" y="2392"/>
                    <a:pt x="10132" y="1"/>
                    <a:pt x="746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6"/>
            <p:cNvSpPr/>
            <p:nvPr/>
          </p:nvSpPr>
          <p:spPr>
            <a:xfrm>
              <a:off x="2427105" y="1446915"/>
              <a:ext cx="48949" cy="132526"/>
            </a:xfrm>
            <a:custGeom>
              <a:avLst/>
              <a:gdLst/>
              <a:ahLst/>
              <a:cxnLst/>
              <a:rect l="l" t="t" r="r" b="b"/>
              <a:pathLst>
                <a:path w="1005" h="2721" extrusionOk="0">
                  <a:moveTo>
                    <a:pt x="329" y="0"/>
                  </a:moveTo>
                  <a:lnTo>
                    <a:pt x="1" y="2611"/>
                  </a:lnTo>
                  <a:lnTo>
                    <a:pt x="859" y="2720"/>
                  </a:lnTo>
                  <a:lnTo>
                    <a:pt x="1005" y="73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FF66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6"/>
            <p:cNvSpPr/>
            <p:nvPr/>
          </p:nvSpPr>
          <p:spPr>
            <a:xfrm>
              <a:off x="2389747" y="1484272"/>
              <a:ext cx="132526" cy="48949"/>
            </a:xfrm>
            <a:custGeom>
              <a:avLst/>
              <a:gdLst/>
              <a:ahLst/>
              <a:cxnLst/>
              <a:rect l="l" t="t" r="r" b="b"/>
              <a:pathLst>
                <a:path w="2721" h="1005" extrusionOk="0">
                  <a:moveTo>
                    <a:pt x="92" y="0"/>
                  </a:moveTo>
                  <a:lnTo>
                    <a:pt x="1" y="858"/>
                  </a:lnTo>
                  <a:lnTo>
                    <a:pt x="2630" y="1004"/>
                  </a:lnTo>
                  <a:lnTo>
                    <a:pt x="2721" y="32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66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6"/>
            <p:cNvSpPr/>
            <p:nvPr/>
          </p:nvSpPr>
          <p:spPr>
            <a:xfrm>
              <a:off x="2888594" y="3424323"/>
              <a:ext cx="330756" cy="286337"/>
            </a:xfrm>
            <a:custGeom>
              <a:avLst/>
              <a:gdLst/>
              <a:ahLst/>
              <a:cxnLst/>
              <a:rect l="l" t="t" r="r" b="b"/>
              <a:pathLst>
                <a:path w="6791" h="5879" extrusionOk="0">
                  <a:moveTo>
                    <a:pt x="6681" y="1"/>
                  </a:moveTo>
                  <a:lnTo>
                    <a:pt x="6681" y="1"/>
                  </a:lnTo>
                  <a:cubicBezTo>
                    <a:pt x="3633" y="202"/>
                    <a:pt x="0" y="2830"/>
                    <a:pt x="0" y="2830"/>
                  </a:cubicBezTo>
                  <a:lnTo>
                    <a:pt x="1077" y="5879"/>
                  </a:lnTo>
                  <a:cubicBezTo>
                    <a:pt x="6791" y="2465"/>
                    <a:pt x="6681" y="1"/>
                    <a:pt x="6681" y="1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6"/>
            <p:cNvSpPr/>
            <p:nvPr/>
          </p:nvSpPr>
          <p:spPr>
            <a:xfrm>
              <a:off x="1342373" y="3439470"/>
              <a:ext cx="409950" cy="329002"/>
            </a:xfrm>
            <a:custGeom>
              <a:avLst/>
              <a:gdLst/>
              <a:ahLst/>
              <a:cxnLst/>
              <a:rect l="l" t="t" r="r" b="b"/>
              <a:pathLst>
                <a:path w="8417" h="6755" extrusionOk="0">
                  <a:moveTo>
                    <a:pt x="512" y="0"/>
                  </a:moveTo>
                  <a:cubicBezTo>
                    <a:pt x="512" y="0"/>
                    <a:pt x="0" y="3688"/>
                    <a:pt x="8270" y="6754"/>
                  </a:cubicBezTo>
                  <a:lnTo>
                    <a:pt x="8416" y="3268"/>
                  </a:lnTo>
                  <a:cubicBezTo>
                    <a:pt x="8416" y="3268"/>
                    <a:pt x="5094" y="73"/>
                    <a:pt x="512" y="0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6"/>
            <p:cNvSpPr/>
            <p:nvPr/>
          </p:nvSpPr>
          <p:spPr>
            <a:xfrm>
              <a:off x="1368138" y="2631246"/>
              <a:ext cx="1845871" cy="1626065"/>
            </a:xfrm>
            <a:custGeom>
              <a:avLst/>
              <a:gdLst/>
              <a:ahLst/>
              <a:cxnLst/>
              <a:rect l="l" t="t" r="r" b="b"/>
              <a:pathLst>
                <a:path w="37899" h="33386" extrusionOk="0">
                  <a:moveTo>
                    <a:pt x="16303" y="0"/>
                  </a:moveTo>
                  <a:cubicBezTo>
                    <a:pt x="16303" y="0"/>
                    <a:pt x="15591" y="146"/>
                    <a:pt x="14514" y="402"/>
                  </a:cubicBezTo>
                  <a:cubicBezTo>
                    <a:pt x="14002" y="530"/>
                    <a:pt x="13418" y="694"/>
                    <a:pt x="12779" y="858"/>
                  </a:cubicBezTo>
                  <a:cubicBezTo>
                    <a:pt x="10753" y="1424"/>
                    <a:pt x="8307" y="2209"/>
                    <a:pt x="6755" y="3140"/>
                  </a:cubicBezTo>
                  <a:cubicBezTo>
                    <a:pt x="4638" y="4418"/>
                    <a:pt x="2191" y="10460"/>
                    <a:pt x="895" y="14002"/>
                  </a:cubicBezTo>
                  <a:cubicBezTo>
                    <a:pt x="859" y="14111"/>
                    <a:pt x="841" y="14203"/>
                    <a:pt x="804" y="14294"/>
                  </a:cubicBezTo>
                  <a:cubicBezTo>
                    <a:pt x="311" y="15681"/>
                    <a:pt x="1" y="16612"/>
                    <a:pt x="1" y="16612"/>
                  </a:cubicBezTo>
                  <a:cubicBezTo>
                    <a:pt x="1" y="16612"/>
                    <a:pt x="512" y="16722"/>
                    <a:pt x="1297" y="16941"/>
                  </a:cubicBezTo>
                  <a:lnTo>
                    <a:pt x="1480" y="16996"/>
                  </a:lnTo>
                  <a:cubicBezTo>
                    <a:pt x="2593" y="17306"/>
                    <a:pt x="3707" y="17671"/>
                    <a:pt x="4784" y="18109"/>
                  </a:cubicBezTo>
                  <a:lnTo>
                    <a:pt x="4911" y="18182"/>
                  </a:lnTo>
                  <a:cubicBezTo>
                    <a:pt x="5806" y="18547"/>
                    <a:pt x="6646" y="18985"/>
                    <a:pt x="7431" y="19515"/>
                  </a:cubicBezTo>
                  <a:cubicBezTo>
                    <a:pt x="7577" y="19624"/>
                    <a:pt x="7686" y="19697"/>
                    <a:pt x="7759" y="19752"/>
                  </a:cubicBezTo>
                  <a:lnTo>
                    <a:pt x="7851" y="19825"/>
                  </a:lnTo>
                  <a:lnTo>
                    <a:pt x="7887" y="19843"/>
                  </a:lnTo>
                  <a:cubicBezTo>
                    <a:pt x="7997" y="19935"/>
                    <a:pt x="8106" y="20026"/>
                    <a:pt x="8197" y="20117"/>
                  </a:cubicBezTo>
                  <a:cubicBezTo>
                    <a:pt x="8270" y="20172"/>
                    <a:pt x="8307" y="20227"/>
                    <a:pt x="8380" y="20282"/>
                  </a:cubicBezTo>
                  <a:lnTo>
                    <a:pt x="7285" y="27219"/>
                  </a:lnTo>
                  <a:lnTo>
                    <a:pt x="6646" y="31216"/>
                  </a:lnTo>
                  <a:cubicBezTo>
                    <a:pt x="10405" y="32658"/>
                    <a:pt x="14375" y="33385"/>
                    <a:pt x="18354" y="33385"/>
                  </a:cubicBezTo>
                  <a:cubicBezTo>
                    <a:pt x="20674" y="33385"/>
                    <a:pt x="22998" y="33138"/>
                    <a:pt x="25284" y="32640"/>
                  </a:cubicBezTo>
                  <a:lnTo>
                    <a:pt x="25540" y="32567"/>
                  </a:lnTo>
                  <a:cubicBezTo>
                    <a:pt x="28570" y="31892"/>
                    <a:pt x="31491" y="30778"/>
                    <a:pt x="34193" y="29263"/>
                  </a:cubicBezTo>
                  <a:cubicBezTo>
                    <a:pt x="34047" y="28697"/>
                    <a:pt x="33901" y="28131"/>
                    <a:pt x="33754" y="27547"/>
                  </a:cubicBezTo>
                  <a:cubicBezTo>
                    <a:pt x="33280" y="25649"/>
                    <a:pt x="32750" y="23695"/>
                    <a:pt x="32294" y="22125"/>
                  </a:cubicBezTo>
                  <a:cubicBezTo>
                    <a:pt x="32039" y="21194"/>
                    <a:pt x="31728" y="20282"/>
                    <a:pt x="31363" y="19387"/>
                  </a:cubicBezTo>
                  <a:cubicBezTo>
                    <a:pt x="31363" y="19351"/>
                    <a:pt x="31345" y="19314"/>
                    <a:pt x="31327" y="19296"/>
                  </a:cubicBezTo>
                  <a:cubicBezTo>
                    <a:pt x="31308" y="19241"/>
                    <a:pt x="31272" y="19205"/>
                    <a:pt x="31254" y="19150"/>
                  </a:cubicBezTo>
                  <a:cubicBezTo>
                    <a:pt x="31235" y="19132"/>
                    <a:pt x="31235" y="19132"/>
                    <a:pt x="31217" y="19113"/>
                  </a:cubicBezTo>
                  <a:lnTo>
                    <a:pt x="31308" y="19058"/>
                  </a:lnTo>
                  <a:cubicBezTo>
                    <a:pt x="31345" y="19040"/>
                    <a:pt x="31436" y="19004"/>
                    <a:pt x="31473" y="18967"/>
                  </a:cubicBezTo>
                  <a:cubicBezTo>
                    <a:pt x="31509" y="18949"/>
                    <a:pt x="31546" y="18931"/>
                    <a:pt x="31582" y="18912"/>
                  </a:cubicBezTo>
                  <a:cubicBezTo>
                    <a:pt x="32896" y="18219"/>
                    <a:pt x="34229" y="17598"/>
                    <a:pt x="35616" y="17050"/>
                  </a:cubicBezTo>
                  <a:lnTo>
                    <a:pt x="35653" y="17032"/>
                  </a:lnTo>
                  <a:cubicBezTo>
                    <a:pt x="35909" y="16941"/>
                    <a:pt x="36164" y="16850"/>
                    <a:pt x="36420" y="16758"/>
                  </a:cubicBezTo>
                  <a:lnTo>
                    <a:pt x="36493" y="16722"/>
                  </a:lnTo>
                  <a:lnTo>
                    <a:pt x="36621" y="16685"/>
                  </a:lnTo>
                  <a:cubicBezTo>
                    <a:pt x="37040" y="16539"/>
                    <a:pt x="37479" y="16411"/>
                    <a:pt x="37898" y="16284"/>
                  </a:cubicBezTo>
                  <a:cubicBezTo>
                    <a:pt x="37898" y="16284"/>
                    <a:pt x="37570" y="15426"/>
                    <a:pt x="37077" y="14148"/>
                  </a:cubicBezTo>
                  <a:lnTo>
                    <a:pt x="36967" y="13892"/>
                  </a:lnTo>
                  <a:cubicBezTo>
                    <a:pt x="35397" y="10095"/>
                    <a:pt x="32239" y="3067"/>
                    <a:pt x="30396" y="2538"/>
                  </a:cubicBezTo>
                  <a:cubicBezTo>
                    <a:pt x="29465" y="2264"/>
                    <a:pt x="28497" y="2026"/>
                    <a:pt x="27603" y="1807"/>
                  </a:cubicBezTo>
                  <a:cubicBezTo>
                    <a:pt x="27128" y="1680"/>
                    <a:pt x="26672" y="1588"/>
                    <a:pt x="26233" y="1479"/>
                  </a:cubicBezTo>
                  <a:lnTo>
                    <a:pt x="25229" y="1260"/>
                  </a:lnTo>
                  <a:cubicBezTo>
                    <a:pt x="23933" y="986"/>
                    <a:pt x="23057" y="822"/>
                    <a:pt x="23057" y="822"/>
                  </a:cubicBezTo>
                  <a:lnTo>
                    <a:pt x="21158" y="584"/>
                  </a:lnTo>
                  <a:lnTo>
                    <a:pt x="163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6"/>
            <p:cNvSpPr/>
            <p:nvPr/>
          </p:nvSpPr>
          <p:spPr>
            <a:xfrm>
              <a:off x="2740090" y="2961033"/>
              <a:ext cx="162772" cy="595419"/>
            </a:xfrm>
            <a:custGeom>
              <a:avLst/>
              <a:gdLst/>
              <a:ahLst/>
              <a:cxnLst/>
              <a:rect l="l" t="t" r="r" b="b"/>
              <a:pathLst>
                <a:path w="3342" h="12225" extrusionOk="0">
                  <a:moveTo>
                    <a:pt x="379" y="0"/>
                  </a:moveTo>
                  <a:cubicBezTo>
                    <a:pt x="367" y="0"/>
                    <a:pt x="354" y="6"/>
                    <a:pt x="347" y="20"/>
                  </a:cubicBezTo>
                  <a:cubicBezTo>
                    <a:pt x="92" y="367"/>
                    <a:pt x="92" y="988"/>
                    <a:pt x="55" y="1444"/>
                  </a:cubicBezTo>
                  <a:cubicBezTo>
                    <a:pt x="0" y="1992"/>
                    <a:pt x="0" y="2539"/>
                    <a:pt x="37" y="3087"/>
                  </a:cubicBezTo>
                  <a:cubicBezTo>
                    <a:pt x="146" y="4054"/>
                    <a:pt x="457" y="4985"/>
                    <a:pt x="968" y="5825"/>
                  </a:cubicBezTo>
                  <a:cubicBezTo>
                    <a:pt x="1461" y="6647"/>
                    <a:pt x="2063" y="7377"/>
                    <a:pt x="2465" y="8253"/>
                  </a:cubicBezTo>
                  <a:cubicBezTo>
                    <a:pt x="3031" y="9476"/>
                    <a:pt x="2921" y="10718"/>
                    <a:pt x="2720" y="12014"/>
                  </a:cubicBezTo>
                  <a:cubicBezTo>
                    <a:pt x="2710" y="12149"/>
                    <a:pt x="2800" y="12225"/>
                    <a:pt x="2886" y="12225"/>
                  </a:cubicBezTo>
                  <a:cubicBezTo>
                    <a:pt x="2952" y="12225"/>
                    <a:pt x="3015" y="12181"/>
                    <a:pt x="3031" y="12087"/>
                  </a:cubicBezTo>
                  <a:cubicBezTo>
                    <a:pt x="3195" y="11010"/>
                    <a:pt x="3341" y="9878"/>
                    <a:pt x="3013" y="8801"/>
                  </a:cubicBezTo>
                  <a:cubicBezTo>
                    <a:pt x="2720" y="7906"/>
                    <a:pt x="2191" y="7140"/>
                    <a:pt x="1698" y="6391"/>
                  </a:cubicBezTo>
                  <a:cubicBezTo>
                    <a:pt x="1114" y="5515"/>
                    <a:pt x="585" y="4639"/>
                    <a:pt x="384" y="3562"/>
                  </a:cubicBezTo>
                  <a:cubicBezTo>
                    <a:pt x="256" y="2886"/>
                    <a:pt x="238" y="2192"/>
                    <a:pt x="311" y="1499"/>
                  </a:cubicBezTo>
                  <a:cubicBezTo>
                    <a:pt x="347" y="1042"/>
                    <a:pt x="530" y="476"/>
                    <a:pt x="420" y="38"/>
                  </a:cubicBezTo>
                  <a:cubicBezTo>
                    <a:pt x="420" y="16"/>
                    <a:pt x="399" y="0"/>
                    <a:pt x="3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6"/>
            <p:cNvSpPr/>
            <p:nvPr/>
          </p:nvSpPr>
          <p:spPr>
            <a:xfrm>
              <a:off x="2871011" y="3293645"/>
              <a:ext cx="292327" cy="98822"/>
            </a:xfrm>
            <a:custGeom>
              <a:avLst/>
              <a:gdLst/>
              <a:ahLst/>
              <a:cxnLst/>
              <a:rect l="l" t="t" r="r" b="b"/>
              <a:pathLst>
                <a:path w="6002" h="2029" extrusionOk="0">
                  <a:moveTo>
                    <a:pt x="5874" y="0"/>
                  </a:moveTo>
                  <a:cubicBezTo>
                    <a:pt x="4852" y="110"/>
                    <a:pt x="3866" y="311"/>
                    <a:pt x="2898" y="621"/>
                  </a:cubicBezTo>
                  <a:cubicBezTo>
                    <a:pt x="1894" y="895"/>
                    <a:pt x="945" y="1315"/>
                    <a:pt x="69" y="1862"/>
                  </a:cubicBezTo>
                  <a:cubicBezTo>
                    <a:pt x="1" y="1913"/>
                    <a:pt x="44" y="2028"/>
                    <a:pt x="110" y="2028"/>
                  </a:cubicBezTo>
                  <a:cubicBezTo>
                    <a:pt x="114" y="2028"/>
                    <a:pt x="119" y="2028"/>
                    <a:pt x="124" y="2027"/>
                  </a:cubicBezTo>
                  <a:cubicBezTo>
                    <a:pt x="1036" y="1643"/>
                    <a:pt x="1949" y="1187"/>
                    <a:pt x="2880" y="895"/>
                  </a:cubicBezTo>
                  <a:cubicBezTo>
                    <a:pt x="3848" y="603"/>
                    <a:pt x="4852" y="384"/>
                    <a:pt x="5874" y="274"/>
                  </a:cubicBezTo>
                  <a:cubicBezTo>
                    <a:pt x="6002" y="274"/>
                    <a:pt x="6002" y="0"/>
                    <a:pt x="58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6"/>
            <p:cNvSpPr/>
            <p:nvPr/>
          </p:nvSpPr>
          <p:spPr>
            <a:xfrm>
              <a:off x="2502696" y="3313176"/>
              <a:ext cx="112070" cy="907861"/>
            </a:xfrm>
            <a:custGeom>
              <a:avLst/>
              <a:gdLst/>
              <a:ahLst/>
              <a:cxnLst/>
              <a:rect l="l" t="t" r="r" b="b"/>
              <a:pathLst>
                <a:path w="2301" h="18640" extrusionOk="0">
                  <a:moveTo>
                    <a:pt x="92" y="1"/>
                  </a:moveTo>
                  <a:cubicBezTo>
                    <a:pt x="37" y="19"/>
                    <a:pt x="0" y="74"/>
                    <a:pt x="19" y="129"/>
                  </a:cubicBezTo>
                  <a:cubicBezTo>
                    <a:pt x="329" y="1699"/>
                    <a:pt x="658" y="3250"/>
                    <a:pt x="931" y="4820"/>
                  </a:cubicBezTo>
                  <a:cubicBezTo>
                    <a:pt x="1223" y="6463"/>
                    <a:pt x="1461" y="8106"/>
                    <a:pt x="1643" y="9786"/>
                  </a:cubicBezTo>
                  <a:cubicBezTo>
                    <a:pt x="1662" y="9859"/>
                    <a:pt x="1662" y="9913"/>
                    <a:pt x="1662" y="9986"/>
                  </a:cubicBezTo>
                  <a:cubicBezTo>
                    <a:pt x="1698" y="10351"/>
                    <a:pt x="1735" y="10698"/>
                    <a:pt x="1771" y="11063"/>
                  </a:cubicBezTo>
                  <a:lnTo>
                    <a:pt x="1771" y="11191"/>
                  </a:lnTo>
                  <a:cubicBezTo>
                    <a:pt x="1972" y="13656"/>
                    <a:pt x="2045" y="16157"/>
                    <a:pt x="1990" y="18639"/>
                  </a:cubicBezTo>
                  <a:lnTo>
                    <a:pt x="2246" y="18566"/>
                  </a:lnTo>
                  <a:cubicBezTo>
                    <a:pt x="2300" y="16102"/>
                    <a:pt x="2227" y="13619"/>
                    <a:pt x="2027" y="11155"/>
                  </a:cubicBezTo>
                  <a:cubicBezTo>
                    <a:pt x="1990" y="10735"/>
                    <a:pt x="1954" y="10333"/>
                    <a:pt x="1917" y="9932"/>
                  </a:cubicBezTo>
                  <a:cubicBezTo>
                    <a:pt x="1917" y="9895"/>
                    <a:pt x="1899" y="9859"/>
                    <a:pt x="1899" y="9822"/>
                  </a:cubicBezTo>
                  <a:cubicBezTo>
                    <a:pt x="1735" y="8197"/>
                    <a:pt x="1515" y="6591"/>
                    <a:pt x="1242" y="4966"/>
                  </a:cubicBezTo>
                  <a:cubicBezTo>
                    <a:pt x="1223" y="4930"/>
                    <a:pt x="1223" y="4875"/>
                    <a:pt x="1223" y="4838"/>
                  </a:cubicBezTo>
                  <a:cubicBezTo>
                    <a:pt x="950" y="3232"/>
                    <a:pt x="639" y="1626"/>
                    <a:pt x="201" y="74"/>
                  </a:cubicBezTo>
                  <a:cubicBezTo>
                    <a:pt x="201" y="37"/>
                    <a:pt x="183" y="19"/>
                    <a:pt x="1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6"/>
            <p:cNvSpPr/>
            <p:nvPr/>
          </p:nvSpPr>
          <p:spPr>
            <a:xfrm>
              <a:off x="2643165" y="3163795"/>
              <a:ext cx="244548" cy="296126"/>
            </a:xfrm>
            <a:custGeom>
              <a:avLst/>
              <a:gdLst/>
              <a:ahLst/>
              <a:cxnLst/>
              <a:rect l="l" t="t" r="r" b="b"/>
              <a:pathLst>
                <a:path w="5021" h="6080" fill="none" extrusionOk="0">
                  <a:moveTo>
                    <a:pt x="1" y="5295"/>
                  </a:moveTo>
                  <a:cubicBezTo>
                    <a:pt x="1" y="5295"/>
                    <a:pt x="1461" y="6080"/>
                    <a:pt x="2118" y="5496"/>
                  </a:cubicBezTo>
                  <a:cubicBezTo>
                    <a:pt x="2794" y="4912"/>
                    <a:pt x="5021" y="1"/>
                    <a:pt x="5021" y="1"/>
                  </a:cubicBezTo>
                </a:path>
              </a:pathLst>
            </a:custGeom>
            <a:noFill/>
            <a:ln w="5925" cap="flat" cmpd="sng">
              <a:solidFill>
                <a:srgbClr val="E6EEFF"/>
              </a:solidFill>
              <a:prstDash val="solid"/>
              <a:miter lim="1825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6"/>
            <p:cNvSpPr/>
            <p:nvPr/>
          </p:nvSpPr>
          <p:spPr>
            <a:xfrm>
              <a:off x="2652078" y="3163795"/>
              <a:ext cx="244548" cy="297052"/>
            </a:xfrm>
            <a:custGeom>
              <a:avLst/>
              <a:gdLst/>
              <a:ahLst/>
              <a:cxnLst/>
              <a:rect l="l" t="t" r="r" b="b"/>
              <a:pathLst>
                <a:path w="5021" h="6099" fill="none" extrusionOk="0">
                  <a:moveTo>
                    <a:pt x="5020" y="5295"/>
                  </a:moveTo>
                  <a:cubicBezTo>
                    <a:pt x="5020" y="5295"/>
                    <a:pt x="3560" y="6098"/>
                    <a:pt x="2903" y="5514"/>
                  </a:cubicBezTo>
                  <a:cubicBezTo>
                    <a:pt x="2227" y="4930"/>
                    <a:pt x="0" y="1"/>
                    <a:pt x="0" y="1"/>
                  </a:cubicBezTo>
                </a:path>
              </a:pathLst>
            </a:custGeom>
            <a:noFill/>
            <a:ln w="5925" cap="flat" cmpd="sng">
              <a:solidFill>
                <a:srgbClr val="E6EEFF"/>
              </a:solidFill>
              <a:prstDash val="solid"/>
              <a:miter lim="1825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6"/>
            <p:cNvSpPr/>
            <p:nvPr/>
          </p:nvSpPr>
          <p:spPr>
            <a:xfrm>
              <a:off x="2554276" y="2881058"/>
              <a:ext cx="418814" cy="282781"/>
            </a:xfrm>
            <a:custGeom>
              <a:avLst/>
              <a:gdLst/>
              <a:ahLst/>
              <a:cxnLst/>
              <a:rect l="l" t="t" r="r" b="b"/>
              <a:pathLst>
                <a:path w="8599" h="5806" fill="none" extrusionOk="0">
                  <a:moveTo>
                    <a:pt x="2008" y="5806"/>
                  </a:moveTo>
                  <a:cubicBezTo>
                    <a:pt x="2008" y="5806"/>
                    <a:pt x="0" y="1"/>
                    <a:pt x="4290" y="1"/>
                  </a:cubicBezTo>
                  <a:cubicBezTo>
                    <a:pt x="8598" y="1"/>
                    <a:pt x="6846" y="5806"/>
                    <a:pt x="6846" y="5806"/>
                  </a:cubicBezTo>
                </a:path>
              </a:pathLst>
            </a:custGeom>
            <a:noFill/>
            <a:ln w="11400" cap="flat" cmpd="sng">
              <a:solidFill>
                <a:schemeClr val="dk1"/>
              </a:solidFill>
              <a:prstDash val="solid"/>
              <a:miter lim="1825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6"/>
            <p:cNvSpPr/>
            <p:nvPr/>
          </p:nvSpPr>
          <p:spPr>
            <a:xfrm>
              <a:off x="2462660" y="2572555"/>
              <a:ext cx="317459" cy="308546"/>
            </a:xfrm>
            <a:custGeom>
              <a:avLst/>
              <a:gdLst/>
              <a:ahLst/>
              <a:cxnLst/>
              <a:rect l="l" t="t" r="r" b="b"/>
              <a:pathLst>
                <a:path w="6518" h="6335" fill="none" extrusionOk="0">
                  <a:moveTo>
                    <a:pt x="6518" y="6335"/>
                  </a:moveTo>
                  <a:cubicBezTo>
                    <a:pt x="6518" y="6335"/>
                    <a:pt x="5605" y="0"/>
                    <a:pt x="1" y="1479"/>
                  </a:cubicBezTo>
                </a:path>
              </a:pathLst>
            </a:custGeom>
            <a:noFill/>
            <a:ln w="11400" cap="flat" cmpd="sng">
              <a:solidFill>
                <a:schemeClr val="dk1"/>
              </a:solidFill>
              <a:prstDash val="solid"/>
              <a:miter lim="1825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6"/>
            <p:cNvSpPr/>
            <p:nvPr/>
          </p:nvSpPr>
          <p:spPr>
            <a:xfrm>
              <a:off x="1856270" y="2708591"/>
              <a:ext cx="295250" cy="599315"/>
            </a:xfrm>
            <a:custGeom>
              <a:avLst/>
              <a:gdLst/>
              <a:ahLst/>
              <a:cxnLst/>
              <a:rect l="l" t="t" r="r" b="b"/>
              <a:pathLst>
                <a:path w="6062" h="12305" fill="none" extrusionOk="0">
                  <a:moveTo>
                    <a:pt x="5843" y="12304"/>
                  </a:moveTo>
                  <a:cubicBezTo>
                    <a:pt x="5843" y="12304"/>
                    <a:pt x="1" y="3597"/>
                    <a:pt x="6062" y="0"/>
                  </a:cubicBezTo>
                </a:path>
              </a:pathLst>
            </a:custGeom>
            <a:noFill/>
            <a:ln w="11400" cap="flat" cmpd="sng">
              <a:solidFill>
                <a:schemeClr val="dk1"/>
              </a:solidFill>
              <a:prstDash val="solid"/>
              <a:miter lim="1825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6"/>
            <p:cNvSpPr/>
            <p:nvPr/>
          </p:nvSpPr>
          <p:spPr>
            <a:xfrm>
              <a:off x="2037651" y="3218492"/>
              <a:ext cx="209480" cy="174364"/>
            </a:xfrm>
            <a:custGeom>
              <a:avLst/>
              <a:gdLst/>
              <a:ahLst/>
              <a:cxnLst/>
              <a:rect l="l" t="t" r="r" b="b"/>
              <a:pathLst>
                <a:path w="4301" h="3580" extrusionOk="0">
                  <a:moveTo>
                    <a:pt x="2283" y="0"/>
                  </a:moveTo>
                  <a:cubicBezTo>
                    <a:pt x="2150" y="0"/>
                    <a:pt x="2016" y="15"/>
                    <a:pt x="1881" y="46"/>
                  </a:cubicBezTo>
                  <a:cubicBezTo>
                    <a:pt x="330" y="430"/>
                    <a:pt x="1" y="2474"/>
                    <a:pt x="1352" y="3314"/>
                  </a:cubicBezTo>
                  <a:cubicBezTo>
                    <a:pt x="1654" y="3497"/>
                    <a:pt x="1972" y="3580"/>
                    <a:pt x="2280" y="3580"/>
                  </a:cubicBezTo>
                  <a:cubicBezTo>
                    <a:pt x="3351" y="3580"/>
                    <a:pt x="4301" y="2584"/>
                    <a:pt x="4017" y="1379"/>
                  </a:cubicBezTo>
                  <a:cubicBezTo>
                    <a:pt x="3829" y="548"/>
                    <a:pt x="3089" y="0"/>
                    <a:pt x="22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6"/>
            <p:cNvSpPr/>
            <p:nvPr/>
          </p:nvSpPr>
          <p:spPr>
            <a:xfrm>
              <a:off x="2092786" y="3260233"/>
              <a:ext cx="106518" cy="89422"/>
            </a:xfrm>
            <a:custGeom>
              <a:avLst/>
              <a:gdLst/>
              <a:ahLst/>
              <a:cxnLst/>
              <a:rect l="l" t="t" r="r" b="b"/>
              <a:pathLst>
                <a:path w="2187" h="1836" extrusionOk="0">
                  <a:moveTo>
                    <a:pt x="1174" y="0"/>
                  </a:moveTo>
                  <a:cubicBezTo>
                    <a:pt x="1100" y="0"/>
                    <a:pt x="1025" y="10"/>
                    <a:pt x="950" y="29"/>
                  </a:cubicBezTo>
                  <a:cubicBezTo>
                    <a:pt x="165" y="230"/>
                    <a:pt x="1" y="1270"/>
                    <a:pt x="676" y="1690"/>
                  </a:cubicBezTo>
                  <a:cubicBezTo>
                    <a:pt x="835" y="1791"/>
                    <a:pt x="1003" y="1835"/>
                    <a:pt x="1164" y="1835"/>
                  </a:cubicBezTo>
                  <a:cubicBezTo>
                    <a:pt x="1708" y="1835"/>
                    <a:pt x="2186" y="1328"/>
                    <a:pt x="2045" y="723"/>
                  </a:cubicBezTo>
                  <a:cubicBezTo>
                    <a:pt x="1952" y="289"/>
                    <a:pt x="1584" y="0"/>
                    <a:pt x="11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6"/>
            <p:cNvSpPr/>
            <p:nvPr/>
          </p:nvSpPr>
          <p:spPr>
            <a:xfrm>
              <a:off x="1980763" y="2496964"/>
              <a:ext cx="528206" cy="818926"/>
            </a:xfrm>
            <a:custGeom>
              <a:avLst/>
              <a:gdLst/>
              <a:ahLst/>
              <a:cxnLst/>
              <a:rect l="l" t="t" r="r" b="b"/>
              <a:pathLst>
                <a:path w="10845" h="16814" extrusionOk="0">
                  <a:moveTo>
                    <a:pt x="7996" y="1"/>
                  </a:moveTo>
                  <a:lnTo>
                    <a:pt x="1" y="3232"/>
                  </a:lnTo>
                  <a:cubicBezTo>
                    <a:pt x="1" y="3232"/>
                    <a:pt x="2830" y="9073"/>
                    <a:pt x="3159" y="9439"/>
                  </a:cubicBezTo>
                  <a:cubicBezTo>
                    <a:pt x="3256" y="9553"/>
                    <a:pt x="3415" y="9592"/>
                    <a:pt x="3588" y="9592"/>
                  </a:cubicBezTo>
                  <a:cubicBezTo>
                    <a:pt x="3970" y="9592"/>
                    <a:pt x="4418" y="9402"/>
                    <a:pt x="4418" y="9402"/>
                  </a:cubicBezTo>
                  <a:lnTo>
                    <a:pt x="4418" y="9402"/>
                  </a:lnTo>
                  <a:cubicBezTo>
                    <a:pt x="4418" y="9402"/>
                    <a:pt x="4108" y="10516"/>
                    <a:pt x="4564" y="11155"/>
                  </a:cubicBezTo>
                  <a:cubicBezTo>
                    <a:pt x="5021" y="11812"/>
                    <a:pt x="10844" y="16814"/>
                    <a:pt x="10844" y="16814"/>
                  </a:cubicBezTo>
                  <a:lnTo>
                    <a:pt x="799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6"/>
            <p:cNvSpPr/>
            <p:nvPr/>
          </p:nvSpPr>
          <p:spPr>
            <a:xfrm>
              <a:off x="2379080" y="2545864"/>
              <a:ext cx="266806" cy="769149"/>
            </a:xfrm>
            <a:custGeom>
              <a:avLst/>
              <a:gdLst/>
              <a:ahLst/>
              <a:cxnLst/>
              <a:rect l="l" t="t" r="r" b="b"/>
              <a:pathLst>
                <a:path w="5478" h="15792" extrusionOk="0">
                  <a:moveTo>
                    <a:pt x="1" y="1"/>
                  </a:moveTo>
                  <a:lnTo>
                    <a:pt x="2648" y="15791"/>
                  </a:lnTo>
                  <a:cubicBezTo>
                    <a:pt x="2648" y="15791"/>
                    <a:pt x="4601" y="10023"/>
                    <a:pt x="4747" y="9311"/>
                  </a:cubicBezTo>
                  <a:cubicBezTo>
                    <a:pt x="4911" y="8599"/>
                    <a:pt x="4455" y="7704"/>
                    <a:pt x="4455" y="7704"/>
                  </a:cubicBezTo>
                  <a:lnTo>
                    <a:pt x="4455" y="7704"/>
                  </a:lnTo>
                  <a:cubicBezTo>
                    <a:pt x="4455" y="7704"/>
                    <a:pt x="4546" y="7718"/>
                    <a:pt x="4669" y="7718"/>
                  </a:cubicBezTo>
                  <a:cubicBezTo>
                    <a:pt x="4896" y="7718"/>
                    <a:pt x="5230" y="7672"/>
                    <a:pt x="5313" y="7412"/>
                  </a:cubicBezTo>
                  <a:cubicBezTo>
                    <a:pt x="5441" y="7029"/>
                    <a:pt x="5477" y="1370"/>
                    <a:pt x="5477" y="137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6"/>
            <p:cNvSpPr/>
            <p:nvPr/>
          </p:nvSpPr>
          <p:spPr>
            <a:xfrm>
              <a:off x="2038577" y="2478310"/>
              <a:ext cx="561082" cy="575303"/>
            </a:xfrm>
            <a:custGeom>
              <a:avLst/>
              <a:gdLst/>
              <a:ahLst/>
              <a:cxnLst/>
              <a:rect l="l" t="t" r="r" b="b"/>
              <a:pathLst>
                <a:path w="11520" h="11812" extrusionOk="0">
                  <a:moveTo>
                    <a:pt x="2446" y="0"/>
                  </a:moveTo>
                  <a:cubicBezTo>
                    <a:pt x="2446" y="0"/>
                    <a:pt x="493" y="1497"/>
                    <a:pt x="237" y="2227"/>
                  </a:cubicBezTo>
                  <a:cubicBezTo>
                    <a:pt x="0" y="2976"/>
                    <a:pt x="5696" y="11811"/>
                    <a:pt x="5696" y="11811"/>
                  </a:cubicBezTo>
                  <a:lnTo>
                    <a:pt x="8398" y="10716"/>
                  </a:lnTo>
                  <a:lnTo>
                    <a:pt x="11519" y="11300"/>
                  </a:lnTo>
                  <a:cubicBezTo>
                    <a:pt x="11519" y="11300"/>
                    <a:pt x="11483" y="1534"/>
                    <a:pt x="11282" y="1388"/>
                  </a:cubicBezTo>
                  <a:cubicBezTo>
                    <a:pt x="10679" y="950"/>
                    <a:pt x="10040" y="621"/>
                    <a:pt x="9347" y="384"/>
                  </a:cubicBezTo>
                  <a:lnTo>
                    <a:pt x="244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6"/>
            <p:cNvSpPr/>
            <p:nvPr/>
          </p:nvSpPr>
          <p:spPr>
            <a:xfrm>
              <a:off x="2348883" y="2961082"/>
              <a:ext cx="184982" cy="353939"/>
            </a:xfrm>
            <a:custGeom>
              <a:avLst/>
              <a:gdLst/>
              <a:ahLst/>
              <a:cxnLst/>
              <a:rect l="l" t="t" r="r" b="b"/>
              <a:pathLst>
                <a:path w="3798" h="7267" extrusionOk="0">
                  <a:moveTo>
                    <a:pt x="1534" y="1"/>
                  </a:moveTo>
                  <a:lnTo>
                    <a:pt x="0" y="1078"/>
                  </a:lnTo>
                  <a:lnTo>
                    <a:pt x="3286" y="7266"/>
                  </a:lnTo>
                  <a:lnTo>
                    <a:pt x="3797" y="841"/>
                  </a:lnTo>
                  <a:lnTo>
                    <a:pt x="153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6"/>
            <p:cNvSpPr/>
            <p:nvPr/>
          </p:nvSpPr>
          <p:spPr>
            <a:xfrm>
              <a:off x="2361546" y="2999559"/>
              <a:ext cx="172903" cy="39061"/>
            </a:xfrm>
            <a:custGeom>
              <a:avLst/>
              <a:gdLst/>
              <a:ahLst/>
              <a:cxnLst/>
              <a:rect l="l" t="t" r="r" b="b"/>
              <a:pathLst>
                <a:path w="3550" h="802" extrusionOk="0">
                  <a:moveTo>
                    <a:pt x="1789" y="0"/>
                  </a:moveTo>
                  <a:cubicBezTo>
                    <a:pt x="1767" y="0"/>
                    <a:pt x="1748" y="5"/>
                    <a:pt x="1712" y="14"/>
                  </a:cubicBezTo>
                  <a:cubicBezTo>
                    <a:pt x="1146" y="251"/>
                    <a:pt x="562" y="343"/>
                    <a:pt x="51" y="708"/>
                  </a:cubicBezTo>
                  <a:cubicBezTo>
                    <a:pt x="1" y="724"/>
                    <a:pt x="26" y="801"/>
                    <a:pt x="73" y="801"/>
                  </a:cubicBezTo>
                  <a:cubicBezTo>
                    <a:pt x="77" y="801"/>
                    <a:pt x="82" y="801"/>
                    <a:pt x="87" y="799"/>
                  </a:cubicBezTo>
                  <a:cubicBezTo>
                    <a:pt x="671" y="689"/>
                    <a:pt x="1255" y="379"/>
                    <a:pt x="1803" y="160"/>
                  </a:cubicBezTo>
                  <a:cubicBezTo>
                    <a:pt x="2314" y="324"/>
                    <a:pt x="2880" y="343"/>
                    <a:pt x="3409" y="452"/>
                  </a:cubicBezTo>
                  <a:cubicBezTo>
                    <a:pt x="3415" y="453"/>
                    <a:pt x="3421" y="454"/>
                    <a:pt x="3426" y="454"/>
                  </a:cubicBezTo>
                  <a:cubicBezTo>
                    <a:pt x="3522" y="454"/>
                    <a:pt x="3550" y="305"/>
                    <a:pt x="3446" y="288"/>
                  </a:cubicBezTo>
                  <a:cubicBezTo>
                    <a:pt x="2971" y="178"/>
                    <a:pt x="2405" y="142"/>
                    <a:pt x="1894" y="14"/>
                  </a:cubicBezTo>
                  <a:cubicBezTo>
                    <a:pt x="1840" y="5"/>
                    <a:pt x="1812" y="0"/>
                    <a:pt x="1789" y="0"/>
                  </a:cubicBezTo>
                  <a:close/>
                </a:path>
              </a:pathLst>
            </a:custGeom>
            <a:solidFill>
              <a:srgbClr val="0008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6"/>
            <p:cNvSpPr/>
            <p:nvPr/>
          </p:nvSpPr>
          <p:spPr>
            <a:xfrm>
              <a:off x="2161267" y="2086179"/>
              <a:ext cx="329002" cy="598292"/>
            </a:xfrm>
            <a:custGeom>
              <a:avLst/>
              <a:gdLst/>
              <a:ahLst/>
              <a:cxnLst/>
              <a:rect l="l" t="t" r="r" b="b"/>
              <a:pathLst>
                <a:path w="6755" h="12284" extrusionOk="0">
                  <a:moveTo>
                    <a:pt x="0" y="1"/>
                  </a:moveTo>
                  <a:lnTo>
                    <a:pt x="0" y="11173"/>
                  </a:lnTo>
                  <a:cubicBezTo>
                    <a:pt x="0" y="11173"/>
                    <a:pt x="1672" y="12283"/>
                    <a:pt x="4397" y="12283"/>
                  </a:cubicBezTo>
                  <a:cubicBezTo>
                    <a:pt x="5114" y="12283"/>
                    <a:pt x="5904" y="12206"/>
                    <a:pt x="6755" y="12013"/>
                  </a:cubicBezTo>
                  <a:lnTo>
                    <a:pt x="6554" y="1"/>
                  </a:lnTo>
                  <a:close/>
                </a:path>
              </a:pathLst>
            </a:custGeom>
            <a:solidFill>
              <a:srgbClr val="FF98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6"/>
            <p:cNvSpPr/>
            <p:nvPr/>
          </p:nvSpPr>
          <p:spPr>
            <a:xfrm>
              <a:off x="2251081" y="2324497"/>
              <a:ext cx="239190" cy="346780"/>
            </a:xfrm>
            <a:custGeom>
              <a:avLst/>
              <a:gdLst/>
              <a:ahLst/>
              <a:cxnLst/>
              <a:rect l="l" t="t" r="r" b="b"/>
              <a:pathLst>
                <a:path w="4911" h="7120" extrusionOk="0">
                  <a:moveTo>
                    <a:pt x="0" y="0"/>
                  </a:moveTo>
                  <a:cubicBezTo>
                    <a:pt x="0" y="0"/>
                    <a:pt x="347" y="6554"/>
                    <a:pt x="4911" y="7120"/>
                  </a:cubicBezTo>
                  <a:lnTo>
                    <a:pt x="4801" y="0"/>
                  </a:ln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6"/>
            <p:cNvSpPr/>
            <p:nvPr/>
          </p:nvSpPr>
          <p:spPr>
            <a:xfrm>
              <a:off x="2161267" y="2630320"/>
              <a:ext cx="49" cy="4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FF9D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6"/>
            <p:cNvSpPr/>
            <p:nvPr/>
          </p:nvSpPr>
          <p:spPr>
            <a:xfrm>
              <a:off x="2161267" y="2630320"/>
              <a:ext cx="329002" cy="369038"/>
            </a:xfrm>
            <a:custGeom>
              <a:avLst/>
              <a:gdLst/>
              <a:ahLst/>
              <a:cxnLst/>
              <a:rect l="l" t="t" r="r" b="b"/>
              <a:pathLst>
                <a:path w="6755" h="7577" extrusionOk="0">
                  <a:moveTo>
                    <a:pt x="0" y="1"/>
                  </a:moveTo>
                  <a:cubicBezTo>
                    <a:pt x="0" y="1"/>
                    <a:pt x="3086" y="6226"/>
                    <a:pt x="5897" y="7577"/>
                  </a:cubicBezTo>
                  <a:cubicBezTo>
                    <a:pt x="6317" y="5350"/>
                    <a:pt x="6609" y="3104"/>
                    <a:pt x="6755" y="84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98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6"/>
            <p:cNvSpPr/>
            <p:nvPr/>
          </p:nvSpPr>
          <p:spPr>
            <a:xfrm>
              <a:off x="2139934" y="1863837"/>
              <a:ext cx="509503" cy="597075"/>
            </a:xfrm>
            <a:custGeom>
              <a:avLst/>
              <a:gdLst/>
              <a:ahLst/>
              <a:cxnLst/>
              <a:rect l="l" t="t" r="r" b="b"/>
              <a:pathLst>
                <a:path w="10461" h="12259" extrusionOk="0">
                  <a:moveTo>
                    <a:pt x="7366" y="0"/>
                  </a:moveTo>
                  <a:cubicBezTo>
                    <a:pt x="5488" y="0"/>
                    <a:pt x="2661" y="205"/>
                    <a:pt x="1954" y="531"/>
                  </a:cubicBezTo>
                  <a:cubicBezTo>
                    <a:pt x="1205" y="897"/>
                    <a:pt x="0" y="2722"/>
                    <a:pt x="55" y="5186"/>
                  </a:cubicBezTo>
                  <a:cubicBezTo>
                    <a:pt x="92" y="6592"/>
                    <a:pt x="730" y="8253"/>
                    <a:pt x="2027" y="9641"/>
                  </a:cubicBezTo>
                  <a:cubicBezTo>
                    <a:pt x="2027" y="9641"/>
                    <a:pt x="3841" y="12258"/>
                    <a:pt x="7026" y="12258"/>
                  </a:cubicBezTo>
                  <a:cubicBezTo>
                    <a:pt x="7370" y="12258"/>
                    <a:pt x="7730" y="12228"/>
                    <a:pt x="8106" y="12160"/>
                  </a:cubicBezTo>
                  <a:cubicBezTo>
                    <a:pt x="9292" y="11959"/>
                    <a:pt x="9986" y="9842"/>
                    <a:pt x="10223" y="7432"/>
                  </a:cubicBezTo>
                  <a:cubicBezTo>
                    <a:pt x="10260" y="7140"/>
                    <a:pt x="10278" y="6829"/>
                    <a:pt x="10296" y="6519"/>
                  </a:cubicBezTo>
                  <a:cubicBezTo>
                    <a:pt x="10460" y="3452"/>
                    <a:pt x="9931" y="239"/>
                    <a:pt x="8836" y="75"/>
                  </a:cubicBezTo>
                  <a:cubicBezTo>
                    <a:pt x="8538" y="24"/>
                    <a:pt x="8008" y="0"/>
                    <a:pt x="7366" y="0"/>
                  </a:cubicBezTo>
                  <a:close/>
                </a:path>
              </a:pathLst>
            </a:custGeom>
            <a:solidFill>
              <a:srgbClr val="FF98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6"/>
            <p:cNvSpPr/>
            <p:nvPr/>
          </p:nvSpPr>
          <p:spPr>
            <a:xfrm>
              <a:off x="1673135" y="1625617"/>
              <a:ext cx="1043846" cy="853068"/>
            </a:xfrm>
            <a:custGeom>
              <a:avLst/>
              <a:gdLst/>
              <a:ahLst/>
              <a:cxnLst/>
              <a:rect l="l" t="t" r="r" b="b"/>
              <a:pathLst>
                <a:path w="21432" h="17515" extrusionOk="0">
                  <a:moveTo>
                    <a:pt x="12960" y="0"/>
                  </a:moveTo>
                  <a:cubicBezTo>
                    <a:pt x="10956" y="0"/>
                    <a:pt x="8875" y="346"/>
                    <a:pt x="7540" y="1479"/>
                  </a:cubicBezTo>
                  <a:cubicBezTo>
                    <a:pt x="5495" y="3214"/>
                    <a:pt x="5842" y="7339"/>
                    <a:pt x="5842" y="7339"/>
                  </a:cubicBezTo>
                  <a:cubicBezTo>
                    <a:pt x="5842" y="7339"/>
                    <a:pt x="4678" y="6899"/>
                    <a:pt x="3568" y="6899"/>
                  </a:cubicBezTo>
                  <a:cubicBezTo>
                    <a:pt x="2668" y="6899"/>
                    <a:pt x="1805" y="7188"/>
                    <a:pt x="1625" y="8234"/>
                  </a:cubicBezTo>
                  <a:cubicBezTo>
                    <a:pt x="1442" y="9201"/>
                    <a:pt x="1789" y="10205"/>
                    <a:pt x="2538" y="10862"/>
                  </a:cubicBezTo>
                  <a:cubicBezTo>
                    <a:pt x="2538" y="10862"/>
                    <a:pt x="0" y="15591"/>
                    <a:pt x="5094" y="17160"/>
                  </a:cubicBezTo>
                  <a:cubicBezTo>
                    <a:pt x="5888" y="17403"/>
                    <a:pt x="6609" y="17514"/>
                    <a:pt x="7250" y="17514"/>
                  </a:cubicBezTo>
                  <a:cubicBezTo>
                    <a:pt x="9982" y="17514"/>
                    <a:pt x="11258" y="15496"/>
                    <a:pt x="10534" y="13071"/>
                  </a:cubicBezTo>
                  <a:lnTo>
                    <a:pt x="11866" y="11027"/>
                  </a:lnTo>
                  <a:cubicBezTo>
                    <a:pt x="12688" y="10151"/>
                    <a:pt x="12998" y="8927"/>
                    <a:pt x="12688" y="7777"/>
                  </a:cubicBezTo>
                  <a:lnTo>
                    <a:pt x="12688" y="7777"/>
                  </a:lnTo>
                  <a:cubicBezTo>
                    <a:pt x="12688" y="7777"/>
                    <a:pt x="13483" y="8019"/>
                    <a:pt x="14484" y="8019"/>
                  </a:cubicBezTo>
                  <a:cubicBezTo>
                    <a:pt x="15916" y="8019"/>
                    <a:pt x="17770" y="7526"/>
                    <a:pt x="18328" y="5130"/>
                  </a:cubicBezTo>
                  <a:cubicBezTo>
                    <a:pt x="18328" y="5130"/>
                    <a:pt x="19150" y="5587"/>
                    <a:pt x="19332" y="6061"/>
                  </a:cubicBezTo>
                  <a:cubicBezTo>
                    <a:pt x="19679" y="7011"/>
                    <a:pt x="19789" y="8234"/>
                    <a:pt x="19862" y="8964"/>
                  </a:cubicBezTo>
                  <a:cubicBezTo>
                    <a:pt x="19862" y="8964"/>
                    <a:pt x="21432" y="7595"/>
                    <a:pt x="21213" y="6189"/>
                  </a:cubicBezTo>
                  <a:cubicBezTo>
                    <a:pt x="20939" y="4455"/>
                    <a:pt x="21286" y="1571"/>
                    <a:pt x="18365" y="713"/>
                  </a:cubicBezTo>
                  <a:cubicBezTo>
                    <a:pt x="17557" y="476"/>
                    <a:pt x="15311" y="0"/>
                    <a:pt x="12960" y="0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6"/>
            <p:cNvSpPr/>
            <p:nvPr/>
          </p:nvSpPr>
          <p:spPr>
            <a:xfrm>
              <a:off x="2001219" y="2063872"/>
              <a:ext cx="276985" cy="235196"/>
            </a:xfrm>
            <a:custGeom>
              <a:avLst/>
              <a:gdLst/>
              <a:ahLst/>
              <a:cxnLst/>
              <a:rect l="l" t="t" r="r" b="b"/>
              <a:pathLst>
                <a:path w="5687" h="4829" extrusionOk="0">
                  <a:moveTo>
                    <a:pt x="3224" y="0"/>
                  </a:moveTo>
                  <a:cubicBezTo>
                    <a:pt x="3190" y="0"/>
                    <a:pt x="3156" y="1"/>
                    <a:pt x="3122" y="2"/>
                  </a:cubicBezTo>
                  <a:cubicBezTo>
                    <a:pt x="968" y="94"/>
                    <a:pt x="0" y="2722"/>
                    <a:pt x="1589" y="4183"/>
                  </a:cubicBezTo>
                  <a:cubicBezTo>
                    <a:pt x="2068" y="4629"/>
                    <a:pt x="2640" y="4828"/>
                    <a:pt x="3200" y="4828"/>
                  </a:cubicBezTo>
                  <a:cubicBezTo>
                    <a:pt x="4473" y="4828"/>
                    <a:pt x="5686" y="3799"/>
                    <a:pt x="5623" y="2303"/>
                  </a:cubicBezTo>
                  <a:cubicBezTo>
                    <a:pt x="5570" y="1004"/>
                    <a:pt x="4511" y="0"/>
                    <a:pt x="3224" y="0"/>
                  </a:cubicBezTo>
                  <a:close/>
                </a:path>
              </a:pathLst>
            </a:custGeom>
            <a:solidFill>
              <a:srgbClr val="FF98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6"/>
            <p:cNvSpPr/>
            <p:nvPr/>
          </p:nvSpPr>
          <p:spPr>
            <a:xfrm>
              <a:off x="1303262" y="3455446"/>
              <a:ext cx="1316301" cy="509844"/>
            </a:xfrm>
            <a:custGeom>
              <a:avLst/>
              <a:gdLst/>
              <a:ahLst/>
              <a:cxnLst/>
              <a:rect l="l" t="t" r="r" b="b"/>
              <a:pathLst>
                <a:path w="27026" h="10468" extrusionOk="0">
                  <a:moveTo>
                    <a:pt x="2611" y="1"/>
                  </a:moveTo>
                  <a:cubicBezTo>
                    <a:pt x="2611" y="1"/>
                    <a:pt x="0" y="6773"/>
                    <a:pt x="1917" y="9530"/>
                  </a:cubicBezTo>
                  <a:cubicBezTo>
                    <a:pt x="2384" y="10203"/>
                    <a:pt x="3772" y="10468"/>
                    <a:pt x="5672" y="10468"/>
                  </a:cubicBezTo>
                  <a:cubicBezTo>
                    <a:pt x="12301" y="10468"/>
                    <a:pt x="25159" y="7248"/>
                    <a:pt x="26838" y="6964"/>
                  </a:cubicBezTo>
                  <a:lnTo>
                    <a:pt x="26838" y="6964"/>
                  </a:lnTo>
                  <a:cubicBezTo>
                    <a:pt x="26879" y="6969"/>
                    <a:pt x="26913" y="6971"/>
                    <a:pt x="26941" y="6971"/>
                  </a:cubicBezTo>
                  <a:cubicBezTo>
                    <a:pt x="26982" y="6971"/>
                    <a:pt x="27008" y="6966"/>
                    <a:pt x="27018" y="6956"/>
                  </a:cubicBezTo>
                  <a:cubicBezTo>
                    <a:pt x="27025" y="6948"/>
                    <a:pt x="27019" y="6944"/>
                    <a:pt x="26998" y="6944"/>
                  </a:cubicBezTo>
                  <a:cubicBezTo>
                    <a:pt x="26970" y="6944"/>
                    <a:pt x="26916" y="6951"/>
                    <a:pt x="26838" y="6964"/>
                  </a:cubicBezTo>
                  <a:lnTo>
                    <a:pt x="26838" y="6964"/>
                  </a:lnTo>
                  <a:cubicBezTo>
                    <a:pt x="25127" y="6785"/>
                    <a:pt x="11997" y="2923"/>
                    <a:pt x="9458" y="2923"/>
                  </a:cubicBezTo>
                  <a:cubicBezTo>
                    <a:pt x="9363" y="2923"/>
                    <a:pt x="9283" y="2928"/>
                    <a:pt x="9219" y="2940"/>
                  </a:cubicBezTo>
                  <a:cubicBezTo>
                    <a:pt x="9219" y="2940"/>
                    <a:pt x="7321" y="1260"/>
                    <a:pt x="2611" y="1"/>
                  </a:cubicBezTo>
                  <a:close/>
                </a:path>
              </a:pathLst>
            </a:custGeom>
            <a:solidFill>
              <a:srgbClr val="FD96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6"/>
            <p:cNvSpPr/>
            <p:nvPr/>
          </p:nvSpPr>
          <p:spPr>
            <a:xfrm>
              <a:off x="1734456" y="3443902"/>
              <a:ext cx="1580039" cy="538142"/>
            </a:xfrm>
            <a:custGeom>
              <a:avLst/>
              <a:gdLst/>
              <a:ahLst/>
              <a:cxnLst/>
              <a:rect l="l" t="t" r="r" b="b"/>
              <a:pathLst>
                <a:path w="32441" h="11049" extrusionOk="0">
                  <a:moveTo>
                    <a:pt x="29100" y="0"/>
                  </a:moveTo>
                  <a:lnTo>
                    <a:pt x="29100" y="0"/>
                  </a:lnTo>
                  <a:cubicBezTo>
                    <a:pt x="24773" y="1552"/>
                    <a:pt x="23696" y="2428"/>
                    <a:pt x="23696" y="2428"/>
                  </a:cubicBezTo>
                  <a:cubicBezTo>
                    <a:pt x="23696" y="2428"/>
                    <a:pt x="10114" y="1935"/>
                    <a:pt x="6189" y="1461"/>
                  </a:cubicBezTo>
                  <a:cubicBezTo>
                    <a:pt x="5853" y="1415"/>
                    <a:pt x="5516" y="1392"/>
                    <a:pt x="5181" y="1392"/>
                  </a:cubicBezTo>
                  <a:cubicBezTo>
                    <a:pt x="3262" y="1392"/>
                    <a:pt x="1400" y="2138"/>
                    <a:pt x="1" y="3505"/>
                  </a:cubicBezTo>
                  <a:cubicBezTo>
                    <a:pt x="6881" y="4038"/>
                    <a:pt x="23173" y="11048"/>
                    <a:pt x="28008" y="11048"/>
                  </a:cubicBezTo>
                  <a:cubicBezTo>
                    <a:pt x="28471" y="11048"/>
                    <a:pt x="28829" y="10984"/>
                    <a:pt x="29063" y="10844"/>
                  </a:cubicBezTo>
                  <a:cubicBezTo>
                    <a:pt x="32440" y="8799"/>
                    <a:pt x="29100" y="1"/>
                    <a:pt x="29100" y="0"/>
                  </a:cubicBezTo>
                  <a:close/>
                </a:path>
              </a:pathLst>
            </a:custGeom>
            <a:solidFill>
              <a:srgbClr val="FD96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6"/>
            <p:cNvSpPr/>
            <p:nvPr/>
          </p:nvSpPr>
          <p:spPr>
            <a:xfrm>
              <a:off x="2634300" y="3470739"/>
              <a:ext cx="305867" cy="96144"/>
            </a:xfrm>
            <a:custGeom>
              <a:avLst/>
              <a:gdLst/>
              <a:ahLst/>
              <a:cxnLst/>
              <a:rect l="l" t="t" r="r" b="b"/>
              <a:pathLst>
                <a:path w="6280" h="1974" extrusionOk="0">
                  <a:moveTo>
                    <a:pt x="3933" y="0"/>
                  </a:moveTo>
                  <a:cubicBezTo>
                    <a:pt x="3409" y="0"/>
                    <a:pt x="2096" y="309"/>
                    <a:pt x="1333" y="618"/>
                  </a:cubicBezTo>
                  <a:cubicBezTo>
                    <a:pt x="785" y="855"/>
                    <a:pt x="310" y="1257"/>
                    <a:pt x="0" y="1749"/>
                  </a:cubicBezTo>
                  <a:cubicBezTo>
                    <a:pt x="0" y="1749"/>
                    <a:pt x="2678" y="1974"/>
                    <a:pt x="4254" y="1974"/>
                  </a:cubicBezTo>
                  <a:cubicBezTo>
                    <a:pt x="4533" y="1974"/>
                    <a:pt x="4777" y="1967"/>
                    <a:pt x="4965" y="1950"/>
                  </a:cubicBezTo>
                  <a:cubicBezTo>
                    <a:pt x="6280" y="1841"/>
                    <a:pt x="4783" y="1384"/>
                    <a:pt x="4783" y="1384"/>
                  </a:cubicBezTo>
                  <a:cubicBezTo>
                    <a:pt x="4783" y="1384"/>
                    <a:pt x="5458" y="1038"/>
                    <a:pt x="5385" y="818"/>
                  </a:cubicBezTo>
                  <a:cubicBezTo>
                    <a:pt x="5369" y="766"/>
                    <a:pt x="5251" y="746"/>
                    <a:pt x="5077" y="746"/>
                  </a:cubicBezTo>
                  <a:cubicBezTo>
                    <a:pt x="4460" y="746"/>
                    <a:pt x="3140" y="1001"/>
                    <a:pt x="3140" y="1001"/>
                  </a:cubicBezTo>
                  <a:cubicBezTo>
                    <a:pt x="3140" y="1001"/>
                    <a:pt x="4418" y="107"/>
                    <a:pt x="4089" y="15"/>
                  </a:cubicBezTo>
                  <a:cubicBezTo>
                    <a:pt x="4051" y="5"/>
                    <a:pt x="3998" y="0"/>
                    <a:pt x="3933" y="0"/>
                  </a:cubicBezTo>
                  <a:close/>
                </a:path>
              </a:pathLst>
            </a:custGeom>
            <a:solidFill>
              <a:srgbClr val="FD96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6"/>
            <p:cNvSpPr/>
            <p:nvPr/>
          </p:nvSpPr>
          <p:spPr>
            <a:xfrm>
              <a:off x="2399537" y="2097722"/>
              <a:ext cx="38282" cy="63365"/>
            </a:xfrm>
            <a:custGeom>
              <a:avLst/>
              <a:gdLst/>
              <a:ahLst/>
              <a:cxnLst/>
              <a:rect l="l" t="t" r="r" b="b"/>
              <a:pathLst>
                <a:path w="786" h="1301" extrusionOk="0">
                  <a:moveTo>
                    <a:pt x="367" y="0"/>
                  </a:moveTo>
                  <a:cubicBezTo>
                    <a:pt x="360" y="0"/>
                    <a:pt x="354" y="1"/>
                    <a:pt x="348" y="1"/>
                  </a:cubicBezTo>
                  <a:cubicBezTo>
                    <a:pt x="147" y="19"/>
                    <a:pt x="1" y="311"/>
                    <a:pt x="37" y="677"/>
                  </a:cubicBezTo>
                  <a:cubicBezTo>
                    <a:pt x="54" y="1021"/>
                    <a:pt x="218" y="1300"/>
                    <a:pt x="405" y="1300"/>
                  </a:cubicBezTo>
                  <a:cubicBezTo>
                    <a:pt x="416" y="1300"/>
                    <a:pt x="427" y="1299"/>
                    <a:pt x="439" y="1297"/>
                  </a:cubicBezTo>
                  <a:cubicBezTo>
                    <a:pt x="640" y="1279"/>
                    <a:pt x="786" y="969"/>
                    <a:pt x="767" y="622"/>
                  </a:cubicBezTo>
                  <a:cubicBezTo>
                    <a:pt x="732" y="268"/>
                    <a:pt x="560" y="0"/>
                    <a:pt x="367" y="0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6"/>
            <p:cNvSpPr/>
            <p:nvPr/>
          </p:nvSpPr>
          <p:spPr>
            <a:xfrm>
              <a:off x="2556906" y="2084377"/>
              <a:ext cx="37405" cy="63268"/>
            </a:xfrm>
            <a:custGeom>
              <a:avLst/>
              <a:gdLst/>
              <a:ahLst/>
              <a:cxnLst/>
              <a:rect l="l" t="t" r="r" b="b"/>
              <a:pathLst>
                <a:path w="768" h="1299" extrusionOk="0">
                  <a:moveTo>
                    <a:pt x="367" y="0"/>
                  </a:moveTo>
                  <a:cubicBezTo>
                    <a:pt x="360" y="0"/>
                    <a:pt x="354" y="1"/>
                    <a:pt x="348" y="1"/>
                  </a:cubicBezTo>
                  <a:cubicBezTo>
                    <a:pt x="147" y="20"/>
                    <a:pt x="1" y="312"/>
                    <a:pt x="19" y="677"/>
                  </a:cubicBezTo>
                  <a:cubicBezTo>
                    <a:pt x="55" y="1013"/>
                    <a:pt x="227" y="1298"/>
                    <a:pt x="421" y="1298"/>
                  </a:cubicBezTo>
                  <a:cubicBezTo>
                    <a:pt x="427" y="1298"/>
                    <a:pt x="433" y="1298"/>
                    <a:pt x="439" y="1297"/>
                  </a:cubicBezTo>
                  <a:cubicBezTo>
                    <a:pt x="640" y="1279"/>
                    <a:pt x="768" y="987"/>
                    <a:pt x="749" y="622"/>
                  </a:cubicBezTo>
                  <a:cubicBezTo>
                    <a:pt x="732" y="268"/>
                    <a:pt x="560" y="0"/>
                    <a:pt x="367" y="0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6"/>
            <p:cNvSpPr/>
            <p:nvPr/>
          </p:nvSpPr>
          <p:spPr>
            <a:xfrm>
              <a:off x="2591585" y="2181350"/>
              <a:ext cx="49874" cy="44565"/>
            </a:xfrm>
            <a:custGeom>
              <a:avLst/>
              <a:gdLst/>
              <a:ahLst/>
              <a:cxnLst/>
              <a:rect l="l" t="t" r="r" b="b"/>
              <a:pathLst>
                <a:path w="1024" h="915" extrusionOk="0">
                  <a:moveTo>
                    <a:pt x="987" y="0"/>
                  </a:moveTo>
                  <a:cubicBezTo>
                    <a:pt x="439" y="37"/>
                    <a:pt x="1" y="310"/>
                    <a:pt x="37" y="548"/>
                  </a:cubicBezTo>
                  <a:cubicBezTo>
                    <a:pt x="72" y="756"/>
                    <a:pt x="419" y="914"/>
                    <a:pt x="876" y="914"/>
                  </a:cubicBezTo>
                  <a:cubicBezTo>
                    <a:pt x="900" y="914"/>
                    <a:pt x="925" y="914"/>
                    <a:pt x="950" y="913"/>
                  </a:cubicBezTo>
                  <a:cubicBezTo>
                    <a:pt x="987" y="621"/>
                    <a:pt x="1005" y="310"/>
                    <a:pt x="1023" y="0"/>
                  </a:cubicBezTo>
                  <a:close/>
                </a:path>
              </a:pathLst>
            </a:custGeom>
            <a:solidFill>
              <a:srgbClr val="FF66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6"/>
            <p:cNvSpPr/>
            <p:nvPr/>
          </p:nvSpPr>
          <p:spPr>
            <a:xfrm>
              <a:off x="2328426" y="2200638"/>
              <a:ext cx="100527" cy="45296"/>
            </a:xfrm>
            <a:custGeom>
              <a:avLst/>
              <a:gdLst/>
              <a:ahLst/>
              <a:cxnLst/>
              <a:rect l="l" t="t" r="r" b="b"/>
              <a:pathLst>
                <a:path w="2064" h="930" extrusionOk="0">
                  <a:moveTo>
                    <a:pt x="1138" y="1"/>
                  </a:moveTo>
                  <a:cubicBezTo>
                    <a:pt x="1088" y="1"/>
                    <a:pt x="1037" y="2"/>
                    <a:pt x="986" y="6"/>
                  </a:cubicBezTo>
                  <a:cubicBezTo>
                    <a:pt x="420" y="60"/>
                    <a:pt x="0" y="316"/>
                    <a:pt x="19" y="553"/>
                  </a:cubicBezTo>
                  <a:cubicBezTo>
                    <a:pt x="50" y="776"/>
                    <a:pt x="414" y="929"/>
                    <a:pt x="868" y="929"/>
                  </a:cubicBezTo>
                  <a:cubicBezTo>
                    <a:pt x="936" y="929"/>
                    <a:pt x="1006" y="926"/>
                    <a:pt x="1077" y="918"/>
                  </a:cubicBezTo>
                  <a:cubicBezTo>
                    <a:pt x="1643" y="882"/>
                    <a:pt x="2063" y="626"/>
                    <a:pt x="2045" y="371"/>
                  </a:cubicBezTo>
                  <a:cubicBezTo>
                    <a:pt x="2012" y="156"/>
                    <a:pt x="1619" y="1"/>
                    <a:pt x="1138" y="1"/>
                  </a:cubicBezTo>
                  <a:close/>
                </a:path>
              </a:pathLst>
            </a:custGeom>
            <a:solidFill>
              <a:srgbClr val="FF66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6"/>
            <p:cNvSpPr/>
            <p:nvPr/>
          </p:nvSpPr>
          <p:spPr>
            <a:xfrm>
              <a:off x="2474252" y="2079701"/>
              <a:ext cx="70281" cy="214935"/>
            </a:xfrm>
            <a:custGeom>
              <a:avLst/>
              <a:gdLst/>
              <a:ahLst/>
              <a:cxnLst/>
              <a:rect l="l" t="t" r="r" b="b"/>
              <a:pathLst>
                <a:path w="1443" h="4413" extrusionOk="0">
                  <a:moveTo>
                    <a:pt x="499" y="1"/>
                  </a:moveTo>
                  <a:cubicBezTo>
                    <a:pt x="459" y="1"/>
                    <a:pt x="420" y="29"/>
                    <a:pt x="420" y="79"/>
                  </a:cubicBezTo>
                  <a:cubicBezTo>
                    <a:pt x="402" y="1393"/>
                    <a:pt x="785" y="2781"/>
                    <a:pt x="1095" y="4059"/>
                  </a:cubicBezTo>
                  <a:cubicBezTo>
                    <a:pt x="767" y="4113"/>
                    <a:pt x="438" y="4113"/>
                    <a:pt x="110" y="4168"/>
                  </a:cubicBezTo>
                  <a:cubicBezTo>
                    <a:pt x="0" y="4205"/>
                    <a:pt x="0" y="4351"/>
                    <a:pt x="110" y="4387"/>
                  </a:cubicBezTo>
                  <a:cubicBezTo>
                    <a:pt x="238" y="4405"/>
                    <a:pt x="367" y="4413"/>
                    <a:pt x="496" y="4413"/>
                  </a:cubicBezTo>
                  <a:cubicBezTo>
                    <a:pt x="769" y="4413"/>
                    <a:pt x="1042" y="4376"/>
                    <a:pt x="1315" y="4314"/>
                  </a:cubicBezTo>
                  <a:cubicBezTo>
                    <a:pt x="1388" y="4296"/>
                    <a:pt x="1442" y="4223"/>
                    <a:pt x="1442" y="4150"/>
                  </a:cubicBezTo>
                  <a:cubicBezTo>
                    <a:pt x="1278" y="3475"/>
                    <a:pt x="1114" y="2799"/>
                    <a:pt x="986" y="2124"/>
                  </a:cubicBezTo>
                  <a:cubicBezTo>
                    <a:pt x="876" y="1430"/>
                    <a:pt x="749" y="736"/>
                    <a:pt x="584" y="61"/>
                  </a:cubicBezTo>
                  <a:cubicBezTo>
                    <a:pt x="568" y="20"/>
                    <a:pt x="533" y="1"/>
                    <a:pt x="499" y="1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6"/>
            <p:cNvSpPr/>
            <p:nvPr/>
          </p:nvSpPr>
          <p:spPr>
            <a:xfrm>
              <a:off x="2091910" y="2114623"/>
              <a:ext cx="80753" cy="129994"/>
            </a:xfrm>
            <a:custGeom>
              <a:avLst/>
              <a:gdLst/>
              <a:ahLst/>
              <a:cxnLst/>
              <a:rect l="l" t="t" r="r" b="b"/>
              <a:pathLst>
                <a:path w="1658" h="2669" extrusionOk="0">
                  <a:moveTo>
                    <a:pt x="1193" y="1"/>
                  </a:moveTo>
                  <a:cubicBezTo>
                    <a:pt x="955" y="1"/>
                    <a:pt x="688" y="180"/>
                    <a:pt x="512" y="330"/>
                  </a:cubicBezTo>
                  <a:cubicBezTo>
                    <a:pt x="183" y="622"/>
                    <a:pt x="0" y="1060"/>
                    <a:pt x="55" y="1516"/>
                  </a:cubicBezTo>
                  <a:cubicBezTo>
                    <a:pt x="92" y="1954"/>
                    <a:pt x="329" y="2338"/>
                    <a:pt x="712" y="2538"/>
                  </a:cubicBezTo>
                  <a:cubicBezTo>
                    <a:pt x="856" y="2610"/>
                    <a:pt x="1039" y="2669"/>
                    <a:pt x="1207" y="2669"/>
                  </a:cubicBezTo>
                  <a:cubicBezTo>
                    <a:pt x="1382" y="2669"/>
                    <a:pt x="1542" y="2606"/>
                    <a:pt x="1625" y="2429"/>
                  </a:cubicBezTo>
                  <a:cubicBezTo>
                    <a:pt x="1658" y="2364"/>
                    <a:pt x="1632" y="2298"/>
                    <a:pt x="1574" y="2298"/>
                  </a:cubicBezTo>
                  <a:cubicBezTo>
                    <a:pt x="1567" y="2298"/>
                    <a:pt x="1560" y="2299"/>
                    <a:pt x="1552" y="2301"/>
                  </a:cubicBezTo>
                  <a:cubicBezTo>
                    <a:pt x="1508" y="2299"/>
                    <a:pt x="1465" y="2298"/>
                    <a:pt x="1424" y="2298"/>
                  </a:cubicBezTo>
                  <a:cubicBezTo>
                    <a:pt x="1370" y="2298"/>
                    <a:pt x="1318" y="2299"/>
                    <a:pt x="1268" y="2299"/>
                  </a:cubicBezTo>
                  <a:cubicBezTo>
                    <a:pt x="1092" y="2299"/>
                    <a:pt x="938" y="2283"/>
                    <a:pt x="767" y="2137"/>
                  </a:cubicBezTo>
                  <a:cubicBezTo>
                    <a:pt x="475" y="1900"/>
                    <a:pt x="347" y="1516"/>
                    <a:pt x="420" y="1133"/>
                  </a:cubicBezTo>
                  <a:cubicBezTo>
                    <a:pt x="475" y="841"/>
                    <a:pt x="658" y="603"/>
                    <a:pt x="895" y="439"/>
                  </a:cubicBezTo>
                  <a:cubicBezTo>
                    <a:pt x="1078" y="330"/>
                    <a:pt x="1278" y="311"/>
                    <a:pt x="1424" y="147"/>
                  </a:cubicBezTo>
                  <a:cubicBezTo>
                    <a:pt x="1443" y="129"/>
                    <a:pt x="1443" y="92"/>
                    <a:pt x="1424" y="74"/>
                  </a:cubicBezTo>
                  <a:cubicBezTo>
                    <a:pt x="1354" y="22"/>
                    <a:pt x="1275" y="1"/>
                    <a:pt x="1193" y="1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6"/>
            <p:cNvSpPr/>
            <p:nvPr/>
          </p:nvSpPr>
          <p:spPr>
            <a:xfrm>
              <a:off x="2411714" y="2340180"/>
              <a:ext cx="78659" cy="28979"/>
            </a:xfrm>
            <a:custGeom>
              <a:avLst/>
              <a:gdLst/>
              <a:ahLst/>
              <a:cxnLst/>
              <a:rect l="l" t="t" r="r" b="b"/>
              <a:pathLst>
                <a:path w="1615" h="595" extrusionOk="0">
                  <a:moveTo>
                    <a:pt x="247" y="1"/>
                  </a:moveTo>
                  <a:cubicBezTo>
                    <a:pt x="92" y="1"/>
                    <a:pt x="0" y="227"/>
                    <a:pt x="171" y="335"/>
                  </a:cubicBezTo>
                  <a:cubicBezTo>
                    <a:pt x="423" y="500"/>
                    <a:pt x="720" y="594"/>
                    <a:pt x="1018" y="594"/>
                  </a:cubicBezTo>
                  <a:cubicBezTo>
                    <a:pt x="1150" y="594"/>
                    <a:pt x="1283" y="575"/>
                    <a:pt x="1412" y="536"/>
                  </a:cubicBezTo>
                  <a:cubicBezTo>
                    <a:pt x="1614" y="469"/>
                    <a:pt x="1552" y="183"/>
                    <a:pt x="1368" y="183"/>
                  </a:cubicBezTo>
                  <a:cubicBezTo>
                    <a:pt x="1353" y="183"/>
                    <a:pt x="1337" y="185"/>
                    <a:pt x="1321" y="189"/>
                  </a:cubicBezTo>
                  <a:cubicBezTo>
                    <a:pt x="1222" y="210"/>
                    <a:pt x="1122" y="221"/>
                    <a:pt x="1025" y="221"/>
                  </a:cubicBezTo>
                  <a:cubicBezTo>
                    <a:pt x="780" y="221"/>
                    <a:pt x="544" y="155"/>
                    <a:pt x="335" y="25"/>
                  </a:cubicBezTo>
                  <a:cubicBezTo>
                    <a:pt x="304" y="8"/>
                    <a:pt x="274" y="1"/>
                    <a:pt x="247" y="1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6"/>
            <p:cNvSpPr/>
            <p:nvPr/>
          </p:nvSpPr>
          <p:spPr>
            <a:xfrm>
              <a:off x="1602901" y="3597131"/>
              <a:ext cx="894613" cy="224189"/>
            </a:xfrm>
            <a:custGeom>
              <a:avLst/>
              <a:gdLst/>
              <a:ahLst/>
              <a:cxnLst/>
              <a:rect l="l" t="t" r="r" b="b"/>
              <a:pathLst>
                <a:path w="18368" h="4603" extrusionOk="0">
                  <a:moveTo>
                    <a:pt x="2770" y="1"/>
                  </a:moveTo>
                  <a:cubicBezTo>
                    <a:pt x="2463" y="1"/>
                    <a:pt x="2158" y="24"/>
                    <a:pt x="1862" y="67"/>
                  </a:cubicBezTo>
                  <a:cubicBezTo>
                    <a:pt x="1223" y="177"/>
                    <a:pt x="493" y="359"/>
                    <a:pt x="0" y="797"/>
                  </a:cubicBezTo>
                  <a:cubicBezTo>
                    <a:pt x="0" y="797"/>
                    <a:pt x="0" y="834"/>
                    <a:pt x="18" y="834"/>
                  </a:cubicBezTo>
                  <a:cubicBezTo>
                    <a:pt x="767" y="670"/>
                    <a:pt x="1424" y="341"/>
                    <a:pt x="2191" y="268"/>
                  </a:cubicBezTo>
                  <a:cubicBezTo>
                    <a:pt x="2347" y="256"/>
                    <a:pt x="2504" y="250"/>
                    <a:pt x="2660" y="250"/>
                  </a:cubicBezTo>
                  <a:cubicBezTo>
                    <a:pt x="3233" y="250"/>
                    <a:pt x="3804" y="329"/>
                    <a:pt x="4363" y="487"/>
                  </a:cubicBezTo>
                  <a:cubicBezTo>
                    <a:pt x="5915" y="889"/>
                    <a:pt x="7430" y="1400"/>
                    <a:pt x="8963" y="1856"/>
                  </a:cubicBezTo>
                  <a:lnTo>
                    <a:pt x="18146" y="4594"/>
                  </a:lnTo>
                  <a:cubicBezTo>
                    <a:pt x="18161" y="4600"/>
                    <a:pt x="18176" y="4602"/>
                    <a:pt x="18190" y="4602"/>
                  </a:cubicBezTo>
                  <a:cubicBezTo>
                    <a:pt x="18322" y="4602"/>
                    <a:pt x="18367" y="4388"/>
                    <a:pt x="18219" y="4339"/>
                  </a:cubicBezTo>
                  <a:lnTo>
                    <a:pt x="8525" y="1436"/>
                  </a:lnTo>
                  <a:cubicBezTo>
                    <a:pt x="6974" y="962"/>
                    <a:pt x="5385" y="359"/>
                    <a:pt x="3779" y="85"/>
                  </a:cubicBezTo>
                  <a:cubicBezTo>
                    <a:pt x="3445" y="28"/>
                    <a:pt x="3106" y="1"/>
                    <a:pt x="2770" y="1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6"/>
            <p:cNvSpPr/>
            <p:nvPr/>
          </p:nvSpPr>
          <p:spPr>
            <a:xfrm>
              <a:off x="2629819" y="3549935"/>
              <a:ext cx="468980" cy="49825"/>
            </a:xfrm>
            <a:custGeom>
              <a:avLst/>
              <a:gdLst/>
              <a:ahLst/>
              <a:cxnLst/>
              <a:rect l="l" t="t" r="r" b="b"/>
              <a:pathLst>
                <a:path w="9629" h="1023" extrusionOk="0">
                  <a:moveTo>
                    <a:pt x="1708" y="0"/>
                  </a:moveTo>
                  <a:cubicBezTo>
                    <a:pt x="1134" y="0"/>
                    <a:pt x="562" y="41"/>
                    <a:pt x="1" y="123"/>
                  </a:cubicBezTo>
                  <a:cubicBezTo>
                    <a:pt x="1" y="142"/>
                    <a:pt x="1" y="142"/>
                    <a:pt x="1" y="160"/>
                  </a:cubicBezTo>
                  <a:cubicBezTo>
                    <a:pt x="636" y="220"/>
                    <a:pt x="1259" y="256"/>
                    <a:pt x="1889" y="256"/>
                  </a:cubicBezTo>
                  <a:cubicBezTo>
                    <a:pt x="2020" y="256"/>
                    <a:pt x="2151" y="254"/>
                    <a:pt x="2283" y="251"/>
                  </a:cubicBezTo>
                  <a:cubicBezTo>
                    <a:pt x="3049" y="270"/>
                    <a:pt x="3798" y="306"/>
                    <a:pt x="4565" y="361"/>
                  </a:cubicBezTo>
                  <a:cubicBezTo>
                    <a:pt x="6189" y="489"/>
                    <a:pt x="7814" y="708"/>
                    <a:pt x="9420" y="1018"/>
                  </a:cubicBezTo>
                  <a:cubicBezTo>
                    <a:pt x="9432" y="1021"/>
                    <a:pt x="9442" y="1022"/>
                    <a:pt x="9453" y="1022"/>
                  </a:cubicBezTo>
                  <a:cubicBezTo>
                    <a:pt x="9576" y="1022"/>
                    <a:pt x="9628" y="833"/>
                    <a:pt x="9493" y="799"/>
                  </a:cubicBezTo>
                  <a:cubicBezTo>
                    <a:pt x="7924" y="489"/>
                    <a:pt x="6335" y="270"/>
                    <a:pt x="4747" y="142"/>
                  </a:cubicBezTo>
                  <a:cubicBezTo>
                    <a:pt x="3926" y="87"/>
                    <a:pt x="3104" y="32"/>
                    <a:pt x="2283" y="14"/>
                  </a:cubicBezTo>
                  <a:cubicBezTo>
                    <a:pt x="2091" y="5"/>
                    <a:pt x="1899" y="0"/>
                    <a:pt x="1708" y="0"/>
                  </a:cubicBezTo>
                  <a:close/>
                </a:path>
              </a:pathLst>
            </a:custGeom>
            <a:solidFill>
              <a:srgbClr val="202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6"/>
            <p:cNvSpPr/>
            <p:nvPr/>
          </p:nvSpPr>
          <p:spPr>
            <a:xfrm>
              <a:off x="1763388" y="2853977"/>
              <a:ext cx="150742" cy="756437"/>
            </a:xfrm>
            <a:custGeom>
              <a:avLst/>
              <a:gdLst/>
              <a:ahLst/>
              <a:cxnLst/>
              <a:rect l="l" t="t" r="r" b="b"/>
              <a:pathLst>
                <a:path w="3095" h="15531" extrusionOk="0">
                  <a:moveTo>
                    <a:pt x="1505" y="0"/>
                  </a:moveTo>
                  <a:cubicBezTo>
                    <a:pt x="1456" y="0"/>
                    <a:pt x="1420" y="60"/>
                    <a:pt x="1433" y="100"/>
                  </a:cubicBezTo>
                  <a:cubicBezTo>
                    <a:pt x="2620" y="2729"/>
                    <a:pt x="1634" y="5267"/>
                    <a:pt x="1105" y="7932"/>
                  </a:cubicBezTo>
                  <a:cubicBezTo>
                    <a:pt x="612" y="10396"/>
                    <a:pt x="247" y="12879"/>
                    <a:pt x="9" y="15380"/>
                  </a:cubicBezTo>
                  <a:cubicBezTo>
                    <a:pt x="0" y="15480"/>
                    <a:pt x="78" y="15531"/>
                    <a:pt x="160" y="15531"/>
                  </a:cubicBezTo>
                  <a:cubicBezTo>
                    <a:pt x="242" y="15531"/>
                    <a:pt x="329" y="15480"/>
                    <a:pt x="338" y="15380"/>
                  </a:cubicBezTo>
                  <a:cubicBezTo>
                    <a:pt x="594" y="12368"/>
                    <a:pt x="1086" y="9374"/>
                    <a:pt x="1780" y="6417"/>
                  </a:cubicBezTo>
                  <a:cubicBezTo>
                    <a:pt x="2255" y="4463"/>
                    <a:pt x="3094" y="1762"/>
                    <a:pt x="1561" y="27"/>
                  </a:cubicBezTo>
                  <a:cubicBezTo>
                    <a:pt x="1542" y="8"/>
                    <a:pt x="1522" y="0"/>
                    <a:pt x="15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6"/>
            <p:cNvSpPr/>
            <p:nvPr/>
          </p:nvSpPr>
          <p:spPr>
            <a:xfrm>
              <a:off x="1711370" y="2765138"/>
              <a:ext cx="67603" cy="25278"/>
            </a:xfrm>
            <a:custGeom>
              <a:avLst/>
              <a:gdLst/>
              <a:ahLst/>
              <a:cxnLst/>
              <a:rect l="l" t="t" r="r" b="b"/>
              <a:pathLst>
                <a:path w="1388" h="519" extrusionOk="0">
                  <a:moveTo>
                    <a:pt x="525" y="0"/>
                  </a:moveTo>
                  <a:cubicBezTo>
                    <a:pt x="374" y="0"/>
                    <a:pt x="223" y="33"/>
                    <a:pt x="92" y="99"/>
                  </a:cubicBezTo>
                  <a:cubicBezTo>
                    <a:pt x="0" y="135"/>
                    <a:pt x="55" y="263"/>
                    <a:pt x="128" y="263"/>
                  </a:cubicBezTo>
                  <a:cubicBezTo>
                    <a:pt x="347" y="263"/>
                    <a:pt x="566" y="300"/>
                    <a:pt x="767" y="336"/>
                  </a:cubicBezTo>
                  <a:cubicBezTo>
                    <a:pt x="950" y="391"/>
                    <a:pt x="1114" y="519"/>
                    <a:pt x="1296" y="519"/>
                  </a:cubicBezTo>
                  <a:cubicBezTo>
                    <a:pt x="1351" y="519"/>
                    <a:pt x="1388" y="464"/>
                    <a:pt x="1388" y="409"/>
                  </a:cubicBezTo>
                  <a:cubicBezTo>
                    <a:pt x="1315" y="190"/>
                    <a:pt x="1023" y="99"/>
                    <a:pt x="822" y="44"/>
                  </a:cubicBezTo>
                  <a:cubicBezTo>
                    <a:pt x="727" y="15"/>
                    <a:pt x="626" y="0"/>
                    <a:pt x="5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6"/>
            <p:cNvSpPr/>
            <p:nvPr/>
          </p:nvSpPr>
          <p:spPr>
            <a:xfrm>
              <a:off x="2813002" y="2751159"/>
              <a:ext cx="48949" cy="34094"/>
            </a:xfrm>
            <a:custGeom>
              <a:avLst/>
              <a:gdLst/>
              <a:ahLst/>
              <a:cxnLst/>
              <a:rect l="l" t="t" r="r" b="b"/>
              <a:pathLst>
                <a:path w="1005" h="700" extrusionOk="0">
                  <a:moveTo>
                    <a:pt x="737" y="1"/>
                  </a:moveTo>
                  <a:cubicBezTo>
                    <a:pt x="601" y="1"/>
                    <a:pt x="452" y="67"/>
                    <a:pt x="347" y="149"/>
                  </a:cubicBezTo>
                  <a:cubicBezTo>
                    <a:pt x="183" y="258"/>
                    <a:pt x="0" y="404"/>
                    <a:pt x="0" y="605"/>
                  </a:cubicBezTo>
                  <a:cubicBezTo>
                    <a:pt x="0" y="652"/>
                    <a:pt x="41" y="700"/>
                    <a:pt x="100" y="700"/>
                  </a:cubicBezTo>
                  <a:cubicBezTo>
                    <a:pt x="109" y="700"/>
                    <a:pt x="118" y="699"/>
                    <a:pt x="128" y="696"/>
                  </a:cubicBezTo>
                  <a:cubicBezTo>
                    <a:pt x="274" y="642"/>
                    <a:pt x="384" y="514"/>
                    <a:pt x="530" y="459"/>
                  </a:cubicBezTo>
                  <a:cubicBezTo>
                    <a:pt x="694" y="386"/>
                    <a:pt x="877" y="368"/>
                    <a:pt x="968" y="240"/>
                  </a:cubicBezTo>
                  <a:cubicBezTo>
                    <a:pt x="1004" y="185"/>
                    <a:pt x="986" y="112"/>
                    <a:pt x="950" y="76"/>
                  </a:cubicBezTo>
                  <a:cubicBezTo>
                    <a:pt x="890" y="23"/>
                    <a:pt x="816" y="1"/>
                    <a:pt x="7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6"/>
            <p:cNvSpPr/>
            <p:nvPr/>
          </p:nvSpPr>
          <p:spPr>
            <a:xfrm>
              <a:off x="1395706" y="3346978"/>
              <a:ext cx="401086" cy="124198"/>
            </a:xfrm>
            <a:custGeom>
              <a:avLst/>
              <a:gdLst/>
              <a:ahLst/>
              <a:cxnLst/>
              <a:rect l="l" t="t" r="r" b="b"/>
              <a:pathLst>
                <a:path w="8235" h="2550" extrusionOk="0">
                  <a:moveTo>
                    <a:pt x="110" y="1"/>
                  </a:moveTo>
                  <a:cubicBezTo>
                    <a:pt x="19" y="1"/>
                    <a:pt x="1" y="147"/>
                    <a:pt x="92" y="183"/>
                  </a:cubicBezTo>
                  <a:cubicBezTo>
                    <a:pt x="713" y="439"/>
                    <a:pt x="1425" y="548"/>
                    <a:pt x="2082" y="731"/>
                  </a:cubicBezTo>
                  <a:cubicBezTo>
                    <a:pt x="2721" y="913"/>
                    <a:pt x="3396" y="1096"/>
                    <a:pt x="4072" y="1278"/>
                  </a:cubicBezTo>
                  <a:cubicBezTo>
                    <a:pt x="5386" y="1680"/>
                    <a:pt x="6700" y="2100"/>
                    <a:pt x="8015" y="2538"/>
                  </a:cubicBezTo>
                  <a:cubicBezTo>
                    <a:pt x="8032" y="2546"/>
                    <a:pt x="8048" y="2549"/>
                    <a:pt x="8063" y="2549"/>
                  </a:cubicBezTo>
                  <a:cubicBezTo>
                    <a:pt x="8192" y="2549"/>
                    <a:pt x="8235" y="2295"/>
                    <a:pt x="8088" y="2246"/>
                  </a:cubicBezTo>
                  <a:cubicBezTo>
                    <a:pt x="6755" y="1771"/>
                    <a:pt x="5404" y="1351"/>
                    <a:pt x="4053" y="950"/>
                  </a:cubicBezTo>
                  <a:cubicBezTo>
                    <a:pt x="3378" y="767"/>
                    <a:pt x="2721" y="585"/>
                    <a:pt x="2045" y="420"/>
                  </a:cubicBezTo>
                  <a:cubicBezTo>
                    <a:pt x="1388" y="256"/>
                    <a:pt x="749" y="37"/>
                    <a:pt x="1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C8CB6-5B7E-46FD-999F-BC49ED73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30" y="543336"/>
            <a:ext cx="4239900" cy="848700"/>
          </a:xfrm>
        </p:spPr>
        <p:txBody>
          <a:bodyPr/>
          <a:lstStyle/>
          <a:p>
            <a:pPr algn="ctr"/>
            <a:r>
              <a:rPr lang="en-GB" dirty="0"/>
              <a:t>Diabetes mellitus ? 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49BA46-180B-47FE-9802-1A1039B211A1}"/>
              </a:ext>
            </a:extLst>
          </p:cNvPr>
          <p:cNvSpPr txBox="1"/>
          <p:nvPr/>
        </p:nvSpPr>
        <p:spPr>
          <a:xfrm>
            <a:off x="176978" y="1625952"/>
            <a:ext cx="865730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GB" sz="18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Diabetes mellitus (DM) is a group of diseases characterized by high levels of blood glucose resulting from defects in insulin production, insulin action, or both.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GB" sz="1800" dirty="0" smtClean="0">
              <a:solidFill>
                <a:schemeClr val="bg2">
                  <a:lumMod val="50000"/>
                </a:schemeClr>
              </a:solidFill>
              <a:latin typeface="Alata" panose="020B060402020202020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GB" sz="18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The </a:t>
            </a:r>
            <a:r>
              <a:rPr lang="en-GB" sz="18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term diabetes mellitus describes a metabolic </a:t>
            </a:r>
            <a:r>
              <a:rPr lang="en-GB" sz="18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disorder.</a:t>
            </a:r>
            <a:endParaRPr lang="en-GB" sz="1800" dirty="0">
              <a:solidFill>
                <a:schemeClr val="bg2">
                  <a:lumMod val="50000"/>
                </a:schemeClr>
              </a:solidFill>
              <a:latin typeface="Alata" panose="020B060402020202020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GB" sz="1800" dirty="0">
              <a:solidFill>
                <a:schemeClr val="bg2">
                  <a:lumMod val="50000"/>
                </a:schemeClr>
              </a:solidFill>
              <a:latin typeface="Alata" panose="020B060402020202020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GB" sz="18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The effects of diabetes mellitus include long–term damage, dysfunction and failure of various organs.</a:t>
            </a:r>
          </a:p>
          <a:p>
            <a:endParaRPr lang="en-US" sz="1800" dirty="0">
              <a:solidFill>
                <a:schemeClr val="bg2">
                  <a:lumMod val="50000"/>
                </a:schemeClr>
              </a:solidFill>
              <a:latin typeface="Alata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21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37"/>
          <p:cNvSpPr txBox="1">
            <a:spLocks noGrp="1"/>
          </p:cNvSpPr>
          <p:nvPr>
            <p:ph type="title"/>
          </p:nvPr>
        </p:nvSpPr>
        <p:spPr>
          <a:xfrm>
            <a:off x="252797" y="2075418"/>
            <a:ext cx="4144267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 smtClean="0">
                <a:solidFill>
                  <a:schemeClr val="bg2">
                    <a:lumMod val="50000"/>
                  </a:schemeClr>
                </a:solidFill>
              </a:rPr>
              <a:t>Definition  </a:t>
            </a:r>
            <a:r>
              <a:rPr lang="en" sz="4400" dirty="0">
                <a:solidFill>
                  <a:schemeClr val="bg2">
                    <a:lumMod val="50000"/>
                  </a:schemeClr>
                </a:solidFill>
              </a:rPr>
              <a:t>Diabetes type I</a:t>
            </a:r>
            <a:endParaRPr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00" name="Google Shape;500;p37"/>
          <p:cNvSpPr/>
          <p:nvPr/>
        </p:nvSpPr>
        <p:spPr>
          <a:xfrm>
            <a:off x="7959915" y="812711"/>
            <a:ext cx="116400" cy="1164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p37"/>
          <p:cNvSpPr/>
          <p:nvPr/>
        </p:nvSpPr>
        <p:spPr>
          <a:xfrm>
            <a:off x="8124171" y="812711"/>
            <a:ext cx="116400" cy="116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2" name="Google Shape;502;p37"/>
          <p:cNvSpPr/>
          <p:nvPr/>
        </p:nvSpPr>
        <p:spPr>
          <a:xfrm>
            <a:off x="8288427" y="812711"/>
            <a:ext cx="116400" cy="116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3" name="Google Shape;503;p37"/>
          <p:cNvGrpSpPr/>
          <p:nvPr/>
        </p:nvGrpSpPr>
        <p:grpSpPr>
          <a:xfrm>
            <a:off x="4195962" y="812731"/>
            <a:ext cx="4338518" cy="3791511"/>
            <a:chOff x="4195962" y="812731"/>
            <a:chExt cx="4338518" cy="3791511"/>
          </a:xfrm>
        </p:grpSpPr>
        <p:grpSp>
          <p:nvGrpSpPr>
            <p:cNvPr id="504" name="Google Shape;504;p37"/>
            <p:cNvGrpSpPr/>
            <p:nvPr/>
          </p:nvGrpSpPr>
          <p:grpSpPr>
            <a:xfrm>
              <a:off x="4470000" y="812731"/>
              <a:ext cx="3490051" cy="2287960"/>
              <a:chOff x="4849800" y="1060525"/>
              <a:chExt cx="2932816" cy="1922656"/>
            </a:xfrm>
          </p:grpSpPr>
          <p:sp>
            <p:nvSpPr>
              <p:cNvPr id="505" name="Google Shape;505;p37"/>
              <p:cNvSpPr/>
              <p:nvPr/>
            </p:nvSpPr>
            <p:spPr>
              <a:xfrm>
                <a:off x="5702118" y="1354752"/>
                <a:ext cx="412858" cy="1595400"/>
              </a:xfrm>
              <a:custGeom>
                <a:avLst/>
                <a:gdLst/>
                <a:ahLst/>
                <a:cxnLst/>
                <a:rect l="l" t="t" r="r" b="b"/>
                <a:pathLst>
                  <a:path w="5725" h="22123" extrusionOk="0">
                    <a:moveTo>
                      <a:pt x="5610" y="0"/>
                    </a:moveTo>
                    <a:cubicBezTo>
                      <a:pt x="3750" y="286"/>
                      <a:pt x="2663" y="1689"/>
                      <a:pt x="2233" y="4293"/>
                    </a:cubicBezTo>
                    <a:cubicBezTo>
                      <a:pt x="1890" y="6468"/>
                      <a:pt x="2062" y="9244"/>
                      <a:pt x="2233" y="11906"/>
                    </a:cubicBezTo>
                    <a:cubicBezTo>
                      <a:pt x="2491" y="16485"/>
                      <a:pt x="2748" y="20806"/>
                      <a:pt x="487" y="21293"/>
                    </a:cubicBezTo>
                    <a:cubicBezTo>
                      <a:pt x="316" y="21321"/>
                      <a:pt x="173" y="21350"/>
                      <a:pt x="1" y="21350"/>
                    </a:cubicBezTo>
                    <a:lnTo>
                      <a:pt x="58" y="22123"/>
                    </a:lnTo>
                    <a:cubicBezTo>
                      <a:pt x="173" y="22123"/>
                      <a:pt x="287" y="22094"/>
                      <a:pt x="402" y="22094"/>
                    </a:cubicBezTo>
                    <a:cubicBezTo>
                      <a:pt x="487" y="22065"/>
                      <a:pt x="573" y="22037"/>
                      <a:pt x="631" y="22037"/>
                    </a:cubicBezTo>
                    <a:cubicBezTo>
                      <a:pt x="3550" y="21407"/>
                      <a:pt x="3264" y="16771"/>
                      <a:pt x="2977" y="11848"/>
                    </a:cubicBezTo>
                    <a:cubicBezTo>
                      <a:pt x="2663" y="6668"/>
                      <a:pt x="2348" y="1288"/>
                      <a:pt x="5725" y="744"/>
                    </a:cubicBezTo>
                    <a:lnTo>
                      <a:pt x="561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" name="Google Shape;506;p37"/>
              <p:cNvSpPr/>
              <p:nvPr/>
            </p:nvSpPr>
            <p:spPr>
              <a:xfrm>
                <a:off x="5559765" y="1393045"/>
                <a:ext cx="1783260" cy="1590136"/>
              </a:xfrm>
              <a:custGeom>
                <a:avLst/>
                <a:gdLst/>
                <a:ahLst/>
                <a:cxnLst/>
                <a:rect l="l" t="t" r="r" b="b"/>
                <a:pathLst>
                  <a:path w="24728" h="22050" extrusionOk="0">
                    <a:moveTo>
                      <a:pt x="17788" y="1"/>
                    </a:moveTo>
                    <a:cubicBezTo>
                      <a:pt x="15721" y="1"/>
                      <a:pt x="13551" y="1179"/>
                      <a:pt x="12078" y="3733"/>
                    </a:cubicBezTo>
                    <a:cubicBezTo>
                      <a:pt x="11792" y="4247"/>
                      <a:pt x="11267" y="4533"/>
                      <a:pt x="10729" y="4533"/>
                    </a:cubicBezTo>
                    <a:cubicBezTo>
                      <a:pt x="10457" y="4533"/>
                      <a:pt x="10181" y="4459"/>
                      <a:pt x="9931" y="4306"/>
                    </a:cubicBezTo>
                    <a:cubicBezTo>
                      <a:pt x="8557" y="3481"/>
                      <a:pt x="7201" y="3115"/>
                      <a:pt x="5960" y="3115"/>
                    </a:cubicBezTo>
                    <a:cubicBezTo>
                      <a:pt x="2548" y="3115"/>
                      <a:pt x="0" y="5884"/>
                      <a:pt x="315" y="9514"/>
                    </a:cubicBezTo>
                    <a:cubicBezTo>
                      <a:pt x="687" y="13664"/>
                      <a:pt x="7384" y="19417"/>
                      <a:pt x="14024" y="21878"/>
                    </a:cubicBezTo>
                    <a:cubicBezTo>
                      <a:pt x="14337" y="21993"/>
                      <a:pt x="14665" y="22049"/>
                      <a:pt x="14991" y="22049"/>
                    </a:cubicBezTo>
                    <a:cubicBezTo>
                      <a:pt x="15794" y="22049"/>
                      <a:pt x="16585" y="21708"/>
                      <a:pt x="17115" y="21077"/>
                    </a:cubicBezTo>
                    <a:cubicBezTo>
                      <a:pt x="21694" y="15668"/>
                      <a:pt x="24727" y="7368"/>
                      <a:pt x="23010" y="3590"/>
                    </a:cubicBezTo>
                    <a:cubicBezTo>
                      <a:pt x="21975" y="1272"/>
                      <a:pt x="19936" y="1"/>
                      <a:pt x="1778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37"/>
              <p:cNvSpPr/>
              <p:nvPr/>
            </p:nvSpPr>
            <p:spPr>
              <a:xfrm>
                <a:off x="5451954" y="1248455"/>
                <a:ext cx="1794077" cy="1507348"/>
              </a:xfrm>
              <a:custGeom>
                <a:avLst/>
                <a:gdLst/>
                <a:ahLst/>
                <a:cxnLst/>
                <a:rect l="l" t="t" r="r" b="b"/>
                <a:pathLst>
                  <a:path w="24878" h="20902" extrusionOk="0">
                    <a:moveTo>
                      <a:pt x="18912" y="0"/>
                    </a:moveTo>
                    <a:cubicBezTo>
                      <a:pt x="16974" y="0"/>
                      <a:pt x="15119" y="985"/>
                      <a:pt x="13801" y="2476"/>
                    </a:cubicBezTo>
                    <a:cubicBezTo>
                      <a:pt x="13086" y="3306"/>
                      <a:pt x="12485" y="4250"/>
                      <a:pt x="12056" y="5280"/>
                    </a:cubicBezTo>
                    <a:cubicBezTo>
                      <a:pt x="10056" y="3479"/>
                      <a:pt x="7989" y="2708"/>
                      <a:pt x="6148" y="2708"/>
                    </a:cubicBezTo>
                    <a:cubicBezTo>
                      <a:pt x="2667" y="2708"/>
                      <a:pt x="0" y="5467"/>
                      <a:pt x="150" y="9230"/>
                    </a:cubicBezTo>
                    <a:cubicBezTo>
                      <a:pt x="265" y="12006"/>
                      <a:pt x="2440" y="14524"/>
                      <a:pt x="4300" y="16385"/>
                    </a:cubicBezTo>
                    <a:cubicBezTo>
                      <a:pt x="5988" y="18102"/>
                      <a:pt x="7963" y="20048"/>
                      <a:pt x="10367" y="20620"/>
                    </a:cubicBezTo>
                    <a:cubicBezTo>
                      <a:pt x="11144" y="20811"/>
                      <a:pt x="11906" y="20901"/>
                      <a:pt x="12651" y="20901"/>
                    </a:cubicBezTo>
                    <a:cubicBezTo>
                      <a:pt x="18933" y="20901"/>
                      <a:pt x="23912" y="14508"/>
                      <a:pt x="24705" y="8572"/>
                    </a:cubicBezTo>
                    <a:cubicBezTo>
                      <a:pt x="24848" y="7599"/>
                      <a:pt x="24877" y="6597"/>
                      <a:pt x="24791" y="5595"/>
                    </a:cubicBezTo>
                    <a:cubicBezTo>
                      <a:pt x="24734" y="5080"/>
                      <a:pt x="24620" y="4565"/>
                      <a:pt x="24476" y="4078"/>
                    </a:cubicBezTo>
                    <a:cubicBezTo>
                      <a:pt x="23875" y="2333"/>
                      <a:pt x="22530" y="959"/>
                      <a:pt x="20813" y="329"/>
                    </a:cubicBezTo>
                    <a:cubicBezTo>
                      <a:pt x="20181" y="105"/>
                      <a:pt x="19542" y="0"/>
                      <a:pt x="189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37"/>
              <p:cNvSpPr/>
              <p:nvPr/>
            </p:nvSpPr>
            <p:spPr>
              <a:xfrm>
                <a:off x="6443092" y="1464510"/>
                <a:ext cx="359133" cy="270143"/>
              </a:xfrm>
              <a:custGeom>
                <a:avLst/>
                <a:gdLst/>
                <a:ahLst/>
                <a:cxnLst/>
                <a:rect l="l" t="t" r="r" b="b"/>
                <a:pathLst>
                  <a:path w="4980" h="3746" extrusionOk="0">
                    <a:moveTo>
                      <a:pt x="4469" y="1"/>
                    </a:moveTo>
                    <a:cubicBezTo>
                      <a:pt x="4393" y="1"/>
                      <a:pt x="4315" y="17"/>
                      <a:pt x="4236" y="52"/>
                    </a:cubicBezTo>
                    <a:cubicBezTo>
                      <a:pt x="3749" y="224"/>
                      <a:pt x="3291" y="539"/>
                      <a:pt x="2919" y="939"/>
                    </a:cubicBezTo>
                    <a:cubicBezTo>
                      <a:pt x="2461" y="1397"/>
                      <a:pt x="2032" y="1855"/>
                      <a:pt x="1632" y="2370"/>
                    </a:cubicBezTo>
                    <a:cubicBezTo>
                      <a:pt x="1317" y="2800"/>
                      <a:pt x="859" y="3143"/>
                      <a:pt x="344" y="3372"/>
                    </a:cubicBezTo>
                    <a:cubicBezTo>
                      <a:pt x="286" y="3372"/>
                      <a:pt x="201" y="3401"/>
                      <a:pt x="143" y="3429"/>
                    </a:cubicBezTo>
                    <a:cubicBezTo>
                      <a:pt x="57" y="3486"/>
                      <a:pt x="0" y="3572"/>
                      <a:pt x="29" y="3658"/>
                    </a:cubicBezTo>
                    <a:cubicBezTo>
                      <a:pt x="158" y="3714"/>
                      <a:pt x="300" y="3745"/>
                      <a:pt x="445" y="3745"/>
                    </a:cubicBezTo>
                    <a:cubicBezTo>
                      <a:pt x="525" y="3745"/>
                      <a:pt x="606" y="3736"/>
                      <a:pt x="687" y="3715"/>
                    </a:cubicBezTo>
                    <a:cubicBezTo>
                      <a:pt x="1832" y="3458"/>
                      <a:pt x="2605" y="2485"/>
                      <a:pt x="3578" y="1855"/>
                    </a:cubicBezTo>
                    <a:cubicBezTo>
                      <a:pt x="4007" y="1569"/>
                      <a:pt x="4522" y="1340"/>
                      <a:pt x="4837" y="853"/>
                    </a:cubicBezTo>
                    <a:cubicBezTo>
                      <a:pt x="4951" y="653"/>
                      <a:pt x="4980" y="424"/>
                      <a:pt x="4894" y="224"/>
                    </a:cubicBezTo>
                    <a:cubicBezTo>
                      <a:pt x="4795" y="85"/>
                      <a:pt x="4640" y="1"/>
                      <a:pt x="44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37"/>
              <p:cNvSpPr/>
              <p:nvPr/>
            </p:nvSpPr>
            <p:spPr>
              <a:xfrm>
                <a:off x="5629932" y="1721959"/>
                <a:ext cx="267114" cy="403988"/>
              </a:xfrm>
              <a:custGeom>
                <a:avLst/>
                <a:gdLst/>
                <a:ahLst/>
                <a:cxnLst/>
                <a:rect l="l" t="t" r="r" b="b"/>
                <a:pathLst>
                  <a:path w="3704" h="5602" extrusionOk="0">
                    <a:moveTo>
                      <a:pt x="3355" y="1"/>
                    </a:moveTo>
                    <a:cubicBezTo>
                      <a:pt x="2798" y="1"/>
                      <a:pt x="1682" y="823"/>
                      <a:pt x="1517" y="947"/>
                    </a:cubicBezTo>
                    <a:cubicBezTo>
                      <a:pt x="773" y="1605"/>
                      <a:pt x="286" y="2521"/>
                      <a:pt x="143" y="3522"/>
                    </a:cubicBezTo>
                    <a:cubicBezTo>
                      <a:pt x="0" y="4095"/>
                      <a:pt x="86" y="4696"/>
                      <a:pt x="315" y="5240"/>
                    </a:cubicBezTo>
                    <a:cubicBezTo>
                      <a:pt x="413" y="5410"/>
                      <a:pt x="593" y="5602"/>
                      <a:pt x="786" y="5602"/>
                    </a:cubicBezTo>
                    <a:cubicBezTo>
                      <a:pt x="820" y="5602"/>
                      <a:pt x="854" y="5596"/>
                      <a:pt x="887" y="5583"/>
                    </a:cubicBezTo>
                    <a:cubicBezTo>
                      <a:pt x="1116" y="5497"/>
                      <a:pt x="1116" y="5268"/>
                      <a:pt x="1145" y="5068"/>
                    </a:cubicBezTo>
                    <a:cubicBezTo>
                      <a:pt x="1317" y="3866"/>
                      <a:pt x="1660" y="2607"/>
                      <a:pt x="2490" y="1719"/>
                    </a:cubicBezTo>
                    <a:cubicBezTo>
                      <a:pt x="2862" y="1405"/>
                      <a:pt x="3206" y="1090"/>
                      <a:pt x="3520" y="718"/>
                    </a:cubicBezTo>
                    <a:cubicBezTo>
                      <a:pt x="3578" y="632"/>
                      <a:pt x="3635" y="546"/>
                      <a:pt x="3664" y="460"/>
                    </a:cubicBezTo>
                    <a:cubicBezTo>
                      <a:pt x="3704" y="124"/>
                      <a:pt x="3571" y="1"/>
                      <a:pt x="335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" name="Google Shape;510;p37"/>
              <p:cNvSpPr/>
              <p:nvPr/>
            </p:nvSpPr>
            <p:spPr>
              <a:xfrm>
                <a:off x="5958051" y="1678330"/>
                <a:ext cx="123894" cy="63461"/>
              </a:xfrm>
              <a:custGeom>
                <a:avLst/>
                <a:gdLst/>
                <a:ahLst/>
                <a:cxnLst/>
                <a:rect l="l" t="t" r="r" b="b"/>
                <a:pathLst>
                  <a:path w="1718" h="880" extrusionOk="0">
                    <a:moveTo>
                      <a:pt x="934" y="0"/>
                    </a:moveTo>
                    <a:cubicBezTo>
                      <a:pt x="718" y="0"/>
                      <a:pt x="507" y="41"/>
                      <a:pt x="373" y="92"/>
                    </a:cubicBezTo>
                    <a:cubicBezTo>
                      <a:pt x="230" y="121"/>
                      <a:pt x="87" y="235"/>
                      <a:pt x="29" y="378"/>
                    </a:cubicBezTo>
                    <a:cubicBezTo>
                      <a:pt x="1" y="493"/>
                      <a:pt x="87" y="665"/>
                      <a:pt x="201" y="722"/>
                    </a:cubicBezTo>
                    <a:cubicBezTo>
                      <a:pt x="258" y="779"/>
                      <a:pt x="344" y="808"/>
                      <a:pt x="430" y="836"/>
                    </a:cubicBezTo>
                    <a:cubicBezTo>
                      <a:pt x="587" y="865"/>
                      <a:pt x="738" y="879"/>
                      <a:pt x="888" y="879"/>
                    </a:cubicBezTo>
                    <a:cubicBezTo>
                      <a:pt x="1038" y="879"/>
                      <a:pt x="1188" y="865"/>
                      <a:pt x="1346" y="836"/>
                    </a:cubicBezTo>
                    <a:cubicBezTo>
                      <a:pt x="1432" y="836"/>
                      <a:pt x="1518" y="808"/>
                      <a:pt x="1603" y="750"/>
                    </a:cubicBezTo>
                    <a:cubicBezTo>
                      <a:pt x="1661" y="722"/>
                      <a:pt x="1718" y="636"/>
                      <a:pt x="1718" y="550"/>
                    </a:cubicBezTo>
                    <a:cubicBezTo>
                      <a:pt x="1718" y="128"/>
                      <a:pt x="1319" y="0"/>
                      <a:pt x="93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37"/>
              <p:cNvSpPr/>
              <p:nvPr/>
            </p:nvSpPr>
            <p:spPr>
              <a:xfrm>
                <a:off x="4849800" y="1905995"/>
                <a:ext cx="338508" cy="280599"/>
              </a:xfrm>
              <a:custGeom>
                <a:avLst/>
                <a:gdLst/>
                <a:ahLst/>
                <a:cxnLst/>
                <a:rect l="l" t="t" r="r" b="b"/>
                <a:pathLst>
                  <a:path w="4694" h="3891" extrusionOk="0">
                    <a:moveTo>
                      <a:pt x="2539" y="0"/>
                    </a:moveTo>
                    <a:cubicBezTo>
                      <a:pt x="2391" y="0"/>
                      <a:pt x="2241" y="18"/>
                      <a:pt x="2089" y="55"/>
                    </a:cubicBezTo>
                    <a:cubicBezTo>
                      <a:pt x="401" y="398"/>
                      <a:pt x="0" y="2630"/>
                      <a:pt x="1460" y="3575"/>
                    </a:cubicBezTo>
                    <a:cubicBezTo>
                      <a:pt x="1797" y="3793"/>
                      <a:pt x="2156" y="3891"/>
                      <a:pt x="2504" y="3891"/>
                    </a:cubicBezTo>
                    <a:cubicBezTo>
                      <a:pt x="3660" y="3891"/>
                      <a:pt x="4694" y="2812"/>
                      <a:pt x="4408" y="1514"/>
                    </a:cubicBezTo>
                    <a:cubicBezTo>
                      <a:pt x="4211" y="631"/>
                      <a:pt x="3426" y="0"/>
                      <a:pt x="253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37"/>
              <p:cNvSpPr/>
              <p:nvPr/>
            </p:nvSpPr>
            <p:spPr>
              <a:xfrm>
                <a:off x="4913765" y="1944577"/>
                <a:ext cx="239350" cy="197956"/>
              </a:xfrm>
              <a:custGeom>
                <a:avLst/>
                <a:gdLst/>
                <a:ahLst/>
                <a:cxnLst/>
                <a:rect l="l" t="t" r="r" b="b"/>
                <a:pathLst>
                  <a:path w="3319" h="2745" extrusionOk="0">
                    <a:moveTo>
                      <a:pt x="1782" y="0"/>
                    </a:moveTo>
                    <a:cubicBezTo>
                      <a:pt x="1684" y="0"/>
                      <a:pt x="1586" y="11"/>
                      <a:pt x="1489" y="35"/>
                    </a:cubicBezTo>
                    <a:cubicBezTo>
                      <a:pt x="287" y="292"/>
                      <a:pt x="0" y="1866"/>
                      <a:pt x="1031" y="2525"/>
                    </a:cubicBezTo>
                    <a:cubicBezTo>
                      <a:pt x="1269" y="2677"/>
                      <a:pt x="1522" y="2745"/>
                      <a:pt x="1767" y="2745"/>
                    </a:cubicBezTo>
                    <a:cubicBezTo>
                      <a:pt x="2585" y="2745"/>
                      <a:pt x="3318" y="1990"/>
                      <a:pt x="3120" y="1065"/>
                    </a:cubicBezTo>
                    <a:cubicBezTo>
                      <a:pt x="2972" y="447"/>
                      <a:pt x="2397" y="0"/>
                      <a:pt x="1782" y="0"/>
                    </a:cubicBezTo>
                    <a:close/>
                  </a:path>
                </a:pathLst>
              </a:custGeom>
              <a:solidFill>
                <a:srgbClr val="A2C6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513;p37"/>
              <p:cNvSpPr/>
              <p:nvPr/>
            </p:nvSpPr>
            <p:spPr>
              <a:xfrm>
                <a:off x="5045879" y="2005225"/>
                <a:ext cx="660501" cy="945572"/>
              </a:xfrm>
              <a:custGeom>
                <a:avLst/>
                <a:gdLst/>
                <a:ahLst/>
                <a:cxnLst/>
                <a:rect l="l" t="t" r="r" b="b"/>
                <a:pathLst>
                  <a:path w="9159" h="13112" extrusionOk="0">
                    <a:moveTo>
                      <a:pt x="1073" y="0"/>
                    </a:moveTo>
                    <a:cubicBezTo>
                      <a:pt x="694" y="0"/>
                      <a:pt x="324" y="101"/>
                      <a:pt x="0" y="281"/>
                    </a:cubicBezTo>
                    <a:lnTo>
                      <a:pt x="401" y="911"/>
                    </a:lnTo>
                    <a:cubicBezTo>
                      <a:pt x="607" y="808"/>
                      <a:pt x="833" y="756"/>
                      <a:pt x="1062" y="756"/>
                    </a:cubicBezTo>
                    <a:cubicBezTo>
                      <a:pt x="1215" y="756"/>
                      <a:pt x="1368" y="779"/>
                      <a:pt x="1517" y="825"/>
                    </a:cubicBezTo>
                    <a:cubicBezTo>
                      <a:pt x="2204" y="1083"/>
                      <a:pt x="3234" y="1855"/>
                      <a:pt x="4264" y="4402"/>
                    </a:cubicBezTo>
                    <a:cubicBezTo>
                      <a:pt x="4722" y="5662"/>
                      <a:pt x="5123" y="6950"/>
                      <a:pt x="5438" y="8237"/>
                    </a:cubicBezTo>
                    <a:cubicBezTo>
                      <a:pt x="6128" y="10861"/>
                      <a:pt x="6712" y="13112"/>
                      <a:pt x="8912" y="13112"/>
                    </a:cubicBezTo>
                    <a:cubicBezTo>
                      <a:pt x="8992" y="13112"/>
                      <a:pt x="9074" y="13109"/>
                      <a:pt x="9158" y="13103"/>
                    </a:cubicBezTo>
                    <a:lnTo>
                      <a:pt x="9130" y="12330"/>
                    </a:lnTo>
                    <a:cubicBezTo>
                      <a:pt x="9055" y="12336"/>
                      <a:pt x="8983" y="12339"/>
                      <a:pt x="8914" y="12339"/>
                    </a:cubicBezTo>
                    <a:cubicBezTo>
                      <a:pt x="7372" y="12339"/>
                      <a:pt x="6921" y="10830"/>
                      <a:pt x="6182" y="8037"/>
                    </a:cubicBezTo>
                    <a:cubicBezTo>
                      <a:pt x="5867" y="6721"/>
                      <a:pt x="5466" y="5404"/>
                      <a:pt x="4980" y="4116"/>
                    </a:cubicBezTo>
                    <a:cubicBezTo>
                      <a:pt x="4064" y="1855"/>
                      <a:pt x="2976" y="482"/>
                      <a:pt x="1746" y="110"/>
                    </a:cubicBezTo>
                    <a:cubicBezTo>
                      <a:pt x="1523" y="35"/>
                      <a:pt x="1296" y="0"/>
                      <a:pt x="10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37"/>
              <p:cNvSpPr/>
              <p:nvPr/>
            </p:nvSpPr>
            <p:spPr>
              <a:xfrm>
                <a:off x="7028584" y="2256616"/>
                <a:ext cx="317883" cy="720357"/>
              </a:xfrm>
              <a:custGeom>
                <a:avLst/>
                <a:gdLst/>
                <a:ahLst/>
                <a:cxnLst/>
                <a:rect l="l" t="t" r="r" b="b"/>
                <a:pathLst>
                  <a:path w="4408" h="9989" extrusionOk="0">
                    <a:moveTo>
                      <a:pt x="4207" y="1"/>
                    </a:moveTo>
                    <a:lnTo>
                      <a:pt x="3435" y="29"/>
                    </a:lnTo>
                    <a:cubicBezTo>
                      <a:pt x="3692" y="7585"/>
                      <a:pt x="1861" y="8930"/>
                      <a:pt x="0" y="9216"/>
                    </a:cubicBezTo>
                    <a:lnTo>
                      <a:pt x="115" y="9989"/>
                    </a:lnTo>
                    <a:cubicBezTo>
                      <a:pt x="3206" y="9474"/>
                      <a:pt x="4408" y="6497"/>
                      <a:pt x="42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" name="Google Shape;515;p37"/>
              <p:cNvSpPr/>
              <p:nvPr/>
            </p:nvSpPr>
            <p:spPr>
              <a:xfrm>
                <a:off x="6106679" y="1351435"/>
                <a:ext cx="934971" cy="1630592"/>
              </a:xfrm>
              <a:custGeom>
                <a:avLst/>
                <a:gdLst/>
                <a:ahLst/>
                <a:cxnLst/>
                <a:rect l="l" t="t" r="r" b="b"/>
                <a:pathLst>
                  <a:path w="12965" h="22611" extrusionOk="0">
                    <a:moveTo>
                      <a:pt x="556" y="0"/>
                    </a:moveTo>
                    <a:cubicBezTo>
                      <a:pt x="376" y="0"/>
                      <a:pt x="191" y="15"/>
                      <a:pt x="0" y="46"/>
                    </a:cubicBezTo>
                    <a:lnTo>
                      <a:pt x="115" y="790"/>
                    </a:lnTo>
                    <a:cubicBezTo>
                      <a:pt x="253" y="768"/>
                      <a:pt x="387" y="757"/>
                      <a:pt x="518" y="757"/>
                    </a:cubicBezTo>
                    <a:cubicBezTo>
                      <a:pt x="3436" y="757"/>
                      <a:pt x="4722" y="6118"/>
                      <a:pt x="5982" y="11322"/>
                    </a:cubicBezTo>
                    <a:cubicBezTo>
                      <a:pt x="7292" y="16871"/>
                      <a:pt x="8684" y="22610"/>
                      <a:pt x="12249" y="22610"/>
                    </a:cubicBezTo>
                    <a:cubicBezTo>
                      <a:pt x="12343" y="22610"/>
                      <a:pt x="12438" y="22606"/>
                      <a:pt x="12536" y="22598"/>
                    </a:cubicBezTo>
                    <a:cubicBezTo>
                      <a:pt x="12679" y="22569"/>
                      <a:pt x="12822" y="22569"/>
                      <a:pt x="12965" y="22541"/>
                    </a:cubicBezTo>
                    <a:lnTo>
                      <a:pt x="12822" y="21768"/>
                    </a:lnTo>
                    <a:cubicBezTo>
                      <a:pt x="12736" y="21768"/>
                      <a:pt x="12593" y="21797"/>
                      <a:pt x="12478" y="21797"/>
                    </a:cubicBezTo>
                    <a:cubicBezTo>
                      <a:pt x="12401" y="21804"/>
                      <a:pt x="12324" y="21807"/>
                      <a:pt x="12248" y="21807"/>
                    </a:cubicBezTo>
                    <a:cubicBezTo>
                      <a:pt x="9265" y="21807"/>
                      <a:pt x="7981" y="16369"/>
                      <a:pt x="6697" y="11122"/>
                    </a:cubicBezTo>
                    <a:cubicBezTo>
                      <a:pt x="5391" y="5651"/>
                      <a:pt x="4033" y="0"/>
                      <a:pt x="5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" name="Google Shape;516;p37"/>
              <p:cNvSpPr/>
              <p:nvPr/>
            </p:nvSpPr>
            <p:spPr>
              <a:xfrm>
                <a:off x="6847580" y="1168841"/>
                <a:ext cx="220888" cy="660646"/>
              </a:xfrm>
              <a:custGeom>
                <a:avLst/>
                <a:gdLst/>
                <a:ahLst/>
                <a:cxnLst/>
                <a:rect l="l" t="t" r="r" b="b"/>
                <a:pathLst>
                  <a:path w="3063" h="9161" extrusionOk="0">
                    <a:moveTo>
                      <a:pt x="2967" y="1"/>
                    </a:moveTo>
                    <a:cubicBezTo>
                      <a:pt x="2171" y="1"/>
                      <a:pt x="1409" y="341"/>
                      <a:pt x="859" y="947"/>
                    </a:cubicBezTo>
                    <a:cubicBezTo>
                      <a:pt x="172" y="1805"/>
                      <a:pt x="1" y="3179"/>
                      <a:pt x="373" y="4925"/>
                    </a:cubicBezTo>
                    <a:cubicBezTo>
                      <a:pt x="630" y="6270"/>
                      <a:pt x="945" y="7701"/>
                      <a:pt x="1403" y="9160"/>
                    </a:cubicBezTo>
                    <a:lnTo>
                      <a:pt x="1889" y="9017"/>
                    </a:lnTo>
                    <a:cubicBezTo>
                      <a:pt x="1460" y="7586"/>
                      <a:pt x="1145" y="6155"/>
                      <a:pt x="859" y="4839"/>
                    </a:cubicBezTo>
                    <a:cubicBezTo>
                      <a:pt x="544" y="3236"/>
                      <a:pt x="659" y="1977"/>
                      <a:pt x="1260" y="1262"/>
                    </a:cubicBezTo>
                    <a:cubicBezTo>
                      <a:pt x="1695" y="772"/>
                      <a:pt x="2311" y="515"/>
                      <a:pt x="2960" y="515"/>
                    </a:cubicBezTo>
                    <a:cubicBezTo>
                      <a:pt x="2994" y="515"/>
                      <a:pt x="3028" y="516"/>
                      <a:pt x="3063" y="517"/>
                    </a:cubicBezTo>
                    <a:lnTo>
                      <a:pt x="3063" y="2"/>
                    </a:lnTo>
                    <a:cubicBezTo>
                      <a:pt x="3031" y="1"/>
                      <a:pt x="2999" y="1"/>
                      <a:pt x="296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37"/>
              <p:cNvSpPr/>
              <p:nvPr/>
            </p:nvSpPr>
            <p:spPr>
              <a:xfrm>
                <a:off x="6932170" y="1814987"/>
                <a:ext cx="759587" cy="478844"/>
              </a:xfrm>
              <a:custGeom>
                <a:avLst/>
                <a:gdLst/>
                <a:ahLst/>
                <a:cxnLst/>
                <a:rect l="l" t="t" r="r" b="b"/>
                <a:pathLst>
                  <a:path w="10533" h="6640" extrusionOk="0">
                    <a:moveTo>
                      <a:pt x="974" y="0"/>
                    </a:moveTo>
                    <a:lnTo>
                      <a:pt x="1" y="286"/>
                    </a:lnTo>
                    <a:cubicBezTo>
                      <a:pt x="1317" y="4551"/>
                      <a:pt x="3006" y="6611"/>
                      <a:pt x="5210" y="6640"/>
                    </a:cubicBezTo>
                    <a:cubicBezTo>
                      <a:pt x="5381" y="6640"/>
                      <a:pt x="5582" y="6640"/>
                      <a:pt x="5782" y="6583"/>
                    </a:cubicBezTo>
                    <a:cubicBezTo>
                      <a:pt x="7700" y="6296"/>
                      <a:pt x="9274" y="4236"/>
                      <a:pt x="10533" y="372"/>
                    </a:cubicBezTo>
                    <a:lnTo>
                      <a:pt x="9560" y="57"/>
                    </a:lnTo>
                    <a:cubicBezTo>
                      <a:pt x="8367" y="3750"/>
                      <a:pt x="6892" y="5610"/>
                      <a:pt x="5247" y="5610"/>
                    </a:cubicBezTo>
                    <a:cubicBezTo>
                      <a:pt x="5235" y="5610"/>
                      <a:pt x="5222" y="5610"/>
                      <a:pt x="5210" y="5610"/>
                    </a:cubicBezTo>
                    <a:cubicBezTo>
                      <a:pt x="3550" y="5610"/>
                      <a:pt x="2119" y="3721"/>
                      <a:pt x="97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" name="Google Shape;518;p37"/>
              <p:cNvSpPr/>
              <p:nvPr/>
            </p:nvSpPr>
            <p:spPr>
              <a:xfrm>
                <a:off x="7565838" y="1173024"/>
                <a:ext cx="216778" cy="664684"/>
              </a:xfrm>
              <a:custGeom>
                <a:avLst/>
                <a:gdLst/>
                <a:ahLst/>
                <a:cxnLst/>
                <a:rect l="l" t="t" r="r" b="b"/>
                <a:pathLst>
                  <a:path w="3006" h="9217" extrusionOk="0">
                    <a:moveTo>
                      <a:pt x="89" y="0"/>
                    </a:moveTo>
                    <a:cubicBezTo>
                      <a:pt x="60" y="0"/>
                      <a:pt x="30" y="1"/>
                      <a:pt x="0" y="2"/>
                    </a:cubicBezTo>
                    <a:lnTo>
                      <a:pt x="0" y="517"/>
                    </a:lnTo>
                    <a:cubicBezTo>
                      <a:pt x="32" y="515"/>
                      <a:pt x="63" y="515"/>
                      <a:pt x="94" y="515"/>
                    </a:cubicBezTo>
                    <a:cubicBezTo>
                      <a:pt x="747" y="515"/>
                      <a:pt x="1365" y="798"/>
                      <a:pt x="1774" y="1289"/>
                    </a:cubicBezTo>
                    <a:cubicBezTo>
                      <a:pt x="2375" y="2062"/>
                      <a:pt x="2490" y="3293"/>
                      <a:pt x="2147" y="4867"/>
                    </a:cubicBezTo>
                    <a:cubicBezTo>
                      <a:pt x="1832" y="6183"/>
                      <a:pt x="1488" y="7614"/>
                      <a:pt x="1030" y="9045"/>
                    </a:cubicBezTo>
                    <a:lnTo>
                      <a:pt x="1488" y="9217"/>
                    </a:lnTo>
                    <a:cubicBezTo>
                      <a:pt x="1975" y="7757"/>
                      <a:pt x="2318" y="6326"/>
                      <a:pt x="2604" y="4981"/>
                    </a:cubicBezTo>
                    <a:cubicBezTo>
                      <a:pt x="3005" y="3236"/>
                      <a:pt x="2862" y="1862"/>
                      <a:pt x="2175" y="975"/>
                    </a:cubicBezTo>
                    <a:cubicBezTo>
                      <a:pt x="1651" y="368"/>
                      <a:pt x="887" y="0"/>
                      <a:pt x="8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" name="Google Shape;519;p37"/>
              <p:cNvSpPr/>
              <p:nvPr/>
            </p:nvSpPr>
            <p:spPr>
              <a:xfrm>
                <a:off x="7002410" y="1152471"/>
                <a:ext cx="66057" cy="84663"/>
              </a:xfrm>
              <a:custGeom>
                <a:avLst/>
                <a:gdLst/>
                <a:ahLst/>
                <a:cxnLst/>
                <a:rect l="l" t="t" r="r" b="b"/>
                <a:pathLst>
                  <a:path w="916" h="1174" extrusionOk="0">
                    <a:moveTo>
                      <a:pt x="744" y="0"/>
                    </a:moveTo>
                    <a:lnTo>
                      <a:pt x="0" y="115"/>
                    </a:lnTo>
                    <a:lnTo>
                      <a:pt x="143" y="1174"/>
                    </a:lnTo>
                    <a:lnTo>
                      <a:pt x="916" y="1031"/>
                    </a:lnTo>
                    <a:lnTo>
                      <a:pt x="74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520;p37"/>
              <p:cNvSpPr/>
              <p:nvPr/>
            </p:nvSpPr>
            <p:spPr>
              <a:xfrm>
                <a:off x="7056063" y="1115044"/>
                <a:ext cx="165143" cy="134711"/>
              </a:xfrm>
              <a:custGeom>
                <a:avLst/>
                <a:gdLst/>
                <a:ahLst/>
                <a:cxnLst/>
                <a:rect l="l" t="t" r="r" b="b"/>
                <a:pathLst>
                  <a:path w="2290" h="1868" extrusionOk="0">
                    <a:moveTo>
                      <a:pt x="721" y="0"/>
                    </a:moveTo>
                    <a:cubicBezTo>
                      <a:pt x="467" y="0"/>
                      <a:pt x="233" y="131"/>
                      <a:pt x="0" y="519"/>
                    </a:cubicBezTo>
                    <a:lnTo>
                      <a:pt x="57" y="806"/>
                    </a:lnTo>
                    <a:lnTo>
                      <a:pt x="115" y="1235"/>
                    </a:lnTo>
                    <a:lnTo>
                      <a:pt x="172" y="1550"/>
                    </a:lnTo>
                    <a:cubicBezTo>
                      <a:pt x="420" y="1779"/>
                      <a:pt x="630" y="1868"/>
                      <a:pt x="818" y="1868"/>
                    </a:cubicBezTo>
                    <a:cubicBezTo>
                      <a:pt x="913" y="1868"/>
                      <a:pt x="1002" y="1845"/>
                      <a:pt x="1088" y="1807"/>
                    </a:cubicBezTo>
                    <a:cubicBezTo>
                      <a:pt x="1345" y="1664"/>
                      <a:pt x="2232" y="1263"/>
                      <a:pt x="2290" y="777"/>
                    </a:cubicBezTo>
                    <a:cubicBezTo>
                      <a:pt x="2290" y="748"/>
                      <a:pt x="2290" y="720"/>
                      <a:pt x="2290" y="691"/>
                    </a:cubicBezTo>
                    <a:cubicBezTo>
                      <a:pt x="2290" y="662"/>
                      <a:pt x="2261" y="634"/>
                      <a:pt x="2261" y="605"/>
                    </a:cubicBezTo>
                    <a:cubicBezTo>
                      <a:pt x="2061" y="147"/>
                      <a:pt x="1088" y="33"/>
                      <a:pt x="801" y="4"/>
                    </a:cubicBezTo>
                    <a:cubicBezTo>
                      <a:pt x="774" y="2"/>
                      <a:pt x="748" y="0"/>
                      <a:pt x="7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" name="Google Shape;521;p37"/>
              <p:cNvSpPr/>
              <p:nvPr/>
            </p:nvSpPr>
            <p:spPr>
              <a:xfrm>
                <a:off x="7072577" y="1060525"/>
                <a:ext cx="288965" cy="163268"/>
              </a:xfrm>
              <a:custGeom>
                <a:avLst/>
                <a:gdLst/>
                <a:ahLst/>
                <a:cxnLst/>
                <a:rect l="l" t="t" r="r" b="b"/>
                <a:pathLst>
                  <a:path w="4007" h="2264" extrusionOk="0">
                    <a:moveTo>
                      <a:pt x="2369" y="1"/>
                    </a:moveTo>
                    <a:cubicBezTo>
                      <a:pt x="2196" y="1"/>
                      <a:pt x="2016" y="15"/>
                      <a:pt x="1832" y="45"/>
                    </a:cubicBezTo>
                    <a:cubicBezTo>
                      <a:pt x="773" y="188"/>
                      <a:pt x="0" y="817"/>
                      <a:pt x="115" y="1447"/>
                    </a:cubicBezTo>
                    <a:cubicBezTo>
                      <a:pt x="185" y="1943"/>
                      <a:pt x="842" y="2264"/>
                      <a:pt x="1648" y="2264"/>
                    </a:cubicBezTo>
                    <a:cubicBezTo>
                      <a:pt x="1819" y="2264"/>
                      <a:pt x="1996" y="2250"/>
                      <a:pt x="2175" y="2220"/>
                    </a:cubicBezTo>
                    <a:cubicBezTo>
                      <a:pt x="3234" y="2077"/>
                      <a:pt x="4007" y="1447"/>
                      <a:pt x="3892" y="817"/>
                    </a:cubicBezTo>
                    <a:cubicBezTo>
                      <a:pt x="3821" y="321"/>
                      <a:pt x="3185" y="1"/>
                      <a:pt x="236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37"/>
              <p:cNvSpPr/>
              <p:nvPr/>
            </p:nvSpPr>
            <p:spPr>
              <a:xfrm>
                <a:off x="7569948" y="1150380"/>
                <a:ext cx="66129" cy="84735"/>
              </a:xfrm>
              <a:custGeom>
                <a:avLst/>
                <a:gdLst/>
                <a:ahLst/>
                <a:cxnLst/>
                <a:rect l="l" t="t" r="r" b="b"/>
                <a:pathLst>
                  <a:path w="917" h="1175" extrusionOk="0">
                    <a:moveTo>
                      <a:pt x="172" y="1"/>
                    </a:moveTo>
                    <a:lnTo>
                      <a:pt x="0" y="1060"/>
                    </a:lnTo>
                    <a:lnTo>
                      <a:pt x="773" y="1174"/>
                    </a:lnTo>
                    <a:lnTo>
                      <a:pt x="916" y="115"/>
                    </a:lnTo>
                    <a:lnTo>
                      <a:pt x="17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37"/>
              <p:cNvSpPr/>
              <p:nvPr/>
            </p:nvSpPr>
            <p:spPr>
              <a:xfrm>
                <a:off x="7417211" y="1115044"/>
                <a:ext cx="163124" cy="134278"/>
              </a:xfrm>
              <a:custGeom>
                <a:avLst/>
                <a:gdLst/>
                <a:ahLst/>
                <a:cxnLst/>
                <a:rect l="l" t="t" r="r" b="b"/>
                <a:pathLst>
                  <a:path w="2262" h="1862" extrusionOk="0">
                    <a:moveTo>
                      <a:pt x="1541" y="0"/>
                    </a:moveTo>
                    <a:cubicBezTo>
                      <a:pt x="1514" y="0"/>
                      <a:pt x="1487" y="1"/>
                      <a:pt x="1460" y="4"/>
                    </a:cubicBezTo>
                    <a:cubicBezTo>
                      <a:pt x="1203" y="33"/>
                      <a:pt x="229" y="176"/>
                      <a:pt x="29" y="634"/>
                    </a:cubicBezTo>
                    <a:cubicBezTo>
                      <a:pt x="1" y="662"/>
                      <a:pt x="1" y="662"/>
                      <a:pt x="1" y="691"/>
                    </a:cubicBezTo>
                    <a:cubicBezTo>
                      <a:pt x="1" y="720"/>
                      <a:pt x="1" y="748"/>
                      <a:pt x="1" y="777"/>
                    </a:cubicBezTo>
                    <a:cubicBezTo>
                      <a:pt x="58" y="1292"/>
                      <a:pt x="945" y="1693"/>
                      <a:pt x="1203" y="1807"/>
                    </a:cubicBezTo>
                    <a:cubicBezTo>
                      <a:pt x="1291" y="1843"/>
                      <a:pt x="1380" y="1862"/>
                      <a:pt x="1470" y="1862"/>
                    </a:cubicBezTo>
                    <a:cubicBezTo>
                      <a:pt x="1671" y="1862"/>
                      <a:pt x="1881" y="1767"/>
                      <a:pt x="2118" y="1550"/>
                    </a:cubicBezTo>
                    <a:lnTo>
                      <a:pt x="2176" y="1235"/>
                    </a:lnTo>
                    <a:lnTo>
                      <a:pt x="2233" y="806"/>
                    </a:lnTo>
                    <a:lnTo>
                      <a:pt x="2261" y="491"/>
                    </a:lnTo>
                    <a:cubicBezTo>
                      <a:pt x="2028" y="128"/>
                      <a:pt x="1795" y="0"/>
                      <a:pt x="15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37"/>
              <p:cNvSpPr/>
              <p:nvPr/>
            </p:nvSpPr>
            <p:spPr>
              <a:xfrm>
                <a:off x="7276876" y="1061535"/>
                <a:ext cx="286946" cy="164206"/>
              </a:xfrm>
              <a:custGeom>
                <a:avLst/>
                <a:gdLst/>
                <a:ahLst/>
                <a:cxnLst/>
                <a:rect l="l" t="t" r="r" b="b"/>
                <a:pathLst>
                  <a:path w="3979" h="2277" extrusionOk="0">
                    <a:moveTo>
                      <a:pt x="1707" y="0"/>
                    </a:moveTo>
                    <a:cubicBezTo>
                      <a:pt x="861" y="0"/>
                      <a:pt x="160" y="347"/>
                      <a:pt x="86" y="861"/>
                    </a:cubicBezTo>
                    <a:cubicBezTo>
                      <a:pt x="0" y="1462"/>
                      <a:pt x="773" y="2091"/>
                      <a:pt x="1832" y="2234"/>
                    </a:cubicBezTo>
                    <a:cubicBezTo>
                      <a:pt x="2007" y="2263"/>
                      <a:pt x="2178" y="2276"/>
                      <a:pt x="2342" y="2276"/>
                    </a:cubicBezTo>
                    <a:cubicBezTo>
                      <a:pt x="3171" y="2276"/>
                      <a:pt x="3821" y="1930"/>
                      <a:pt x="3893" y="1404"/>
                    </a:cubicBezTo>
                    <a:cubicBezTo>
                      <a:pt x="3978" y="803"/>
                      <a:pt x="3206" y="202"/>
                      <a:pt x="2147" y="31"/>
                    </a:cubicBezTo>
                    <a:cubicBezTo>
                      <a:pt x="1998" y="10"/>
                      <a:pt x="1850" y="0"/>
                      <a:pt x="170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37"/>
              <p:cNvSpPr/>
              <p:nvPr/>
            </p:nvSpPr>
            <p:spPr>
              <a:xfrm>
                <a:off x="4913765" y="1955394"/>
                <a:ext cx="217066" cy="179638"/>
              </a:xfrm>
              <a:custGeom>
                <a:avLst/>
                <a:gdLst/>
                <a:ahLst/>
                <a:cxnLst/>
                <a:rect l="l" t="t" r="r" b="b"/>
                <a:pathLst>
                  <a:path w="3010" h="2491" extrusionOk="0">
                    <a:moveTo>
                      <a:pt x="1603" y="0"/>
                    </a:moveTo>
                    <a:cubicBezTo>
                      <a:pt x="1517" y="0"/>
                      <a:pt x="1431" y="9"/>
                      <a:pt x="1346" y="28"/>
                    </a:cubicBezTo>
                    <a:cubicBezTo>
                      <a:pt x="258" y="285"/>
                      <a:pt x="0" y="1688"/>
                      <a:pt x="945" y="2289"/>
                    </a:cubicBezTo>
                    <a:cubicBezTo>
                      <a:pt x="1164" y="2428"/>
                      <a:pt x="1396" y="2491"/>
                      <a:pt x="1619" y="2491"/>
                    </a:cubicBezTo>
                    <a:cubicBezTo>
                      <a:pt x="2358" y="2491"/>
                      <a:pt x="3010" y="1807"/>
                      <a:pt x="2834" y="972"/>
                    </a:cubicBezTo>
                    <a:cubicBezTo>
                      <a:pt x="2709" y="400"/>
                      <a:pt x="2173" y="0"/>
                      <a:pt x="16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26" name="Google Shape;526;p37"/>
            <p:cNvGrpSpPr/>
            <p:nvPr/>
          </p:nvGrpSpPr>
          <p:grpSpPr>
            <a:xfrm>
              <a:off x="7414457" y="2192098"/>
              <a:ext cx="849904" cy="2412145"/>
              <a:chOff x="6603185" y="2152793"/>
              <a:chExt cx="887165" cy="2517897"/>
            </a:xfrm>
          </p:grpSpPr>
          <p:sp>
            <p:nvSpPr>
              <p:cNvPr id="527" name="Google Shape;527;p37"/>
              <p:cNvSpPr/>
              <p:nvPr/>
            </p:nvSpPr>
            <p:spPr>
              <a:xfrm>
                <a:off x="6672660" y="2152793"/>
                <a:ext cx="522077" cy="436681"/>
              </a:xfrm>
              <a:custGeom>
                <a:avLst/>
                <a:gdLst/>
                <a:ahLst/>
                <a:cxnLst/>
                <a:rect l="l" t="t" r="r" b="b"/>
                <a:pathLst>
                  <a:path w="4952" h="4142" extrusionOk="0">
                    <a:moveTo>
                      <a:pt x="2541" y="1"/>
                    </a:moveTo>
                    <a:cubicBezTo>
                      <a:pt x="1450" y="1"/>
                      <a:pt x="1002" y="821"/>
                      <a:pt x="1002" y="821"/>
                    </a:cubicBezTo>
                    <a:cubicBezTo>
                      <a:pt x="1002" y="821"/>
                      <a:pt x="0" y="907"/>
                      <a:pt x="258" y="2424"/>
                    </a:cubicBezTo>
                    <a:cubicBezTo>
                      <a:pt x="315" y="2767"/>
                      <a:pt x="344" y="3054"/>
                      <a:pt x="372" y="3311"/>
                    </a:cubicBezTo>
                    <a:cubicBezTo>
                      <a:pt x="773" y="3683"/>
                      <a:pt x="1288" y="3912"/>
                      <a:pt x="1832" y="3969"/>
                    </a:cubicBezTo>
                    <a:cubicBezTo>
                      <a:pt x="2004" y="3998"/>
                      <a:pt x="2147" y="4055"/>
                      <a:pt x="2261" y="4141"/>
                    </a:cubicBezTo>
                    <a:lnTo>
                      <a:pt x="2862" y="3998"/>
                    </a:lnTo>
                    <a:cubicBezTo>
                      <a:pt x="3234" y="3941"/>
                      <a:pt x="3606" y="3798"/>
                      <a:pt x="3921" y="3626"/>
                    </a:cubicBezTo>
                    <a:cubicBezTo>
                      <a:pt x="3978" y="3426"/>
                      <a:pt x="4951" y="707"/>
                      <a:pt x="3434" y="163"/>
                    </a:cubicBezTo>
                    <a:cubicBezTo>
                      <a:pt x="3098" y="47"/>
                      <a:pt x="2801" y="1"/>
                      <a:pt x="2541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37"/>
              <p:cNvSpPr/>
              <p:nvPr/>
            </p:nvSpPr>
            <p:spPr>
              <a:xfrm>
                <a:off x="7082976" y="2619515"/>
                <a:ext cx="168368" cy="242694"/>
              </a:xfrm>
              <a:custGeom>
                <a:avLst/>
                <a:gdLst/>
                <a:ahLst/>
                <a:cxnLst/>
                <a:rect l="l" t="t" r="r" b="b"/>
                <a:pathLst>
                  <a:path w="1597" h="2302" extrusionOk="0">
                    <a:moveTo>
                      <a:pt x="0" y="0"/>
                    </a:moveTo>
                    <a:cubicBezTo>
                      <a:pt x="0" y="0"/>
                      <a:pt x="172" y="1460"/>
                      <a:pt x="258" y="1689"/>
                    </a:cubicBezTo>
                    <a:cubicBezTo>
                      <a:pt x="344" y="1946"/>
                      <a:pt x="630" y="1946"/>
                      <a:pt x="659" y="2004"/>
                    </a:cubicBezTo>
                    <a:cubicBezTo>
                      <a:pt x="690" y="2020"/>
                      <a:pt x="1042" y="2302"/>
                      <a:pt x="1283" y="2302"/>
                    </a:cubicBezTo>
                    <a:cubicBezTo>
                      <a:pt x="1474" y="2302"/>
                      <a:pt x="1596" y="2123"/>
                      <a:pt x="1431" y="1489"/>
                    </a:cubicBezTo>
                    <a:cubicBezTo>
                      <a:pt x="1031" y="29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37"/>
              <p:cNvSpPr/>
              <p:nvPr/>
            </p:nvSpPr>
            <p:spPr>
              <a:xfrm>
                <a:off x="6932112" y="3446268"/>
                <a:ext cx="262620" cy="1155696"/>
              </a:xfrm>
              <a:custGeom>
                <a:avLst/>
                <a:gdLst/>
                <a:ahLst/>
                <a:cxnLst/>
                <a:rect l="l" t="t" r="r" b="b"/>
                <a:pathLst>
                  <a:path w="2491" h="10962" extrusionOk="0">
                    <a:moveTo>
                      <a:pt x="0" y="0"/>
                    </a:moveTo>
                    <a:lnTo>
                      <a:pt x="430" y="10961"/>
                    </a:lnTo>
                    <a:lnTo>
                      <a:pt x="1374" y="10961"/>
                    </a:lnTo>
                    <a:lnTo>
                      <a:pt x="2490" y="2347"/>
                    </a:lnTo>
                    <a:lnTo>
                      <a:pt x="249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37"/>
              <p:cNvSpPr/>
              <p:nvPr/>
            </p:nvSpPr>
            <p:spPr>
              <a:xfrm>
                <a:off x="6684678" y="3446268"/>
                <a:ext cx="262620" cy="1155696"/>
              </a:xfrm>
              <a:custGeom>
                <a:avLst/>
                <a:gdLst/>
                <a:ahLst/>
                <a:cxnLst/>
                <a:rect l="l" t="t" r="r" b="b"/>
                <a:pathLst>
                  <a:path w="2491" h="10962" extrusionOk="0">
                    <a:moveTo>
                      <a:pt x="1" y="0"/>
                    </a:moveTo>
                    <a:lnTo>
                      <a:pt x="430" y="10961"/>
                    </a:lnTo>
                    <a:lnTo>
                      <a:pt x="1346" y="10961"/>
                    </a:lnTo>
                    <a:lnTo>
                      <a:pt x="2491" y="2347"/>
                    </a:lnTo>
                    <a:lnTo>
                      <a:pt x="249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37"/>
              <p:cNvSpPr/>
              <p:nvPr/>
            </p:nvSpPr>
            <p:spPr>
              <a:xfrm>
                <a:off x="6687736" y="3563924"/>
                <a:ext cx="256505" cy="166048"/>
              </a:xfrm>
              <a:custGeom>
                <a:avLst/>
                <a:gdLst/>
                <a:ahLst/>
                <a:cxnLst/>
                <a:rect l="l" t="t" r="r" b="b"/>
                <a:pathLst>
                  <a:path w="2433" h="1575" extrusionOk="0">
                    <a:moveTo>
                      <a:pt x="1345" y="0"/>
                    </a:moveTo>
                    <a:cubicBezTo>
                      <a:pt x="887" y="29"/>
                      <a:pt x="458" y="115"/>
                      <a:pt x="0" y="258"/>
                    </a:cubicBezTo>
                    <a:lnTo>
                      <a:pt x="57" y="1574"/>
                    </a:lnTo>
                    <a:cubicBezTo>
                      <a:pt x="1031" y="1574"/>
                      <a:pt x="2433" y="1403"/>
                      <a:pt x="2433" y="1403"/>
                    </a:cubicBezTo>
                    <a:lnTo>
                      <a:pt x="2347" y="286"/>
                    </a:lnTo>
                    <a:cubicBezTo>
                      <a:pt x="2032" y="172"/>
                      <a:pt x="1689" y="57"/>
                      <a:pt x="134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37"/>
              <p:cNvSpPr/>
              <p:nvPr/>
            </p:nvSpPr>
            <p:spPr>
              <a:xfrm>
                <a:off x="6726954" y="4601846"/>
                <a:ext cx="227407" cy="68844"/>
              </a:xfrm>
              <a:custGeom>
                <a:avLst/>
                <a:gdLst/>
                <a:ahLst/>
                <a:cxnLst/>
                <a:rect l="l" t="t" r="r" b="b"/>
                <a:pathLst>
                  <a:path w="2157" h="653" extrusionOk="0">
                    <a:moveTo>
                      <a:pt x="0" y="0"/>
                    </a:moveTo>
                    <a:lnTo>
                      <a:pt x="0" y="601"/>
                    </a:lnTo>
                    <a:cubicBezTo>
                      <a:pt x="0" y="601"/>
                      <a:pt x="967" y="652"/>
                      <a:pt x="1603" y="652"/>
                    </a:cubicBezTo>
                    <a:cubicBezTo>
                      <a:pt x="1921" y="652"/>
                      <a:pt x="2156" y="639"/>
                      <a:pt x="2147" y="601"/>
                    </a:cubicBezTo>
                    <a:cubicBezTo>
                      <a:pt x="2147" y="487"/>
                      <a:pt x="945" y="0"/>
                      <a:pt x="94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37"/>
              <p:cNvSpPr/>
              <p:nvPr/>
            </p:nvSpPr>
            <p:spPr>
              <a:xfrm>
                <a:off x="6932112" y="3446268"/>
                <a:ext cx="262620" cy="331991"/>
              </a:xfrm>
              <a:custGeom>
                <a:avLst/>
                <a:gdLst/>
                <a:ahLst/>
                <a:cxnLst/>
                <a:rect l="l" t="t" r="r" b="b"/>
                <a:pathLst>
                  <a:path w="2491" h="3149" extrusionOk="0">
                    <a:moveTo>
                      <a:pt x="1231" y="0"/>
                    </a:moveTo>
                    <a:lnTo>
                      <a:pt x="258" y="29"/>
                    </a:lnTo>
                    <a:lnTo>
                      <a:pt x="0" y="687"/>
                    </a:lnTo>
                    <a:lnTo>
                      <a:pt x="115" y="3148"/>
                    </a:lnTo>
                    <a:lnTo>
                      <a:pt x="2490" y="2261"/>
                    </a:lnTo>
                    <a:lnTo>
                      <a:pt x="2490" y="630"/>
                    </a:lnTo>
                    <a:cubicBezTo>
                      <a:pt x="2090" y="401"/>
                      <a:pt x="1660" y="200"/>
                      <a:pt x="12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37"/>
              <p:cNvSpPr/>
              <p:nvPr/>
            </p:nvSpPr>
            <p:spPr>
              <a:xfrm>
                <a:off x="6639451" y="2619515"/>
                <a:ext cx="606524" cy="1092334"/>
              </a:xfrm>
              <a:custGeom>
                <a:avLst/>
                <a:gdLst/>
                <a:ahLst/>
                <a:cxnLst/>
                <a:rect l="l" t="t" r="r" b="b"/>
                <a:pathLst>
                  <a:path w="5753" h="10361" extrusionOk="0">
                    <a:moveTo>
                      <a:pt x="2118" y="0"/>
                    </a:moveTo>
                    <a:cubicBezTo>
                      <a:pt x="2118" y="0"/>
                      <a:pt x="1231" y="58"/>
                      <a:pt x="659" y="172"/>
                    </a:cubicBezTo>
                    <a:lnTo>
                      <a:pt x="802" y="5180"/>
                    </a:lnTo>
                    <a:lnTo>
                      <a:pt x="0" y="9731"/>
                    </a:lnTo>
                    <a:cubicBezTo>
                      <a:pt x="0" y="9731"/>
                      <a:pt x="1497" y="10344"/>
                      <a:pt x="2787" y="10344"/>
                    </a:cubicBezTo>
                    <a:cubicBezTo>
                      <a:pt x="2890" y="10344"/>
                      <a:pt x="2992" y="10340"/>
                      <a:pt x="3091" y="10332"/>
                    </a:cubicBezTo>
                    <a:lnTo>
                      <a:pt x="3435" y="8014"/>
                    </a:lnTo>
                    <a:lnTo>
                      <a:pt x="3606" y="10361"/>
                    </a:lnTo>
                    <a:cubicBezTo>
                      <a:pt x="4350" y="10332"/>
                      <a:pt x="5066" y="10189"/>
                      <a:pt x="5753" y="9931"/>
                    </a:cubicBezTo>
                    <a:lnTo>
                      <a:pt x="5037" y="5180"/>
                    </a:lnTo>
                    <a:cubicBezTo>
                      <a:pt x="4923" y="4408"/>
                      <a:pt x="4894" y="3606"/>
                      <a:pt x="5009" y="2834"/>
                    </a:cubicBezTo>
                    <a:cubicBezTo>
                      <a:pt x="5095" y="2376"/>
                      <a:pt x="5066" y="1918"/>
                      <a:pt x="4866" y="1517"/>
                    </a:cubicBezTo>
                    <a:cubicBezTo>
                      <a:pt x="4780" y="1345"/>
                      <a:pt x="4694" y="1174"/>
                      <a:pt x="4608" y="1031"/>
                    </a:cubicBezTo>
                    <a:lnTo>
                      <a:pt x="420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37"/>
              <p:cNvSpPr/>
              <p:nvPr/>
            </p:nvSpPr>
            <p:spPr>
              <a:xfrm>
                <a:off x="6751097" y="2701010"/>
                <a:ext cx="96677" cy="281386"/>
              </a:xfrm>
              <a:custGeom>
                <a:avLst/>
                <a:gdLst/>
                <a:ahLst/>
                <a:cxnLst/>
                <a:rect l="l" t="t" r="r" b="b"/>
                <a:pathLst>
                  <a:path w="917" h="2669" extrusionOk="0">
                    <a:moveTo>
                      <a:pt x="286" y="0"/>
                    </a:moveTo>
                    <a:cubicBezTo>
                      <a:pt x="143" y="744"/>
                      <a:pt x="58" y="1517"/>
                      <a:pt x="0" y="2290"/>
                    </a:cubicBezTo>
                    <a:cubicBezTo>
                      <a:pt x="18" y="2571"/>
                      <a:pt x="25" y="2626"/>
                      <a:pt x="27" y="2626"/>
                    </a:cubicBezTo>
                    <a:cubicBezTo>
                      <a:pt x="29" y="2626"/>
                      <a:pt x="29" y="2604"/>
                      <a:pt x="29" y="2604"/>
                    </a:cubicBezTo>
                    <a:cubicBezTo>
                      <a:pt x="29" y="2604"/>
                      <a:pt x="251" y="2669"/>
                      <a:pt x="472" y="2669"/>
                    </a:cubicBezTo>
                    <a:cubicBezTo>
                      <a:pt x="694" y="2669"/>
                      <a:pt x="916" y="2604"/>
                      <a:pt x="916" y="2347"/>
                    </a:cubicBezTo>
                    <a:cubicBezTo>
                      <a:pt x="887" y="1832"/>
                      <a:pt x="286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37"/>
              <p:cNvSpPr/>
              <p:nvPr/>
            </p:nvSpPr>
            <p:spPr>
              <a:xfrm>
                <a:off x="6868751" y="2483726"/>
                <a:ext cx="105744" cy="135896"/>
              </a:xfrm>
              <a:custGeom>
                <a:avLst/>
                <a:gdLst/>
                <a:ahLst/>
                <a:cxnLst/>
                <a:rect l="l" t="t" r="r" b="b"/>
                <a:pathLst>
                  <a:path w="1003" h="1289" extrusionOk="0">
                    <a:moveTo>
                      <a:pt x="0" y="1"/>
                    </a:moveTo>
                    <a:lnTo>
                      <a:pt x="0" y="1288"/>
                    </a:lnTo>
                    <a:lnTo>
                      <a:pt x="1002" y="1288"/>
                    </a:lnTo>
                    <a:lnTo>
                      <a:pt x="1002" y="602"/>
                    </a:lnTo>
                    <a:lnTo>
                      <a:pt x="1002" y="1"/>
                    </a:lnTo>
                    <a:close/>
                  </a:path>
                </a:pathLst>
              </a:custGeom>
              <a:solidFill>
                <a:srgbClr val="F5B8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37"/>
              <p:cNvSpPr/>
              <p:nvPr/>
            </p:nvSpPr>
            <p:spPr>
              <a:xfrm>
                <a:off x="6868751" y="2483726"/>
                <a:ext cx="105744" cy="108696"/>
              </a:xfrm>
              <a:custGeom>
                <a:avLst/>
                <a:gdLst/>
                <a:ahLst/>
                <a:cxnLst/>
                <a:rect l="l" t="t" r="r" b="b"/>
                <a:pathLst>
                  <a:path w="1003" h="1031" extrusionOk="0">
                    <a:moveTo>
                      <a:pt x="229" y="1"/>
                    </a:moveTo>
                    <a:lnTo>
                      <a:pt x="0" y="401"/>
                    </a:lnTo>
                    <a:cubicBezTo>
                      <a:pt x="0" y="401"/>
                      <a:pt x="115" y="888"/>
                      <a:pt x="1002" y="1031"/>
                    </a:cubicBezTo>
                    <a:lnTo>
                      <a:pt x="1002" y="86"/>
                    </a:lnTo>
                    <a:lnTo>
                      <a:pt x="945" y="58"/>
                    </a:lnTo>
                    <a:lnTo>
                      <a:pt x="344" y="1"/>
                    </a:lnTo>
                    <a:close/>
                  </a:path>
                </a:pathLst>
              </a:custGeom>
              <a:solidFill>
                <a:srgbClr val="EB97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37"/>
              <p:cNvSpPr/>
              <p:nvPr/>
            </p:nvSpPr>
            <p:spPr>
              <a:xfrm>
                <a:off x="6721050" y="2267181"/>
                <a:ext cx="346962" cy="286025"/>
              </a:xfrm>
              <a:custGeom>
                <a:avLst/>
                <a:gdLst/>
                <a:ahLst/>
                <a:cxnLst/>
                <a:rect l="l" t="t" r="r" b="b"/>
                <a:pathLst>
                  <a:path w="3291" h="2713" extrusionOk="0">
                    <a:moveTo>
                      <a:pt x="2307" y="0"/>
                    </a:moveTo>
                    <a:cubicBezTo>
                      <a:pt x="2244" y="0"/>
                      <a:pt x="2180" y="8"/>
                      <a:pt x="2117" y="23"/>
                    </a:cubicBezTo>
                    <a:cubicBezTo>
                      <a:pt x="1716" y="51"/>
                      <a:pt x="1344" y="194"/>
                      <a:pt x="1029" y="423"/>
                    </a:cubicBezTo>
                    <a:cubicBezTo>
                      <a:pt x="1058" y="738"/>
                      <a:pt x="972" y="1053"/>
                      <a:pt x="743" y="1282"/>
                    </a:cubicBezTo>
                    <a:cubicBezTo>
                      <a:pt x="743" y="1282"/>
                      <a:pt x="620" y="993"/>
                      <a:pt x="390" y="993"/>
                    </a:cubicBezTo>
                    <a:cubicBezTo>
                      <a:pt x="349" y="993"/>
                      <a:pt x="304" y="1003"/>
                      <a:pt x="257" y="1024"/>
                    </a:cubicBezTo>
                    <a:cubicBezTo>
                      <a:pt x="1" y="1152"/>
                      <a:pt x="156" y="1828"/>
                      <a:pt x="641" y="1828"/>
                    </a:cubicBezTo>
                    <a:cubicBezTo>
                      <a:pt x="699" y="1828"/>
                      <a:pt x="762" y="1818"/>
                      <a:pt x="829" y="1797"/>
                    </a:cubicBezTo>
                    <a:cubicBezTo>
                      <a:pt x="1287" y="2598"/>
                      <a:pt x="1917" y="2713"/>
                      <a:pt x="2088" y="2713"/>
                    </a:cubicBezTo>
                    <a:cubicBezTo>
                      <a:pt x="2918" y="2684"/>
                      <a:pt x="3290" y="1597"/>
                      <a:pt x="3176" y="767"/>
                    </a:cubicBezTo>
                    <a:cubicBezTo>
                      <a:pt x="3126" y="319"/>
                      <a:pt x="2730" y="0"/>
                      <a:pt x="2307" y="0"/>
                    </a:cubicBezTo>
                    <a:close/>
                  </a:path>
                </a:pathLst>
              </a:custGeom>
              <a:solidFill>
                <a:srgbClr val="F5B8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37"/>
              <p:cNvSpPr/>
              <p:nvPr/>
            </p:nvSpPr>
            <p:spPr>
              <a:xfrm>
                <a:off x="6748039" y="2394747"/>
                <a:ext cx="39324" cy="46810"/>
              </a:xfrm>
              <a:custGeom>
                <a:avLst/>
                <a:gdLst/>
                <a:ahLst/>
                <a:cxnLst/>
                <a:rect l="l" t="t" r="r" b="b"/>
                <a:pathLst>
                  <a:path w="373" h="444" extrusionOk="0">
                    <a:moveTo>
                      <a:pt x="187" y="0"/>
                    </a:moveTo>
                    <a:cubicBezTo>
                      <a:pt x="151" y="0"/>
                      <a:pt x="115" y="15"/>
                      <a:pt x="87" y="43"/>
                    </a:cubicBezTo>
                    <a:cubicBezTo>
                      <a:pt x="1" y="100"/>
                      <a:pt x="87" y="444"/>
                      <a:pt x="373" y="444"/>
                    </a:cubicBezTo>
                    <a:cubicBezTo>
                      <a:pt x="287" y="387"/>
                      <a:pt x="201" y="329"/>
                      <a:pt x="172" y="215"/>
                    </a:cubicBezTo>
                    <a:cubicBezTo>
                      <a:pt x="125" y="96"/>
                      <a:pt x="196" y="36"/>
                      <a:pt x="255" y="36"/>
                    </a:cubicBezTo>
                    <a:cubicBezTo>
                      <a:pt x="266" y="36"/>
                      <a:pt x="277" y="38"/>
                      <a:pt x="287" y="43"/>
                    </a:cubicBezTo>
                    <a:cubicBezTo>
                      <a:pt x="258" y="15"/>
                      <a:pt x="222" y="0"/>
                      <a:pt x="187" y="0"/>
                    </a:cubicBezTo>
                    <a:close/>
                  </a:path>
                </a:pathLst>
              </a:custGeom>
              <a:solidFill>
                <a:srgbClr val="EB97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37"/>
              <p:cNvSpPr/>
              <p:nvPr/>
            </p:nvSpPr>
            <p:spPr>
              <a:xfrm>
                <a:off x="6820467" y="2619515"/>
                <a:ext cx="193249" cy="256611"/>
              </a:xfrm>
              <a:custGeom>
                <a:avLst/>
                <a:gdLst/>
                <a:ahLst/>
                <a:cxnLst/>
                <a:rect l="l" t="t" r="r" b="b"/>
                <a:pathLst>
                  <a:path w="1833" h="2434" extrusionOk="0">
                    <a:moveTo>
                      <a:pt x="401" y="0"/>
                    </a:moveTo>
                    <a:lnTo>
                      <a:pt x="1" y="29"/>
                    </a:lnTo>
                    <a:lnTo>
                      <a:pt x="1718" y="2433"/>
                    </a:lnTo>
                    <a:lnTo>
                      <a:pt x="1832" y="0"/>
                    </a:lnTo>
                    <a:close/>
                  </a:path>
                </a:pathLst>
              </a:custGeom>
              <a:solidFill>
                <a:srgbClr val="F5B8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37"/>
              <p:cNvSpPr/>
              <p:nvPr/>
            </p:nvSpPr>
            <p:spPr>
              <a:xfrm>
                <a:off x="6868751" y="2688886"/>
                <a:ext cx="141905" cy="187239"/>
              </a:xfrm>
              <a:custGeom>
                <a:avLst/>
                <a:gdLst/>
                <a:ahLst/>
                <a:cxnLst/>
                <a:rect l="l" t="t" r="r" b="b"/>
                <a:pathLst>
                  <a:path w="1346" h="1776" extrusionOk="0">
                    <a:moveTo>
                      <a:pt x="0" y="1"/>
                    </a:moveTo>
                    <a:lnTo>
                      <a:pt x="1260" y="1775"/>
                    </a:lnTo>
                    <a:lnTo>
                      <a:pt x="134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37"/>
              <p:cNvSpPr/>
              <p:nvPr/>
            </p:nvSpPr>
            <p:spPr>
              <a:xfrm>
                <a:off x="7001482" y="2619515"/>
                <a:ext cx="78543" cy="256611"/>
              </a:xfrm>
              <a:custGeom>
                <a:avLst/>
                <a:gdLst/>
                <a:ahLst/>
                <a:cxnLst/>
                <a:rect l="l" t="t" r="r" b="b"/>
                <a:pathLst>
                  <a:path w="745" h="2434" extrusionOk="0">
                    <a:moveTo>
                      <a:pt x="115" y="0"/>
                    </a:moveTo>
                    <a:lnTo>
                      <a:pt x="1" y="2433"/>
                    </a:lnTo>
                    <a:lnTo>
                      <a:pt x="659" y="1603"/>
                    </a:lnTo>
                    <a:lnTo>
                      <a:pt x="344" y="1174"/>
                    </a:lnTo>
                    <a:lnTo>
                      <a:pt x="745" y="1088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37"/>
              <p:cNvSpPr/>
              <p:nvPr/>
            </p:nvSpPr>
            <p:spPr>
              <a:xfrm>
                <a:off x="6820467" y="2622573"/>
                <a:ext cx="181124" cy="253553"/>
              </a:xfrm>
              <a:custGeom>
                <a:avLst/>
                <a:gdLst/>
                <a:ahLst/>
                <a:cxnLst/>
                <a:rect l="l" t="t" r="r" b="b"/>
                <a:pathLst>
                  <a:path w="1718" h="2405" extrusionOk="0">
                    <a:moveTo>
                      <a:pt x="1" y="0"/>
                    </a:moveTo>
                    <a:lnTo>
                      <a:pt x="1" y="1145"/>
                    </a:lnTo>
                    <a:lnTo>
                      <a:pt x="602" y="1345"/>
                    </a:lnTo>
                    <a:lnTo>
                      <a:pt x="401" y="1717"/>
                    </a:lnTo>
                    <a:lnTo>
                      <a:pt x="1718" y="240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37"/>
              <p:cNvSpPr/>
              <p:nvPr/>
            </p:nvSpPr>
            <p:spPr>
              <a:xfrm>
                <a:off x="6977340" y="4601846"/>
                <a:ext cx="226458" cy="68844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653" extrusionOk="0">
                    <a:moveTo>
                      <a:pt x="1" y="0"/>
                    </a:moveTo>
                    <a:lnTo>
                      <a:pt x="1" y="601"/>
                    </a:lnTo>
                    <a:cubicBezTo>
                      <a:pt x="1" y="601"/>
                      <a:pt x="955" y="652"/>
                      <a:pt x="1591" y="652"/>
                    </a:cubicBezTo>
                    <a:cubicBezTo>
                      <a:pt x="1909" y="652"/>
                      <a:pt x="2147" y="639"/>
                      <a:pt x="2147" y="601"/>
                    </a:cubicBezTo>
                    <a:cubicBezTo>
                      <a:pt x="2119" y="487"/>
                      <a:pt x="945" y="0"/>
                      <a:pt x="94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37"/>
              <p:cNvSpPr/>
              <p:nvPr/>
            </p:nvSpPr>
            <p:spPr>
              <a:xfrm>
                <a:off x="7007491" y="2384204"/>
                <a:ext cx="24248" cy="30258"/>
              </a:xfrm>
              <a:custGeom>
                <a:avLst/>
                <a:gdLst/>
                <a:ahLst/>
                <a:cxnLst/>
                <a:rect l="l" t="t" r="r" b="b"/>
                <a:pathLst>
                  <a:path w="230" h="287" extrusionOk="0">
                    <a:moveTo>
                      <a:pt x="115" y="0"/>
                    </a:moveTo>
                    <a:cubicBezTo>
                      <a:pt x="58" y="0"/>
                      <a:pt x="1" y="57"/>
                      <a:pt x="1" y="143"/>
                    </a:cubicBezTo>
                    <a:cubicBezTo>
                      <a:pt x="1" y="229"/>
                      <a:pt x="58" y="286"/>
                      <a:pt x="115" y="286"/>
                    </a:cubicBezTo>
                    <a:cubicBezTo>
                      <a:pt x="173" y="286"/>
                      <a:pt x="230" y="229"/>
                      <a:pt x="230" y="143"/>
                    </a:cubicBezTo>
                    <a:cubicBezTo>
                      <a:pt x="230" y="57"/>
                      <a:pt x="173" y="0"/>
                      <a:pt x="115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37"/>
              <p:cNvSpPr/>
              <p:nvPr/>
            </p:nvSpPr>
            <p:spPr>
              <a:xfrm>
                <a:off x="6944131" y="2399280"/>
                <a:ext cx="42382" cy="63467"/>
              </a:xfrm>
              <a:custGeom>
                <a:avLst/>
                <a:gdLst/>
                <a:ahLst/>
                <a:cxnLst/>
                <a:rect l="l" t="t" r="r" b="b"/>
                <a:pathLst>
                  <a:path w="402" h="602" extrusionOk="0">
                    <a:moveTo>
                      <a:pt x="201" y="0"/>
                    </a:moveTo>
                    <a:cubicBezTo>
                      <a:pt x="144" y="201"/>
                      <a:pt x="230" y="372"/>
                      <a:pt x="230" y="458"/>
                    </a:cubicBezTo>
                    <a:cubicBezTo>
                      <a:pt x="230" y="544"/>
                      <a:pt x="1" y="601"/>
                      <a:pt x="173" y="601"/>
                    </a:cubicBezTo>
                    <a:cubicBezTo>
                      <a:pt x="344" y="601"/>
                      <a:pt x="402" y="515"/>
                      <a:pt x="344" y="429"/>
                    </a:cubicBezTo>
                    <a:cubicBezTo>
                      <a:pt x="258" y="286"/>
                      <a:pt x="230" y="143"/>
                      <a:pt x="201" y="0"/>
                    </a:cubicBezTo>
                    <a:close/>
                  </a:path>
                </a:pathLst>
              </a:custGeom>
              <a:solidFill>
                <a:srgbClr val="E375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37"/>
              <p:cNvSpPr/>
              <p:nvPr/>
            </p:nvSpPr>
            <p:spPr>
              <a:xfrm>
                <a:off x="6998530" y="2361116"/>
                <a:ext cx="51343" cy="17079"/>
              </a:xfrm>
              <a:custGeom>
                <a:avLst/>
                <a:gdLst/>
                <a:ahLst/>
                <a:cxnLst/>
                <a:rect l="l" t="t" r="r" b="b"/>
                <a:pathLst>
                  <a:path w="487" h="162" extrusionOk="0">
                    <a:moveTo>
                      <a:pt x="238" y="0"/>
                    </a:moveTo>
                    <a:cubicBezTo>
                      <a:pt x="168" y="0"/>
                      <a:pt x="95" y="23"/>
                      <a:pt x="29" y="76"/>
                    </a:cubicBezTo>
                    <a:cubicBezTo>
                      <a:pt x="0" y="76"/>
                      <a:pt x="0" y="105"/>
                      <a:pt x="29" y="133"/>
                    </a:cubicBezTo>
                    <a:lnTo>
                      <a:pt x="86" y="133"/>
                    </a:lnTo>
                    <a:cubicBezTo>
                      <a:pt x="129" y="90"/>
                      <a:pt x="186" y="69"/>
                      <a:pt x="247" y="69"/>
                    </a:cubicBezTo>
                    <a:cubicBezTo>
                      <a:pt x="308" y="69"/>
                      <a:pt x="372" y="90"/>
                      <a:pt x="429" y="133"/>
                    </a:cubicBezTo>
                    <a:cubicBezTo>
                      <a:pt x="429" y="133"/>
                      <a:pt x="429" y="162"/>
                      <a:pt x="429" y="162"/>
                    </a:cubicBezTo>
                    <a:lnTo>
                      <a:pt x="458" y="162"/>
                    </a:lnTo>
                    <a:cubicBezTo>
                      <a:pt x="487" y="133"/>
                      <a:pt x="487" y="105"/>
                      <a:pt x="458" y="76"/>
                    </a:cubicBezTo>
                    <a:cubicBezTo>
                      <a:pt x="397" y="30"/>
                      <a:pt x="319" y="0"/>
                      <a:pt x="238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37"/>
              <p:cNvSpPr/>
              <p:nvPr/>
            </p:nvSpPr>
            <p:spPr>
              <a:xfrm>
                <a:off x="7019615" y="2387156"/>
                <a:ext cx="21191" cy="3163"/>
              </a:xfrm>
              <a:custGeom>
                <a:avLst/>
                <a:gdLst/>
                <a:ahLst/>
                <a:cxnLst/>
                <a:rect l="l" t="t" r="r" b="b"/>
                <a:pathLst>
                  <a:path w="201" h="30" extrusionOk="0">
                    <a:moveTo>
                      <a:pt x="0" y="1"/>
                    </a:moveTo>
                    <a:cubicBezTo>
                      <a:pt x="0" y="1"/>
                      <a:pt x="0" y="1"/>
                      <a:pt x="0" y="29"/>
                    </a:cubicBezTo>
                    <a:lnTo>
                      <a:pt x="201" y="29"/>
                    </a:lnTo>
                    <a:cubicBezTo>
                      <a:pt x="201" y="1"/>
                      <a:pt x="201" y="1"/>
                      <a:pt x="201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37"/>
              <p:cNvSpPr/>
              <p:nvPr/>
            </p:nvSpPr>
            <p:spPr>
              <a:xfrm>
                <a:off x="7016558" y="2387156"/>
                <a:ext cx="21296" cy="9172"/>
              </a:xfrm>
              <a:custGeom>
                <a:avLst/>
                <a:gdLst/>
                <a:ahLst/>
                <a:cxnLst/>
                <a:rect l="l" t="t" r="r" b="b"/>
                <a:pathLst>
                  <a:path w="202" h="87" extrusionOk="0">
                    <a:moveTo>
                      <a:pt x="29" y="1"/>
                    </a:moveTo>
                    <a:cubicBezTo>
                      <a:pt x="29" y="1"/>
                      <a:pt x="1" y="29"/>
                      <a:pt x="29" y="58"/>
                    </a:cubicBezTo>
                    <a:cubicBezTo>
                      <a:pt x="87" y="87"/>
                      <a:pt x="144" y="87"/>
                      <a:pt x="201" y="87"/>
                    </a:cubicBezTo>
                    <a:cubicBezTo>
                      <a:pt x="201" y="87"/>
                      <a:pt x="201" y="58"/>
                      <a:pt x="201" y="58"/>
                    </a:cubicBezTo>
                    <a:cubicBezTo>
                      <a:pt x="144" y="58"/>
                      <a:pt x="87" y="29"/>
                      <a:pt x="29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37"/>
              <p:cNvSpPr/>
              <p:nvPr/>
            </p:nvSpPr>
            <p:spPr>
              <a:xfrm>
                <a:off x="6892894" y="2384204"/>
                <a:ext cx="24248" cy="30258"/>
              </a:xfrm>
              <a:custGeom>
                <a:avLst/>
                <a:gdLst/>
                <a:ahLst/>
                <a:cxnLst/>
                <a:rect l="l" t="t" r="r" b="b"/>
                <a:pathLst>
                  <a:path w="230" h="287" extrusionOk="0">
                    <a:moveTo>
                      <a:pt x="115" y="0"/>
                    </a:moveTo>
                    <a:cubicBezTo>
                      <a:pt x="58" y="0"/>
                      <a:pt x="0" y="57"/>
                      <a:pt x="0" y="143"/>
                    </a:cubicBezTo>
                    <a:cubicBezTo>
                      <a:pt x="0" y="229"/>
                      <a:pt x="58" y="286"/>
                      <a:pt x="115" y="286"/>
                    </a:cubicBezTo>
                    <a:cubicBezTo>
                      <a:pt x="172" y="286"/>
                      <a:pt x="229" y="229"/>
                      <a:pt x="229" y="143"/>
                    </a:cubicBezTo>
                    <a:cubicBezTo>
                      <a:pt x="229" y="57"/>
                      <a:pt x="172" y="0"/>
                      <a:pt x="115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37"/>
              <p:cNvSpPr/>
              <p:nvPr/>
            </p:nvSpPr>
            <p:spPr>
              <a:xfrm>
                <a:off x="6874761" y="2361116"/>
                <a:ext cx="48391" cy="17079"/>
              </a:xfrm>
              <a:custGeom>
                <a:avLst/>
                <a:gdLst/>
                <a:ahLst/>
                <a:cxnLst/>
                <a:rect l="l" t="t" r="r" b="b"/>
                <a:pathLst>
                  <a:path w="459" h="162" extrusionOk="0">
                    <a:moveTo>
                      <a:pt x="236" y="0"/>
                    </a:moveTo>
                    <a:cubicBezTo>
                      <a:pt x="148" y="0"/>
                      <a:pt x="62" y="30"/>
                      <a:pt x="1" y="76"/>
                    </a:cubicBezTo>
                    <a:cubicBezTo>
                      <a:pt x="1" y="105"/>
                      <a:pt x="1" y="133"/>
                      <a:pt x="1" y="162"/>
                    </a:cubicBezTo>
                    <a:lnTo>
                      <a:pt x="29" y="162"/>
                    </a:lnTo>
                    <a:cubicBezTo>
                      <a:pt x="58" y="162"/>
                      <a:pt x="58" y="133"/>
                      <a:pt x="58" y="133"/>
                    </a:cubicBezTo>
                    <a:cubicBezTo>
                      <a:pt x="101" y="90"/>
                      <a:pt x="158" y="69"/>
                      <a:pt x="215" y="69"/>
                    </a:cubicBezTo>
                    <a:cubicBezTo>
                      <a:pt x="273" y="69"/>
                      <a:pt x="330" y="90"/>
                      <a:pt x="373" y="133"/>
                    </a:cubicBezTo>
                    <a:lnTo>
                      <a:pt x="459" y="133"/>
                    </a:lnTo>
                    <a:cubicBezTo>
                      <a:pt x="459" y="105"/>
                      <a:pt x="459" y="76"/>
                      <a:pt x="459" y="76"/>
                    </a:cubicBezTo>
                    <a:cubicBezTo>
                      <a:pt x="392" y="23"/>
                      <a:pt x="313" y="0"/>
                      <a:pt x="236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37"/>
              <p:cNvSpPr/>
              <p:nvPr/>
            </p:nvSpPr>
            <p:spPr>
              <a:xfrm>
                <a:off x="6883827" y="2387156"/>
                <a:ext cx="21191" cy="3163"/>
              </a:xfrm>
              <a:custGeom>
                <a:avLst/>
                <a:gdLst/>
                <a:ahLst/>
                <a:cxnLst/>
                <a:rect l="l" t="t" r="r" b="b"/>
                <a:pathLst>
                  <a:path w="201" h="30" extrusionOk="0">
                    <a:moveTo>
                      <a:pt x="1" y="1"/>
                    </a:moveTo>
                    <a:cubicBezTo>
                      <a:pt x="1" y="1"/>
                      <a:pt x="1" y="1"/>
                      <a:pt x="1" y="29"/>
                    </a:cubicBezTo>
                    <a:lnTo>
                      <a:pt x="201" y="29"/>
                    </a:lnTo>
                    <a:lnTo>
                      <a:pt x="172" y="1"/>
                    </a:ln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37"/>
              <p:cNvSpPr/>
              <p:nvPr/>
            </p:nvSpPr>
            <p:spPr>
              <a:xfrm>
                <a:off x="6883827" y="2387156"/>
                <a:ext cx="21191" cy="9172"/>
              </a:xfrm>
              <a:custGeom>
                <a:avLst/>
                <a:gdLst/>
                <a:ahLst/>
                <a:cxnLst/>
                <a:rect l="l" t="t" r="r" b="b"/>
                <a:pathLst>
                  <a:path w="201" h="87" extrusionOk="0">
                    <a:moveTo>
                      <a:pt x="172" y="1"/>
                    </a:moveTo>
                    <a:cubicBezTo>
                      <a:pt x="144" y="29"/>
                      <a:pt x="86" y="58"/>
                      <a:pt x="29" y="58"/>
                    </a:cubicBezTo>
                    <a:lnTo>
                      <a:pt x="1" y="58"/>
                    </a:lnTo>
                    <a:cubicBezTo>
                      <a:pt x="1" y="87"/>
                      <a:pt x="1" y="87"/>
                      <a:pt x="29" y="87"/>
                    </a:cubicBezTo>
                    <a:cubicBezTo>
                      <a:pt x="86" y="87"/>
                      <a:pt x="144" y="58"/>
                      <a:pt x="201" y="29"/>
                    </a:cubicBezTo>
                    <a:cubicBezTo>
                      <a:pt x="201" y="29"/>
                      <a:pt x="201" y="29"/>
                      <a:pt x="201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37"/>
              <p:cNvSpPr/>
              <p:nvPr/>
            </p:nvSpPr>
            <p:spPr>
              <a:xfrm>
                <a:off x="6904912" y="2480669"/>
                <a:ext cx="72534" cy="18661"/>
              </a:xfrm>
              <a:custGeom>
                <a:avLst/>
                <a:gdLst/>
                <a:ahLst/>
                <a:cxnLst/>
                <a:rect l="l" t="t" r="r" b="b"/>
                <a:pathLst>
                  <a:path w="688" h="177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01" y="118"/>
                      <a:pt x="250" y="176"/>
                      <a:pt x="396" y="176"/>
                    </a:cubicBezTo>
                    <a:cubicBezTo>
                      <a:pt x="501" y="176"/>
                      <a:pt x="604" y="146"/>
                      <a:pt x="688" y="87"/>
                    </a:cubicBezTo>
                    <a:lnTo>
                      <a:pt x="688" y="87"/>
                    </a:lnTo>
                    <a:cubicBezTo>
                      <a:pt x="611" y="106"/>
                      <a:pt x="535" y="115"/>
                      <a:pt x="459" y="115"/>
                    </a:cubicBezTo>
                    <a:cubicBezTo>
                      <a:pt x="306" y="115"/>
                      <a:pt x="153" y="77"/>
                      <a:pt x="1" y="1"/>
                    </a:cubicBezTo>
                    <a:close/>
                  </a:path>
                </a:pathLst>
              </a:custGeom>
              <a:solidFill>
                <a:srgbClr val="E375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37"/>
              <p:cNvSpPr/>
              <p:nvPr/>
            </p:nvSpPr>
            <p:spPr>
              <a:xfrm>
                <a:off x="6717887" y="2857884"/>
                <a:ext cx="45334" cy="114705"/>
              </a:xfrm>
              <a:custGeom>
                <a:avLst/>
                <a:gdLst/>
                <a:ahLst/>
                <a:cxnLst/>
                <a:rect l="l" t="t" r="r" b="b"/>
                <a:pathLst>
                  <a:path w="430" h="1088" extrusionOk="0">
                    <a:moveTo>
                      <a:pt x="430" y="0"/>
                    </a:moveTo>
                    <a:lnTo>
                      <a:pt x="0" y="258"/>
                    </a:lnTo>
                    <a:lnTo>
                      <a:pt x="29" y="1088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rgbClr val="C4CF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37"/>
              <p:cNvSpPr/>
              <p:nvPr/>
            </p:nvSpPr>
            <p:spPr>
              <a:xfrm>
                <a:off x="6913979" y="2770380"/>
                <a:ext cx="120820" cy="108696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1031" extrusionOk="0">
                    <a:moveTo>
                      <a:pt x="87" y="0"/>
                    </a:moveTo>
                    <a:lnTo>
                      <a:pt x="1" y="86"/>
                    </a:lnTo>
                    <a:lnTo>
                      <a:pt x="1002" y="1031"/>
                    </a:lnTo>
                    <a:lnTo>
                      <a:pt x="1145" y="888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DBE1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37"/>
              <p:cNvSpPr/>
              <p:nvPr/>
            </p:nvSpPr>
            <p:spPr>
              <a:xfrm>
                <a:off x="6877818" y="2740229"/>
                <a:ext cx="45334" cy="39324"/>
              </a:xfrm>
              <a:custGeom>
                <a:avLst/>
                <a:gdLst/>
                <a:ahLst/>
                <a:cxnLst/>
                <a:rect l="l" t="t" r="r" b="b"/>
                <a:pathLst>
                  <a:path w="430" h="373" extrusionOk="0">
                    <a:moveTo>
                      <a:pt x="86" y="0"/>
                    </a:moveTo>
                    <a:lnTo>
                      <a:pt x="0" y="86"/>
                    </a:lnTo>
                    <a:lnTo>
                      <a:pt x="344" y="372"/>
                    </a:lnTo>
                    <a:lnTo>
                      <a:pt x="430" y="286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37"/>
              <p:cNvSpPr/>
              <p:nvPr/>
            </p:nvSpPr>
            <p:spPr>
              <a:xfrm>
                <a:off x="6639451" y="2845760"/>
                <a:ext cx="485915" cy="262198"/>
              </a:xfrm>
              <a:custGeom>
                <a:avLst/>
                <a:gdLst/>
                <a:ahLst/>
                <a:cxnLst/>
                <a:rect l="l" t="t" r="r" b="b"/>
                <a:pathLst>
                  <a:path w="4609" h="2487" extrusionOk="0">
                    <a:moveTo>
                      <a:pt x="3664" y="1"/>
                    </a:moveTo>
                    <a:cubicBezTo>
                      <a:pt x="3521" y="29"/>
                      <a:pt x="3206" y="802"/>
                      <a:pt x="3206" y="802"/>
                    </a:cubicBezTo>
                    <a:lnTo>
                      <a:pt x="1260" y="1060"/>
                    </a:lnTo>
                    <a:lnTo>
                      <a:pt x="1202" y="745"/>
                    </a:lnTo>
                    <a:lnTo>
                      <a:pt x="0" y="859"/>
                    </a:lnTo>
                    <a:cubicBezTo>
                      <a:pt x="0" y="859"/>
                      <a:pt x="0" y="2147"/>
                      <a:pt x="201" y="2433"/>
                    </a:cubicBezTo>
                    <a:cubicBezTo>
                      <a:pt x="225" y="2470"/>
                      <a:pt x="294" y="2486"/>
                      <a:pt x="398" y="2486"/>
                    </a:cubicBezTo>
                    <a:cubicBezTo>
                      <a:pt x="1032" y="2486"/>
                      <a:pt x="2958" y="1871"/>
                      <a:pt x="3721" y="1403"/>
                    </a:cubicBezTo>
                    <a:cubicBezTo>
                      <a:pt x="4608" y="859"/>
                      <a:pt x="4322" y="144"/>
                      <a:pt x="4322" y="144"/>
                    </a:cubicBezTo>
                    <a:cubicBezTo>
                      <a:pt x="4122" y="58"/>
                      <a:pt x="3893" y="29"/>
                      <a:pt x="3664" y="1"/>
                    </a:cubicBezTo>
                    <a:close/>
                  </a:path>
                </a:pathLst>
              </a:custGeom>
              <a:solidFill>
                <a:srgbClr val="F5B8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37"/>
              <p:cNvSpPr/>
              <p:nvPr/>
            </p:nvSpPr>
            <p:spPr>
              <a:xfrm>
                <a:off x="6639451" y="2942331"/>
                <a:ext cx="132839" cy="78543"/>
              </a:xfrm>
              <a:custGeom>
                <a:avLst/>
                <a:gdLst/>
                <a:ahLst/>
                <a:cxnLst/>
                <a:rect l="l" t="t" r="r" b="b"/>
                <a:pathLst>
                  <a:path w="1260" h="745" extrusionOk="0">
                    <a:moveTo>
                      <a:pt x="143" y="1"/>
                    </a:moveTo>
                    <a:cubicBezTo>
                      <a:pt x="115" y="1"/>
                      <a:pt x="58" y="87"/>
                      <a:pt x="0" y="172"/>
                    </a:cubicBezTo>
                    <a:cubicBezTo>
                      <a:pt x="0" y="315"/>
                      <a:pt x="0" y="544"/>
                      <a:pt x="29" y="745"/>
                    </a:cubicBezTo>
                    <a:lnTo>
                      <a:pt x="1260" y="144"/>
                    </a:lnTo>
                    <a:cubicBezTo>
                      <a:pt x="1260" y="144"/>
                      <a:pt x="287" y="1"/>
                      <a:pt x="143" y="1"/>
                    </a:cubicBezTo>
                    <a:close/>
                  </a:path>
                </a:pathLst>
              </a:custGeom>
              <a:solidFill>
                <a:srgbClr val="EB97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37"/>
              <p:cNvSpPr/>
              <p:nvPr/>
            </p:nvSpPr>
            <p:spPr>
              <a:xfrm>
                <a:off x="6603185" y="2636384"/>
                <a:ext cx="214334" cy="339266"/>
              </a:xfrm>
              <a:custGeom>
                <a:avLst/>
                <a:gdLst/>
                <a:ahLst/>
                <a:cxnLst/>
                <a:rect l="l" t="t" r="r" b="b"/>
                <a:pathLst>
                  <a:path w="2033" h="3218" extrusionOk="0">
                    <a:moveTo>
                      <a:pt x="1093" y="0"/>
                    </a:moveTo>
                    <a:cubicBezTo>
                      <a:pt x="923" y="0"/>
                      <a:pt x="590" y="73"/>
                      <a:pt x="344" y="584"/>
                    </a:cubicBezTo>
                    <a:cubicBezTo>
                      <a:pt x="1" y="1271"/>
                      <a:pt x="115" y="3217"/>
                      <a:pt x="115" y="3217"/>
                    </a:cubicBezTo>
                    <a:lnTo>
                      <a:pt x="1775" y="3017"/>
                    </a:lnTo>
                    <a:cubicBezTo>
                      <a:pt x="1775" y="3017"/>
                      <a:pt x="2033" y="241"/>
                      <a:pt x="1203" y="12"/>
                    </a:cubicBezTo>
                    <a:cubicBezTo>
                      <a:pt x="1203" y="12"/>
                      <a:pt x="1161" y="0"/>
                      <a:pt x="10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561;p37"/>
              <p:cNvSpPr/>
              <p:nvPr/>
            </p:nvSpPr>
            <p:spPr>
              <a:xfrm>
                <a:off x="6992416" y="2661791"/>
                <a:ext cx="485915" cy="479801"/>
              </a:xfrm>
              <a:custGeom>
                <a:avLst/>
                <a:gdLst/>
                <a:ahLst/>
                <a:cxnLst/>
                <a:rect l="l" t="t" r="r" b="b"/>
                <a:pathLst>
                  <a:path w="4609" h="4551" extrusionOk="0">
                    <a:moveTo>
                      <a:pt x="1231" y="0"/>
                    </a:moveTo>
                    <a:lnTo>
                      <a:pt x="1" y="4551"/>
                    </a:lnTo>
                    <a:lnTo>
                      <a:pt x="3406" y="4551"/>
                    </a:lnTo>
                    <a:lnTo>
                      <a:pt x="4608" y="0"/>
                    </a:lnTo>
                    <a:close/>
                  </a:path>
                </a:pathLst>
              </a:custGeom>
              <a:solidFill>
                <a:srgbClr val="355C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37"/>
              <p:cNvSpPr/>
              <p:nvPr/>
            </p:nvSpPr>
            <p:spPr>
              <a:xfrm>
                <a:off x="7004539" y="2676867"/>
                <a:ext cx="485810" cy="479801"/>
              </a:xfrm>
              <a:custGeom>
                <a:avLst/>
                <a:gdLst/>
                <a:ahLst/>
                <a:cxnLst/>
                <a:rect l="l" t="t" r="r" b="b"/>
                <a:pathLst>
                  <a:path w="4608" h="4551" extrusionOk="0">
                    <a:moveTo>
                      <a:pt x="1231" y="0"/>
                    </a:moveTo>
                    <a:lnTo>
                      <a:pt x="0" y="4551"/>
                    </a:lnTo>
                    <a:lnTo>
                      <a:pt x="3377" y="4551"/>
                    </a:lnTo>
                    <a:lnTo>
                      <a:pt x="460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37"/>
              <p:cNvSpPr/>
              <p:nvPr/>
            </p:nvSpPr>
            <p:spPr>
              <a:xfrm>
                <a:off x="7215707" y="2652725"/>
                <a:ext cx="193249" cy="72534"/>
              </a:xfrm>
              <a:custGeom>
                <a:avLst/>
                <a:gdLst/>
                <a:ahLst/>
                <a:cxnLst/>
                <a:rect l="l" t="t" r="r" b="b"/>
                <a:pathLst>
                  <a:path w="1833" h="688" extrusionOk="0">
                    <a:moveTo>
                      <a:pt x="172" y="0"/>
                    </a:moveTo>
                    <a:lnTo>
                      <a:pt x="1" y="687"/>
                    </a:lnTo>
                    <a:lnTo>
                      <a:pt x="1632" y="687"/>
                    </a:lnTo>
                    <a:lnTo>
                      <a:pt x="1832" y="0"/>
                    </a:lnTo>
                    <a:close/>
                  </a:path>
                </a:pathLst>
              </a:custGeom>
              <a:solidFill>
                <a:srgbClr val="437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37"/>
              <p:cNvSpPr/>
              <p:nvPr/>
            </p:nvSpPr>
            <p:spPr>
              <a:xfrm>
                <a:off x="7263992" y="2622573"/>
                <a:ext cx="117763" cy="45334"/>
              </a:xfrm>
              <a:custGeom>
                <a:avLst/>
                <a:gdLst/>
                <a:ahLst/>
                <a:cxnLst/>
                <a:rect l="l" t="t" r="r" b="b"/>
                <a:pathLst>
                  <a:path w="1117" h="430" extrusionOk="0">
                    <a:moveTo>
                      <a:pt x="115" y="0"/>
                    </a:moveTo>
                    <a:lnTo>
                      <a:pt x="1" y="429"/>
                    </a:lnTo>
                    <a:lnTo>
                      <a:pt x="1002" y="429"/>
                    </a:lnTo>
                    <a:lnTo>
                      <a:pt x="1117" y="0"/>
                    </a:lnTo>
                    <a:close/>
                  </a:path>
                </a:pathLst>
              </a:custGeom>
              <a:solidFill>
                <a:srgbClr val="355C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37"/>
              <p:cNvSpPr/>
              <p:nvPr/>
            </p:nvSpPr>
            <p:spPr>
              <a:xfrm>
                <a:off x="7273058" y="2622573"/>
                <a:ext cx="120820" cy="45334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430" extrusionOk="0">
                    <a:moveTo>
                      <a:pt x="143" y="0"/>
                    </a:moveTo>
                    <a:lnTo>
                      <a:pt x="0" y="429"/>
                    </a:lnTo>
                    <a:lnTo>
                      <a:pt x="1031" y="429"/>
                    </a:lnTo>
                    <a:lnTo>
                      <a:pt x="1145" y="0"/>
                    </a:lnTo>
                    <a:close/>
                  </a:path>
                </a:pathLst>
              </a:custGeom>
              <a:solidFill>
                <a:srgbClr val="437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37"/>
              <p:cNvSpPr/>
              <p:nvPr/>
            </p:nvSpPr>
            <p:spPr>
              <a:xfrm>
                <a:off x="7224773" y="2652725"/>
                <a:ext cx="193249" cy="72534"/>
              </a:xfrm>
              <a:custGeom>
                <a:avLst/>
                <a:gdLst/>
                <a:ahLst/>
                <a:cxnLst/>
                <a:rect l="l" t="t" r="r" b="b"/>
                <a:pathLst>
                  <a:path w="1833" h="688" extrusionOk="0">
                    <a:moveTo>
                      <a:pt x="201" y="0"/>
                    </a:moveTo>
                    <a:lnTo>
                      <a:pt x="0" y="687"/>
                    </a:lnTo>
                    <a:lnTo>
                      <a:pt x="1660" y="687"/>
                    </a:lnTo>
                    <a:lnTo>
                      <a:pt x="1832" y="0"/>
                    </a:lnTo>
                    <a:close/>
                  </a:path>
                </a:pathLst>
              </a:custGeom>
              <a:solidFill>
                <a:srgbClr val="355C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37"/>
              <p:cNvSpPr/>
              <p:nvPr/>
            </p:nvSpPr>
            <p:spPr>
              <a:xfrm>
                <a:off x="7387656" y="2836061"/>
                <a:ext cx="95834" cy="158458"/>
              </a:xfrm>
              <a:custGeom>
                <a:avLst/>
                <a:gdLst/>
                <a:ahLst/>
                <a:cxnLst/>
                <a:rect l="l" t="t" r="r" b="b"/>
                <a:pathLst>
                  <a:path w="909" h="1503" extrusionOk="0">
                    <a:moveTo>
                      <a:pt x="370" y="0"/>
                    </a:moveTo>
                    <a:cubicBezTo>
                      <a:pt x="343" y="0"/>
                      <a:pt x="324" y="3"/>
                      <a:pt x="316" y="7"/>
                    </a:cubicBezTo>
                    <a:cubicBezTo>
                      <a:pt x="144" y="408"/>
                      <a:pt x="30" y="837"/>
                      <a:pt x="1" y="1295"/>
                    </a:cubicBezTo>
                    <a:cubicBezTo>
                      <a:pt x="49" y="1439"/>
                      <a:pt x="298" y="1502"/>
                      <a:pt x="428" y="1502"/>
                    </a:cubicBezTo>
                    <a:cubicBezTo>
                      <a:pt x="453" y="1502"/>
                      <a:pt x="474" y="1500"/>
                      <a:pt x="487" y="1495"/>
                    </a:cubicBezTo>
                    <a:cubicBezTo>
                      <a:pt x="659" y="1123"/>
                      <a:pt x="774" y="722"/>
                      <a:pt x="859" y="322"/>
                    </a:cubicBezTo>
                    <a:cubicBezTo>
                      <a:pt x="908" y="78"/>
                      <a:pt x="521" y="0"/>
                      <a:pt x="370" y="0"/>
                    </a:cubicBezTo>
                    <a:close/>
                  </a:path>
                </a:pathLst>
              </a:custGeom>
              <a:solidFill>
                <a:srgbClr val="F5B8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8" name="Google Shape;568;p37"/>
              <p:cNvSpPr/>
              <p:nvPr/>
            </p:nvSpPr>
            <p:spPr>
              <a:xfrm>
                <a:off x="6802333" y="2233339"/>
                <a:ext cx="265677" cy="123772"/>
              </a:xfrm>
              <a:custGeom>
                <a:avLst/>
                <a:gdLst/>
                <a:ahLst/>
                <a:cxnLst/>
                <a:rect l="l" t="t" r="r" b="b"/>
                <a:pathLst>
                  <a:path w="2520" h="1174" extrusionOk="0">
                    <a:moveTo>
                      <a:pt x="1575" y="0"/>
                    </a:moveTo>
                    <a:cubicBezTo>
                      <a:pt x="1289" y="29"/>
                      <a:pt x="1031" y="86"/>
                      <a:pt x="745" y="172"/>
                    </a:cubicBezTo>
                    <a:cubicBezTo>
                      <a:pt x="573" y="229"/>
                      <a:pt x="373" y="286"/>
                      <a:pt x="173" y="372"/>
                    </a:cubicBezTo>
                    <a:cubicBezTo>
                      <a:pt x="1" y="630"/>
                      <a:pt x="29" y="945"/>
                      <a:pt x="230" y="1174"/>
                    </a:cubicBezTo>
                    <a:cubicBezTo>
                      <a:pt x="230" y="1174"/>
                      <a:pt x="662" y="895"/>
                      <a:pt x="1482" y="895"/>
                    </a:cubicBezTo>
                    <a:cubicBezTo>
                      <a:pt x="1778" y="895"/>
                      <a:pt x="2124" y="932"/>
                      <a:pt x="2519" y="1030"/>
                    </a:cubicBezTo>
                    <a:cubicBezTo>
                      <a:pt x="2462" y="773"/>
                      <a:pt x="2376" y="515"/>
                      <a:pt x="2262" y="286"/>
                    </a:cubicBezTo>
                    <a:cubicBezTo>
                      <a:pt x="2061" y="143"/>
                      <a:pt x="1832" y="29"/>
                      <a:pt x="1575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69" name="Google Shape;569;p37"/>
            <p:cNvSpPr/>
            <p:nvPr/>
          </p:nvSpPr>
          <p:spPr>
            <a:xfrm rot="2700000">
              <a:off x="6257727" y="879916"/>
              <a:ext cx="199358" cy="199470"/>
            </a:xfrm>
            <a:custGeom>
              <a:avLst/>
              <a:gdLst/>
              <a:ahLst/>
              <a:cxnLst/>
              <a:rect l="l" t="t" r="r" b="b"/>
              <a:pathLst>
                <a:path w="1769" h="1770" extrusionOk="0">
                  <a:moveTo>
                    <a:pt x="681" y="1"/>
                  </a:moveTo>
                  <a:lnTo>
                    <a:pt x="681" y="668"/>
                  </a:lnTo>
                  <a:lnTo>
                    <a:pt x="0" y="668"/>
                  </a:lnTo>
                  <a:lnTo>
                    <a:pt x="0" y="1088"/>
                  </a:lnTo>
                  <a:lnTo>
                    <a:pt x="681" y="1088"/>
                  </a:lnTo>
                  <a:lnTo>
                    <a:pt x="681" y="1769"/>
                  </a:lnTo>
                  <a:lnTo>
                    <a:pt x="1102" y="1769"/>
                  </a:lnTo>
                  <a:lnTo>
                    <a:pt x="1102" y="1088"/>
                  </a:lnTo>
                  <a:lnTo>
                    <a:pt x="1769" y="1088"/>
                  </a:lnTo>
                  <a:lnTo>
                    <a:pt x="1769" y="668"/>
                  </a:lnTo>
                  <a:lnTo>
                    <a:pt x="1102" y="668"/>
                  </a:lnTo>
                  <a:lnTo>
                    <a:pt x="110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70" name="Google Shape;570;p37"/>
            <p:cNvGrpSpPr/>
            <p:nvPr/>
          </p:nvGrpSpPr>
          <p:grpSpPr>
            <a:xfrm>
              <a:off x="4195962" y="2113572"/>
              <a:ext cx="1676362" cy="2488197"/>
              <a:chOff x="4587881" y="2070350"/>
              <a:chExt cx="1749856" cy="2597283"/>
            </a:xfrm>
          </p:grpSpPr>
          <p:sp>
            <p:nvSpPr>
              <p:cNvPr id="571" name="Google Shape;571;p37"/>
              <p:cNvSpPr/>
              <p:nvPr/>
            </p:nvSpPr>
            <p:spPr>
              <a:xfrm>
                <a:off x="4587881" y="2607602"/>
                <a:ext cx="188610" cy="196095"/>
              </a:xfrm>
              <a:custGeom>
                <a:avLst/>
                <a:gdLst/>
                <a:ahLst/>
                <a:cxnLst/>
                <a:rect l="l" t="t" r="r" b="b"/>
                <a:pathLst>
                  <a:path w="1789" h="1860" extrusionOk="0">
                    <a:moveTo>
                      <a:pt x="322" y="1"/>
                    </a:moveTo>
                    <a:cubicBezTo>
                      <a:pt x="147" y="1"/>
                      <a:pt x="1" y="592"/>
                      <a:pt x="129" y="1001"/>
                    </a:cubicBezTo>
                    <a:cubicBezTo>
                      <a:pt x="243" y="1430"/>
                      <a:pt x="1560" y="1859"/>
                      <a:pt x="1560" y="1859"/>
                    </a:cubicBezTo>
                    <a:cubicBezTo>
                      <a:pt x="1646" y="1630"/>
                      <a:pt x="1731" y="1373"/>
                      <a:pt x="1789" y="1115"/>
                    </a:cubicBezTo>
                    <a:cubicBezTo>
                      <a:pt x="1789" y="1115"/>
                      <a:pt x="1502" y="772"/>
                      <a:pt x="1417" y="686"/>
                    </a:cubicBezTo>
                    <a:cubicBezTo>
                      <a:pt x="1331" y="629"/>
                      <a:pt x="1188" y="171"/>
                      <a:pt x="1045" y="85"/>
                    </a:cubicBezTo>
                    <a:cubicBezTo>
                      <a:pt x="1033" y="78"/>
                      <a:pt x="1023" y="75"/>
                      <a:pt x="1014" y="75"/>
                    </a:cubicBezTo>
                    <a:cubicBezTo>
                      <a:pt x="915" y="75"/>
                      <a:pt x="990" y="492"/>
                      <a:pt x="1016" y="571"/>
                    </a:cubicBezTo>
                    <a:cubicBezTo>
                      <a:pt x="1016" y="571"/>
                      <a:pt x="558" y="228"/>
                      <a:pt x="386" y="28"/>
                    </a:cubicBezTo>
                    <a:cubicBezTo>
                      <a:pt x="365" y="9"/>
                      <a:pt x="343" y="1"/>
                      <a:pt x="322" y="1"/>
                    </a:cubicBezTo>
                    <a:close/>
                  </a:path>
                </a:pathLst>
              </a:custGeom>
              <a:solidFill>
                <a:srgbClr val="C9948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2" name="Google Shape;572;p37"/>
              <p:cNvSpPr/>
              <p:nvPr/>
            </p:nvSpPr>
            <p:spPr>
              <a:xfrm>
                <a:off x="4728097" y="2571230"/>
                <a:ext cx="618649" cy="362143"/>
              </a:xfrm>
              <a:custGeom>
                <a:avLst/>
                <a:gdLst/>
                <a:ahLst/>
                <a:cxnLst/>
                <a:rect l="l" t="t" r="r" b="b"/>
                <a:pathLst>
                  <a:path w="5868" h="3435" extrusionOk="0">
                    <a:moveTo>
                      <a:pt x="4923" y="0"/>
                    </a:moveTo>
                    <a:cubicBezTo>
                      <a:pt x="4322" y="687"/>
                      <a:pt x="3664" y="1346"/>
                      <a:pt x="3006" y="1947"/>
                    </a:cubicBezTo>
                    <a:cubicBezTo>
                      <a:pt x="1918" y="1718"/>
                      <a:pt x="487" y="1288"/>
                      <a:pt x="487" y="1288"/>
                    </a:cubicBezTo>
                    <a:lnTo>
                      <a:pt x="1" y="2347"/>
                    </a:lnTo>
                    <a:cubicBezTo>
                      <a:pt x="1" y="2347"/>
                      <a:pt x="2319" y="3378"/>
                      <a:pt x="3034" y="3435"/>
                    </a:cubicBezTo>
                    <a:cubicBezTo>
                      <a:pt x="3492" y="3435"/>
                      <a:pt x="4351" y="2748"/>
                      <a:pt x="5438" y="1546"/>
                    </a:cubicBezTo>
                    <a:cubicBezTo>
                      <a:pt x="5868" y="1088"/>
                      <a:pt x="5352" y="58"/>
                      <a:pt x="492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3" name="Google Shape;573;p37"/>
              <p:cNvSpPr/>
              <p:nvPr/>
            </p:nvSpPr>
            <p:spPr>
              <a:xfrm>
                <a:off x="5114271" y="2746238"/>
                <a:ext cx="150972" cy="162991"/>
              </a:xfrm>
              <a:custGeom>
                <a:avLst/>
                <a:gdLst/>
                <a:ahLst/>
                <a:cxnLst/>
                <a:rect l="l" t="t" r="r" b="b"/>
                <a:pathLst>
                  <a:path w="1432" h="1546" extrusionOk="0">
                    <a:moveTo>
                      <a:pt x="1031" y="0"/>
                    </a:moveTo>
                    <a:lnTo>
                      <a:pt x="1" y="1546"/>
                    </a:lnTo>
                    <a:cubicBezTo>
                      <a:pt x="516" y="1174"/>
                      <a:pt x="1003" y="744"/>
                      <a:pt x="1432" y="258"/>
                    </a:cubicBezTo>
                    <a:cubicBezTo>
                      <a:pt x="1260" y="143"/>
                      <a:pt x="1031" y="0"/>
                      <a:pt x="10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4" name="Google Shape;574;p37"/>
              <p:cNvSpPr/>
              <p:nvPr/>
            </p:nvSpPr>
            <p:spPr>
              <a:xfrm>
                <a:off x="6149233" y="2619726"/>
                <a:ext cx="188504" cy="199047"/>
              </a:xfrm>
              <a:custGeom>
                <a:avLst/>
                <a:gdLst/>
                <a:ahLst/>
                <a:cxnLst/>
                <a:rect l="l" t="t" r="r" b="b"/>
                <a:pathLst>
                  <a:path w="1788" h="1888" extrusionOk="0">
                    <a:moveTo>
                      <a:pt x="1467" y="0"/>
                    </a:moveTo>
                    <a:cubicBezTo>
                      <a:pt x="1446" y="0"/>
                      <a:pt x="1424" y="9"/>
                      <a:pt x="1403" y="27"/>
                    </a:cubicBezTo>
                    <a:cubicBezTo>
                      <a:pt x="1231" y="227"/>
                      <a:pt x="773" y="571"/>
                      <a:pt x="773" y="571"/>
                    </a:cubicBezTo>
                    <a:cubicBezTo>
                      <a:pt x="799" y="492"/>
                      <a:pt x="874" y="74"/>
                      <a:pt x="775" y="74"/>
                    </a:cubicBezTo>
                    <a:cubicBezTo>
                      <a:pt x="766" y="74"/>
                      <a:pt x="756" y="77"/>
                      <a:pt x="744" y="84"/>
                    </a:cubicBezTo>
                    <a:cubicBezTo>
                      <a:pt x="573" y="170"/>
                      <a:pt x="458" y="628"/>
                      <a:pt x="372" y="685"/>
                    </a:cubicBezTo>
                    <a:cubicBezTo>
                      <a:pt x="287" y="771"/>
                      <a:pt x="0" y="1143"/>
                      <a:pt x="0" y="1143"/>
                    </a:cubicBezTo>
                    <a:cubicBezTo>
                      <a:pt x="58" y="1372"/>
                      <a:pt x="115" y="1630"/>
                      <a:pt x="229" y="1887"/>
                    </a:cubicBezTo>
                    <a:cubicBezTo>
                      <a:pt x="229" y="1887"/>
                      <a:pt x="1546" y="1429"/>
                      <a:pt x="1660" y="1000"/>
                    </a:cubicBezTo>
                    <a:cubicBezTo>
                      <a:pt x="1788" y="591"/>
                      <a:pt x="1642" y="0"/>
                      <a:pt x="1467" y="0"/>
                    </a:cubicBezTo>
                    <a:close/>
                  </a:path>
                </a:pathLst>
              </a:custGeom>
              <a:solidFill>
                <a:srgbClr val="C9948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5" name="Google Shape;575;p37"/>
              <p:cNvSpPr/>
              <p:nvPr/>
            </p:nvSpPr>
            <p:spPr>
              <a:xfrm>
                <a:off x="5578986" y="2583249"/>
                <a:ext cx="615591" cy="362354"/>
              </a:xfrm>
              <a:custGeom>
                <a:avLst/>
                <a:gdLst/>
                <a:ahLst/>
                <a:cxnLst/>
                <a:rect l="l" t="t" r="r" b="b"/>
                <a:pathLst>
                  <a:path w="5839" h="3437" extrusionOk="0">
                    <a:moveTo>
                      <a:pt x="916" y="1"/>
                    </a:moveTo>
                    <a:cubicBezTo>
                      <a:pt x="487" y="58"/>
                      <a:pt x="0" y="1088"/>
                      <a:pt x="430" y="1575"/>
                    </a:cubicBezTo>
                    <a:cubicBezTo>
                      <a:pt x="1467" y="2753"/>
                      <a:pt x="2313" y="3436"/>
                      <a:pt x="2777" y="3436"/>
                    </a:cubicBezTo>
                    <a:cubicBezTo>
                      <a:pt x="2786" y="3436"/>
                      <a:pt x="2796" y="3436"/>
                      <a:pt x="2805" y="3435"/>
                    </a:cubicBezTo>
                    <a:cubicBezTo>
                      <a:pt x="3549" y="3378"/>
                      <a:pt x="5839" y="2376"/>
                      <a:pt x="5839" y="2376"/>
                    </a:cubicBezTo>
                    <a:lnTo>
                      <a:pt x="5352" y="1289"/>
                    </a:lnTo>
                    <a:cubicBezTo>
                      <a:pt x="5352" y="1289"/>
                      <a:pt x="3921" y="1718"/>
                      <a:pt x="2862" y="1976"/>
                    </a:cubicBezTo>
                    <a:cubicBezTo>
                      <a:pt x="2175" y="1346"/>
                      <a:pt x="1546" y="688"/>
                      <a:pt x="91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6" name="Google Shape;576;p37"/>
              <p:cNvSpPr/>
              <p:nvPr/>
            </p:nvSpPr>
            <p:spPr>
              <a:xfrm>
                <a:off x="5636338" y="2719038"/>
                <a:ext cx="175010" cy="202315"/>
              </a:xfrm>
              <a:custGeom>
                <a:avLst/>
                <a:gdLst/>
                <a:ahLst/>
                <a:cxnLst/>
                <a:rect l="l" t="t" r="r" b="b"/>
                <a:pathLst>
                  <a:path w="1660" h="1919" extrusionOk="0">
                    <a:moveTo>
                      <a:pt x="544" y="1"/>
                    </a:moveTo>
                    <a:cubicBezTo>
                      <a:pt x="544" y="1"/>
                      <a:pt x="57" y="201"/>
                      <a:pt x="0" y="316"/>
                    </a:cubicBezTo>
                    <a:cubicBezTo>
                      <a:pt x="0" y="344"/>
                      <a:pt x="0" y="373"/>
                      <a:pt x="0" y="430"/>
                    </a:cubicBezTo>
                    <a:cubicBezTo>
                      <a:pt x="487" y="974"/>
                      <a:pt x="1059" y="1489"/>
                      <a:pt x="1660" y="1918"/>
                    </a:cubicBezTo>
                    <a:lnTo>
                      <a:pt x="54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7" name="Google Shape;577;p37"/>
              <p:cNvSpPr/>
              <p:nvPr/>
            </p:nvSpPr>
            <p:spPr>
              <a:xfrm>
                <a:off x="5162556" y="3416011"/>
                <a:ext cx="280753" cy="1182897"/>
              </a:xfrm>
              <a:custGeom>
                <a:avLst/>
                <a:gdLst/>
                <a:ahLst/>
                <a:cxnLst/>
                <a:rect l="l" t="t" r="r" b="b"/>
                <a:pathLst>
                  <a:path w="2663" h="11220" extrusionOk="0">
                    <a:moveTo>
                      <a:pt x="87" y="1"/>
                    </a:moveTo>
                    <a:lnTo>
                      <a:pt x="1" y="1689"/>
                    </a:lnTo>
                    <a:lnTo>
                      <a:pt x="1260" y="11220"/>
                    </a:lnTo>
                    <a:lnTo>
                      <a:pt x="2205" y="11220"/>
                    </a:lnTo>
                    <a:lnTo>
                      <a:pt x="266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8" name="Google Shape;578;p37"/>
              <p:cNvSpPr/>
              <p:nvPr/>
            </p:nvSpPr>
            <p:spPr>
              <a:xfrm>
                <a:off x="5162556" y="4598788"/>
                <a:ext cx="232468" cy="68844"/>
              </a:xfrm>
              <a:custGeom>
                <a:avLst/>
                <a:gdLst/>
                <a:ahLst/>
                <a:cxnLst/>
                <a:rect l="l" t="t" r="r" b="b"/>
                <a:pathLst>
                  <a:path w="2205" h="653" extrusionOk="0">
                    <a:moveTo>
                      <a:pt x="1260" y="1"/>
                    </a:moveTo>
                    <a:cubicBezTo>
                      <a:pt x="1260" y="1"/>
                      <a:pt x="29" y="487"/>
                      <a:pt x="1" y="602"/>
                    </a:cubicBezTo>
                    <a:cubicBezTo>
                      <a:pt x="1" y="640"/>
                      <a:pt x="246" y="652"/>
                      <a:pt x="572" y="652"/>
                    </a:cubicBezTo>
                    <a:cubicBezTo>
                      <a:pt x="1225" y="652"/>
                      <a:pt x="2205" y="602"/>
                      <a:pt x="2205" y="602"/>
                    </a:cubicBezTo>
                    <a:lnTo>
                      <a:pt x="220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9" name="Google Shape;579;p37"/>
              <p:cNvSpPr/>
              <p:nvPr/>
            </p:nvSpPr>
            <p:spPr>
              <a:xfrm>
                <a:off x="5431074" y="3416011"/>
                <a:ext cx="271687" cy="1182897"/>
              </a:xfrm>
              <a:custGeom>
                <a:avLst/>
                <a:gdLst/>
                <a:ahLst/>
                <a:cxnLst/>
                <a:rect l="l" t="t" r="r" b="b"/>
                <a:pathLst>
                  <a:path w="2577" h="11220" extrusionOk="0">
                    <a:moveTo>
                      <a:pt x="1" y="1"/>
                    </a:moveTo>
                    <a:lnTo>
                      <a:pt x="58" y="1375"/>
                    </a:lnTo>
                    <a:lnTo>
                      <a:pt x="1174" y="11220"/>
                    </a:lnTo>
                    <a:lnTo>
                      <a:pt x="2119" y="11220"/>
                    </a:lnTo>
                    <a:lnTo>
                      <a:pt x="257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0" name="Google Shape;580;p37"/>
              <p:cNvSpPr/>
              <p:nvPr/>
            </p:nvSpPr>
            <p:spPr>
              <a:xfrm>
                <a:off x="5424116" y="4598788"/>
                <a:ext cx="233416" cy="68844"/>
              </a:xfrm>
              <a:custGeom>
                <a:avLst/>
                <a:gdLst/>
                <a:ahLst/>
                <a:cxnLst/>
                <a:rect l="l" t="t" r="r" b="b"/>
                <a:pathLst>
                  <a:path w="2214" h="653" extrusionOk="0">
                    <a:moveTo>
                      <a:pt x="1240" y="1"/>
                    </a:moveTo>
                    <a:cubicBezTo>
                      <a:pt x="1240" y="1"/>
                      <a:pt x="10" y="487"/>
                      <a:pt x="10" y="602"/>
                    </a:cubicBezTo>
                    <a:cubicBezTo>
                      <a:pt x="0" y="640"/>
                      <a:pt x="242" y="652"/>
                      <a:pt x="568" y="652"/>
                    </a:cubicBezTo>
                    <a:cubicBezTo>
                      <a:pt x="1221" y="652"/>
                      <a:pt x="2213" y="602"/>
                      <a:pt x="2213" y="602"/>
                    </a:cubicBezTo>
                    <a:lnTo>
                      <a:pt x="221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1" name="Google Shape;581;p37"/>
              <p:cNvSpPr/>
              <p:nvPr/>
            </p:nvSpPr>
            <p:spPr>
              <a:xfrm>
                <a:off x="5201774" y="2188006"/>
                <a:ext cx="226458" cy="214756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037" extrusionOk="0">
                    <a:moveTo>
                      <a:pt x="1260" y="1"/>
                    </a:moveTo>
                    <a:cubicBezTo>
                      <a:pt x="1260" y="1"/>
                      <a:pt x="1" y="430"/>
                      <a:pt x="945" y="1689"/>
                    </a:cubicBezTo>
                    <a:cubicBezTo>
                      <a:pt x="1131" y="1937"/>
                      <a:pt x="1290" y="2036"/>
                      <a:pt x="1426" y="2036"/>
                    </a:cubicBezTo>
                    <a:cubicBezTo>
                      <a:pt x="1981" y="2036"/>
                      <a:pt x="2147" y="373"/>
                      <a:pt x="2147" y="373"/>
                    </a:cubicBezTo>
                    <a:cubicBezTo>
                      <a:pt x="2147" y="344"/>
                      <a:pt x="1260" y="1"/>
                      <a:pt x="1260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2" name="Google Shape;582;p37"/>
              <p:cNvSpPr/>
              <p:nvPr/>
            </p:nvSpPr>
            <p:spPr>
              <a:xfrm>
                <a:off x="5114271" y="2568173"/>
                <a:ext cx="645849" cy="1071249"/>
              </a:xfrm>
              <a:custGeom>
                <a:avLst/>
                <a:gdLst/>
                <a:ahLst/>
                <a:cxnLst/>
                <a:rect l="l" t="t" r="r" b="b"/>
                <a:pathLst>
                  <a:path w="6126" h="10161" extrusionOk="0">
                    <a:moveTo>
                      <a:pt x="2634" y="1"/>
                    </a:moveTo>
                    <a:lnTo>
                      <a:pt x="1260" y="29"/>
                    </a:lnTo>
                    <a:lnTo>
                      <a:pt x="1" y="9846"/>
                    </a:lnTo>
                    <a:cubicBezTo>
                      <a:pt x="688" y="10018"/>
                      <a:pt x="1375" y="10103"/>
                      <a:pt x="2090" y="10161"/>
                    </a:cubicBezTo>
                    <a:lnTo>
                      <a:pt x="3006" y="8758"/>
                    </a:lnTo>
                    <a:cubicBezTo>
                      <a:pt x="4151" y="8816"/>
                      <a:pt x="5238" y="9245"/>
                      <a:pt x="6125" y="9960"/>
                    </a:cubicBezTo>
                    <a:lnTo>
                      <a:pt x="5439" y="2119"/>
                    </a:lnTo>
                    <a:lnTo>
                      <a:pt x="5267" y="402"/>
                    </a:lnTo>
                    <a:cubicBezTo>
                      <a:pt x="5267" y="258"/>
                      <a:pt x="5181" y="201"/>
                      <a:pt x="5038" y="201"/>
                    </a:cubicBezTo>
                    <a:cubicBezTo>
                      <a:pt x="4494" y="115"/>
                      <a:pt x="3779" y="1"/>
                      <a:pt x="37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3" name="Google Shape;583;p37"/>
              <p:cNvSpPr/>
              <p:nvPr/>
            </p:nvSpPr>
            <p:spPr>
              <a:xfrm>
                <a:off x="5144528" y="2568173"/>
                <a:ext cx="594506" cy="805782"/>
              </a:xfrm>
              <a:custGeom>
                <a:avLst/>
                <a:gdLst/>
                <a:ahLst/>
                <a:cxnLst/>
                <a:rect l="l" t="t" r="r" b="b"/>
                <a:pathLst>
                  <a:path w="5639" h="7643" extrusionOk="0">
                    <a:moveTo>
                      <a:pt x="2347" y="1"/>
                    </a:moveTo>
                    <a:lnTo>
                      <a:pt x="973" y="29"/>
                    </a:lnTo>
                    <a:lnTo>
                      <a:pt x="0" y="7642"/>
                    </a:lnTo>
                    <a:lnTo>
                      <a:pt x="5638" y="7642"/>
                    </a:lnTo>
                    <a:lnTo>
                      <a:pt x="5152" y="2119"/>
                    </a:lnTo>
                    <a:lnTo>
                      <a:pt x="4980" y="402"/>
                    </a:lnTo>
                    <a:cubicBezTo>
                      <a:pt x="4980" y="258"/>
                      <a:pt x="4894" y="201"/>
                      <a:pt x="4751" y="201"/>
                    </a:cubicBezTo>
                    <a:cubicBezTo>
                      <a:pt x="4207" y="115"/>
                      <a:pt x="3492" y="1"/>
                      <a:pt x="349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4" name="Google Shape;584;p37"/>
              <p:cNvSpPr/>
              <p:nvPr/>
            </p:nvSpPr>
            <p:spPr>
              <a:xfrm>
                <a:off x="5352638" y="2571230"/>
                <a:ext cx="60515" cy="802725"/>
              </a:xfrm>
              <a:custGeom>
                <a:avLst/>
                <a:gdLst/>
                <a:ahLst/>
                <a:cxnLst/>
                <a:rect l="l" t="t" r="r" b="b"/>
                <a:pathLst>
                  <a:path w="574" h="7614" extrusionOk="0">
                    <a:moveTo>
                      <a:pt x="344" y="0"/>
                    </a:moveTo>
                    <a:lnTo>
                      <a:pt x="1" y="7613"/>
                    </a:lnTo>
                    <a:lnTo>
                      <a:pt x="573" y="7613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5" name="Google Shape;585;p37"/>
              <p:cNvSpPr/>
              <p:nvPr/>
            </p:nvSpPr>
            <p:spPr>
              <a:xfrm>
                <a:off x="5391856" y="2414356"/>
                <a:ext cx="120820" cy="153924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1460" extrusionOk="0">
                    <a:moveTo>
                      <a:pt x="1" y="0"/>
                    </a:moveTo>
                    <a:lnTo>
                      <a:pt x="1" y="687"/>
                    </a:lnTo>
                    <a:lnTo>
                      <a:pt x="1" y="1460"/>
                    </a:lnTo>
                    <a:lnTo>
                      <a:pt x="1146" y="1460"/>
                    </a:lnTo>
                    <a:lnTo>
                      <a:pt x="1146" y="0"/>
                    </a:lnTo>
                    <a:close/>
                  </a:path>
                </a:pathLst>
              </a:custGeom>
              <a:solidFill>
                <a:srgbClr val="C9948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6" name="Google Shape;586;p37"/>
              <p:cNvSpPr/>
              <p:nvPr/>
            </p:nvSpPr>
            <p:spPr>
              <a:xfrm>
                <a:off x="5391856" y="2469388"/>
                <a:ext cx="120820" cy="81074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769" extrusionOk="0">
                    <a:moveTo>
                      <a:pt x="101" y="1"/>
                    </a:moveTo>
                    <a:cubicBezTo>
                      <a:pt x="65" y="1"/>
                      <a:pt x="30" y="8"/>
                      <a:pt x="1" y="22"/>
                    </a:cubicBezTo>
                    <a:lnTo>
                      <a:pt x="1" y="766"/>
                    </a:lnTo>
                    <a:cubicBezTo>
                      <a:pt x="30" y="768"/>
                      <a:pt x="58" y="769"/>
                      <a:pt x="87" y="769"/>
                    </a:cubicBezTo>
                    <a:cubicBezTo>
                      <a:pt x="512" y="769"/>
                      <a:pt x="904" y="571"/>
                      <a:pt x="1146" y="222"/>
                    </a:cubicBezTo>
                    <a:cubicBezTo>
                      <a:pt x="1146" y="222"/>
                      <a:pt x="974" y="79"/>
                      <a:pt x="945" y="51"/>
                    </a:cubicBezTo>
                    <a:cubicBezTo>
                      <a:pt x="917" y="51"/>
                      <a:pt x="402" y="22"/>
                      <a:pt x="201" y="22"/>
                    </a:cubicBezTo>
                    <a:cubicBezTo>
                      <a:pt x="173" y="8"/>
                      <a:pt x="137" y="1"/>
                      <a:pt x="101" y="1"/>
                    </a:cubicBezTo>
                    <a:close/>
                  </a:path>
                </a:pathLst>
              </a:custGeom>
              <a:solidFill>
                <a:srgbClr val="8356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7" name="Google Shape;587;p37"/>
              <p:cNvSpPr/>
              <p:nvPr/>
            </p:nvSpPr>
            <p:spPr>
              <a:xfrm>
                <a:off x="5289277" y="2197916"/>
                <a:ext cx="391558" cy="325138"/>
              </a:xfrm>
              <a:custGeom>
                <a:avLst/>
                <a:gdLst/>
                <a:ahLst/>
                <a:cxnLst/>
                <a:rect l="l" t="t" r="r" b="b"/>
                <a:pathLst>
                  <a:path w="3714" h="3084" extrusionOk="0">
                    <a:moveTo>
                      <a:pt x="1081" y="1"/>
                    </a:moveTo>
                    <a:cubicBezTo>
                      <a:pt x="590" y="1"/>
                      <a:pt x="162" y="349"/>
                      <a:pt x="87" y="851"/>
                    </a:cubicBezTo>
                    <a:cubicBezTo>
                      <a:pt x="1" y="1796"/>
                      <a:pt x="402" y="3055"/>
                      <a:pt x="1346" y="3084"/>
                    </a:cubicBezTo>
                    <a:cubicBezTo>
                      <a:pt x="1546" y="3084"/>
                      <a:pt x="2262" y="2940"/>
                      <a:pt x="2777" y="2025"/>
                    </a:cubicBezTo>
                    <a:cubicBezTo>
                      <a:pt x="2851" y="2049"/>
                      <a:pt x="2920" y="2060"/>
                      <a:pt x="2984" y="2060"/>
                    </a:cubicBezTo>
                    <a:cubicBezTo>
                      <a:pt x="3518" y="2060"/>
                      <a:pt x="3713" y="1294"/>
                      <a:pt x="3407" y="1166"/>
                    </a:cubicBezTo>
                    <a:cubicBezTo>
                      <a:pt x="3348" y="1139"/>
                      <a:pt x="3293" y="1128"/>
                      <a:pt x="3243" y="1128"/>
                    </a:cubicBezTo>
                    <a:cubicBezTo>
                      <a:pt x="2976" y="1128"/>
                      <a:pt x="2834" y="1452"/>
                      <a:pt x="2834" y="1452"/>
                    </a:cubicBezTo>
                    <a:cubicBezTo>
                      <a:pt x="2834" y="1452"/>
                      <a:pt x="2491" y="1223"/>
                      <a:pt x="2548" y="451"/>
                    </a:cubicBezTo>
                    <a:cubicBezTo>
                      <a:pt x="2176" y="222"/>
                      <a:pt x="1747" y="50"/>
                      <a:pt x="1289" y="21"/>
                    </a:cubicBezTo>
                    <a:cubicBezTo>
                      <a:pt x="1219" y="7"/>
                      <a:pt x="1149" y="1"/>
                      <a:pt x="1081" y="1"/>
                    </a:cubicBezTo>
                    <a:close/>
                  </a:path>
                </a:pathLst>
              </a:custGeom>
              <a:solidFill>
                <a:srgbClr val="C9948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8" name="Google Shape;588;p37"/>
              <p:cNvSpPr/>
              <p:nvPr/>
            </p:nvSpPr>
            <p:spPr>
              <a:xfrm>
                <a:off x="5603129" y="2340452"/>
                <a:ext cx="48391" cy="55877"/>
              </a:xfrm>
              <a:custGeom>
                <a:avLst/>
                <a:gdLst/>
                <a:ahLst/>
                <a:cxnLst/>
                <a:rect l="l" t="t" r="r" b="b"/>
                <a:pathLst>
                  <a:path w="459" h="530" extrusionOk="0">
                    <a:moveTo>
                      <a:pt x="229" y="0"/>
                    </a:moveTo>
                    <a:cubicBezTo>
                      <a:pt x="186" y="0"/>
                      <a:pt x="143" y="14"/>
                      <a:pt x="115" y="43"/>
                    </a:cubicBezTo>
                    <a:cubicBezTo>
                      <a:pt x="172" y="43"/>
                      <a:pt x="286" y="100"/>
                      <a:pt x="258" y="272"/>
                    </a:cubicBezTo>
                    <a:cubicBezTo>
                      <a:pt x="201" y="386"/>
                      <a:pt x="115" y="472"/>
                      <a:pt x="0" y="530"/>
                    </a:cubicBezTo>
                    <a:cubicBezTo>
                      <a:pt x="344" y="501"/>
                      <a:pt x="458" y="129"/>
                      <a:pt x="344" y="43"/>
                    </a:cubicBezTo>
                    <a:cubicBezTo>
                      <a:pt x="315" y="14"/>
                      <a:pt x="272" y="0"/>
                      <a:pt x="229" y="0"/>
                    </a:cubicBezTo>
                    <a:close/>
                  </a:path>
                </a:pathLst>
              </a:custGeom>
              <a:solidFill>
                <a:srgbClr val="8356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9" name="Google Shape;589;p37"/>
              <p:cNvSpPr/>
              <p:nvPr/>
            </p:nvSpPr>
            <p:spPr>
              <a:xfrm>
                <a:off x="5325543" y="2338871"/>
                <a:ext cx="27200" cy="33315"/>
              </a:xfrm>
              <a:custGeom>
                <a:avLst/>
                <a:gdLst/>
                <a:ahLst/>
                <a:cxnLst/>
                <a:rect l="l" t="t" r="r" b="b"/>
                <a:pathLst>
                  <a:path w="258" h="316" extrusionOk="0">
                    <a:moveTo>
                      <a:pt x="143" y="1"/>
                    </a:moveTo>
                    <a:cubicBezTo>
                      <a:pt x="58" y="1"/>
                      <a:pt x="0" y="58"/>
                      <a:pt x="0" y="144"/>
                    </a:cubicBezTo>
                    <a:cubicBezTo>
                      <a:pt x="0" y="230"/>
                      <a:pt x="58" y="316"/>
                      <a:pt x="143" y="316"/>
                    </a:cubicBezTo>
                    <a:cubicBezTo>
                      <a:pt x="201" y="316"/>
                      <a:pt x="258" y="230"/>
                      <a:pt x="258" y="144"/>
                    </a:cubicBezTo>
                    <a:cubicBezTo>
                      <a:pt x="258" y="58"/>
                      <a:pt x="201" y="1"/>
                      <a:pt x="143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0" name="Google Shape;590;p37"/>
              <p:cNvSpPr/>
              <p:nvPr/>
            </p:nvSpPr>
            <p:spPr>
              <a:xfrm>
                <a:off x="5376780" y="2338871"/>
                <a:ext cx="48391" cy="69582"/>
              </a:xfrm>
              <a:custGeom>
                <a:avLst/>
                <a:gdLst/>
                <a:ahLst/>
                <a:cxnLst/>
                <a:rect l="l" t="t" r="r" b="b"/>
                <a:pathLst>
                  <a:path w="459" h="660" extrusionOk="0">
                    <a:moveTo>
                      <a:pt x="258" y="1"/>
                    </a:moveTo>
                    <a:lnTo>
                      <a:pt x="258" y="1"/>
                    </a:lnTo>
                    <a:cubicBezTo>
                      <a:pt x="201" y="173"/>
                      <a:pt x="144" y="316"/>
                      <a:pt x="87" y="487"/>
                    </a:cubicBezTo>
                    <a:cubicBezTo>
                      <a:pt x="1" y="602"/>
                      <a:pt x="87" y="659"/>
                      <a:pt x="287" y="659"/>
                    </a:cubicBezTo>
                    <a:cubicBezTo>
                      <a:pt x="459" y="659"/>
                      <a:pt x="201" y="630"/>
                      <a:pt x="201" y="516"/>
                    </a:cubicBezTo>
                    <a:cubicBezTo>
                      <a:pt x="201" y="401"/>
                      <a:pt x="316" y="230"/>
                      <a:pt x="258" y="1"/>
                    </a:cubicBezTo>
                    <a:close/>
                  </a:path>
                </a:pathLst>
              </a:custGeom>
              <a:solidFill>
                <a:srgbClr val="8356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1" name="Google Shape;591;p37"/>
              <p:cNvSpPr/>
              <p:nvPr/>
            </p:nvSpPr>
            <p:spPr>
              <a:xfrm>
                <a:off x="5304353" y="2307032"/>
                <a:ext cx="57458" cy="19926"/>
              </a:xfrm>
              <a:custGeom>
                <a:avLst/>
                <a:gdLst/>
                <a:ahLst/>
                <a:cxnLst/>
                <a:rect l="l" t="t" r="r" b="b"/>
                <a:pathLst>
                  <a:path w="545" h="189" extrusionOk="0">
                    <a:moveTo>
                      <a:pt x="305" y="1"/>
                    </a:moveTo>
                    <a:cubicBezTo>
                      <a:pt x="208" y="1"/>
                      <a:pt x="110" y="38"/>
                      <a:pt x="30" y="102"/>
                    </a:cubicBezTo>
                    <a:cubicBezTo>
                      <a:pt x="1" y="102"/>
                      <a:pt x="1" y="160"/>
                      <a:pt x="30" y="160"/>
                    </a:cubicBezTo>
                    <a:cubicBezTo>
                      <a:pt x="30" y="188"/>
                      <a:pt x="58" y="188"/>
                      <a:pt x="58" y="188"/>
                    </a:cubicBezTo>
                    <a:cubicBezTo>
                      <a:pt x="87" y="188"/>
                      <a:pt x="87" y="160"/>
                      <a:pt x="87" y="160"/>
                    </a:cubicBezTo>
                    <a:cubicBezTo>
                      <a:pt x="144" y="117"/>
                      <a:pt x="208" y="95"/>
                      <a:pt x="273" y="95"/>
                    </a:cubicBezTo>
                    <a:cubicBezTo>
                      <a:pt x="337" y="95"/>
                      <a:pt x="402" y="117"/>
                      <a:pt x="459" y="160"/>
                    </a:cubicBezTo>
                    <a:lnTo>
                      <a:pt x="516" y="160"/>
                    </a:lnTo>
                    <a:cubicBezTo>
                      <a:pt x="545" y="131"/>
                      <a:pt x="545" y="102"/>
                      <a:pt x="516" y="74"/>
                    </a:cubicBezTo>
                    <a:cubicBezTo>
                      <a:pt x="453" y="24"/>
                      <a:pt x="380" y="1"/>
                      <a:pt x="305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2" name="Google Shape;592;p37"/>
              <p:cNvSpPr/>
              <p:nvPr/>
            </p:nvSpPr>
            <p:spPr>
              <a:xfrm>
                <a:off x="5455217" y="2338871"/>
                <a:ext cx="30363" cy="33315"/>
              </a:xfrm>
              <a:custGeom>
                <a:avLst/>
                <a:gdLst/>
                <a:ahLst/>
                <a:cxnLst/>
                <a:rect l="l" t="t" r="r" b="b"/>
                <a:pathLst>
                  <a:path w="288" h="316" extrusionOk="0">
                    <a:moveTo>
                      <a:pt x="144" y="1"/>
                    </a:moveTo>
                    <a:cubicBezTo>
                      <a:pt x="87" y="1"/>
                      <a:pt x="1" y="58"/>
                      <a:pt x="1" y="144"/>
                    </a:cubicBezTo>
                    <a:cubicBezTo>
                      <a:pt x="1" y="230"/>
                      <a:pt x="87" y="316"/>
                      <a:pt x="144" y="316"/>
                    </a:cubicBezTo>
                    <a:cubicBezTo>
                      <a:pt x="230" y="316"/>
                      <a:pt x="287" y="230"/>
                      <a:pt x="287" y="144"/>
                    </a:cubicBezTo>
                    <a:cubicBezTo>
                      <a:pt x="287" y="58"/>
                      <a:pt x="230" y="1"/>
                      <a:pt x="144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3" name="Google Shape;593;p37"/>
              <p:cNvSpPr/>
              <p:nvPr/>
            </p:nvSpPr>
            <p:spPr>
              <a:xfrm>
                <a:off x="5446256" y="2306083"/>
                <a:ext cx="60410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573" h="198" extrusionOk="0">
                    <a:moveTo>
                      <a:pt x="282" y="0"/>
                    </a:moveTo>
                    <a:cubicBezTo>
                      <a:pt x="197" y="0"/>
                      <a:pt x="110" y="29"/>
                      <a:pt x="29" y="83"/>
                    </a:cubicBezTo>
                    <a:cubicBezTo>
                      <a:pt x="0" y="111"/>
                      <a:pt x="0" y="140"/>
                      <a:pt x="29" y="169"/>
                    </a:cubicBezTo>
                    <a:lnTo>
                      <a:pt x="115" y="169"/>
                    </a:lnTo>
                    <a:cubicBezTo>
                      <a:pt x="172" y="126"/>
                      <a:pt x="229" y="104"/>
                      <a:pt x="286" y="104"/>
                    </a:cubicBezTo>
                    <a:cubicBezTo>
                      <a:pt x="343" y="104"/>
                      <a:pt x="401" y="126"/>
                      <a:pt x="458" y="169"/>
                    </a:cubicBezTo>
                    <a:cubicBezTo>
                      <a:pt x="458" y="169"/>
                      <a:pt x="487" y="197"/>
                      <a:pt x="515" y="197"/>
                    </a:cubicBezTo>
                    <a:cubicBezTo>
                      <a:pt x="515" y="197"/>
                      <a:pt x="544" y="197"/>
                      <a:pt x="544" y="169"/>
                    </a:cubicBezTo>
                    <a:cubicBezTo>
                      <a:pt x="572" y="169"/>
                      <a:pt x="572" y="111"/>
                      <a:pt x="544" y="111"/>
                    </a:cubicBezTo>
                    <a:cubicBezTo>
                      <a:pt x="468" y="36"/>
                      <a:pt x="377" y="0"/>
                      <a:pt x="282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4" name="Google Shape;594;p37"/>
              <p:cNvSpPr/>
              <p:nvPr/>
            </p:nvSpPr>
            <p:spPr>
              <a:xfrm>
                <a:off x="5256173" y="2070350"/>
                <a:ext cx="419496" cy="280753"/>
              </a:xfrm>
              <a:custGeom>
                <a:avLst/>
                <a:gdLst/>
                <a:ahLst/>
                <a:cxnLst/>
                <a:rect l="l" t="t" r="r" b="b"/>
                <a:pathLst>
                  <a:path w="3979" h="2663" extrusionOk="0">
                    <a:moveTo>
                      <a:pt x="687" y="1"/>
                    </a:moveTo>
                    <a:lnTo>
                      <a:pt x="687" y="1"/>
                    </a:lnTo>
                    <a:cubicBezTo>
                      <a:pt x="429" y="29"/>
                      <a:pt x="0" y="401"/>
                      <a:pt x="0" y="1145"/>
                    </a:cubicBezTo>
                    <a:cubicBezTo>
                      <a:pt x="29" y="1975"/>
                      <a:pt x="1002" y="2147"/>
                      <a:pt x="1002" y="2147"/>
                    </a:cubicBezTo>
                    <a:cubicBezTo>
                      <a:pt x="887" y="2004"/>
                      <a:pt x="887" y="1775"/>
                      <a:pt x="1002" y="1632"/>
                    </a:cubicBezTo>
                    <a:lnTo>
                      <a:pt x="1002" y="1632"/>
                    </a:lnTo>
                    <a:cubicBezTo>
                      <a:pt x="973" y="1861"/>
                      <a:pt x="1116" y="2061"/>
                      <a:pt x="1345" y="2090"/>
                    </a:cubicBezTo>
                    <a:cubicBezTo>
                      <a:pt x="1345" y="2090"/>
                      <a:pt x="1202" y="1918"/>
                      <a:pt x="1460" y="1718"/>
                    </a:cubicBezTo>
                    <a:cubicBezTo>
                      <a:pt x="1554" y="1635"/>
                      <a:pt x="1808" y="1611"/>
                      <a:pt x="2075" y="1611"/>
                    </a:cubicBezTo>
                    <a:cubicBezTo>
                      <a:pt x="2456" y="1611"/>
                      <a:pt x="2862" y="1661"/>
                      <a:pt x="2862" y="1661"/>
                    </a:cubicBezTo>
                    <a:cubicBezTo>
                      <a:pt x="2776" y="2033"/>
                      <a:pt x="2891" y="2405"/>
                      <a:pt x="3148" y="2662"/>
                    </a:cubicBezTo>
                    <a:cubicBezTo>
                      <a:pt x="3303" y="2405"/>
                      <a:pt x="3478" y="2353"/>
                      <a:pt x="3593" y="2353"/>
                    </a:cubicBezTo>
                    <a:cubicBezTo>
                      <a:pt x="3670" y="2353"/>
                      <a:pt x="3721" y="2376"/>
                      <a:pt x="3721" y="2376"/>
                    </a:cubicBezTo>
                    <a:cubicBezTo>
                      <a:pt x="3978" y="1918"/>
                      <a:pt x="3778" y="1346"/>
                      <a:pt x="3320" y="1145"/>
                    </a:cubicBezTo>
                    <a:cubicBezTo>
                      <a:pt x="3320" y="1145"/>
                      <a:pt x="3406" y="516"/>
                      <a:pt x="2433" y="201"/>
                    </a:cubicBezTo>
                    <a:cubicBezTo>
                      <a:pt x="2261" y="146"/>
                      <a:pt x="2091" y="126"/>
                      <a:pt x="1929" y="126"/>
                    </a:cubicBezTo>
                    <a:cubicBezTo>
                      <a:pt x="1465" y="126"/>
                      <a:pt x="1066" y="293"/>
                      <a:pt x="882" y="293"/>
                    </a:cubicBezTo>
                    <a:cubicBezTo>
                      <a:pt x="862" y="293"/>
                      <a:pt x="845" y="291"/>
                      <a:pt x="830" y="287"/>
                    </a:cubicBezTo>
                    <a:cubicBezTo>
                      <a:pt x="716" y="230"/>
                      <a:pt x="658" y="115"/>
                      <a:pt x="687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5" name="Google Shape;595;p37"/>
              <p:cNvSpPr/>
              <p:nvPr/>
            </p:nvSpPr>
            <p:spPr>
              <a:xfrm>
                <a:off x="5391856" y="2565221"/>
                <a:ext cx="120820" cy="42698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405" extrusionOk="0">
                    <a:moveTo>
                      <a:pt x="1" y="0"/>
                    </a:moveTo>
                    <a:cubicBezTo>
                      <a:pt x="1" y="239"/>
                      <a:pt x="198" y="404"/>
                      <a:pt x="409" y="404"/>
                    </a:cubicBezTo>
                    <a:cubicBezTo>
                      <a:pt x="425" y="404"/>
                      <a:pt x="442" y="403"/>
                      <a:pt x="459" y="401"/>
                    </a:cubicBezTo>
                    <a:cubicBezTo>
                      <a:pt x="745" y="401"/>
                      <a:pt x="1003" y="258"/>
                      <a:pt x="1146" y="0"/>
                    </a:cubicBezTo>
                    <a:close/>
                  </a:path>
                </a:pathLst>
              </a:custGeom>
              <a:solidFill>
                <a:srgbClr val="C9948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6" name="Google Shape;596;p37"/>
              <p:cNvSpPr/>
              <p:nvPr/>
            </p:nvSpPr>
            <p:spPr>
              <a:xfrm>
                <a:off x="5379838" y="2429432"/>
                <a:ext cx="93620" cy="51976"/>
              </a:xfrm>
              <a:custGeom>
                <a:avLst/>
                <a:gdLst/>
                <a:ahLst/>
                <a:cxnLst/>
                <a:rect l="l" t="t" r="r" b="b"/>
                <a:pathLst>
                  <a:path w="888" h="493" extrusionOk="0">
                    <a:moveTo>
                      <a:pt x="687" y="0"/>
                    </a:moveTo>
                    <a:cubicBezTo>
                      <a:pt x="487" y="29"/>
                      <a:pt x="258" y="29"/>
                      <a:pt x="58" y="86"/>
                    </a:cubicBezTo>
                    <a:cubicBezTo>
                      <a:pt x="0" y="115"/>
                      <a:pt x="29" y="287"/>
                      <a:pt x="29" y="287"/>
                    </a:cubicBezTo>
                    <a:cubicBezTo>
                      <a:pt x="62" y="451"/>
                      <a:pt x="266" y="493"/>
                      <a:pt x="444" y="493"/>
                    </a:cubicBezTo>
                    <a:cubicBezTo>
                      <a:pt x="575" y="493"/>
                      <a:pt x="692" y="470"/>
                      <a:pt x="716" y="458"/>
                    </a:cubicBezTo>
                    <a:cubicBezTo>
                      <a:pt x="773" y="430"/>
                      <a:pt x="888" y="0"/>
                      <a:pt x="6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7" name="Google Shape;597;p37"/>
              <p:cNvSpPr/>
              <p:nvPr/>
            </p:nvSpPr>
            <p:spPr>
              <a:xfrm>
                <a:off x="5014749" y="2568173"/>
                <a:ext cx="377220" cy="1593220"/>
              </a:xfrm>
              <a:custGeom>
                <a:avLst/>
                <a:gdLst/>
                <a:ahLst/>
                <a:cxnLst/>
                <a:rect l="l" t="t" r="r" b="b"/>
                <a:pathLst>
                  <a:path w="3578" h="15112" extrusionOk="0">
                    <a:moveTo>
                      <a:pt x="3578" y="1"/>
                    </a:moveTo>
                    <a:lnTo>
                      <a:pt x="2233" y="29"/>
                    </a:lnTo>
                    <a:lnTo>
                      <a:pt x="1" y="14969"/>
                    </a:lnTo>
                    <a:lnTo>
                      <a:pt x="3349" y="15112"/>
                    </a:lnTo>
                    <a:lnTo>
                      <a:pt x="357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8" name="Google Shape;598;p37"/>
              <p:cNvSpPr/>
              <p:nvPr/>
            </p:nvSpPr>
            <p:spPr>
              <a:xfrm>
                <a:off x="5512568" y="2568173"/>
                <a:ext cx="362143" cy="159322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15112" extrusionOk="0">
                    <a:moveTo>
                      <a:pt x="1" y="1"/>
                    </a:moveTo>
                    <a:lnTo>
                      <a:pt x="87" y="15112"/>
                    </a:lnTo>
                    <a:lnTo>
                      <a:pt x="3435" y="14854"/>
                    </a:lnTo>
                    <a:lnTo>
                      <a:pt x="1546" y="14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9" name="Google Shape;599;p37"/>
              <p:cNvSpPr/>
              <p:nvPr/>
            </p:nvSpPr>
            <p:spPr>
              <a:xfrm>
                <a:off x="5319534" y="2568173"/>
                <a:ext cx="72429" cy="413487"/>
              </a:xfrm>
              <a:custGeom>
                <a:avLst/>
                <a:gdLst/>
                <a:ahLst/>
                <a:cxnLst/>
                <a:rect l="l" t="t" r="r" b="b"/>
                <a:pathLst>
                  <a:path w="687" h="3922" extrusionOk="0">
                    <a:moveTo>
                      <a:pt x="687" y="1"/>
                    </a:moveTo>
                    <a:lnTo>
                      <a:pt x="658" y="29"/>
                    </a:lnTo>
                    <a:lnTo>
                      <a:pt x="143" y="774"/>
                    </a:lnTo>
                    <a:lnTo>
                      <a:pt x="401" y="1003"/>
                    </a:lnTo>
                    <a:lnTo>
                      <a:pt x="0" y="1689"/>
                    </a:lnTo>
                    <a:lnTo>
                      <a:pt x="630" y="3922"/>
                    </a:lnTo>
                    <a:lnTo>
                      <a:pt x="68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0" name="Google Shape;600;p37"/>
              <p:cNvSpPr/>
              <p:nvPr/>
            </p:nvSpPr>
            <p:spPr>
              <a:xfrm>
                <a:off x="5512568" y="2568173"/>
                <a:ext cx="72534" cy="413487"/>
              </a:xfrm>
              <a:custGeom>
                <a:avLst/>
                <a:gdLst/>
                <a:ahLst/>
                <a:cxnLst/>
                <a:rect l="l" t="t" r="r" b="b"/>
                <a:pathLst>
                  <a:path w="688" h="3922" extrusionOk="0">
                    <a:moveTo>
                      <a:pt x="1" y="1"/>
                    </a:moveTo>
                    <a:lnTo>
                      <a:pt x="29" y="3922"/>
                    </a:lnTo>
                    <a:lnTo>
                      <a:pt x="688" y="1604"/>
                    </a:lnTo>
                    <a:lnTo>
                      <a:pt x="230" y="1117"/>
                    </a:lnTo>
                    <a:lnTo>
                      <a:pt x="459" y="802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1" name="Google Shape;601;p37"/>
              <p:cNvSpPr/>
              <p:nvPr/>
            </p:nvSpPr>
            <p:spPr>
              <a:xfrm>
                <a:off x="5584996" y="3262194"/>
                <a:ext cx="129887" cy="21191"/>
              </a:xfrm>
              <a:custGeom>
                <a:avLst/>
                <a:gdLst/>
                <a:ahLst/>
                <a:cxnLst/>
                <a:rect l="l" t="t" r="r" b="b"/>
                <a:pathLst>
                  <a:path w="1232" h="201" extrusionOk="0">
                    <a:moveTo>
                      <a:pt x="1" y="0"/>
                    </a:moveTo>
                    <a:lnTo>
                      <a:pt x="1" y="201"/>
                    </a:lnTo>
                    <a:lnTo>
                      <a:pt x="1231" y="201"/>
                    </a:lnTo>
                    <a:lnTo>
                      <a:pt x="123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2" name="Google Shape;602;p37"/>
              <p:cNvSpPr/>
              <p:nvPr/>
            </p:nvSpPr>
            <p:spPr>
              <a:xfrm>
                <a:off x="5189755" y="3262194"/>
                <a:ext cx="129887" cy="21191"/>
              </a:xfrm>
              <a:custGeom>
                <a:avLst/>
                <a:gdLst/>
                <a:ahLst/>
                <a:cxnLst/>
                <a:rect l="l" t="t" r="r" b="b"/>
                <a:pathLst>
                  <a:path w="1232" h="201" extrusionOk="0">
                    <a:moveTo>
                      <a:pt x="0" y="0"/>
                    </a:moveTo>
                    <a:lnTo>
                      <a:pt x="0" y="201"/>
                    </a:lnTo>
                    <a:lnTo>
                      <a:pt x="1231" y="201"/>
                    </a:lnTo>
                    <a:lnTo>
                      <a:pt x="123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3" name="Google Shape;603;p37"/>
              <p:cNvSpPr/>
              <p:nvPr/>
            </p:nvSpPr>
            <p:spPr>
              <a:xfrm>
                <a:off x="5901799" y="2450517"/>
                <a:ext cx="389344" cy="525134"/>
              </a:xfrm>
              <a:custGeom>
                <a:avLst/>
                <a:gdLst/>
                <a:ahLst/>
                <a:cxnLst/>
                <a:rect l="l" t="t" r="r" b="b"/>
                <a:pathLst>
                  <a:path w="3693" h="4981" extrusionOk="0">
                    <a:moveTo>
                      <a:pt x="1" y="1"/>
                    </a:moveTo>
                    <a:lnTo>
                      <a:pt x="1" y="4980"/>
                    </a:lnTo>
                    <a:lnTo>
                      <a:pt x="3692" y="4980"/>
                    </a:lnTo>
                    <a:lnTo>
                      <a:pt x="369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37"/>
              <p:cNvSpPr/>
              <p:nvPr/>
            </p:nvSpPr>
            <p:spPr>
              <a:xfrm>
                <a:off x="5919932" y="2471708"/>
                <a:ext cx="353077" cy="482858"/>
              </a:xfrm>
              <a:custGeom>
                <a:avLst/>
                <a:gdLst/>
                <a:ahLst/>
                <a:cxnLst/>
                <a:rect l="l" t="t" r="r" b="b"/>
                <a:pathLst>
                  <a:path w="3349" h="4580" extrusionOk="0">
                    <a:moveTo>
                      <a:pt x="0" y="0"/>
                    </a:moveTo>
                    <a:lnTo>
                      <a:pt x="0" y="4579"/>
                    </a:lnTo>
                    <a:lnTo>
                      <a:pt x="3349" y="4579"/>
                    </a:lnTo>
                    <a:lnTo>
                      <a:pt x="334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37"/>
              <p:cNvSpPr/>
              <p:nvPr/>
            </p:nvSpPr>
            <p:spPr>
              <a:xfrm>
                <a:off x="6067739" y="2565221"/>
                <a:ext cx="57458" cy="57458"/>
              </a:xfrm>
              <a:custGeom>
                <a:avLst/>
                <a:gdLst/>
                <a:ahLst/>
                <a:cxnLst/>
                <a:rect l="l" t="t" r="r" b="b"/>
                <a:pathLst>
                  <a:path w="545" h="545" extrusionOk="0">
                    <a:moveTo>
                      <a:pt x="1" y="0"/>
                    </a:moveTo>
                    <a:lnTo>
                      <a:pt x="1" y="544"/>
                    </a:lnTo>
                    <a:lnTo>
                      <a:pt x="544" y="544"/>
                    </a:lnTo>
                    <a:lnTo>
                      <a:pt x="54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6" name="Google Shape;606;p37"/>
              <p:cNvSpPr/>
              <p:nvPr/>
            </p:nvSpPr>
            <p:spPr>
              <a:xfrm>
                <a:off x="5971169" y="2661791"/>
                <a:ext cx="253553" cy="15182"/>
              </a:xfrm>
              <a:custGeom>
                <a:avLst/>
                <a:gdLst/>
                <a:ahLst/>
                <a:cxnLst/>
                <a:rect l="l" t="t" r="r" b="b"/>
                <a:pathLst>
                  <a:path w="2405" h="144" extrusionOk="0">
                    <a:moveTo>
                      <a:pt x="1" y="0"/>
                    </a:moveTo>
                    <a:lnTo>
                      <a:pt x="1" y="143"/>
                    </a:lnTo>
                    <a:lnTo>
                      <a:pt x="2405" y="143"/>
                    </a:lnTo>
                    <a:lnTo>
                      <a:pt x="240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7" name="Google Shape;607;p37"/>
              <p:cNvSpPr/>
              <p:nvPr/>
            </p:nvSpPr>
            <p:spPr>
              <a:xfrm>
                <a:off x="5971169" y="2694895"/>
                <a:ext cx="253553" cy="15182"/>
              </a:xfrm>
              <a:custGeom>
                <a:avLst/>
                <a:gdLst/>
                <a:ahLst/>
                <a:cxnLst/>
                <a:rect l="l" t="t" r="r" b="b"/>
                <a:pathLst>
                  <a:path w="2405" h="144" extrusionOk="0">
                    <a:moveTo>
                      <a:pt x="1" y="1"/>
                    </a:moveTo>
                    <a:lnTo>
                      <a:pt x="1" y="144"/>
                    </a:lnTo>
                    <a:lnTo>
                      <a:pt x="2405" y="144"/>
                    </a:lnTo>
                    <a:lnTo>
                      <a:pt x="240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8" name="Google Shape;608;p37"/>
              <p:cNvSpPr/>
              <p:nvPr/>
            </p:nvSpPr>
            <p:spPr>
              <a:xfrm>
                <a:off x="5971169" y="2725153"/>
                <a:ext cx="253553" cy="18134"/>
              </a:xfrm>
              <a:custGeom>
                <a:avLst/>
                <a:gdLst/>
                <a:ahLst/>
                <a:cxnLst/>
                <a:rect l="l" t="t" r="r" b="b"/>
                <a:pathLst>
                  <a:path w="2405" h="172" extrusionOk="0">
                    <a:moveTo>
                      <a:pt x="1" y="0"/>
                    </a:moveTo>
                    <a:lnTo>
                      <a:pt x="1" y="172"/>
                    </a:lnTo>
                    <a:lnTo>
                      <a:pt x="2405" y="172"/>
                    </a:lnTo>
                    <a:lnTo>
                      <a:pt x="240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9" name="Google Shape;609;p37"/>
              <p:cNvSpPr/>
              <p:nvPr/>
            </p:nvSpPr>
            <p:spPr>
              <a:xfrm>
                <a:off x="5971169" y="2758256"/>
                <a:ext cx="253553" cy="18239"/>
              </a:xfrm>
              <a:custGeom>
                <a:avLst/>
                <a:gdLst/>
                <a:ahLst/>
                <a:cxnLst/>
                <a:rect l="l" t="t" r="r" b="b"/>
                <a:pathLst>
                  <a:path w="2405" h="173" extrusionOk="0">
                    <a:moveTo>
                      <a:pt x="1" y="1"/>
                    </a:moveTo>
                    <a:lnTo>
                      <a:pt x="1" y="173"/>
                    </a:lnTo>
                    <a:lnTo>
                      <a:pt x="2405" y="173"/>
                    </a:lnTo>
                    <a:lnTo>
                      <a:pt x="240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37"/>
              <p:cNvSpPr/>
              <p:nvPr/>
            </p:nvSpPr>
            <p:spPr>
              <a:xfrm>
                <a:off x="5971169" y="2791466"/>
                <a:ext cx="253553" cy="18239"/>
              </a:xfrm>
              <a:custGeom>
                <a:avLst/>
                <a:gdLst/>
                <a:ahLst/>
                <a:cxnLst/>
                <a:rect l="l" t="t" r="r" b="b"/>
                <a:pathLst>
                  <a:path w="2405" h="173" extrusionOk="0">
                    <a:moveTo>
                      <a:pt x="1" y="1"/>
                    </a:moveTo>
                    <a:lnTo>
                      <a:pt x="1" y="172"/>
                    </a:lnTo>
                    <a:lnTo>
                      <a:pt x="2405" y="172"/>
                    </a:lnTo>
                    <a:lnTo>
                      <a:pt x="240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1" name="Google Shape;611;p37"/>
              <p:cNvSpPr/>
              <p:nvPr/>
            </p:nvSpPr>
            <p:spPr>
              <a:xfrm>
                <a:off x="5971169" y="2857884"/>
                <a:ext cx="81601" cy="18239"/>
              </a:xfrm>
              <a:custGeom>
                <a:avLst/>
                <a:gdLst/>
                <a:ahLst/>
                <a:cxnLst/>
                <a:rect l="l" t="t" r="r" b="b"/>
                <a:pathLst>
                  <a:path w="774" h="173" extrusionOk="0">
                    <a:moveTo>
                      <a:pt x="1" y="0"/>
                    </a:moveTo>
                    <a:lnTo>
                      <a:pt x="1" y="172"/>
                    </a:lnTo>
                    <a:lnTo>
                      <a:pt x="774" y="172"/>
                    </a:lnTo>
                    <a:lnTo>
                      <a:pt x="77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" name="Google Shape;612;p37"/>
              <p:cNvSpPr/>
              <p:nvPr/>
            </p:nvSpPr>
            <p:spPr>
              <a:xfrm>
                <a:off x="6140166" y="2857884"/>
                <a:ext cx="84553" cy="18239"/>
              </a:xfrm>
              <a:custGeom>
                <a:avLst/>
                <a:gdLst/>
                <a:ahLst/>
                <a:cxnLst/>
                <a:rect l="l" t="t" r="r" b="b"/>
                <a:pathLst>
                  <a:path w="802" h="173" extrusionOk="0">
                    <a:moveTo>
                      <a:pt x="0" y="0"/>
                    </a:moveTo>
                    <a:lnTo>
                      <a:pt x="0" y="172"/>
                    </a:lnTo>
                    <a:lnTo>
                      <a:pt x="802" y="172"/>
                    </a:lnTo>
                    <a:lnTo>
                      <a:pt x="80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" name="Google Shape;613;p37"/>
              <p:cNvSpPr/>
              <p:nvPr/>
            </p:nvSpPr>
            <p:spPr>
              <a:xfrm>
                <a:off x="6019454" y="2465593"/>
                <a:ext cx="154030" cy="21296"/>
              </a:xfrm>
              <a:custGeom>
                <a:avLst/>
                <a:gdLst/>
                <a:ahLst/>
                <a:cxnLst/>
                <a:rect l="l" t="t" r="r" b="b"/>
                <a:pathLst>
                  <a:path w="1461" h="202" extrusionOk="0">
                    <a:moveTo>
                      <a:pt x="1" y="1"/>
                    </a:moveTo>
                    <a:lnTo>
                      <a:pt x="1" y="201"/>
                    </a:lnTo>
                    <a:lnTo>
                      <a:pt x="1460" y="201"/>
                    </a:lnTo>
                    <a:lnTo>
                      <a:pt x="1460" y="1"/>
                    </a:lnTo>
                    <a:close/>
                  </a:path>
                </a:pathLst>
              </a:custGeom>
              <a:solidFill>
                <a:srgbClr val="6D8F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" name="Google Shape;614;p37"/>
              <p:cNvSpPr/>
              <p:nvPr/>
            </p:nvSpPr>
            <p:spPr>
              <a:xfrm>
                <a:off x="6028521" y="2432384"/>
                <a:ext cx="135896" cy="42382"/>
              </a:xfrm>
              <a:custGeom>
                <a:avLst/>
                <a:gdLst/>
                <a:ahLst/>
                <a:cxnLst/>
                <a:rect l="l" t="t" r="r" b="b"/>
                <a:pathLst>
                  <a:path w="1289" h="402" extrusionOk="0">
                    <a:moveTo>
                      <a:pt x="1" y="1"/>
                    </a:moveTo>
                    <a:lnTo>
                      <a:pt x="1" y="402"/>
                    </a:lnTo>
                    <a:lnTo>
                      <a:pt x="1288" y="402"/>
                    </a:lnTo>
                    <a:lnTo>
                      <a:pt x="1288" y="1"/>
                    </a:lnTo>
                    <a:close/>
                  </a:path>
                </a:pathLst>
              </a:custGeom>
              <a:solidFill>
                <a:srgbClr val="8AA5C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" name="Google Shape;615;p37"/>
              <p:cNvSpPr/>
              <p:nvPr/>
            </p:nvSpPr>
            <p:spPr>
              <a:xfrm>
                <a:off x="6064787" y="2411299"/>
                <a:ext cx="63467" cy="33315"/>
              </a:xfrm>
              <a:custGeom>
                <a:avLst/>
                <a:gdLst/>
                <a:ahLst/>
                <a:cxnLst/>
                <a:rect l="l" t="t" r="r" b="b"/>
                <a:pathLst>
                  <a:path w="602" h="316" extrusionOk="0">
                    <a:moveTo>
                      <a:pt x="0" y="1"/>
                    </a:moveTo>
                    <a:lnTo>
                      <a:pt x="0" y="315"/>
                    </a:lnTo>
                    <a:lnTo>
                      <a:pt x="601" y="315"/>
                    </a:lnTo>
                    <a:lnTo>
                      <a:pt x="601" y="1"/>
                    </a:lnTo>
                    <a:close/>
                  </a:path>
                </a:pathLst>
              </a:custGeom>
              <a:solidFill>
                <a:srgbClr val="8AA5C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" name="Google Shape;616;p37"/>
              <p:cNvSpPr/>
              <p:nvPr/>
            </p:nvSpPr>
            <p:spPr>
              <a:xfrm>
                <a:off x="5265135" y="2565221"/>
                <a:ext cx="126829" cy="271581"/>
              </a:xfrm>
              <a:custGeom>
                <a:avLst/>
                <a:gdLst/>
                <a:ahLst/>
                <a:cxnLst/>
                <a:rect l="l" t="t" r="r" b="b"/>
                <a:pathLst>
                  <a:path w="1203" h="2576" fill="none" extrusionOk="0">
                    <a:moveTo>
                      <a:pt x="1203" y="0"/>
                    </a:moveTo>
                    <a:cubicBezTo>
                      <a:pt x="802" y="29"/>
                      <a:pt x="487" y="315"/>
                      <a:pt x="402" y="687"/>
                    </a:cubicBezTo>
                    <a:cubicBezTo>
                      <a:pt x="201" y="1546"/>
                      <a:pt x="258" y="2290"/>
                      <a:pt x="1" y="2576"/>
                    </a:cubicBezTo>
                  </a:path>
                </a:pathLst>
              </a:custGeom>
              <a:noFill/>
              <a:ln w="9300" cap="flat" cmpd="sng">
                <a:solidFill>
                  <a:schemeClr val="dk1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7" name="Google Shape;617;p37"/>
              <p:cNvSpPr/>
              <p:nvPr/>
            </p:nvSpPr>
            <p:spPr>
              <a:xfrm>
                <a:off x="5238040" y="2809599"/>
                <a:ext cx="54401" cy="57458"/>
              </a:xfrm>
              <a:custGeom>
                <a:avLst/>
                <a:gdLst/>
                <a:ahLst/>
                <a:cxnLst/>
                <a:rect l="l" t="t" r="r" b="b"/>
                <a:pathLst>
                  <a:path w="516" h="545" extrusionOk="0">
                    <a:moveTo>
                      <a:pt x="258" y="0"/>
                    </a:moveTo>
                    <a:cubicBezTo>
                      <a:pt x="115" y="0"/>
                      <a:pt x="0" y="115"/>
                      <a:pt x="0" y="258"/>
                    </a:cubicBezTo>
                    <a:cubicBezTo>
                      <a:pt x="0" y="430"/>
                      <a:pt x="115" y="544"/>
                      <a:pt x="258" y="544"/>
                    </a:cubicBezTo>
                    <a:cubicBezTo>
                      <a:pt x="401" y="544"/>
                      <a:pt x="515" y="430"/>
                      <a:pt x="515" y="258"/>
                    </a:cubicBezTo>
                    <a:cubicBezTo>
                      <a:pt x="515" y="115"/>
                      <a:pt x="401" y="0"/>
                      <a:pt x="2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8" name="Google Shape;618;p37"/>
              <p:cNvSpPr/>
              <p:nvPr/>
            </p:nvSpPr>
            <p:spPr>
              <a:xfrm>
                <a:off x="5250059" y="2821618"/>
                <a:ext cx="30363" cy="33315"/>
              </a:xfrm>
              <a:custGeom>
                <a:avLst/>
                <a:gdLst/>
                <a:ahLst/>
                <a:cxnLst/>
                <a:rect l="l" t="t" r="r" b="b"/>
                <a:pathLst>
                  <a:path w="288" h="316" extrusionOk="0">
                    <a:moveTo>
                      <a:pt x="144" y="1"/>
                    </a:moveTo>
                    <a:cubicBezTo>
                      <a:pt x="58" y="1"/>
                      <a:pt x="1" y="87"/>
                      <a:pt x="1" y="144"/>
                    </a:cubicBezTo>
                    <a:cubicBezTo>
                      <a:pt x="1" y="230"/>
                      <a:pt x="58" y="316"/>
                      <a:pt x="144" y="316"/>
                    </a:cubicBezTo>
                    <a:cubicBezTo>
                      <a:pt x="230" y="316"/>
                      <a:pt x="287" y="230"/>
                      <a:pt x="287" y="144"/>
                    </a:cubicBezTo>
                    <a:cubicBezTo>
                      <a:pt x="287" y="87"/>
                      <a:pt x="230" y="1"/>
                      <a:pt x="144" y="1"/>
                    </a:cubicBezTo>
                    <a:close/>
                  </a:path>
                </a:pathLst>
              </a:custGeom>
              <a:solidFill>
                <a:srgbClr val="DBE1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37"/>
              <p:cNvSpPr/>
              <p:nvPr/>
            </p:nvSpPr>
            <p:spPr>
              <a:xfrm>
                <a:off x="5512568" y="2565221"/>
                <a:ext cx="102686" cy="126829"/>
              </a:xfrm>
              <a:custGeom>
                <a:avLst/>
                <a:gdLst/>
                <a:ahLst/>
                <a:cxnLst/>
                <a:rect l="l" t="t" r="r" b="b"/>
                <a:pathLst>
                  <a:path w="974" h="1203" fill="none" extrusionOk="0">
                    <a:moveTo>
                      <a:pt x="1" y="0"/>
                    </a:moveTo>
                    <a:cubicBezTo>
                      <a:pt x="401" y="57"/>
                      <a:pt x="745" y="344"/>
                      <a:pt x="859" y="773"/>
                    </a:cubicBezTo>
                    <a:cubicBezTo>
                      <a:pt x="917" y="916"/>
                      <a:pt x="945" y="1059"/>
                      <a:pt x="974" y="1202"/>
                    </a:cubicBezTo>
                  </a:path>
                </a:pathLst>
              </a:custGeom>
              <a:noFill/>
              <a:ln w="9300" cap="flat" cmpd="sng">
                <a:solidFill>
                  <a:schemeClr val="dk1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37"/>
              <p:cNvSpPr/>
              <p:nvPr/>
            </p:nvSpPr>
            <p:spPr>
              <a:xfrm>
                <a:off x="5566862" y="2679819"/>
                <a:ext cx="99734" cy="156982"/>
              </a:xfrm>
              <a:custGeom>
                <a:avLst/>
                <a:gdLst/>
                <a:ahLst/>
                <a:cxnLst/>
                <a:rect l="l" t="t" r="r" b="b"/>
                <a:pathLst>
                  <a:path w="946" h="1489" fill="none" extrusionOk="0">
                    <a:moveTo>
                      <a:pt x="29" y="1489"/>
                    </a:moveTo>
                    <a:cubicBezTo>
                      <a:pt x="1" y="1117"/>
                      <a:pt x="29" y="745"/>
                      <a:pt x="58" y="401"/>
                    </a:cubicBezTo>
                    <a:cubicBezTo>
                      <a:pt x="173" y="29"/>
                      <a:pt x="688" y="1"/>
                      <a:pt x="859" y="373"/>
                    </a:cubicBezTo>
                    <a:cubicBezTo>
                      <a:pt x="917" y="688"/>
                      <a:pt x="945" y="1031"/>
                      <a:pt x="945" y="1374"/>
                    </a:cubicBezTo>
                  </a:path>
                </a:pathLst>
              </a:custGeom>
              <a:noFill/>
              <a:ln w="9300" cap="flat" cmpd="sng">
                <a:solidFill>
                  <a:srgbClr val="C4CFE2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37"/>
              <p:cNvSpPr/>
              <p:nvPr/>
            </p:nvSpPr>
            <p:spPr>
              <a:xfrm>
                <a:off x="5569920" y="2682877"/>
                <a:ext cx="93620" cy="81601"/>
              </a:xfrm>
              <a:custGeom>
                <a:avLst/>
                <a:gdLst/>
                <a:ahLst/>
                <a:cxnLst/>
                <a:rect l="l" t="t" r="r" b="b"/>
                <a:pathLst>
                  <a:path w="888" h="774" fill="none" extrusionOk="0">
                    <a:moveTo>
                      <a:pt x="0" y="773"/>
                    </a:moveTo>
                    <a:cubicBezTo>
                      <a:pt x="0" y="630"/>
                      <a:pt x="0" y="516"/>
                      <a:pt x="29" y="401"/>
                    </a:cubicBezTo>
                    <a:cubicBezTo>
                      <a:pt x="144" y="29"/>
                      <a:pt x="659" y="0"/>
                      <a:pt x="830" y="344"/>
                    </a:cubicBezTo>
                    <a:cubicBezTo>
                      <a:pt x="859" y="487"/>
                      <a:pt x="888" y="630"/>
                      <a:pt x="888" y="773"/>
                    </a:cubicBezTo>
                  </a:path>
                </a:pathLst>
              </a:custGeom>
              <a:noFill/>
              <a:ln w="9300" cap="flat" cmpd="sng">
                <a:solidFill>
                  <a:schemeClr val="dk1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2" name="Google Shape;622;p37"/>
              <p:cNvSpPr/>
              <p:nvPr/>
            </p:nvSpPr>
            <p:spPr>
              <a:xfrm>
                <a:off x="5563911" y="2836694"/>
                <a:ext cx="18134" cy="105"/>
              </a:xfrm>
              <a:custGeom>
                <a:avLst/>
                <a:gdLst/>
                <a:ahLst/>
                <a:cxnLst/>
                <a:rect l="l" t="t" r="r" b="b"/>
                <a:pathLst>
                  <a:path w="172" h="1" fill="none" extrusionOk="0">
                    <a:moveTo>
                      <a:pt x="0" y="1"/>
                    </a:moveTo>
                    <a:lnTo>
                      <a:pt x="172" y="1"/>
                    </a:lnTo>
                  </a:path>
                </a:pathLst>
              </a:custGeom>
              <a:noFill/>
              <a:ln w="9300" cap="flat" cmpd="sng">
                <a:solidFill>
                  <a:schemeClr val="lt2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37"/>
              <p:cNvSpPr/>
              <p:nvPr/>
            </p:nvSpPr>
            <p:spPr>
              <a:xfrm>
                <a:off x="5654366" y="2827732"/>
                <a:ext cx="18239" cy="105"/>
              </a:xfrm>
              <a:custGeom>
                <a:avLst/>
                <a:gdLst/>
                <a:ahLst/>
                <a:cxnLst/>
                <a:rect l="l" t="t" r="r" b="b"/>
                <a:pathLst>
                  <a:path w="173" h="1" fill="none" extrusionOk="0">
                    <a:moveTo>
                      <a:pt x="1" y="0"/>
                    </a:moveTo>
                    <a:lnTo>
                      <a:pt x="173" y="0"/>
                    </a:lnTo>
                  </a:path>
                </a:pathLst>
              </a:custGeom>
              <a:noFill/>
              <a:ln w="9300" cap="flat" cmpd="sng">
                <a:solidFill>
                  <a:schemeClr val="lt2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24" name="Google Shape;624;p37"/>
            <p:cNvSpPr/>
            <p:nvPr/>
          </p:nvSpPr>
          <p:spPr>
            <a:xfrm>
              <a:off x="8316534" y="1675523"/>
              <a:ext cx="217946" cy="186632"/>
            </a:xfrm>
            <a:custGeom>
              <a:avLst/>
              <a:gdLst/>
              <a:ahLst/>
              <a:cxnLst/>
              <a:rect l="l" t="t" r="r" b="b"/>
              <a:pathLst>
                <a:path w="6814" h="5835" extrusionOk="0">
                  <a:moveTo>
                    <a:pt x="3882" y="718"/>
                  </a:moveTo>
                  <a:cubicBezTo>
                    <a:pt x="5008" y="718"/>
                    <a:pt x="6089" y="1591"/>
                    <a:pt x="6089" y="2914"/>
                  </a:cubicBezTo>
                  <a:cubicBezTo>
                    <a:pt x="6089" y="4132"/>
                    <a:pt x="5103" y="5103"/>
                    <a:pt x="3886" y="5103"/>
                  </a:cubicBezTo>
                  <a:cubicBezTo>
                    <a:pt x="1943" y="5103"/>
                    <a:pt x="972" y="2740"/>
                    <a:pt x="2349" y="1363"/>
                  </a:cubicBezTo>
                  <a:cubicBezTo>
                    <a:pt x="2795" y="918"/>
                    <a:pt x="3344" y="718"/>
                    <a:pt x="3882" y="718"/>
                  </a:cubicBezTo>
                  <a:close/>
                  <a:moveTo>
                    <a:pt x="3912" y="0"/>
                  </a:moveTo>
                  <a:cubicBezTo>
                    <a:pt x="3903" y="0"/>
                    <a:pt x="3895" y="0"/>
                    <a:pt x="3886" y="1"/>
                  </a:cubicBezTo>
                  <a:cubicBezTo>
                    <a:pt x="1291" y="1"/>
                    <a:pt x="1" y="3146"/>
                    <a:pt x="1842" y="4973"/>
                  </a:cubicBezTo>
                  <a:cubicBezTo>
                    <a:pt x="2433" y="5568"/>
                    <a:pt x="3162" y="5834"/>
                    <a:pt x="3877" y="5834"/>
                  </a:cubicBezTo>
                  <a:cubicBezTo>
                    <a:pt x="5374" y="5834"/>
                    <a:pt x="6814" y="4670"/>
                    <a:pt x="6814" y="2914"/>
                  </a:cubicBezTo>
                  <a:cubicBezTo>
                    <a:pt x="6814" y="1314"/>
                    <a:pt x="5509" y="0"/>
                    <a:pt x="39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7"/>
            <p:cNvSpPr/>
            <p:nvPr/>
          </p:nvSpPr>
          <p:spPr>
            <a:xfrm flipH="1">
              <a:off x="5109078" y="929116"/>
              <a:ext cx="642577" cy="231154"/>
            </a:xfrm>
            <a:custGeom>
              <a:avLst/>
              <a:gdLst/>
              <a:ahLst/>
              <a:cxnLst/>
              <a:rect l="l" t="t" r="r" b="b"/>
              <a:pathLst>
                <a:path w="6794" h="2444" extrusionOk="0">
                  <a:moveTo>
                    <a:pt x="1372" y="0"/>
                  </a:moveTo>
                  <a:cubicBezTo>
                    <a:pt x="792" y="0"/>
                    <a:pt x="314" y="464"/>
                    <a:pt x="314" y="1044"/>
                  </a:cubicBezTo>
                  <a:cubicBezTo>
                    <a:pt x="314" y="1218"/>
                    <a:pt x="357" y="1377"/>
                    <a:pt x="430" y="1537"/>
                  </a:cubicBezTo>
                  <a:lnTo>
                    <a:pt x="97" y="2160"/>
                  </a:lnTo>
                  <a:cubicBezTo>
                    <a:pt x="1" y="2292"/>
                    <a:pt x="112" y="2443"/>
                    <a:pt x="244" y="2443"/>
                  </a:cubicBezTo>
                  <a:cubicBezTo>
                    <a:pt x="272" y="2443"/>
                    <a:pt x="301" y="2436"/>
                    <a:pt x="328" y="2421"/>
                  </a:cubicBezTo>
                  <a:lnTo>
                    <a:pt x="1155" y="2073"/>
                  </a:lnTo>
                  <a:cubicBezTo>
                    <a:pt x="1213" y="2088"/>
                    <a:pt x="1285" y="2088"/>
                    <a:pt x="1372" y="2088"/>
                  </a:cubicBezTo>
                  <a:lnTo>
                    <a:pt x="5735" y="2088"/>
                  </a:lnTo>
                  <a:cubicBezTo>
                    <a:pt x="6315" y="2088"/>
                    <a:pt x="6794" y="1624"/>
                    <a:pt x="6794" y="1044"/>
                  </a:cubicBezTo>
                  <a:cubicBezTo>
                    <a:pt x="6794" y="464"/>
                    <a:pt x="6315" y="0"/>
                    <a:pt x="57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7"/>
            <p:cNvSpPr/>
            <p:nvPr/>
          </p:nvSpPr>
          <p:spPr>
            <a:xfrm rot="2700000">
              <a:off x="5523179" y="3258927"/>
              <a:ext cx="154764" cy="154852"/>
            </a:xfrm>
            <a:custGeom>
              <a:avLst/>
              <a:gdLst/>
              <a:ahLst/>
              <a:cxnLst/>
              <a:rect l="l" t="t" r="r" b="b"/>
              <a:pathLst>
                <a:path w="1769" h="1770" extrusionOk="0">
                  <a:moveTo>
                    <a:pt x="681" y="1"/>
                  </a:moveTo>
                  <a:lnTo>
                    <a:pt x="681" y="668"/>
                  </a:lnTo>
                  <a:lnTo>
                    <a:pt x="0" y="668"/>
                  </a:lnTo>
                  <a:lnTo>
                    <a:pt x="0" y="1088"/>
                  </a:lnTo>
                  <a:lnTo>
                    <a:pt x="681" y="1088"/>
                  </a:lnTo>
                  <a:lnTo>
                    <a:pt x="681" y="1769"/>
                  </a:lnTo>
                  <a:lnTo>
                    <a:pt x="1102" y="1769"/>
                  </a:lnTo>
                  <a:lnTo>
                    <a:pt x="1102" y="1088"/>
                  </a:lnTo>
                  <a:lnTo>
                    <a:pt x="1769" y="1088"/>
                  </a:lnTo>
                  <a:lnTo>
                    <a:pt x="1769" y="668"/>
                  </a:lnTo>
                  <a:lnTo>
                    <a:pt x="1102" y="668"/>
                  </a:lnTo>
                  <a:lnTo>
                    <a:pt x="110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7"/>
            <p:cNvSpPr/>
            <p:nvPr/>
          </p:nvSpPr>
          <p:spPr>
            <a:xfrm>
              <a:off x="7064454" y="3163620"/>
              <a:ext cx="350269" cy="345486"/>
            </a:xfrm>
            <a:custGeom>
              <a:avLst/>
              <a:gdLst/>
              <a:ahLst/>
              <a:cxnLst/>
              <a:rect l="l" t="t" r="r" b="b"/>
              <a:pathLst>
                <a:path w="4248" h="4190" extrusionOk="0">
                  <a:moveTo>
                    <a:pt x="2119" y="1113"/>
                  </a:moveTo>
                  <a:cubicBezTo>
                    <a:pt x="2620" y="1113"/>
                    <a:pt x="3102" y="1505"/>
                    <a:pt x="3102" y="2102"/>
                  </a:cubicBezTo>
                  <a:cubicBezTo>
                    <a:pt x="3102" y="2638"/>
                    <a:pt x="2667" y="3073"/>
                    <a:pt x="2131" y="3073"/>
                  </a:cubicBezTo>
                  <a:cubicBezTo>
                    <a:pt x="1247" y="3073"/>
                    <a:pt x="812" y="2015"/>
                    <a:pt x="1435" y="1406"/>
                  </a:cubicBezTo>
                  <a:cubicBezTo>
                    <a:pt x="1633" y="1204"/>
                    <a:pt x="1878" y="1113"/>
                    <a:pt x="2119" y="1113"/>
                  </a:cubicBezTo>
                  <a:close/>
                  <a:moveTo>
                    <a:pt x="1522" y="0"/>
                  </a:moveTo>
                  <a:lnTo>
                    <a:pt x="1522" y="362"/>
                  </a:lnTo>
                  <a:cubicBezTo>
                    <a:pt x="1522" y="464"/>
                    <a:pt x="1464" y="565"/>
                    <a:pt x="1377" y="609"/>
                  </a:cubicBezTo>
                  <a:cubicBezTo>
                    <a:pt x="1319" y="638"/>
                    <a:pt x="1261" y="667"/>
                    <a:pt x="1218" y="696"/>
                  </a:cubicBezTo>
                  <a:cubicBezTo>
                    <a:pt x="1169" y="728"/>
                    <a:pt x="1111" y="747"/>
                    <a:pt x="1052" y="747"/>
                  </a:cubicBezTo>
                  <a:cubicBezTo>
                    <a:pt x="1005" y="747"/>
                    <a:pt x="958" y="736"/>
                    <a:pt x="913" y="710"/>
                  </a:cubicBezTo>
                  <a:lnTo>
                    <a:pt x="609" y="522"/>
                  </a:lnTo>
                  <a:lnTo>
                    <a:pt x="0" y="1566"/>
                  </a:lnTo>
                  <a:lnTo>
                    <a:pt x="319" y="1740"/>
                  </a:lnTo>
                  <a:cubicBezTo>
                    <a:pt x="421" y="1798"/>
                    <a:pt x="464" y="1899"/>
                    <a:pt x="464" y="2001"/>
                  </a:cubicBezTo>
                  <a:lnTo>
                    <a:pt x="464" y="2087"/>
                  </a:lnTo>
                  <a:lnTo>
                    <a:pt x="464" y="2189"/>
                  </a:lnTo>
                  <a:cubicBezTo>
                    <a:pt x="464" y="2290"/>
                    <a:pt x="421" y="2392"/>
                    <a:pt x="319" y="2450"/>
                  </a:cubicBezTo>
                  <a:lnTo>
                    <a:pt x="0" y="2624"/>
                  </a:lnTo>
                  <a:lnTo>
                    <a:pt x="609" y="3653"/>
                  </a:lnTo>
                  <a:lnTo>
                    <a:pt x="913" y="3479"/>
                  </a:lnTo>
                  <a:cubicBezTo>
                    <a:pt x="958" y="3454"/>
                    <a:pt x="1005" y="3442"/>
                    <a:pt x="1052" y="3442"/>
                  </a:cubicBezTo>
                  <a:cubicBezTo>
                    <a:pt x="1111" y="3442"/>
                    <a:pt x="1169" y="3461"/>
                    <a:pt x="1218" y="3494"/>
                  </a:cubicBezTo>
                  <a:cubicBezTo>
                    <a:pt x="1261" y="3523"/>
                    <a:pt x="1319" y="3552"/>
                    <a:pt x="1377" y="3581"/>
                  </a:cubicBezTo>
                  <a:cubicBezTo>
                    <a:pt x="1464" y="3624"/>
                    <a:pt x="1522" y="3726"/>
                    <a:pt x="1522" y="3827"/>
                  </a:cubicBezTo>
                  <a:lnTo>
                    <a:pt x="1522" y="4189"/>
                  </a:lnTo>
                  <a:lnTo>
                    <a:pt x="2725" y="4189"/>
                  </a:lnTo>
                  <a:lnTo>
                    <a:pt x="2725" y="3827"/>
                  </a:lnTo>
                  <a:cubicBezTo>
                    <a:pt x="2725" y="3726"/>
                    <a:pt x="2783" y="3624"/>
                    <a:pt x="2885" y="3581"/>
                  </a:cubicBezTo>
                  <a:cubicBezTo>
                    <a:pt x="2928" y="3552"/>
                    <a:pt x="2986" y="3523"/>
                    <a:pt x="3030" y="3494"/>
                  </a:cubicBezTo>
                  <a:cubicBezTo>
                    <a:pt x="3079" y="3461"/>
                    <a:pt x="3137" y="3442"/>
                    <a:pt x="3196" y="3442"/>
                  </a:cubicBezTo>
                  <a:cubicBezTo>
                    <a:pt x="3242" y="3442"/>
                    <a:pt x="3290" y="3454"/>
                    <a:pt x="3334" y="3479"/>
                  </a:cubicBezTo>
                  <a:lnTo>
                    <a:pt x="3653" y="3653"/>
                  </a:lnTo>
                  <a:lnTo>
                    <a:pt x="4247" y="2624"/>
                  </a:lnTo>
                  <a:lnTo>
                    <a:pt x="3928" y="2450"/>
                  </a:lnTo>
                  <a:cubicBezTo>
                    <a:pt x="3827" y="2392"/>
                    <a:pt x="3784" y="2290"/>
                    <a:pt x="3784" y="2189"/>
                  </a:cubicBezTo>
                  <a:lnTo>
                    <a:pt x="3784" y="2102"/>
                  </a:lnTo>
                  <a:lnTo>
                    <a:pt x="3784" y="2001"/>
                  </a:lnTo>
                  <a:cubicBezTo>
                    <a:pt x="3784" y="1899"/>
                    <a:pt x="3827" y="1798"/>
                    <a:pt x="3928" y="1740"/>
                  </a:cubicBezTo>
                  <a:lnTo>
                    <a:pt x="4247" y="1566"/>
                  </a:lnTo>
                  <a:lnTo>
                    <a:pt x="3653" y="522"/>
                  </a:lnTo>
                  <a:lnTo>
                    <a:pt x="3334" y="710"/>
                  </a:lnTo>
                  <a:cubicBezTo>
                    <a:pt x="3290" y="736"/>
                    <a:pt x="3242" y="747"/>
                    <a:pt x="3196" y="747"/>
                  </a:cubicBezTo>
                  <a:cubicBezTo>
                    <a:pt x="3137" y="747"/>
                    <a:pt x="3079" y="728"/>
                    <a:pt x="3030" y="696"/>
                  </a:cubicBezTo>
                  <a:cubicBezTo>
                    <a:pt x="2986" y="667"/>
                    <a:pt x="2928" y="638"/>
                    <a:pt x="2885" y="609"/>
                  </a:cubicBezTo>
                  <a:cubicBezTo>
                    <a:pt x="2783" y="565"/>
                    <a:pt x="2725" y="464"/>
                    <a:pt x="2725" y="362"/>
                  </a:cubicBezTo>
                  <a:lnTo>
                    <a:pt x="2725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41"/>
          <p:cNvSpPr txBox="1">
            <a:spLocks noGrp="1"/>
          </p:cNvSpPr>
          <p:nvPr>
            <p:ph type="subTitle" idx="1"/>
          </p:nvPr>
        </p:nvSpPr>
        <p:spPr>
          <a:xfrm>
            <a:off x="336575" y="1681598"/>
            <a:ext cx="5336036" cy="33162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46050" indent="0">
              <a:lnSpc>
                <a:spcPct val="150000"/>
              </a:lnSpc>
              <a:buNone/>
            </a:pP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Type 1 diabetes,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insulin-dependent diabetes</a:t>
            </a:r>
          </a:p>
          <a:p>
            <a:pPr marL="146050" indent="0">
              <a:lnSpc>
                <a:spcPct val="150000"/>
              </a:lnSpc>
              <a:buNone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is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a chronic condition in which the pancreas produces little or no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insulin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. </a:t>
            </a:r>
            <a:endParaRPr lang="en-US" sz="1600" dirty="0" smtClean="0">
              <a:solidFill>
                <a:schemeClr val="bg2">
                  <a:lumMod val="50000"/>
                </a:schemeClr>
              </a:solidFill>
              <a:latin typeface="Alata" panose="020B0604020202020204" charset="0"/>
            </a:endParaRPr>
          </a:p>
          <a:p>
            <a:pPr marL="146050" indent="0">
              <a:lnSpc>
                <a:spcPct val="150000"/>
              </a:lnSpc>
              <a:buNone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Insulin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is a hormone needed to allow sugar (glucose) to enter cells to produce energy.</a:t>
            </a:r>
          </a:p>
          <a:p>
            <a:pPr marL="146050" indent="0">
              <a:lnSpc>
                <a:spcPct val="150000"/>
              </a:lnSpc>
              <a:buNone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This type usually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appears during childhood or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after birth ,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it can develop in adults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Alata" panose="020B0604020202020204" charset="0"/>
              </a:rPr>
              <a:t>.</a:t>
            </a:r>
            <a:endParaRPr lang="en-US" sz="1600" dirty="0">
              <a:solidFill>
                <a:schemeClr val="bg2">
                  <a:lumMod val="50000"/>
                </a:schemeClr>
              </a:solidFill>
              <a:latin typeface="Alata" panose="020B0604020202020204" charset="0"/>
            </a:endParaRPr>
          </a:p>
        </p:txBody>
      </p:sp>
      <p:sp>
        <p:nvSpPr>
          <p:cNvPr id="710" name="Google Shape;710;p41"/>
          <p:cNvSpPr txBox="1">
            <a:spLocks noGrp="1"/>
          </p:cNvSpPr>
          <p:nvPr>
            <p:ph type="title"/>
          </p:nvPr>
        </p:nvSpPr>
        <p:spPr>
          <a:xfrm>
            <a:off x="276275" y="885721"/>
            <a:ext cx="4295726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Diabetes </a:t>
            </a:r>
            <a:r>
              <a:rPr lang="en" dirty="0" smtClean="0">
                <a:solidFill>
                  <a:schemeClr val="tx1"/>
                </a:solidFill>
              </a:rPr>
              <a:t>type </a:t>
            </a:r>
            <a:r>
              <a:rPr lang="en" dirty="0">
                <a:solidFill>
                  <a:schemeClr val="tx1"/>
                </a:solidFill>
              </a:rPr>
              <a:t>I</a:t>
            </a:r>
            <a:endParaRPr dirty="0">
              <a:solidFill>
                <a:schemeClr val="tx1"/>
              </a:solidFill>
            </a:endParaRPr>
          </a:p>
        </p:txBody>
      </p:sp>
      <p:grpSp>
        <p:nvGrpSpPr>
          <p:cNvPr id="827" name="Google Shape;827;p41"/>
          <p:cNvGrpSpPr/>
          <p:nvPr/>
        </p:nvGrpSpPr>
        <p:grpSpPr>
          <a:xfrm>
            <a:off x="-25" y="0"/>
            <a:ext cx="9144020" cy="342900"/>
            <a:chOff x="-25" y="0"/>
            <a:chExt cx="9144020" cy="342900"/>
          </a:xfrm>
        </p:grpSpPr>
        <p:sp>
          <p:nvSpPr>
            <p:cNvPr id="828" name="Google Shape;828;p41"/>
            <p:cNvSpPr/>
            <p:nvPr/>
          </p:nvSpPr>
          <p:spPr>
            <a:xfrm>
              <a:off x="-25" y="0"/>
              <a:ext cx="9144020" cy="342900"/>
            </a:xfrm>
            <a:custGeom>
              <a:avLst/>
              <a:gdLst/>
              <a:ahLst/>
              <a:cxnLst/>
              <a:rect l="l" t="t" r="r" b="b"/>
              <a:pathLst>
                <a:path w="43778" h="1407" extrusionOk="0">
                  <a:moveTo>
                    <a:pt x="0" y="0"/>
                  </a:moveTo>
                  <a:lnTo>
                    <a:pt x="0" y="1406"/>
                  </a:lnTo>
                  <a:lnTo>
                    <a:pt x="43777" y="1406"/>
                  </a:lnTo>
                  <a:lnTo>
                    <a:pt x="437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29" name="Google Shape;829;p41"/>
            <p:cNvGrpSpPr/>
            <p:nvPr/>
          </p:nvGrpSpPr>
          <p:grpSpPr>
            <a:xfrm>
              <a:off x="215975" y="111150"/>
              <a:ext cx="642950" cy="120600"/>
              <a:chOff x="215975" y="152625"/>
              <a:chExt cx="642950" cy="120600"/>
            </a:xfrm>
          </p:grpSpPr>
          <p:sp>
            <p:nvSpPr>
              <p:cNvPr id="830" name="Google Shape;830;p41"/>
              <p:cNvSpPr/>
              <p:nvPr/>
            </p:nvSpPr>
            <p:spPr>
              <a:xfrm>
                <a:off x="215975" y="152625"/>
                <a:ext cx="120600" cy="1206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" name="Google Shape;831;p41"/>
              <p:cNvSpPr/>
              <p:nvPr/>
            </p:nvSpPr>
            <p:spPr>
              <a:xfrm>
                <a:off x="477150" y="152625"/>
                <a:ext cx="120600" cy="1206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" name="Google Shape;832;p41"/>
              <p:cNvSpPr/>
              <p:nvPr/>
            </p:nvSpPr>
            <p:spPr>
              <a:xfrm>
                <a:off x="738325" y="152625"/>
                <a:ext cx="120600" cy="1206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484" y="1218781"/>
            <a:ext cx="3267456" cy="328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73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9" grpId="0" uiExpand="1"/>
      <p:bldP spid="7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37"/>
          <p:cNvSpPr txBox="1">
            <a:spLocks noGrp="1"/>
          </p:cNvSpPr>
          <p:nvPr>
            <p:ph type="title"/>
          </p:nvPr>
        </p:nvSpPr>
        <p:spPr>
          <a:xfrm>
            <a:off x="472147" y="1907759"/>
            <a:ext cx="4144267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sz="4400" dirty="0">
                <a:solidFill>
                  <a:schemeClr val="bg2">
                    <a:lumMod val="50000"/>
                  </a:schemeClr>
                </a:solidFill>
              </a:rPr>
              <a:t>sings and symtoms of DM </a:t>
            </a:r>
            <a:r>
              <a:rPr lang="en" sz="4400" dirty="0" smtClean="0">
                <a:solidFill>
                  <a:schemeClr val="bg2">
                    <a:lumMod val="50000"/>
                  </a:schemeClr>
                </a:solidFill>
              </a:rPr>
              <a:t>1 </a:t>
            </a:r>
            <a:endParaRPr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00" name="Google Shape;500;p37"/>
          <p:cNvSpPr/>
          <p:nvPr/>
        </p:nvSpPr>
        <p:spPr>
          <a:xfrm>
            <a:off x="7959915" y="812711"/>
            <a:ext cx="116400" cy="1164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p37"/>
          <p:cNvSpPr/>
          <p:nvPr/>
        </p:nvSpPr>
        <p:spPr>
          <a:xfrm>
            <a:off x="8124171" y="812711"/>
            <a:ext cx="116400" cy="116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2" name="Google Shape;502;p37"/>
          <p:cNvSpPr/>
          <p:nvPr/>
        </p:nvSpPr>
        <p:spPr>
          <a:xfrm>
            <a:off x="8288427" y="812711"/>
            <a:ext cx="116400" cy="116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3" name="Google Shape;503;p37"/>
          <p:cNvGrpSpPr/>
          <p:nvPr/>
        </p:nvGrpSpPr>
        <p:grpSpPr>
          <a:xfrm>
            <a:off x="4195962" y="812731"/>
            <a:ext cx="4338518" cy="3791511"/>
            <a:chOff x="4195962" y="812731"/>
            <a:chExt cx="4338518" cy="3791511"/>
          </a:xfrm>
        </p:grpSpPr>
        <p:grpSp>
          <p:nvGrpSpPr>
            <p:cNvPr id="504" name="Google Shape;504;p37"/>
            <p:cNvGrpSpPr/>
            <p:nvPr/>
          </p:nvGrpSpPr>
          <p:grpSpPr>
            <a:xfrm>
              <a:off x="4470000" y="812731"/>
              <a:ext cx="3490051" cy="2287960"/>
              <a:chOff x="4849800" y="1060525"/>
              <a:chExt cx="2932816" cy="1922656"/>
            </a:xfrm>
          </p:grpSpPr>
          <p:sp>
            <p:nvSpPr>
              <p:cNvPr id="505" name="Google Shape;505;p37"/>
              <p:cNvSpPr/>
              <p:nvPr/>
            </p:nvSpPr>
            <p:spPr>
              <a:xfrm>
                <a:off x="5702118" y="1354752"/>
                <a:ext cx="412858" cy="1595400"/>
              </a:xfrm>
              <a:custGeom>
                <a:avLst/>
                <a:gdLst/>
                <a:ahLst/>
                <a:cxnLst/>
                <a:rect l="l" t="t" r="r" b="b"/>
                <a:pathLst>
                  <a:path w="5725" h="22123" extrusionOk="0">
                    <a:moveTo>
                      <a:pt x="5610" y="0"/>
                    </a:moveTo>
                    <a:cubicBezTo>
                      <a:pt x="3750" y="286"/>
                      <a:pt x="2663" y="1689"/>
                      <a:pt x="2233" y="4293"/>
                    </a:cubicBezTo>
                    <a:cubicBezTo>
                      <a:pt x="1890" y="6468"/>
                      <a:pt x="2062" y="9244"/>
                      <a:pt x="2233" y="11906"/>
                    </a:cubicBezTo>
                    <a:cubicBezTo>
                      <a:pt x="2491" y="16485"/>
                      <a:pt x="2748" y="20806"/>
                      <a:pt x="487" y="21293"/>
                    </a:cubicBezTo>
                    <a:cubicBezTo>
                      <a:pt x="316" y="21321"/>
                      <a:pt x="173" y="21350"/>
                      <a:pt x="1" y="21350"/>
                    </a:cubicBezTo>
                    <a:lnTo>
                      <a:pt x="58" y="22123"/>
                    </a:lnTo>
                    <a:cubicBezTo>
                      <a:pt x="173" y="22123"/>
                      <a:pt x="287" y="22094"/>
                      <a:pt x="402" y="22094"/>
                    </a:cubicBezTo>
                    <a:cubicBezTo>
                      <a:pt x="487" y="22065"/>
                      <a:pt x="573" y="22037"/>
                      <a:pt x="631" y="22037"/>
                    </a:cubicBezTo>
                    <a:cubicBezTo>
                      <a:pt x="3550" y="21407"/>
                      <a:pt x="3264" y="16771"/>
                      <a:pt x="2977" y="11848"/>
                    </a:cubicBezTo>
                    <a:cubicBezTo>
                      <a:pt x="2663" y="6668"/>
                      <a:pt x="2348" y="1288"/>
                      <a:pt x="5725" y="744"/>
                    </a:cubicBezTo>
                    <a:lnTo>
                      <a:pt x="561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" name="Google Shape;506;p37"/>
              <p:cNvSpPr/>
              <p:nvPr/>
            </p:nvSpPr>
            <p:spPr>
              <a:xfrm>
                <a:off x="5559765" y="1393045"/>
                <a:ext cx="1783260" cy="1590136"/>
              </a:xfrm>
              <a:custGeom>
                <a:avLst/>
                <a:gdLst/>
                <a:ahLst/>
                <a:cxnLst/>
                <a:rect l="l" t="t" r="r" b="b"/>
                <a:pathLst>
                  <a:path w="24728" h="22050" extrusionOk="0">
                    <a:moveTo>
                      <a:pt x="17788" y="1"/>
                    </a:moveTo>
                    <a:cubicBezTo>
                      <a:pt x="15721" y="1"/>
                      <a:pt x="13551" y="1179"/>
                      <a:pt x="12078" y="3733"/>
                    </a:cubicBezTo>
                    <a:cubicBezTo>
                      <a:pt x="11792" y="4247"/>
                      <a:pt x="11267" y="4533"/>
                      <a:pt x="10729" y="4533"/>
                    </a:cubicBezTo>
                    <a:cubicBezTo>
                      <a:pt x="10457" y="4533"/>
                      <a:pt x="10181" y="4459"/>
                      <a:pt x="9931" y="4306"/>
                    </a:cubicBezTo>
                    <a:cubicBezTo>
                      <a:pt x="8557" y="3481"/>
                      <a:pt x="7201" y="3115"/>
                      <a:pt x="5960" y="3115"/>
                    </a:cubicBezTo>
                    <a:cubicBezTo>
                      <a:pt x="2548" y="3115"/>
                      <a:pt x="0" y="5884"/>
                      <a:pt x="315" y="9514"/>
                    </a:cubicBezTo>
                    <a:cubicBezTo>
                      <a:pt x="687" y="13664"/>
                      <a:pt x="7384" y="19417"/>
                      <a:pt x="14024" y="21878"/>
                    </a:cubicBezTo>
                    <a:cubicBezTo>
                      <a:pt x="14337" y="21993"/>
                      <a:pt x="14665" y="22049"/>
                      <a:pt x="14991" y="22049"/>
                    </a:cubicBezTo>
                    <a:cubicBezTo>
                      <a:pt x="15794" y="22049"/>
                      <a:pt x="16585" y="21708"/>
                      <a:pt x="17115" y="21077"/>
                    </a:cubicBezTo>
                    <a:cubicBezTo>
                      <a:pt x="21694" y="15668"/>
                      <a:pt x="24727" y="7368"/>
                      <a:pt x="23010" y="3590"/>
                    </a:cubicBezTo>
                    <a:cubicBezTo>
                      <a:pt x="21975" y="1272"/>
                      <a:pt x="19936" y="1"/>
                      <a:pt x="1778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37"/>
              <p:cNvSpPr/>
              <p:nvPr/>
            </p:nvSpPr>
            <p:spPr>
              <a:xfrm>
                <a:off x="5451954" y="1248455"/>
                <a:ext cx="1794077" cy="1507348"/>
              </a:xfrm>
              <a:custGeom>
                <a:avLst/>
                <a:gdLst/>
                <a:ahLst/>
                <a:cxnLst/>
                <a:rect l="l" t="t" r="r" b="b"/>
                <a:pathLst>
                  <a:path w="24878" h="20902" extrusionOk="0">
                    <a:moveTo>
                      <a:pt x="18912" y="0"/>
                    </a:moveTo>
                    <a:cubicBezTo>
                      <a:pt x="16974" y="0"/>
                      <a:pt x="15119" y="985"/>
                      <a:pt x="13801" y="2476"/>
                    </a:cubicBezTo>
                    <a:cubicBezTo>
                      <a:pt x="13086" y="3306"/>
                      <a:pt x="12485" y="4250"/>
                      <a:pt x="12056" y="5280"/>
                    </a:cubicBezTo>
                    <a:cubicBezTo>
                      <a:pt x="10056" y="3479"/>
                      <a:pt x="7989" y="2708"/>
                      <a:pt x="6148" y="2708"/>
                    </a:cubicBezTo>
                    <a:cubicBezTo>
                      <a:pt x="2667" y="2708"/>
                      <a:pt x="0" y="5467"/>
                      <a:pt x="150" y="9230"/>
                    </a:cubicBezTo>
                    <a:cubicBezTo>
                      <a:pt x="265" y="12006"/>
                      <a:pt x="2440" y="14524"/>
                      <a:pt x="4300" y="16385"/>
                    </a:cubicBezTo>
                    <a:cubicBezTo>
                      <a:pt x="5988" y="18102"/>
                      <a:pt x="7963" y="20048"/>
                      <a:pt x="10367" y="20620"/>
                    </a:cubicBezTo>
                    <a:cubicBezTo>
                      <a:pt x="11144" y="20811"/>
                      <a:pt x="11906" y="20901"/>
                      <a:pt x="12651" y="20901"/>
                    </a:cubicBezTo>
                    <a:cubicBezTo>
                      <a:pt x="18933" y="20901"/>
                      <a:pt x="23912" y="14508"/>
                      <a:pt x="24705" y="8572"/>
                    </a:cubicBezTo>
                    <a:cubicBezTo>
                      <a:pt x="24848" y="7599"/>
                      <a:pt x="24877" y="6597"/>
                      <a:pt x="24791" y="5595"/>
                    </a:cubicBezTo>
                    <a:cubicBezTo>
                      <a:pt x="24734" y="5080"/>
                      <a:pt x="24620" y="4565"/>
                      <a:pt x="24476" y="4078"/>
                    </a:cubicBezTo>
                    <a:cubicBezTo>
                      <a:pt x="23875" y="2333"/>
                      <a:pt x="22530" y="959"/>
                      <a:pt x="20813" y="329"/>
                    </a:cubicBezTo>
                    <a:cubicBezTo>
                      <a:pt x="20181" y="105"/>
                      <a:pt x="19542" y="0"/>
                      <a:pt x="189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37"/>
              <p:cNvSpPr/>
              <p:nvPr/>
            </p:nvSpPr>
            <p:spPr>
              <a:xfrm>
                <a:off x="6443092" y="1464510"/>
                <a:ext cx="359133" cy="270143"/>
              </a:xfrm>
              <a:custGeom>
                <a:avLst/>
                <a:gdLst/>
                <a:ahLst/>
                <a:cxnLst/>
                <a:rect l="l" t="t" r="r" b="b"/>
                <a:pathLst>
                  <a:path w="4980" h="3746" extrusionOk="0">
                    <a:moveTo>
                      <a:pt x="4469" y="1"/>
                    </a:moveTo>
                    <a:cubicBezTo>
                      <a:pt x="4393" y="1"/>
                      <a:pt x="4315" y="17"/>
                      <a:pt x="4236" y="52"/>
                    </a:cubicBezTo>
                    <a:cubicBezTo>
                      <a:pt x="3749" y="224"/>
                      <a:pt x="3291" y="539"/>
                      <a:pt x="2919" y="939"/>
                    </a:cubicBezTo>
                    <a:cubicBezTo>
                      <a:pt x="2461" y="1397"/>
                      <a:pt x="2032" y="1855"/>
                      <a:pt x="1632" y="2370"/>
                    </a:cubicBezTo>
                    <a:cubicBezTo>
                      <a:pt x="1317" y="2800"/>
                      <a:pt x="859" y="3143"/>
                      <a:pt x="344" y="3372"/>
                    </a:cubicBezTo>
                    <a:cubicBezTo>
                      <a:pt x="286" y="3372"/>
                      <a:pt x="201" y="3401"/>
                      <a:pt x="143" y="3429"/>
                    </a:cubicBezTo>
                    <a:cubicBezTo>
                      <a:pt x="57" y="3486"/>
                      <a:pt x="0" y="3572"/>
                      <a:pt x="29" y="3658"/>
                    </a:cubicBezTo>
                    <a:cubicBezTo>
                      <a:pt x="158" y="3714"/>
                      <a:pt x="300" y="3745"/>
                      <a:pt x="445" y="3745"/>
                    </a:cubicBezTo>
                    <a:cubicBezTo>
                      <a:pt x="525" y="3745"/>
                      <a:pt x="606" y="3736"/>
                      <a:pt x="687" y="3715"/>
                    </a:cubicBezTo>
                    <a:cubicBezTo>
                      <a:pt x="1832" y="3458"/>
                      <a:pt x="2605" y="2485"/>
                      <a:pt x="3578" y="1855"/>
                    </a:cubicBezTo>
                    <a:cubicBezTo>
                      <a:pt x="4007" y="1569"/>
                      <a:pt x="4522" y="1340"/>
                      <a:pt x="4837" y="853"/>
                    </a:cubicBezTo>
                    <a:cubicBezTo>
                      <a:pt x="4951" y="653"/>
                      <a:pt x="4980" y="424"/>
                      <a:pt x="4894" y="224"/>
                    </a:cubicBezTo>
                    <a:cubicBezTo>
                      <a:pt x="4795" y="85"/>
                      <a:pt x="4640" y="1"/>
                      <a:pt x="44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37"/>
              <p:cNvSpPr/>
              <p:nvPr/>
            </p:nvSpPr>
            <p:spPr>
              <a:xfrm>
                <a:off x="5629932" y="1721959"/>
                <a:ext cx="267114" cy="403988"/>
              </a:xfrm>
              <a:custGeom>
                <a:avLst/>
                <a:gdLst/>
                <a:ahLst/>
                <a:cxnLst/>
                <a:rect l="l" t="t" r="r" b="b"/>
                <a:pathLst>
                  <a:path w="3704" h="5602" extrusionOk="0">
                    <a:moveTo>
                      <a:pt x="3355" y="1"/>
                    </a:moveTo>
                    <a:cubicBezTo>
                      <a:pt x="2798" y="1"/>
                      <a:pt x="1682" y="823"/>
                      <a:pt x="1517" y="947"/>
                    </a:cubicBezTo>
                    <a:cubicBezTo>
                      <a:pt x="773" y="1605"/>
                      <a:pt x="286" y="2521"/>
                      <a:pt x="143" y="3522"/>
                    </a:cubicBezTo>
                    <a:cubicBezTo>
                      <a:pt x="0" y="4095"/>
                      <a:pt x="86" y="4696"/>
                      <a:pt x="315" y="5240"/>
                    </a:cubicBezTo>
                    <a:cubicBezTo>
                      <a:pt x="413" y="5410"/>
                      <a:pt x="593" y="5602"/>
                      <a:pt x="786" y="5602"/>
                    </a:cubicBezTo>
                    <a:cubicBezTo>
                      <a:pt x="820" y="5602"/>
                      <a:pt x="854" y="5596"/>
                      <a:pt x="887" y="5583"/>
                    </a:cubicBezTo>
                    <a:cubicBezTo>
                      <a:pt x="1116" y="5497"/>
                      <a:pt x="1116" y="5268"/>
                      <a:pt x="1145" y="5068"/>
                    </a:cubicBezTo>
                    <a:cubicBezTo>
                      <a:pt x="1317" y="3866"/>
                      <a:pt x="1660" y="2607"/>
                      <a:pt x="2490" y="1719"/>
                    </a:cubicBezTo>
                    <a:cubicBezTo>
                      <a:pt x="2862" y="1405"/>
                      <a:pt x="3206" y="1090"/>
                      <a:pt x="3520" y="718"/>
                    </a:cubicBezTo>
                    <a:cubicBezTo>
                      <a:pt x="3578" y="632"/>
                      <a:pt x="3635" y="546"/>
                      <a:pt x="3664" y="460"/>
                    </a:cubicBezTo>
                    <a:cubicBezTo>
                      <a:pt x="3704" y="124"/>
                      <a:pt x="3571" y="1"/>
                      <a:pt x="335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" name="Google Shape;510;p37"/>
              <p:cNvSpPr/>
              <p:nvPr/>
            </p:nvSpPr>
            <p:spPr>
              <a:xfrm>
                <a:off x="5958051" y="1678330"/>
                <a:ext cx="123894" cy="63461"/>
              </a:xfrm>
              <a:custGeom>
                <a:avLst/>
                <a:gdLst/>
                <a:ahLst/>
                <a:cxnLst/>
                <a:rect l="l" t="t" r="r" b="b"/>
                <a:pathLst>
                  <a:path w="1718" h="880" extrusionOk="0">
                    <a:moveTo>
                      <a:pt x="934" y="0"/>
                    </a:moveTo>
                    <a:cubicBezTo>
                      <a:pt x="718" y="0"/>
                      <a:pt x="507" y="41"/>
                      <a:pt x="373" y="92"/>
                    </a:cubicBezTo>
                    <a:cubicBezTo>
                      <a:pt x="230" y="121"/>
                      <a:pt x="87" y="235"/>
                      <a:pt x="29" y="378"/>
                    </a:cubicBezTo>
                    <a:cubicBezTo>
                      <a:pt x="1" y="493"/>
                      <a:pt x="87" y="665"/>
                      <a:pt x="201" y="722"/>
                    </a:cubicBezTo>
                    <a:cubicBezTo>
                      <a:pt x="258" y="779"/>
                      <a:pt x="344" y="808"/>
                      <a:pt x="430" y="836"/>
                    </a:cubicBezTo>
                    <a:cubicBezTo>
                      <a:pt x="587" y="865"/>
                      <a:pt x="738" y="879"/>
                      <a:pt x="888" y="879"/>
                    </a:cubicBezTo>
                    <a:cubicBezTo>
                      <a:pt x="1038" y="879"/>
                      <a:pt x="1188" y="865"/>
                      <a:pt x="1346" y="836"/>
                    </a:cubicBezTo>
                    <a:cubicBezTo>
                      <a:pt x="1432" y="836"/>
                      <a:pt x="1518" y="808"/>
                      <a:pt x="1603" y="750"/>
                    </a:cubicBezTo>
                    <a:cubicBezTo>
                      <a:pt x="1661" y="722"/>
                      <a:pt x="1718" y="636"/>
                      <a:pt x="1718" y="550"/>
                    </a:cubicBezTo>
                    <a:cubicBezTo>
                      <a:pt x="1718" y="128"/>
                      <a:pt x="1319" y="0"/>
                      <a:pt x="93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37"/>
              <p:cNvSpPr/>
              <p:nvPr/>
            </p:nvSpPr>
            <p:spPr>
              <a:xfrm>
                <a:off x="4849800" y="1905995"/>
                <a:ext cx="338508" cy="280599"/>
              </a:xfrm>
              <a:custGeom>
                <a:avLst/>
                <a:gdLst/>
                <a:ahLst/>
                <a:cxnLst/>
                <a:rect l="l" t="t" r="r" b="b"/>
                <a:pathLst>
                  <a:path w="4694" h="3891" extrusionOk="0">
                    <a:moveTo>
                      <a:pt x="2539" y="0"/>
                    </a:moveTo>
                    <a:cubicBezTo>
                      <a:pt x="2391" y="0"/>
                      <a:pt x="2241" y="18"/>
                      <a:pt x="2089" y="55"/>
                    </a:cubicBezTo>
                    <a:cubicBezTo>
                      <a:pt x="401" y="398"/>
                      <a:pt x="0" y="2630"/>
                      <a:pt x="1460" y="3575"/>
                    </a:cubicBezTo>
                    <a:cubicBezTo>
                      <a:pt x="1797" y="3793"/>
                      <a:pt x="2156" y="3891"/>
                      <a:pt x="2504" y="3891"/>
                    </a:cubicBezTo>
                    <a:cubicBezTo>
                      <a:pt x="3660" y="3891"/>
                      <a:pt x="4694" y="2812"/>
                      <a:pt x="4408" y="1514"/>
                    </a:cubicBezTo>
                    <a:cubicBezTo>
                      <a:pt x="4211" y="631"/>
                      <a:pt x="3426" y="0"/>
                      <a:pt x="253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37"/>
              <p:cNvSpPr/>
              <p:nvPr/>
            </p:nvSpPr>
            <p:spPr>
              <a:xfrm>
                <a:off x="4913765" y="1944577"/>
                <a:ext cx="239350" cy="197956"/>
              </a:xfrm>
              <a:custGeom>
                <a:avLst/>
                <a:gdLst/>
                <a:ahLst/>
                <a:cxnLst/>
                <a:rect l="l" t="t" r="r" b="b"/>
                <a:pathLst>
                  <a:path w="3319" h="2745" extrusionOk="0">
                    <a:moveTo>
                      <a:pt x="1782" y="0"/>
                    </a:moveTo>
                    <a:cubicBezTo>
                      <a:pt x="1684" y="0"/>
                      <a:pt x="1586" y="11"/>
                      <a:pt x="1489" y="35"/>
                    </a:cubicBezTo>
                    <a:cubicBezTo>
                      <a:pt x="287" y="292"/>
                      <a:pt x="0" y="1866"/>
                      <a:pt x="1031" y="2525"/>
                    </a:cubicBezTo>
                    <a:cubicBezTo>
                      <a:pt x="1269" y="2677"/>
                      <a:pt x="1522" y="2745"/>
                      <a:pt x="1767" y="2745"/>
                    </a:cubicBezTo>
                    <a:cubicBezTo>
                      <a:pt x="2585" y="2745"/>
                      <a:pt x="3318" y="1990"/>
                      <a:pt x="3120" y="1065"/>
                    </a:cubicBezTo>
                    <a:cubicBezTo>
                      <a:pt x="2972" y="447"/>
                      <a:pt x="2397" y="0"/>
                      <a:pt x="1782" y="0"/>
                    </a:cubicBezTo>
                    <a:close/>
                  </a:path>
                </a:pathLst>
              </a:custGeom>
              <a:solidFill>
                <a:srgbClr val="A2C6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513;p37"/>
              <p:cNvSpPr/>
              <p:nvPr/>
            </p:nvSpPr>
            <p:spPr>
              <a:xfrm>
                <a:off x="5045879" y="2005225"/>
                <a:ext cx="660501" cy="945572"/>
              </a:xfrm>
              <a:custGeom>
                <a:avLst/>
                <a:gdLst/>
                <a:ahLst/>
                <a:cxnLst/>
                <a:rect l="l" t="t" r="r" b="b"/>
                <a:pathLst>
                  <a:path w="9159" h="13112" extrusionOk="0">
                    <a:moveTo>
                      <a:pt x="1073" y="0"/>
                    </a:moveTo>
                    <a:cubicBezTo>
                      <a:pt x="694" y="0"/>
                      <a:pt x="324" y="101"/>
                      <a:pt x="0" y="281"/>
                    </a:cubicBezTo>
                    <a:lnTo>
                      <a:pt x="401" y="911"/>
                    </a:lnTo>
                    <a:cubicBezTo>
                      <a:pt x="607" y="808"/>
                      <a:pt x="833" y="756"/>
                      <a:pt x="1062" y="756"/>
                    </a:cubicBezTo>
                    <a:cubicBezTo>
                      <a:pt x="1215" y="756"/>
                      <a:pt x="1368" y="779"/>
                      <a:pt x="1517" y="825"/>
                    </a:cubicBezTo>
                    <a:cubicBezTo>
                      <a:pt x="2204" y="1083"/>
                      <a:pt x="3234" y="1855"/>
                      <a:pt x="4264" y="4402"/>
                    </a:cubicBezTo>
                    <a:cubicBezTo>
                      <a:pt x="4722" y="5662"/>
                      <a:pt x="5123" y="6950"/>
                      <a:pt x="5438" y="8237"/>
                    </a:cubicBezTo>
                    <a:cubicBezTo>
                      <a:pt x="6128" y="10861"/>
                      <a:pt x="6712" y="13112"/>
                      <a:pt x="8912" y="13112"/>
                    </a:cubicBezTo>
                    <a:cubicBezTo>
                      <a:pt x="8992" y="13112"/>
                      <a:pt x="9074" y="13109"/>
                      <a:pt x="9158" y="13103"/>
                    </a:cubicBezTo>
                    <a:lnTo>
                      <a:pt x="9130" y="12330"/>
                    </a:lnTo>
                    <a:cubicBezTo>
                      <a:pt x="9055" y="12336"/>
                      <a:pt x="8983" y="12339"/>
                      <a:pt x="8914" y="12339"/>
                    </a:cubicBezTo>
                    <a:cubicBezTo>
                      <a:pt x="7372" y="12339"/>
                      <a:pt x="6921" y="10830"/>
                      <a:pt x="6182" y="8037"/>
                    </a:cubicBezTo>
                    <a:cubicBezTo>
                      <a:pt x="5867" y="6721"/>
                      <a:pt x="5466" y="5404"/>
                      <a:pt x="4980" y="4116"/>
                    </a:cubicBezTo>
                    <a:cubicBezTo>
                      <a:pt x="4064" y="1855"/>
                      <a:pt x="2976" y="482"/>
                      <a:pt x="1746" y="110"/>
                    </a:cubicBezTo>
                    <a:cubicBezTo>
                      <a:pt x="1523" y="35"/>
                      <a:pt x="1296" y="0"/>
                      <a:pt x="10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37"/>
              <p:cNvSpPr/>
              <p:nvPr/>
            </p:nvSpPr>
            <p:spPr>
              <a:xfrm>
                <a:off x="7028584" y="2256616"/>
                <a:ext cx="317883" cy="720357"/>
              </a:xfrm>
              <a:custGeom>
                <a:avLst/>
                <a:gdLst/>
                <a:ahLst/>
                <a:cxnLst/>
                <a:rect l="l" t="t" r="r" b="b"/>
                <a:pathLst>
                  <a:path w="4408" h="9989" extrusionOk="0">
                    <a:moveTo>
                      <a:pt x="4207" y="1"/>
                    </a:moveTo>
                    <a:lnTo>
                      <a:pt x="3435" y="29"/>
                    </a:lnTo>
                    <a:cubicBezTo>
                      <a:pt x="3692" y="7585"/>
                      <a:pt x="1861" y="8930"/>
                      <a:pt x="0" y="9216"/>
                    </a:cubicBezTo>
                    <a:lnTo>
                      <a:pt x="115" y="9989"/>
                    </a:lnTo>
                    <a:cubicBezTo>
                      <a:pt x="3206" y="9474"/>
                      <a:pt x="4408" y="6497"/>
                      <a:pt x="42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" name="Google Shape;515;p37"/>
              <p:cNvSpPr/>
              <p:nvPr/>
            </p:nvSpPr>
            <p:spPr>
              <a:xfrm>
                <a:off x="6106679" y="1351435"/>
                <a:ext cx="934971" cy="1630592"/>
              </a:xfrm>
              <a:custGeom>
                <a:avLst/>
                <a:gdLst/>
                <a:ahLst/>
                <a:cxnLst/>
                <a:rect l="l" t="t" r="r" b="b"/>
                <a:pathLst>
                  <a:path w="12965" h="22611" extrusionOk="0">
                    <a:moveTo>
                      <a:pt x="556" y="0"/>
                    </a:moveTo>
                    <a:cubicBezTo>
                      <a:pt x="376" y="0"/>
                      <a:pt x="191" y="15"/>
                      <a:pt x="0" y="46"/>
                    </a:cubicBezTo>
                    <a:lnTo>
                      <a:pt x="115" y="790"/>
                    </a:lnTo>
                    <a:cubicBezTo>
                      <a:pt x="253" y="768"/>
                      <a:pt x="387" y="757"/>
                      <a:pt x="518" y="757"/>
                    </a:cubicBezTo>
                    <a:cubicBezTo>
                      <a:pt x="3436" y="757"/>
                      <a:pt x="4722" y="6118"/>
                      <a:pt x="5982" y="11322"/>
                    </a:cubicBezTo>
                    <a:cubicBezTo>
                      <a:pt x="7292" y="16871"/>
                      <a:pt x="8684" y="22610"/>
                      <a:pt x="12249" y="22610"/>
                    </a:cubicBezTo>
                    <a:cubicBezTo>
                      <a:pt x="12343" y="22610"/>
                      <a:pt x="12438" y="22606"/>
                      <a:pt x="12536" y="22598"/>
                    </a:cubicBezTo>
                    <a:cubicBezTo>
                      <a:pt x="12679" y="22569"/>
                      <a:pt x="12822" y="22569"/>
                      <a:pt x="12965" y="22541"/>
                    </a:cubicBezTo>
                    <a:lnTo>
                      <a:pt x="12822" y="21768"/>
                    </a:lnTo>
                    <a:cubicBezTo>
                      <a:pt x="12736" y="21768"/>
                      <a:pt x="12593" y="21797"/>
                      <a:pt x="12478" y="21797"/>
                    </a:cubicBezTo>
                    <a:cubicBezTo>
                      <a:pt x="12401" y="21804"/>
                      <a:pt x="12324" y="21807"/>
                      <a:pt x="12248" y="21807"/>
                    </a:cubicBezTo>
                    <a:cubicBezTo>
                      <a:pt x="9265" y="21807"/>
                      <a:pt x="7981" y="16369"/>
                      <a:pt x="6697" y="11122"/>
                    </a:cubicBezTo>
                    <a:cubicBezTo>
                      <a:pt x="5391" y="5651"/>
                      <a:pt x="4033" y="0"/>
                      <a:pt x="5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" name="Google Shape;516;p37"/>
              <p:cNvSpPr/>
              <p:nvPr/>
            </p:nvSpPr>
            <p:spPr>
              <a:xfrm>
                <a:off x="6847580" y="1168841"/>
                <a:ext cx="220888" cy="660646"/>
              </a:xfrm>
              <a:custGeom>
                <a:avLst/>
                <a:gdLst/>
                <a:ahLst/>
                <a:cxnLst/>
                <a:rect l="l" t="t" r="r" b="b"/>
                <a:pathLst>
                  <a:path w="3063" h="9161" extrusionOk="0">
                    <a:moveTo>
                      <a:pt x="2967" y="1"/>
                    </a:moveTo>
                    <a:cubicBezTo>
                      <a:pt x="2171" y="1"/>
                      <a:pt x="1409" y="341"/>
                      <a:pt x="859" y="947"/>
                    </a:cubicBezTo>
                    <a:cubicBezTo>
                      <a:pt x="172" y="1805"/>
                      <a:pt x="1" y="3179"/>
                      <a:pt x="373" y="4925"/>
                    </a:cubicBezTo>
                    <a:cubicBezTo>
                      <a:pt x="630" y="6270"/>
                      <a:pt x="945" y="7701"/>
                      <a:pt x="1403" y="9160"/>
                    </a:cubicBezTo>
                    <a:lnTo>
                      <a:pt x="1889" y="9017"/>
                    </a:lnTo>
                    <a:cubicBezTo>
                      <a:pt x="1460" y="7586"/>
                      <a:pt x="1145" y="6155"/>
                      <a:pt x="859" y="4839"/>
                    </a:cubicBezTo>
                    <a:cubicBezTo>
                      <a:pt x="544" y="3236"/>
                      <a:pt x="659" y="1977"/>
                      <a:pt x="1260" y="1262"/>
                    </a:cubicBezTo>
                    <a:cubicBezTo>
                      <a:pt x="1695" y="772"/>
                      <a:pt x="2311" y="515"/>
                      <a:pt x="2960" y="515"/>
                    </a:cubicBezTo>
                    <a:cubicBezTo>
                      <a:pt x="2994" y="515"/>
                      <a:pt x="3028" y="516"/>
                      <a:pt x="3063" y="517"/>
                    </a:cubicBezTo>
                    <a:lnTo>
                      <a:pt x="3063" y="2"/>
                    </a:lnTo>
                    <a:cubicBezTo>
                      <a:pt x="3031" y="1"/>
                      <a:pt x="2999" y="1"/>
                      <a:pt x="296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37"/>
              <p:cNvSpPr/>
              <p:nvPr/>
            </p:nvSpPr>
            <p:spPr>
              <a:xfrm>
                <a:off x="6932170" y="1814987"/>
                <a:ext cx="759587" cy="478844"/>
              </a:xfrm>
              <a:custGeom>
                <a:avLst/>
                <a:gdLst/>
                <a:ahLst/>
                <a:cxnLst/>
                <a:rect l="l" t="t" r="r" b="b"/>
                <a:pathLst>
                  <a:path w="10533" h="6640" extrusionOk="0">
                    <a:moveTo>
                      <a:pt x="974" y="0"/>
                    </a:moveTo>
                    <a:lnTo>
                      <a:pt x="1" y="286"/>
                    </a:lnTo>
                    <a:cubicBezTo>
                      <a:pt x="1317" y="4551"/>
                      <a:pt x="3006" y="6611"/>
                      <a:pt x="5210" y="6640"/>
                    </a:cubicBezTo>
                    <a:cubicBezTo>
                      <a:pt x="5381" y="6640"/>
                      <a:pt x="5582" y="6640"/>
                      <a:pt x="5782" y="6583"/>
                    </a:cubicBezTo>
                    <a:cubicBezTo>
                      <a:pt x="7700" y="6296"/>
                      <a:pt x="9274" y="4236"/>
                      <a:pt x="10533" y="372"/>
                    </a:cubicBezTo>
                    <a:lnTo>
                      <a:pt x="9560" y="57"/>
                    </a:lnTo>
                    <a:cubicBezTo>
                      <a:pt x="8367" y="3750"/>
                      <a:pt x="6892" y="5610"/>
                      <a:pt x="5247" y="5610"/>
                    </a:cubicBezTo>
                    <a:cubicBezTo>
                      <a:pt x="5235" y="5610"/>
                      <a:pt x="5222" y="5610"/>
                      <a:pt x="5210" y="5610"/>
                    </a:cubicBezTo>
                    <a:cubicBezTo>
                      <a:pt x="3550" y="5610"/>
                      <a:pt x="2119" y="3721"/>
                      <a:pt x="97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" name="Google Shape;518;p37"/>
              <p:cNvSpPr/>
              <p:nvPr/>
            </p:nvSpPr>
            <p:spPr>
              <a:xfrm>
                <a:off x="7565838" y="1173024"/>
                <a:ext cx="216778" cy="664684"/>
              </a:xfrm>
              <a:custGeom>
                <a:avLst/>
                <a:gdLst/>
                <a:ahLst/>
                <a:cxnLst/>
                <a:rect l="l" t="t" r="r" b="b"/>
                <a:pathLst>
                  <a:path w="3006" h="9217" extrusionOk="0">
                    <a:moveTo>
                      <a:pt x="89" y="0"/>
                    </a:moveTo>
                    <a:cubicBezTo>
                      <a:pt x="60" y="0"/>
                      <a:pt x="30" y="1"/>
                      <a:pt x="0" y="2"/>
                    </a:cubicBezTo>
                    <a:lnTo>
                      <a:pt x="0" y="517"/>
                    </a:lnTo>
                    <a:cubicBezTo>
                      <a:pt x="32" y="515"/>
                      <a:pt x="63" y="515"/>
                      <a:pt x="94" y="515"/>
                    </a:cubicBezTo>
                    <a:cubicBezTo>
                      <a:pt x="747" y="515"/>
                      <a:pt x="1365" y="798"/>
                      <a:pt x="1774" y="1289"/>
                    </a:cubicBezTo>
                    <a:cubicBezTo>
                      <a:pt x="2375" y="2062"/>
                      <a:pt x="2490" y="3293"/>
                      <a:pt x="2147" y="4867"/>
                    </a:cubicBezTo>
                    <a:cubicBezTo>
                      <a:pt x="1832" y="6183"/>
                      <a:pt x="1488" y="7614"/>
                      <a:pt x="1030" y="9045"/>
                    </a:cubicBezTo>
                    <a:lnTo>
                      <a:pt x="1488" y="9217"/>
                    </a:lnTo>
                    <a:cubicBezTo>
                      <a:pt x="1975" y="7757"/>
                      <a:pt x="2318" y="6326"/>
                      <a:pt x="2604" y="4981"/>
                    </a:cubicBezTo>
                    <a:cubicBezTo>
                      <a:pt x="3005" y="3236"/>
                      <a:pt x="2862" y="1862"/>
                      <a:pt x="2175" y="975"/>
                    </a:cubicBezTo>
                    <a:cubicBezTo>
                      <a:pt x="1651" y="368"/>
                      <a:pt x="887" y="0"/>
                      <a:pt x="8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" name="Google Shape;519;p37"/>
              <p:cNvSpPr/>
              <p:nvPr/>
            </p:nvSpPr>
            <p:spPr>
              <a:xfrm>
                <a:off x="7002410" y="1152471"/>
                <a:ext cx="66057" cy="84663"/>
              </a:xfrm>
              <a:custGeom>
                <a:avLst/>
                <a:gdLst/>
                <a:ahLst/>
                <a:cxnLst/>
                <a:rect l="l" t="t" r="r" b="b"/>
                <a:pathLst>
                  <a:path w="916" h="1174" extrusionOk="0">
                    <a:moveTo>
                      <a:pt x="744" y="0"/>
                    </a:moveTo>
                    <a:lnTo>
                      <a:pt x="0" y="115"/>
                    </a:lnTo>
                    <a:lnTo>
                      <a:pt x="143" y="1174"/>
                    </a:lnTo>
                    <a:lnTo>
                      <a:pt x="916" y="1031"/>
                    </a:lnTo>
                    <a:lnTo>
                      <a:pt x="74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520;p37"/>
              <p:cNvSpPr/>
              <p:nvPr/>
            </p:nvSpPr>
            <p:spPr>
              <a:xfrm>
                <a:off x="7056063" y="1115044"/>
                <a:ext cx="165143" cy="134711"/>
              </a:xfrm>
              <a:custGeom>
                <a:avLst/>
                <a:gdLst/>
                <a:ahLst/>
                <a:cxnLst/>
                <a:rect l="l" t="t" r="r" b="b"/>
                <a:pathLst>
                  <a:path w="2290" h="1868" extrusionOk="0">
                    <a:moveTo>
                      <a:pt x="721" y="0"/>
                    </a:moveTo>
                    <a:cubicBezTo>
                      <a:pt x="467" y="0"/>
                      <a:pt x="233" y="131"/>
                      <a:pt x="0" y="519"/>
                    </a:cubicBezTo>
                    <a:lnTo>
                      <a:pt x="57" y="806"/>
                    </a:lnTo>
                    <a:lnTo>
                      <a:pt x="115" y="1235"/>
                    </a:lnTo>
                    <a:lnTo>
                      <a:pt x="172" y="1550"/>
                    </a:lnTo>
                    <a:cubicBezTo>
                      <a:pt x="420" y="1779"/>
                      <a:pt x="630" y="1868"/>
                      <a:pt x="818" y="1868"/>
                    </a:cubicBezTo>
                    <a:cubicBezTo>
                      <a:pt x="913" y="1868"/>
                      <a:pt x="1002" y="1845"/>
                      <a:pt x="1088" y="1807"/>
                    </a:cubicBezTo>
                    <a:cubicBezTo>
                      <a:pt x="1345" y="1664"/>
                      <a:pt x="2232" y="1263"/>
                      <a:pt x="2290" y="777"/>
                    </a:cubicBezTo>
                    <a:cubicBezTo>
                      <a:pt x="2290" y="748"/>
                      <a:pt x="2290" y="720"/>
                      <a:pt x="2290" y="691"/>
                    </a:cubicBezTo>
                    <a:cubicBezTo>
                      <a:pt x="2290" y="662"/>
                      <a:pt x="2261" y="634"/>
                      <a:pt x="2261" y="605"/>
                    </a:cubicBezTo>
                    <a:cubicBezTo>
                      <a:pt x="2061" y="147"/>
                      <a:pt x="1088" y="33"/>
                      <a:pt x="801" y="4"/>
                    </a:cubicBezTo>
                    <a:cubicBezTo>
                      <a:pt x="774" y="2"/>
                      <a:pt x="748" y="0"/>
                      <a:pt x="7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" name="Google Shape;521;p37"/>
              <p:cNvSpPr/>
              <p:nvPr/>
            </p:nvSpPr>
            <p:spPr>
              <a:xfrm>
                <a:off x="7072577" y="1060525"/>
                <a:ext cx="288965" cy="163268"/>
              </a:xfrm>
              <a:custGeom>
                <a:avLst/>
                <a:gdLst/>
                <a:ahLst/>
                <a:cxnLst/>
                <a:rect l="l" t="t" r="r" b="b"/>
                <a:pathLst>
                  <a:path w="4007" h="2264" extrusionOk="0">
                    <a:moveTo>
                      <a:pt x="2369" y="1"/>
                    </a:moveTo>
                    <a:cubicBezTo>
                      <a:pt x="2196" y="1"/>
                      <a:pt x="2016" y="15"/>
                      <a:pt x="1832" y="45"/>
                    </a:cubicBezTo>
                    <a:cubicBezTo>
                      <a:pt x="773" y="188"/>
                      <a:pt x="0" y="817"/>
                      <a:pt x="115" y="1447"/>
                    </a:cubicBezTo>
                    <a:cubicBezTo>
                      <a:pt x="185" y="1943"/>
                      <a:pt x="842" y="2264"/>
                      <a:pt x="1648" y="2264"/>
                    </a:cubicBezTo>
                    <a:cubicBezTo>
                      <a:pt x="1819" y="2264"/>
                      <a:pt x="1996" y="2250"/>
                      <a:pt x="2175" y="2220"/>
                    </a:cubicBezTo>
                    <a:cubicBezTo>
                      <a:pt x="3234" y="2077"/>
                      <a:pt x="4007" y="1447"/>
                      <a:pt x="3892" y="817"/>
                    </a:cubicBezTo>
                    <a:cubicBezTo>
                      <a:pt x="3821" y="321"/>
                      <a:pt x="3185" y="1"/>
                      <a:pt x="236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37"/>
              <p:cNvSpPr/>
              <p:nvPr/>
            </p:nvSpPr>
            <p:spPr>
              <a:xfrm>
                <a:off x="7569948" y="1150380"/>
                <a:ext cx="66129" cy="84735"/>
              </a:xfrm>
              <a:custGeom>
                <a:avLst/>
                <a:gdLst/>
                <a:ahLst/>
                <a:cxnLst/>
                <a:rect l="l" t="t" r="r" b="b"/>
                <a:pathLst>
                  <a:path w="917" h="1175" extrusionOk="0">
                    <a:moveTo>
                      <a:pt x="172" y="1"/>
                    </a:moveTo>
                    <a:lnTo>
                      <a:pt x="0" y="1060"/>
                    </a:lnTo>
                    <a:lnTo>
                      <a:pt x="773" y="1174"/>
                    </a:lnTo>
                    <a:lnTo>
                      <a:pt x="916" y="115"/>
                    </a:lnTo>
                    <a:lnTo>
                      <a:pt x="17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37"/>
              <p:cNvSpPr/>
              <p:nvPr/>
            </p:nvSpPr>
            <p:spPr>
              <a:xfrm>
                <a:off x="7417211" y="1115044"/>
                <a:ext cx="163124" cy="134278"/>
              </a:xfrm>
              <a:custGeom>
                <a:avLst/>
                <a:gdLst/>
                <a:ahLst/>
                <a:cxnLst/>
                <a:rect l="l" t="t" r="r" b="b"/>
                <a:pathLst>
                  <a:path w="2262" h="1862" extrusionOk="0">
                    <a:moveTo>
                      <a:pt x="1541" y="0"/>
                    </a:moveTo>
                    <a:cubicBezTo>
                      <a:pt x="1514" y="0"/>
                      <a:pt x="1487" y="1"/>
                      <a:pt x="1460" y="4"/>
                    </a:cubicBezTo>
                    <a:cubicBezTo>
                      <a:pt x="1203" y="33"/>
                      <a:pt x="229" y="176"/>
                      <a:pt x="29" y="634"/>
                    </a:cubicBezTo>
                    <a:cubicBezTo>
                      <a:pt x="1" y="662"/>
                      <a:pt x="1" y="662"/>
                      <a:pt x="1" y="691"/>
                    </a:cubicBezTo>
                    <a:cubicBezTo>
                      <a:pt x="1" y="720"/>
                      <a:pt x="1" y="748"/>
                      <a:pt x="1" y="777"/>
                    </a:cubicBezTo>
                    <a:cubicBezTo>
                      <a:pt x="58" y="1292"/>
                      <a:pt x="945" y="1693"/>
                      <a:pt x="1203" y="1807"/>
                    </a:cubicBezTo>
                    <a:cubicBezTo>
                      <a:pt x="1291" y="1843"/>
                      <a:pt x="1380" y="1862"/>
                      <a:pt x="1470" y="1862"/>
                    </a:cubicBezTo>
                    <a:cubicBezTo>
                      <a:pt x="1671" y="1862"/>
                      <a:pt x="1881" y="1767"/>
                      <a:pt x="2118" y="1550"/>
                    </a:cubicBezTo>
                    <a:lnTo>
                      <a:pt x="2176" y="1235"/>
                    </a:lnTo>
                    <a:lnTo>
                      <a:pt x="2233" y="806"/>
                    </a:lnTo>
                    <a:lnTo>
                      <a:pt x="2261" y="491"/>
                    </a:lnTo>
                    <a:cubicBezTo>
                      <a:pt x="2028" y="128"/>
                      <a:pt x="1795" y="0"/>
                      <a:pt x="15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37"/>
              <p:cNvSpPr/>
              <p:nvPr/>
            </p:nvSpPr>
            <p:spPr>
              <a:xfrm>
                <a:off x="7276876" y="1061535"/>
                <a:ext cx="286946" cy="164206"/>
              </a:xfrm>
              <a:custGeom>
                <a:avLst/>
                <a:gdLst/>
                <a:ahLst/>
                <a:cxnLst/>
                <a:rect l="l" t="t" r="r" b="b"/>
                <a:pathLst>
                  <a:path w="3979" h="2277" extrusionOk="0">
                    <a:moveTo>
                      <a:pt x="1707" y="0"/>
                    </a:moveTo>
                    <a:cubicBezTo>
                      <a:pt x="861" y="0"/>
                      <a:pt x="160" y="347"/>
                      <a:pt x="86" y="861"/>
                    </a:cubicBezTo>
                    <a:cubicBezTo>
                      <a:pt x="0" y="1462"/>
                      <a:pt x="773" y="2091"/>
                      <a:pt x="1832" y="2234"/>
                    </a:cubicBezTo>
                    <a:cubicBezTo>
                      <a:pt x="2007" y="2263"/>
                      <a:pt x="2178" y="2276"/>
                      <a:pt x="2342" y="2276"/>
                    </a:cubicBezTo>
                    <a:cubicBezTo>
                      <a:pt x="3171" y="2276"/>
                      <a:pt x="3821" y="1930"/>
                      <a:pt x="3893" y="1404"/>
                    </a:cubicBezTo>
                    <a:cubicBezTo>
                      <a:pt x="3978" y="803"/>
                      <a:pt x="3206" y="202"/>
                      <a:pt x="2147" y="31"/>
                    </a:cubicBezTo>
                    <a:cubicBezTo>
                      <a:pt x="1998" y="10"/>
                      <a:pt x="1850" y="0"/>
                      <a:pt x="170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37"/>
              <p:cNvSpPr/>
              <p:nvPr/>
            </p:nvSpPr>
            <p:spPr>
              <a:xfrm>
                <a:off x="4913765" y="1955394"/>
                <a:ext cx="217066" cy="179638"/>
              </a:xfrm>
              <a:custGeom>
                <a:avLst/>
                <a:gdLst/>
                <a:ahLst/>
                <a:cxnLst/>
                <a:rect l="l" t="t" r="r" b="b"/>
                <a:pathLst>
                  <a:path w="3010" h="2491" extrusionOk="0">
                    <a:moveTo>
                      <a:pt x="1603" y="0"/>
                    </a:moveTo>
                    <a:cubicBezTo>
                      <a:pt x="1517" y="0"/>
                      <a:pt x="1431" y="9"/>
                      <a:pt x="1346" y="28"/>
                    </a:cubicBezTo>
                    <a:cubicBezTo>
                      <a:pt x="258" y="285"/>
                      <a:pt x="0" y="1688"/>
                      <a:pt x="945" y="2289"/>
                    </a:cubicBezTo>
                    <a:cubicBezTo>
                      <a:pt x="1164" y="2428"/>
                      <a:pt x="1396" y="2491"/>
                      <a:pt x="1619" y="2491"/>
                    </a:cubicBezTo>
                    <a:cubicBezTo>
                      <a:pt x="2358" y="2491"/>
                      <a:pt x="3010" y="1807"/>
                      <a:pt x="2834" y="972"/>
                    </a:cubicBezTo>
                    <a:cubicBezTo>
                      <a:pt x="2709" y="400"/>
                      <a:pt x="2173" y="0"/>
                      <a:pt x="16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26" name="Google Shape;526;p37"/>
            <p:cNvGrpSpPr/>
            <p:nvPr/>
          </p:nvGrpSpPr>
          <p:grpSpPr>
            <a:xfrm>
              <a:off x="7414457" y="2192098"/>
              <a:ext cx="849904" cy="2412145"/>
              <a:chOff x="6603185" y="2152793"/>
              <a:chExt cx="887165" cy="2517897"/>
            </a:xfrm>
          </p:grpSpPr>
          <p:sp>
            <p:nvSpPr>
              <p:cNvPr id="527" name="Google Shape;527;p37"/>
              <p:cNvSpPr/>
              <p:nvPr/>
            </p:nvSpPr>
            <p:spPr>
              <a:xfrm>
                <a:off x="6672660" y="2152793"/>
                <a:ext cx="522077" cy="436681"/>
              </a:xfrm>
              <a:custGeom>
                <a:avLst/>
                <a:gdLst/>
                <a:ahLst/>
                <a:cxnLst/>
                <a:rect l="l" t="t" r="r" b="b"/>
                <a:pathLst>
                  <a:path w="4952" h="4142" extrusionOk="0">
                    <a:moveTo>
                      <a:pt x="2541" y="1"/>
                    </a:moveTo>
                    <a:cubicBezTo>
                      <a:pt x="1450" y="1"/>
                      <a:pt x="1002" y="821"/>
                      <a:pt x="1002" y="821"/>
                    </a:cubicBezTo>
                    <a:cubicBezTo>
                      <a:pt x="1002" y="821"/>
                      <a:pt x="0" y="907"/>
                      <a:pt x="258" y="2424"/>
                    </a:cubicBezTo>
                    <a:cubicBezTo>
                      <a:pt x="315" y="2767"/>
                      <a:pt x="344" y="3054"/>
                      <a:pt x="372" y="3311"/>
                    </a:cubicBezTo>
                    <a:cubicBezTo>
                      <a:pt x="773" y="3683"/>
                      <a:pt x="1288" y="3912"/>
                      <a:pt x="1832" y="3969"/>
                    </a:cubicBezTo>
                    <a:cubicBezTo>
                      <a:pt x="2004" y="3998"/>
                      <a:pt x="2147" y="4055"/>
                      <a:pt x="2261" y="4141"/>
                    </a:cubicBezTo>
                    <a:lnTo>
                      <a:pt x="2862" y="3998"/>
                    </a:lnTo>
                    <a:cubicBezTo>
                      <a:pt x="3234" y="3941"/>
                      <a:pt x="3606" y="3798"/>
                      <a:pt x="3921" y="3626"/>
                    </a:cubicBezTo>
                    <a:cubicBezTo>
                      <a:pt x="3978" y="3426"/>
                      <a:pt x="4951" y="707"/>
                      <a:pt x="3434" y="163"/>
                    </a:cubicBezTo>
                    <a:cubicBezTo>
                      <a:pt x="3098" y="47"/>
                      <a:pt x="2801" y="1"/>
                      <a:pt x="2541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37"/>
              <p:cNvSpPr/>
              <p:nvPr/>
            </p:nvSpPr>
            <p:spPr>
              <a:xfrm>
                <a:off x="7082976" y="2619515"/>
                <a:ext cx="168368" cy="242694"/>
              </a:xfrm>
              <a:custGeom>
                <a:avLst/>
                <a:gdLst/>
                <a:ahLst/>
                <a:cxnLst/>
                <a:rect l="l" t="t" r="r" b="b"/>
                <a:pathLst>
                  <a:path w="1597" h="2302" extrusionOk="0">
                    <a:moveTo>
                      <a:pt x="0" y="0"/>
                    </a:moveTo>
                    <a:cubicBezTo>
                      <a:pt x="0" y="0"/>
                      <a:pt x="172" y="1460"/>
                      <a:pt x="258" y="1689"/>
                    </a:cubicBezTo>
                    <a:cubicBezTo>
                      <a:pt x="344" y="1946"/>
                      <a:pt x="630" y="1946"/>
                      <a:pt x="659" y="2004"/>
                    </a:cubicBezTo>
                    <a:cubicBezTo>
                      <a:pt x="690" y="2020"/>
                      <a:pt x="1042" y="2302"/>
                      <a:pt x="1283" y="2302"/>
                    </a:cubicBezTo>
                    <a:cubicBezTo>
                      <a:pt x="1474" y="2302"/>
                      <a:pt x="1596" y="2123"/>
                      <a:pt x="1431" y="1489"/>
                    </a:cubicBezTo>
                    <a:cubicBezTo>
                      <a:pt x="1031" y="29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37"/>
              <p:cNvSpPr/>
              <p:nvPr/>
            </p:nvSpPr>
            <p:spPr>
              <a:xfrm>
                <a:off x="6932112" y="3446268"/>
                <a:ext cx="262620" cy="1155696"/>
              </a:xfrm>
              <a:custGeom>
                <a:avLst/>
                <a:gdLst/>
                <a:ahLst/>
                <a:cxnLst/>
                <a:rect l="l" t="t" r="r" b="b"/>
                <a:pathLst>
                  <a:path w="2491" h="10962" extrusionOk="0">
                    <a:moveTo>
                      <a:pt x="0" y="0"/>
                    </a:moveTo>
                    <a:lnTo>
                      <a:pt x="430" y="10961"/>
                    </a:lnTo>
                    <a:lnTo>
                      <a:pt x="1374" y="10961"/>
                    </a:lnTo>
                    <a:lnTo>
                      <a:pt x="2490" y="2347"/>
                    </a:lnTo>
                    <a:lnTo>
                      <a:pt x="249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37"/>
              <p:cNvSpPr/>
              <p:nvPr/>
            </p:nvSpPr>
            <p:spPr>
              <a:xfrm>
                <a:off x="6684678" y="3446268"/>
                <a:ext cx="262620" cy="1155696"/>
              </a:xfrm>
              <a:custGeom>
                <a:avLst/>
                <a:gdLst/>
                <a:ahLst/>
                <a:cxnLst/>
                <a:rect l="l" t="t" r="r" b="b"/>
                <a:pathLst>
                  <a:path w="2491" h="10962" extrusionOk="0">
                    <a:moveTo>
                      <a:pt x="1" y="0"/>
                    </a:moveTo>
                    <a:lnTo>
                      <a:pt x="430" y="10961"/>
                    </a:lnTo>
                    <a:lnTo>
                      <a:pt x="1346" y="10961"/>
                    </a:lnTo>
                    <a:lnTo>
                      <a:pt x="2491" y="2347"/>
                    </a:lnTo>
                    <a:lnTo>
                      <a:pt x="249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37"/>
              <p:cNvSpPr/>
              <p:nvPr/>
            </p:nvSpPr>
            <p:spPr>
              <a:xfrm>
                <a:off x="6687736" y="3563924"/>
                <a:ext cx="256505" cy="166048"/>
              </a:xfrm>
              <a:custGeom>
                <a:avLst/>
                <a:gdLst/>
                <a:ahLst/>
                <a:cxnLst/>
                <a:rect l="l" t="t" r="r" b="b"/>
                <a:pathLst>
                  <a:path w="2433" h="1575" extrusionOk="0">
                    <a:moveTo>
                      <a:pt x="1345" y="0"/>
                    </a:moveTo>
                    <a:cubicBezTo>
                      <a:pt x="887" y="29"/>
                      <a:pt x="458" y="115"/>
                      <a:pt x="0" y="258"/>
                    </a:cubicBezTo>
                    <a:lnTo>
                      <a:pt x="57" y="1574"/>
                    </a:lnTo>
                    <a:cubicBezTo>
                      <a:pt x="1031" y="1574"/>
                      <a:pt x="2433" y="1403"/>
                      <a:pt x="2433" y="1403"/>
                    </a:cubicBezTo>
                    <a:lnTo>
                      <a:pt x="2347" y="286"/>
                    </a:lnTo>
                    <a:cubicBezTo>
                      <a:pt x="2032" y="172"/>
                      <a:pt x="1689" y="57"/>
                      <a:pt x="134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37"/>
              <p:cNvSpPr/>
              <p:nvPr/>
            </p:nvSpPr>
            <p:spPr>
              <a:xfrm>
                <a:off x="6726954" y="4601846"/>
                <a:ext cx="227407" cy="68844"/>
              </a:xfrm>
              <a:custGeom>
                <a:avLst/>
                <a:gdLst/>
                <a:ahLst/>
                <a:cxnLst/>
                <a:rect l="l" t="t" r="r" b="b"/>
                <a:pathLst>
                  <a:path w="2157" h="653" extrusionOk="0">
                    <a:moveTo>
                      <a:pt x="0" y="0"/>
                    </a:moveTo>
                    <a:lnTo>
                      <a:pt x="0" y="601"/>
                    </a:lnTo>
                    <a:cubicBezTo>
                      <a:pt x="0" y="601"/>
                      <a:pt x="967" y="652"/>
                      <a:pt x="1603" y="652"/>
                    </a:cubicBezTo>
                    <a:cubicBezTo>
                      <a:pt x="1921" y="652"/>
                      <a:pt x="2156" y="639"/>
                      <a:pt x="2147" y="601"/>
                    </a:cubicBezTo>
                    <a:cubicBezTo>
                      <a:pt x="2147" y="487"/>
                      <a:pt x="945" y="0"/>
                      <a:pt x="94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37"/>
              <p:cNvSpPr/>
              <p:nvPr/>
            </p:nvSpPr>
            <p:spPr>
              <a:xfrm>
                <a:off x="6932112" y="3446268"/>
                <a:ext cx="262620" cy="331991"/>
              </a:xfrm>
              <a:custGeom>
                <a:avLst/>
                <a:gdLst/>
                <a:ahLst/>
                <a:cxnLst/>
                <a:rect l="l" t="t" r="r" b="b"/>
                <a:pathLst>
                  <a:path w="2491" h="3149" extrusionOk="0">
                    <a:moveTo>
                      <a:pt x="1231" y="0"/>
                    </a:moveTo>
                    <a:lnTo>
                      <a:pt x="258" y="29"/>
                    </a:lnTo>
                    <a:lnTo>
                      <a:pt x="0" y="687"/>
                    </a:lnTo>
                    <a:lnTo>
                      <a:pt x="115" y="3148"/>
                    </a:lnTo>
                    <a:lnTo>
                      <a:pt x="2490" y="2261"/>
                    </a:lnTo>
                    <a:lnTo>
                      <a:pt x="2490" y="630"/>
                    </a:lnTo>
                    <a:cubicBezTo>
                      <a:pt x="2090" y="401"/>
                      <a:pt x="1660" y="200"/>
                      <a:pt x="12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37"/>
              <p:cNvSpPr/>
              <p:nvPr/>
            </p:nvSpPr>
            <p:spPr>
              <a:xfrm>
                <a:off x="6639451" y="2619515"/>
                <a:ext cx="606524" cy="1092334"/>
              </a:xfrm>
              <a:custGeom>
                <a:avLst/>
                <a:gdLst/>
                <a:ahLst/>
                <a:cxnLst/>
                <a:rect l="l" t="t" r="r" b="b"/>
                <a:pathLst>
                  <a:path w="5753" h="10361" extrusionOk="0">
                    <a:moveTo>
                      <a:pt x="2118" y="0"/>
                    </a:moveTo>
                    <a:cubicBezTo>
                      <a:pt x="2118" y="0"/>
                      <a:pt x="1231" y="58"/>
                      <a:pt x="659" y="172"/>
                    </a:cubicBezTo>
                    <a:lnTo>
                      <a:pt x="802" y="5180"/>
                    </a:lnTo>
                    <a:lnTo>
                      <a:pt x="0" y="9731"/>
                    </a:lnTo>
                    <a:cubicBezTo>
                      <a:pt x="0" y="9731"/>
                      <a:pt x="1497" y="10344"/>
                      <a:pt x="2787" y="10344"/>
                    </a:cubicBezTo>
                    <a:cubicBezTo>
                      <a:pt x="2890" y="10344"/>
                      <a:pt x="2992" y="10340"/>
                      <a:pt x="3091" y="10332"/>
                    </a:cubicBezTo>
                    <a:lnTo>
                      <a:pt x="3435" y="8014"/>
                    </a:lnTo>
                    <a:lnTo>
                      <a:pt x="3606" y="10361"/>
                    </a:lnTo>
                    <a:cubicBezTo>
                      <a:pt x="4350" y="10332"/>
                      <a:pt x="5066" y="10189"/>
                      <a:pt x="5753" y="9931"/>
                    </a:cubicBezTo>
                    <a:lnTo>
                      <a:pt x="5037" y="5180"/>
                    </a:lnTo>
                    <a:cubicBezTo>
                      <a:pt x="4923" y="4408"/>
                      <a:pt x="4894" y="3606"/>
                      <a:pt x="5009" y="2834"/>
                    </a:cubicBezTo>
                    <a:cubicBezTo>
                      <a:pt x="5095" y="2376"/>
                      <a:pt x="5066" y="1918"/>
                      <a:pt x="4866" y="1517"/>
                    </a:cubicBezTo>
                    <a:cubicBezTo>
                      <a:pt x="4780" y="1345"/>
                      <a:pt x="4694" y="1174"/>
                      <a:pt x="4608" y="1031"/>
                    </a:cubicBezTo>
                    <a:lnTo>
                      <a:pt x="420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37"/>
              <p:cNvSpPr/>
              <p:nvPr/>
            </p:nvSpPr>
            <p:spPr>
              <a:xfrm>
                <a:off x="6751097" y="2701010"/>
                <a:ext cx="96677" cy="281386"/>
              </a:xfrm>
              <a:custGeom>
                <a:avLst/>
                <a:gdLst/>
                <a:ahLst/>
                <a:cxnLst/>
                <a:rect l="l" t="t" r="r" b="b"/>
                <a:pathLst>
                  <a:path w="917" h="2669" extrusionOk="0">
                    <a:moveTo>
                      <a:pt x="286" y="0"/>
                    </a:moveTo>
                    <a:cubicBezTo>
                      <a:pt x="143" y="744"/>
                      <a:pt x="58" y="1517"/>
                      <a:pt x="0" y="2290"/>
                    </a:cubicBezTo>
                    <a:cubicBezTo>
                      <a:pt x="18" y="2571"/>
                      <a:pt x="25" y="2626"/>
                      <a:pt x="27" y="2626"/>
                    </a:cubicBezTo>
                    <a:cubicBezTo>
                      <a:pt x="29" y="2626"/>
                      <a:pt x="29" y="2604"/>
                      <a:pt x="29" y="2604"/>
                    </a:cubicBezTo>
                    <a:cubicBezTo>
                      <a:pt x="29" y="2604"/>
                      <a:pt x="251" y="2669"/>
                      <a:pt x="472" y="2669"/>
                    </a:cubicBezTo>
                    <a:cubicBezTo>
                      <a:pt x="694" y="2669"/>
                      <a:pt x="916" y="2604"/>
                      <a:pt x="916" y="2347"/>
                    </a:cubicBezTo>
                    <a:cubicBezTo>
                      <a:pt x="887" y="1832"/>
                      <a:pt x="286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37"/>
              <p:cNvSpPr/>
              <p:nvPr/>
            </p:nvSpPr>
            <p:spPr>
              <a:xfrm>
                <a:off x="6868751" y="2483726"/>
                <a:ext cx="105744" cy="135896"/>
              </a:xfrm>
              <a:custGeom>
                <a:avLst/>
                <a:gdLst/>
                <a:ahLst/>
                <a:cxnLst/>
                <a:rect l="l" t="t" r="r" b="b"/>
                <a:pathLst>
                  <a:path w="1003" h="1289" extrusionOk="0">
                    <a:moveTo>
                      <a:pt x="0" y="1"/>
                    </a:moveTo>
                    <a:lnTo>
                      <a:pt x="0" y="1288"/>
                    </a:lnTo>
                    <a:lnTo>
                      <a:pt x="1002" y="1288"/>
                    </a:lnTo>
                    <a:lnTo>
                      <a:pt x="1002" y="602"/>
                    </a:lnTo>
                    <a:lnTo>
                      <a:pt x="1002" y="1"/>
                    </a:lnTo>
                    <a:close/>
                  </a:path>
                </a:pathLst>
              </a:custGeom>
              <a:solidFill>
                <a:srgbClr val="F5B8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37"/>
              <p:cNvSpPr/>
              <p:nvPr/>
            </p:nvSpPr>
            <p:spPr>
              <a:xfrm>
                <a:off x="6868751" y="2483726"/>
                <a:ext cx="105744" cy="108696"/>
              </a:xfrm>
              <a:custGeom>
                <a:avLst/>
                <a:gdLst/>
                <a:ahLst/>
                <a:cxnLst/>
                <a:rect l="l" t="t" r="r" b="b"/>
                <a:pathLst>
                  <a:path w="1003" h="1031" extrusionOk="0">
                    <a:moveTo>
                      <a:pt x="229" y="1"/>
                    </a:moveTo>
                    <a:lnTo>
                      <a:pt x="0" y="401"/>
                    </a:lnTo>
                    <a:cubicBezTo>
                      <a:pt x="0" y="401"/>
                      <a:pt x="115" y="888"/>
                      <a:pt x="1002" y="1031"/>
                    </a:cubicBezTo>
                    <a:lnTo>
                      <a:pt x="1002" y="86"/>
                    </a:lnTo>
                    <a:lnTo>
                      <a:pt x="945" y="58"/>
                    </a:lnTo>
                    <a:lnTo>
                      <a:pt x="344" y="1"/>
                    </a:lnTo>
                    <a:close/>
                  </a:path>
                </a:pathLst>
              </a:custGeom>
              <a:solidFill>
                <a:srgbClr val="EB97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37"/>
              <p:cNvSpPr/>
              <p:nvPr/>
            </p:nvSpPr>
            <p:spPr>
              <a:xfrm>
                <a:off x="6721050" y="2267181"/>
                <a:ext cx="346962" cy="286025"/>
              </a:xfrm>
              <a:custGeom>
                <a:avLst/>
                <a:gdLst/>
                <a:ahLst/>
                <a:cxnLst/>
                <a:rect l="l" t="t" r="r" b="b"/>
                <a:pathLst>
                  <a:path w="3291" h="2713" extrusionOk="0">
                    <a:moveTo>
                      <a:pt x="2307" y="0"/>
                    </a:moveTo>
                    <a:cubicBezTo>
                      <a:pt x="2244" y="0"/>
                      <a:pt x="2180" y="8"/>
                      <a:pt x="2117" y="23"/>
                    </a:cubicBezTo>
                    <a:cubicBezTo>
                      <a:pt x="1716" y="51"/>
                      <a:pt x="1344" y="194"/>
                      <a:pt x="1029" y="423"/>
                    </a:cubicBezTo>
                    <a:cubicBezTo>
                      <a:pt x="1058" y="738"/>
                      <a:pt x="972" y="1053"/>
                      <a:pt x="743" y="1282"/>
                    </a:cubicBezTo>
                    <a:cubicBezTo>
                      <a:pt x="743" y="1282"/>
                      <a:pt x="620" y="993"/>
                      <a:pt x="390" y="993"/>
                    </a:cubicBezTo>
                    <a:cubicBezTo>
                      <a:pt x="349" y="993"/>
                      <a:pt x="304" y="1003"/>
                      <a:pt x="257" y="1024"/>
                    </a:cubicBezTo>
                    <a:cubicBezTo>
                      <a:pt x="1" y="1152"/>
                      <a:pt x="156" y="1828"/>
                      <a:pt x="641" y="1828"/>
                    </a:cubicBezTo>
                    <a:cubicBezTo>
                      <a:pt x="699" y="1828"/>
                      <a:pt x="762" y="1818"/>
                      <a:pt x="829" y="1797"/>
                    </a:cubicBezTo>
                    <a:cubicBezTo>
                      <a:pt x="1287" y="2598"/>
                      <a:pt x="1917" y="2713"/>
                      <a:pt x="2088" y="2713"/>
                    </a:cubicBezTo>
                    <a:cubicBezTo>
                      <a:pt x="2918" y="2684"/>
                      <a:pt x="3290" y="1597"/>
                      <a:pt x="3176" y="767"/>
                    </a:cubicBezTo>
                    <a:cubicBezTo>
                      <a:pt x="3126" y="319"/>
                      <a:pt x="2730" y="0"/>
                      <a:pt x="2307" y="0"/>
                    </a:cubicBezTo>
                    <a:close/>
                  </a:path>
                </a:pathLst>
              </a:custGeom>
              <a:solidFill>
                <a:srgbClr val="F5B8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37"/>
              <p:cNvSpPr/>
              <p:nvPr/>
            </p:nvSpPr>
            <p:spPr>
              <a:xfrm>
                <a:off x="6748039" y="2394747"/>
                <a:ext cx="39324" cy="46810"/>
              </a:xfrm>
              <a:custGeom>
                <a:avLst/>
                <a:gdLst/>
                <a:ahLst/>
                <a:cxnLst/>
                <a:rect l="l" t="t" r="r" b="b"/>
                <a:pathLst>
                  <a:path w="373" h="444" extrusionOk="0">
                    <a:moveTo>
                      <a:pt x="187" y="0"/>
                    </a:moveTo>
                    <a:cubicBezTo>
                      <a:pt x="151" y="0"/>
                      <a:pt x="115" y="15"/>
                      <a:pt x="87" y="43"/>
                    </a:cubicBezTo>
                    <a:cubicBezTo>
                      <a:pt x="1" y="100"/>
                      <a:pt x="87" y="444"/>
                      <a:pt x="373" y="444"/>
                    </a:cubicBezTo>
                    <a:cubicBezTo>
                      <a:pt x="287" y="387"/>
                      <a:pt x="201" y="329"/>
                      <a:pt x="172" y="215"/>
                    </a:cubicBezTo>
                    <a:cubicBezTo>
                      <a:pt x="125" y="96"/>
                      <a:pt x="196" y="36"/>
                      <a:pt x="255" y="36"/>
                    </a:cubicBezTo>
                    <a:cubicBezTo>
                      <a:pt x="266" y="36"/>
                      <a:pt x="277" y="38"/>
                      <a:pt x="287" y="43"/>
                    </a:cubicBezTo>
                    <a:cubicBezTo>
                      <a:pt x="258" y="15"/>
                      <a:pt x="222" y="0"/>
                      <a:pt x="187" y="0"/>
                    </a:cubicBezTo>
                    <a:close/>
                  </a:path>
                </a:pathLst>
              </a:custGeom>
              <a:solidFill>
                <a:srgbClr val="EB97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37"/>
              <p:cNvSpPr/>
              <p:nvPr/>
            </p:nvSpPr>
            <p:spPr>
              <a:xfrm>
                <a:off x="6820467" y="2619515"/>
                <a:ext cx="193249" cy="256611"/>
              </a:xfrm>
              <a:custGeom>
                <a:avLst/>
                <a:gdLst/>
                <a:ahLst/>
                <a:cxnLst/>
                <a:rect l="l" t="t" r="r" b="b"/>
                <a:pathLst>
                  <a:path w="1833" h="2434" extrusionOk="0">
                    <a:moveTo>
                      <a:pt x="401" y="0"/>
                    </a:moveTo>
                    <a:lnTo>
                      <a:pt x="1" y="29"/>
                    </a:lnTo>
                    <a:lnTo>
                      <a:pt x="1718" y="2433"/>
                    </a:lnTo>
                    <a:lnTo>
                      <a:pt x="1832" y="0"/>
                    </a:lnTo>
                    <a:close/>
                  </a:path>
                </a:pathLst>
              </a:custGeom>
              <a:solidFill>
                <a:srgbClr val="F5B8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37"/>
              <p:cNvSpPr/>
              <p:nvPr/>
            </p:nvSpPr>
            <p:spPr>
              <a:xfrm>
                <a:off x="6868751" y="2688886"/>
                <a:ext cx="141905" cy="187239"/>
              </a:xfrm>
              <a:custGeom>
                <a:avLst/>
                <a:gdLst/>
                <a:ahLst/>
                <a:cxnLst/>
                <a:rect l="l" t="t" r="r" b="b"/>
                <a:pathLst>
                  <a:path w="1346" h="1776" extrusionOk="0">
                    <a:moveTo>
                      <a:pt x="0" y="1"/>
                    </a:moveTo>
                    <a:lnTo>
                      <a:pt x="1260" y="1775"/>
                    </a:lnTo>
                    <a:lnTo>
                      <a:pt x="134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37"/>
              <p:cNvSpPr/>
              <p:nvPr/>
            </p:nvSpPr>
            <p:spPr>
              <a:xfrm>
                <a:off x="7001482" y="2619515"/>
                <a:ext cx="78543" cy="256611"/>
              </a:xfrm>
              <a:custGeom>
                <a:avLst/>
                <a:gdLst/>
                <a:ahLst/>
                <a:cxnLst/>
                <a:rect l="l" t="t" r="r" b="b"/>
                <a:pathLst>
                  <a:path w="745" h="2434" extrusionOk="0">
                    <a:moveTo>
                      <a:pt x="115" y="0"/>
                    </a:moveTo>
                    <a:lnTo>
                      <a:pt x="1" y="2433"/>
                    </a:lnTo>
                    <a:lnTo>
                      <a:pt x="659" y="1603"/>
                    </a:lnTo>
                    <a:lnTo>
                      <a:pt x="344" y="1174"/>
                    </a:lnTo>
                    <a:lnTo>
                      <a:pt x="745" y="1088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37"/>
              <p:cNvSpPr/>
              <p:nvPr/>
            </p:nvSpPr>
            <p:spPr>
              <a:xfrm>
                <a:off x="6820467" y="2622573"/>
                <a:ext cx="181124" cy="253553"/>
              </a:xfrm>
              <a:custGeom>
                <a:avLst/>
                <a:gdLst/>
                <a:ahLst/>
                <a:cxnLst/>
                <a:rect l="l" t="t" r="r" b="b"/>
                <a:pathLst>
                  <a:path w="1718" h="2405" extrusionOk="0">
                    <a:moveTo>
                      <a:pt x="1" y="0"/>
                    </a:moveTo>
                    <a:lnTo>
                      <a:pt x="1" y="1145"/>
                    </a:lnTo>
                    <a:lnTo>
                      <a:pt x="602" y="1345"/>
                    </a:lnTo>
                    <a:lnTo>
                      <a:pt x="401" y="1717"/>
                    </a:lnTo>
                    <a:lnTo>
                      <a:pt x="1718" y="240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37"/>
              <p:cNvSpPr/>
              <p:nvPr/>
            </p:nvSpPr>
            <p:spPr>
              <a:xfrm>
                <a:off x="6977340" y="4601846"/>
                <a:ext cx="226458" cy="68844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653" extrusionOk="0">
                    <a:moveTo>
                      <a:pt x="1" y="0"/>
                    </a:moveTo>
                    <a:lnTo>
                      <a:pt x="1" y="601"/>
                    </a:lnTo>
                    <a:cubicBezTo>
                      <a:pt x="1" y="601"/>
                      <a:pt x="955" y="652"/>
                      <a:pt x="1591" y="652"/>
                    </a:cubicBezTo>
                    <a:cubicBezTo>
                      <a:pt x="1909" y="652"/>
                      <a:pt x="2147" y="639"/>
                      <a:pt x="2147" y="601"/>
                    </a:cubicBezTo>
                    <a:cubicBezTo>
                      <a:pt x="2119" y="487"/>
                      <a:pt x="945" y="0"/>
                      <a:pt x="94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37"/>
              <p:cNvSpPr/>
              <p:nvPr/>
            </p:nvSpPr>
            <p:spPr>
              <a:xfrm>
                <a:off x="7007491" y="2384204"/>
                <a:ext cx="24248" cy="30258"/>
              </a:xfrm>
              <a:custGeom>
                <a:avLst/>
                <a:gdLst/>
                <a:ahLst/>
                <a:cxnLst/>
                <a:rect l="l" t="t" r="r" b="b"/>
                <a:pathLst>
                  <a:path w="230" h="287" extrusionOk="0">
                    <a:moveTo>
                      <a:pt x="115" y="0"/>
                    </a:moveTo>
                    <a:cubicBezTo>
                      <a:pt x="58" y="0"/>
                      <a:pt x="1" y="57"/>
                      <a:pt x="1" y="143"/>
                    </a:cubicBezTo>
                    <a:cubicBezTo>
                      <a:pt x="1" y="229"/>
                      <a:pt x="58" y="286"/>
                      <a:pt x="115" y="286"/>
                    </a:cubicBezTo>
                    <a:cubicBezTo>
                      <a:pt x="173" y="286"/>
                      <a:pt x="230" y="229"/>
                      <a:pt x="230" y="143"/>
                    </a:cubicBezTo>
                    <a:cubicBezTo>
                      <a:pt x="230" y="57"/>
                      <a:pt x="173" y="0"/>
                      <a:pt x="115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37"/>
              <p:cNvSpPr/>
              <p:nvPr/>
            </p:nvSpPr>
            <p:spPr>
              <a:xfrm>
                <a:off x="6944131" y="2399280"/>
                <a:ext cx="42382" cy="63467"/>
              </a:xfrm>
              <a:custGeom>
                <a:avLst/>
                <a:gdLst/>
                <a:ahLst/>
                <a:cxnLst/>
                <a:rect l="l" t="t" r="r" b="b"/>
                <a:pathLst>
                  <a:path w="402" h="602" extrusionOk="0">
                    <a:moveTo>
                      <a:pt x="201" y="0"/>
                    </a:moveTo>
                    <a:cubicBezTo>
                      <a:pt x="144" y="201"/>
                      <a:pt x="230" y="372"/>
                      <a:pt x="230" y="458"/>
                    </a:cubicBezTo>
                    <a:cubicBezTo>
                      <a:pt x="230" y="544"/>
                      <a:pt x="1" y="601"/>
                      <a:pt x="173" y="601"/>
                    </a:cubicBezTo>
                    <a:cubicBezTo>
                      <a:pt x="344" y="601"/>
                      <a:pt x="402" y="515"/>
                      <a:pt x="344" y="429"/>
                    </a:cubicBezTo>
                    <a:cubicBezTo>
                      <a:pt x="258" y="286"/>
                      <a:pt x="230" y="143"/>
                      <a:pt x="201" y="0"/>
                    </a:cubicBezTo>
                    <a:close/>
                  </a:path>
                </a:pathLst>
              </a:custGeom>
              <a:solidFill>
                <a:srgbClr val="E375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37"/>
              <p:cNvSpPr/>
              <p:nvPr/>
            </p:nvSpPr>
            <p:spPr>
              <a:xfrm>
                <a:off x="6998530" y="2361116"/>
                <a:ext cx="51343" cy="17079"/>
              </a:xfrm>
              <a:custGeom>
                <a:avLst/>
                <a:gdLst/>
                <a:ahLst/>
                <a:cxnLst/>
                <a:rect l="l" t="t" r="r" b="b"/>
                <a:pathLst>
                  <a:path w="487" h="162" extrusionOk="0">
                    <a:moveTo>
                      <a:pt x="238" y="0"/>
                    </a:moveTo>
                    <a:cubicBezTo>
                      <a:pt x="168" y="0"/>
                      <a:pt x="95" y="23"/>
                      <a:pt x="29" y="76"/>
                    </a:cubicBezTo>
                    <a:cubicBezTo>
                      <a:pt x="0" y="76"/>
                      <a:pt x="0" y="105"/>
                      <a:pt x="29" y="133"/>
                    </a:cubicBezTo>
                    <a:lnTo>
                      <a:pt x="86" y="133"/>
                    </a:lnTo>
                    <a:cubicBezTo>
                      <a:pt x="129" y="90"/>
                      <a:pt x="186" y="69"/>
                      <a:pt x="247" y="69"/>
                    </a:cubicBezTo>
                    <a:cubicBezTo>
                      <a:pt x="308" y="69"/>
                      <a:pt x="372" y="90"/>
                      <a:pt x="429" y="133"/>
                    </a:cubicBezTo>
                    <a:cubicBezTo>
                      <a:pt x="429" y="133"/>
                      <a:pt x="429" y="162"/>
                      <a:pt x="429" y="162"/>
                    </a:cubicBezTo>
                    <a:lnTo>
                      <a:pt x="458" y="162"/>
                    </a:lnTo>
                    <a:cubicBezTo>
                      <a:pt x="487" y="133"/>
                      <a:pt x="487" y="105"/>
                      <a:pt x="458" y="76"/>
                    </a:cubicBezTo>
                    <a:cubicBezTo>
                      <a:pt x="397" y="30"/>
                      <a:pt x="319" y="0"/>
                      <a:pt x="238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37"/>
              <p:cNvSpPr/>
              <p:nvPr/>
            </p:nvSpPr>
            <p:spPr>
              <a:xfrm>
                <a:off x="7019615" y="2387156"/>
                <a:ext cx="21191" cy="3163"/>
              </a:xfrm>
              <a:custGeom>
                <a:avLst/>
                <a:gdLst/>
                <a:ahLst/>
                <a:cxnLst/>
                <a:rect l="l" t="t" r="r" b="b"/>
                <a:pathLst>
                  <a:path w="201" h="30" extrusionOk="0">
                    <a:moveTo>
                      <a:pt x="0" y="1"/>
                    </a:moveTo>
                    <a:cubicBezTo>
                      <a:pt x="0" y="1"/>
                      <a:pt x="0" y="1"/>
                      <a:pt x="0" y="29"/>
                    </a:cubicBezTo>
                    <a:lnTo>
                      <a:pt x="201" y="29"/>
                    </a:lnTo>
                    <a:cubicBezTo>
                      <a:pt x="201" y="1"/>
                      <a:pt x="201" y="1"/>
                      <a:pt x="201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37"/>
              <p:cNvSpPr/>
              <p:nvPr/>
            </p:nvSpPr>
            <p:spPr>
              <a:xfrm>
                <a:off x="7016558" y="2387156"/>
                <a:ext cx="21296" cy="9172"/>
              </a:xfrm>
              <a:custGeom>
                <a:avLst/>
                <a:gdLst/>
                <a:ahLst/>
                <a:cxnLst/>
                <a:rect l="l" t="t" r="r" b="b"/>
                <a:pathLst>
                  <a:path w="202" h="87" extrusionOk="0">
                    <a:moveTo>
                      <a:pt x="29" y="1"/>
                    </a:moveTo>
                    <a:cubicBezTo>
                      <a:pt x="29" y="1"/>
                      <a:pt x="1" y="29"/>
                      <a:pt x="29" y="58"/>
                    </a:cubicBezTo>
                    <a:cubicBezTo>
                      <a:pt x="87" y="87"/>
                      <a:pt x="144" y="87"/>
                      <a:pt x="201" y="87"/>
                    </a:cubicBezTo>
                    <a:cubicBezTo>
                      <a:pt x="201" y="87"/>
                      <a:pt x="201" y="58"/>
                      <a:pt x="201" y="58"/>
                    </a:cubicBezTo>
                    <a:cubicBezTo>
                      <a:pt x="144" y="58"/>
                      <a:pt x="87" y="29"/>
                      <a:pt x="29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37"/>
              <p:cNvSpPr/>
              <p:nvPr/>
            </p:nvSpPr>
            <p:spPr>
              <a:xfrm>
                <a:off x="6892894" y="2384204"/>
                <a:ext cx="24248" cy="30258"/>
              </a:xfrm>
              <a:custGeom>
                <a:avLst/>
                <a:gdLst/>
                <a:ahLst/>
                <a:cxnLst/>
                <a:rect l="l" t="t" r="r" b="b"/>
                <a:pathLst>
                  <a:path w="230" h="287" extrusionOk="0">
                    <a:moveTo>
                      <a:pt x="115" y="0"/>
                    </a:moveTo>
                    <a:cubicBezTo>
                      <a:pt x="58" y="0"/>
                      <a:pt x="0" y="57"/>
                      <a:pt x="0" y="143"/>
                    </a:cubicBezTo>
                    <a:cubicBezTo>
                      <a:pt x="0" y="229"/>
                      <a:pt x="58" y="286"/>
                      <a:pt x="115" y="286"/>
                    </a:cubicBezTo>
                    <a:cubicBezTo>
                      <a:pt x="172" y="286"/>
                      <a:pt x="229" y="229"/>
                      <a:pt x="229" y="143"/>
                    </a:cubicBezTo>
                    <a:cubicBezTo>
                      <a:pt x="229" y="57"/>
                      <a:pt x="172" y="0"/>
                      <a:pt x="115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37"/>
              <p:cNvSpPr/>
              <p:nvPr/>
            </p:nvSpPr>
            <p:spPr>
              <a:xfrm>
                <a:off x="6874761" y="2361116"/>
                <a:ext cx="48391" cy="17079"/>
              </a:xfrm>
              <a:custGeom>
                <a:avLst/>
                <a:gdLst/>
                <a:ahLst/>
                <a:cxnLst/>
                <a:rect l="l" t="t" r="r" b="b"/>
                <a:pathLst>
                  <a:path w="459" h="162" extrusionOk="0">
                    <a:moveTo>
                      <a:pt x="236" y="0"/>
                    </a:moveTo>
                    <a:cubicBezTo>
                      <a:pt x="148" y="0"/>
                      <a:pt x="62" y="30"/>
                      <a:pt x="1" y="76"/>
                    </a:cubicBezTo>
                    <a:cubicBezTo>
                      <a:pt x="1" y="105"/>
                      <a:pt x="1" y="133"/>
                      <a:pt x="1" y="162"/>
                    </a:cubicBezTo>
                    <a:lnTo>
                      <a:pt x="29" y="162"/>
                    </a:lnTo>
                    <a:cubicBezTo>
                      <a:pt x="58" y="162"/>
                      <a:pt x="58" y="133"/>
                      <a:pt x="58" y="133"/>
                    </a:cubicBezTo>
                    <a:cubicBezTo>
                      <a:pt x="101" y="90"/>
                      <a:pt x="158" y="69"/>
                      <a:pt x="215" y="69"/>
                    </a:cubicBezTo>
                    <a:cubicBezTo>
                      <a:pt x="273" y="69"/>
                      <a:pt x="330" y="90"/>
                      <a:pt x="373" y="133"/>
                    </a:cubicBezTo>
                    <a:lnTo>
                      <a:pt x="459" y="133"/>
                    </a:lnTo>
                    <a:cubicBezTo>
                      <a:pt x="459" y="105"/>
                      <a:pt x="459" y="76"/>
                      <a:pt x="459" y="76"/>
                    </a:cubicBezTo>
                    <a:cubicBezTo>
                      <a:pt x="392" y="23"/>
                      <a:pt x="313" y="0"/>
                      <a:pt x="236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37"/>
              <p:cNvSpPr/>
              <p:nvPr/>
            </p:nvSpPr>
            <p:spPr>
              <a:xfrm>
                <a:off x="6883827" y="2387156"/>
                <a:ext cx="21191" cy="3163"/>
              </a:xfrm>
              <a:custGeom>
                <a:avLst/>
                <a:gdLst/>
                <a:ahLst/>
                <a:cxnLst/>
                <a:rect l="l" t="t" r="r" b="b"/>
                <a:pathLst>
                  <a:path w="201" h="30" extrusionOk="0">
                    <a:moveTo>
                      <a:pt x="1" y="1"/>
                    </a:moveTo>
                    <a:cubicBezTo>
                      <a:pt x="1" y="1"/>
                      <a:pt x="1" y="1"/>
                      <a:pt x="1" y="29"/>
                    </a:cubicBezTo>
                    <a:lnTo>
                      <a:pt x="201" y="29"/>
                    </a:lnTo>
                    <a:lnTo>
                      <a:pt x="172" y="1"/>
                    </a:ln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37"/>
              <p:cNvSpPr/>
              <p:nvPr/>
            </p:nvSpPr>
            <p:spPr>
              <a:xfrm>
                <a:off x="6883827" y="2387156"/>
                <a:ext cx="21191" cy="9172"/>
              </a:xfrm>
              <a:custGeom>
                <a:avLst/>
                <a:gdLst/>
                <a:ahLst/>
                <a:cxnLst/>
                <a:rect l="l" t="t" r="r" b="b"/>
                <a:pathLst>
                  <a:path w="201" h="87" extrusionOk="0">
                    <a:moveTo>
                      <a:pt x="172" y="1"/>
                    </a:moveTo>
                    <a:cubicBezTo>
                      <a:pt x="144" y="29"/>
                      <a:pt x="86" y="58"/>
                      <a:pt x="29" y="58"/>
                    </a:cubicBezTo>
                    <a:lnTo>
                      <a:pt x="1" y="58"/>
                    </a:lnTo>
                    <a:cubicBezTo>
                      <a:pt x="1" y="87"/>
                      <a:pt x="1" y="87"/>
                      <a:pt x="29" y="87"/>
                    </a:cubicBezTo>
                    <a:cubicBezTo>
                      <a:pt x="86" y="87"/>
                      <a:pt x="144" y="58"/>
                      <a:pt x="201" y="29"/>
                    </a:cubicBezTo>
                    <a:cubicBezTo>
                      <a:pt x="201" y="29"/>
                      <a:pt x="201" y="29"/>
                      <a:pt x="201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37"/>
              <p:cNvSpPr/>
              <p:nvPr/>
            </p:nvSpPr>
            <p:spPr>
              <a:xfrm>
                <a:off x="6904912" y="2480669"/>
                <a:ext cx="72534" cy="18661"/>
              </a:xfrm>
              <a:custGeom>
                <a:avLst/>
                <a:gdLst/>
                <a:ahLst/>
                <a:cxnLst/>
                <a:rect l="l" t="t" r="r" b="b"/>
                <a:pathLst>
                  <a:path w="688" h="177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01" y="118"/>
                      <a:pt x="250" y="176"/>
                      <a:pt x="396" y="176"/>
                    </a:cubicBezTo>
                    <a:cubicBezTo>
                      <a:pt x="501" y="176"/>
                      <a:pt x="604" y="146"/>
                      <a:pt x="688" y="87"/>
                    </a:cubicBezTo>
                    <a:lnTo>
                      <a:pt x="688" y="87"/>
                    </a:lnTo>
                    <a:cubicBezTo>
                      <a:pt x="611" y="106"/>
                      <a:pt x="535" y="115"/>
                      <a:pt x="459" y="115"/>
                    </a:cubicBezTo>
                    <a:cubicBezTo>
                      <a:pt x="306" y="115"/>
                      <a:pt x="153" y="77"/>
                      <a:pt x="1" y="1"/>
                    </a:cubicBezTo>
                    <a:close/>
                  </a:path>
                </a:pathLst>
              </a:custGeom>
              <a:solidFill>
                <a:srgbClr val="E375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37"/>
              <p:cNvSpPr/>
              <p:nvPr/>
            </p:nvSpPr>
            <p:spPr>
              <a:xfrm>
                <a:off x="6717887" y="2857884"/>
                <a:ext cx="45334" cy="114705"/>
              </a:xfrm>
              <a:custGeom>
                <a:avLst/>
                <a:gdLst/>
                <a:ahLst/>
                <a:cxnLst/>
                <a:rect l="l" t="t" r="r" b="b"/>
                <a:pathLst>
                  <a:path w="430" h="1088" extrusionOk="0">
                    <a:moveTo>
                      <a:pt x="430" y="0"/>
                    </a:moveTo>
                    <a:lnTo>
                      <a:pt x="0" y="258"/>
                    </a:lnTo>
                    <a:lnTo>
                      <a:pt x="29" y="1088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rgbClr val="C4CF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37"/>
              <p:cNvSpPr/>
              <p:nvPr/>
            </p:nvSpPr>
            <p:spPr>
              <a:xfrm>
                <a:off x="6913979" y="2770380"/>
                <a:ext cx="120820" cy="108696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1031" extrusionOk="0">
                    <a:moveTo>
                      <a:pt x="87" y="0"/>
                    </a:moveTo>
                    <a:lnTo>
                      <a:pt x="1" y="86"/>
                    </a:lnTo>
                    <a:lnTo>
                      <a:pt x="1002" y="1031"/>
                    </a:lnTo>
                    <a:lnTo>
                      <a:pt x="1145" y="888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DBE1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37"/>
              <p:cNvSpPr/>
              <p:nvPr/>
            </p:nvSpPr>
            <p:spPr>
              <a:xfrm>
                <a:off x="6877818" y="2740229"/>
                <a:ext cx="45334" cy="39324"/>
              </a:xfrm>
              <a:custGeom>
                <a:avLst/>
                <a:gdLst/>
                <a:ahLst/>
                <a:cxnLst/>
                <a:rect l="l" t="t" r="r" b="b"/>
                <a:pathLst>
                  <a:path w="430" h="373" extrusionOk="0">
                    <a:moveTo>
                      <a:pt x="86" y="0"/>
                    </a:moveTo>
                    <a:lnTo>
                      <a:pt x="0" y="86"/>
                    </a:lnTo>
                    <a:lnTo>
                      <a:pt x="344" y="372"/>
                    </a:lnTo>
                    <a:lnTo>
                      <a:pt x="430" y="286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37"/>
              <p:cNvSpPr/>
              <p:nvPr/>
            </p:nvSpPr>
            <p:spPr>
              <a:xfrm>
                <a:off x="6639451" y="2845760"/>
                <a:ext cx="485915" cy="262198"/>
              </a:xfrm>
              <a:custGeom>
                <a:avLst/>
                <a:gdLst/>
                <a:ahLst/>
                <a:cxnLst/>
                <a:rect l="l" t="t" r="r" b="b"/>
                <a:pathLst>
                  <a:path w="4609" h="2487" extrusionOk="0">
                    <a:moveTo>
                      <a:pt x="3664" y="1"/>
                    </a:moveTo>
                    <a:cubicBezTo>
                      <a:pt x="3521" y="29"/>
                      <a:pt x="3206" y="802"/>
                      <a:pt x="3206" y="802"/>
                    </a:cubicBezTo>
                    <a:lnTo>
                      <a:pt x="1260" y="1060"/>
                    </a:lnTo>
                    <a:lnTo>
                      <a:pt x="1202" y="745"/>
                    </a:lnTo>
                    <a:lnTo>
                      <a:pt x="0" y="859"/>
                    </a:lnTo>
                    <a:cubicBezTo>
                      <a:pt x="0" y="859"/>
                      <a:pt x="0" y="2147"/>
                      <a:pt x="201" y="2433"/>
                    </a:cubicBezTo>
                    <a:cubicBezTo>
                      <a:pt x="225" y="2470"/>
                      <a:pt x="294" y="2486"/>
                      <a:pt x="398" y="2486"/>
                    </a:cubicBezTo>
                    <a:cubicBezTo>
                      <a:pt x="1032" y="2486"/>
                      <a:pt x="2958" y="1871"/>
                      <a:pt x="3721" y="1403"/>
                    </a:cubicBezTo>
                    <a:cubicBezTo>
                      <a:pt x="4608" y="859"/>
                      <a:pt x="4322" y="144"/>
                      <a:pt x="4322" y="144"/>
                    </a:cubicBezTo>
                    <a:cubicBezTo>
                      <a:pt x="4122" y="58"/>
                      <a:pt x="3893" y="29"/>
                      <a:pt x="3664" y="1"/>
                    </a:cubicBezTo>
                    <a:close/>
                  </a:path>
                </a:pathLst>
              </a:custGeom>
              <a:solidFill>
                <a:srgbClr val="F5B8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37"/>
              <p:cNvSpPr/>
              <p:nvPr/>
            </p:nvSpPr>
            <p:spPr>
              <a:xfrm>
                <a:off x="6639451" y="2942331"/>
                <a:ext cx="132839" cy="78543"/>
              </a:xfrm>
              <a:custGeom>
                <a:avLst/>
                <a:gdLst/>
                <a:ahLst/>
                <a:cxnLst/>
                <a:rect l="l" t="t" r="r" b="b"/>
                <a:pathLst>
                  <a:path w="1260" h="745" extrusionOk="0">
                    <a:moveTo>
                      <a:pt x="143" y="1"/>
                    </a:moveTo>
                    <a:cubicBezTo>
                      <a:pt x="115" y="1"/>
                      <a:pt x="58" y="87"/>
                      <a:pt x="0" y="172"/>
                    </a:cubicBezTo>
                    <a:cubicBezTo>
                      <a:pt x="0" y="315"/>
                      <a:pt x="0" y="544"/>
                      <a:pt x="29" y="745"/>
                    </a:cubicBezTo>
                    <a:lnTo>
                      <a:pt x="1260" y="144"/>
                    </a:lnTo>
                    <a:cubicBezTo>
                      <a:pt x="1260" y="144"/>
                      <a:pt x="287" y="1"/>
                      <a:pt x="143" y="1"/>
                    </a:cubicBezTo>
                    <a:close/>
                  </a:path>
                </a:pathLst>
              </a:custGeom>
              <a:solidFill>
                <a:srgbClr val="EB97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37"/>
              <p:cNvSpPr/>
              <p:nvPr/>
            </p:nvSpPr>
            <p:spPr>
              <a:xfrm>
                <a:off x="6603185" y="2636384"/>
                <a:ext cx="214334" cy="339266"/>
              </a:xfrm>
              <a:custGeom>
                <a:avLst/>
                <a:gdLst/>
                <a:ahLst/>
                <a:cxnLst/>
                <a:rect l="l" t="t" r="r" b="b"/>
                <a:pathLst>
                  <a:path w="2033" h="3218" extrusionOk="0">
                    <a:moveTo>
                      <a:pt x="1093" y="0"/>
                    </a:moveTo>
                    <a:cubicBezTo>
                      <a:pt x="923" y="0"/>
                      <a:pt x="590" y="73"/>
                      <a:pt x="344" y="584"/>
                    </a:cubicBezTo>
                    <a:cubicBezTo>
                      <a:pt x="1" y="1271"/>
                      <a:pt x="115" y="3217"/>
                      <a:pt x="115" y="3217"/>
                    </a:cubicBezTo>
                    <a:lnTo>
                      <a:pt x="1775" y="3017"/>
                    </a:lnTo>
                    <a:cubicBezTo>
                      <a:pt x="1775" y="3017"/>
                      <a:pt x="2033" y="241"/>
                      <a:pt x="1203" y="12"/>
                    </a:cubicBezTo>
                    <a:cubicBezTo>
                      <a:pt x="1203" y="12"/>
                      <a:pt x="1161" y="0"/>
                      <a:pt x="10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561;p37"/>
              <p:cNvSpPr/>
              <p:nvPr/>
            </p:nvSpPr>
            <p:spPr>
              <a:xfrm>
                <a:off x="6992416" y="2661791"/>
                <a:ext cx="485915" cy="479801"/>
              </a:xfrm>
              <a:custGeom>
                <a:avLst/>
                <a:gdLst/>
                <a:ahLst/>
                <a:cxnLst/>
                <a:rect l="l" t="t" r="r" b="b"/>
                <a:pathLst>
                  <a:path w="4609" h="4551" extrusionOk="0">
                    <a:moveTo>
                      <a:pt x="1231" y="0"/>
                    </a:moveTo>
                    <a:lnTo>
                      <a:pt x="1" y="4551"/>
                    </a:lnTo>
                    <a:lnTo>
                      <a:pt x="3406" y="4551"/>
                    </a:lnTo>
                    <a:lnTo>
                      <a:pt x="4608" y="0"/>
                    </a:lnTo>
                    <a:close/>
                  </a:path>
                </a:pathLst>
              </a:custGeom>
              <a:solidFill>
                <a:srgbClr val="355C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37"/>
              <p:cNvSpPr/>
              <p:nvPr/>
            </p:nvSpPr>
            <p:spPr>
              <a:xfrm>
                <a:off x="7004539" y="2676867"/>
                <a:ext cx="485810" cy="479801"/>
              </a:xfrm>
              <a:custGeom>
                <a:avLst/>
                <a:gdLst/>
                <a:ahLst/>
                <a:cxnLst/>
                <a:rect l="l" t="t" r="r" b="b"/>
                <a:pathLst>
                  <a:path w="4608" h="4551" extrusionOk="0">
                    <a:moveTo>
                      <a:pt x="1231" y="0"/>
                    </a:moveTo>
                    <a:lnTo>
                      <a:pt x="0" y="4551"/>
                    </a:lnTo>
                    <a:lnTo>
                      <a:pt x="3377" y="4551"/>
                    </a:lnTo>
                    <a:lnTo>
                      <a:pt x="460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37"/>
              <p:cNvSpPr/>
              <p:nvPr/>
            </p:nvSpPr>
            <p:spPr>
              <a:xfrm>
                <a:off x="7215707" y="2652725"/>
                <a:ext cx="193249" cy="72534"/>
              </a:xfrm>
              <a:custGeom>
                <a:avLst/>
                <a:gdLst/>
                <a:ahLst/>
                <a:cxnLst/>
                <a:rect l="l" t="t" r="r" b="b"/>
                <a:pathLst>
                  <a:path w="1833" h="688" extrusionOk="0">
                    <a:moveTo>
                      <a:pt x="172" y="0"/>
                    </a:moveTo>
                    <a:lnTo>
                      <a:pt x="1" y="687"/>
                    </a:lnTo>
                    <a:lnTo>
                      <a:pt x="1632" y="687"/>
                    </a:lnTo>
                    <a:lnTo>
                      <a:pt x="1832" y="0"/>
                    </a:lnTo>
                    <a:close/>
                  </a:path>
                </a:pathLst>
              </a:custGeom>
              <a:solidFill>
                <a:srgbClr val="437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37"/>
              <p:cNvSpPr/>
              <p:nvPr/>
            </p:nvSpPr>
            <p:spPr>
              <a:xfrm>
                <a:off x="7263992" y="2622573"/>
                <a:ext cx="117763" cy="45334"/>
              </a:xfrm>
              <a:custGeom>
                <a:avLst/>
                <a:gdLst/>
                <a:ahLst/>
                <a:cxnLst/>
                <a:rect l="l" t="t" r="r" b="b"/>
                <a:pathLst>
                  <a:path w="1117" h="430" extrusionOk="0">
                    <a:moveTo>
                      <a:pt x="115" y="0"/>
                    </a:moveTo>
                    <a:lnTo>
                      <a:pt x="1" y="429"/>
                    </a:lnTo>
                    <a:lnTo>
                      <a:pt x="1002" y="429"/>
                    </a:lnTo>
                    <a:lnTo>
                      <a:pt x="1117" y="0"/>
                    </a:lnTo>
                    <a:close/>
                  </a:path>
                </a:pathLst>
              </a:custGeom>
              <a:solidFill>
                <a:srgbClr val="355C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37"/>
              <p:cNvSpPr/>
              <p:nvPr/>
            </p:nvSpPr>
            <p:spPr>
              <a:xfrm>
                <a:off x="7273058" y="2622573"/>
                <a:ext cx="120820" cy="45334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430" extrusionOk="0">
                    <a:moveTo>
                      <a:pt x="143" y="0"/>
                    </a:moveTo>
                    <a:lnTo>
                      <a:pt x="0" y="429"/>
                    </a:lnTo>
                    <a:lnTo>
                      <a:pt x="1031" y="429"/>
                    </a:lnTo>
                    <a:lnTo>
                      <a:pt x="1145" y="0"/>
                    </a:lnTo>
                    <a:close/>
                  </a:path>
                </a:pathLst>
              </a:custGeom>
              <a:solidFill>
                <a:srgbClr val="437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37"/>
              <p:cNvSpPr/>
              <p:nvPr/>
            </p:nvSpPr>
            <p:spPr>
              <a:xfrm>
                <a:off x="7224773" y="2652725"/>
                <a:ext cx="193249" cy="72534"/>
              </a:xfrm>
              <a:custGeom>
                <a:avLst/>
                <a:gdLst/>
                <a:ahLst/>
                <a:cxnLst/>
                <a:rect l="l" t="t" r="r" b="b"/>
                <a:pathLst>
                  <a:path w="1833" h="688" extrusionOk="0">
                    <a:moveTo>
                      <a:pt x="201" y="0"/>
                    </a:moveTo>
                    <a:lnTo>
                      <a:pt x="0" y="687"/>
                    </a:lnTo>
                    <a:lnTo>
                      <a:pt x="1660" y="687"/>
                    </a:lnTo>
                    <a:lnTo>
                      <a:pt x="1832" y="0"/>
                    </a:lnTo>
                    <a:close/>
                  </a:path>
                </a:pathLst>
              </a:custGeom>
              <a:solidFill>
                <a:srgbClr val="355C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37"/>
              <p:cNvSpPr/>
              <p:nvPr/>
            </p:nvSpPr>
            <p:spPr>
              <a:xfrm>
                <a:off x="7387656" y="2836061"/>
                <a:ext cx="95834" cy="158458"/>
              </a:xfrm>
              <a:custGeom>
                <a:avLst/>
                <a:gdLst/>
                <a:ahLst/>
                <a:cxnLst/>
                <a:rect l="l" t="t" r="r" b="b"/>
                <a:pathLst>
                  <a:path w="909" h="1503" extrusionOk="0">
                    <a:moveTo>
                      <a:pt x="370" y="0"/>
                    </a:moveTo>
                    <a:cubicBezTo>
                      <a:pt x="343" y="0"/>
                      <a:pt x="324" y="3"/>
                      <a:pt x="316" y="7"/>
                    </a:cubicBezTo>
                    <a:cubicBezTo>
                      <a:pt x="144" y="408"/>
                      <a:pt x="30" y="837"/>
                      <a:pt x="1" y="1295"/>
                    </a:cubicBezTo>
                    <a:cubicBezTo>
                      <a:pt x="49" y="1439"/>
                      <a:pt x="298" y="1502"/>
                      <a:pt x="428" y="1502"/>
                    </a:cubicBezTo>
                    <a:cubicBezTo>
                      <a:pt x="453" y="1502"/>
                      <a:pt x="474" y="1500"/>
                      <a:pt x="487" y="1495"/>
                    </a:cubicBezTo>
                    <a:cubicBezTo>
                      <a:pt x="659" y="1123"/>
                      <a:pt x="774" y="722"/>
                      <a:pt x="859" y="322"/>
                    </a:cubicBezTo>
                    <a:cubicBezTo>
                      <a:pt x="908" y="78"/>
                      <a:pt x="521" y="0"/>
                      <a:pt x="370" y="0"/>
                    </a:cubicBezTo>
                    <a:close/>
                  </a:path>
                </a:pathLst>
              </a:custGeom>
              <a:solidFill>
                <a:srgbClr val="F5B8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8" name="Google Shape;568;p37"/>
              <p:cNvSpPr/>
              <p:nvPr/>
            </p:nvSpPr>
            <p:spPr>
              <a:xfrm>
                <a:off x="6802333" y="2233339"/>
                <a:ext cx="265677" cy="123772"/>
              </a:xfrm>
              <a:custGeom>
                <a:avLst/>
                <a:gdLst/>
                <a:ahLst/>
                <a:cxnLst/>
                <a:rect l="l" t="t" r="r" b="b"/>
                <a:pathLst>
                  <a:path w="2520" h="1174" extrusionOk="0">
                    <a:moveTo>
                      <a:pt x="1575" y="0"/>
                    </a:moveTo>
                    <a:cubicBezTo>
                      <a:pt x="1289" y="29"/>
                      <a:pt x="1031" y="86"/>
                      <a:pt x="745" y="172"/>
                    </a:cubicBezTo>
                    <a:cubicBezTo>
                      <a:pt x="573" y="229"/>
                      <a:pt x="373" y="286"/>
                      <a:pt x="173" y="372"/>
                    </a:cubicBezTo>
                    <a:cubicBezTo>
                      <a:pt x="1" y="630"/>
                      <a:pt x="29" y="945"/>
                      <a:pt x="230" y="1174"/>
                    </a:cubicBezTo>
                    <a:cubicBezTo>
                      <a:pt x="230" y="1174"/>
                      <a:pt x="662" y="895"/>
                      <a:pt x="1482" y="895"/>
                    </a:cubicBezTo>
                    <a:cubicBezTo>
                      <a:pt x="1778" y="895"/>
                      <a:pt x="2124" y="932"/>
                      <a:pt x="2519" y="1030"/>
                    </a:cubicBezTo>
                    <a:cubicBezTo>
                      <a:pt x="2462" y="773"/>
                      <a:pt x="2376" y="515"/>
                      <a:pt x="2262" y="286"/>
                    </a:cubicBezTo>
                    <a:cubicBezTo>
                      <a:pt x="2061" y="143"/>
                      <a:pt x="1832" y="29"/>
                      <a:pt x="1575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69" name="Google Shape;569;p37"/>
            <p:cNvSpPr/>
            <p:nvPr/>
          </p:nvSpPr>
          <p:spPr>
            <a:xfrm rot="2700000">
              <a:off x="6257727" y="879916"/>
              <a:ext cx="199358" cy="199470"/>
            </a:xfrm>
            <a:custGeom>
              <a:avLst/>
              <a:gdLst/>
              <a:ahLst/>
              <a:cxnLst/>
              <a:rect l="l" t="t" r="r" b="b"/>
              <a:pathLst>
                <a:path w="1769" h="1770" extrusionOk="0">
                  <a:moveTo>
                    <a:pt x="681" y="1"/>
                  </a:moveTo>
                  <a:lnTo>
                    <a:pt x="681" y="668"/>
                  </a:lnTo>
                  <a:lnTo>
                    <a:pt x="0" y="668"/>
                  </a:lnTo>
                  <a:lnTo>
                    <a:pt x="0" y="1088"/>
                  </a:lnTo>
                  <a:lnTo>
                    <a:pt x="681" y="1088"/>
                  </a:lnTo>
                  <a:lnTo>
                    <a:pt x="681" y="1769"/>
                  </a:lnTo>
                  <a:lnTo>
                    <a:pt x="1102" y="1769"/>
                  </a:lnTo>
                  <a:lnTo>
                    <a:pt x="1102" y="1088"/>
                  </a:lnTo>
                  <a:lnTo>
                    <a:pt x="1769" y="1088"/>
                  </a:lnTo>
                  <a:lnTo>
                    <a:pt x="1769" y="668"/>
                  </a:lnTo>
                  <a:lnTo>
                    <a:pt x="1102" y="668"/>
                  </a:lnTo>
                  <a:lnTo>
                    <a:pt x="110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70" name="Google Shape;570;p37"/>
            <p:cNvGrpSpPr/>
            <p:nvPr/>
          </p:nvGrpSpPr>
          <p:grpSpPr>
            <a:xfrm>
              <a:off x="4195962" y="2113572"/>
              <a:ext cx="1676362" cy="2488197"/>
              <a:chOff x="4587881" y="2070350"/>
              <a:chExt cx="1749856" cy="2597283"/>
            </a:xfrm>
          </p:grpSpPr>
          <p:sp>
            <p:nvSpPr>
              <p:cNvPr id="571" name="Google Shape;571;p37"/>
              <p:cNvSpPr/>
              <p:nvPr/>
            </p:nvSpPr>
            <p:spPr>
              <a:xfrm>
                <a:off x="4587881" y="2607602"/>
                <a:ext cx="188610" cy="196095"/>
              </a:xfrm>
              <a:custGeom>
                <a:avLst/>
                <a:gdLst/>
                <a:ahLst/>
                <a:cxnLst/>
                <a:rect l="l" t="t" r="r" b="b"/>
                <a:pathLst>
                  <a:path w="1789" h="1860" extrusionOk="0">
                    <a:moveTo>
                      <a:pt x="322" y="1"/>
                    </a:moveTo>
                    <a:cubicBezTo>
                      <a:pt x="147" y="1"/>
                      <a:pt x="1" y="592"/>
                      <a:pt x="129" y="1001"/>
                    </a:cubicBezTo>
                    <a:cubicBezTo>
                      <a:pt x="243" y="1430"/>
                      <a:pt x="1560" y="1859"/>
                      <a:pt x="1560" y="1859"/>
                    </a:cubicBezTo>
                    <a:cubicBezTo>
                      <a:pt x="1646" y="1630"/>
                      <a:pt x="1731" y="1373"/>
                      <a:pt x="1789" y="1115"/>
                    </a:cubicBezTo>
                    <a:cubicBezTo>
                      <a:pt x="1789" y="1115"/>
                      <a:pt x="1502" y="772"/>
                      <a:pt x="1417" y="686"/>
                    </a:cubicBezTo>
                    <a:cubicBezTo>
                      <a:pt x="1331" y="629"/>
                      <a:pt x="1188" y="171"/>
                      <a:pt x="1045" y="85"/>
                    </a:cubicBezTo>
                    <a:cubicBezTo>
                      <a:pt x="1033" y="78"/>
                      <a:pt x="1023" y="75"/>
                      <a:pt x="1014" y="75"/>
                    </a:cubicBezTo>
                    <a:cubicBezTo>
                      <a:pt x="915" y="75"/>
                      <a:pt x="990" y="492"/>
                      <a:pt x="1016" y="571"/>
                    </a:cubicBezTo>
                    <a:cubicBezTo>
                      <a:pt x="1016" y="571"/>
                      <a:pt x="558" y="228"/>
                      <a:pt x="386" y="28"/>
                    </a:cubicBezTo>
                    <a:cubicBezTo>
                      <a:pt x="365" y="9"/>
                      <a:pt x="343" y="1"/>
                      <a:pt x="322" y="1"/>
                    </a:cubicBezTo>
                    <a:close/>
                  </a:path>
                </a:pathLst>
              </a:custGeom>
              <a:solidFill>
                <a:srgbClr val="C9948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2" name="Google Shape;572;p37"/>
              <p:cNvSpPr/>
              <p:nvPr/>
            </p:nvSpPr>
            <p:spPr>
              <a:xfrm>
                <a:off x="4728097" y="2571230"/>
                <a:ext cx="618649" cy="362143"/>
              </a:xfrm>
              <a:custGeom>
                <a:avLst/>
                <a:gdLst/>
                <a:ahLst/>
                <a:cxnLst/>
                <a:rect l="l" t="t" r="r" b="b"/>
                <a:pathLst>
                  <a:path w="5868" h="3435" extrusionOk="0">
                    <a:moveTo>
                      <a:pt x="4923" y="0"/>
                    </a:moveTo>
                    <a:cubicBezTo>
                      <a:pt x="4322" y="687"/>
                      <a:pt x="3664" y="1346"/>
                      <a:pt x="3006" y="1947"/>
                    </a:cubicBezTo>
                    <a:cubicBezTo>
                      <a:pt x="1918" y="1718"/>
                      <a:pt x="487" y="1288"/>
                      <a:pt x="487" y="1288"/>
                    </a:cubicBezTo>
                    <a:lnTo>
                      <a:pt x="1" y="2347"/>
                    </a:lnTo>
                    <a:cubicBezTo>
                      <a:pt x="1" y="2347"/>
                      <a:pt x="2319" y="3378"/>
                      <a:pt x="3034" y="3435"/>
                    </a:cubicBezTo>
                    <a:cubicBezTo>
                      <a:pt x="3492" y="3435"/>
                      <a:pt x="4351" y="2748"/>
                      <a:pt x="5438" y="1546"/>
                    </a:cubicBezTo>
                    <a:cubicBezTo>
                      <a:pt x="5868" y="1088"/>
                      <a:pt x="5352" y="58"/>
                      <a:pt x="492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3" name="Google Shape;573;p37"/>
              <p:cNvSpPr/>
              <p:nvPr/>
            </p:nvSpPr>
            <p:spPr>
              <a:xfrm>
                <a:off x="5114271" y="2746238"/>
                <a:ext cx="150972" cy="162991"/>
              </a:xfrm>
              <a:custGeom>
                <a:avLst/>
                <a:gdLst/>
                <a:ahLst/>
                <a:cxnLst/>
                <a:rect l="l" t="t" r="r" b="b"/>
                <a:pathLst>
                  <a:path w="1432" h="1546" extrusionOk="0">
                    <a:moveTo>
                      <a:pt x="1031" y="0"/>
                    </a:moveTo>
                    <a:lnTo>
                      <a:pt x="1" y="1546"/>
                    </a:lnTo>
                    <a:cubicBezTo>
                      <a:pt x="516" y="1174"/>
                      <a:pt x="1003" y="744"/>
                      <a:pt x="1432" y="258"/>
                    </a:cubicBezTo>
                    <a:cubicBezTo>
                      <a:pt x="1260" y="143"/>
                      <a:pt x="1031" y="0"/>
                      <a:pt x="10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4" name="Google Shape;574;p37"/>
              <p:cNvSpPr/>
              <p:nvPr/>
            </p:nvSpPr>
            <p:spPr>
              <a:xfrm>
                <a:off x="6149233" y="2619726"/>
                <a:ext cx="188504" cy="199047"/>
              </a:xfrm>
              <a:custGeom>
                <a:avLst/>
                <a:gdLst/>
                <a:ahLst/>
                <a:cxnLst/>
                <a:rect l="l" t="t" r="r" b="b"/>
                <a:pathLst>
                  <a:path w="1788" h="1888" extrusionOk="0">
                    <a:moveTo>
                      <a:pt x="1467" y="0"/>
                    </a:moveTo>
                    <a:cubicBezTo>
                      <a:pt x="1446" y="0"/>
                      <a:pt x="1424" y="9"/>
                      <a:pt x="1403" y="27"/>
                    </a:cubicBezTo>
                    <a:cubicBezTo>
                      <a:pt x="1231" y="227"/>
                      <a:pt x="773" y="571"/>
                      <a:pt x="773" y="571"/>
                    </a:cubicBezTo>
                    <a:cubicBezTo>
                      <a:pt x="799" y="492"/>
                      <a:pt x="874" y="74"/>
                      <a:pt x="775" y="74"/>
                    </a:cubicBezTo>
                    <a:cubicBezTo>
                      <a:pt x="766" y="74"/>
                      <a:pt x="756" y="77"/>
                      <a:pt x="744" y="84"/>
                    </a:cubicBezTo>
                    <a:cubicBezTo>
                      <a:pt x="573" y="170"/>
                      <a:pt x="458" y="628"/>
                      <a:pt x="372" y="685"/>
                    </a:cubicBezTo>
                    <a:cubicBezTo>
                      <a:pt x="287" y="771"/>
                      <a:pt x="0" y="1143"/>
                      <a:pt x="0" y="1143"/>
                    </a:cubicBezTo>
                    <a:cubicBezTo>
                      <a:pt x="58" y="1372"/>
                      <a:pt x="115" y="1630"/>
                      <a:pt x="229" y="1887"/>
                    </a:cubicBezTo>
                    <a:cubicBezTo>
                      <a:pt x="229" y="1887"/>
                      <a:pt x="1546" y="1429"/>
                      <a:pt x="1660" y="1000"/>
                    </a:cubicBezTo>
                    <a:cubicBezTo>
                      <a:pt x="1788" y="591"/>
                      <a:pt x="1642" y="0"/>
                      <a:pt x="1467" y="0"/>
                    </a:cubicBezTo>
                    <a:close/>
                  </a:path>
                </a:pathLst>
              </a:custGeom>
              <a:solidFill>
                <a:srgbClr val="C9948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5" name="Google Shape;575;p37"/>
              <p:cNvSpPr/>
              <p:nvPr/>
            </p:nvSpPr>
            <p:spPr>
              <a:xfrm>
                <a:off x="5578986" y="2583249"/>
                <a:ext cx="615591" cy="362354"/>
              </a:xfrm>
              <a:custGeom>
                <a:avLst/>
                <a:gdLst/>
                <a:ahLst/>
                <a:cxnLst/>
                <a:rect l="l" t="t" r="r" b="b"/>
                <a:pathLst>
                  <a:path w="5839" h="3437" extrusionOk="0">
                    <a:moveTo>
                      <a:pt x="916" y="1"/>
                    </a:moveTo>
                    <a:cubicBezTo>
                      <a:pt x="487" y="58"/>
                      <a:pt x="0" y="1088"/>
                      <a:pt x="430" y="1575"/>
                    </a:cubicBezTo>
                    <a:cubicBezTo>
                      <a:pt x="1467" y="2753"/>
                      <a:pt x="2313" y="3436"/>
                      <a:pt x="2777" y="3436"/>
                    </a:cubicBezTo>
                    <a:cubicBezTo>
                      <a:pt x="2786" y="3436"/>
                      <a:pt x="2796" y="3436"/>
                      <a:pt x="2805" y="3435"/>
                    </a:cubicBezTo>
                    <a:cubicBezTo>
                      <a:pt x="3549" y="3378"/>
                      <a:pt x="5839" y="2376"/>
                      <a:pt x="5839" y="2376"/>
                    </a:cubicBezTo>
                    <a:lnTo>
                      <a:pt x="5352" y="1289"/>
                    </a:lnTo>
                    <a:cubicBezTo>
                      <a:pt x="5352" y="1289"/>
                      <a:pt x="3921" y="1718"/>
                      <a:pt x="2862" y="1976"/>
                    </a:cubicBezTo>
                    <a:cubicBezTo>
                      <a:pt x="2175" y="1346"/>
                      <a:pt x="1546" y="688"/>
                      <a:pt x="91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6" name="Google Shape;576;p37"/>
              <p:cNvSpPr/>
              <p:nvPr/>
            </p:nvSpPr>
            <p:spPr>
              <a:xfrm>
                <a:off x="5636338" y="2719038"/>
                <a:ext cx="175010" cy="202315"/>
              </a:xfrm>
              <a:custGeom>
                <a:avLst/>
                <a:gdLst/>
                <a:ahLst/>
                <a:cxnLst/>
                <a:rect l="l" t="t" r="r" b="b"/>
                <a:pathLst>
                  <a:path w="1660" h="1919" extrusionOk="0">
                    <a:moveTo>
                      <a:pt x="544" y="1"/>
                    </a:moveTo>
                    <a:cubicBezTo>
                      <a:pt x="544" y="1"/>
                      <a:pt x="57" y="201"/>
                      <a:pt x="0" y="316"/>
                    </a:cubicBezTo>
                    <a:cubicBezTo>
                      <a:pt x="0" y="344"/>
                      <a:pt x="0" y="373"/>
                      <a:pt x="0" y="430"/>
                    </a:cubicBezTo>
                    <a:cubicBezTo>
                      <a:pt x="487" y="974"/>
                      <a:pt x="1059" y="1489"/>
                      <a:pt x="1660" y="1918"/>
                    </a:cubicBezTo>
                    <a:lnTo>
                      <a:pt x="54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7" name="Google Shape;577;p37"/>
              <p:cNvSpPr/>
              <p:nvPr/>
            </p:nvSpPr>
            <p:spPr>
              <a:xfrm>
                <a:off x="5162556" y="3416011"/>
                <a:ext cx="280753" cy="1182897"/>
              </a:xfrm>
              <a:custGeom>
                <a:avLst/>
                <a:gdLst/>
                <a:ahLst/>
                <a:cxnLst/>
                <a:rect l="l" t="t" r="r" b="b"/>
                <a:pathLst>
                  <a:path w="2663" h="11220" extrusionOk="0">
                    <a:moveTo>
                      <a:pt x="87" y="1"/>
                    </a:moveTo>
                    <a:lnTo>
                      <a:pt x="1" y="1689"/>
                    </a:lnTo>
                    <a:lnTo>
                      <a:pt x="1260" y="11220"/>
                    </a:lnTo>
                    <a:lnTo>
                      <a:pt x="2205" y="11220"/>
                    </a:lnTo>
                    <a:lnTo>
                      <a:pt x="266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8" name="Google Shape;578;p37"/>
              <p:cNvSpPr/>
              <p:nvPr/>
            </p:nvSpPr>
            <p:spPr>
              <a:xfrm>
                <a:off x="5162556" y="4598788"/>
                <a:ext cx="232468" cy="68844"/>
              </a:xfrm>
              <a:custGeom>
                <a:avLst/>
                <a:gdLst/>
                <a:ahLst/>
                <a:cxnLst/>
                <a:rect l="l" t="t" r="r" b="b"/>
                <a:pathLst>
                  <a:path w="2205" h="653" extrusionOk="0">
                    <a:moveTo>
                      <a:pt x="1260" y="1"/>
                    </a:moveTo>
                    <a:cubicBezTo>
                      <a:pt x="1260" y="1"/>
                      <a:pt x="29" y="487"/>
                      <a:pt x="1" y="602"/>
                    </a:cubicBezTo>
                    <a:cubicBezTo>
                      <a:pt x="1" y="640"/>
                      <a:pt x="246" y="652"/>
                      <a:pt x="572" y="652"/>
                    </a:cubicBezTo>
                    <a:cubicBezTo>
                      <a:pt x="1225" y="652"/>
                      <a:pt x="2205" y="602"/>
                      <a:pt x="2205" y="602"/>
                    </a:cubicBezTo>
                    <a:lnTo>
                      <a:pt x="220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9" name="Google Shape;579;p37"/>
              <p:cNvSpPr/>
              <p:nvPr/>
            </p:nvSpPr>
            <p:spPr>
              <a:xfrm>
                <a:off x="5431074" y="3416011"/>
                <a:ext cx="271687" cy="1182897"/>
              </a:xfrm>
              <a:custGeom>
                <a:avLst/>
                <a:gdLst/>
                <a:ahLst/>
                <a:cxnLst/>
                <a:rect l="l" t="t" r="r" b="b"/>
                <a:pathLst>
                  <a:path w="2577" h="11220" extrusionOk="0">
                    <a:moveTo>
                      <a:pt x="1" y="1"/>
                    </a:moveTo>
                    <a:lnTo>
                      <a:pt x="58" y="1375"/>
                    </a:lnTo>
                    <a:lnTo>
                      <a:pt x="1174" y="11220"/>
                    </a:lnTo>
                    <a:lnTo>
                      <a:pt x="2119" y="11220"/>
                    </a:lnTo>
                    <a:lnTo>
                      <a:pt x="257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0" name="Google Shape;580;p37"/>
              <p:cNvSpPr/>
              <p:nvPr/>
            </p:nvSpPr>
            <p:spPr>
              <a:xfrm>
                <a:off x="5424116" y="4598788"/>
                <a:ext cx="233416" cy="68844"/>
              </a:xfrm>
              <a:custGeom>
                <a:avLst/>
                <a:gdLst/>
                <a:ahLst/>
                <a:cxnLst/>
                <a:rect l="l" t="t" r="r" b="b"/>
                <a:pathLst>
                  <a:path w="2214" h="653" extrusionOk="0">
                    <a:moveTo>
                      <a:pt x="1240" y="1"/>
                    </a:moveTo>
                    <a:cubicBezTo>
                      <a:pt x="1240" y="1"/>
                      <a:pt x="10" y="487"/>
                      <a:pt x="10" y="602"/>
                    </a:cubicBezTo>
                    <a:cubicBezTo>
                      <a:pt x="0" y="640"/>
                      <a:pt x="242" y="652"/>
                      <a:pt x="568" y="652"/>
                    </a:cubicBezTo>
                    <a:cubicBezTo>
                      <a:pt x="1221" y="652"/>
                      <a:pt x="2213" y="602"/>
                      <a:pt x="2213" y="602"/>
                    </a:cubicBezTo>
                    <a:lnTo>
                      <a:pt x="221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1" name="Google Shape;581;p37"/>
              <p:cNvSpPr/>
              <p:nvPr/>
            </p:nvSpPr>
            <p:spPr>
              <a:xfrm>
                <a:off x="5201774" y="2188006"/>
                <a:ext cx="226458" cy="214756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037" extrusionOk="0">
                    <a:moveTo>
                      <a:pt x="1260" y="1"/>
                    </a:moveTo>
                    <a:cubicBezTo>
                      <a:pt x="1260" y="1"/>
                      <a:pt x="1" y="430"/>
                      <a:pt x="945" y="1689"/>
                    </a:cubicBezTo>
                    <a:cubicBezTo>
                      <a:pt x="1131" y="1937"/>
                      <a:pt x="1290" y="2036"/>
                      <a:pt x="1426" y="2036"/>
                    </a:cubicBezTo>
                    <a:cubicBezTo>
                      <a:pt x="1981" y="2036"/>
                      <a:pt x="2147" y="373"/>
                      <a:pt x="2147" y="373"/>
                    </a:cubicBezTo>
                    <a:cubicBezTo>
                      <a:pt x="2147" y="344"/>
                      <a:pt x="1260" y="1"/>
                      <a:pt x="1260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2" name="Google Shape;582;p37"/>
              <p:cNvSpPr/>
              <p:nvPr/>
            </p:nvSpPr>
            <p:spPr>
              <a:xfrm>
                <a:off x="5114271" y="2568173"/>
                <a:ext cx="645849" cy="1071249"/>
              </a:xfrm>
              <a:custGeom>
                <a:avLst/>
                <a:gdLst/>
                <a:ahLst/>
                <a:cxnLst/>
                <a:rect l="l" t="t" r="r" b="b"/>
                <a:pathLst>
                  <a:path w="6126" h="10161" extrusionOk="0">
                    <a:moveTo>
                      <a:pt x="2634" y="1"/>
                    </a:moveTo>
                    <a:lnTo>
                      <a:pt x="1260" y="29"/>
                    </a:lnTo>
                    <a:lnTo>
                      <a:pt x="1" y="9846"/>
                    </a:lnTo>
                    <a:cubicBezTo>
                      <a:pt x="688" y="10018"/>
                      <a:pt x="1375" y="10103"/>
                      <a:pt x="2090" y="10161"/>
                    </a:cubicBezTo>
                    <a:lnTo>
                      <a:pt x="3006" y="8758"/>
                    </a:lnTo>
                    <a:cubicBezTo>
                      <a:pt x="4151" y="8816"/>
                      <a:pt x="5238" y="9245"/>
                      <a:pt x="6125" y="9960"/>
                    </a:cubicBezTo>
                    <a:lnTo>
                      <a:pt x="5439" y="2119"/>
                    </a:lnTo>
                    <a:lnTo>
                      <a:pt x="5267" y="402"/>
                    </a:lnTo>
                    <a:cubicBezTo>
                      <a:pt x="5267" y="258"/>
                      <a:pt x="5181" y="201"/>
                      <a:pt x="5038" y="201"/>
                    </a:cubicBezTo>
                    <a:cubicBezTo>
                      <a:pt x="4494" y="115"/>
                      <a:pt x="3779" y="1"/>
                      <a:pt x="37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3" name="Google Shape;583;p37"/>
              <p:cNvSpPr/>
              <p:nvPr/>
            </p:nvSpPr>
            <p:spPr>
              <a:xfrm>
                <a:off x="5144528" y="2568173"/>
                <a:ext cx="594506" cy="805782"/>
              </a:xfrm>
              <a:custGeom>
                <a:avLst/>
                <a:gdLst/>
                <a:ahLst/>
                <a:cxnLst/>
                <a:rect l="l" t="t" r="r" b="b"/>
                <a:pathLst>
                  <a:path w="5639" h="7643" extrusionOk="0">
                    <a:moveTo>
                      <a:pt x="2347" y="1"/>
                    </a:moveTo>
                    <a:lnTo>
                      <a:pt x="973" y="29"/>
                    </a:lnTo>
                    <a:lnTo>
                      <a:pt x="0" y="7642"/>
                    </a:lnTo>
                    <a:lnTo>
                      <a:pt x="5638" y="7642"/>
                    </a:lnTo>
                    <a:lnTo>
                      <a:pt x="5152" y="2119"/>
                    </a:lnTo>
                    <a:lnTo>
                      <a:pt x="4980" y="402"/>
                    </a:lnTo>
                    <a:cubicBezTo>
                      <a:pt x="4980" y="258"/>
                      <a:pt x="4894" y="201"/>
                      <a:pt x="4751" y="201"/>
                    </a:cubicBezTo>
                    <a:cubicBezTo>
                      <a:pt x="4207" y="115"/>
                      <a:pt x="3492" y="1"/>
                      <a:pt x="349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4" name="Google Shape;584;p37"/>
              <p:cNvSpPr/>
              <p:nvPr/>
            </p:nvSpPr>
            <p:spPr>
              <a:xfrm>
                <a:off x="5352638" y="2571230"/>
                <a:ext cx="60515" cy="802725"/>
              </a:xfrm>
              <a:custGeom>
                <a:avLst/>
                <a:gdLst/>
                <a:ahLst/>
                <a:cxnLst/>
                <a:rect l="l" t="t" r="r" b="b"/>
                <a:pathLst>
                  <a:path w="574" h="7614" extrusionOk="0">
                    <a:moveTo>
                      <a:pt x="344" y="0"/>
                    </a:moveTo>
                    <a:lnTo>
                      <a:pt x="1" y="7613"/>
                    </a:lnTo>
                    <a:lnTo>
                      <a:pt x="573" y="7613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5" name="Google Shape;585;p37"/>
              <p:cNvSpPr/>
              <p:nvPr/>
            </p:nvSpPr>
            <p:spPr>
              <a:xfrm>
                <a:off x="5391856" y="2414356"/>
                <a:ext cx="120820" cy="153924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1460" extrusionOk="0">
                    <a:moveTo>
                      <a:pt x="1" y="0"/>
                    </a:moveTo>
                    <a:lnTo>
                      <a:pt x="1" y="687"/>
                    </a:lnTo>
                    <a:lnTo>
                      <a:pt x="1" y="1460"/>
                    </a:lnTo>
                    <a:lnTo>
                      <a:pt x="1146" y="1460"/>
                    </a:lnTo>
                    <a:lnTo>
                      <a:pt x="1146" y="0"/>
                    </a:lnTo>
                    <a:close/>
                  </a:path>
                </a:pathLst>
              </a:custGeom>
              <a:solidFill>
                <a:srgbClr val="C9948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6" name="Google Shape;586;p37"/>
              <p:cNvSpPr/>
              <p:nvPr/>
            </p:nvSpPr>
            <p:spPr>
              <a:xfrm>
                <a:off x="5391856" y="2469388"/>
                <a:ext cx="120820" cy="81074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769" extrusionOk="0">
                    <a:moveTo>
                      <a:pt x="101" y="1"/>
                    </a:moveTo>
                    <a:cubicBezTo>
                      <a:pt x="65" y="1"/>
                      <a:pt x="30" y="8"/>
                      <a:pt x="1" y="22"/>
                    </a:cubicBezTo>
                    <a:lnTo>
                      <a:pt x="1" y="766"/>
                    </a:lnTo>
                    <a:cubicBezTo>
                      <a:pt x="30" y="768"/>
                      <a:pt x="58" y="769"/>
                      <a:pt x="87" y="769"/>
                    </a:cubicBezTo>
                    <a:cubicBezTo>
                      <a:pt x="512" y="769"/>
                      <a:pt x="904" y="571"/>
                      <a:pt x="1146" y="222"/>
                    </a:cubicBezTo>
                    <a:cubicBezTo>
                      <a:pt x="1146" y="222"/>
                      <a:pt x="974" y="79"/>
                      <a:pt x="945" y="51"/>
                    </a:cubicBezTo>
                    <a:cubicBezTo>
                      <a:pt x="917" y="51"/>
                      <a:pt x="402" y="22"/>
                      <a:pt x="201" y="22"/>
                    </a:cubicBezTo>
                    <a:cubicBezTo>
                      <a:pt x="173" y="8"/>
                      <a:pt x="137" y="1"/>
                      <a:pt x="101" y="1"/>
                    </a:cubicBezTo>
                    <a:close/>
                  </a:path>
                </a:pathLst>
              </a:custGeom>
              <a:solidFill>
                <a:srgbClr val="8356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7" name="Google Shape;587;p37"/>
              <p:cNvSpPr/>
              <p:nvPr/>
            </p:nvSpPr>
            <p:spPr>
              <a:xfrm>
                <a:off x="5289277" y="2197916"/>
                <a:ext cx="391558" cy="325138"/>
              </a:xfrm>
              <a:custGeom>
                <a:avLst/>
                <a:gdLst/>
                <a:ahLst/>
                <a:cxnLst/>
                <a:rect l="l" t="t" r="r" b="b"/>
                <a:pathLst>
                  <a:path w="3714" h="3084" extrusionOk="0">
                    <a:moveTo>
                      <a:pt x="1081" y="1"/>
                    </a:moveTo>
                    <a:cubicBezTo>
                      <a:pt x="590" y="1"/>
                      <a:pt x="162" y="349"/>
                      <a:pt x="87" y="851"/>
                    </a:cubicBezTo>
                    <a:cubicBezTo>
                      <a:pt x="1" y="1796"/>
                      <a:pt x="402" y="3055"/>
                      <a:pt x="1346" y="3084"/>
                    </a:cubicBezTo>
                    <a:cubicBezTo>
                      <a:pt x="1546" y="3084"/>
                      <a:pt x="2262" y="2940"/>
                      <a:pt x="2777" y="2025"/>
                    </a:cubicBezTo>
                    <a:cubicBezTo>
                      <a:pt x="2851" y="2049"/>
                      <a:pt x="2920" y="2060"/>
                      <a:pt x="2984" y="2060"/>
                    </a:cubicBezTo>
                    <a:cubicBezTo>
                      <a:pt x="3518" y="2060"/>
                      <a:pt x="3713" y="1294"/>
                      <a:pt x="3407" y="1166"/>
                    </a:cubicBezTo>
                    <a:cubicBezTo>
                      <a:pt x="3348" y="1139"/>
                      <a:pt x="3293" y="1128"/>
                      <a:pt x="3243" y="1128"/>
                    </a:cubicBezTo>
                    <a:cubicBezTo>
                      <a:pt x="2976" y="1128"/>
                      <a:pt x="2834" y="1452"/>
                      <a:pt x="2834" y="1452"/>
                    </a:cubicBezTo>
                    <a:cubicBezTo>
                      <a:pt x="2834" y="1452"/>
                      <a:pt x="2491" y="1223"/>
                      <a:pt x="2548" y="451"/>
                    </a:cubicBezTo>
                    <a:cubicBezTo>
                      <a:pt x="2176" y="222"/>
                      <a:pt x="1747" y="50"/>
                      <a:pt x="1289" y="21"/>
                    </a:cubicBezTo>
                    <a:cubicBezTo>
                      <a:pt x="1219" y="7"/>
                      <a:pt x="1149" y="1"/>
                      <a:pt x="1081" y="1"/>
                    </a:cubicBezTo>
                    <a:close/>
                  </a:path>
                </a:pathLst>
              </a:custGeom>
              <a:solidFill>
                <a:srgbClr val="C9948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8" name="Google Shape;588;p37"/>
              <p:cNvSpPr/>
              <p:nvPr/>
            </p:nvSpPr>
            <p:spPr>
              <a:xfrm>
                <a:off x="5603129" y="2340452"/>
                <a:ext cx="48391" cy="55877"/>
              </a:xfrm>
              <a:custGeom>
                <a:avLst/>
                <a:gdLst/>
                <a:ahLst/>
                <a:cxnLst/>
                <a:rect l="l" t="t" r="r" b="b"/>
                <a:pathLst>
                  <a:path w="459" h="530" extrusionOk="0">
                    <a:moveTo>
                      <a:pt x="229" y="0"/>
                    </a:moveTo>
                    <a:cubicBezTo>
                      <a:pt x="186" y="0"/>
                      <a:pt x="143" y="14"/>
                      <a:pt x="115" y="43"/>
                    </a:cubicBezTo>
                    <a:cubicBezTo>
                      <a:pt x="172" y="43"/>
                      <a:pt x="286" y="100"/>
                      <a:pt x="258" y="272"/>
                    </a:cubicBezTo>
                    <a:cubicBezTo>
                      <a:pt x="201" y="386"/>
                      <a:pt x="115" y="472"/>
                      <a:pt x="0" y="530"/>
                    </a:cubicBezTo>
                    <a:cubicBezTo>
                      <a:pt x="344" y="501"/>
                      <a:pt x="458" y="129"/>
                      <a:pt x="344" y="43"/>
                    </a:cubicBezTo>
                    <a:cubicBezTo>
                      <a:pt x="315" y="14"/>
                      <a:pt x="272" y="0"/>
                      <a:pt x="229" y="0"/>
                    </a:cubicBezTo>
                    <a:close/>
                  </a:path>
                </a:pathLst>
              </a:custGeom>
              <a:solidFill>
                <a:srgbClr val="8356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9" name="Google Shape;589;p37"/>
              <p:cNvSpPr/>
              <p:nvPr/>
            </p:nvSpPr>
            <p:spPr>
              <a:xfrm>
                <a:off x="5325543" y="2338871"/>
                <a:ext cx="27200" cy="33315"/>
              </a:xfrm>
              <a:custGeom>
                <a:avLst/>
                <a:gdLst/>
                <a:ahLst/>
                <a:cxnLst/>
                <a:rect l="l" t="t" r="r" b="b"/>
                <a:pathLst>
                  <a:path w="258" h="316" extrusionOk="0">
                    <a:moveTo>
                      <a:pt x="143" y="1"/>
                    </a:moveTo>
                    <a:cubicBezTo>
                      <a:pt x="58" y="1"/>
                      <a:pt x="0" y="58"/>
                      <a:pt x="0" y="144"/>
                    </a:cubicBezTo>
                    <a:cubicBezTo>
                      <a:pt x="0" y="230"/>
                      <a:pt x="58" y="316"/>
                      <a:pt x="143" y="316"/>
                    </a:cubicBezTo>
                    <a:cubicBezTo>
                      <a:pt x="201" y="316"/>
                      <a:pt x="258" y="230"/>
                      <a:pt x="258" y="144"/>
                    </a:cubicBezTo>
                    <a:cubicBezTo>
                      <a:pt x="258" y="58"/>
                      <a:pt x="201" y="1"/>
                      <a:pt x="143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0" name="Google Shape;590;p37"/>
              <p:cNvSpPr/>
              <p:nvPr/>
            </p:nvSpPr>
            <p:spPr>
              <a:xfrm>
                <a:off x="5376780" y="2338871"/>
                <a:ext cx="48391" cy="69582"/>
              </a:xfrm>
              <a:custGeom>
                <a:avLst/>
                <a:gdLst/>
                <a:ahLst/>
                <a:cxnLst/>
                <a:rect l="l" t="t" r="r" b="b"/>
                <a:pathLst>
                  <a:path w="459" h="660" extrusionOk="0">
                    <a:moveTo>
                      <a:pt x="258" y="1"/>
                    </a:moveTo>
                    <a:lnTo>
                      <a:pt x="258" y="1"/>
                    </a:lnTo>
                    <a:cubicBezTo>
                      <a:pt x="201" y="173"/>
                      <a:pt x="144" y="316"/>
                      <a:pt x="87" y="487"/>
                    </a:cubicBezTo>
                    <a:cubicBezTo>
                      <a:pt x="1" y="602"/>
                      <a:pt x="87" y="659"/>
                      <a:pt x="287" y="659"/>
                    </a:cubicBezTo>
                    <a:cubicBezTo>
                      <a:pt x="459" y="659"/>
                      <a:pt x="201" y="630"/>
                      <a:pt x="201" y="516"/>
                    </a:cubicBezTo>
                    <a:cubicBezTo>
                      <a:pt x="201" y="401"/>
                      <a:pt x="316" y="230"/>
                      <a:pt x="258" y="1"/>
                    </a:cubicBezTo>
                    <a:close/>
                  </a:path>
                </a:pathLst>
              </a:custGeom>
              <a:solidFill>
                <a:srgbClr val="8356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1" name="Google Shape;591;p37"/>
              <p:cNvSpPr/>
              <p:nvPr/>
            </p:nvSpPr>
            <p:spPr>
              <a:xfrm>
                <a:off x="5304353" y="2307032"/>
                <a:ext cx="57458" cy="19926"/>
              </a:xfrm>
              <a:custGeom>
                <a:avLst/>
                <a:gdLst/>
                <a:ahLst/>
                <a:cxnLst/>
                <a:rect l="l" t="t" r="r" b="b"/>
                <a:pathLst>
                  <a:path w="545" h="189" extrusionOk="0">
                    <a:moveTo>
                      <a:pt x="305" y="1"/>
                    </a:moveTo>
                    <a:cubicBezTo>
                      <a:pt x="208" y="1"/>
                      <a:pt x="110" y="38"/>
                      <a:pt x="30" y="102"/>
                    </a:cubicBezTo>
                    <a:cubicBezTo>
                      <a:pt x="1" y="102"/>
                      <a:pt x="1" y="160"/>
                      <a:pt x="30" y="160"/>
                    </a:cubicBezTo>
                    <a:cubicBezTo>
                      <a:pt x="30" y="188"/>
                      <a:pt x="58" y="188"/>
                      <a:pt x="58" y="188"/>
                    </a:cubicBezTo>
                    <a:cubicBezTo>
                      <a:pt x="87" y="188"/>
                      <a:pt x="87" y="160"/>
                      <a:pt x="87" y="160"/>
                    </a:cubicBezTo>
                    <a:cubicBezTo>
                      <a:pt x="144" y="117"/>
                      <a:pt x="208" y="95"/>
                      <a:pt x="273" y="95"/>
                    </a:cubicBezTo>
                    <a:cubicBezTo>
                      <a:pt x="337" y="95"/>
                      <a:pt x="402" y="117"/>
                      <a:pt x="459" y="160"/>
                    </a:cubicBezTo>
                    <a:lnTo>
                      <a:pt x="516" y="160"/>
                    </a:lnTo>
                    <a:cubicBezTo>
                      <a:pt x="545" y="131"/>
                      <a:pt x="545" y="102"/>
                      <a:pt x="516" y="74"/>
                    </a:cubicBezTo>
                    <a:cubicBezTo>
                      <a:pt x="453" y="24"/>
                      <a:pt x="380" y="1"/>
                      <a:pt x="305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2" name="Google Shape;592;p37"/>
              <p:cNvSpPr/>
              <p:nvPr/>
            </p:nvSpPr>
            <p:spPr>
              <a:xfrm>
                <a:off x="5455217" y="2338871"/>
                <a:ext cx="30363" cy="33315"/>
              </a:xfrm>
              <a:custGeom>
                <a:avLst/>
                <a:gdLst/>
                <a:ahLst/>
                <a:cxnLst/>
                <a:rect l="l" t="t" r="r" b="b"/>
                <a:pathLst>
                  <a:path w="288" h="316" extrusionOk="0">
                    <a:moveTo>
                      <a:pt x="144" y="1"/>
                    </a:moveTo>
                    <a:cubicBezTo>
                      <a:pt x="87" y="1"/>
                      <a:pt x="1" y="58"/>
                      <a:pt x="1" y="144"/>
                    </a:cubicBezTo>
                    <a:cubicBezTo>
                      <a:pt x="1" y="230"/>
                      <a:pt x="87" y="316"/>
                      <a:pt x="144" y="316"/>
                    </a:cubicBezTo>
                    <a:cubicBezTo>
                      <a:pt x="230" y="316"/>
                      <a:pt x="287" y="230"/>
                      <a:pt x="287" y="144"/>
                    </a:cubicBezTo>
                    <a:cubicBezTo>
                      <a:pt x="287" y="58"/>
                      <a:pt x="230" y="1"/>
                      <a:pt x="144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3" name="Google Shape;593;p37"/>
              <p:cNvSpPr/>
              <p:nvPr/>
            </p:nvSpPr>
            <p:spPr>
              <a:xfrm>
                <a:off x="5446256" y="2306083"/>
                <a:ext cx="60410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573" h="198" extrusionOk="0">
                    <a:moveTo>
                      <a:pt x="282" y="0"/>
                    </a:moveTo>
                    <a:cubicBezTo>
                      <a:pt x="197" y="0"/>
                      <a:pt x="110" y="29"/>
                      <a:pt x="29" y="83"/>
                    </a:cubicBezTo>
                    <a:cubicBezTo>
                      <a:pt x="0" y="111"/>
                      <a:pt x="0" y="140"/>
                      <a:pt x="29" y="169"/>
                    </a:cubicBezTo>
                    <a:lnTo>
                      <a:pt x="115" y="169"/>
                    </a:lnTo>
                    <a:cubicBezTo>
                      <a:pt x="172" y="126"/>
                      <a:pt x="229" y="104"/>
                      <a:pt x="286" y="104"/>
                    </a:cubicBezTo>
                    <a:cubicBezTo>
                      <a:pt x="343" y="104"/>
                      <a:pt x="401" y="126"/>
                      <a:pt x="458" y="169"/>
                    </a:cubicBezTo>
                    <a:cubicBezTo>
                      <a:pt x="458" y="169"/>
                      <a:pt x="487" y="197"/>
                      <a:pt x="515" y="197"/>
                    </a:cubicBezTo>
                    <a:cubicBezTo>
                      <a:pt x="515" y="197"/>
                      <a:pt x="544" y="197"/>
                      <a:pt x="544" y="169"/>
                    </a:cubicBezTo>
                    <a:cubicBezTo>
                      <a:pt x="572" y="169"/>
                      <a:pt x="572" y="111"/>
                      <a:pt x="544" y="111"/>
                    </a:cubicBezTo>
                    <a:cubicBezTo>
                      <a:pt x="468" y="36"/>
                      <a:pt x="377" y="0"/>
                      <a:pt x="282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4" name="Google Shape;594;p37"/>
              <p:cNvSpPr/>
              <p:nvPr/>
            </p:nvSpPr>
            <p:spPr>
              <a:xfrm>
                <a:off x="5256173" y="2070350"/>
                <a:ext cx="419496" cy="280753"/>
              </a:xfrm>
              <a:custGeom>
                <a:avLst/>
                <a:gdLst/>
                <a:ahLst/>
                <a:cxnLst/>
                <a:rect l="l" t="t" r="r" b="b"/>
                <a:pathLst>
                  <a:path w="3979" h="2663" extrusionOk="0">
                    <a:moveTo>
                      <a:pt x="687" y="1"/>
                    </a:moveTo>
                    <a:lnTo>
                      <a:pt x="687" y="1"/>
                    </a:lnTo>
                    <a:cubicBezTo>
                      <a:pt x="429" y="29"/>
                      <a:pt x="0" y="401"/>
                      <a:pt x="0" y="1145"/>
                    </a:cubicBezTo>
                    <a:cubicBezTo>
                      <a:pt x="29" y="1975"/>
                      <a:pt x="1002" y="2147"/>
                      <a:pt x="1002" y="2147"/>
                    </a:cubicBezTo>
                    <a:cubicBezTo>
                      <a:pt x="887" y="2004"/>
                      <a:pt x="887" y="1775"/>
                      <a:pt x="1002" y="1632"/>
                    </a:cubicBezTo>
                    <a:lnTo>
                      <a:pt x="1002" y="1632"/>
                    </a:lnTo>
                    <a:cubicBezTo>
                      <a:pt x="973" y="1861"/>
                      <a:pt x="1116" y="2061"/>
                      <a:pt x="1345" y="2090"/>
                    </a:cubicBezTo>
                    <a:cubicBezTo>
                      <a:pt x="1345" y="2090"/>
                      <a:pt x="1202" y="1918"/>
                      <a:pt x="1460" y="1718"/>
                    </a:cubicBezTo>
                    <a:cubicBezTo>
                      <a:pt x="1554" y="1635"/>
                      <a:pt x="1808" y="1611"/>
                      <a:pt x="2075" y="1611"/>
                    </a:cubicBezTo>
                    <a:cubicBezTo>
                      <a:pt x="2456" y="1611"/>
                      <a:pt x="2862" y="1661"/>
                      <a:pt x="2862" y="1661"/>
                    </a:cubicBezTo>
                    <a:cubicBezTo>
                      <a:pt x="2776" y="2033"/>
                      <a:pt x="2891" y="2405"/>
                      <a:pt x="3148" y="2662"/>
                    </a:cubicBezTo>
                    <a:cubicBezTo>
                      <a:pt x="3303" y="2405"/>
                      <a:pt x="3478" y="2353"/>
                      <a:pt x="3593" y="2353"/>
                    </a:cubicBezTo>
                    <a:cubicBezTo>
                      <a:pt x="3670" y="2353"/>
                      <a:pt x="3721" y="2376"/>
                      <a:pt x="3721" y="2376"/>
                    </a:cubicBezTo>
                    <a:cubicBezTo>
                      <a:pt x="3978" y="1918"/>
                      <a:pt x="3778" y="1346"/>
                      <a:pt x="3320" y="1145"/>
                    </a:cubicBezTo>
                    <a:cubicBezTo>
                      <a:pt x="3320" y="1145"/>
                      <a:pt x="3406" y="516"/>
                      <a:pt x="2433" y="201"/>
                    </a:cubicBezTo>
                    <a:cubicBezTo>
                      <a:pt x="2261" y="146"/>
                      <a:pt x="2091" y="126"/>
                      <a:pt x="1929" y="126"/>
                    </a:cubicBezTo>
                    <a:cubicBezTo>
                      <a:pt x="1465" y="126"/>
                      <a:pt x="1066" y="293"/>
                      <a:pt x="882" y="293"/>
                    </a:cubicBezTo>
                    <a:cubicBezTo>
                      <a:pt x="862" y="293"/>
                      <a:pt x="845" y="291"/>
                      <a:pt x="830" y="287"/>
                    </a:cubicBezTo>
                    <a:cubicBezTo>
                      <a:pt x="716" y="230"/>
                      <a:pt x="658" y="115"/>
                      <a:pt x="687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5" name="Google Shape;595;p37"/>
              <p:cNvSpPr/>
              <p:nvPr/>
            </p:nvSpPr>
            <p:spPr>
              <a:xfrm>
                <a:off x="5391856" y="2565221"/>
                <a:ext cx="120820" cy="42698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405" extrusionOk="0">
                    <a:moveTo>
                      <a:pt x="1" y="0"/>
                    </a:moveTo>
                    <a:cubicBezTo>
                      <a:pt x="1" y="239"/>
                      <a:pt x="198" y="404"/>
                      <a:pt x="409" y="404"/>
                    </a:cubicBezTo>
                    <a:cubicBezTo>
                      <a:pt x="425" y="404"/>
                      <a:pt x="442" y="403"/>
                      <a:pt x="459" y="401"/>
                    </a:cubicBezTo>
                    <a:cubicBezTo>
                      <a:pt x="745" y="401"/>
                      <a:pt x="1003" y="258"/>
                      <a:pt x="1146" y="0"/>
                    </a:cubicBezTo>
                    <a:close/>
                  </a:path>
                </a:pathLst>
              </a:custGeom>
              <a:solidFill>
                <a:srgbClr val="C9948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6" name="Google Shape;596;p37"/>
              <p:cNvSpPr/>
              <p:nvPr/>
            </p:nvSpPr>
            <p:spPr>
              <a:xfrm>
                <a:off x="5379838" y="2429432"/>
                <a:ext cx="93620" cy="51976"/>
              </a:xfrm>
              <a:custGeom>
                <a:avLst/>
                <a:gdLst/>
                <a:ahLst/>
                <a:cxnLst/>
                <a:rect l="l" t="t" r="r" b="b"/>
                <a:pathLst>
                  <a:path w="888" h="493" extrusionOk="0">
                    <a:moveTo>
                      <a:pt x="687" y="0"/>
                    </a:moveTo>
                    <a:cubicBezTo>
                      <a:pt x="487" y="29"/>
                      <a:pt x="258" y="29"/>
                      <a:pt x="58" y="86"/>
                    </a:cubicBezTo>
                    <a:cubicBezTo>
                      <a:pt x="0" y="115"/>
                      <a:pt x="29" y="287"/>
                      <a:pt x="29" y="287"/>
                    </a:cubicBezTo>
                    <a:cubicBezTo>
                      <a:pt x="62" y="451"/>
                      <a:pt x="266" y="493"/>
                      <a:pt x="444" y="493"/>
                    </a:cubicBezTo>
                    <a:cubicBezTo>
                      <a:pt x="575" y="493"/>
                      <a:pt x="692" y="470"/>
                      <a:pt x="716" y="458"/>
                    </a:cubicBezTo>
                    <a:cubicBezTo>
                      <a:pt x="773" y="430"/>
                      <a:pt x="888" y="0"/>
                      <a:pt x="6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7" name="Google Shape;597;p37"/>
              <p:cNvSpPr/>
              <p:nvPr/>
            </p:nvSpPr>
            <p:spPr>
              <a:xfrm>
                <a:off x="5014749" y="2568173"/>
                <a:ext cx="377220" cy="1593220"/>
              </a:xfrm>
              <a:custGeom>
                <a:avLst/>
                <a:gdLst/>
                <a:ahLst/>
                <a:cxnLst/>
                <a:rect l="l" t="t" r="r" b="b"/>
                <a:pathLst>
                  <a:path w="3578" h="15112" extrusionOk="0">
                    <a:moveTo>
                      <a:pt x="3578" y="1"/>
                    </a:moveTo>
                    <a:lnTo>
                      <a:pt x="2233" y="29"/>
                    </a:lnTo>
                    <a:lnTo>
                      <a:pt x="1" y="14969"/>
                    </a:lnTo>
                    <a:lnTo>
                      <a:pt x="3349" y="15112"/>
                    </a:lnTo>
                    <a:lnTo>
                      <a:pt x="357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8" name="Google Shape;598;p37"/>
              <p:cNvSpPr/>
              <p:nvPr/>
            </p:nvSpPr>
            <p:spPr>
              <a:xfrm>
                <a:off x="5512568" y="2568173"/>
                <a:ext cx="362143" cy="159322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15112" extrusionOk="0">
                    <a:moveTo>
                      <a:pt x="1" y="1"/>
                    </a:moveTo>
                    <a:lnTo>
                      <a:pt x="87" y="15112"/>
                    </a:lnTo>
                    <a:lnTo>
                      <a:pt x="3435" y="14854"/>
                    </a:lnTo>
                    <a:lnTo>
                      <a:pt x="1546" y="14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9" name="Google Shape;599;p37"/>
              <p:cNvSpPr/>
              <p:nvPr/>
            </p:nvSpPr>
            <p:spPr>
              <a:xfrm>
                <a:off x="5319534" y="2568173"/>
                <a:ext cx="72429" cy="413487"/>
              </a:xfrm>
              <a:custGeom>
                <a:avLst/>
                <a:gdLst/>
                <a:ahLst/>
                <a:cxnLst/>
                <a:rect l="l" t="t" r="r" b="b"/>
                <a:pathLst>
                  <a:path w="687" h="3922" extrusionOk="0">
                    <a:moveTo>
                      <a:pt x="687" y="1"/>
                    </a:moveTo>
                    <a:lnTo>
                      <a:pt x="658" y="29"/>
                    </a:lnTo>
                    <a:lnTo>
                      <a:pt x="143" y="774"/>
                    </a:lnTo>
                    <a:lnTo>
                      <a:pt x="401" y="1003"/>
                    </a:lnTo>
                    <a:lnTo>
                      <a:pt x="0" y="1689"/>
                    </a:lnTo>
                    <a:lnTo>
                      <a:pt x="630" y="3922"/>
                    </a:lnTo>
                    <a:lnTo>
                      <a:pt x="68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0" name="Google Shape;600;p37"/>
              <p:cNvSpPr/>
              <p:nvPr/>
            </p:nvSpPr>
            <p:spPr>
              <a:xfrm>
                <a:off x="5512568" y="2568173"/>
                <a:ext cx="72534" cy="413487"/>
              </a:xfrm>
              <a:custGeom>
                <a:avLst/>
                <a:gdLst/>
                <a:ahLst/>
                <a:cxnLst/>
                <a:rect l="l" t="t" r="r" b="b"/>
                <a:pathLst>
                  <a:path w="688" h="3922" extrusionOk="0">
                    <a:moveTo>
                      <a:pt x="1" y="1"/>
                    </a:moveTo>
                    <a:lnTo>
                      <a:pt x="29" y="3922"/>
                    </a:lnTo>
                    <a:lnTo>
                      <a:pt x="688" y="1604"/>
                    </a:lnTo>
                    <a:lnTo>
                      <a:pt x="230" y="1117"/>
                    </a:lnTo>
                    <a:lnTo>
                      <a:pt x="459" y="802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1" name="Google Shape;601;p37"/>
              <p:cNvSpPr/>
              <p:nvPr/>
            </p:nvSpPr>
            <p:spPr>
              <a:xfrm>
                <a:off x="5584996" y="3262194"/>
                <a:ext cx="129887" cy="21191"/>
              </a:xfrm>
              <a:custGeom>
                <a:avLst/>
                <a:gdLst/>
                <a:ahLst/>
                <a:cxnLst/>
                <a:rect l="l" t="t" r="r" b="b"/>
                <a:pathLst>
                  <a:path w="1232" h="201" extrusionOk="0">
                    <a:moveTo>
                      <a:pt x="1" y="0"/>
                    </a:moveTo>
                    <a:lnTo>
                      <a:pt x="1" y="201"/>
                    </a:lnTo>
                    <a:lnTo>
                      <a:pt x="1231" y="201"/>
                    </a:lnTo>
                    <a:lnTo>
                      <a:pt x="123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2" name="Google Shape;602;p37"/>
              <p:cNvSpPr/>
              <p:nvPr/>
            </p:nvSpPr>
            <p:spPr>
              <a:xfrm>
                <a:off x="5189755" y="3262194"/>
                <a:ext cx="129887" cy="21191"/>
              </a:xfrm>
              <a:custGeom>
                <a:avLst/>
                <a:gdLst/>
                <a:ahLst/>
                <a:cxnLst/>
                <a:rect l="l" t="t" r="r" b="b"/>
                <a:pathLst>
                  <a:path w="1232" h="201" extrusionOk="0">
                    <a:moveTo>
                      <a:pt x="0" y="0"/>
                    </a:moveTo>
                    <a:lnTo>
                      <a:pt x="0" y="201"/>
                    </a:lnTo>
                    <a:lnTo>
                      <a:pt x="1231" y="201"/>
                    </a:lnTo>
                    <a:lnTo>
                      <a:pt x="123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3" name="Google Shape;603;p37"/>
              <p:cNvSpPr/>
              <p:nvPr/>
            </p:nvSpPr>
            <p:spPr>
              <a:xfrm>
                <a:off x="5901799" y="2450517"/>
                <a:ext cx="389344" cy="525134"/>
              </a:xfrm>
              <a:custGeom>
                <a:avLst/>
                <a:gdLst/>
                <a:ahLst/>
                <a:cxnLst/>
                <a:rect l="l" t="t" r="r" b="b"/>
                <a:pathLst>
                  <a:path w="3693" h="4981" extrusionOk="0">
                    <a:moveTo>
                      <a:pt x="1" y="1"/>
                    </a:moveTo>
                    <a:lnTo>
                      <a:pt x="1" y="4980"/>
                    </a:lnTo>
                    <a:lnTo>
                      <a:pt x="3692" y="4980"/>
                    </a:lnTo>
                    <a:lnTo>
                      <a:pt x="369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37"/>
              <p:cNvSpPr/>
              <p:nvPr/>
            </p:nvSpPr>
            <p:spPr>
              <a:xfrm>
                <a:off x="5919932" y="2471708"/>
                <a:ext cx="353077" cy="482858"/>
              </a:xfrm>
              <a:custGeom>
                <a:avLst/>
                <a:gdLst/>
                <a:ahLst/>
                <a:cxnLst/>
                <a:rect l="l" t="t" r="r" b="b"/>
                <a:pathLst>
                  <a:path w="3349" h="4580" extrusionOk="0">
                    <a:moveTo>
                      <a:pt x="0" y="0"/>
                    </a:moveTo>
                    <a:lnTo>
                      <a:pt x="0" y="4579"/>
                    </a:lnTo>
                    <a:lnTo>
                      <a:pt x="3349" y="4579"/>
                    </a:lnTo>
                    <a:lnTo>
                      <a:pt x="334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37"/>
              <p:cNvSpPr/>
              <p:nvPr/>
            </p:nvSpPr>
            <p:spPr>
              <a:xfrm>
                <a:off x="6067739" y="2565221"/>
                <a:ext cx="57458" cy="57458"/>
              </a:xfrm>
              <a:custGeom>
                <a:avLst/>
                <a:gdLst/>
                <a:ahLst/>
                <a:cxnLst/>
                <a:rect l="l" t="t" r="r" b="b"/>
                <a:pathLst>
                  <a:path w="545" h="545" extrusionOk="0">
                    <a:moveTo>
                      <a:pt x="1" y="0"/>
                    </a:moveTo>
                    <a:lnTo>
                      <a:pt x="1" y="544"/>
                    </a:lnTo>
                    <a:lnTo>
                      <a:pt x="544" y="544"/>
                    </a:lnTo>
                    <a:lnTo>
                      <a:pt x="54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6" name="Google Shape;606;p37"/>
              <p:cNvSpPr/>
              <p:nvPr/>
            </p:nvSpPr>
            <p:spPr>
              <a:xfrm>
                <a:off x="5971169" y="2661791"/>
                <a:ext cx="253553" cy="15182"/>
              </a:xfrm>
              <a:custGeom>
                <a:avLst/>
                <a:gdLst/>
                <a:ahLst/>
                <a:cxnLst/>
                <a:rect l="l" t="t" r="r" b="b"/>
                <a:pathLst>
                  <a:path w="2405" h="144" extrusionOk="0">
                    <a:moveTo>
                      <a:pt x="1" y="0"/>
                    </a:moveTo>
                    <a:lnTo>
                      <a:pt x="1" y="143"/>
                    </a:lnTo>
                    <a:lnTo>
                      <a:pt x="2405" y="143"/>
                    </a:lnTo>
                    <a:lnTo>
                      <a:pt x="240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7" name="Google Shape;607;p37"/>
              <p:cNvSpPr/>
              <p:nvPr/>
            </p:nvSpPr>
            <p:spPr>
              <a:xfrm>
                <a:off x="5971169" y="2694895"/>
                <a:ext cx="253553" cy="15182"/>
              </a:xfrm>
              <a:custGeom>
                <a:avLst/>
                <a:gdLst/>
                <a:ahLst/>
                <a:cxnLst/>
                <a:rect l="l" t="t" r="r" b="b"/>
                <a:pathLst>
                  <a:path w="2405" h="144" extrusionOk="0">
                    <a:moveTo>
                      <a:pt x="1" y="1"/>
                    </a:moveTo>
                    <a:lnTo>
                      <a:pt x="1" y="144"/>
                    </a:lnTo>
                    <a:lnTo>
                      <a:pt x="2405" y="144"/>
                    </a:lnTo>
                    <a:lnTo>
                      <a:pt x="240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8" name="Google Shape;608;p37"/>
              <p:cNvSpPr/>
              <p:nvPr/>
            </p:nvSpPr>
            <p:spPr>
              <a:xfrm>
                <a:off x="5971169" y="2725153"/>
                <a:ext cx="253553" cy="18134"/>
              </a:xfrm>
              <a:custGeom>
                <a:avLst/>
                <a:gdLst/>
                <a:ahLst/>
                <a:cxnLst/>
                <a:rect l="l" t="t" r="r" b="b"/>
                <a:pathLst>
                  <a:path w="2405" h="172" extrusionOk="0">
                    <a:moveTo>
                      <a:pt x="1" y="0"/>
                    </a:moveTo>
                    <a:lnTo>
                      <a:pt x="1" y="172"/>
                    </a:lnTo>
                    <a:lnTo>
                      <a:pt x="2405" y="172"/>
                    </a:lnTo>
                    <a:lnTo>
                      <a:pt x="240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9" name="Google Shape;609;p37"/>
              <p:cNvSpPr/>
              <p:nvPr/>
            </p:nvSpPr>
            <p:spPr>
              <a:xfrm>
                <a:off x="5971169" y="2758256"/>
                <a:ext cx="253553" cy="18239"/>
              </a:xfrm>
              <a:custGeom>
                <a:avLst/>
                <a:gdLst/>
                <a:ahLst/>
                <a:cxnLst/>
                <a:rect l="l" t="t" r="r" b="b"/>
                <a:pathLst>
                  <a:path w="2405" h="173" extrusionOk="0">
                    <a:moveTo>
                      <a:pt x="1" y="1"/>
                    </a:moveTo>
                    <a:lnTo>
                      <a:pt x="1" y="173"/>
                    </a:lnTo>
                    <a:lnTo>
                      <a:pt x="2405" y="173"/>
                    </a:lnTo>
                    <a:lnTo>
                      <a:pt x="240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37"/>
              <p:cNvSpPr/>
              <p:nvPr/>
            </p:nvSpPr>
            <p:spPr>
              <a:xfrm>
                <a:off x="5971169" y="2791466"/>
                <a:ext cx="253553" cy="18239"/>
              </a:xfrm>
              <a:custGeom>
                <a:avLst/>
                <a:gdLst/>
                <a:ahLst/>
                <a:cxnLst/>
                <a:rect l="l" t="t" r="r" b="b"/>
                <a:pathLst>
                  <a:path w="2405" h="173" extrusionOk="0">
                    <a:moveTo>
                      <a:pt x="1" y="1"/>
                    </a:moveTo>
                    <a:lnTo>
                      <a:pt x="1" y="172"/>
                    </a:lnTo>
                    <a:lnTo>
                      <a:pt x="2405" y="172"/>
                    </a:lnTo>
                    <a:lnTo>
                      <a:pt x="240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1" name="Google Shape;611;p37"/>
              <p:cNvSpPr/>
              <p:nvPr/>
            </p:nvSpPr>
            <p:spPr>
              <a:xfrm>
                <a:off x="5971169" y="2857884"/>
                <a:ext cx="81601" cy="18239"/>
              </a:xfrm>
              <a:custGeom>
                <a:avLst/>
                <a:gdLst/>
                <a:ahLst/>
                <a:cxnLst/>
                <a:rect l="l" t="t" r="r" b="b"/>
                <a:pathLst>
                  <a:path w="774" h="173" extrusionOk="0">
                    <a:moveTo>
                      <a:pt x="1" y="0"/>
                    </a:moveTo>
                    <a:lnTo>
                      <a:pt x="1" y="172"/>
                    </a:lnTo>
                    <a:lnTo>
                      <a:pt x="774" y="172"/>
                    </a:lnTo>
                    <a:lnTo>
                      <a:pt x="77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" name="Google Shape;612;p37"/>
              <p:cNvSpPr/>
              <p:nvPr/>
            </p:nvSpPr>
            <p:spPr>
              <a:xfrm>
                <a:off x="6140166" y="2857884"/>
                <a:ext cx="84553" cy="18239"/>
              </a:xfrm>
              <a:custGeom>
                <a:avLst/>
                <a:gdLst/>
                <a:ahLst/>
                <a:cxnLst/>
                <a:rect l="l" t="t" r="r" b="b"/>
                <a:pathLst>
                  <a:path w="802" h="173" extrusionOk="0">
                    <a:moveTo>
                      <a:pt x="0" y="0"/>
                    </a:moveTo>
                    <a:lnTo>
                      <a:pt x="0" y="172"/>
                    </a:lnTo>
                    <a:lnTo>
                      <a:pt x="802" y="172"/>
                    </a:lnTo>
                    <a:lnTo>
                      <a:pt x="80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" name="Google Shape;613;p37"/>
              <p:cNvSpPr/>
              <p:nvPr/>
            </p:nvSpPr>
            <p:spPr>
              <a:xfrm>
                <a:off x="6019454" y="2465593"/>
                <a:ext cx="154030" cy="21296"/>
              </a:xfrm>
              <a:custGeom>
                <a:avLst/>
                <a:gdLst/>
                <a:ahLst/>
                <a:cxnLst/>
                <a:rect l="l" t="t" r="r" b="b"/>
                <a:pathLst>
                  <a:path w="1461" h="202" extrusionOk="0">
                    <a:moveTo>
                      <a:pt x="1" y="1"/>
                    </a:moveTo>
                    <a:lnTo>
                      <a:pt x="1" y="201"/>
                    </a:lnTo>
                    <a:lnTo>
                      <a:pt x="1460" y="201"/>
                    </a:lnTo>
                    <a:lnTo>
                      <a:pt x="1460" y="1"/>
                    </a:lnTo>
                    <a:close/>
                  </a:path>
                </a:pathLst>
              </a:custGeom>
              <a:solidFill>
                <a:srgbClr val="6D8F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" name="Google Shape;614;p37"/>
              <p:cNvSpPr/>
              <p:nvPr/>
            </p:nvSpPr>
            <p:spPr>
              <a:xfrm>
                <a:off x="6028521" y="2432384"/>
                <a:ext cx="135896" cy="42382"/>
              </a:xfrm>
              <a:custGeom>
                <a:avLst/>
                <a:gdLst/>
                <a:ahLst/>
                <a:cxnLst/>
                <a:rect l="l" t="t" r="r" b="b"/>
                <a:pathLst>
                  <a:path w="1289" h="402" extrusionOk="0">
                    <a:moveTo>
                      <a:pt x="1" y="1"/>
                    </a:moveTo>
                    <a:lnTo>
                      <a:pt x="1" y="402"/>
                    </a:lnTo>
                    <a:lnTo>
                      <a:pt x="1288" y="402"/>
                    </a:lnTo>
                    <a:lnTo>
                      <a:pt x="1288" y="1"/>
                    </a:lnTo>
                    <a:close/>
                  </a:path>
                </a:pathLst>
              </a:custGeom>
              <a:solidFill>
                <a:srgbClr val="8AA5C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" name="Google Shape;615;p37"/>
              <p:cNvSpPr/>
              <p:nvPr/>
            </p:nvSpPr>
            <p:spPr>
              <a:xfrm>
                <a:off x="6064787" y="2411299"/>
                <a:ext cx="63467" cy="33315"/>
              </a:xfrm>
              <a:custGeom>
                <a:avLst/>
                <a:gdLst/>
                <a:ahLst/>
                <a:cxnLst/>
                <a:rect l="l" t="t" r="r" b="b"/>
                <a:pathLst>
                  <a:path w="602" h="316" extrusionOk="0">
                    <a:moveTo>
                      <a:pt x="0" y="1"/>
                    </a:moveTo>
                    <a:lnTo>
                      <a:pt x="0" y="315"/>
                    </a:lnTo>
                    <a:lnTo>
                      <a:pt x="601" y="315"/>
                    </a:lnTo>
                    <a:lnTo>
                      <a:pt x="601" y="1"/>
                    </a:lnTo>
                    <a:close/>
                  </a:path>
                </a:pathLst>
              </a:custGeom>
              <a:solidFill>
                <a:srgbClr val="8AA5C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" name="Google Shape;616;p37"/>
              <p:cNvSpPr/>
              <p:nvPr/>
            </p:nvSpPr>
            <p:spPr>
              <a:xfrm>
                <a:off x="5265135" y="2565221"/>
                <a:ext cx="126829" cy="271581"/>
              </a:xfrm>
              <a:custGeom>
                <a:avLst/>
                <a:gdLst/>
                <a:ahLst/>
                <a:cxnLst/>
                <a:rect l="l" t="t" r="r" b="b"/>
                <a:pathLst>
                  <a:path w="1203" h="2576" fill="none" extrusionOk="0">
                    <a:moveTo>
                      <a:pt x="1203" y="0"/>
                    </a:moveTo>
                    <a:cubicBezTo>
                      <a:pt x="802" y="29"/>
                      <a:pt x="487" y="315"/>
                      <a:pt x="402" y="687"/>
                    </a:cubicBezTo>
                    <a:cubicBezTo>
                      <a:pt x="201" y="1546"/>
                      <a:pt x="258" y="2290"/>
                      <a:pt x="1" y="2576"/>
                    </a:cubicBezTo>
                  </a:path>
                </a:pathLst>
              </a:custGeom>
              <a:noFill/>
              <a:ln w="9300" cap="flat" cmpd="sng">
                <a:solidFill>
                  <a:schemeClr val="dk1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7" name="Google Shape;617;p37"/>
              <p:cNvSpPr/>
              <p:nvPr/>
            </p:nvSpPr>
            <p:spPr>
              <a:xfrm>
                <a:off x="5238040" y="2809599"/>
                <a:ext cx="54401" cy="57458"/>
              </a:xfrm>
              <a:custGeom>
                <a:avLst/>
                <a:gdLst/>
                <a:ahLst/>
                <a:cxnLst/>
                <a:rect l="l" t="t" r="r" b="b"/>
                <a:pathLst>
                  <a:path w="516" h="545" extrusionOk="0">
                    <a:moveTo>
                      <a:pt x="258" y="0"/>
                    </a:moveTo>
                    <a:cubicBezTo>
                      <a:pt x="115" y="0"/>
                      <a:pt x="0" y="115"/>
                      <a:pt x="0" y="258"/>
                    </a:cubicBezTo>
                    <a:cubicBezTo>
                      <a:pt x="0" y="430"/>
                      <a:pt x="115" y="544"/>
                      <a:pt x="258" y="544"/>
                    </a:cubicBezTo>
                    <a:cubicBezTo>
                      <a:pt x="401" y="544"/>
                      <a:pt x="515" y="430"/>
                      <a:pt x="515" y="258"/>
                    </a:cubicBezTo>
                    <a:cubicBezTo>
                      <a:pt x="515" y="115"/>
                      <a:pt x="401" y="0"/>
                      <a:pt x="2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8" name="Google Shape;618;p37"/>
              <p:cNvSpPr/>
              <p:nvPr/>
            </p:nvSpPr>
            <p:spPr>
              <a:xfrm>
                <a:off x="5250059" y="2821618"/>
                <a:ext cx="30363" cy="33315"/>
              </a:xfrm>
              <a:custGeom>
                <a:avLst/>
                <a:gdLst/>
                <a:ahLst/>
                <a:cxnLst/>
                <a:rect l="l" t="t" r="r" b="b"/>
                <a:pathLst>
                  <a:path w="288" h="316" extrusionOk="0">
                    <a:moveTo>
                      <a:pt x="144" y="1"/>
                    </a:moveTo>
                    <a:cubicBezTo>
                      <a:pt x="58" y="1"/>
                      <a:pt x="1" y="87"/>
                      <a:pt x="1" y="144"/>
                    </a:cubicBezTo>
                    <a:cubicBezTo>
                      <a:pt x="1" y="230"/>
                      <a:pt x="58" y="316"/>
                      <a:pt x="144" y="316"/>
                    </a:cubicBezTo>
                    <a:cubicBezTo>
                      <a:pt x="230" y="316"/>
                      <a:pt x="287" y="230"/>
                      <a:pt x="287" y="144"/>
                    </a:cubicBezTo>
                    <a:cubicBezTo>
                      <a:pt x="287" y="87"/>
                      <a:pt x="230" y="1"/>
                      <a:pt x="144" y="1"/>
                    </a:cubicBezTo>
                    <a:close/>
                  </a:path>
                </a:pathLst>
              </a:custGeom>
              <a:solidFill>
                <a:srgbClr val="DBE1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37"/>
              <p:cNvSpPr/>
              <p:nvPr/>
            </p:nvSpPr>
            <p:spPr>
              <a:xfrm>
                <a:off x="5512568" y="2565221"/>
                <a:ext cx="102686" cy="126829"/>
              </a:xfrm>
              <a:custGeom>
                <a:avLst/>
                <a:gdLst/>
                <a:ahLst/>
                <a:cxnLst/>
                <a:rect l="l" t="t" r="r" b="b"/>
                <a:pathLst>
                  <a:path w="974" h="1203" fill="none" extrusionOk="0">
                    <a:moveTo>
                      <a:pt x="1" y="0"/>
                    </a:moveTo>
                    <a:cubicBezTo>
                      <a:pt x="401" y="57"/>
                      <a:pt x="745" y="344"/>
                      <a:pt x="859" y="773"/>
                    </a:cubicBezTo>
                    <a:cubicBezTo>
                      <a:pt x="917" y="916"/>
                      <a:pt x="945" y="1059"/>
                      <a:pt x="974" y="1202"/>
                    </a:cubicBezTo>
                  </a:path>
                </a:pathLst>
              </a:custGeom>
              <a:noFill/>
              <a:ln w="9300" cap="flat" cmpd="sng">
                <a:solidFill>
                  <a:schemeClr val="dk1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37"/>
              <p:cNvSpPr/>
              <p:nvPr/>
            </p:nvSpPr>
            <p:spPr>
              <a:xfrm>
                <a:off x="5566862" y="2679819"/>
                <a:ext cx="99734" cy="156982"/>
              </a:xfrm>
              <a:custGeom>
                <a:avLst/>
                <a:gdLst/>
                <a:ahLst/>
                <a:cxnLst/>
                <a:rect l="l" t="t" r="r" b="b"/>
                <a:pathLst>
                  <a:path w="946" h="1489" fill="none" extrusionOk="0">
                    <a:moveTo>
                      <a:pt x="29" y="1489"/>
                    </a:moveTo>
                    <a:cubicBezTo>
                      <a:pt x="1" y="1117"/>
                      <a:pt x="29" y="745"/>
                      <a:pt x="58" y="401"/>
                    </a:cubicBezTo>
                    <a:cubicBezTo>
                      <a:pt x="173" y="29"/>
                      <a:pt x="688" y="1"/>
                      <a:pt x="859" y="373"/>
                    </a:cubicBezTo>
                    <a:cubicBezTo>
                      <a:pt x="917" y="688"/>
                      <a:pt x="945" y="1031"/>
                      <a:pt x="945" y="1374"/>
                    </a:cubicBezTo>
                  </a:path>
                </a:pathLst>
              </a:custGeom>
              <a:noFill/>
              <a:ln w="9300" cap="flat" cmpd="sng">
                <a:solidFill>
                  <a:srgbClr val="C4CFE2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37"/>
              <p:cNvSpPr/>
              <p:nvPr/>
            </p:nvSpPr>
            <p:spPr>
              <a:xfrm>
                <a:off x="5569920" y="2682877"/>
                <a:ext cx="93620" cy="81601"/>
              </a:xfrm>
              <a:custGeom>
                <a:avLst/>
                <a:gdLst/>
                <a:ahLst/>
                <a:cxnLst/>
                <a:rect l="l" t="t" r="r" b="b"/>
                <a:pathLst>
                  <a:path w="888" h="774" fill="none" extrusionOk="0">
                    <a:moveTo>
                      <a:pt x="0" y="773"/>
                    </a:moveTo>
                    <a:cubicBezTo>
                      <a:pt x="0" y="630"/>
                      <a:pt x="0" y="516"/>
                      <a:pt x="29" y="401"/>
                    </a:cubicBezTo>
                    <a:cubicBezTo>
                      <a:pt x="144" y="29"/>
                      <a:pt x="659" y="0"/>
                      <a:pt x="830" y="344"/>
                    </a:cubicBezTo>
                    <a:cubicBezTo>
                      <a:pt x="859" y="487"/>
                      <a:pt x="888" y="630"/>
                      <a:pt x="888" y="773"/>
                    </a:cubicBezTo>
                  </a:path>
                </a:pathLst>
              </a:custGeom>
              <a:noFill/>
              <a:ln w="9300" cap="flat" cmpd="sng">
                <a:solidFill>
                  <a:schemeClr val="dk1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2" name="Google Shape;622;p37"/>
              <p:cNvSpPr/>
              <p:nvPr/>
            </p:nvSpPr>
            <p:spPr>
              <a:xfrm>
                <a:off x="5563911" y="2836694"/>
                <a:ext cx="18134" cy="105"/>
              </a:xfrm>
              <a:custGeom>
                <a:avLst/>
                <a:gdLst/>
                <a:ahLst/>
                <a:cxnLst/>
                <a:rect l="l" t="t" r="r" b="b"/>
                <a:pathLst>
                  <a:path w="172" h="1" fill="none" extrusionOk="0">
                    <a:moveTo>
                      <a:pt x="0" y="1"/>
                    </a:moveTo>
                    <a:lnTo>
                      <a:pt x="172" y="1"/>
                    </a:lnTo>
                  </a:path>
                </a:pathLst>
              </a:custGeom>
              <a:noFill/>
              <a:ln w="9300" cap="flat" cmpd="sng">
                <a:solidFill>
                  <a:schemeClr val="lt2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37"/>
              <p:cNvSpPr/>
              <p:nvPr/>
            </p:nvSpPr>
            <p:spPr>
              <a:xfrm>
                <a:off x="5654366" y="2827732"/>
                <a:ext cx="18239" cy="105"/>
              </a:xfrm>
              <a:custGeom>
                <a:avLst/>
                <a:gdLst/>
                <a:ahLst/>
                <a:cxnLst/>
                <a:rect l="l" t="t" r="r" b="b"/>
                <a:pathLst>
                  <a:path w="173" h="1" fill="none" extrusionOk="0">
                    <a:moveTo>
                      <a:pt x="1" y="0"/>
                    </a:moveTo>
                    <a:lnTo>
                      <a:pt x="173" y="0"/>
                    </a:lnTo>
                  </a:path>
                </a:pathLst>
              </a:custGeom>
              <a:noFill/>
              <a:ln w="9300" cap="flat" cmpd="sng">
                <a:solidFill>
                  <a:schemeClr val="lt2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24" name="Google Shape;624;p37"/>
            <p:cNvSpPr/>
            <p:nvPr/>
          </p:nvSpPr>
          <p:spPr>
            <a:xfrm>
              <a:off x="8316534" y="1675523"/>
              <a:ext cx="217946" cy="186632"/>
            </a:xfrm>
            <a:custGeom>
              <a:avLst/>
              <a:gdLst/>
              <a:ahLst/>
              <a:cxnLst/>
              <a:rect l="l" t="t" r="r" b="b"/>
              <a:pathLst>
                <a:path w="6814" h="5835" extrusionOk="0">
                  <a:moveTo>
                    <a:pt x="3882" y="718"/>
                  </a:moveTo>
                  <a:cubicBezTo>
                    <a:pt x="5008" y="718"/>
                    <a:pt x="6089" y="1591"/>
                    <a:pt x="6089" y="2914"/>
                  </a:cubicBezTo>
                  <a:cubicBezTo>
                    <a:pt x="6089" y="4132"/>
                    <a:pt x="5103" y="5103"/>
                    <a:pt x="3886" y="5103"/>
                  </a:cubicBezTo>
                  <a:cubicBezTo>
                    <a:pt x="1943" y="5103"/>
                    <a:pt x="972" y="2740"/>
                    <a:pt x="2349" y="1363"/>
                  </a:cubicBezTo>
                  <a:cubicBezTo>
                    <a:pt x="2795" y="918"/>
                    <a:pt x="3344" y="718"/>
                    <a:pt x="3882" y="718"/>
                  </a:cubicBezTo>
                  <a:close/>
                  <a:moveTo>
                    <a:pt x="3912" y="0"/>
                  </a:moveTo>
                  <a:cubicBezTo>
                    <a:pt x="3903" y="0"/>
                    <a:pt x="3895" y="0"/>
                    <a:pt x="3886" y="1"/>
                  </a:cubicBezTo>
                  <a:cubicBezTo>
                    <a:pt x="1291" y="1"/>
                    <a:pt x="1" y="3146"/>
                    <a:pt x="1842" y="4973"/>
                  </a:cubicBezTo>
                  <a:cubicBezTo>
                    <a:pt x="2433" y="5568"/>
                    <a:pt x="3162" y="5834"/>
                    <a:pt x="3877" y="5834"/>
                  </a:cubicBezTo>
                  <a:cubicBezTo>
                    <a:pt x="5374" y="5834"/>
                    <a:pt x="6814" y="4670"/>
                    <a:pt x="6814" y="2914"/>
                  </a:cubicBezTo>
                  <a:cubicBezTo>
                    <a:pt x="6814" y="1314"/>
                    <a:pt x="5509" y="0"/>
                    <a:pt x="39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7"/>
            <p:cNvSpPr/>
            <p:nvPr/>
          </p:nvSpPr>
          <p:spPr>
            <a:xfrm flipH="1">
              <a:off x="5109078" y="929116"/>
              <a:ext cx="642577" cy="231154"/>
            </a:xfrm>
            <a:custGeom>
              <a:avLst/>
              <a:gdLst/>
              <a:ahLst/>
              <a:cxnLst/>
              <a:rect l="l" t="t" r="r" b="b"/>
              <a:pathLst>
                <a:path w="6794" h="2444" extrusionOk="0">
                  <a:moveTo>
                    <a:pt x="1372" y="0"/>
                  </a:moveTo>
                  <a:cubicBezTo>
                    <a:pt x="792" y="0"/>
                    <a:pt x="314" y="464"/>
                    <a:pt x="314" y="1044"/>
                  </a:cubicBezTo>
                  <a:cubicBezTo>
                    <a:pt x="314" y="1218"/>
                    <a:pt x="357" y="1377"/>
                    <a:pt x="430" y="1537"/>
                  </a:cubicBezTo>
                  <a:lnTo>
                    <a:pt x="97" y="2160"/>
                  </a:lnTo>
                  <a:cubicBezTo>
                    <a:pt x="1" y="2292"/>
                    <a:pt x="112" y="2443"/>
                    <a:pt x="244" y="2443"/>
                  </a:cubicBezTo>
                  <a:cubicBezTo>
                    <a:pt x="272" y="2443"/>
                    <a:pt x="301" y="2436"/>
                    <a:pt x="328" y="2421"/>
                  </a:cubicBezTo>
                  <a:lnTo>
                    <a:pt x="1155" y="2073"/>
                  </a:lnTo>
                  <a:cubicBezTo>
                    <a:pt x="1213" y="2088"/>
                    <a:pt x="1285" y="2088"/>
                    <a:pt x="1372" y="2088"/>
                  </a:cubicBezTo>
                  <a:lnTo>
                    <a:pt x="5735" y="2088"/>
                  </a:lnTo>
                  <a:cubicBezTo>
                    <a:pt x="6315" y="2088"/>
                    <a:pt x="6794" y="1624"/>
                    <a:pt x="6794" y="1044"/>
                  </a:cubicBezTo>
                  <a:cubicBezTo>
                    <a:pt x="6794" y="464"/>
                    <a:pt x="6315" y="0"/>
                    <a:pt x="57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7"/>
            <p:cNvSpPr/>
            <p:nvPr/>
          </p:nvSpPr>
          <p:spPr>
            <a:xfrm rot="2700000">
              <a:off x="5523179" y="3258927"/>
              <a:ext cx="154764" cy="154852"/>
            </a:xfrm>
            <a:custGeom>
              <a:avLst/>
              <a:gdLst/>
              <a:ahLst/>
              <a:cxnLst/>
              <a:rect l="l" t="t" r="r" b="b"/>
              <a:pathLst>
                <a:path w="1769" h="1770" extrusionOk="0">
                  <a:moveTo>
                    <a:pt x="681" y="1"/>
                  </a:moveTo>
                  <a:lnTo>
                    <a:pt x="681" y="668"/>
                  </a:lnTo>
                  <a:lnTo>
                    <a:pt x="0" y="668"/>
                  </a:lnTo>
                  <a:lnTo>
                    <a:pt x="0" y="1088"/>
                  </a:lnTo>
                  <a:lnTo>
                    <a:pt x="681" y="1088"/>
                  </a:lnTo>
                  <a:lnTo>
                    <a:pt x="681" y="1769"/>
                  </a:lnTo>
                  <a:lnTo>
                    <a:pt x="1102" y="1769"/>
                  </a:lnTo>
                  <a:lnTo>
                    <a:pt x="1102" y="1088"/>
                  </a:lnTo>
                  <a:lnTo>
                    <a:pt x="1769" y="1088"/>
                  </a:lnTo>
                  <a:lnTo>
                    <a:pt x="1769" y="668"/>
                  </a:lnTo>
                  <a:lnTo>
                    <a:pt x="1102" y="668"/>
                  </a:lnTo>
                  <a:lnTo>
                    <a:pt x="110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7"/>
            <p:cNvSpPr/>
            <p:nvPr/>
          </p:nvSpPr>
          <p:spPr>
            <a:xfrm>
              <a:off x="7064454" y="3163620"/>
              <a:ext cx="350269" cy="345486"/>
            </a:xfrm>
            <a:custGeom>
              <a:avLst/>
              <a:gdLst/>
              <a:ahLst/>
              <a:cxnLst/>
              <a:rect l="l" t="t" r="r" b="b"/>
              <a:pathLst>
                <a:path w="4248" h="4190" extrusionOk="0">
                  <a:moveTo>
                    <a:pt x="2119" y="1113"/>
                  </a:moveTo>
                  <a:cubicBezTo>
                    <a:pt x="2620" y="1113"/>
                    <a:pt x="3102" y="1505"/>
                    <a:pt x="3102" y="2102"/>
                  </a:cubicBezTo>
                  <a:cubicBezTo>
                    <a:pt x="3102" y="2638"/>
                    <a:pt x="2667" y="3073"/>
                    <a:pt x="2131" y="3073"/>
                  </a:cubicBezTo>
                  <a:cubicBezTo>
                    <a:pt x="1247" y="3073"/>
                    <a:pt x="812" y="2015"/>
                    <a:pt x="1435" y="1406"/>
                  </a:cubicBezTo>
                  <a:cubicBezTo>
                    <a:pt x="1633" y="1204"/>
                    <a:pt x="1878" y="1113"/>
                    <a:pt x="2119" y="1113"/>
                  </a:cubicBezTo>
                  <a:close/>
                  <a:moveTo>
                    <a:pt x="1522" y="0"/>
                  </a:moveTo>
                  <a:lnTo>
                    <a:pt x="1522" y="362"/>
                  </a:lnTo>
                  <a:cubicBezTo>
                    <a:pt x="1522" y="464"/>
                    <a:pt x="1464" y="565"/>
                    <a:pt x="1377" y="609"/>
                  </a:cubicBezTo>
                  <a:cubicBezTo>
                    <a:pt x="1319" y="638"/>
                    <a:pt x="1261" y="667"/>
                    <a:pt x="1218" y="696"/>
                  </a:cubicBezTo>
                  <a:cubicBezTo>
                    <a:pt x="1169" y="728"/>
                    <a:pt x="1111" y="747"/>
                    <a:pt x="1052" y="747"/>
                  </a:cubicBezTo>
                  <a:cubicBezTo>
                    <a:pt x="1005" y="747"/>
                    <a:pt x="958" y="736"/>
                    <a:pt x="913" y="710"/>
                  </a:cubicBezTo>
                  <a:lnTo>
                    <a:pt x="609" y="522"/>
                  </a:lnTo>
                  <a:lnTo>
                    <a:pt x="0" y="1566"/>
                  </a:lnTo>
                  <a:lnTo>
                    <a:pt x="319" y="1740"/>
                  </a:lnTo>
                  <a:cubicBezTo>
                    <a:pt x="421" y="1798"/>
                    <a:pt x="464" y="1899"/>
                    <a:pt x="464" y="2001"/>
                  </a:cubicBezTo>
                  <a:lnTo>
                    <a:pt x="464" y="2087"/>
                  </a:lnTo>
                  <a:lnTo>
                    <a:pt x="464" y="2189"/>
                  </a:lnTo>
                  <a:cubicBezTo>
                    <a:pt x="464" y="2290"/>
                    <a:pt x="421" y="2392"/>
                    <a:pt x="319" y="2450"/>
                  </a:cubicBezTo>
                  <a:lnTo>
                    <a:pt x="0" y="2624"/>
                  </a:lnTo>
                  <a:lnTo>
                    <a:pt x="609" y="3653"/>
                  </a:lnTo>
                  <a:lnTo>
                    <a:pt x="913" y="3479"/>
                  </a:lnTo>
                  <a:cubicBezTo>
                    <a:pt x="958" y="3454"/>
                    <a:pt x="1005" y="3442"/>
                    <a:pt x="1052" y="3442"/>
                  </a:cubicBezTo>
                  <a:cubicBezTo>
                    <a:pt x="1111" y="3442"/>
                    <a:pt x="1169" y="3461"/>
                    <a:pt x="1218" y="3494"/>
                  </a:cubicBezTo>
                  <a:cubicBezTo>
                    <a:pt x="1261" y="3523"/>
                    <a:pt x="1319" y="3552"/>
                    <a:pt x="1377" y="3581"/>
                  </a:cubicBezTo>
                  <a:cubicBezTo>
                    <a:pt x="1464" y="3624"/>
                    <a:pt x="1522" y="3726"/>
                    <a:pt x="1522" y="3827"/>
                  </a:cubicBezTo>
                  <a:lnTo>
                    <a:pt x="1522" y="4189"/>
                  </a:lnTo>
                  <a:lnTo>
                    <a:pt x="2725" y="4189"/>
                  </a:lnTo>
                  <a:lnTo>
                    <a:pt x="2725" y="3827"/>
                  </a:lnTo>
                  <a:cubicBezTo>
                    <a:pt x="2725" y="3726"/>
                    <a:pt x="2783" y="3624"/>
                    <a:pt x="2885" y="3581"/>
                  </a:cubicBezTo>
                  <a:cubicBezTo>
                    <a:pt x="2928" y="3552"/>
                    <a:pt x="2986" y="3523"/>
                    <a:pt x="3030" y="3494"/>
                  </a:cubicBezTo>
                  <a:cubicBezTo>
                    <a:pt x="3079" y="3461"/>
                    <a:pt x="3137" y="3442"/>
                    <a:pt x="3196" y="3442"/>
                  </a:cubicBezTo>
                  <a:cubicBezTo>
                    <a:pt x="3242" y="3442"/>
                    <a:pt x="3290" y="3454"/>
                    <a:pt x="3334" y="3479"/>
                  </a:cubicBezTo>
                  <a:lnTo>
                    <a:pt x="3653" y="3653"/>
                  </a:lnTo>
                  <a:lnTo>
                    <a:pt x="4247" y="2624"/>
                  </a:lnTo>
                  <a:lnTo>
                    <a:pt x="3928" y="2450"/>
                  </a:lnTo>
                  <a:cubicBezTo>
                    <a:pt x="3827" y="2392"/>
                    <a:pt x="3784" y="2290"/>
                    <a:pt x="3784" y="2189"/>
                  </a:cubicBezTo>
                  <a:lnTo>
                    <a:pt x="3784" y="2102"/>
                  </a:lnTo>
                  <a:lnTo>
                    <a:pt x="3784" y="2001"/>
                  </a:lnTo>
                  <a:cubicBezTo>
                    <a:pt x="3784" y="1899"/>
                    <a:pt x="3827" y="1798"/>
                    <a:pt x="3928" y="1740"/>
                  </a:cubicBezTo>
                  <a:lnTo>
                    <a:pt x="4247" y="1566"/>
                  </a:lnTo>
                  <a:lnTo>
                    <a:pt x="3653" y="522"/>
                  </a:lnTo>
                  <a:lnTo>
                    <a:pt x="3334" y="710"/>
                  </a:lnTo>
                  <a:cubicBezTo>
                    <a:pt x="3290" y="736"/>
                    <a:pt x="3242" y="747"/>
                    <a:pt x="3196" y="747"/>
                  </a:cubicBezTo>
                  <a:cubicBezTo>
                    <a:pt x="3137" y="747"/>
                    <a:pt x="3079" y="728"/>
                    <a:pt x="3030" y="696"/>
                  </a:cubicBezTo>
                  <a:cubicBezTo>
                    <a:pt x="2986" y="667"/>
                    <a:pt x="2928" y="638"/>
                    <a:pt x="2885" y="609"/>
                  </a:cubicBezTo>
                  <a:cubicBezTo>
                    <a:pt x="2783" y="565"/>
                    <a:pt x="2725" y="464"/>
                    <a:pt x="2725" y="362"/>
                  </a:cubicBezTo>
                  <a:lnTo>
                    <a:pt x="2725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835987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ACA1A-96AD-4E2D-B775-4247A5D3E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2882"/>
            <a:ext cx="7715400" cy="468000"/>
          </a:xfrm>
        </p:spPr>
        <p:txBody>
          <a:bodyPr/>
          <a:lstStyle/>
          <a:p>
            <a:r>
              <a:rPr lang="en" dirty="0">
                <a:solidFill>
                  <a:schemeClr val="tx1"/>
                </a:solidFill>
              </a:rPr>
              <a:t>sings and symtoms of DM 1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225A13-B1A9-41F5-AB4D-D206B3D46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77"/>
          <a:stretch/>
        </p:blipFill>
        <p:spPr>
          <a:xfrm>
            <a:off x="0" y="810882"/>
            <a:ext cx="9144000" cy="433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37"/>
          <p:cNvSpPr txBox="1">
            <a:spLocks noGrp="1"/>
          </p:cNvSpPr>
          <p:nvPr>
            <p:ph type="title"/>
          </p:nvPr>
        </p:nvSpPr>
        <p:spPr>
          <a:xfrm>
            <a:off x="234083" y="2227509"/>
            <a:ext cx="4144267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4400" dirty="0">
                <a:solidFill>
                  <a:schemeClr val="bg2">
                    <a:lumMod val="50000"/>
                  </a:schemeClr>
                </a:solidFill>
              </a:rPr>
              <a:t>Causes of Diabetes type 1</a:t>
            </a:r>
            <a:br>
              <a:rPr lang="en-US" sz="4400" dirty="0">
                <a:solidFill>
                  <a:schemeClr val="bg2">
                    <a:lumMod val="50000"/>
                  </a:schemeClr>
                </a:solidFill>
              </a:rPr>
            </a:br>
            <a:endParaRPr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00" name="Google Shape;500;p37"/>
          <p:cNvSpPr/>
          <p:nvPr/>
        </p:nvSpPr>
        <p:spPr>
          <a:xfrm>
            <a:off x="7959915" y="812711"/>
            <a:ext cx="116400" cy="1164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p37"/>
          <p:cNvSpPr/>
          <p:nvPr/>
        </p:nvSpPr>
        <p:spPr>
          <a:xfrm>
            <a:off x="8124171" y="812711"/>
            <a:ext cx="116400" cy="116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2" name="Google Shape;502;p37"/>
          <p:cNvSpPr/>
          <p:nvPr/>
        </p:nvSpPr>
        <p:spPr>
          <a:xfrm>
            <a:off x="8288427" y="812711"/>
            <a:ext cx="116400" cy="116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3" name="Google Shape;503;p37"/>
          <p:cNvGrpSpPr/>
          <p:nvPr/>
        </p:nvGrpSpPr>
        <p:grpSpPr>
          <a:xfrm>
            <a:off x="4195962" y="812731"/>
            <a:ext cx="4338518" cy="3791511"/>
            <a:chOff x="4195962" y="812731"/>
            <a:chExt cx="4338518" cy="3791511"/>
          </a:xfrm>
        </p:grpSpPr>
        <p:grpSp>
          <p:nvGrpSpPr>
            <p:cNvPr id="504" name="Google Shape;504;p37"/>
            <p:cNvGrpSpPr/>
            <p:nvPr/>
          </p:nvGrpSpPr>
          <p:grpSpPr>
            <a:xfrm>
              <a:off x="4470000" y="812731"/>
              <a:ext cx="3490051" cy="2287960"/>
              <a:chOff x="4849800" y="1060525"/>
              <a:chExt cx="2932816" cy="1922656"/>
            </a:xfrm>
          </p:grpSpPr>
          <p:sp>
            <p:nvSpPr>
              <p:cNvPr id="505" name="Google Shape;505;p37"/>
              <p:cNvSpPr/>
              <p:nvPr/>
            </p:nvSpPr>
            <p:spPr>
              <a:xfrm>
                <a:off x="5702118" y="1354752"/>
                <a:ext cx="412858" cy="1595400"/>
              </a:xfrm>
              <a:custGeom>
                <a:avLst/>
                <a:gdLst/>
                <a:ahLst/>
                <a:cxnLst/>
                <a:rect l="l" t="t" r="r" b="b"/>
                <a:pathLst>
                  <a:path w="5725" h="22123" extrusionOk="0">
                    <a:moveTo>
                      <a:pt x="5610" y="0"/>
                    </a:moveTo>
                    <a:cubicBezTo>
                      <a:pt x="3750" y="286"/>
                      <a:pt x="2663" y="1689"/>
                      <a:pt x="2233" y="4293"/>
                    </a:cubicBezTo>
                    <a:cubicBezTo>
                      <a:pt x="1890" y="6468"/>
                      <a:pt x="2062" y="9244"/>
                      <a:pt x="2233" y="11906"/>
                    </a:cubicBezTo>
                    <a:cubicBezTo>
                      <a:pt x="2491" y="16485"/>
                      <a:pt x="2748" y="20806"/>
                      <a:pt x="487" y="21293"/>
                    </a:cubicBezTo>
                    <a:cubicBezTo>
                      <a:pt x="316" y="21321"/>
                      <a:pt x="173" y="21350"/>
                      <a:pt x="1" y="21350"/>
                    </a:cubicBezTo>
                    <a:lnTo>
                      <a:pt x="58" y="22123"/>
                    </a:lnTo>
                    <a:cubicBezTo>
                      <a:pt x="173" y="22123"/>
                      <a:pt x="287" y="22094"/>
                      <a:pt x="402" y="22094"/>
                    </a:cubicBezTo>
                    <a:cubicBezTo>
                      <a:pt x="487" y="22065"/>
                      <a:pt x="573" y="22037"/>
                      <a:pt x="631" y="22037"/>
                    </a:cubicBezTo>
                    <a:cubicBezTo>
                      <a:pt x="3550" y="21407"/>
                      <a:pt x="3264" y="16771"/>
                      <a:pt x="2977" y="11848"/>
                    </a:cubicBezTo>
                    <a:cubicBezTo>
                      <a:pt x="2663" y="6668"/>
                      <a:pt x="2348" y="1288"/>
                      <a:pt x="5725" y="744"/>
                    </a:cubicBezTo>
                    <a:lnTo>
                      <a:pt x="561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" name="Google Shape;506;p37"/>
              <p:cNvSpPr/>
              <p:nvPr/>
            </p:nvSpPr>
            <p:spPr>
              <a:xfrm>
                <a:off x="5559765" y="1393045"/>
                <a:ext cx="1783260" cy="1590136"/>
              </a:xfrm>
              <a:custGeom>
                <a:avLst/>
                <a:gdLst/>
                <a:ahLst/>
                <a:cxnLst/>
                <a:rect l="l" t="t" r="r" b="b"/>
                <a:pathLst>
                  <a:path w="24728" h="22050" extrusionOk="0">
                    <a:moveTo>
                      <a:pt x="17788" y="1"/>
                    </a:moveTo>
                    <a:cubicBezTo>
                      <a:pt x="15721" y="1"/>
                      <a:pt x="13551" y="1179"/>
                      <a:pt x="12078" y="3733"/>
                    </a:cubicBezTo>
                    <a:cubicBezTo>
                      <a:pt x="11792" y="4247"/>
                      <a:pt x="11267" y="4533"/>
                      <a:pt x="10729" y="4533"/>
                    </a:cubicBezTo>
                    <a:cubicBezTo>
                      <a:pt x="10457" y="4533"/>
                      <a:pt x="10181" y="4459"/>
                      <a:pt x="9931" y="4306"/>
                    </a:cubicBezTo>
                    <a:cubicBezTo>
                      <a:pt x="8557" y="3481"/>
                      <a:pt x="7201" y="3115"/>
                      <a:pt x="5960" y="3115"/>
                    </a:cubicBezTo>
                    <a:cubicBezTo>
                      <a:pt x="2548" y="3115"/>
                      <a:pt x="0" y="5884"/>
                      <a:pt x="315" y="9514"/>
                    </a:cubicBezTo>
                    <a:cubicBezTo>
                      <a:pt x="687" y="13664"/>
                      <a:pt x="7384" y="19417"/>
                      <a:pt x="14024" y="21878"/>
                    </a:cubicBezTo>
                    <a:cubicBezTo>
                      <a:pt x="14337" y="21993"/>
                      <a:pt x="14665" y="22049"/>
                      <a:pt x="14991" y="22049"/>
                    </a:cubicBezTo>
                    <a:cubicBezTo>
                      <a:pt x="15794" y="22049"/>
                      <a:pt x="16585" y="21708"/>
                      <a:pt x="17115" y="21077"/>
                    </a:cubicBezTo>
                    <a:cubicBezTo>
                      <a:pt x="21694" y="15668"/>
                      <a:pt x="24727" y="7368"/>
                      <a:pt x="23010" y="3590"/>
                    </a:cubicBezTo>
                    <a:cubicBezTo>
                      <a:pt x="21975" y="1272"/>
                      <a:pt x="19936" y="1"/>
                      <a:pt x="1778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37"/>
              <p:cNvSpPr/>
              <p:nvPr/>
            </p:nvSpPr>
            <p:spPr>
              <a:xfrm>
                <a:off x="5451954" y="1248455"/>
                <a:ext cx="1794077" cy="1507348"/>
              </a:xfrm>
              <a:custGeom>
                <a:avLst/>
                <a:gdLst/>
                <a:ahLst/>
                <a:cxnLst/>
                <a:rect l="l" t="t" r="r" b="b"/>
                <a:pathLst>
                  <a:path w="24878" h="20902" extrusionOk="0">
                    <a:moveTo>
                      <a:pt x="18912" y="0"/>
                    </a:moveTo>
                    <a:cubicBezTo>
                      <a:pt x="16974" y="0"/>
                      <a:pt x="15119" y="985"/>
                      <a:pt x="13801" y="2476"/>
                    </a:cubicBezTo>
                    <a:cubicBezTo>
                      <a:pt x="13086" y="3306"/>
                      <a:pt x="12485" y="4250"/>
                      <a:pt x="12056" y="5280"/>
                    </a:cubicBezTo>
                    <a:cubicBezTo>
                      <a:pt x="10056" y="3479"/>
                      <a:pt x="7989" y="2708"/>
                      <a:pt x="6148" y="2708"/>
                    </a:cubicBezTo>
                    <a:cubicBezTo>
                      <a:pt x="2667" y="2708"/>
                      <a:pt x="0" y="5467"/>
                      <a:pt x="150" y="9230"/>
                    </a:cubicBezTo>
                    <a:cubicBezTo>
                      <a:pt x="265" y="12006"/>
                      <a:pt x="2440" y="14524"/>
                      <a:pt x="4300" y="16385"/>
                    </a:cubicBezTo>
                    <a:cubicBezTo>
                      <a:pt x="5988" y="18102"/>
                      <a:pt x="7963" y="20048"/>
                      <a:pt x="10367" y="20620"/>
                    </a:cubicBezTo>
                    <a:cubicBezTo>
                      <a:pt x="11144" y="20811"/>
                      <a:pt x="11906" y="20901"/>
                      <a:pt x="12651" y="20901"/>
                    </a:cubicBezTo>
                    <a:cubicBezTo>
                      <a:pt x="18933" y="20901"/>
                      <a:pt x="23912" y="14508"/>
                      <a:pt x="24705" y="8572"/>
                    </a:cubicBezTo>
                    <a:cubicBezTo>
                      <a:pt x="24848" y="7599"/>
                      <a:pt x="24877" y="6597"/>
                      <a:pt x="24791" y="5595"/>
                    </a:cubicBezTo>
                    <a:cubicBezTo>
                      <a:pt x="24734" y="5080"/>
                      <a:pt x="24620" y="4565"/>
                      <a:pt x="24476" y="4078"/>
                    </a:cubicBezTo>
                    <a:cubicBezTo>
                      <a:pt x="23875" y="2333"/>
                      <a:pt x="22530" y="959"/>
                      <a:pt x="20813" y="329"/>
                    </a:cubicBezTo>
                    <a:cubicBezTo>
                      <a:pt x="20181" y="105"/>
                      <a:pt x="19542" y="0"/>
                      <a:pt x="189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37"/>
              <p:cNvSpPr/>
              <p:nvPr/>
            </p:nvSpPr>
            <p:spPr>
              <a:xfrm>
                <a:off x="6443092" y="1464510"/>
                <a:ext cx="359133" cy="270143"/>
              </a:xfrm>
              <a:custGeom>
                <a:avLst/>
                <a:gdLst/>
                <a:ahLst/>
                <a:cxnLst/>
                <a:rect l="l" t="t" r="r" b="b"/>
                <a:pathLst>
                  <a:path w="4980" h="3746" extrusionOk="0">
                    <a:moveTo>
                      <a:pt x="4469" y="1"/>
                    </a:moveTo>
                    <a:cubicBezTo>
                      <a:pt x="4393" y="1"/>
                      <a:pt x="4315" y="17"/>
                      <a:pt x="4236" y="52"/>
                    </a:cubicBezTo>
                    <a:cubicBezTo>
                      <a:pt x="3749" y="224"/>
                      <a:pt x="3291" y="539"/>
                      <a:pt x="2919" y="939"/>
                    </a:cubicBezTo>
                    <a:cubicBezTo>
                      <a:pt x="2461" y="1397"/>
                      <a:pt x="2032" y="1855"/>
                      <a:pt x="1632" y="2370"/>
                    </a:cubicBezTo>
                    <a:cubicBezTo>
                      <a:pt x="1317" y="2800"/>
                      <a:pt x="859" y="3143"/>
                      <a:pt x="344" y="3372"/>
                    </a:cubicBezTo>
                    <a:cubicBezTo>
                      <a:pt x="286" y="3372"/>
                      <a:pt x="201" y="3401"/>
                      <a:pt x="143" y="3429"/>
                    </a:cubicBezTo>
                    <a:cubicBezTo>
                      <a:pt x="57" y="3486"/>
                      <a:pt x="0" y="3572"/>
                      <a:pt x="29" y="3658"/>
                    </a:cubicBezTo>
                    <a:cubicBezTo>
                      <a:pt x="158" y="3714"/>
                      <a:pt x="300" y="3745"/>
                      <a:pt x="445" y="3745"/>
                    </a:cubicBezTo>
                    <a:cubicBezTo>
                      <a:pt x="525" y="3745"/>
                      <a:pt x="606" y="3736"/>
                      <a:pt x="687" y="3715"/>
                    </a:cubicBezTo>
                    <a:cubicBezTo>
                      <a:pt x="1832" y="3458"/>
                      <a:pt x="2605" y="2485"/>
                      <a:pt x="3578" y="1855"/>
                    </a:cubicBezTo>
                    <a:cubicBezTo>
                      <a:pt x="4007" y="1569"/>
                      <a:pt x="4522" y="1340"/>
                      <a:pt x="4837" y="853"/>
                    </a:cubicBezTo>
                    <a:cubicBezTo>
                      <a:pt x="4951" y="653"/>
                      <a:pt x="4980" y="424"/>
                      <a:pt x="4894" y="224"/>
                    </a:cubicBezTo>
                    <a:cubicBezTo>
                      <a:pt x="4795" y="85"/>
                      <a:pt x="4640" y="1"/>
                      <a:pt x="44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37"/>
              <p:cNvSpPr/>
              <p:nvPr/>
            </p:nvSpPr>
            <p:spPr>
              <a:xfrm>
                <a:off x="5629932" y="1721959"/>
                <a:ext cx="267114" cy="403988"/>
              </a:xfrm>
              <a:custGeom>
                <a:avLst/>
                <a:gdLst/>
                <a:ahLst/>
                <a:cxnLst/>
                <a:rect l="l" t="t" r="r" b="b"/>
                <a:pathLst>
                  <a:path w="3704" h="5602" extrusionOk="0">
                    <a:moveTo>
                      <a:pt x="3355" y="1"/>
                    </a:moveTo>
                    <a:cubicBezTo>
                      <a:pt x="2798" y="1"/>
                      <a:pt x="1682" y="823"/>
                      <a:pt x="1517" y="947"/>
                    </a:cubicBezTo>
                    <a:cubicBezTo>
                      <a:pt x="773" y="1605"/>
                      <a:pt x="286" y="2521"/>
                      <a:pt x="143" y="3522"/>
                    </a:cubicBezTo>
                    <a:cubicBezTo>
                      <a:pt x="0" y="4095"/>
                      <a:pt x="86" y="4696"/>
                      <a:pt x="315" y="5240"/>
                    </a:cubicBezTo>
                    <a:cubicBezTo>
                      <a:pt x="413" y="5410"/>
                      <a:pt x="593" y="5602"/>
                      <a:pt x="786" y="5602"/>
                    </a:cubicBezTo>
                    <a:cubicBezTo>
                      <a:pt x="820" y="5602"/>
                      <a:pt x="854" y="5596"/>
                      <a:pt x="887" y="5583"/>
                    </a:cubicBezTo>
                    <a:cubicBezTo>
                      <a:pt x="1116" y="5497"/>
                      <a:pt x="1116" y="5268"/>
                      <a:pt x="1145" y="5068"/>
                    </a:cubicBezTo>
                    <a:cubicBezTo>
                      <a:pt x="1317" y="3866"/>
                      <a:pt x="1660" y="2607"/>
                      <a:pt x="2490" y="1719"/>
                    </a:cubicBezTo>
                    <a:cubicBezTo>
                      <a:pt x="2862" y="1405"/>
                      <a:pt x="3206" y="1090"/>
                      <a:pt x="3520" y="718"/>
                    </a:cubicBezTo>
                    <a:cubicBezTo>
                      <a:pt x="3578" y="632"/>
                      <a:pt x="3635" y="546"/>
                      <a:pt x="3664" y="460"/>
                    </a:cubicBezTo>
                    <a:cubicBezTo>
                      <a:pt x="3704" y="124"/>
                      <a:pt x="3571" y="1"/>
                      <a:pt x="335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" name="Google Shape;510;p37"/>
              <p:cNvSpPr/>
              <p:nvPr/>
            </p:nvSpPr>
            <p:spPr>
              <a:xfrm>
                <a:off x="5958051" y="1678330"/>
                <a:ext cx="123894" cy="63461"/>
              </a:xfrm>
              <a:custGeom>
                <a:avLst/>
                <a:gdLst/>
                <a:ahLst/>
                <a:cxnLst/>
                <a:rect l="l" t="t" r="r" b="b"/>
                <a:pathLst>
                  <a:path w="1718" h="880" extrusionOk="0">
                    <a:moveTo>
                      <a:pt x="934" y="0"/>
                    </a:moveTo>
                    <a:cubicBezTo>
                      <a:pt x="718" y="0"/>
                      <a:pt x="507" y="41"/>
                      <a:pt x="373" y="92"/>
                    </a:cubicBezTo>
                    <a:cubicBezTo>
                      <a:pt x="230" y="121"/>
                      <a:pt x="87" y="235"/>
                      <a:pt x="29" y="378"/>
                    </a:cubicBezTo>
                    <a:cubicBezTo>
                      <a:pt x="1" y="493"/>
                      <a:pt x="87" y="665"/>
                      <a:pt x="201" y="722"/>
                    </a:cubicBezTo>
                    <a:cubicBezTo>
                      <a:pt x="258" y="779"/>
                      <a:pt x="344" y="808"/>
                      <a:pt x="430" y="836"/>
                    </a:cubicBezTo>
                    <a:cubicBezTo>
                      <a:pt x="587" y="865"/>
                      <a:pt x="738" y="879"/>
                      <a:pt x="888" y="879"/>
                    </a:cubicBezTo>
                    <a:cubicBezTo>
                      <a:pt x="1038" y="879"/>
                      <a:pt x="1188" y="865"/>
                      <a:pt x="1346" y="836"/>
                    </a:cubicBezTo>
                    <a:cubicBezTo>
                      <a:pt x="1432" y="836"/>
                      <a:pt x="1518" y="808"/>
                      <a:pt x="1603" y="750"/>
                    </a:cubicBezTo>
                    <a:cubicBezTo>
                      <a:pt x="1661" y="722"/>
                      <a:pt x="1718" y="636"/>
                      <a:pt x="1718" y="550"/>
                    </a:cubicBezTo>
                    <a:cubicBezTo>
                      <a:pt x="1718" y="128"/>
                      <a:pt x="1319" y="0"/>
                      <a:pt x="93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37"/>
              <p:cNvSpPr/>
              <p:nvPr/>
            </p:nvSpPr>
            <p:spPr>
              <a:xfrm>
                <a:off x="4849800" y="1905995"/>
                <a:ext cx="338508" cy="280599"/>
              </a:xfrm>
              <a:custGeom>
                <a:avLst/>
                <a:gdLst/>
                <a:ahLst/>
                <a:cxnLst/>
                <a:rect l="l" t="t" r="r" b="b"/>
                <a:pathLst>
                  <a:path w="4694" h="3891" extrusionOk="0">
                    <a:moveTo>
                      <a:pt x="2539" y="0"/>
                    </a:moveTo>
                    <a:cubicBezTo>
                      <a:pt x="2391" y="0"/>
                      <a:pt x="2241" y="18"/>
                      <a:pt x="2089" y="55"/>
                    </a:cubicBezTo>
                    <a:cubicBezTo>
                      <a:pt x="401" y="398"/>
                      <a:pt x="0" y="2630"/>
                      <a:pt x="1460" y="3575"/>
                    </a:cubicBezTo>
                    <a:cubicBezTo>
                      <a:pt x="1797" y="3793"/>
                      <a:pt x="2156" y="3891"/>
                      <a:pt x="2504" y="3891"/>
                    </a:cubicBezTo>
                    <a:cubicBezTo>
                      <a:pt x="3660" y="3891"/>
                      <a:pt x="4694" y="2812"/>
                      <a:pt x="4408" y="1514"/>
                    </a:cubicBezTo>
                    <a:cubicBezTo>
                      <a:pt x="4211" y="631"/>
                      <a:pt x="3426" y="0"/>
                      <a:pt x="253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37"/>
              <p:cNvSpPr/>
              <p:nvPr/>
            </p:nvSpPr>
            <p:spPr>
              <a:xfrm>
                <a:off x="4913765" y="1944577"/>
                <a:ext cx="239350" cy="197956"/>
              </a:xfrm>
              <a:custGeom>
                <a:avLst/>
                <a:gdLst/>
                <a:ahLst/>
                <a:cxnLst/>
                <a:rect l="l" t="t" r="r" b="b"/>
                <a:pathLst>
                  <a:path w="3319" h="2745" extrusionOk="0">
                    <a:moveTo>
                      <a:pt x="1782" y="0"/>
                    </a:moveTo>
                    <a:cubicBezTo>
                      <a:pt x="1684" y="0"/>
                      <a:pt x="1586" y="11"/>
                      <a:pt x="1489" y="35"/>
                    </a:cubicBezTo>
                    <a:cubicBezTo>
                      <a:pt x="287" y="292"/>
                      <a:pt x="0" y="1866"/>
                      <a:pt x="1031" y="2525"/>
                    </a:cubicBezTo>
                    <a:cubicBezTo>
                      <a:pt x="1269" y="2677"/>
                      <a:pt x="1522" y="2745"/>
                      <a:pt x="1767" y="2745"/>
                    </a:cubicBezTo>
                    <a:cubicBezTo>
                      <a:pt x="2585" y="2745"/>
                      <a:pt x="3318" y="1990"/>
                      <a:pt x="3120" y="1065"/>
                    </a:cubicBezTo>
                    <a:cubicBezTo>
                      <a:pt x="2972" y="447"/>
                      <a:pt x="2397" y="0"/>
                      <a:pt x="1782" y="0"/>
                    </a:cubicBezTo>
                    <a:close/>
                  </a:path>
                </a:pathLst>
              </a:custGeom>
              <a:solidFill>
                <a:srgbClr val="A2C6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513;p37"/>
              <p:cNvSpPr/>
              <p:nvPr/>
            </p:nvSpPr>
            <p:spPr>
              <a:xfrm>
                <a:off x="5045879" y="2005225"/>
                <a:ext cx="660501" cy="945572"/>
              </a:xfrm>
              <a:custGeom>
                <a:avLst/>
                <a:gdLst/>
                <a:ahLst/>
                <a:cxnLst/>
                <a:rect l="l" t="t" r="r" b="b"/>
                <a:pathLst>
                  <a:path w="9159" h="13112" extrusionOk="0">
                    <a:moveTo>
                      <a:pt x="1073" y="0"/>
                    </a:moveTo>
                    <a:cubicBezTo>
                      <a:pt x="694" y="0"/>
                      <a:pt x="324" y="101"/>
                      <a:pt x="0" y="281"/>
                    </a:cubicBezTo>
                    <a:lnTo>
                      <a:pt x="401" y="911"/>
                    </a:lnTo>
                    <a:cubicBezTo>
                      <a:pt x="607" y="808"/>
                      <a:pt x="833" y="756"/>
                      <a:pt x="1062" y="756"/>
                    </a:cubicBezTo>
                    <a:cubicBezTo>
                      <a:pt x="1215" y="756"/>
                      <a:pt x="1368" y="779"/>
                      <a:pt x="1517" y="825"/>
                    </a:cubicBezTo>
                    <a:cubicBezTo>
                      <a:pt x="2204" y="1083"/>
                      <a:pt x="3234" y="1855"/>
                      <a:pt x="4264" y="4402"/>
                    </a:cubicBezTo>
                    <a:cubicBezTo>
                      <a:pt x="4722" y="5662"/>
                      <a:pt x="5123" y="6950"/>
                      <a:pt x="5438" y="8237"/>
                    </a:cubicBezTo>
                    <a:cubicBezTo>
                      <a:pt x="6128" y="10861"/>
                      <a:pt x="6712" y="13112"/>
                      <a:pt x="8912" y="13112"/>
                    </a:cubicBezTo>
                    <a:cubicBezTo>
                      <a:pt x="8992" y="13112"/>
                      <a:pt x="9074" y="13109"/>
                      <a:pt x="9158" y="13103"/>
                    </a:cubicBezTo>
                    <a:lnTo>
                      <a:pt x="9130" y="12330"/>
                    </a:lnTo>
                    <a:cubicBezTo>
                      <a:pt x="9055" y="12336"/>
                      <a:pt x="8983" y="12339"/>
                      <a:pt x="8914" y="12339"/>
                    </a:cubicBezTo>
                    <a:cubicBezTo>
                      <a:pt x="7372" y="12339"/>
                      <a:pt x="6921" y="10830"/>
                      <a:pt x="6182" y="8037"/>
                    </a:cubicBezTo>
                    <a:cubicBezTo>
                      <a:pt x="5867" y="6721"/>
                      <a:pt x="5466" y="5404"/>
                      <a:pt x="4980" y="4116"/>
                    </a:cubicBezTo>
                    <a:cubicBezTo>
                      <a:pt x="4064" y="1855"/>
                      <a:pt x="2976" y="482"/>
                      <a:pt x="1746" y="110"/>
                    </a:cubicBezTo>
                    <a:cubicBezTo>
                      <a:pt x="1523" y="35"/>
                      <a:pt x="1296" y="0"/>
                      <a:pt x="10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37"/>
              <p:cNvSpPr/>
              <p:nvPr/>
            </p:nvSpPr>
            <p:spPr>
              <a:xfrm>
                <a:off x="7028584" y="2256616"/>
                <a:ext cx="317883" cy="720357"/>
              </a:xfrm>
              <a:custGeom>
                <a:avLst/>
                <a:gdLst/>
                <a:ahLst/>
                <a:cxnLst/>
                <a:rect l="l" t="t" r="r" b="b"/>
                <a:pathLst>
                  <a:path w="4408" h="9989" extrusionOk="0">
                    <a:moveTo>
                      <a:pt x="4207" y="1"/>
                    </a:moveTo>
                    <a:lnTo>
                      <a:pt x="3435" y="29"/>
                    </a:lnTo>
                    <a:cubicBezTo>
                      <a:pt x="3692" y="7585"/>
                      <a:pt x="1861" y="8930"/>
                      <a:pt x="0" y="9216"/>
                    </a:cubicBezTo>
                    <a:lnTo>
                      <a:pt x="115" y="9989"/>
                    </a:lnTo>
                    <a:cubicBezTo>
                      <a:pt x="3206" y="9474"/>
                      <a:pt x="4408" y="6497"/>
                      <a:pt x="42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" name="Google Shape;515;p37"/>
              <p:cNvSpPr/>
              <p:nvPr/>
            </p:nvSpPr>
            <p:spPr>
              <a:xfrm>
                <a:off x="6106679" y="1351435"/>
                <a:ext cx="934971" cy="1630592"/>
              </a:xfrm>
              <a:custGeom>
                <a:avLst/>
                <a:gdLst/>
                <a:ahLst/>
                <a:cxnLst/>
                <a:rect l="l" t="t" r="r" b="b"/>
                <a:pathLst>
                  <a:path w="12965" h="22611" extrusionOk="0">
                    <a:moveTo>
                      <a:pt x="556" y="0"/>
                    </a:moveTo>
                    <a:cubicBezTo>
                      <a:pt x="376" y="0"/>
                      <a:pt x="191" y="15"/>
                      <a:pt x="0" y="46"/>
                    </a:cubicBezTo>
                    <a:lnTo>
                      <a:pt x="115" y="790"/>
                    </a:lnTo>
                    <a:cubicBezTo>
                      <a:pt x="253" y="768"/>
                      <a:pt x="387" y="757"/>
                      <a:pt x="518" y="757"/>
                    </a:cubicBezTo>
                    <a:cubicBezTo>
                      <a:pt x="3436" y="757"/>
                      <a:pt x="4722" y="6118"/>
                      <a:pt x="5982" y="11322"/>
                    </a:cubicBezTo>
                    <a:cubicBezTo>
                      <a:pt x="7292" y="16871"/>
                      <a:pt x="8684" y="22610"/>
                      <a:pt x="12249" y="22610"/>
                    </a:cubicBezTo>
                    <a:cubicBezTo>
                      <a:pt x="12343" y="22610"/>
                      <a:pt x="12438" y="22606"/>
                      <a:pt x="12536" y="22598"/>
                    </a:cubicBezTo>
                    <a:cubicBezTo>
                      <a:pt x="12679" y="22569"/>
                      <a:pt x="12822" y="22569"/>
                      <a:pt x="12965" y="22541"/>
                    </a:cubicBezTo>
                    <a:lnTo>
                      <a:pt x="12822" y="21768"/>
                    </a:lnTo>
                    <a:cubicBezTo>
                      <a:pt x="12736" y="21768"/>
                      <a:pt x="12593" y="21797"/>
                      <a:pt x="12478" y="21797"/>
                    </a:cubicBezTo>
                    <a:cubicBezTo>
                      <a:pt x="12401" y="21804"/>
                      <a:pt x="12324" y="21807"/>
                      <a:pt x="12248" y="21807"/>
                    </a:cubicBezTo>
                    <a:cubicBezTo>
                      <a:pt x="9265" y="21807"/>
                      <a:pt x="7981" y="16369"/>
                      <a:pt x="6697" y="11122"/>
                    </a:cubicBezTo>
                    <a:cubicBezTo>
                      <a:pt x="5391" y="5651"/>
                      <a:pt x="4033" y="0"/>
                      <a:pt x="5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" name="Google Shape;516;p37"/>
              <p:cNvSpPr/>
              <p:nvPr/>
            </p:nvSpPr>
            <p:spPr>
              <a:xfrm>
                <a:off x="6847580" y="1168841"/>
                <a:ext cx="220888" cy="660646"/>
              </a:xfrm>
              <a:custGeom>
                <a:avLst/>
                <a:gdLst/>
                <a:ahLst/>
                <a:cxnLst/>
                <a:rect l="l" t="t" r="r" b="b"/>
                <a:pathLst>
                  <a:path w="3063" h="9161" extrusionOk="0">
                    <a:moveTo>
                      <a:pt x="2967" y="1"/>
                    </a:moveTo>
                    <a:cubicBezTo>
                      <a:pt x="2171" y="1"/>
                      <a:pt x="1409" y="341"/>
                      <a:pt x="859" y="947"/>
                    </a:cubicBezTo>
                    <a:cubicBezTo>
                      <a:pt x="172" y="1805"/>
                      <a:pt x="1" y="3179"/>
                      <a:pt x="373" y="4925"/>
                    </a:cubicBezTo>
                    <a:cubicBezTo>
                      <a:pt x="630" y="6270"/>
                      <a:pt x="945" y="7701"/>
                      <a:pt x="1403" y="9160"/>
                    </a:cubicBezTo>
                    <a:lnTo>
                      <a:pt x="1889" y="9017"/>
                    </a:lnTo>
                    <a:cubicBezTo>
                      <a:pt x="1460" y="7586"/>
                      <a:pt x="1145" y="6155"/>
                      <a:pt x="859" y="4839"/>
                    </a:cubicBezTo>
                    <a:cubicBezTo>
                      <a:pt x="544" y="3236"/>
                      <a:pt x="659" y="1977"/>
                      <a:pt x="1260" y="1262"/>
                    </a:cubicBezTo>
                    <a:cubicBezTo>
                      <a:pt x="1695" y="772"/>
                      <a:pt x="2311" y="515"/>
                      <a:pt x="2960" y="515"/>
                    </a:cubicBezTo>
                    <a:cubicBezTo>
                      <a:pt x="2994" y="515"/>
                      <a:pt x="3028" y="516"/>
                      <a:pt x="3063" y="517"/>
                    </a:cubicBezTo>
                    <a:lnTo>
                      <a:pt x="3063" y="2"/>
                    </a:lnTo>
                    <a:cubicBezTo>
                      <a:pt x="3031" y="1"/>
                      <a:pt x="2999" y="1"/>
                      <a:pt x="296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37"/>
              <p:cNvSpPr/>
              <p:nvPr/>
            </p:nvSpPr>
            <p:spPr>
              <a:xfrm>
                <a:off x="6932170" y="1814987"/>
                <a:ext cx="759587" cy="478844"/>
              </a:xfrm>
              <a:custGeom>
                <a:avLst/>
                <a:gdLst/>
                <a:ahLst/>
                <a:cxnLst/>
                <a:rect l="l" t="t" r="r" b="b"/>
                <a:pathLst>
                  <a:path w="10533" h="6640" extrusionOk="0">
                    <a:moveTo>
                      <a:pt x="974" y="0"/>
                    </a:moveTo>
                    <a:lnTo>
                      <a:pt x="1" y="286"/>
                    </a:lnTo>
                    <a:cubicBezTo>
                      <a:pt x="1317" y="4551"/>
                      <a:pt x="3006" y="6611"/>
                      <a:pt x="5210" y="6640"/>
                    </a:cubicBezTo>
                    <a:cubicBezTo>
                      <a:pt x="5381" y="6640"/>
                      <a:pt x="5582" y="6640"/>
                      <a:pt x="5782" y="6583"/>
                    </a:cubicBezTo>
                    <a:cubicBezTo>
                      <a:pt x="7700" y="6296"/>
                      <a:pt x="9274" y="4236"/>
                      <a:pt x="10533" y="372"/>
                    </a:cubicBezTo>
                    <a:lnTo>
                      <a:pt x="9560" y="57"/>
                    </a:lnTo>
                    <a:cubicBezTo>
                      <a:pt x="8367" y="3750"/>
                      <a:pt x="6892" y="5610"/>
                      <a:pt x="5247" y="5610"/>
                    </a:cubicBezTo>
                    <a:cubicBezTo>
                      <a:pt x="5235" y="5610"/>
                      <a:pt x="5222" y="5610"/>
                      <a:pt x="5210" y="5610"/>
                    </a:cubicBezTo>
                    <a:cubicBezTo>
                      <a:pt x="3550" y="5610"/>
                      <a:pt x="2119" y="3721"/>
                      <a:pt x="97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" name="Google Shape;518;p37"/>
              <p:cNvSpPr/>
              <p:nvPr/>
            </p:nvSpPr>
            <p:spPr>
              <a:xfrm>
                <a:off x="7565838" y="1173024"/>
                <a:ext cx="216778" cy="664684"/>
              </a:xfrm>
              <a:custGeom>
                <a:avLst/>
                <a:gdLst/>
                <a:ahLst/>
                <a:cxnLst/>
                <a:rect l="l" t="t" r="r" b="b"/>
                <a:pathLst>
                  <a:path w="3006" h="9217" extrusionOk="0">
                    <a:moveTo>
                      <a:pt x="89" y="0"/>
                    </a:moveTo>
                    <a:cubicBezTo>
                      <a:pt x="60" y="0"/>
                      <a:pt x="30" y="1"/>
                      <a:pt x="0" y="2"/>
                    </a:cubicBezTo>
                    <a:lnTo>
                      <a:pt x="0" y="517"/>
                    </a:lnTo>
                    <a:cubicBezTo>
                      <a:pt x="32" y="515"/>
                      <a:pt x="63" y="515"/>
                      <a:pt x="94" y="515"/>
                    </a:cubicBezTo>
                    <a:cubicBezTo>
                      <a:pt x="747" y="515"/>
                      <a:pt x="1365" y="798"/>
                      <a:pt x="1774" y="1289"/>
                    </a:cubicBezTo>
                    <a:cubicBezTo>
                      <a:pt x="2375" y="2062"/>
                      <a:pt x="2490" y="3293"/>
                      <a:pt x="2147" y="4867"/>
                    </a:cubicBezTo>
                    <a:cubicBezTo>
                      <a:pt x="1832" y="6183"/>
                      <a:pt x="1488" y="7614"/>
                      <a:pt x="1030" y="9045"/>
                    </a:cubicBezTo>
                    <a:lnTo>
                      <a:pt x="1488" y="9217"/>
                    </a:lnTo>
                    <a:cubicBezTo>
                      <a:pt x="1975" y="7757"/>
                      <a:pt x="2318" y="6326"/>
                      <a:pt x="2604" y="4981"/>
                    </a:cubicBezTo>
                    <a:cubicBezTo>
                      <a:pt x="3005" y="3236"/>
                      <a:pt x="2862" y="1862"/>
                      <a:pt x="2175" y="975"/>
                    </a:cubicBezTo>
                    <a:cubicBezTo>
                      <a:pt x="1651" y="368"/>
                      <a:pt x="887" y="0"/>
                      <a:pt x="8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" name="Google Shape;519;p37"/>
              <p:cNvSpPr/>
              <p:nvPr/>
            </p:nvSpPr>
            <p:spPr>
              <a:xfrm>
                <a:off x="7002410" y="1152471"/>
                <a:ext cx="66057" cy="84663"/>
              </a:xfrm>
              <a:custGeom>
                <a:avLst/>
                <a:gdLst/>
                <a:ahLst/>
                <a:cxnLst/>
                <a:rect l="l" t="t" r="r" b="b"/>
                <a:pathLst>
                  <a:path w="916" h="1174" extrusionOk="0">
                    <a:moveTo>
                      <a:pt x="744" y="0"/>
                    </a:moveTo>
                    <a:lnTo>
                      <a:pt x="0" y="115"/>
                    </a:lnTo>
                    <a:lnTo>
                      <a:pt x="143" y="1174"/>
                    </a:lnTo>
                    <a:lnTo>
                      <a:pt x="916" y="1031"/>
                    </a:lnTo>
                    <a:lnTo>
                      <a:pt x="74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520;p37"/>
              <p:cNvSpPr/>
              <p:nvPr/>
            </p:nvSpPr>
            <p:spPr>
              <a:xfrm>
                <a:off x="7056063" y="1115044"/>
                <a:ext cx="165143" cy="134711"/>
              </a:xfrm>
              <a:custGeom>
                <a:avLst/>
                <a:gdLst/>
                <a:ahLst/>
                <a:cxnLst/>
                <a:rect l="l" t="t" r="r" b="b"/>
                <a:pathLst>
                  <a:path w="2290" h="1868" extrusionOk="0">
                    <a:moveTo>
                      <a:pt x="721" y="0"/>
                    </a:moveTo>
                    <a:cubicBezTo>
                      <a:pt x="467" y="0"/>
                      <a:pt x="233" y="131"/>
                      <a:pt x="0" y="519"/>
                    </a:cubicBezTo>
                    <a:lnTo>
                      <a:pt x="57" y="806"/>
                    </a:lnTo>
                    <a:lnTo>
                      <a:pt x="115" y="1235"/>
                    </a:lnTo>
                    <a:lnTo>
                      <a:pt x="172" y="1550"/>
                    </a:lnTo>
                    <a:cubicBezTo>
                      <a:pt x="420" y="1779"/>
                      <a:pt x="630" y="1868"/>
                      <a:pt x="818" y="1868"/>
                    </a:cubicBezTo>
                    <a:cubicBezTo>
                      <a:pt x="913" y="1868"/>
                      <a:pt x="1002" y="1845"/>
                      <a:pt x="1088" y="1807"/>
                    </a:cubicBezTo>
                    <a:cubicBezTo>
                      <a:pt x="1345" y="1664"/>
                      <a:pt x="2232" y="1263"/>
                      <a:pt x="2290" y="777"/>
                    </a:cubicBezTo>
                    <a:cubicBezTo>
                      <a:pt x="2290" y="748"/>
                      <a:pt x="2290" y="720"/>
                      <a:pt x="2290" y="691"/>
                    </a:cubicBezTo>
                    <a:cubicBezTo>
                      <a:pt x="2290" y="662"/>
                      <a:pt x="2261" y="634"/>
                      <a:pt x="2261" y="605"/>
                    </a:cubicBezTo>
                    <a:cubicBezTo>
                      <a:pt x="2061" y="147"/>
                      <a:pt x="1088" y="33"/>
                      <a:pt x="801" y="4"/>
                    </a:cubicBezTo>
                    <a:cubicBezTo>
                      <a:pt x="774" y="2"/>
                      <a:pt x="748" y="0"/>
                      <a:pt x="7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" name="Google Shape;521;p37"/>
              <p:cNvSpPr/>
              <p:nvPr/>
            </p:nvSpPr>
            <p:spPr>
              <a:xfrm>
                <a:off x="7072577" y="1060525"/>
                <a:ext cx="288965" cy="163268"/>
              </a:xfrm>
              <a:custGeom>
                <a:avLst/>
                <a:gdLst/>
                <a:ahLst/>
                <a:cxnLst/>
                <a:rect l="l" t="t" r="r" b="b"/>
                <a:pathLst>
                  <a:path w="4007" h="2264" extrusionOk="0">
                    <a:moveTo>
                      <a:pt x="2369" y="1"/>
                    </a:moveTo>
                    <a:cubicBezTo>
                      <a:pt x="2196" y="1"/>
                      <a:pt x="2016" y="15"/>
                      <a:pt x="1832" y="45"/>
                    </a:cubicBezTo>
                    <a:cubicBezTo>
                      <a:pt x="773" y="188"/>
                      <a:pt x="0" y="817"/>
                      <a:pt x="115" y="1447"/>
                    </a:cubicBezTo>
                    <a:cubicBezTo>
                      <a:pt x="185" y="1943"/>
                      <a:pt x="842" y="2264"/>
                      <a:pt x="1648" y="2264"/>
                    </a:cubicBezTo>
                    <a:cubicBezTo>
                      <a:pt x="1819" y="2264"/>
                      <a:pt x="1996" y="2250"/>
                      <a:pt x="2175" y="2220"/>
                    </a:cubicBezTo>
                    <a:cubicBezTo>
                      <a:pt x="3234" y="2077"/>
                      <a:pt x="4007" y="1447"/>
                      <a:pt x="3892" y="817"/>
                    </a:cubicBezTo>
                    <a:cubicBezTo>
                      <a:pt x="3821" y="321"/>
                      <a:pt x="3185" y="1"/>
                      <a:pt x="236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37"/>
              <p:cNvSpPr/>
              <p:nvPr/>
            </p:nvSpPr>
            <p:spPr>
              <a:xfrm>
                <a:off x="7569948" y="1150380"/>
                <a:ext cx="66129" cy="84735"/>
              </a:xfrm>
              <a:custGeom>
                <a:avLst/>
                <a:gdLst/>
                <a:ahLst/>
                <a:cxnLst/>
                <a:rect l="l" t="t" r="r" b="b"/>
                <a:pathLst>
                  <a:path w="917" h="1175" extrusionOk="0">
                    <a:moveTo>
                      <a:pt x="172" y="1"/>
                    </a:moveTo>
                    <a:lnTo>
                      <a:pt x="0" y="1060"/>
                    </a:lnTo>
                    <a:lnTo>
                      <a:pt x="773" y="1174"/>
                    </a:lnTo>
                    <a:lnTo>
                      <a:pt x="916" y="115"/>
                    </a:lnTo>
                    <a:lnTo>
                      <a:pt x="17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37"/>
              <p:cNvSpPr/>
              <p:nvPr/>
            </p:nvSpPr>
            <p:spPr>
              <a:xfrm>
                <a:off x="7417211" y="1115044"/>
                <a:ext cx="163124" cy="134278"/>
              </a:xfrm>
              <a:custGeom>
                <a:avLst/>
                <a:gdLst/>
                <a:ahLst/>
                <a:cxnLst/>
                <a:rect l="l" t="t" r="r" b="b"/>
                <a:pathLst>
                  <a:path w="2262" h="1862" extrusionOk="0">
                    <a:moveTo>
                      <a:pt x="1541" y="0"/>
                    </a:moveTo>
                    <a:cubicBezTo>
                      <a:pt x="1514" y="0"/>
                      <a:pt x="1487" y="1"/>
                      <a:pt x="1460" y="4"/>
                    </a:cubicBezTo>
                    <a:cubicBezTo>
                      <a:pt x="1203" y="33"/>
                      <a:pt x="229" y="176"/>
                      <a:pt x="29" y="634"/>
                    </a:cubicBezTo>
                    <a:cubicBezTo>
                      <a:pt x="1" y="662"/>
                      <a:pt x="1" y="662"/>
                      <a:pt x="1" y="691"/>
                    </a:cubicBezTo>
                    <a:cubicBezTo>
                      <a:pt x="1" y="720"/>
                      <a:pt x="1" y="748"/>
                      <a:pt x="1" y="777"/>
                    </a:cubicBezTo>
                    <a:cubicBezTo>
                      <a:pt x="58" y="1292"/>
                      <a:pt x="945" y="1693"/>
                      <a:pt x="1203" y="1807"/>
                    </a:cubicBezTo>
                    <a:cubicBezTo>
                      <a:pt x="1291" y="1843"/>
                      <a:pt x="1380" y="1862"/>
                      <a:pt x="1470" y="1862"/>
                    </a:cubicBezTo>
                    <a:cubicBezTo>
                      <a:pt x="1671" y="1862"/>
                      <a:pt x="1881" y="1767"/>
                      <a:pt x="2118" y="1550"/>
                    </a:cubicBezTo>
                    <a:lnTo>
                      <a:pt x="2176" y="1235"/>
                    </a:lnTo>
                    <a:lnTo>
                      <a:pt x="2233" y="806"/>
                    </a:lnTo>
                    <a:lnTo>
                      <a:pt x="2261" y="491"/>
                    </a:lnTo>
                    <a:cubicBezTo>
                      <a:pt x="2028" y="128"/>
                      <a:pt x="1795" y="0"/>
                      <a:pt x="15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37"/>
              <p:cNvSpPr/>
              <p:nvPr/>
            </p:nvSpPr>
            <p:spPr>
              <a:xfrm>
                <a:off x="7276876" y="1061535"/>
                <a:ext cx="286946" cy="164206"/>
              </a:xfrm>
              <a:custGeom>
                <a:avLst/>
                <a:gdLst/>
                <a:ahLst/>
                <a:cxnLst/>
                <a:rect l="l" t="t" r="r" b="b"/>
                <a:pathLst>
                  <a:path w="3979" h="2277" extrusionOk="0">
                    <a:moveTo>
                      <a:pt x="1707" y="0"/>
                    </a:moveTo>
                    <a:cubicBezTo>
                      <a:pt x="861" y="0"/>
                      <a:pt x="160" y="347"/>
                      <a:pt x="86" y="861"/>
                    </a:cubicBezTo>
                    <a:cubicBezTo>
                      <a:pt x="0" y="1462"/>
                      <a:pt x="773" y="2091"/>
                      <a:pt x="1832" y="2234"/>
                    </a:cubicBezTo>
                    <a:cubicBezTo>
                      <a:pt x="2007" y="2263"/>
                      <a:pt x="2178" y="2276"/>
                      <a:pt x="2342" y="2276"/>
                    </a:cubicBezTo>
                    <a:cubicBezTo>
                      <a:pt x="3171" y="2276"/>
                      <a:pt x="3821" y="1930"/>
                      <a:pt x="3893" y="1404"/>
                    </a:cubicBezTo>
                    <a:cubicBezTo>
                      <a:pt x="3978" y="803"/>
                      <a:pt x="3206" y="202"/>
                      <a:pt x="2147" y="31"/>
                    </a:cubicBezTo>
                    <a:cubicBezTo>
                      <a:pt x="1998" y="10"/>
                      <a:pt x="1850" y="0"/>
                      <a:pt x="170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37"/>
              <p:cNvSpPr/>
              <p:nvPr/>
            </p:nvSpPr>
            <p:spPr>
              <a:xfrm>
                <a:off x="4913765" y="1955394"/>
                <a:ext cx="217066" cy="179638"/>
              </a:xfrm>
              <a:custGeom>
                <a:avLst/>
                <a:gdLst/>
                <a:ahLst/>
                <a:cxnLst/>
                <a:rect l="l" t="t" r="r" b="b"/>
                <a:pathLst>
                  <a:path w="3010" h="2491" extrusionOk="0">
                    <a:moveTo>
                      <a:pt x="1603" y="0"/>
                    </a:moveTo>
                    <a:cubicBezTo>
                      <a:pt x="1517" y="0"/>
                      <a:pt x="1431" y="9"/>
                      <a:pt x="1346" y="28"/>
                    </a:cubicBezTo>
                    <a:cubicBezTo>
                      <a:pt x="258" y="285"/>
                      <a:pt x="0" y="1688"/>
                      <a:pt x="945" y="2289"/>
                    </a:cubicBezTo>
                    <a:cubicBezTo>
                      <a:pt x="1164" y="2428"/>
                      <a:pt x="1396" y="2491"/>
                      <a:pt x="1619" y="2491"/>
                    </a:cubicBezTo>
                    <a:cubicBezTo>
                      <a:pt x="2358" y="2491"/>
                      <a:pt x="3010" y="1807"/>
                      <a:pt x="2834" y="972"/>
                    </a:cubicBezTo>
                    <a:cubicBezTo>
                      <a:pt x="2709" y="400"/>
                      <a:pt x="2173" y="0"/>
                      <a:pt x="16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26" name="Google Shape;526;p37"/>
            <p:cNvGrpSpPr/>
            <p:nvPr/>
          </p:nvGrpSpPr>
          <p:grpSpPr>
            <a:xfrm>
              <a:off x="7414457" y="2192098"/>
              <a:ext cx="849904" cy="2412145"/>
              <a:chOff x="6603185" y="2152793"/>
              <a:chExt cx="887165" cy="2517897"/>
            </a:xfrm>
          </p:grpSpPr>
          <p:sp>
            <p:nvSpPr>
              <p:cNvPr id="527" name="Google Shape;527;p37"/>
              <p:cNvSpPr/>
              <p:nvPr/>
            </p:nvSpPr>
            <p:spPr>
              <a:xfrm>
                <a:off x="6672660" y="2152793"/>
                <a:ext cx="522077" cy="436681"/>
              </a:xfrm>
              <a:custGeom>
                <a:avLst/>
                <a:gdLst/>
                <a:ahLst/>
                <a:cxnLst/>
                <a:rect l="l" t="t" r="r" b="b"/>
                <a:pathLst>
                  <a:path w="4952" h="4142" extrusionOk="0">
                    <a:moveTo>
                      <a:pt x="2541" y="1"/>
                    </a:moveTo>
                    <a:cubicBezTo>
                      <a:pt x="1450" y="1"/>
                      <a:pt x="1002" y="821"/>
                      <a:pt x="1002" y="821"/>
                    </a:cubicBezTo>
                    <a:cubicBezTo>
                      <a:pt x="1002" y="821"/>
                      <a:pt x="0" y="907"/>
                      <a:pt x="258" y="2424"/>
                    </a:cubicBezTo>
                    <a:cubicBezTo>
                      <a:pt x="315" y="2767"/>
                      <a:pt x="344" y="3054"/>
                      <a:pt x="372" y="3311"/>
                    </a:cubicBezTo>
                    <a:cubicBezTo>
                      <a:pt x="773" y="3683"/>
                      <a:pt x="1288" y="3912"/>
                      <a:pt x="1832" y="3969"/>
                    </a:cubicBezTo>
                    <a:cubicBezTo>
                      <a:pt x="2004" y="3998"/>
                      <a:pt x="2147" y="4055"/>
                      <a:pt x="2261" y="4141"/>
                    </a:cubicBezTo>
                    <a:lnTo>
                      <a:pt x="2862" y="3998"/>
                    </a:lnTo>
                    <a:cubicBezTo>
                      <a:pt x="3234" y="3941"/>
                      <a:pt x="3606" y="3798"/>
                      <a:pt x="3921" y="3626"/>
                    </a:cubicBezTo>
                    <a:cubicBezTo>
                      <a:pt x="3978" y="3426"/>
                      <a:pt x="4951" y="707"/>
                      <a:pt x="3434" y="163"/>
                    </a:cubicBezTo>
                    <a:cubicBezTo>
                      <a:pt x="3098" y="47"/>
                      <a:pt x="2801" y="1"/>
                      <a:pt x="2541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37"/>
              <p:cNvSpPr/>
              <p:nvPr/>
            </p:nvSpPr>
            <p:spPr>
              <a:xfrm>
                <a:off x="7082976" y="2619515"/>
                <a:ext cx="168368" cy="242694"/>
              </a:xfrm>
              <a:custGeom>
                <a:avLst/>
                <a:gdLst/>
                <a:ahLst/>
                <a:cxnLst/>
                <a:rect l="l" t="t" r="r" b="b"/>
                <a:pathLst>
                  <a:path w="1597" h="2302" extrusionOk="0">
                    <a:moveTo>
                      <a:pt x="0" y="0"/>
                    </a:moveTo>
                    <a:cubicBezTo>
                      <a:pt x="0" y="0"/>
                      <a:pt x="172" y="1460"/>
                      <a:pt x="258" y="1689"/>
                    </a:cubicBezTo>
                    <a:cubicBezTo>
                      <a:pt x="344" y="1946"/>
                      <a:pt x="630" y="1946"/>
                      <a:pt x="659" y="2004"/>
                    </a:cubicBezTo>
                    <a:cubicBezTo>
                      <a:pt x="690" y="2020"/>
                      <a:pt x="1042" y="2302"/>
                      <a:pt x="1283" y="2302"/>
                    </a:cubicBezTo>
                    <a:cubicBezTo>
                      <a:pt x="1474" y="2302"/>
                      <a:pt x="1596" y="2123"/>
                      <a:pt x="1431" y="1489"/>
                    </a:cubicBezTo>
                    <a:cubicBezTo>
                      <a:pt x="1031" y="29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37"/>
              <p:cNvSpPr/>
              <p:nvPr/>
            </p:nvSpPr>
            <p:spPr>
              <a:xfrm>
                <a:off x="6932112" y="3446268"/>
                <a:ext cx="262620" cy="1155696"/>
              </a:xfrm>
              <a:custGeom>
                <a:avLst/>
                <a:gdLst/>
                <a:ahLst/>
                <a:cxnLst/>
                <a:rect l="l" t="t" r="r" b="b"/>
                <a:pathLst>
                  <a:path w="2491" h="10962" extrusionOk="0">
                    <a:moveTo>
                      <a:pt x="0" y="0"/>
                    </a:moveTo>
                    <a:lnTo>
                      <a:pt x="430" y="10961"/>
                    </a:lnTo>
                    <a:lnTo>
                      <a:pt x="1374" y="10961"/>
                    </a:lnTo>
                    <a:lnTo>
                      <a:pt x="2490" y="2347"/>
                    </a:lnTo>
                    <a:lnTo>
                      <a:pt x="249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37"/>
              <p:cNvSpPr/>
              <p:nvPr/>
            </p:nvSpPr>
            <p:spPr>
              <a:xfrm>
                <a:off x="6684678" y="3446268"/>
                <a:ext cx="262620" cy="1155696"/>
              </a:xfrm>
              <a:custGeom>
                <a:avLst/>
                <a:gdLst/>
                <a:ahLst/>
                <a:cxnLst/>
                <a:rect l="l" t="t" r="r" b="b"/>
                <a:pathLst>
                  <a:path w="2491" h="10962" extrusionOk="0">
                    <a:moveTo>
                      <a:pt x="1" y="0"/>
                    </a:moveTo>
                    <a:lnTo>
                      <a:pt x="430" y="10961"/>
                    </a:lnTo>
                    <a:lnTo>
                      <a:pt x="1346" y="10961"/>
                    </a:lnTo>
                    <a:lnTo>
                      <a:pt x="2491" y="2347"/>
                    </a:lnTo>
                    <a:lnTo>
                      <a:pt x="249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37"/>
              <p:cNvSpPr/>
              <p:nvPr/>
            </p:nvSpPr>
            <p:spPr>
              <a:xfrm>
                <a:off x="6687736" y="3563924"/>
                <a:ext cx="256505" cy="166048"/>
              </a:xfrm>
              <a:custGeom>
                <a:avLst/>
                <a:gdLst/>
                <a:ahLst/>
                <a:cxnLst/>
                <a:rect l="l" t="t" r="r" b="b"/>
                <a:pathLst>
                  <a:path w="2433" h="1575" extrusionOk="0">
                    <a:moveTo>
                      <a:pt x="1345" y="0"/>
                    </a:moveTo>
                    <a:cubicBezTo>
                      <a:pt x="887" y="29"/>
                      <a:pt x="458" y="115"/>
                      <a:pt x="0" y="258"/>
                    </a:cubicBezTo>
                    <a:lnTo>
                      <a:pt x="57" y="1574"/>
                    </a:lnTo>
                    <a:cubicBezTo>
                      <a:pt x="1031" y="1574"/>
                      <a:pt x="2433" y="1403"/>
                      <a:pt x="2433" y="1403"/>
                    </a:cubicBezTo>
                    <a:lnTo>
                      <a:pt x="2347" y="286"/>
                    </a:lnTo>
                    <a:cubicBezTo>
                      <a:pt x="2032" y="172"/>
                      <a:pt x="1689" y="57"/>
                      <a:pt x="134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37"/>
              <p:cNvSpPr/>
              <p:nvPr/>
            </p:nvSpPr>
            <p:spPr>
              <a:xfrm>
                <a:off x="6726954" y="4601846"/>
                <a:ext cx="227407" cy="68844"/>
              </a:xfrm>
              <a:custGeom>
                <a:avLst/>
                <a:gdLst/>
                <a:ahLst/>
                <a:cxnLst/>
                <a:rect l="l" t="t" r="r" b="b"/>
                <a:pathLst>
                  <a:path w="2157" h="653" extrusionOk="0">
                    <a:moveTo>
                      <a:pt x="0" y="0"/>
                    </a:moveTo>
                    <a:lnTo>
                      <a:pt x="0" y="601"/>
                    </a:lnTo>
                    <a:cubicBezTo>
                      <a:pt x="0" y="601"/>
                      <a:pt x="967" y="652"/>
                      <a:pt x="1603" y="652"/>
                    </a:cubicBezTo>
                    <a:cubicBezTo>
                      <a:pt x="1921" y="652"/>
                      <a:pt x="2156" y="639"/>
                      <a:pt x="2147" y="601"/>
                    </a:cubicBezTo>
                    <a:cubicBezTo>
                      <a:pt x="2147" y="487"/>
                      <a:pt x="945" y="0"/>
                      <a:pt x="94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37"/>
              <p:cNvSpPr/>
              <p:nvPr/>
            </p:nvSpPr>
            <p:spPr>
              <a:xfrm>
                <a:off x="6932112" y="3446268"/>
                <a:ext cx="262620" cy="331991"/>
              </a:xfrm>
              <a:custGeom>
                <a:avLst/>
                <a:gdLst/>
                <a:ahLst/>
                <a:cxnLst/>
                <a:rect l="l" t="t" r="r" b="b"/>
                <a:pathLst>
                  <a:path w="2491" h="3149" extrusionOk="0">
                    <a:moveTo>
                      <a:pt x="1231" y="0"/>
                    </a:moveTo>
                    <a:lnTo>
                      <a:pt x="258" y="29"/>
                    </a:lnTo>
                    <a:lnTo>
                      <a:pt x="0" y="687"/>
                    </a:lnTo>
                    <a:lnTo>
                      <a:pt x="115" y="3148"/>
                    </a:lnTo>
                    <a:lnTo>
                      <a:pt x="2490" y="2261"/>
                    </a:lnTo>
                    <a:lnTo>
                      <a:pt x="2490" y="630"/>
                    </a:lnTo>
                    <a:cubicBezTo>
                      <a:pt x="2090" y="401"/>
                      <a:pt x="1660" y="200"/>
                      <a:pt x="12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37"/>
              <p:cNvSpPr/>
              <p:nvPr/>
            </p:nvSpPr>
            <p:spPr>
              <a:xfrm>
                <a:off x="6639451" y="2619515"/>
                <a:ext cx="606524" cy="1092334"/>
              </a:xfrm>
              <a:custGeom>
                <a:avLst/>
                <a:gdLst/>
                <a:ahLst/>
                <a:cxnLst/>
                <a:rect l="l" t="t" r="r" b="b"/>
                <a:pathLst>
                  <a:path w="5753" h="10361" extrusionOk="0">
                    <a:moveTo>
                      <a:pt x="2118" y="0"/>
                    </a:moveTo>
                    <a:cubicBezTo>
                      <a:pt x="2118" y="0"/>
                      <a:pt x="1231" y="58"/>
                      <a:pt x="659" y="172"/>
                    </a:cubicBezTo>
                    <a:lnTo>
                      <a:pt x="802" y="5180"/>
                    </a:lnTo>
                    <a:lnTo>
                      <a:pt x="0" y="9731"/>
                    </a:lnTo>
                    <a:cubicBezTo>
                      <a:pt x="0" y="9731"/>
                      <a:pt x="1497" y="10344"/>
                      <a:pt x="2787" y="10344"/>
                    </a:cubicBezTo>
                    <a:cubicBezTo>
                      <a:pt x="2890" y="10344"/>
                      <a:pt x="2992" y="10340"/>
                      <a:pt x="3091" y="10332"/>
                    </a:cubicBezTo>
                    <a:lnTo>
                      <a:pt x="3435" y="8014"/>
                    </a:lnTo>
                    <a:lnTo>
                      <a:pt x="3606" y="10361"/>
                    </a:lnTo>
                    <a:cubicBezTo>
                      <a:pt x="4350" y="10332"/>
                      <a:pt x="5066" y="10189"/>
                      <a:pt x="5753" y="9931"/>
                    </a:cubicBezTo>
                    <a:lnTo>
                      <a:pt x="5037" y="5180"/>
                    </a:lnTo>
                    <a:cubicBezTo>
                      <a:pt x="4923" y="4408"/>
                      <a:pt x="4894" y="3606"/>
                      <a:pt x="5009" y="2834"/>
                    </a:cubicBezTo>
                    <a:cubicBezTo>
                      <a:pt x="5095" y="2376"/>
                      <a:pt x="5066" y="1918"/>
                      <a:pt x="4866" y="1517"/>
                    </a:cubicBezTo>
                    <a:cubicBezTo>
                      <a:pt x="4780" y="1345"/>
                      <a:pt x="4694" y="1174"/>
                      <a:pt x="4608" y="1031"/>
                    </a:cubicBezTo>
                    <a:lnTo>
                      <a:pt x="420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37"/>
              <p:cNvSpPr/>
              <p:nvPr/>
            </p:nvSpPr>
            <p:spPr>
              <a:xfrm>
                <a:off x="6751097" y="2701010"/>
                <a:ext cx="96677" cy="281386"/>
              </a:xfrm>
              <a:custGeom>
                <a:avLst/>
                <a:gdLst/>
                <a:ahLst/>
                <a:cxnLst/>
                <a:rect l="l" t="t" r="r" b="b"/>
                <a:pathLst>
                  <a:path w="917" h="2669" extrusionOk="0">
                    <a:moveTo>
                      <a:pt x="286" y="0"/>
                    </a:moveTo>
                    <a:cubicBezTo>
                      <a:pt x="143" y="744"/>
                      <a:pt x="58" y="1517"/>
                      <a:pt x="0" y="2290"/>
                    </a:cubicBezTo>
                    <a:cubicBezTo>
                      <a:pt x="18" y="2571"/>
                      <a:pt x="25" y="2626"/>
                      <a:pt x="27" y="2626"/>
                    </a:cubicBezTo>
                    <a:cubicBezTo>
                      <a:pt x="29" y="2626"/>
                      <a:pt x="29" y="2604"/>
                      <a:pt x="29" y="2604"/>
                    </a:cubicBezTo>
                    <a:cubicBezTo>
                      <a:pt x="29" y="2604"/>
                      <a:pt x="251" y="2669"/>
                      <a:pt x="472" y="2669"/>
                    </a:cubicBezTo>
                    <a:cubicBezTo>
                      <a:pt x="694" y="2669"/>
                      <a:pt x="916" y="2604"/>
                      <a:pt x="916" y="2347"/>
                    </a:cubicBezTo>
                    <a:cubicBezTo>
                      <a:pt x="887" y="1832"/>
                      <a:pt x="286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37"/>
              <p:cNvSpPr/>
              <p:nvPr/>
            </p:nvSpPr>
            <p:spPr>
              <a:xfrm>
                <a:off x="6868751" y="2483726"/>
                <a:ext cx="105744" cy="135896"/>
              </a:xfrm>
              <a:custGeom>
                <a:avLst/>
                <a:gdLst/>
                <a:ahLst/>
                <a:cxnLst/>
                <a:rect l="l" t="t" r="r" b="b"/>
                <a:pathLst>
                  <a:path w="1003" h="1289" extrusionOk="0">
                    <a:moveTo>
                      <a:pt x="0" y="1"/>
                    </a:moveTo>
                    <a:lnTo>
                      <a:pt x="0" y="1288"/>
                    </a:lnTo>
                    <a:lnTo>
                      <a:pt x="1002" y="1288"/>
                    </a:lnTo>
                    <a:lnTo>
                      <a:pt x="1002" y="602"/>
                    </a:lnTo>
                    <a:lnTo>
                      <a:pt x="1002" y="1"/>
                    </a:lnTo>
                    <a:close/>
                  </a:path>
                </a:pathLst>
              </a:custGeom>
              <a:solidFill>
                <a:srgbClr val="F5B8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37"/>
              <p:cNvSpPr/>
              <p:nvPr/>
            </p:nvSpPr>
            <p:spPr>
              <a:xfrm>
                <a:off x="6868751" y="2483726"/>
                <a:ext cx="105744" cy="108696"/>
              </a:xfrm>
              <a:custGeom>
                <a:avLst/>
                <a:gdLst/>
                <a:ahLst/>
                <a:cxnLst/>
                <a:rect l="l" t="t" r="r" b="b"/>
                <a:pathLst>
                  <a:path w="1003" h="1031" extrusionOk="0">
                    <a:moveTo>
                      <a:pt x="229" y="1"/>
                    </a:moveTo>
                    <a:lnTo>
                      <a:pt x="0" y="401"/>
                    </a:lnTo>
                    <a:cubicBezTo>
                      <a:pt x="0" y="401"/>
                      <a:pt x="115" y="888"/>
                      <a:pt x="1002" y="1031"/>
                    </a:cubicBezTo>
                    <a:lnTo>
                      <a:pt x="1002" y="86"/>
                    </a:lnTo>
                    <a:lnTo>
                      <a:pt x="945" y="58"/>
                    </a:lnTo>
                    <a:lnTo>
                      <a:pt x="344" y="1"/>
                    </a:lnTo>
                    <a:close/>
                  </a:path>
                </a:pathLst>
              </a:custGeom>
              <a:solidFill>
                <a:srgbClr val="EB97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37"/>
              <p:cNvSpPr/>
              <p:nvPr/>
            </p:nvSpPr>
            <p:spPr>
              <a:xfrm>
                <a:off x="6721050" y="2267181"/>
                <a:ext cx="346962" cy="286025"/>
              </a:xfrm>
              <a:custGeom>
                <a:avLst/>
                <a:gdLst/>
                <a:ahLst/>
                <a:cxnLst/>
                <a:rect l="l" t="t" r="r" b="b"/>
                <a:pathLst>
                  <a:path w="3291" h="2713" extrusionOk="0">
                    <a:moveTo>
                      <a:pt x="2307" y="0"/>
                    </a:moveTo>
                    <a:cubicBezTo>
                      <a:pt x="2244" y="0"/>
                      <a:pt x="2180" y="8"/>
                      <a:pt x="2117" y="23"/>
                    </a:cubicBezTo>
                    <a:cubicBezTo>
                      <a:pt x="1716" y="51"/>
                      <a:pt x="1344" y="194"/>
                      <a:pt x="1029" y="423"/>
                    </a:cubicBezTo>
                    <a:cubicBezTo>
                      <a:pt x="1058" y="738"/>
                      <a:pt x="972" y="1053"/>
                      <a:pt x="743" y="1282"/>
                    </a:cubicBezTo>
                    <a:cubicBezTo>
                      <a:pt x="743" y="1282"/>
                      <a:pt x="620" y="993"/>
                      <a:pt x="390" y="993"/>
                    </a:cubicBezTo>
                    <a:cubicBezTo>
                      <a:pt x="349" y="993"/>
                      <a:pt x="304" y="1003"/>
                      <a:pt x="257" y="1024"/>
                    </a:cubicBezTo>
                    <a:cubicBezTo>
                      <a:pt x="1" y="1152"/>
                      <a:pt x="156" y="1828"/>
                      <a:pt x="641" y="1828"/>
                    </a:cubicBezTo>
                    <a:cubicBezTo>
                      <a:pt x="699" y="1828"/>
                      <a:pt x="762" y="1818"/>
                      <a:pt x="829" y="1797"/>
                    </a:cubicBezTo>
                    <a:cubicBezTo>
                      <a:pt x="1287" y="2598"/>
                      <a:pt x="1917" y="2713"/>
                      <a:pt x="2088" y="2713"/>
                    </a:cubicBezTo>
                    <a:cubicBezTo>
                      <a:pt x="2918" y="2684"/>
                      <a:pt x="3290" y="1597"/>
                      <a:pt x="3176" y="767"/>
                    </a:cubicBezTo>
                    <a:cubicBezTo>
                      <a:pt x="3126" y="319"/>
                      <a:pt x="2730" y="0"/>
                      <a:pt x="2307" y="0"/>
                    </a:cubicBezTo>
                    <a:close/>
                  </a:path>
                </a:pathLst>
              </a:custGeom>
              <a:solidFill>
                <a:srgbClr val="F5B8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37"/>
              <p:cNvSpPr/>
              <p:nvPr/>
            </p:nvSpPr>
            <p:spPr>
              <a:xfrm>
                <a:off x="6748039" y="2394747"/>
                <a:ext cx="39324" cy="46810"/>
              </a:xfrm>
              <a:custGeom>
                <a:avLst/>
                <a:gdLst/>
                <a:ahLst/>
                <a:cxnLst/>
                <a:rect l="l" t="t" r="r" b="b"/>
                <a:pathLst>
                  <a:path w="373" h="444" extrusionOk="0">
                    <a:moveTo>
                      <a:pt x="187" y="0"/>
                    </a:moveTo>
                    <a:cubicBezTo>
                      <a:pt x="151" y="0"/>
                      <a:pt x="115" y="15"/>
                      <a:pt x="87" y="43"/>
                    </a:cubicBezTo>
                    <a:cubicBezTo>
                      <a:pt x="1" y="100"/>
                      <a:pt x="87" y="444"/>
                      <a:pt x="373" y="444"/>
                    </a:cubicBezTo>
                    <a:cubicBezTo>
                      <a:pt x="287" y="387"/>
                      <a:pt x="201" y="329"/>
                      <a:pt x="172" y="215"/>
                    </a:cubicBezTo>
                    <a:cubicBezTo>
                      <a:pt x="125" y="96"/>
                      <a:pt x="196" y="36"/>
                      <a:pt x="255" y="36"/>
                    </a:cubicBezTo>
                    <a:cubicBezTo>
                      <a:pt x="266" y="36"/>
                      <a:pt x="277" y="38"/>
                      <a:pt x="287" y="43"/>
                    </a:cubicBezTo>
                    <a:cubicBezTo>
                      <a:pt x="258" y="15"/>
                      <a:pt x="222" y="0"/>
                      <a:pt x="187" y="0"/>
                    </a:cubicBezTo>
                    <a:close/>
                  </a:path>
                </a:pathLst>
              </a:custGeom>
              <a:solidFill>
                <a:srgbClr val="EB97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37"/>
              <p:cNvSpPr/>
              <p:nvPr/>
            </p:nvSpPr>
            <p:spPr>
              <a:xfrm>
                <a:off x="6820467" y="2619515"/>
                <a:ext cx="193249" cy="256611"/>
              </a:xfrm>
              <a:custGeom>
                <a:avLst/>
                <a:gdLst/>
                <a:ahLst/>
                <a:cxnLst/>
                <a:rect l="l" t="t" r="r" b="b"/>
                <a:pathLst>
                  <a:path w="1833" h="2434" extrusionOk="0">
                    <a:moveTo>
                      <a:pt x="401" y="0"/>
                    </a:moveTo>
                    <a:lnTo>
                      <a:pt x="1" y="29"/>
                    </a:lnTo>
                    <a:lnTo>
                      <a:pt x="1718" y="2433"/>
                    </a:lnTo>
                    <a:lnTo>
                      <a:pt x="1832" y="0"/>
                    </a:lnTo>
                    <a:close/>
                  </a:path>
                </a:pathLst>
              </a:custGeom>
              <a:solidFill>
                <a:srgbClr val="F5B8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37"/>
              <p:cNvSpPr/>
              <p:nvPr/>
            </p:nvSpPr>
            <p:spPr>
              <a:xfrm>
                <a:off x="6868751" y="2688886"/>
                <a:ext cx="141905" cy="187239"/>
              </a:xfrm>
              <a:custGeom>
                <a:avLst/>
                <a:gdLst/>
                <a:ahLst/>
                <a:cxnLst/>
                <a:rect l="l" t="t" r="r" b="b"/>
                <a:pathLst>
                  <a:path w="1346" h="1776" extrusionOk="0">
                    <a:moveTo>
                      <a:pt x="0" y="1"/>
                    </a:moveTo>
                    <a:lnTo>
                      <a:pt x="1260" y="1775"/>
                    </a:lnTo>
                    <a:lnTo>
                      <a:pt x="134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37"/>
              <p:cNvSpPr/>
              <p:nvPr/>
            </p:nvSpPr>
            <p:spPr>
              <a:xfrm>
                <a:off x="7001482" y="2619515"/>
                <a:ext cx="78543" cy="256611"/>
              </a:xfrm>
              <a:custGeom>
                <a:avLst/>
                <a:gdLst/>
                <a:ahLst/>
                <a:cxnLst/>
                <a:rect l="l" t="t" r="r" b="b"/>
                <a:pathLst>
                  <a:path w="745" h="2434" extrusionOk="0">
                    <a:moveTo>
                      <a:pt x="115" y="0"/>
                    </a:moveTo>
                    <a:lnTo>
                      <a:pt x="1" y="2433"/>
                    </a:lnTo>
                    <a:lnTo>
                      <a:pt x="659" y="1603"/>
                    </a:lnTo>
                    <a:lnTo>
                      <a:pt x="344" y="1174"/>
                    </a:lnTo>
                    <a:lnTo>
                      <a:pt x="745" y="1088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37"/>
              <p:cNvSpPr/>
              <p:nvPr/>
            </p:nvSpPr>
            <p:spPr>
              <a:xfrm>
                <a:off x="6820467" y="2622573"/>
                <a:ext cx="181124" cy="253553"/>
              </a:xfrm>
              <a:custGeom>
                <a:avLst/>
                <a:gdLst/>
                <a:ahLst/>
                <a:cxnLst/>
                <a:rect l="l" t="t" r="r" b="b"/>
                <a:pathLst>
                  <a:path w="1718" h="2405" extrusionOk="0">
                    <a:moveTo>
                      <a:pt x="1" y="0"/>
                    </a:moveTo>
                    <a:lnTo>
                      <a:pt x="1" y="1145"/>
                    </a:lnTo>
                    <a:lnTo>
                      <a:pt x="602" y="1345"/>
                    </a:lnTo>
                    <a:lnTo>
                      <a:pt x="401" y="1717"/>
                    </a:lnTo>
                    <a:lnTo>
                      <a:pt x="1718" y="240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37"/>
              <p:cNvSpPr/>
              <p:nvPr/>
            </p:nvSpPr>
            <p:spPr>
              <a:xfrm>
                <a:off x="6977340" y="4601846"/>
                <a:ext cx="226458" cy="68844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653" extrusionOk="0">
                    <a:moveTo>
                      <a:pt x="1" y="0"/>
                    </a:moveTo>
                    <a:lnTo>
                      <a:pt x="1" y="601"/>
                    </a:lnTo>
                    <a:cubicBezTo>
                      <a:pt x="1" y="601"/>
                      <a:pt x="955" y="652"/>
                      <a:pt x="1591" y="652"/>
                    </a:cubicBezTo>
                    <a:cubicBezTo>
                      <a:pt x="1909" y="652"/>
                      <a:pt x="2147" y="639"/>
                      <a:pt x="2147" y="601"/>
                    </a:cubicBezTo>
                    <a:cubicBezTo>
                      <a:pt x="2119" y="487"/>
                      <a:pt x="945" y="0"/>
                      <a:pt x="94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37"/>
              <p:cNvSpPr/>
              <p:nvPr/>
            </p:nvSpPr>
            <p:spPr>
              <a:xfrm>
                <a:off x="7007491" y="2384204"/>
                <a:ext cx="24248" cy="30258"/>
              </a:xfrm>
              <a:custGeom>
                <a:avLst/>
                <a:gdLst/>
                <a:ahLst/>
                <a:cxnLst/>
                <a:rect l="l" t="t" r="r" b="b"/>
                <a:pathLst>
                  <a:path w="230" h="287" extrusionOk="0">
                    <a:moveTo>
                      <a:pt x="115" y="0"/>
                    </a:moveTo>
                    <a:cubicBezTo>
                      <a:pt x="58" y="0"/>
                      <a:pt x="1" y="57"/>
                      <a:pt x="1" y="143"/>
                    </a:cubicBezTo>
                    <a:cubicBezTo>
                      <a:pt x="1" y="229"/>
                      <a:pt x="58" y="286"/>
                      <a:pt x="115" y="286"/>
                    </a:cubicBezTo>
                    <a:cubicBezTo>
                      <a:pt x="173" y="286"/>
                      <a:pt x="230" y="229"/>
                      <a:pt x="230" y="143"/>
                    </a:cubicBezTo>
                    <a:cubicBezTo>
                      <a:pt x="230" y="57"/>
                      <a:pt x="173" y="0"/>
                      <a:pt x="115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37"/>
              <p:cNvSpPr/>
              <p:nvPr/>
            </p:nvSpPr>
            <p:spPr>
              <a:xfrm>
                <a:off x="6944131" y="2399280"/>
                <a:ext cx="42382" cy="63467"/>
              </a:xfrm>
              <a:custGeom>
                <a:avLst/>
                <a:gdLst/>
                <a:ahLst/>
                <a:cxnLst/>
                <a:rect l="l" t="t" r="r" b="b"/>
                <a:pathLst>
                  <a:path w="402" h="602" extrusionOk="0">
                    <a:moveTo>
                      <a:pt x="201" y="0"/>
                    </a:moveTo>
                    <a:cubicBezTo>
                      <a:pt x="144" y="201"/>
                      <a:pt x="230" y="372"/>
                      <a:pt x="230" y="458"/>
                    </a:cubicBezTo>
                    <a:cubicBezTo>
                      <a:pt x="230" y="544"/>
                      <a:pt x="1" y="601"/>
                      <a:pt x="173" y="601"/>
                    </a:cubicBezTo>
                    <a:cubicBezTo>
                      <a:pt x="344" y="601"/>
                      <a:pt x="402" y="515"/>
                      <a:pt x="344" y="429"/>
                    </a:cubicBezTo>
                    <a:cubicBezTo>
                      <a:pt x="258" y="286"/>
                      <a:pt x="230" y="143"/>
                      <a:pt x="201" y="0"/>
                    </a:cubicBezTo>
                    <a:close/>
                  </a:path>
                </a:pathLst>
              </a:custGeom>
              <a:solidFill>
                <a:srgbClr val="E375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37"/>
              <p:cNvSpPr/>
              <p:nvPr/>
            </p:nvSpPr>
            <p:spPr>
              <a:xfrm>
                <a:off x="6998530" y="2361116"/>
                <a:ext cx="51343" cy="17079"/>
              </a:xfrm>
              <a:custGeom>
                <a:avLst/>
                <a:gdLst/>
                <a:ahLst/>
                <a:cxnLst/>
                <a:rect l="l" t="t" r="r" b="b"/>
                <a:pathLst>
                  <a:path w="487" h="162" extrusionOk="0">
                    <a:moveTo>
                      <a:pt x="238" y="0"/>
                    </a:moveTo>
                    <a:cubicBezTo>
                      <a:pt x="168" y="0"/>
                      <a:pt x="95" y="23"/>
                      <a:pt x="29" y="76"/>
                    </a:cubicBezTo>
                    <a:cubicBezTo>
                      <a:pt x="0" y="76"/>
                      <a:pt x="0" y="105"/>
                      <a:pt x="29" y="133"/>
                    </a:cubicBezTo>
                    <a:lnTo>
                      <a:pt x="86" y="133"/>
                    </a:lnTo>
                    <a:cubicBezTo>
                      <a:pt x="129" y="90"/>
                      <a:pt x="186" y="69"/>
                      <a:pt x="247" y="69"/>
                    </a:cubicBezTo>
                    <a:cubicBezTo>
                      <a:pt x="308" y="69"/>
                      <a:pt x="372" y="90"/>
                      <a:pt x="429" y="133"/>
                    </a:cubicBezTo>
                    <a:cubicBezTo>
                      <a:pt x="429" y="133"/>
                      <a:pt x="429" y="162"/>
                      <a:pt x="429" y="162"/>
                    </a:cubicBezTo>
                    <a:lnTo>
                      <a:pt x="458" y="162"/>
                    </a:lnTo>
                    <a:cubicBezTo>
                      <a:pt x="487" y="133"/>
                      <a:pt x="487" y="105"/>
                      <a:pt x="458" y="76"/>
                    </a:cubicBezTo>
                    <a:cubicBezTo>
                      <a:pt x="397" y="30"/>
                      <a:pt x="319" y="0"/>
                      <a:pt x="238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37"/>
              <p:cNvSpPr/>
              <p:nvPr/>
            </p:nvSpPr>
            <p:spPr>
              <a:xfrm>
                <a:off x="7019615" y="2387156"/>
                <a:ext cx="21191" cy="3163"/>
              </a:xfrm>
              <a:custGeom>
                <a:avLst/>
                <a:gdLst/>
                <a:ahLst/>
                <a:cxnLst/>
                <a:rect l="l" t="t" r="r" b="b"/>
                <a:pathLst>
                  <a:path w="201" h="30" extrusionOk="0">
                    <a:moveTo>
                      <a:pt x="0" y="1"/>
                    </a:moveTo>
                    <a:cubicBezTo>
                      <a:pt x="0" y="1"/>
                      <a:pt x="0" y="1"/>
                      <a:pt x="0" y="29"/>
                    </a:cubicBezTo>
                    <a:lnTo>
                      <a:pt x="201" y="29"/>
                    </a:lnTo>
                    <a:cubicBezTo>
                      <a:pt x="201" y="1"/>
                      <a:pt x="201" y="1"/>
                      <a:pt x="201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37"/>
              <p:cNvSpPr/>
              <p:nvPr/>
            </p:nvSpPr>
            <p:spPr>
              <a:xfrm>
                <a:off x="7016558" y="2387156"/>
                <a:ext cx="21296" cy="9172"/>
              </a:xfrm>
              <a:custGeom>
                <a:avLst/>
                <a:gdLst/>
                <a:ahLst/>
                <a:cxnLst/>
                <a:rect l="l" t="t" r="r" b="b"/>
                <a:pathLst>
                  <a:path w="202" h="87" extrusionOk="0">
                    <a:moveTo>
                      <a:pt x="29" y="1"/>
                    </a:moveTo>
                    <a:cubicBezTo>
                      <a:pt x="29" y="1"/>
                      <a:pt x="1" y="29"/>
                      <a:pt x="29" y="58"/>
                    </a:cubicBezTo>
                    <a:cubicBezTo>
                      <a:pt x="87" y="87"/>
                      <a:pt x="144" y="87"/>
                      <a:pt x="201" y="87"/>
                    </a:cubicBezTo>
                    <a:cubicBezTo>
                      <a:pt x="201" y="87"/>
                      <a:pt x="201" y="58"/>
                      <a:pt x="201" y="58"/>
                    </a:cubicBezTo>
                    <a:cubicBezTo>
                      <a:pt x="144" y="58"/>
                      <a:pt x="87" y="29"/>
                      <a:pt x="29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37"/>
              <p:cNvSpPr/>
              <p:nvPr/>
            </p:nvSpPr>
            <p:spPr>
              <a:xfrm>
                <a:off x="6892894" y="2384204"/>
                <a:ext cx="24248" cy="30258"/>
              </a:xfrm>
              <a:custGeom>
                <a:avLst/>
                <a:gdLst/>
                <a:ahLst/>
                <a:cxnLst/>
                <a:rect l="l" t="t" r="r" b="b"/>
                <a:pathLst>
                  <a:path w="230" h="287" extrusionOk="0">
                    <a:moveTo>
                      <a:pt x="115" y="0"/>
                    </a:moveTo>
                    <a:cubicBezTo>
                      <a:pt x="58" y="0"/>
                      <a:pt x="0" y="57"/>
                      <a:pt x="0" y="143"/>
                    </a:cubicBezTo>
                    <a:cubicBezTo>
                      <a:pt x="0" y="229"/>
                      <a:pt x="58" y="286"/>
                      <a:pt x="115" y="286"/>
                    </a:cubicBezTo>
                    <a:cubicBezTo>
                      <a:pt x="172" y="286"/>
                      <a:pt x="229" y="229"/>
                      <a:pt x="229" y="143"/>
                    </a:cubicBezTo>
                    <a:cubicBezTo>
                      <a:pt x="229" y="57"/>
                      <a:pt x="172" y="0"/>
                      <a:pt x="115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37"/>
              <p:cNvSpPr/>
              <p:nvPr/>
            </p:nvSpPr>
            <p:spPr>
              <a:xfrm>
                <a:off x="6874761" y="2361116"/>
                <a:ext cx="48391" cy="17079"/>
              </a:xfrm>
              <a:custGeom>
                <a:avLst/>
                <a:gdLst/>
                <a:ahLst/>
                <a:cxnLst/>
                <a:rect l="l" t="t" r="r" b="b"/>
                <a:pathLst>
                  <a:path w="459" h="162" extrusionOk="0">
                    <a:moveTo>
                      <a:pt x="236" y="0"/>
                    </a:moveTo>
                    <a:cubicBezTo>
                      <a:pt x="148" y="0"/>
                      <a:pt x="62" y="30"/>
                      <a:pt x="1" y="76"/>
                    </a:cubicBezTo>
                    <a:cubicBezTo>
                      <a:pt x="1" y="105"/>
                      <a:pt x="1" y="133"/>
                      <a:pt x="1" y="162"/>
                    </a:cubicBezTo>
                    <a:lnTo>
                      <a:pt x="29" y="162"/>
                    </a:lnTo>
                    <a:cubicBezTo>
                      <a:pt x="58" y="162"/>
                      <a:pt x="58" y="133"/>
                      <a:pt x="58" y="133"/>
                    </a:cubicBezTo>
                    <a:cubicBezTo>
                      <a:pt x="101" y="90"/>
                      <a:pt x="158" y="69"/>
                      <a:pt x="215" y="69"/>
                    </a:cubicBezTo>
                    <a:cubicBezTo>
                      <a:pt x="273" y="69"/>
                      <a:pt x="330" y="90"/>
                      <a:pt x="373" y="133"/>
                    </a:cubicBezTo>
                    <a:lnTo>
                      <a:pt x="459" y="133"/>
                    </a:lnTo>
                    <a:cubicBezTo>
                      <a:pt x="459" y="105"/>
                      <a:pt x="459" y="76"/>
                      <a:pt x="459" y="76"/>
                    </a:cubicBezTo>
                    <a:cubicBezTo>
                      <a:pt x="392" y="23"/>
                      <a:pt x="313" y="0"/>
                      <a:pt x="236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37"/>
              <p:cNvSpPr/>
              <p:nvPr/>
            </p:nvSpPr>
            <p:spPr>
              <a:xfrm>
                <a:off x="6883827" y="2387156"/>
                <a:ext cx="21191" cy="3163"/>
              </a:xfrm>
              <a:custGeom>
                <a:avLst/>
                <a:gdLst/>
                <a:ahLst/>
                <a:cxnLst/>
                <a:rect l="l" t="t" r="r" b="b"/>
                <a:pathLst>
                  <a:path w="201" h="30" extrusionOk="0">
                    <a:moveTo>
                      <a:pt x="1" y="1"/>
                    </a:moveTo>
                    <a:cubicBezTo>
                      <a:pt x="1" y="1"/>
                      <a:pt x="1" y="1"/>
                      <a:pt x="1" y="29"/>
                    </a:cubicBezTo>
                    <a:lnTo>
                      <a:pt x="201" y="29"/>
                    </a:lnTo>
                    <a:lnTo>
                      <a:pt x="172" y="1"/>
                    </a:ln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37"/>
              <p:cNvSpPr/>
              <p:nvPr/>
            </p:nvSpPr>
            <p:spPr>
              <a:xfrm>
                <a:off x="6883827" y="2387156"/>
                <a:ext cx="21191" cy="9172"/>
              </a:xfrm>
              <a:custGeom>
                <a:avLst/>
                <a:gdLst/>
                <a:ahLst/>
                <a:cxnLst/>
                <a:rect l="l" t="t" r="r" b="b"/>
                <a:pathLst>
                  <a:path w="201" h="87" extrusionOk="0">
                    <a:moveTo>
                      <a:pt x="172" y="1"/>
                    </a:moveTo>
                    <a:cubicBezTo>
                      <a:pt x="144" y="29"/>
                      <a:pt x="86" y="58"/>
                      <a:pt x="29" y="58"/>
                    </a:cubicBezTo>
                    <a:lnTo>
                      <a:pt x="1" y="58"/>
                    </a:lnTo>
                    <a:cubicBezTo>
                      <a:pt x="1" y="87"/>
                      <a:pt x="1" y="87"/>
                      <a:pt x="29" y="87"/>
                    </a:cubicBezTo>
                    <a:cubicBezTo>
                      <a:pt x="86" y="87"/>
                      <a:pt x="144" y="58"/>
                      <a:pt x="201" y="29"/>
                    </a:cubicBezTo>
                    <a:cubicBezTo>
                      <a:pt x="201" y="29"/>
                      <a:pt x="201" y="29"/>
                      <a:pt x="201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37"/>
              <p:cNvSpPr/>
              <p:nvPr/>
            </p:nvSpPr>
            <p:spPr>
              <a:xfrm>
                <a:off x="6904912" y="2480669"/>
                <a:ext cx="72534" cy="18661"/>
              </a:xfrm>
              <a:custGeom>
                <a:avLst/>
                <a:gdLst/>
                <a:ahLst/>
                <a:cxnLst/>
                <a:rect l="l" t="t" r="r" b="b"/>
                <a:pathLst>
                  <a:path w="688" h="177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01" y="118"/>
                      <a:pt x="250" y="176"/>
                      <a:pt x="396" y="176"/>
                    </a:cubicBezTo>
                    <a:cubicBezTo>
                      <a:pt x="501" y="176"/>
                      <a:pt x="604" y="146"/>
                      <a:pt x="688" y="87"/>
                    </a:cubicBezTo>
                    <a:lnTo>
                      <a:pt x="688" y="87"/>
                    </a:lnTo>
                    <a:cubicBezTo>
                      <a:pt x="611" y="106"/>
                      <a:pt x="535" y="115"/>
                      <a:pt x="459" y="115"/>
                    </a:cubicBezTo>
                    <a:cubicBezTo>
                      <a:pt x="306" y="115"/>
                      <a:pt x="153" y="77"/>
                      <a:pt x="1" y="1"/>
                    </a:cubicBezTo>
                    <a:close/>
                  </a:path>
                </a:pathLst>
              </a:custGeom>
              <a:solidFill>
                <a:srgbClr val="E375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37"/>
              <p:cNvSpPr/>
              <p:nvPr/>
            </p:nvSpPr>
            <p:spPr>
              <a:xfrm>
                <a:off x="6717887" y="2857884"/>
                <a:ext cx="45334" cy="114705"/>
              </a:xfrm>
              <a:custGeom>
                <a:avLst/>
                <a:gdLst/>
                <a:ahLst/>
                <a:cxnLst/>
                <a:rect l="l" t="t" r="r" b="b"/>
                <a:pathLst>
                  <a:path w="430" h="1088" extrusionOk="0">
                    <a:moveTo>
                      <a:pt x="430" y="0"/>
                    </a:moveTo>
                    <a:lnTo>
                      <a:pt x="0" y="258"/>
                    </a:lnTo>
                    <a:lnTo>
                      <a:pt x="29" y="1088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rgbClr val="C4CF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37"/>
              <p:cNvSpPr/>
              <p:nvPr/>
            </p:nvSpPr>
            <p:spPr>
              <a:xfrm>
                <a:off x="6913979" y="2770380"/>
                <a:ext cx="120820" cy="108696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1031" extrusionOk="0">
                    <a:moveTo>
                      <a:pt x="87" y="0"/>
                    </a:moveTo>
                    <a:lnTo>
                      <a:pt x="1" y="86"/>
                    </a:lnTo>
                    <a:lnTo>
                      <a:pt x="1002" y="1031"/>
                    </a:lnTo>
                    <a:lnTo>
                      <a:pt x="1145" y="888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DBE1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37"/>
              <p:cNvSpPr/>
              <p:nvPr/>
            </p:nvSpPr>
            <p:spPr>
              <a:xfrm>
                <a:off x="6877818" y="2740229"/>
                <a:ext cx="45334" cy="39324"/>
              </a:xfrm>
              <a:custGeom>
                <a:avLst/>
                <a:gdLst/>
                <a:ahLst/>
                <a:cxnLst/>
                <a:rect l="l" t="t" r="r" b="b"/>
                <a:pathLst>
                  <a:path w="430" h="373" extrusionOk="0">
                    <a:moveTo>
                      <a:pt x="86" y="0"/>
                    </a:moveTo>
                    <a:lnTo>
                      <a:pt x="0" y="86"/>
                    </a:lnTo>
                    <a:lnTo>
                      <a:pt x="344" y="372"/>
                    </a:lnTo>
                    <a:lnTo>
                      <a:pt x="430" y="286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37"/>
              <p:cNvSpPr/>
              <p:nvPr/>
            </p:nvSpPr>
            <p:spPr>
              <a:xfrm>
                <a:off x="6639451" y="2845760"/>
                <a:ext cx="485915" cy="262198"/>
              </a:xfrm>
              <a:custGeom>
                <a:avLst/>
                <a:gdLst/>
                <a:ahLst/>
                <a:cxnLst/>
                <a:rect l="l" t="t" r="r" b="b"/>
                <a:pathLst>
                  <a:path w="4609" h="2487" extrusionOk="0">
                    <a:moveTo>
                      <a:pt x="3664" y="1"/>
                    </a:moveTo>
                    <a:cubicBezTo>
                      <a:pt x="3521" y="29"/>
                      <a:pt x="3206" y="802"/>
                      <a:pt x="3206" y="802"/>
                    </a:cubicBezTo>
                    <a:lnTo>
                      <a:pt x="1260" y="1060"/>
                    </a:lnTo>
                    <a:lnTo>
                      <a:pt x="1202" y="745"/>
                    </a:lnTo>
                    <a:lnTo>
                      <a:pt x="0" y="859"/>
                    </a:lnTo>
                    <a:cubicBezTo>
                      <a:pt x="0" y="859"/>
                      <a:pt x="0" y="2147"/>
                      <a:pt x="201" y="2433"/>
                    </a:cubicBezTo>
                    <a:cubicBezTo>
                      <a:pt x="225" y="2470"/>
                      <a:pt x="294" y="2486"/>
                      <a:pt x="398" y="2486"/>
                    </a:cubicBezTo>
                    <a:cubicBezTo>
                      <a:pt x="1032" y="2486"/>
                      <a:pt x="2958" y="1871"/>
                      <a:pt x="3721" y="1403"/>
                    </a:cubicBezTo>
                    <a:cubicBezTo>
                      <a:pt x="4608" y="859"/>
                      <a:pt x="4322" y="144"/>
                      <a:pt x="4322" y="144"/>
                    </a:cubicBezTo>
                    <a:cubicBezTo>
                      <a:pt x="4122" y="58"/>
                      <a:pt x="3893" y="29"/>
                      <a:pt x="3664" y="1"/>
                    </a:cubicBezTo>
                    <a:close/>
                  </a:path>
                </a:pathLst>
              </a:custGeom>
              <a:solidFill>
                <a:srgbClr val="F5B8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37"/>
              <p:cNvSpPr/>
              <p:nvPr/>
            </p:nvSpPr>
            <p:spPr>
              <a:xfrm>
                <a:off x="6639451" y="2942331"/>
                <a:ext cx="132839" cy="78543"/>
              </a:xfrm>
              <a:custGeom>
                <a:avLst/>
                <a:gdLst/>
                <a:ahLst/>
                <a:cxnLst/>
                <a:rect l="l" t="t" r="r" b="b"/>
                <a:pathLst>
                  <a:path w="1260" h="745" extrusionOk="0">
                    <a:moveTo>
                      <a:pt x="143" y="1"/>
                    </a:moveTo>
                    <a:cubicBezTo>
                      <a:pt x="115" y="1"/>
                      <a:pt x="58" y="87"/>
                      <a:pt x="0" y="172"/>
                    </a:cubicBezTo>
                    <a:cubicBezTo>
                      <a:pt x="0" y="315"/>
                      <a:pt x="0" y="544"/>
                      <a:pt x="29" y="745"/>
                    </a:cubicBezTo>
                    <a:lnTo>
                      <a:pt x="1260" y="144"/>
                    </a:lnTo>
                    <a:cubicBezTo>
                      <a:pt x="1260" y="144"/>
                      <a:pt x="287" y="1"/>
                      <a:pt x="143" y="1"/>
                    </a:cubicBezTo>
                    <a:close/>
                  </a:path>
                </a:pathLst>
              </a:custGeom>
              <a:solidFill>
                <a:srgbClr val="EB97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37"/>
              <p:cNvSpPr/>
              <p:nvPr/>
            </p:nvSpPr>
            <p:spPr>
              <a:xfrm>
                <a:off x="6603185" y="2636384"/>
                <a:ext cx="214334" cy="339266"/>
              </a:xfrm>
              <a:custGeom>
                <a:avLst/>
                <a:gdLst/>
                <a:ahLst/>
                <a:cxnLst/>
                <a:rect l="l" t="t" r="r" b="b"/>
                <a:pathLst>
                  <a:path w="2033" h="3218" extrusionOk="0">
                    <a:moveTo>
                      <a:pt x="1093" y="0"/>
                    </a:moveTo>
                    <a:cubicBezTo>
                      <a:pt x="923" y="0"/>
                      <a:pt x="590" y="73"/>
                      <a:pt x="344" y="584"/>
                    </a:cubicBezTo>
                    <a:cubicBezTo>
                      <a:pt x="1" y="1271"/>
                      <a:pt x="115" y="3217"/>
                      <a:pt x="115" y="3217"/>
                    </a:cubicBezTo>
                    <a:lnTo>
                      <a:pt x="1775" y="3017"/>
                    </a:lnTo>
                    <a:cubicBezTo>
                      <a:pt x="1775" y="3017"/>
                      <a:pt x="2033" y="241"/>
                      <a:pt x="1203" y="12"/>
                    </a:cubicBezTo>
                    <a:cubicBezTo>
                      <a:pt x="1203" y="12"/>
                      <a:pt x="1161" y="0"/>
                      <a:pt x="10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561;p37"/>
              <p:cNvSpPr/>
              <p:nvPr/>
            </p:nvSpPr>
            <p:spPr>
              <a:xfrm>
                <a:off x="6992416" y="2661791"/>
                <a:ext cx="485915" cy="479801"/>
              </a:xfrm>
              <a:custGeom>
                <a:avLst/>
                <a:gdLst/>
                <a:ahLst/>
                <a:cxnLst/>
                <a:rect l="l" t="t" r="r" b="b"/>
                <a:pathLst>
                  <a:path w="4609" h="4551" extrusionOk="0">
                    <a:moveTo>
                      <a:pt x="1231" y="0"/>
                    </a:moveTo>
                    <a:lnTo>
                      <a:pt x="1" y="4551"/>
                    </a:lnTo>
                    <a:lnTo>
                      <a:pt x="3406" y="4551"/>
                    </a:lnTo>
                    <a:lnTo>
                      <a:pt x="4608" y="0"/>
                    </a:lnTo>
                    <a:close/>
                  </a:path>
                </a:pathLst>
              </a:custGeom>
              <a:solidFill>
                <a:srgbClr val="355C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37"/>
              <p:cNvSpPr/>
              <p:nvPr/>
            </p:nvSpPr>
            <p:spPr>
              <a:xfrm>
                <a:off x="7004539" y="2676867"/>
                <a:ext cx="485810" cy="479801"/>
              </a:xfrm>
              <a:custGeom>
                <a:avLst/>
                <a:gdLst/>
                <a:ahLst/>
                <a:cxnLst/>
                <a:rect l="l" t="t" r="r" b="b"/>
                <a:pathLst>
                  <a:path w="4608" h="4551" extrusionOk="0">
                    <a:moveTo>
                      <a:pt x="1231" y="0"/>
                    </a:moveTo>
                    <a:lnTo>
                      <a:pt x="0" y="4551"/>
                    </a:lnTo>
                    <a:lnTo>
                      <a:pt x="3377" y="4551"/>
                    </a:lnTo>
                    <a:lnTo>
                      <a:pt x="460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37"/>
              <p:cNvSpPr/>
              <p:nvPr/>
            </p:nvSpPr>
            <p:spPr>
              <a:xfrm>
                <a:off x="7215707" y="2652725"/>
                <a:ext cx="193249" cy="72534"/>
              </a:xfrm>
              <a:custGeom>
                <a:avLst/>
                <a:gdLst/>
                <a:ahLst/>
                <a:cxnLst/>
                <a:rect l="l" t="t" r="r" b="b"/>
                <a:pathLst>
                  <a:path w="1833" h="688" extrusionOk="0">
                    <a:moveTo>
                      <a:pt x="172" y="0"/>
                    </a:moveTo>
                    <a:lnTo>
                      <a:pt x="1" y="687"/>
                    </a:lnTo>
                    <a:lnTo>
                      <a:pt x="1632" y="687"/>
                    </a:lnTo>
                    <a:lnTo>
                      <a:pt x="1832" y="0"/>
                    </a:lnTo>
                    <a:close/>
                  </a:path>
                </a:pathLst>
              </a:custGeom>
              <a:solidFill>
                <a:srgbClr val="437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37"/>
              <p:cNvSpPr/>
              <p:nvPr/>
            </p:nvSpPr>
            <p:spPr>
              <a:xfrm>
                <a:off x="7263992" y="2622573"/>
                <a:ext cx="117763" cy="45334"/>
              </a:xfrm>
              <a:custGeom>
                <a:avLst/>
                <a:gdLst/>
                <a:ahLst/>
                <a:cxnLst/>
                <a:rect l="l" t="t" r="r" b="b"/>
                <a:pathLst>
                  <a:path w="1117" h="430" extrusionOk="0">
                    <a:moveTo>
                      <a:pt x="115" y="0"/>
                    </a:moveTo>
                    <a:lnTo>
                      <a:pt x="1" y="429"/>
                    </a:lnTo>
                    <a:lnTo>
                      <a:pt x="1002" y="429"/>
                    </a:lnTo>
                    <a:lnTo>
                      <a:pt x="1117" y="0"/>
                    </a:lnTo>
                    <a:close/>
                  </a:path>
                </a:pathLst>
              </a:custGeom>
              <a:solidFill>
                <a:srgbClr val="355C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37"/>
              <p:cNvSpPr/>
              <p:nvPr/>
            </p:nvSpPr>
            <p:spPr>
              <a:xfrm>
                <a:off x="7273058" y="2622573"/>
                <a:ext cx="120820" cy="45334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430" extrusionOk="0">
                    <a:moveTo>
                      <a:pt x="143" y="0"/>
                    </a:moveTo>
                    <a:lnTo>
                      <a:pt x="0" y="429"/>
                    </a:lnTo>
                    <a:lnTo>
                      <a:pt x="1031" y="429"/>
                    </a:lnTo>
                    <a:lnTo>
                      <a:pt x="1145" y="0"/>
                    </a:lnTo>
                    <a:close/>
                  </a:path>
                </a:pathLst>
              </a:custGeom>
              <a:solidFill>
                <a:srgbClr val="437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37"/>
              <p:cNvSpPr/>
              <p:nvPr/>
            </p:nvSpPr>
            <p:spPr>
              <a:xfrm>
                <a:off x="7224773" y="2652725"/>
                <a:ext cx="193249" cy="72534"/>
              </a:xfrm>
              <a:custGeom>
                <a:avLst/>
                <a:gdLst/>
                <a:ahLst/>
                <a:cxnLst/>
                <a:rect l="l" t="t" r="r" b="b"/>
                <a:pathLst>
                  <a:path w="1833" h="688" extrusionOk="0">
                    <a:moveTo>
                      <a:pt x="201" y="0"/>
                    </a:moveTo>
                    <a:lnTo>
                      <a:pt x="0" y="687"/>
                    </a:lnTo>
                    <a:lnTo>
                      <a:pt x="1660" y="687"/>
                    </a:lnTo>
                    <a:lnTo>
                      <a:pt x="1832" y="0"/>
                    </a:lnTo>
                    <a:close/>
                  </a:path>
                </a:pathLst>
              </a:custGeom>
              <a:solidFill>
                <a:srgbClr val="355C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37"/>
              <p:cNvSpPr/>
              <p:nvPr/>
            </p:nvSpPr>
            <p:spPr>
              <a:xfrm>
                <a:off x="7387656" y="2836061"/>
                <a:ext cx="95834" cy="158458"/>
              </a:xfrm>
              <a:custGeom>
                <a:avLst/>
                <a:gdLst/>
                <a:ahLst/>
                <a:cxnLst/>
                <a:rect l="l" t="t" r="r" b="b"/>
                <a:pathLst>
                  <a:path w="909" h="1503" extrusionOk="0">
                    <a:moveTo>
                      <a:pt x="370" y="0"/>
                    </a:moveTo>
                    <a:cubicBezTo>
                      <a:pt x="343" y="0"/>
                      <a:pt x="324" y="3"/>
                      <a:pt x="316" y="7"/>
                    </a:cubicBezTo>
                    <a:cubicBezTo>
                      <a:pt x="144" y="408"/>
                      <a:pt x="30" y="837"/>
                      <a:pt x="1" y="1295"/>
                    </a:cubicBezTo>
                    <a:cubicBezTo>
                      <a:pt x="49" y="1439"/>
                      <a:pt x="298" y="1502"/>
                      <a:pt x="428" y="1502"/>
                    </a:cubicBezTo>
                    <a:cubicBezTo>
                      <a:pt x="453" y="1502"/>
                      <a:pt x="474" y="1500"/>
                      <a:pt x="487" y="1495"/>
                    </a:cubicBezTo>
                    <a:cubicBezTo>
                      <a:pt x="659" y="1123"/>
                      <a:pt x="774" y="722"/>
                      <a:pt x="859" y="322"/>
                    </a:cubicBezTo>
                    <a:cubicBezTo>
                      <a:pt x="908" y="78"/>
                      <a:pt x="521" y="0"/>
                      <a:pt x="370" y="0"/>
                    </a:cubicBezTo>
                    <a:close/>
                  </a:path>
                </a:pathLst>
              </a:custGeom>
              <a:solidFill>
                <a:srgbClr val="F5B8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8" name="Google Shape;568;p37"/>
              <p:cNvSpPr/>
              <p:nvPr/>
            </p:nvSpPr>
            <p:spPr>
              <a:xfrm>
                <a:off x="6802333" y="2233339"/>
                <a:ext cx="265677" cy="123772"/>
              </a:xfrm>
              <a:custGeom>
                <a:avLst/>
                <a:gdLst/>
                <a:ahLst/>
                <a:cxnLst/>
                <a:rect l="l" t="t" r="r" b="b"/>
                <a:pathLst>
                  <a:path w="2520" h="1174" extrusionOk="0">
                    <a:moveTo>
                      <a:pt x="1575" y="0"/>
                    </a:moveTo>
                    <a:cubicBezTo>
                      <a:pt x="1289" y="29"/>
                      <a:pt x="1031" y="86"/>
                      <a:pt x="745" y="172"/>
                    </a:cubicBezTo>
                    <a:cubicBezTo>
                      <a:pt x="573" y="229"/>
                      <a:pt x="373" y="286"/>
                      <a:pt x="173" y="372"/>
                    </a:cubicBezTo>
                    <a:cubicBezTo>
                      <a:pt x="1" y="630"/>
                      <a:pt x="29" y="945"/>
                      <a:pt x="230" y="1174"/>
                    </a:cubicBezTo>
                    <a:cubicBezTo>
                      <a:pt x="230" y="1174"/>
                      <a:pt x="662" y="895"/>
                      <a:pt x="1482" y="895"/>
                    </a:cubicBezTo>
                    <a:cubicBezTo>
                      <a:pt x="1778" y="895"/>
                      <a:pt x="2124" y="932"/>
                      <a:pt x="2519" y="1030"/>
                    </a:cubicBezTo>
                    <a:cubicBezTo>
                      <a:pt x="2462" y="773"/>
                      <a:pt x="2376" y="515"/>
                      <a:pt x="2262" y="286"/>
                    </a:cubicBezTo>
                    <a:cubicBezTo>
                      <a:pt x="2061" y="143"/>
                      <a:pt x="1832" y="29"/>
                      <a:pt x="1575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69" name="Google Shape;569;p37"/>
            <p:cNvSpPr/>
            <p:nvPr/>
          </p:nvSpPr>
          <p:spPr>
            <a:xfrm rot="2700000">
              <a:off x="6257727" y="879916"/>
              <a:ext cx="199358" cy="199470"/>
            </a:xfrm>
            <a:custGeom>
              <a:avLst/>
              <a:gdLst/>
              <a:ahLst/>
              <a:cxnLst/>
              <a:rect l="l" t="t" r="r" b="b"/>
              <a:pathLst>
                <a:path w="1769" h="1770" extrusionOk="0">
                  <a:moveTo>
                    <a:pt x="681" y="1"/>
                  </a:moveTo>
                  <a:lnTo>
                    <a:pt x="681" y="668"/>
                  </a:lnTo>
                  <a:lnTo>
                    <a:pt x="0" y="668"/>
                  </a:lnTo>
                  <a:lnTo>
                    <a:pt x="0" y="1088"/>
                  </a:lnTo>
                  <a:lnTo>
                    <a:pt x="681" y="1088"/>
                  </a:lnTo>
                  <a:lnTo>
                    <a:pt x="681" y="1769"/>
                  </a:lnTo>
                  <a:lnTo>
                    <a:pt x="1102" y="1769"/>
                  </a:lnTo>
                  <a:lnTo>
                    <a:pt x="1102" y="1088"/>
                  </a:lnTo>
                  <a:lnTo>
                    <a:pt x="1769" y="1088"/>
                  </a:lnTo>
                  <a:lnTo>
                    <a:pt x="1769" y="668"/>
                  </a:lnTo>
                  <a:lnTo>
                    <a:pt x="1102" y="668"/>
                  </a:lnTo>
                  <a:lnTo>
                    <a:pt x="110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70" name="Google Shape;570;p37"/>
            <p:cNvGrpSpPr/>
            <p:nvPr/>
          </p:nvGrpSpPr>
          <p:grpSpPr>
            <a:xfrm>
              <a:off x="4195962" y="2113572"/>
              <a:ext cx="1676362" cy="2488197"/>
              <a:chOff x="4587881" y="2070350"/>
              <a:chExt cx="1749856" cy="2597283"/>
            </a:xfrm>
          </p:grpSpPr>
          <p:sp>
            <p:nvSpPr>
              <p:cNvPr id="571" name="Google Shape;571;p37"/>
              <p:cNvSpPr/>
              <p:nvPr/>
            </p:nvSpPr>
            <p:spPr>
              <a:xfrm>
                <a:off x="4587881" y="2607602"/>
                <a:ext cx="188610" cy="196095"/>
              </a:xfrm>
              <a:custGeom>
                <a:avLst/>
                <a:gdLst/>
                <a:ahLst/>
                <a:cxnLst/>
                <a:rect l="l" t="t" r="r" b="b"/>
                <a:pathLst>
                  <a:path w="1789" h="1860" extrusionOk="0">
                    <a:moveTo>
                      <a:pt x="322" y="1"/>
                    </a:moveTo>
                    <a:cubicBezTo>
                      <a:pt x="147" y="1"/>
                      <a:pt x="1" y="592"/>
                      <a:pt x="129" y="1001"/>
                    </a:cubicBezTo>
                    <a:cubicBezTo>
                      <a:pt x="243" y="1430"/>
                      <a:pt x="1560" y="1859"/>
                      <a:pt x="1560" y="1859"/>
                    </a:cubicBezTo>
                    <a:cubicBezTo>
                      <a:pt x="1646" y="1630"/>
                      <a:pt x="1731" y="1373"/>
                      <a:pt x="1789" y="1115"/>
                    </a:cubicBezTo>
                    <a:cubicBezTo>
                      <a:pt x="1789" y="1115"/>
                      <a:pt x="1502" y="772"/>
                      <a:pt x="1417" y="686"/>
                    </a:cubicBezTo>
                    <a:cubicBezTo>
                      <a:pt x="1331" y="629"/>
                      <a:pt x="1188" y="171"/>
                      <a:pt x="1045" y="85"/>
                    </a:cubicBezTo>
                    <a:cubicBezTo>
                      <a:pt x="1033" y="78"/>
                      <a:pt x="1023" y="75"/>
                      <a:pt x="1014" y="75"/>
                    </a:cubicBezTo>
                    <a:cubicBezTo>
                      <a:pt x="915" y="75"/>
                      <a:pt x="990" y="492"/>
                      <a:pt x="1016" y="571"/>
                    </a:cubicBezTo>
                    <a:cubicBezTo>
                      <a:pt x="1016" y="571"/>
                      <a:pt x="558" y="228"/>
                      <a:pt x="386" y="28"/>
                    </a:cubicBezTo>
                    <a:cubicBezTo>
                      <a:pt x="365" y="9"/>
                      <a:pt x="343" y="1"/>
                      <a:pt x="322" y="1"/>
                    </a:cubicBezTo>
                    <a:close/>
                  </a:path>
                </a:pathLst>
              </a:custGeom>
              <a:solidFill>
                <a:srgbClr val="C9948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2" name="Google Shape;572;p37"/>
              <p:cNvSpPr/>
              <p:nvPr/>
            </p:nvSpPr>
            <p:spPr>
              <a:xfrm>
                <a:off x="4728097" y="2571230"/>
                <a:ext cx="618649" cy="362143"/>
              </a:xfrm>
              <a:custGeom>
                <a:avLst/>
                <a:gdLst/>
                <a:ahLst/>
                <a:cxnLst/>
                <a:rect l="l" t="t" r="r" b="b"/>
                <a:pathLst>
                  <a:path w="5868" h="3435" extrusionOk="0">
                    <a:moveTo>
                      <a:pt x="4923" y="0"/>
                    </a:moveTo>
                    <a:cubicBezTo>
                      <a:pt x="4322" y="687"/>
                      <a:pt x="3664" y="1346"/>
                      <a:pt x="3006" y="1947"/>
                    </a:cubicBezTo>
                    <a:cubicBezTo>
                      <a:pt x="1918" y="1718"/>
                      <a:pt x="487" y="1288"/>
                      <a:pt x="487" y="1288"/>
                    </a:cubicBezTo>
                    <a:lnTo>
                      <a:pt x="1" y="2347"/>
                    </a:lnTo>
                    <a:cubicBezTo>
                      <a:pt x="1" y="2347"/>
                      <a:pt x="2319" y="3378"/>
                      <a:pt x="3034" y="3435"/>
                    </a:cubicBezTo>
                    <a:cubicBezTo>
                      <a:pt x="3492" y="3435"/>
                      <a:pt x="4351" y="2748"/>
                      <a:pt x="5438" y="1546"/>
                    </a:cubicBezTo>
                    <a:cubicBezTo>
                      <a:pt x="5868" y="1088"/>
                      <a:pt x="5352" y="58"/>
                      <a:pt x="492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3" name="Google Shape;573;p37"/>
              <p:cNvSpPr/>
              <p:nvPr/>
            </p:nvSpPr>
            <p:spPr>
              <a:xfrm>
                <a:off x="5114271" y="2746238"/>
                <a:ext cx="150972" cy="162991"/>
              </a:xfrm>
              <a:custGeom>
                <a:avLst/>
                <a:gdLst/>
                <a:ahLst/>
                <a:cxnLst/>
                <a:rect l="l" t="t" r="r" b="b"/>
                <a:pathLst>
                  <a:path w="1432" h="1546" extrusionOk="0">
                    <a:moveTo>
                      <a:pt x="1031" y="0"/>
                    </a:moveTo>
                    <a:lnTo>
                      <a:pt x="1" y="1546"/>
                    </a:lnTo>
                    <a:cubicBezTo>
                      <a:pt x="516" y="1174"/>
                      <a:pt x="1003" y="744"/>
                      <a:pt x="1432" y="258"/>
                    </a:cubicBezTo>
                    <a:cubicBezTo>
                      <a:pt x="1260" y="143"/>
                      <a:pt x="1031" y="0"/>
                      <a:pt x="10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4" name="Google Shape;574;p37"/>
              <p:cNvSpPr/>
              <p:nvPr/>
            </p:nvSpPr>
            <p:spPr>
              <a:xfrm>
                <a:off x="6149233" y="2619726"/>
                <a:ext cx="188504" cy="199047"/>
              </a:xfrm>
              <a:custGeom>
                <a:avLst/>
                <a:gdLst/>
                <a:ahLst/>
                <a:cxnLst/>
                <a:rect l="l" t="t" r="r" b="b"/>
                <a:pathLst>
                  <a:path w="1788" h="1888" extrusionOk="0">
                    <a:moveTo>
                      <a:pt x="1467" y="0"/>
                    </a:moveTo>
                    <a:cubicBezTo>
                      <a:pt x="1446" y="0"/>
                      <a:pt x="1424" y="9"/>
                      <a:pt x="1403" y="27"/>
                    </a:cubicBezTo>
                    <a:cubicBezTo>
                      <a:pt x="1231" y="227"/>
                      <a:pt x="773" y="571"/>
                      <a:pt x="773" y="571"/>
                    </a:cubicBezTo>
                    <a:cubicBezTo>
                      <a:pt x="799" y="492"/>
                      <a:pt x="874" y="74"/>
                      <a:pt x="775" y="74"/>
                    </a:cubicBezTo>
                    <a:cubicBezTo>
                      <a:pt x="766" y="74"/>
                      <a:pt x="756" y="77"/>
                      <a:pt x="744" y="84"/>
                    </a:cubicBezTo>
                    <a:cubicBezTo>
                      <a:pt x="573" y="170"/>
                      <a:pt x="458" y="628"/>
                      <a:pt x="372" y="685"/>
                    </a:cubicBezTo>
                    <a:cubicBezTo>
                      <a:pt x="287" y="771"/>
                      <a:pt x="0" y="1143"/>
                      <a:pt x="0" y="1143"/>
                    </a:cubicBezTo>
                    <a:cubicBezTo>
                      <a:pt x="58" y="1372"/>
                      <a:pt x="115" y="1630"/>
                      <a:pt x="229" y="1887"/>
                    </a:cubicBezTo>
                    <a:cubicBezTo>
                      <a:pt x="229" y="1887"/>
                      <a:pt x="1546" y="1429"/>
                      <a:pt x="1660" y="1000"/>
                    </a:cubicBezTo>
                    <a:cubicBezTo>
                      <a:pt x="1788" y="591"/>
                      <a:pt x="1642" y="0"/>
                      <a:pt x="1467" y="0"/>
                    </a:cubicBezTo>
                    <a:close/>
                  </a:path>
                </a:pathLst>
              </a:custGeom>
              <a:solidFill>
                <a:srgbClr val="C9948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5" name="Google Shape;575;p37"/>
              <p:cNvSpPr/>
              <p:nvPr/>
            </p:nvSpPr>
            <p:spPr>
              <a:xfrm>
                <a:off x="5578986" y="2583249"/>
                <a:ext cx="615591" cy="362354"/>
              </a:xfrm>
              <a:custGeom>
                <a:avLst/>
                <a:gdLst/>
                <a:ahLst/>
                <a:cxnLst/>
                <a:rect l="l" t="t" r="r" b="b"/>
                <a:pathLst>
                  <a:path w="5839" h="3437" extrusionOk="0">
                    <a:moveTo>
                      <a:pt x="916" y="1"/>
                    </a:moveTo>
                    <a:cubicBezTo>
                      <a:pt x="487" y="58"/>
                      <a:pt x="0" y="1088"/>
                      <a:pt x="430" y="1575"/>
                    </a:cubicBezTo>
                    <a:cubicBezTo>
                      <a:pt x="1467" y="2753"/>
                      <a:pt x="2313" y="3436"/>
                      <a:pt x="2777" y="3436"/>
                    </a:cubicBezTo>
                    <a:cubicBezTo>
                      <a:pt x="2786" y="3436"/>
                      <a:pt x="2796" y="3436"/>
                      <a:pt x="2805" y="3435"/>
                    </a:cubicBezTo>
                    <a:cubicBezTo>
                      <a:pt x="3549" y="3378"/>
                      <a:pt x="5839" y="2376"/>
                      <a:pt x="5839" y="2376"/>
                    </a:cubicBezTo>
                    <a:lnTo>
                      <a:pt x="5352" y="1289"/>
                    </a:lnTo>
                    <a:cubicBezTo>
                      <a:pt x="5352" y="1289"/>
                      <a:pt x="3921" y="1718"/>
                      <a:pt x="2862" y="1976"/>
                    </a:cubicBezTo>
                    <a:cubicBezTo>
                      <a:pt x="2175" y="1346"/>
                      <a:pt x="1546" y="688"/>
                      <a:pt x="91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6" name="Google Shape;576;p37"/>
              <p:cNvSpPr/>
              <p:nvPr/>
            </p:nvSpPr>
            <p:spPr>
              <a:xfrm>
                <a:off x="5636338" y="2719038"/>
                <a:ext cx="175010" cy="202315"/>
              </a:xfrm>
              <a:custGeom>
                <a:avLst/>
                <a:gdLst/>
                <a:ahLst/>
                <a:cxnLst/>
                <a:rect l="l" t="t" r="r" b="b"/>
                <a:pathLst>
                  <a:path w="1660" h="1919" extrusionOk="0">
                    <a:moveTo>
                      <a:pt x="544" y="1"/>
                    </a:moveTo>
                    <a:cubicBezTo>
                      <a:pt x="544" y="1"/>
                      <a:pt x="57" y="201"/>
                      <a:pt x="0" y="316"/>
                    </a:cubicBezTo>
                    <a:cubicBezTo>
                      <a:pt x="0" y="344"/>
                      <a:pt x="0" y="373"/>
                      <a:pt x="0" y="430"/>
                    </a:cubicBezTo>
                    <a:cubicBezTo>
                      <a:pt x="487" y="974"/>
                      <a:pt x="1059" y="1489"/>
                      <a:pt x="1660" y="1918"/>
                    </a:cubicBezTo>
                    <a:lnTo>
                      <a:pt x="54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7" name="Google Shape;577;p37"/>
              <p:cNvSpPr/>
              <p:nvPr/>
            </p:nvSpPr>
            <p:spPr>
              <a:xfrm>
                <a:off x="5162556" y="3416011"/>
                <a:ext cx="280753" cy="1182897"/>
              </a:xfrm>
              <a:custGeom>
                <a:avLst/>
                <a:gdLst/>
                <a:ahLst/>
                <a:cxnLst/>
                <a:rect l="l" t="t" r="r" b="b"/>
                <a:pathLst>
                  <a:path w="2663" h="11220" extrusionOk="0">
                    <a:moveTo>
                      <a:pt x="87" y="1"/>
                    </a:moveTo>
                    <a:lnTo>
                      <a:pt x="1" y="1689"/>
                    </a:lnTo>
                    <a:lnTo>
                      <a:pt x="1260" y="11220"/>
                    </a:lnTo>
                    <a:lnTo>
                      <a:pt x="2205" y="11220"/>
                    </a:lnTo>
                    <a:lnTo>
                      <a:pt x="266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8" name="Google Shape;578;p37"/>
              <p:cNvSpPr/>
              <p:nvPr/>
            </p:nvSpPr>
            <p:spPr>
              <a:xfrm>
                <a:off x="5162556" y="4598788"/>
                <a:ext cx="232468" cy="68844"/>
              </a:xfrm>
              <a:custGeom>
                <a:avLst/>
                <a:gdLst/>
                <a:ahLst/>
                <a:cxnLst/>
                <a:rect l="l" t="t" r="r" b="b"/>
                <a:pathLst>
                  <a:path w="2205" h="653" extrusionOk="0">
                    <a:moveTo>
                      <a:pt x="1260" y="1"/>
                    </a:moveTo>
                    <a:cubicBezTo>
                      <a:pt x="1260" y="1"/>
                      <a:pt x="29" y="487"/>
                      <a:pt x="1" y="602"/>
                    </a:cubicBezTo>
                    <a:cubicBezTo>
                      <a:pt x="1" y="640"/>
                      <a:pt x="246" y="652"/>
                      <a:pt x="572" y="652"/>
                    </a:cubicBezTo>
                    <a:cubicBezTo>
                      <a:pt x="1225" y="652"/>
                      <a:pt x="2205" y="602"/>
                      <a:pt x="2205" y="602"/>
                    </a:cubicBezTo>
                    <a:lnTo>
                      <a:pt x="220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9" name="Google Shape;579;p37"/>
              <p:cNvSpPr/>
              <p:nvPr/>
            </p:nvSpPr>
            <p:spPr>
              <a:xfrm>
                <a:off x="5431074" y="3416011"/>
                <a:ext cx="271687" cy="1182897"/>
              </a:xfrm>
              <a:custGeom>
                <a:avLst/>
                <a:gdLst/>
                <a:ahLst/>
                <a:cxnLst/>
                <a:rect l="l" t="t" r="r" b="b"/>
                <a:pathLst>
                  <a:path w="2577" h="11220" extrusionOk="0">
                    <a:moveTo>
                      <a:pt x="1" y="1"/>
                    </a:moveTo>
                    <a:lnTo>
                      <a:pt x="58" y="1375"/>
                    </a:lnTo>
                    <a:lnTo>
                      <a:pt x="1174" y="11220"/>
                    </a:lnTo>
                    <a:lnTo>
                      <a:pt x="2119" y="11220"/>
                    </a:lnTo>
                    <a:lnTo>
                      <a:pt x="257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0" name="Google Shape;580;p37"/>
              <p:cNvSpPr/>
              <p:nvPr/>
            </p:nvSpPr>
            <p:spPr>
              <a:xfrm>
                <a:off x="5424116" y="4598788"/>
                <a:ext cx="233416" cy="68844"/>
              </a:xfrm>
              <a:custGeom>
                <a:avLst/>
                <a:gdLst/>
                <a:ahLst/>
                <a:cxnLst/>
                <a:rect l="l" t="t" r="r" b="b"/>
                <a:pathLst>
                  <a:path w="2214" h="653" extrusionOk="0">
                    <a:moveTo>
                      <a:pt x="1240" y="1"/>
                    </a:moveTo>
                    <a:cubicBezTo>
                      <a:pt x="1240" y="1"/>
                      <a:pt x="10" y="487"/>
                      <a:pt x="10" y="602"/>
                    </a:cubicBezTo>
                    <a:cubicBezTo>
                      <a:pt x="0" y="640"/>
                      <a:pt x="242" y="652"/>
                      <a:pt x="568" y="652"/>
                    </a:cubicBezTo>
                    <a:cubicBezTo>
                      <a:pt x="1221" y="652"/>
                      <a:pt x="2213" y="602"/>
                      <a:pt x="2213" y="602"/>
                    </a:cubicBezTo>
                    <a:lnTo>
                      <a:pt x="221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1" name="Google Shape;581;p37"/>
              <p:cNvSpPr/>
              <p:nvPr/>
            </p:nvSpPr>
            <p:spPr>
              <a:xfrm>
                <a:off x="5201774" y="2188006"/>
                <a:ext cx="226458" cy="214756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037" extrusionOk="0">
                    <a:moveTo>
                      <a:pt x="1260" y="1"/>
                    </a:moveTo>
                    <a:cubicBezTo>
                      <a:pt x="1260" y="1"/>
                      <a:pt x="1" y="430"/>
                      <a:pt x="945" y="1689"/>
                    </a:cubicBezTo>
                    <a:cubicBezTo>
                      <a:pt x="1131" y="1937"/>
                      <a:pt x="1290" y="2036"/>
                      <a:pt x="1426" y="2036"/>
                    </a:cubicBezTo>
                    <a:cubicBezTo>
                      <a:pt x="1981" y="2036"/>
                      <a:pt x="2147" y="373"/>
                      <a:pt x="2147" y="373"/>
                    </a:cubicBezTo>
                    <a:cubicBezTo>
                      <a:pt x="2147" y="344"/>
                      <a:pt x="1260" y="1"/>
                      <a:pt x="1260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2" name="Google Shape;582;p37"/>
              <p:cNvSpPr/>
              <p:nvPr/>
            </p:nvSpPr>
            <p:spPr>
              <a:xfrm>
                <a:off x="5114271" y="2568173"/>
                <a:ext cx="645849" cy="1071249"/>
              </a:xfrm>
              <a:custGeom>
                <a:avLst/>
                <a:gdLst/>
                <a:ahLst/>
                <a:cxnLst/>
                <a:rect l="l" t="t" r="r" b="b"/>
                <a:pathLst>
                  <a:path w="6126" h="10161" extrusionOk="0">
                    <a:moveTo>
                      <a:pt x="2634" y="1"/>
                    </a:moveTo>
                    <a:lnTo>
                      <a:pt x="1260" y="29"/>
                    </a:lnTo>
                    <a:lnTo>
                      <a:pt x="1" y="9846"/>
                    </a:lnTo>
                    <a:cubicBezTo>
                      <a:pt x="688" y="10018"/>
                      <a:pt x="1375" y="10103"/>
                      <a:pt x="2090" y="10161"/>
                    </a:cubicBezTo>
                    <a:lnTo>
                      <a:pt x="3006" y="8758"/>
                    </a:lnTo>
                    <a:cubicBezTo>
                      <a:pt x="4151" y="8816"/>
                      <a:pt x="5238" y="9245"/>
                      <a:pt x="6125" y="9960"/>
                    </a:cubicBezTo>
                    <a:lnTo>
                      <a:pt x="5439" y="2119"/>
                    </a:lnTo>
                    <a:lnTo>
                      <a:pt x="5267" y="402"/>
                    </a:lnTo>
                    <a:cubicBezTo>
                      <a:pt x="5267" y="258"/>
                      <a:pt x="5181" y="201"/>
                      <a:pt x="5038" y="201"/>
                    </a:cubicBezTo>
                    <a:cubicBezTo>
                      <a:pt x="4494" y="115"/>
                      <a:pt x="3779" y="1"/>
                      <a:pt x="37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3" name="Google Shape;583;p37"/>
              <p:cNvSpPr/>
              <p:nvPr/>
            </p:nvSpPr>
            <p:spPr>
              <a:xfrm>
                <a:off x="5144528" y="2568173"/>
                <a:ext cx="594506" cy="805782"/>
              </a:xfrm>
              <a:custGeom>
                <a:avLst/>
                <a:gdLst/>
                <a:ahLst/>
                <a:cxnLst/>
                <a:rect l="l" t="t" r="r" b="b"/>
                <a:pathLst>
                  <a:path w="5639" h="7643" extrusionOk="0">
                    <a:moveTo>
                      <a:pt x="2347" y="1"/>
                    </a:moveTo>
                    <a:lnTo>
                      <a:pt x="973" y="29"/>
                    </a:lnTo>
                    <a:lnTo>
                      <a:pt x="0" y="7642"/>
                    </a:lnTo>
                    <a:lnTo>
                      <a:pt x="5638" y="7642"/>
                    </a:lnTo>
                    <a:lnTo>
                      <a:pt x="5152" y="2119"/>
                    </a:lnTo>
                    <a:lnTo>
                      <a:pt x="4980" y="402"/>
                    </a:lnTo>
                    <a:cubicBezTo>
                      <a:pt x="4980" y="258"/>
                      <a:pt x="4894" y="201"/>
                      <a:pt x="4751" y="201"/>
                    </a:cubicBezTo>
                    <a:cubicBezTo>
                      <a:pt x="4207" y="115"/>
                      <a:pt x="3492" y="1"/>
                      <a:pt x="349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4" name="Google Shape;584;p37"/>
              <p:cNvSpPr/>
              <p:nvPr/>
            </p:nvSpPr>
            <p:spPr>
              <a:xfrm>
                <a:off x="5352638" y="2571230"/>
                <a:ext cx="60515" cy="802725"/>
              </a:xfrm>
              <a:custGeom>
                <a:avLst/>
                <a:gdLst/>
                <a:ahLst/>
                <a:cxnLst/>
                <a:rect l="l" t="t" r="r" b="b"/>
                <a:pathLst>
                  <a:path w="574" h="7614" extrusionOk="0">
                    <a:moveTo>
                      <a:pt x="344" y="0"/>
                    </a:moveTo>
                    <a:lnTo>
                      <a:pt x="1" y="7613"/>
                    </a:lnTo>
                    <a:lnTo>
                      <a:pt x="573" y="7613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5" name="Google Shape;585;p37"/>
              <p:cNvSpPr/>
              <p:nvPr/>
            </p:nvSpPr>
            <p:spPr>
              <a:xfrm>
                <a:off x="5391856" y="2414356"/>
                <a:ext cx="120820" cy="153924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1460" extrusionOk="0">
                    <a:moveTo>
                      <a:pt x="1" y="0"/>
                    </a:moveTo>
                    <a:lnTo>
                      <a:pt x="1" y="687"/>
                    </a:lnTo>
                    <a:lnTo>
                      <a:pt x="1" y="1460"/>
                    </a:lnTo>
                    <a:lnTo>
                      <a:pt x="1146" y="1460"/>
                    </a:lnTo>
                    <a:lnTo>
                      <a:pt x="1146" y="0"/>
                    </a:lnTo>
                    <a:close/>
                  </a:path>
                </a:pathLst>
              </a:custGeom>
              <a:solidFill>
                <a:srgbClr val="C9948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6" name="Google Shape;586;p37"/>
              <p:cNvSpPr/>
              <p:nvPr/>
            </p:nvSpPr>
            <p:spPr>
              <a:xfrm>
                <a:off x="5391856" y="2469388"/>
                <a:ext cx="120820" cy="81074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769" extrusionOk="0">
                    <a:moveTo>
                      <a:pt x="101" y="1"/>
                    </a:moveTo>
                    <a:cubicBezTo>
                      <a:pt x="65" y="1"/>
                      <a:pt x="30" y="8"/>
                      <a:pt x="1" y="22"/>
                    </a:cubicBezTo>
                    <a:lnTo>
                      <a:pt x="1" y="766"/>
                    </a:lnTo>
                    <a:cubicBezTo>
                      <a:pt x="30" y="768"/>
                      <a:pt x="58" y="769"/>
                      <a:pt x="87" y="769"/>
                    </a:cubicBezTo>
                    <a:cubicBezTo>
                      <a:pt x="512" y="769"/>
                      <a:pt x="904" y="571"/>
                      <a:pt x="1146" y="222"/>
                    </a:cubicBezTo>
                    <a:cubicBezTo>
                      <a:pt x="1146" y="222"/>
                      <a:pt x="974" y="79"/>
                      <a:pt x="945" y="51"/>
                    </a:cubicBezTo>
                    <a:cubicBezTo>
                      <a:pt x="917" y="51"/>
                      <a:pt x="402" y="22"/>
                      <a:pt x="201" y="22"/>
                    </a:cubicBezTo>
                    <a:cubicBezTo>
                      <a:pt x="173" y="8"/>
                      <a:pt x="137" y="1"/>
                      <a:pt x="101" y="1"/>
                    </a:cubicBezTo>
                    <a:close/>
                  </a:path>
                </a:pathLst>
              </a:custGeom>
              <a:solidFill>
                <a:srgbClr val="8356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7" name="Google Shape;587;p37"/>
              <p:cNvSpPr/>
              <p:nvPr/>
            </p:nvSpPr>
            <p:spPr>
              <a:xfrm>
                <a:off x="5289277" y="2197916"/>
                <a:ext cx="391558" cy="325138"/>
              </a:xfrm>
              <a:custGeom>
                <a:avLst/>
                <a:gdLst/>
                <a:ahLst/>
                <a:cxnLst/>
                <a:rect l="l" t="t" r="r" b="b"/>
                <a:pathLst>
                  <a:path w="3714" h="3084" extrusionOk="0">
                    <a:moveTo>
                      <a:pt x="1081" y="1"/>
                    </a:moveTo>
                    <a:cubicBezTo>
                      <a:pt x="590" y="1"/>
                      <a:pt x="162" y="349"/>
                      <a:pt x="87" y="851"/>
                    </a:cubicBezTo>
                    <a:cubicBezTo>
                      <a:pt x="1" y="1796"/>
                      <a:pt x="402" y="3055"/>
                      <a:pt x="1346" y="3084"/>
                    </a:cubicBezTo>
                    <a:cubicBezTo>
                      <a:pt x="1546" y="3084"/>
                      <a:pt x="2262" y="2940"/>
                      <a:pt x="2777" y="2025"/>
                    </a:cubicBezTo>
                    <a:cubicBezTo>
                      <a:pt x="2851" y="2049"/>
                      <a:pt x="2920" y="2060"/>
                      <a:pt x="2984" y="2060"/>
                    </a:cubicBezTo>
                    <a:cubicBezTo>
                      <a:pt x="3518" y="2060"/>
                      <a:pt x="3713" y="1294"/>
                      <a:pt x="3407" y="1166"/>
                    </a:cubicBezTo>
                    <a:cubicBezTo>
                      <a:pt x="3348" y="1139"/>
                      <a:pt x="3293" y="1128"/>
                      <a:pt x="3243" y="1128"/>
                    </a:cubicBezTo>
                    <a:cubicBezTo>
                      <a:pt x="2976" y="1128"/>
                      <a:pt x="2834" y="1452"/>
                      <a:pt x="2834" y="1452"/>
                    </a:cubicBezTo>
                    <a:cubicBezTo>
                      <a:pt x="2834" y="1452"/>
                      <a:pt x="2491" y="1223"/>
                      <a:pt x="2548" y="451"/>
                    </a:cubicBezTo>
                    <a:cubicBezTo>
                      <a:pt x="2176" y="222"/>
                      <a:pt x="1747" y="50"/>
                      <a:pt x="1289" y="21"/>
                    </a:cubicBezTo>
                    <a:cubicBezTo>
                      <a:pt x="1219" y="7"/>
                      <a:pt x="1149" y="1"/>
                      <a:pt x="1081" y="1"/>
                    </a:cubicBezTo>
                    <a:close/>
                  </a:path>
                </a:pathLst>
              </a:custGeom>
              <a:solidFill>
                <a:srgbClr val="C9948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8" name="Google Shape;588;p37"/>
              <p:cNvSpPr/>
              <p:nvPr/>
            </p:nvSpPr>
            <p:spPr>
              <a:xfrm>
                <a:off x="5603129" y="2340452"/>
                <a:ext cx="48391" cy="55877"/>
              </a:xfrm>
              <a:custGeom>
                <a:avLst/>
                <a:gdLst/>
                <a:ahLst/>
                <a:cxnLst/>
                <a:rect l="l" t="t" r="r" b="b"/>
                <a:pathLst>
                  <a:path w="459" h="530" extrusionOk="0">
                    <a:moveTo>
                      <a:pt x="229" y="0"/>
                    </a:moveTo>
                    <a:cubicBezTo>
                      <a:pt x="186" y="0"/>
                      <a:pt x="143" y="14"/>
                      <a:pt x="115" y="43"/>
                    </a:cubicBezTo>
                    <a:cubicBezTo>
                      <a:pt x="172" y="43"/>
                      <a:pt x="286" y="100"/>
                      <a:pt x="258" y="272"/>
                    </a:cubicBezTo>
                    <a:cubicBezTo>
                      <a:pt x="201" y="386"/>
                      <a:pt x="115" y="472"/>
                      <a:pt x="0" y="530"/>
                    </a:cubicBezTo>
                    <a:cubicBezTo>
                      <a:pt x="344" y="501"/>
                      <a:pt x="458" y="129"/>
                      <a:pt x="344" y="43"/>
                    </a:cubicBezTo>
                    <a:cubicBezTo>
                      <a:pt x="315" y="14"/>
                      <a:pt x="272" y="0"/>
                      <a:pt x="229" y="0"/>
                    </a:cubicBezTo>
                    <a:close/>
                  </a:path>
                </a:pathLst>
              </a:custGeom>
              <a:solidFill>
                <a:srgbClr val="8356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9" name="Google Shape;589;p37"/>
              <p:cNvSpPr/>
              <p:nvPr/>
            </p:nvSpPr>
            <p:spPr>
              <a:xfrm>
                <a:off x="5325543" y="2338871"/>
                <a:ext cx="27200" cy="33315"/>
              </a:xfrm>
              <a:custGeom>
                <a:avLst/>
                <a:gdLst/>
                <a:ahLst/>
                <a:cxnLst/>
                <a:rect l="l" t="t" r="r" b="b"/>
                <a:pathLst>
                  <a:path w="258" h="316" extrusionOk="0">
                    <a:moveTo>
                      <a:pt x="143" y="1"/>
                    </a:moveTo>
                    <a:cubicBezTo>
                      <a:pt x="58" y="1"/>
                      <a:pt x="0" y="58"/>
                      <a:pt x="0" y="144"/>
                    </a:cubicBezTo>
                    <a:cubicBezTo>
                      <a:pt x="0" y="230"/>
                      <a:pt x="58" y="316"/>
                      <a:pt x="143" y="316"/>
                    </a:cubicBezTo>
                    <a:cubicBezTo>
                      <a:pt x="201" y="316"/>
                      <a:pt x="258" y="230"/>
                      <a:pt x="258" y="144"/>
                    </a:cubicBezTo>
                    <a:cubicBezTo>
                      <a:pt x="258" y="58"/>
                      <a:pt x="201" y="1"/>
                      <a:pt x="143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0" name="Google Shape;590;p37"/>
              <p:cNvSpPr/>
              <p:nvPr/>
            </p:nvSpPr>
            <p:spPr>
              <a:xfrm>
                <a:off x="5376780" y="2338871"/>
                <a:ext cx="48391" cy="69582"/>
              </a:xfrm>
              <a:custGeom>
                <a:avLst/>
                <a:gdLst/>
                <a:ahLst/>
                <a:cxnLst/>
                <a:rect l="l" t="t" r="r" b="b"/>
                <a:pathLst>
                  <a:path w="459" h="660" extrusionOk="0">
                    <a:moveTo>
                      <a:pt x="258" y="1"/>
                    </a:moveTo>
                    <a:lnTo>
                      <a:pt x="258" y="1"/>
                    </a:lnTo>
                    <a:cubicBezTo>
                      <a:pt x="201" y="173"/>
                      <a:pt x="144" y="316"/>
                      <a:pt x="87" y="487"/>
                    </a:cubicBezTo>
                    <a:cubicBezTo>
                      <a:pt x="1" y="602"/>
                      <a:pt x="87" y="659"/>
                      <a:pt x="287" y="659"/>
                    </a:cubicBezTo>
                    <a:cubicBezTo>
                      <a:pt x="459" y="659"/>
                      <a:pt x="201" y="630"/>
                      <a:pt x="201" y="516"/>
                    </a:cubicBezTo>
                    <a:cubicBezTo>
                      <a:pt x="201" y="401"/>
                      <a:pt x="316" y="230"/>
                      <a:pt x="258" y="1"/>
                    </a:cubicBezTo>
                    <a:close/>
                  </a:path>
                </a:pathLst>
              </a:custGeom>
              <a:solidFill>
                <a:srgbClr val="8356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1" name="Google Shape;591;p37"/>
              <p:cNvSpPr/>
              <p:nvPr/>
            </p:nvSpPr>
            <p:spPr>
              <a:xfrm>
                <a:off x="5304353" y="2307032"/>
                <a:ext cx="57458" cy="19926"/>
              </a:xfrm>
              <a:custGeom>
                <a:avLst/>
                <a:gdLst/>
                <a:ahLst/>
                <a:cxnLst/>
                <a:rect l="l" t="t" r="r" b="b"/>
                <a:pathLst>
                  <a:path w="545" h="189" extrusionOk="0">
                    <a:moveTo>
                      <a:pt x="305" y="1"/>
                    </a:moveTo>
                    <a:cubicBezTo>
                      <a:pt x="208" y="1"/>
                      <a:pt x="110" y="38"/>
                      <a:pt x="30" y="102"/>
                    </a:cubicBezTo>
                    <a:cubicBezTo>
                      <a:pt x="1" y="102"/>
                      <a:pt x="1" y="160"/>
                      <a:pt x="30" y="160"/>
                    </a:cubicBezTo>
                    <a:cubicBezTo>
                      <a:pt x="30" y="188"/>
                      <a:pt x="58" y="188"/>
                      <a:pt x="58" y="188"/>
                    </a:cubicBezTo>
                    <a:cubicBezTo>
                      <a:pt x="87" y="188"/>
                      <a:pt x="87" y="160"/>
                      <a:pt x="87" y="160"/>
                    </a:cubicBezTo>
                    <a:cubicBezTo>
                      <a:pt x="144" y="117"/>
                      <a:pt x="208" y="95"/>
                      <a:pt x="273" y="95"/>
                    </a:cubicBezTo>
                    <a:cubicBezTo>
                      <a:pt x="337" y="95"/>
                      <a:pt x="402" y="117"/>
                      <a:pt x="459" y="160"/>
                    </a:cubicBezTo>
                    <a:lnTo>
                      <a:pt x="516" y="160"/>
                    </a:lnTo>
                    <a:cubicBezTo>
                      <a:pt x="545" y="131"/>
                      <a:pt x="545" y="102"/>
                      <a:pt x="516" y="74"/>
                    </a:cubicBezTo>
                    <a:cubicBezTo>
                      <a:pt x="453" y="24"/>
                      <a:pt x="380" y="1"/>
                      <a:pt x="305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2" name="Google Shape;592;p37"/>
              <p:cNvSpPr/>
              <p:nvPr/>
            </p:nvSpPr>
            <p:spPr>
              <a:xfrm>
                <a:off x="5455217" y="2338871"/>
                <a:ext cx="30363" cy="33315"/>
              </a:xfrm>
              <a:custGeom>
                <a:avLst/>
                <a:gdLst/>
                <a:ahLst/>
                <a:cxnLst/>
                <a:rect l="l" t="t" r="r" b="b"/>
                <a:pathLst>
                  <a:path w="288" h="316" extrusionOk="0">
                    <a:moveTo>
                      <a:pt x="144" y="1"/>
                    </a:moveTo>
                    <a:cubicBezTo>
                      <a:pt x="87" y="1"/>
                      <a:pt x="1" y="58"/>
                      <a:pt x="1" y="144"/>
                    </a:cubicBezTo>
                    <a:cubicBezTo>
                      <a:pt x="1" y="230"/>
                      <a:pt x="87" y="316"/>
                      <a:pt x="144" y="316"/>
                    </a:cubicBezTo>
                    <a:cubicBezTo>
                      <a:pt x="230" y="316"/>
                      <a:pt x="287" y="230"/>
                      <a:pt x="287" y="144"/>
                    </a:cubicBezTo>
                    <a:cubicBezTo>
                      <a:pt x="287" y="58"/>
                      <a:pt x="230" y="1"/>
                      <a:pt x="144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3" name="Google Shape;593;p37"/>
              <p:cNvSpPr/>
              <p:nvPr/>
            </p:nvSpPr>
            <p:spPr>
              <a:xfrm>
                <a:off x="5446256" y="2306083"/>
                <a:ext cx="60410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573" h="198" extrusionOk="0">
                    <a:moveTo>
                      <a:pt x="282" y="0"/>
                    </a:moveTo>
                    <a:cubicBezTo>
                      <a:pt x="197" y="0"/>
                      <a:pt x="110" y="29"/>
                      <a:pt x="29" y="83"/>
                    </a:cubicBezTo>
                    <a:cubicBezTo>
                      <a:pt x="0" y="111"/>
                      <a:pt x="0" y="140"/>
                      <a:pt x="29" y="169"/>
                    </a:cubicBezTo>
                    <a:lnTo>
                      <a:pt x="115" y="169"/>
                    </a:lnTo>
                    <a:cubicBezTo>
                      <a:pt x="172" y="126"/>
                      <a:pt x="229" y="104"/>
                      <a:pt x="286" y="104"/>
                    </a:cubicBezTo>
                    <a:cubicBezTo>
                      <a:pt x="343" y="104"/>
                      <a:pt x="401" y="126"/>
                      <a:pt x="458" y="169"/>
                    </a:cubicBezTo>
                    <a:cubicBezTo>
                      <a:pt x="458" y="169"/>
                      <a:pt x="487" y="197"/>
                      <a:pt x="515" y="197"/>
                    </a:cubicBezTo>
                    <a:cubicBezTo>
                      <a:pt x="515" y="197"/>
                      <a:pt x="544" y="197"/>
                      <a:pt x="544" y="169"/>
                    </a:cubicBezTo>
                    <a:cubicBezTo>
                      <a:pt x="572" y="169"/>
                      <a:pt x="572" y="111"/>
                      <a:pt x="544" y="111"/>
                    </a:cubicBezTo>
                    <a:cubicBezTo>
                      <a:pt x="468" y="36"/>
                      <a:pt x="377" y="0"/>
                      <a:pt x="282" y="0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4" name="Google Shape;594;p37"/>
              <p:cNvSpPr/>
              <p:nvPr/>
            </p:nvSpPr>
            <p:spPr>
              <a:xfrm>
                <a:off x="5256173" y="2070350"/>
                <a:ext cx="419496" cy="280753"/>
              </a:xfrm>
              <a:custGeom>
                <a:avLst/>
                <a:gdLst/>
                <a:ahLst/>
                <a:cxnLst/>
                <a:rect l="l" t="t" r="r" b="b"/>
                <a:pathLst>
                  <a:path w="3979" h="2663" extrusionOk="0">
                    <a:moveTo>
                      <a:pt x="687" y="1"/>
                    </a:moveTo>
                    <a:lnTo>
                      <a:pt x="687" y="1"/>
                    </a:lnTo>
                    <a:cubicBezTo>
                      <a:pt x="429" y="29"/>
                      <a:pt x="0" y="401"/>
                      <a:pt x="0" y="1145"/>
                    </a:cubicBezTo>
                    <a:cubicBezTo>
                      <a:pt x="29" y="1975"/>
                      <a:pt x="1002" y="2147"/>
                      <a:pt x="1002" y="2147"/>
                    </a:cubicBezTo>
                    <a:cubicBezTo>
                      <a:pt x="887" y="2004"/>
                      <a:pt x="887" y="1775"/>
                      <a:pt x="1002" y="1632"/>
                    </a:cubicBezTo>
                    <a:lnTo>
                      <a:pt x="1002" y="1632"/>
                    </a:lnTo>
                    <a:cubicBezTo>
                      <a:pt x="973" y="1861"/>
                      <a:pt x="1116" y="2061"/>
                      <a:pt x="1345" y="2090"/>
                    </a:cubicBezTo>
                    <a:cubicBezTo>
                      <a:pt x="1345" y="2090"/>
                      <a:pt x="1202" y="1918"/>
                      <a:pt x="1460" y="1718"/>
                    </a:cubicBezTo>
                    <a:cubicBezTo>
                      <a:pt x="1554" y="1635"/>
                      <a:pt x="1808" y="1611"/>
                      <a:pt x="2075" y="1611"/>
                    </a:cubicBezTo>
                    <a:cubicBezTo>
                      <a:pt x="2456" y="1611"/>
                      <a:pt x="2862" y="1661"/>
                      <a:pt x="2862" y="1661"/>
                    </a:cubicBezTo>
                    <a:cubicBezTo>
                      <a:pt x="2776" y="2033"/>
                      <a:pt x="2891" y="2405"/>
                      <a:pt x="3148" y="2662"/>
                    </a:cubicBezTo>
                    <a:cubicBezTo>
                      <a:pt x="3303" y="2405"/>
                      <a:pt x="3478" y="2353"/>
                      <a:pt x="3593" y="2353"/>
                    </a:cubicBezTo>
                    <a:cubicBezTo>
                      <a:pt x="3670" y="2353"/>
                      <a:pt x="3721" y="2376"/>
                      <a:pt x="3721" y="2376"/>
                    </a:cubicBezTo>
                    <a:cubicBezTo>
                      <a:pt x="3978" y="1918"/>
                      <a:pt x="3778" y="1346"/>
                      <a:pt x="3320" y="1145"/>
                    </a:cubicBezTo>
                    <a:cubicBezTo>
                      <a:pt x="3320" y="1145"/>
                      <a:pt x="3406" y="516"/>
                      <a:pt x="2433" y="201"/>
                    </a:cubicBezTo>
                    <a:cubicBezTo>
                      <a:pt x="2261" y="146"/>
                      <a:pt x="2091" y="126"/>
                      <a:pt x="1929" y="126"/>
                    </a:cubicBezTo>
                    <a:cubicBezTo>
                      <a:pt x="1465" y="126"/>
                      <a:pt x="1066" y="293"/>
                      <a:pt x="882" y="293"/>
                    </a:cubicBezTo>
                    <a:cubicBezTo>
                      <a:pt x="862" y="293"/>
                      <a:pt x="845" y="291"/>
                      <a:pt x="830" y="287"/>
                    </a:cubicBezTo>
                    <a:cubicBezTo>
                      <a:pt x="716" y="230"/>
                      <a:pt x="658" y="115"/>
                      <a:pt x="687" y="1"/>
                    </a:cubicBezTo>
                    <a:close/>
                  </a:path>
                </a:pathLst>
              </a:custGeom>
              <a:solidFill>
                <a:srgbClr val="243C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5" name="Google Shape;595;p37"/>
              <p:cNvSpPr/>
              <p:nvPr/>
            </p:nvSpPr>
            <p:spPr>
              <a:xfrm>
                <a:off x="5391856" y="2565221"/>
                <a:ext cx="120820" cy="42698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405" extrusionOk="0">
                    <a:moveTo>
                      <a:pt x="1" y="0"/>
                    </a:moveTo>
                    <a:cubicBezTo>
                      <a:pt x="1" y="239"/>
                      <a:pt x="198" y="404"/>
                      <a:pt x="409" y="404"/>
                    </a:cubicBezTo>
                    <a:cubicBezTo>
                      <a:pt x="425" y="404"/>
                      <a:pt x="442" y="403"/>
                      <a:pt x="459" y="401"/>
                    </a:cubicBezTo>
                    <a:cubicBezTo>
                      <a:pt x="745" y="401"/>
                      <a:pt x="1003" y="258"/>
                      <a:pt x="1146" y="0"/>
                    </a:cubicBezTo>
                    <a:close/>
                  </a:path>
                </a:pathLst>
              </a:custGeom>
              <a:solidFill>
                <a:srgbClr val="C9948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6" name="Google Shape;596;p37"/>
              <p:cNvSpPr/>
              <p:nvPr/>
            </p:nvSpPr>
            <p:spPr>
              <a:xfrm>
                <a:off x="5379838" y="2429432"/>
                <a:ext cx="93620" cy="51976"/>
              </a:xfrm>
              <a:custGeom>
                <a:avLst/>
                <a:gdLst/>
                <a:ahLst/>
                <a:cxnLst/>
                <a:rect l="l" t="t" r="r" b="b"/>
                <a:pathLst>
                  <a:path w="888" h="493" extrusionOk="0">
                    <a:moveTo>
                      <a:pt x="687" y="0"/>
                    </a:moveTo>
                    <a:cubicBezTo>
                      <a:pt x="487" y="29"/>
                      <a:pt x="258" y="29"/>
                      <a:pt x="58" y="86"/>
                    </a:cubicBezTo>
                    <a:cubicBezTo>
                      <a:pt x="0" y="115"/>
                      <a:pt x="29" y="287"/>
                      <a:pt x="29" y="287"/>
                    </a:cubicBezTo>
                    <a:cubicBezTo>
                      <a:pt x="62" y="451"/>
                      <a:pt x="266" y="493"/>
                      <a:pt x="444" y="493"/>
                    </a:cubicBezTo>
                    <a:cubicBezTo>
                      <a:pt x="575" y="493"/>
                      <a:pt x="692" y="470"/>
                      <a:pt x="716" y="458"/>
                    </a:cubicBezTo>
                    <a:cubicBezTo>
                      <a:pt x="773" y="430"/>
                      <a:pt x="888" y="0"/>
                      <a:pt x="6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7" name="Google Shape;597;p37"/>
              <p:cNvSpPr/>
              <p:nvPr/>
            </p:nvSpPr>
            <p:spPr>
              <a:xfrm>
                <a:off x="5014749" y="2568173"/>
                <a:ext cx="377220" cy="1593220"/>
              </a:xfrm>
              <a:custGeom>
                <a:avLst/>
                <a:gdLst/>
                <a:ahLst/>
                <a:cxnLst/>
                <a:rect l="l" t="t" r="r" b="b"/>
                <a:pathLst>
                  <a:path w="3578" h="15112" extrusionOk="0">
                    <a:moveTo>
                      <a:pt x="3578" y="1"/>
                    </a:moveTo>
                    <a:lnTo>
                      <a:pt x="2233" y="29"/>
                    </a:lnTo>
                    <a:lnTo>
                      <a:pt x="1" y="14969"/>
                    </a:lnTo>
                    <a:lnTo>
                      <a:pt x="3349" y="15112"/>
                    </a:lnTo>
                    <a:lnTo>
                      <a:pt x="357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8" name="Google Shape;598;p37"/>
              <p:cNvSpPr/>
              <p:nvPr/>
            </p:nvSpPr>
            <p:spPr>
              <a:xfrm>
                <a:off x="5512568" y="2568173"/>
                <a:ext cx="362143" cy="159322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15112" extrusionOk="0">
                    <a:moveTo>
                      <a:pt x="1" y="1"/>
                    </a:moveTo>
                    <a:lnTo>
                      <a:pt x="87" y="15112"/>
                    </a:lnTo>
                    <a:lnTo>
                      <a:pt x="3435" y="14854"/>
                    </a:lnTo>
                    <a:lnTo>
                      <a:pt x="1546" y="14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9" name="Google Shape;599;p37"/>
              <p:cNvSpPr/>
              <p:nvPr/>
            </p:nvSpPr>
            <p:spPr>
              <a:xfrm>
                <a:off x="5319534" y="2568173"/>
                <a:ext cx="72429" cy="413487"/>
              </a:xfrm>
              <a:custGeom>
                <a:avLst/>
                <a:gdLst/>
                <a:ahLst/>
                <a:cxnLst/>
                <a:rect l="l" t="t" r="r" b="b"/>
                <a:pathLst>
                  <a:path w="687" h="3922" extrusionOk="0">
                    <a:moveTo>
                      <a:pt x="687" y="1"/>
                    </a:moveTo>
                    <a:lnTo>
                      <a:pt x="658" y="29"/>
                    </a:lnTo>
                    <a:lnTo>
                      <a:pt x="143" y="774"/>
                    </a:lnTo>
                    <a:lnTo>
                      <a:pt x="401" y="1003"/>
                    </a:lnTo>
                    <a:lnTo>
                      <a:pt x="0" y="1689"/>
                    </a:lnTo>
                    <a:lnTo>
                      <a:pt x="630" y="3922"/>
                    </a:lnTo>
                    <a:lnTo>
                      <a:pt x="68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0" name="Google Shape;600;p37"/>
              <p:cNvSpPr/>
              <p:nvPr/>
            </p:nvSpPr>
            <p:spPr>
              <a:xfrm>
                <a:off x="5512568" y="2568173"/>
                <a:ext cx="72534" cy="413487"/>
              </a:xfrm>
              <a:custGeom>
                <a:avLst/>
                <a:gdLst/>
                <a:ahLst/>
                <a:cxnLst/>
                <a:rect l="l" t="t" r="r" b="b"/>
                <a:pathLst>
                  <a:path w="688" h="3922" extrusionOk="0">
                    <a:moveTo>
                      <a:pt x="1" y="1"/>
                    </a:moveTo>
                    <a:lnTo>
                      <a:pt x="29" y="3922"/>
                    </a:lnTo>
                    <a:lnTo>
                      <a:pt x="688" y="1604"/>
                    </a:lnTo>
                    <a:lnTo>
                      <a:pt x="230" y="1117"/>
                    </a:lnTo>
                    <a:lnTo>
                      <a:pt x="459" y="802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1" name="Google Shape;601;p37"/>
              <p:cNvSpPr/>
              <p:nvPr/>
            </p:nvSpPr>
            <p:spPr>
              <a:xfrm>
                <a:off x="5584996" y="3262194"/>
                <a:ext cx="129887" cy="21191"/>
              </a:xfrm>
              <a:custGeom>
                <a:avLst/>
                <a:gdLst/>
                <a:ahLst/>
                <a:cxnLst/>
                <a:rect l="l" t="t" r="r" b="b"/>
                <a:pathLst>
                  <a:path w="1232" h="201" extrusionOk="0">
                    <a:moveTo>
                      <a:pt x="1" y="0"/>
                    </a:moveTo>
                    <a:lnTo>
                      <a:pt x="1" y="201"/>
                    </a:lnTo>
                    <a:lnTo>
                      <a:pt x="1231" y="201"/>
                    </a:lnTo>
                    <a:lnTo>
                      <a:pt x="123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2" name="Google Shape;602;p37"/>
              <p:cNvSpPr/>
              <p:nvPr/>
            </p:nvSpPr>
            <p:spPr>
              <a:xfrm>
                <a:off x="5189755" y="3262194"/>
                <a:ext cx="129887" cy="21191"/>
              </a:xfrm>
              <a:custGeom>
                <a:avLst/>
                <a:gdLst/>
                <a:ahLst/>
                <a:cxnLst/>
                <a:rect l="l" t="t" r="r" b="b"/>
                <a:pathLst>
                  <a:path w="1232" h="201" extrusionOk="0">
                    <a:moveTo>
                      <a:pt x="0" y="0"/>
                    </a:moveTo>
                    <a:lnTo>
                      <a:pt x="0" y="201"/>
                    </a:lnTo>
                    <a:lnTo>
                      <a:pt x="1231" y="201"/>
                    </a:lnTo>
                    <a:lnTo>
                      <a:pt x="123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3" name="Google Shape;603;p37"/>
              <p:cNvSpPr/>
              <p:nvPr/>
            </p:nvSpPr>
            <p:spPr>
              <a:xfrm>
                <a:off x="5901799" y="2450517"/>
                <a:ext cx="389344" cy="525134"/>
              </a:xfrm>
              <a:custGeom>
                <a:avLst/>
                <a:gdLst/>
                <a:ahLst/>
                <a:cxnLst/>
                <a:rect l="l" t="t" r="r" b="b"/>
                <a:pathLst>
                  <a:path w="3693" h="4981" extrusionOk="0">
                    <a:moveTo>
                      <a:pt x="1" y="1"/>
                    </a:moveTo>
                    <a:lnTo>
                      <a:pt x="1" y="4980"/>
                    </a:lnTo>
                    <a:lnTo>
                      <a:pt x="3692" y="4980"/>
                    </a:lnTo>
                    <a:lnTo>
                      <a:pt x="369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37"/>
              <p:cNvSpPr/>
              <p:nvPr/>
            </p:nvSpPr>
            <p:spPr>
              <a:xfrm>
                <a:off x="5919932" y="2471708"/>
                <a:ext cx="353077" cy="482858"/>
              </a:xfrm>
              <a:custGeom>
                <a:avLst/>
                <a:gdLst/>
                <a:ahLst/>
                <a:cxnLst/>
                <a:rect l="l" t="t" r="r" b="b"/>
                <a:pathLst>
                  <a:path w="3349" h="4580" extrusionOk="0">
                    <a:moveTo>
                      <a:pt x="0" y="0"/>
                    </a:moveTo>
                    <a:lnTo>
                      <a:pt x="0" y="4579"/>
                    </a:lnTo>
                    <a:lnTo>
                      <a:pt x="3349" y="4579"/>
                    </a:lnTo>
                    <a:lnTo>
                      <a:pt x="334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37"/>
              <p:cNvSpPr/>
              <p:nvPr/>
            </p:nvSpPr>
            <p:spPr>
              <a:xfrm>
                <a:off x="6067739" y="2565221"/>
                <a:ext cx="57458" cy="57458"/>
              </a:xfrm>
              <a:custGeom>
                <a:avLst/>
                <a:gdLst/>
                <a:ahLst/>
                <a:cxnLst/>
                <a:rect l="l" t="t" r="r" b="b"/>
                <a:pathLst>
                  <a:path w="545" h="545" extrusionOk="0">
                    <a:moveTo>
                      <a:pt x="1" y="0"/>
                    </a:moveTo>
                    <a:lnTo>
                      <a:pt x="1" y="544"/>
                    </a:lnTo>
                    <a:lnTo>
                      <a:pt x="544" y="544"/>
                    </a:lnTo>
                    <a:lnTo>
                      <a:pt x="54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6" name="Google Shape;606;p37"/>
              <p:cNvSpPr/>
              <p:nvPr/>
            </p:nvSpPr>
            <p:spPr>
              <a:xfrm>
                <a:off x="5971169" y="2661791"/>
                <a:ext cx="253553" cy="15182"/>
              </a:xfrm>
              <a:custGeom>
                <a:avLst/>
                <a:gdLst/>
                <a:ahLst/>
                <a:cxnLst/>
                <a:rect l="l" t="t" r="r" b="b"/>
                <a:pathLst>
                  <a:path w="2405" h="144" extrusionOk="0">
                    <a:moveTo>
                      <a:pt x="1" y="0"/>
                    </a:moveTo>
                    <a:lnTo>
                      <a:pt x="1" y="143"/>
                    </a:lnTo>
                    <a:lnTo>
                      <a:pt x="2405" y="143"/>
                    </a:lnTo>
                    <a:lnTo>
                      <a:pt x="240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7" name="Google Shape;607;p37"/>
              <p:cNvSpPr/>
              <p:nvPr/>
            </p:nvSpPr>
            <p:spPr>
              <a:xfrm>
                <a:off x="5971169" y="2694895"/>
                <a:ext cx="253553" cy="15182"/>
              </a:xfrm>
              <a:custGeom>
                <a:avLst/>
                <a:gdLst/>
                <a:ahLst/>
                <a:cxnLst/>
                <a:rect l="l" t="t" r="r" b="b"/>
                <a:pathLst>
                  <a:path w="2405" h="144" extrusionOk="0">
                    <a:moveTo>
                      <a:pt x="1" y="1"/>
                    </a:moveTo>
                    <a:lnTo>
                      <a:pt x="1" y="144"/>
                    </a:lnTo>
                    <a:lnTo>
                      <a:pt x="2405" y="144"/>
                    </a:lnTo>
                    <a:lnTo>
                      <a:pt x="240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8" name="Google Shape;608;p37"/>
              <p:cNvSpPr/>
              <p:nvPr/>
            </p:nvSpPr>
            <p:spPr>
              <a:xfrm>
                <a:off x="5971169" y="2725153"/>
                <a:ext cx="253553" cy="18134"/>
              </a:xfrm>
              <a:custGeom>
                <a:avLst/>
                <a:gdLst/>
                <a:ahLst/>
                <a:cxnLst/>
                <a:rect l="l" t="t" r="r" b="b"/>
                <a:pathLst>
                  <a:path w="2405" h="172" extrusionOk="0">
                    <a:moveTo>
                      <a:pt x="1" y="0"/>
                    </a:moveTo>
                    <a:lnTo>
                      <a:pt x="1" y="172"/>
                    </a:lnTo>
                    <a:lnTo>
                      <a:pt x="2405" y="172"/>
                    </a:lnTo>
                    <a:lnTo>
                      <a:pt x="240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9" name="Google Shape;609;p37"/>
              <p:cNvSpPr/>
              <p:nvPr/>
            </p:nvSpPr>
            <p:spPr>
              <a:xfrm>
                <a:off x="5971169" y="2758256"/>
                <a:ext cx="253553" cy="18239"/>
              </a:xfrm>
              <a:custGeom>
                <a:avLst/>
                <a:gdLst/>
                <a:ahLst/>
                <a:cxnLst/>
                <a:rect l="l" t="t" r="r" b="b"/>
                <a:pathLst>
                  <a:path w="2405" h="173" extrusionOk="0">
                    <a:moveTo>
                      <a:pt x="1" y="1"/>
                    </a:moveTo>
                    <a:lnTo>
                      <a:pt x="1" y="173"/>
                    </a:lnTo>
                    <a:lnTo>
                      <a:pt x="2405" y="173"/>
                    </a:lnTo>
                    <a:lnTo>
                      <a:pt x="240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37"/>
              <p:cNvSpPr/>
              <p:nvPr/>
            </p:nvSpPr>
            <p:spPr>
              <a:xfrm>
                <a:off x="5971169" y="2791466"/>
                <a:ext cx="253553" cy="18239"/>
              </a:xfrm>
              <a:custGeom>
                <a:avLst/>
                <a:gdLst/>
                <a:ahLst/>
                <a:cxnLst/>
                <a:rect l="l" t="t" r="r" b="b"/>
                <a:pathLst>
                  <a:path w="2405" h="173" extrusionOk="0">
                    <a:moveTo>
                      <a:pt x="1" y="1"/>
                    </a:moveTo>
                    <a:lnTo>
                      <a:pt x="1" y="172"/>
                    </a:lnTo>
                    <a:lnTo>
                      <a:pt x="2405" y="172"/>
                    </a:lnTo>
                    <a:lnTo>
                      <a:pt x="240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1" name="Google Shape;611;p37"/>
              <p:cNvSpPr/>
              <p:nvPr/>
            </p:nvSpPr>
            <p:spPr>
              <a:xfrm>
                <a:off x="5971169" y="2857884"/>
                <a:ext cx="81601" cy="18239"/>
              </a:xfrm>
              <a:custGeom>
                <a:avLst/>
                <a:gdLst/>
                <a:ahLst/>
                <a:cxnLst/>
                <a:rect l="l" t="t" r="r" b="b"/>
                <a:pathLst>
                  <a:path w="774" h="173" extrusionOk="0">
                    <a:moveTo>
                      <a:pt x="1" y="0"/>
                    </a:moveTo>
                    <a:lnTo>
                      <a:pt x="1" y="172"/>
                    </a:lnTo>
                    <a:lnTo>
                      <a:pt x="774" y="172"/>
                    </a:lnTo>
                    <a:lnTo>
                      <a:pt x="77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" name="Google Shape;612;p37"/>
              <p:cNvSpPr/>
              <p:nvPr/>
            </p:nvSpPr>
            <p:spPr>
              <a:xfrm>
                <a:off x="6140166" y="2857884"/>
                <a:ext cx="84553" cy="18239"/>
              </a:xfrm>
              <a:custGeom>
                <a:avLst/>
                <a:gdLst/>
                <a:ahLst/>
                <a:cxnLst/>
                <a:rect l="l" t="t" r="r" b="b"/>
                <a:pathLst>
                  <a:path w="802" h="173" extrusionOk="0">
                    <a:moveTo>
                      <a:pt x="0" y="0"/>
                    </a:moveTo>
                    <a:lnTo>
                      <a:pt x="0" y="172"/>
                    </a:lnTo>
                    <a:lnTo>
                      <a:pt x="802" y="172"/>
                    </a:lnTo>
                    <a:lnTo>
                      <a:pt x="80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" name="Google Shape;613;p37"/>
              <p:cNvSpPr/>
              <p:nvPr/>
            </p:nvSpPr>
            <p:spPr>
              <a:xfrm>
                <a:off x="6019454" y="2465593"/>
                <a:ext cx="154030" cy="21296"/>
              </a:xfrm>
              <a:custGeom>
                <a:avLst/>
                <a:gdLst/>
                <a:ahLst/>
                <a:cxnLst/>
                <a:rect l="l" t="t" r="r" b="b"/>
                <a:pathLst>
                  <a:path w="1461" h="202" extrusionOk="0">
                    <a:moveTo>
                      <a:pt x="1" y="1"/>
                    </a:moveTo>
                    <a:lnTo>
                      <a:pt x="1" y="201"/>
                    </a:lnTo>
                    <a:lnTo>
                      <a:pt x="1460" y="201"/>
                    </a:lnTo>
                    <a:lnTo>
                      <a:pt x="1460" y="1"/>
                    </a:lnTo>
                    <a:close/>
                  </a:path>
                </a:pathLst>
              </a:custGeom>
              <a:solidFill>
                <a:srgbClr val="6D8F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" name="Google Shape;614;p37"/>
              <p:cNvSpPr/>
              <p:nvPr/>
            </p:nvSpPr>
            <p:spPr>
              <a:xfrm>
                <a:off x="6028521" y="2432384"/>
                <a:ext cx="135896" cy="42382"/>
              </a:xfrm>
              <a:custGeom>
                <a:avLst/>
                <a:gdLst/>
                <a:ahLst/>
                <a:cxnLst/>
                <a:rect l="l" t="t" r="r" b="b"/>
                <a:pathLst>
                  <a:path w="1289" h="402" extrusionOk="0">
                    <a:moveTo>
                      <a:pt x="1" y="1"/>
                    </a:moveTo>
                    <a:lnTo>
                      <a:pt x="1" y="402"/>
                    </a:lnTo>
                    <a:lnTo>
                      <a:pt x="1288" y="402"/>
                    </a:lnTo>
                    <a:lnTo>
                      <a:pt x="1288" y="1"/>
                    </a:lnTo>
                    <a:close/>
                  </a:path>
                </a:pathLst>
              </a:custGeom>
              <a:solidFill>
                <a:srgbClr val="8AA5C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" name="Google Shape;615;p37"/>
              <p:cNvSpPr/>
              <p:nvPr/>
            </p:nvSpPr>
            <p:spPr>
              <a:xfrm>
                <a:off x="6064787" y="2411299"/>
                <a:ext cx="63467" cy="33315"/>
              </a:xfrm>
              <a:custGeom>
                <a:avLst/>
                <a:gdLst/>
                <a:ahLst/>
                <a:cxnLst/>
                <a:rect l="l" t="t" r="r" b="b"/>
                <a:pathLst>
                  <a:path w="602" h="316" extrusionOk="0">
                    <a:moveTo>
                      <a:pt x="0" y="1"/>
                    </a:moveTo>
                    <a:lnTo>
                      <a:pt x="0" y="315"/>
                    </a:lnTo>
                    <a:lnTo>
                      <a:pt x="601" y="315"/>
                    </a:lnTo>
                    <a:lnTo>
                      <a:pt x="601" y="1"/>
                    </a:lnTo>
                    <a:close/>
                  </a:path>
                </a:pathLst>
              </a:custGeom>
              <a:solidFill>
                <a:srgbClr val="8AA5C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" name="Google Shape;616;p37"/>
              <p:cNvSpPr/>
              <p:nvPr/>
            </p:nvSpPr>
            <p:spPr>
              <a:xfrm>
                <a:off x="5265135" y="2565221"/>
                <a:ext cx="126829" cy="271581"/>
              </a:xfrm>
              <a:custGeom>
                <a:avLst/>
                <a:gdLst/>
                <a:ahLst/>
                <a:cxnLst/>
                <a:rect l="l" t="t" r="r" b="b"/>
                <a:pathLst>
                  <a:path w="1203" h="2576" fill="none" extrusionOk="0">
                    <a:moveTo>
                      <a:pt x="1203" y="0"/>
                    </a:moveTo>
                    <a:cubicBezTo>
                      <a:pt x="802" y="29"/>
                      <a:pt x="487" y="315"/>
                      <a:pt x="402" y="687"/>
                    </a:cubicBezTo>
                    <a:cubicBezTo>
                      <a:pt x="201" y="1546"/>
                      <a:pt x="258" y="2290"/>
                      <a:pt x="1" y="2576"/>
                    </a:cubicBezTo>
                  </a:path>
                </a:pathLst>
              </a:custGeom>
              <a:noFill/>
              <a:ln w="9300" cap="flat" cmpd="sng">
                <a:solidFill>
                  <a:schemeClr val="dk1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7" name="Google Shape;617;p37"/>
              <p:cNvSpPr/>
              <p:nvPr/>
            </p:nvSpPr>
            <p:spPr>
              <a:xfrm>
                <a:off x="5238040" y="2809599"/>
                <a:ext cx="54401" cy="57458"/>
              </a:xfrm>
              <a:custGeom>
                <a:avLst/>
                <a:gdLst/>
                <a:ahLst/>
                <a:cxnLst/>
                <a:rect l="l" t="t" r="r" b="b"/>
                <a:pathLst>
                  <a:path w="516" h="545" extrusionOk="0">
                    <a:moveTo>
                      <a:pt x="258" y="0"/>
                    </a:moveTo>
                    <a:cubicBezTo>
                      <a:pt x="115" y="0"/>
                      <a:pt x="0" y="115"/>
                      <a:pt x="0" y="258"/>
                    </a:cubicBezTo>
                    <a:cubicBezTo>
                      <a:pt x="0" y="430"/>
                      <a:pt x="115" y="544"/>
                      <a:pt x="258" y="544"/>
                    </a:cubicBezTo>
                    <a:cubicBezTo>
                      <a:pt x="401" y="544"/>
                      <a:pt x="515" y="430"/>
                      <a:pt x="515" y="258"/>
                    </a:cubicBezTo>
                    <a:cubicBezTo>
                      <a:pt x="515" y="115"/>
                      <a:pt x="401" y="0"/>
                      <a:pt x="2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8" name="Google Shape;618;p37"/>
              <p:cNvSpPr/>
              <p:nvPr/>
            </p:nvSpPr>
            <p:spPr>
              <a:xfrm>
                <a:off x="5250059" y="2821618"/>
                <a:ext cx="30363" cy="33315"/>
              </a:xfrm>
              <a:custGeom>
                <a:avLst/>
                <a:gdLst/>
                <a:ahLst/>
                <a:cxnLst/>
                <a:rect l="l" t="t" r="r" b="b"/>
                <a:pathLst>
                  <a:path w="288" h="316" extrusionOk="0">
                    <a:moveTo>
                      <a:pt x="144" y="1"/>
                    </a:moveTo>
                    <a:cubicBezTo>
                      <a:pt x="58" y="1"/>
                      <a:pt x="1" y="87"/>
                      <a:pt x="1" y="144"/>
                    </a:cubicBezTo>
                    <a:cubicBezTo>
                      <a:pt x="1" y="230"/>
                      <a:pt x="58" y="316"/>
                      <a:pt x="144" y="316"/>
                    </a:cubicBezTo>
                    <a:cubicBezTo>
                      <a:pt x="230" y="316"/>
                      <a:pt x="287" y="230"/>
                      <a:pt x="287" y="144"/>
                    </a:cubicBezTo>
                    <a:cubicBezTo>
                      <a:pt x="287" y="87"/>
                      <a:pt x="230" y="1"/>
                      <a:pt x="144" y="1"/>
                    </a:cubicBezTo>
                    <a:close/>
                  </a:path>
                </a:pathLst>
              </a:custGeom>
              <a:solidFill>
                <a:srgbClr val="DBE1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37"/>
              <p:cNvSpPr/>
              <p:nvPr/>
            </p:nvSpPr>
            <p:spPr>
              <a:xfrm>
                <a:off x="5512568" y="2565221"/>
                <a:ext cx="102686" cy="126829"/>
              </a:xfrm>
              <a:custGeom>
                <a:avLst/>
                <a:gdLst/>
                <a:ahLst/>
                <a:cxnLst/>
                <a:rect l="l" t="t" r="r" b="b"/>
                <a:pathLst>
                  <a:path w="974" h="1203" fill="none" extrusionOk="0">
                    <a:moveTo>
                      <a:pt x="1" y="0"/>
                    </a:moveTo>
                    <a:cubicBezTo>
                      <a:pt x="401" y="57"/>
                      <a:pt x="745" y="344"/>
                      <a:pt x="859" y="773"/>
                    </a:cubicBezTo>
                    <a:cubicBezTo>
                      <a:pt x="917" y="916"/>
                      <a:pt x="945" y="1059"/>
                      <a:pt x="974" y="1202"/>
                    </a:cubicBezTo>
                  </a:path>
                </a:pathLst>
              </a:custGeom>
              <a:noFill/>
              <a:ln w="9300" cap="flat" cmpd="sng">
                <a:solidFill>
                  <a:schemeClr val="dk1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37"/>
              <p:cNvSpPr/>
              <p:nvPr/>
            </p:nvSpPr>
            <p:spPr>
              <a:xfrm>
                <a:off x="5566862" y="2679819"/>
                <a:ext cx="99734" cy="156982"/>
              </a:xfrm>
              <a:custGeom>
                <a:avLst/>
                <a:gdLst/>
                <a:ahLst/>
                <a:cxnLst/>
                <a:rect l="l" t="t" r="r" b="b"/>
                <a:pathLst>
                  <a:path w="946" h="1489" fill="none" extrusionOk="0">
                    <a:moveTo>
                      <a:pt x="29" y="1489"/>
                    </a:moveTo>
                    <a:cubicBezTo>
                      <a:pt x="1" y="1117"/>
                      <a:pt x="29" y="745"/>
                      <a:pt x="58" y="401"/>
                    </a:cubicBezTo>
                    <a:cubicBezTo>
                      <a:pt x="173" y="29"/>
                      <a:pt x="688" y="1"/>
                      <a:pt x="859" y="373"/>
                    </a:cubicBezTo>
                    <a:cubicBezTo>
                      <a:pt x="917" y="688"/>
                      <a:pt x="945" y="1031"/>
                      <a:pt x="945" y="1374"/>
                    </a:cubicBezTo>
                  </a:path>
                </a:pathLst>
              </a:custGeom>
              <a:noFill/>
              <a:ln w="9300" cap="flat" cmpd="sng">
                <a:solidFill>
                  <a:srgbClr val="C4CFE2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37"/>
              <p:cNvSpPr/>
              <p:nvPr/>
            </p:nvSpPr>
            <p:spPr>
              <a:xfrm>
                <a:off x="5569920" y="2682877"/>
                <a:ext cx="93620" cy="81601"/>
              </a:xfrm>
              <a:custGeom>
                <a:avLst/>
                <a:gdLst/>
                <a:ahLst/>
                <a:cxnLst/>
                <a:rect l="l" t="t" r="r" b="b"/>
                <a:pathLst>
                  <a:path w="888" h="774" fill="none" extrusionOk="0">
                    <a:moveTo>
                      <a:pt x="0" y="773"/>
                    </a:moveTo>
                    <a:cubicBezTo>
                      <a:pt x="0" y="630"/>
                      <a:pt x="0" y="516"/>
                      <a:pt x="29" y="401"/>
                    </a:cubicBezTo>
                    <a:cubicBezTo>
                      <a:pt x="144" y="29"/>
                      <a:pt x="659" y="0"/>
                      <a:pt x="830" y="344"/>
                    </a:cubicBezTo>
                    <a:cubicBezTo>
                      <a:pt x="859" y="487"/>
                      <a:pt x="888" y="630"/>
                      <a:pt x="888" y="773"/>
                    </a:cubicBezTo>
                  </a:path>
                </a:pathLst>
              </a:custGeom>
              <a:noFill/>
              <a:ln w="9300" cap="flat" cmpd="sng">
                <a:solidFill>
                  <a:schemeClr val="dk1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2" name="Google Shape;622;p37"/>
              <p:cNvSpPr/>
              <p:nvPr/>
            </p:nvSpPr>
            <p:spPr>
              <a:xfrm>
                <a:off x="5563911" y="2836694"/>
                <a:ext cx="18134" cy="105"/>
              </a:xfrm>
              <a:custGeom>
                <a:avLst/>
                <a:gdLst/>
                <a:ahLst/>
                <a:cxnLst/>
                <a:rect l="l" t="t" r="r" b="b"/>
                <a:pathLst>
                  <a:path w="172" h="1" fill="none" extrusionOk="0">
                    <a:moveTo>
                      <a:pt x="0" y="1"/>
                    </a:moveTo>
                    <a:lnTo>
                      <a:pt x="172" y="1"/>
                    </a:lnTo>
                  </a:path>
                </a:pathLst>
              </a:custGeom>
              <a:noFill/>
              <a:ln w="9300" cap="flat" cmpd="sng">
                <a:solidFill>
                  <a:schemeClr val="lt2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37"/>
              <p:cNvSpPr/>
              <p:nvPr/>
            </p:nvSpPr>
            <p:spPr>
              <a:xfrm>
                <a:off x="5654366" y="2827732"/>
                <a:ext cx="18239" cy="105"/>
              </a:xfrm>
              <a:custGeom>
                <a:avLst/>
                <a:gdLst/>
                <a:ahLst/>
                <a:cxnLst/>
                <a:rect l="l" t="t" r="r" b="b"/>
                <a:pathLst>
                  <a:path w="173" h="1" fill="none" extrusionOk="0">
                    <a:moveTo>
                      <a:pt x="1" y="0"/>
                    </a:moveTo>
                    <a:lnTo>
                      <a:pt x="173" y="0"/>
                    </a:lnTo>
                  </a:path>
                </a:pathLst>
              </a:custGeom>
              <a:noFill/>
              <a:ln w="9300" cap="flat" cmpd="sng">
                <a:solidFill>
                  <a:schemeClr val="lt2"/>
                </a:solidFill>
                <a:prstDash val="solid"/>
                <a:miter lim="2861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24" name="Google Shape;624;p37"/>
            <p:cNvSpPr/>
            <p:nvPr/>
          </p:nvSpPr>
          <p:spPr>
            <a:xfrm>
              <a:off x="8316534" y="1675523"/>
              <a:ext cx="217946" cy="186632"/>
            </a:xfrm>
            <a:custGeom>
              <a:avLst/>
              <a:gdLst/>
              <a:ahLst/>
              <a:cxnLst/>
              <a:rect l="l" t="t" r="r" b="b"/>
              <a:pathLst>
                <a:path w="6814" h="5835" extrusionOk="0">
                  <a:moveTo>
                    <a:pt x="3882" y="718"/>
                  </a:moveTo>
                  <a:cubicBezTo>
                    <a:pt x="5008" y="718"/>
                    <a:pt x="6089" y="1591"/>
                    <a:pt x="6089" y="2914"/>
                  </a:cubicBezTo>
                  <a:cubicBezTo>
                    <a:pt x="6089" y="4132"/>
                    <a:pt x="5103" y="5103"/>
                    <a:pt x="3886" y="5103"/>
                  </a:cubicBezTo>
                  <a:cubicBezTo>
                    <a:pt x="1943" y="5103"/>
                    <a:pt x="972" y="2740"/>
                    <a:pt x="2349" y="1363"/>
                  </a:cubicBezTo>
                  <a:cubicBezTo>
                    <a:pt x="2795" y="918"/>
                    <a:pt x="3344" y="718"/>
                    <a:pt x="3882" y="718"/>
                  </a:cubicBezTo>
                  <a:close/>
                  <a:moveTo>
                    <a:pt x="3912" y="0"/>
                  </a:moveTo>
                  <a:cubicBezTo>
                    <a:pt x="3903" y="0"/>
                    <a:pt x="3895" y="0"/>
                    <a:pt x="3886" y="1"/>
                  </a:cubicBezTo>
                  <a:cubicBezTo>
                    <a:pt x="1291" y="1"/>
                    <a:pt x="1" y="3146"/>
                    <a:pt x="1842" y="4973"/>
                  </a:cubicBezTo>
                  <a:cubicBezTo>
                    <a:pt x="2433" y="5568"/>
                    <a:pt x="3162" y="5834"/>
                    <a:pt x="3877" y="5834"/>
                  </a:cubicBezTo>
                  <a:cubicBezTo>
                    <a:pt x="5374" y="5834"/>
                    <a:pt x="6814" y="4670"/>
                    <a:pt x="6814" y="2914"/>
                  </a:cubicBezTo>
                  <a:cubicBezTo>
                    <a:pt x="6814" y="1314"/>
                    <a:pt x="5509" y="0"/>
                    <a:pt x="39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7"/>
            <p:cNvSpPr/>
            <p:nvPr/>
          </p:nvSpPr>
          <p:spPr>
            <a:xfrm flipH="1">
              <a:off x="5109078" y="929116"/>
              <a:ext cx="642577" cy="231154"/>
            </a:xfrm>
            <a:custGeom>
              <a:avLst/>
              <a:gdLst/>
              <a:ahLst/>
              <a:cxnLst/>
              <a:rect l="l" t="t" r="r" b="b"/>
              <a:pathLst>
                <a:path w="6794" h="2444" extrusionOk="0">
                  <a:moveTo>
                    <a:pt x="1372" y="0"/>
                  </a:moveTo>
                  <a:cubicBezTo>
                    <a:pt x="792" y="0"/>
                    <a:pt x="314" y="464"/>
                    <a:pt x="314" y="1044"/>
                  </a:cubicBezTo>
                  <a:cubicBezTo>
                    <a:pt x="314" y="1218"/>
                    <a:pt x="357" y="1377"/>
                    <a:pt x="430" y="1537"/>
                  </a:cubicBezTo>
                  <a:lnTo>
                    <a:pt x="97" y="2160"/>
                  </a:lnTo>
                  <a:cubicBezTo>
                    <a:pt x="1" y="2292"/>
                    <a:pt x="112" y="2443"/>
                    <a:pt x="244" y="2443"/>
                  </a:cubicBezTo>
                  <a:cubicBezTo>
                    <a:pt x="272" y="2443"/>
                    <a:pt x="301" y="2436"/>
                    <a:pt x="328" y="2421"/>
                  </a:cubicBezTo>
                  <a:lnTo>
                    <a:pt x="1155" y="2073"/>
                  </a:lnTo>
                  <a:cubicBezTo>
                    <a:pt x="1213" y="2088"/>
                    <a:pt x="1285" y="2088"/>
                    <a:pt x="1372" y="2088"/>
                  </a:cubicBezTo>
                  <a:lnTo>
                    <a:pt x="5735" y="2088"/>
                  </a:lnTo>
                  <a:cubicBezTo>
                    <a:pt x="6315" y="2088"/>
                    <a:pt x="6794" y="1624"/>
                    <a:pt x="6794" y="1044"/>
                  </a:cubicBezTo>
                  <a:cubicBezTo>
                    <a:pt x="6794" y="464"/>
                    <a:pt x="6315" y="0"/>
                    <a:pt x="57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7"/>
            <p:cNvSpPr/>
            <p:nvPr/>
          </p:nvSpPr>
          <p:spPr>
            <a:xfrm rot="2700000">
              <a:off x="5523179" y="3258927"/>
              <a:ext cx="154764" cy="154852"/>
            </a:xfrm>
            <a:custGeom>
              <a:avLst/>
              <a:gdLst/>
              <a:ahLst/>
              <a:cxnLst/>
              <a:rect l="l" t="t" r="r" b="b"/>
              <a:pathLst>
                <a:path w="1769" h="1770" extrusionOk="0">
                  <a:moveTo>
                    <a:pt x="681" y="1"/>
                  </a:moveTo>
                  <a:lnTo>
                    <a:pt x="681" y="668"/>
                  </a:lnTo>
                  <a:lnTo>
                    <a:pt x="0" y="668"/>
                  </a:lnTo>
                  <a:lnTo>
                    <a:pt x="0" y="1088"/>
                  </a:lnTo>
                  <a:lnTo>
                    <a:pt x="681" y="1088"/>
                  </a:lnTo>
                  <a:lnTo>
                    <a:pt x="681" y="1769"/>
                  </a:lnTo>
                  <a:lnTo>
                    <a:pt x="1102" y="1769"/>
                  </a:lnTo>
                  <a:lnTo>
                    <a:pt x="1102" y="1088"/>
                  </a:lnTo>
                  <a:lnTo>
                    <a:pt x="1769" y="1088"/>
                  </a:lnTo>
                  <a:lnTo>
                    <a:pt x="1769" y="668"/>
                  </a:lnTo>
                  <a:lnTo>
                    <a:pt x="1102" y="668"/>
                  </a:lnTo>
                  <a:lnTo>
                    <a:pt x="110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7"/>
            <p:cNvSpPr/>
            <p:nvPr/>
          </p:nvSpPr>
          <p:spPr>
            <a:xfrm>
              <a:off x="7064454" y="3163620"/>
              <a:ext cx="350269" cy="345486"/>
            </a:xfrm>
            <a:custGeom>
              <a:avLst/>
              <a:gdLst/>
              <a:ahLst/>
              <a:cxnLst/>
              <a:rect l="l" t="t" r="r" b="b"/>
              <a:pathLst>
                <a:path w="4248" h="4190" extrusionOk="0">
                  <a:moveTo>
                    <a:pt x="2119" y="1113"/>
                  </a:moveTo>
                  <a:cubicBezTo>
                    <a:pt x="2620" y="1113"/>
                    <a:pt x="3102" y="1505"/>
                    <a:pt x="3102" y="2102"/>
                  </a:cubicBezTo>
                  <a:cubicBezTo>
                    <a:pt x="3102" y="2638"/>
                    <a:pt x="2667" y="3073"/>
                    <a:pt x="2131" y="3073"/>
                  </a:cubicBezTo>
                  <a:cubicBezTo>
                    <a:pt x="1247" y="3073"/>
                    <a:pt x="812" y="2015"/>
                    <a:pt x="1435" y="1406"/>
                  </a:cubicBezTo>
                  <a:cubicBezTo>
                    <a:pt x="1633" y="1204"/>
                    <a:pt x="1878" y="1113"/>
                    <a:pt x="2119" y="1113"/>
                  </a:cubicBezTo>
                  <a:close/>
                  <a:moveTo>
                    <a:pt x="1522" y="0"/>
                  </a:moveTo>
                  <a:lnTo>
                    <a:pt x="1522" y="362"/>
                  </a:lnTo>
                  <a:cubicBezTo>
                    <a:pt x="1522" y="464"/>
                    <a:pt x="1464" y="565"/>
                    <a:pt x="1377" y="609"/>
                  </a:cubicBezTo>
                  <a:cubicBezTo>
                    <a:pt x="1319" y="638"/>
                    <a:pt x="1261" y="667"/>
                    <a:pt x="1218" y="696"/>
                  </a:cubicBezTo>
                  <a:cubicBezTo>
                    <a:pt x="1169" y="728"/>
                    <a:pt x="1111" y="747"/>
                    <a:pt x="1052" y="747"/>
                  </a:cubicBezTo>
                  <a:cubicBezTo>
                    <a:pt x="1005" y="747"/>
                    <a:pt x="958" y="736"/>
                    <a:pt x="913" y="710"/>
                  </a:cubicBezTo>
                  <a:lnTo>
                    <a:pt x="609" y="522"/>
                  </a:lnTo>
                  <a:lnTo>
                    <a:pt x="0" y="1566"/>
                  </a:lnTo>
                  <a:lnTo>
                    <a:pt x="319" y="1740"/>
                  </a:lnTo>
                  <a:cubicBezTo>
                    <a:pt x="421" y="1798"/>
                    <a:pt x="464" y="1899"/>
                    <a:pt x="464" y="2001"/>
                  </a:cubicBezTo>
                  <a:lnTo>
                    <a:pt x="464" y="2087"/>
                  </a:lnTo>
                  <a:lnTo>
                    <a:pt x="464" y="2189"/>
                  </a:lnTo>
                  <a:cubicBezTo>
                    <a:pt x="464" y="2290"/>
                    <a:pt x="421" y="2392"/>
                    <a:pt x="319" y="2450"/>
                  </a:cubicBezTo>
                  <a:lnTo>
                    <a:pt x="0" y="2624"/>
                  </a:lnTo>
                  <a:lnTo>
                    <a:pt x="609" y="3653"/>
                  </a:lnTo>
                  <a:lnTo>
                    <a:pt x="913" y="3479"/>
                  </a:lnTo>
                  <a:cubicBezTo>
                    <a:pt x="958" y="3454"/>
                    <a:pt x="1005" y="3442"/>
                    <a:pt x="1052" y="3442"/>
                  </a:cubicBezTo>
                  <a:cubicBezTo>
                    <a:pt x="1111" y="3442"/>
                    <a:pt x="1169" y="3461"/>
                    <a:pt x="1218" y="3494"/>
                  </a:cubicBezTo>
                  <a:cubicBezTo>
                    <a:pt x="1261" y="3523"/>
                    <a:pt x="1319" y="3552"/>
                    <a:pt x="1377" y="3581"/>
                  </a:cubicBezTo>
                  <a:cubicBezTo>
                    <a:pt x="1464" y="3624"/>
                    <a:pt x="1522" y="3726"/>
                    <a:pt x="1522" y="3827"/>
                  </a:cubicBezTo>
                  <a:lnTo>
                    <a:pt x="1522" y="4189"/>
                  </a:lnTo>
                  <a:lnTo>
                    <a:pt x="2725" y="4189"/>
                  </a:lnTo>
                  <a:lnTo>
                    <a:pt x="2725" y="3827"/>
                  </a:lnTo>
                  <a:cubicBezTo>
                    <a:pt x="2725" y="3726"/>
                    <a:pt x="2783" y="3624"/>
                    <a:pt x="2885" y="3581"/>
                  </a:cubicBezTo>
                  <a:cubicBezTo>
                    <a:pt x="2928" y="3552"/>
                    <a:pt x="2986" y="3523"/>
                    <a:pt x="3030" y="3494"/>
                  </a:cubicBezTo>
                  <a:cubicBezTo>
                    <a:pt x="3079" y="3461"/>
                    <a:pt x="3137" y="3442"/>
                    <a:pt x="3196" y="3442"/>
                  </a:cubicBezTo>
                  <a:cubicBezTo>
                    <a:pt x="3242" y="3442"/>
                    <a:pt x="3290" y="3454"/>
                    <a:pt x="3334" y="3479"/>
                  </a:cubicBezTo>
                  <a:lnTo>
                    <a:pt x="3653" y="3653"/>
                  </a:lnTo>
                  <a:lnTo>
                    <a:pt x="4247" y="2624"/>
                  </a:lnTo>
                  <a:lnTo>
                    <a:pt x="3928" y="2450"/>
                  </a:lnTo>
                  <a:cubicBezTo>
                    <a:pt x="3827" y="2392"/>
                    <a:pt x="3784" y="2290"/>
                    <a:pt x="3784" y="2189"/>
                  </a:cubicBezTo>
                  <a:lnTo>
                    <a:pt x="3784" y="2102"/>
                  </a:lnTo>
                  <a:lnTo>
                    <a:pt x="3784" y="2001"/>
                  </a:lnTo>
                  <a:cubicBezTo>
                    <a:pt x="3784" y="1899"/>
                    <a:pt x="3827" y="1798"/>
                    <a:pt x="3928" y="1740"/>
                  </a:cubicBezTo>
                  <a:lnTo>
                    <a:pt x="4247" y="1566"/>
                  </a:lnTo>
                  <a:lnTo>
                    <a:pt x="3653" y="522"/>
                  </a:lnTo>
                  <a:lnTo>
                    <a:pt x="3334" y="710"/>
                  </a:lnTo>
                  <a:cubicBezTo>
                    <a:pt x="3290" y="736"/>
                    <a:pt x="3242" y="747"/>
                    <a:pt x="3196" y="747"/>
                  </a:cubicBezTo>
                  <a:cubicBezTo>
                    <a:pt x="3137" y="747"/>
                    <a:pt x="3079" y="728"/>
                    <a:pt x="3030" y="696"/>
                  </a:cubicBezTo>
                  <a:cubicBezTo>
                    <a:pt x="2986" y="667"/>
                    <a:pt x="2928" y="638"/>
                    <a:pt x="2885" y="609"/>
                  </a:cubicBezTo>
                  <a:cubicBezTo>
                    <a:pt x="2783" y="565"/>
                    <a:pt x="2725" y="464"/>
                    <a:pt x="2725" y="362"/>
                  </a:cubicBezTo>
                  <a:lnTo>
                    <a:pt x="2725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91890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ealthcare Center Website by Slidesgo">
  <a:themeElements>
    <a:clrScheme name="Simple Light">
      <a:dk1>
        <a:srgbClr val="278A35"/>
      </a:dk1>
      <a:lt1>
        <a:srgbClr val="FFFFFF"/>
      </a:lt1>
      <a:dk2>
        <a:srgbClr val="666666"/>
      </a:dk2>
      <a:lt2>
        <a:srgbClr val="48B156"/>
      </a:lt2>
      <a:accent1>
        <a:srgbClr val="81DF85"/>
      </a:accent1>
      <a:accent2>
        <a:srgbClr val="C3FBC7"/>
      </a:accent2>
      <a:accent3>
        <a:srgbClr val="B2D190"/>
      </a:accent3>
      <a:accent4>
        <a:srgbClr val="C2DDAF"/>
      </a:accent4>
      <a:accent5>
        <a:srgbClr val="F8C4DA"/>
      </a:accent5>
      <a:accent6>
        <a:srgbClr val="FF72AB"/>
      </a:accent6>
      <a:hlink>
        <a:srgbClr val="278A3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1079</TotalTime>
  <Words>378</Words>
  <Application>Microsoft Office PowerPoint</Application>
  <PresentationFormat>On-screen Show (16:9)</PresentationFormat>
  <Paragraphs>75</Paragraphs>
  <Slides>19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Montserrat</vt:lpstr>
      <vt:lpstr>Verdana</vt:lpstr>
      <vt:lpstr>Wingdings 3</vt:lpstr>
      <vt:lpstr>Arial</vt:lpstr>
      <vt:lpstr>Alata</vt:lpstr>
      <vt:lpstr>Baskerville Old Face</vt:lpstr>
      <vt:lpstr>Healthcare Center Website by Slidesgo</vt:lpstr>
      <vt:lpstr>Diabetes Mellitus type 1</vt:lpstr>
      <vt:lpstr>Objectives:</vt:lpstr>
      <vt:lpstr>INTRODUCTION</vt:lpstr>
      <vt:lpstr>Diabetes mellitus ? </vt:lpstr>
      <vt:lpstr>Definition  Diabetes type I</vt:lpstr>
      <vt:lpstr>Diabetes type I</vt:lpstr>
      <vt:lpstr>sings and symtoms of DM 1 </vt:lpstr>
      <vt:lpstr>sings and symtoms of DM 1</vt:lpstr>
      <vt:lpstr>Causes of Diabetes type 1 </vt:lpstr>
      <vt:lpstr>Causes Type 1 diabetes? </vt:lpstr>
      <vt:lpstr>Diagnosis of Diabetes Mellitus :</vt:lpstr>
      <vt:lpstr>PowerPoint Presentation</vt:lpstr>
      <vt:lpstr>management of Diabetes type 1</vt:lpstr>
      <vt:lpstr>PowerPoint Presentation</vt:lpstr>
      <vt:lpstr>PowerPoint Presentation</vt:lpstr>
      <vt:lpstr>Life-style modfication: </vt:lpstr>
      <vt:lpstr>Conclusion:</vt:lpstr>
      <vt:lpstr>References : 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 Mellitus type 1</dc:title>
  <dc:creator>mazaya</dc:creator>
  <cp:lastModifiedBy>wael yoyo</cp:lastModifiedBy>
  <cp:revision>54</cp:revision>
  <dcterms:modified xsi:type="dcterms:W3CDTF">2022-06-04T11:09:20Z</dcterms:modified>
</cp:coreProperties>
</file>