
<file path=[Content_Types].xml><?xml version="1.0" encoding="utf-8"?>
<Types xmlns="http://schemas.openxmlformats.org/package/2006/content-types">
  <Default Extension="png" ContentType="image/png"/>
  <Default Extension="jfif"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2" r:id="rId1"/>
  </p:sldMasterIdLst>
  <p:notesMasterIdLst>
    <p:notesMasterId r:id="rId12"/>
  </p:notesMasterIdLst>
  <p:sldIdLst>
    <p:sldId id="256" r:id="rId2"/>
    <p:sldId id="258" r:id="rId3"/>
    <p:sldId id="297" r:id="rId4"/>
    <p:sldId id="260" r:id="rId5"/>
    <p:sldId id="298" r:id="rId6"/>
    <p:sldId id="299" r:id="rId7"/>
    <p:sldId id="300" r:id="rId8"/>
    <p:sldId id="301" r:id="rId9"/>
    <p:sldId id="302" r:id="rId10"/>
    <p:sldId id="275" r:id="rId11"/>
  </p:sldIdLst>
  <p:sldSz cx="9144000" cy="5143500" type="screen16x9"/>
  <p:notesSz cx="6858000" cy="9144000"/>
  <p:embeddedFontLst>
    <p:embeddedFont>
      <p:font typeface="Roboto" panose="020B0604020202020204" charset="0"/>
      <p:regular r:id="rId13"/>
      <p:bold r:id="rId14"/>
      <p:italic r:id="rId15"/>
      <p:boldItalic r:id="rId16"/>
    </p:embeddedFont>
    <p:embeddedFont>
      <p:font typeface="Ink Free" panose="03080402000500000000" pitchFamily="66" charset="0"/>
      <p:regular r:id="rId17"/>
    </p:embeddedFont>
    <p:embeddedFont>
      <p:font typeface="Bebas Neue" panose="020B0604020202020204" charset="0"/>
      <p:regular r:id="rId18"/>
    </p:embeddedFont>
    <p:embeddedFont>
      <p:font typeface="Playfair Display Black" panose="020B0604020202020204" charset="0"/>
      <p:bold r:id="rId19"/>
      <p:boldItalic r:id="rId20"/>
    </p:embeddedFont>
    <p:embeddedFont>
      <p:font typeface="Nunito" panose="020B0604020202020204" charset="0"/>
      <p:regular r:id="rId21"/>
      <p:bold r:id="rId22"/>
      <p:italic r:id="rId23"/>
      <p:boldItalic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2AC8204-7E79-4FFE-B181-1E04660A47E1}">
  <a:tblStyle styleId="{32AC8204-7E79-4FFE-B181-1E04660A47E1}"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90" autoAdjust="0"/>
    <p:restoredTop sz="94660"/>
  </p:normalViewPr>
  <p:slideViewPr>
    <p:cSldViewPr snapToGrid="0">
      <p:cViewPr varScale="1">
        <p:scale>
          <a:sx n="86" d="100"/>
          <a:sy n="86" d="100"/>
        </p:scale>
        <p:origin x="748"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2.fntdata"/><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font" Target="fonts/font11.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aa Rashwan" userId="66604c3533131cc9" providerId="LiveId" clId="{0D147E36-1EEE-4886-BCD0-04BC9D17B224}"/>
    <pc:docChg chg="custSel modSld modMainMaster">
      <pc:chgData name="Alaa Rashwan" userId="66604c3533131cc9" providerId="LiveId" clId="{0D147E36-1EEE-4886-BCD0-04BC9D17B224}" dt="2021-12-15T12:49:19.344" v="399" actId="403"/>
      <pc:docMkLst>
        <pc:docMk/>
      </pc:docMkLst>
      <pc:sldChg chg="modSp mod modTransition">
        <pc:chgData name="Alaa Rashwan" userId="66604c3533131cc9" providerId="LiveId" clId="{0D147E36-1EEE-4886-BCD0-04BC9D17B224}" dt="2021-12-15T12:22:44.435" v="226"/>
        <pc:sldMkLst>
          <pc:docMk/>
          <pc:sldMk cId="0" sldId="256"/>
        </pc:sldMkLst>
        <pc:picChg chg="mod">
          <ac:chgData name="Alaa Rashwan" userId="66604c3533131cc9" providerId="LiveId" clId="{0D147E36-1EEE-4886-BCD0-04BC9D17B224}" dt="2021-12-15T12:18:13.775" v="222" actId="14100"/>
          <ac:picMkLst>
            <pc:docMk/>
            <pc:sldMk cId="0" sldId="256"/>
            <ac:picMk id="4" creationId="{43030807-19A6-4960-9471-D19987F61065}"/>
          </ac:picMkLst>
        </pc:picChg>
        <pc:picChg chg="mod">
          <ac:chgData name="Alaa Rashwan" userId="66604c3533131cc9" providerId="LiveId" clId="{0D147E36-1EEE-4886-BCD0-04BC9D17B224}" dt="2021-12-15T12:18:05.738" v="220" actId="1076"/>
          <ac:picMkLst>
            <pc:docMk/>
            <pc:sldMk cId="0" sldId="256"/>
            <ac:picMk id="5" creationId="{DB66A86B-E8F8-452B-9289-2D20B8F9CAA7}"/>
          </ac:picMkLst>
        </pc:picChg>
      </pc:sldChg>
      <pc:sldChg chg="addSp delSp modSp mod modTransition modAnim">
        <pc:chgData name="Alaa Rashwan" userId="66604c3533131cc9" providerId="LiveId" clId="{0D147E36-1EEE-4886-BCD0-04BC9D17B224}" dt="2021-12-15T12:49:19.344" v="399" actId="403"/>
        <pc:sldMkLst>
          <pc:docMk/>
          <pc:sldMk cId="0" sldId="258"/>
        </pc:sldMkLst>
        <pc:spChg chg="add del mod">
          <ac:chgData name="Alaa Rashwan" userId="66604c3533131cc9" providerId="LiveId" clId="{0D147E36-1EEE-4886-BCD0-04BC9D17B224}" dt="2021-12-15T12:43:24.437" v="334"/>
          <ac:spMkLst>
            <pc:docMk/>
            <pc:sldMk cId="0" sldId="258"/>
            <ac:spMk id="2" creationId="{C90362B5-06BE-4533-ADC2-4F6977521A12}"/>
          </ac:spMkLst>
        </pc:spChg>
        <pc:spChg chg="add mod">
          <ac:chgData name="Alaa Rashwan" userId="66604c3533131cc9" providerId="LiveId" clId="{0D147E36-1EEE-4886-BCD0-04BC9D17B224}" dt="2021-12-15T12:44:48.923" v="361" actId="1076"/>
          <ac:spMkLst>
            <pc:docMk/>
            <pc:sldMk cId="0" sldId="258"/>
            <ac:spMk id="3" creationId="{60EC07A2-53EE-48E5-B482-A4CB0CA28DC6}"/>
          </ac:spMkLst>
        </pc:spChg>
        <pc:spChg chg="add mod">
          <ac:chgData name="Alaa Rashwan" userId="66604c3533131cc9" providerId="LiveId" clId="{0D147E36-1EEE-4886-BCD0-04BC9D17B224}" dt="2021-12-15T12:46:16.347" v="394" actId="20577"/>
          <ac:spMkLst>
            <pc:docMk/>
            <pc:sldMk cId="0" sldId="258"/>
            <ac:spMk id="5" creationId="{1BF22C34-D334-4429-8FB1-B722E5C77B39}"/>
          </ac:spMkLst>
        </pc:spChg>
        <pc:spChg chg="mod">
          <ac:chgData name="Alaa Rashwan" userId="66604c3533131cc9" providerId="LiveId" clId="{0D147E36-1EEE-4886-BCD0-04BC9D17B224}" dt="2021-12-15T12:42:38.110" v="320" actId="14100"/>
          <ac:spMkLst>
            <pc:docMk/>
            <pc:sldMk cId="0" sldId="258"/>
            <ac:spMk id="11" creationId="{4742258D-ACBB-4C43-ADB7-B44FD3DD132B}"/>
          </ac:spMkLst>
        </pc:spChg>
        <pc:spChg chg="add mod">
          <ac:chgData name="Alaa Rashwan" userId="66604c3533131cc9" providerId="LiveId" clId="{0D147E36-1EEE-4886-BCD0-04BC9D17B224}" dt="2021-12-15T12:44:45.681" v="360" actId="1076"/>
          <ac:spMkLst>
            <pc:docMk/>
            <pc:sldMk cId="0" sldId="258"/>
            <ac:spMk id="14" creationId="{BAFE73DA-92D6-4EC9-97E8-7ED35C4CD42A}"/>
          </ac:spMkLst>
        </pc:spChg>
        <pc:spChg chg="add del mod">
          <ac:chgData name="Alaa Rashwan" userId="66604c3533131cc9" providerId="LiveId" clId="{0D147E36-1EEE-4886-BCD0-04BC9D17B224}" dt="2021-12-15T12:44:55.107" v="365"/>
          <ac:spMkLst>
            <pc:docMk/>
            <pc:sldMk cId="0" sldId="258"/>
            <ac:spMk id="17" creationId="{E3179724-8096-4DBD-888E-FB15A463B5E6}"/>
          </ac:spMkLst>
        </pc:spChg>
        <pc:spChg chg="add mod">
          <ac:chgData name="Alaa Rashwan" userId="66604c3533131cc9" providerId="LiveId" clId="{0D147E36-1EEE-4886-BCD0-04BC9D17B224}" dt="2021-12-15T12:45:32.164" v="373" actId="1076"/>
          <ac:spMkLst>
            <pc:docMk/>
            <pc:sldMk cId="0" sldId="258"/>
            <ac:spMk id="19" creationId="{E0698C61-873E-499C-8CEF-7A2D25237105}"/>
          </ac:spMkLst>
        </pc:spChg>
        <pc:spChg chg="mod">
          <ac:chgData name="Alaa Rashwan" userId="66604c3533131cc9" providerId="LiveId" clId="{0D147E36-1EEE-4886-BCD0-04BC9D17B224}" dt="2021-12-15T12:46:35.007" v="395" actId="20577"/>
          <ac:spMkLst>
            <pc:docMk/>
            <pc:sldMk cId="0" sldId="258"/>
            <ac:spMk id="552" creationId="{00000000-0000-0000-0000-000000000000}"/>
          </ac:spMkLst>
        </pc:spChg>
        <pc:spChg chg="mod">
          <ac:chgData name="Alaa Rashwan" userId="66604c3533131cc9" providerId="LiveId" clId="{0D147E36-1EEE-4886-BCD0-04BC9D17B224}" dt="2021-12-15T12:49:19.344" v="399" actId="403"/>
          <ac:spMkLst>
            <pc:docMk/>
            <pc:sldMk cId="0" sldId="258"/>
            <ac:spMk id="555" creationId="{00000000-0000-0000-0000-000000000000}"/>
          </ac:spMkLst>
        </pc:spChg>
        <pc:spChg chg="mod">
          <ac:chgData name="Alaa Rashwan" userId="66604c3533131cc9" providerId="LiveId" clId="{0D147E36-1EEE-4886-BCD0-04BC9D17B224}" dt="2021-12-15T12:41:57.581" v="293" actId="1076"/>
          <ac:spMkLst>
            <pc:docMk/>
            <pc:sldMk cId="0" sldId="258"/>
            <ac:spMk id="557" creationId="{00000000-0000-0000-0000-000000000000}"/>
          </ac:spMkLst>
        </pc:spChg>
        <pc:spChg chg="mod">
          <ac:chgData name="Alaa Rashwan" userId="66604c3533131cc9" providerId="LiveId" clId="{0D147E36-1EEE-4886-BCD0-04BC9D17B224}" dt="2021-12-15T12:42:53.118" v="324" actId="1076"/>
          <ac:spMkLst>
            <pc:docMk/>
            <pc:sldMk cId="0" sldId="258"/>
            <ac:spMk id="562" creationId="{00000000-0000-0000-0000-000000000000}"/>
          </ac:spMkLst>
        </pc:spChg>
        <pc:spChg chg="mod">
          <ac:chgData name="Alaa Rashwan" userId="66604c3533131cc9" providerId="LiveId" clId="{0D147E36-1EEE-4886-BCD0-04BC9D17B224}" dt="2021-12-15T12:42:03.287" v="294" actId="1076"/>
          <ac:spMkLst>
            <pc:docMk/>
            <pc:sldMk cId="0" sldId="258"/>
            <ac:spMk id="564" creationId="{00000000-0000-0000-0000-000000000000}"/>
          </ac:spMkLst>
        </pc:spChg>
        <pc:picChg chg="add del mod">
          <ac:chgData name="Alaa Rashwan" userId="66604c3533131cc9" providerId="LiveId" clId="{0D147E36-1EEE-4886-BCD0-04BC9D17B224}" dt="2021-12-15T12:45:10.597" v="368" actId="21"/>
          <ac:picMkLst>
            <pc:docMk/>
            <pc:sldMk cId="0" sldId="258"/>
            <ac:picMk id="4" creationId="{F8DF7EE9-F67A-4B28-BC2F-8EFBD7730D5F}"/>
          </ac:picMkLst>
        </pc:picChg>
      </pc:sldChg>
      <pc:sldChg chg="modTransition">
        <pc:chgData name="Alaa Rashwan" userId="66604c3533131cc9" providerId="LiveId" clId="{0D147E36-1EEE-4886-BCD0-04BC9D17B224}" dt="2021-12-15T12:22:44.435" v="226"/>
        <pc:sldMkLst>
          <pc:docMk/>
          <pc:sldMk cId="0" sldId="260"/>
        </pc:sldMkLst>
      </pc:sldChg>
      <pc:sldChg chg="modTransition">
        <pc:chgData name="Alaa Rashwan" userId="66604c3533131cc9" providerId="LiveId" clId="{0D147E36-1EEE-4886-BCD0-04BC9D17B224}" dt="2021-12-15T12:22:44.435" v="226"/>
        <pc:sldMkLst>
          <pc:docMk/>
          <pc:sldMk cId="0" sldId="275"/>
        </pc:sldMkLst>
      </pc:sldChg>
      <pc:sldChg chg="modTransition">
        <pc:chgData name="Alaa Rashwan" userId="66604c3533131cc9" providerId="LiveId" clId="{0D147E36-1EEE-4886-BCD0-04BC9D17B224}" dt="2021-12-15T12:22:44.435" v="226"/>
        <pc:sldMkLst>
          <pc:docMk/>
          <pc:sldMk cId="1644894595" sldId="297"/>
        </pc:sldMkLst>
      </pc:sldChg>
      <pc:sldChg chg="delSp modSp mod modTransition">
        <pc:chgData name="Alaa Rashwan" userId="66604c3533131cc9" providerId="LiveId" clId="{0D147E36-1EEE-4886-BCD0-04BC9D17B224}" dt="2021-12-15T12:22:44.435" v="226"/>
        <pc:sldMkLst>
          <pc:docMk/>
          <pc:sldMk cId="364270821" sldId="298"/>
        </pc:sldMkLst>
        <pc:spChg chg="del mod">
          <ac:chgData name="Alaa Rashwan" userId="66604c3533131cc9" providerId="LiveId" clId="{0D147E36-1EEE-4886-BCD0-04BC9D17B224}" dt="2021-12-14T22:04:36.904" v="2"/>
          <ac:spMkLst>
            <pc:docMk/>
            <pc:sldMk cId="364270821" sldId="298"/>
            <ac:spMk id="5" creationId="{58144DC6-6B7D-479E-A683-AA6885FFFEA7}"/>
          </ac:spMkLst>
        </pc:spChg>
      </pc:sldChg>
      <pc:sldChg chg="modSp mod modTransition">
        <pc:chgData name="Alaa Rashwan" userId="66604c3533131cc9" providerId="LiveId" clId="{0D147E36-1EEE-4886-BCD0-04BC9D17B224}" dt="2021-12-15T12:22:44.435" v="226"/>
        <pc:sldMkLst>
          <pc:docMk/>
          <pc:sldMk cId="3707343086" sldId="299"/>
        </pc:sldMkLst>
        <pc:spChg chg="mod">
          <ac:chgData name="Alaa Rashwan" userId="66604c3533131cc9" providerId="LiveId" clId="{0D147E36-1EEE-4886-BCD0-04BC9D17B224}" dt="2021-12-14T22:47:35.724" v="217" actId="20577"/>
          <ac:spMkLst>
            <pc:docMk/>
            <pc:sldMk cId="3707343086" sldId="299"/>
            <ac:spMk id="6" creationId="{F4D02435-CA9E-49A9-9531-AA164578CD4A}"/>
          </ac:spMkLst>
        </pc:spChg>
      </pc:sldChg>
      <pc:sldChg chg="modTransition">
        <pc:chgData name="Alaa Rashwan" userId="66604c3533131cc9" providerId="LiveId" clId="{0D147E36-1EEE-4886-BCD0-04BC9D17B224}" dt="2021-12-15T12:22:44.435" v="226"/>
        <pc:sldMkLst>
          <pc:docMk/>
          <pc:sldMk cId="3295204314" sldId="300"/>
        </pc:sldMkLst>
      </pc:sldChg>
      <pc:sldChg chg="modSp mod modTransition">
        <pc:chgData name="Alaa Rashwan" userId="66604c3533131cc9" providerId="LiveId" clId="{0D147E36-1EEE-4886-BCD0-04BC9D17B224}" dt="2021-12-15T12:22:44.435" v="226"/>
        <pc:sldMkLst>
          <pc:docMk/>
          <pc:sldMk cId="2220927399" sldId="301"/>
        </pc:sldMkLst>
        <pc:spChg chg="mod">
          <ac:chgData name="Alaa Rashwan" userId="66604c3533131cc9" providerId="LiveId" clId="{0D147E36-1EEE-4886-BCD0-04BC9D17B224}" dt="2021-12-14T22:11:29.051" v="211" actId="20577"/>
          <ac:spMkLst>
            <pc:docMk/>
            <pc:sldMk cId="2220927399" sldId="301"/>
            <ac:spMk id="3" creationId="{1BFD38A7-1207-4CA7-81FF-B64EADC73D85}"/>
          </ac:spMkLst>
        </pc:spChg>
      </pc:sldChg>
      <pc:sldChg chg="modTransition">
        <pc:chgData name="Alaa Rashwan" userId="66604c3533131cc9" providerId="LiveId" clId="{0D147E36-1EEE-4886-BCD0-04BC9D17B224}" dt="2021-12-15T12:22:44.435" v="226"/>
        <pc:sldMkLst>
          <pc:docMk/>
          <pc:sldMk cId="354058491" sldId="302"/>
        </pc:sldMkLst>
      </pc:sldChg>
      <pc:sldMasterChg chg="modTransition modSldLayout">
        <pc:chgData name="Alaa Rashwan" userId="66604c3533131cc9" providerId="LiveId" clId="{0D147E36-1EEE-4886-BCD0-04BC9D17B224}" dt="2021-12-15T12:22:44.435" v="226"/>
        <pc:sldMasterMkLst>
          <pc:docMk/>
          <pc:sldMasterMk cId="0" sldId="2147483672"/>
        </pc:sldMasterMkLst>
        <pc:sldLayoutChg chg="modTransition">
          <pc:chgData name="Alaa Rashwan" userId="66604c3533131cc9" providerId="LiveId" clId="{0D147E36-1EEE-4886-BCD0-04BC9D17B224}" dt="2021-12-15T12:22:44.435" v="226"/>
          <pc:sldLayoutMkLst>
            <pc:docMk/>
            <pc:sldMasterMk cId="0" sldId="2147483672"/>
            <pc:sldLayoutMk cId="0" sldId="2147483648"/>
          </pc:sldLayoutMkLst>
        </pc:sldLayoutChg>
        <pc:sldLayoutChg chg="modTransition">
          <pc:chgData name="Alaa Rashwan" userId="66604c3533131cc9" providerId="LiveId" clId="{0D147E36-1EEE-4886-BCD0-04BC9D17B224}" dt="2021-12-15T12:22:44.435" v="226"/>
          <pc:sldLayoutMkLst>
            <pc:docMk/>
            <pc:sldMasterMk cId="0" sldId="2147483672"/>
            <pc:sldLayoutMk cId="0" sldId="2147483651"/>
          </pc:sldLayoutMkLst>
        </pc:sldLayoutChg>
        <pc:sldLayoutChg chg="modTransition">
          <pc:chgData name="Alaa Rashwan" userId="66604c3533131cc9" providerId="LiveId" clId="{0D147E36-1EEE-4886-BCD0-04BC9D17B224}" dt="2021-12-15T12:22:44.435" v="226"/>
          <pc:sldLayoutMkLst>
            <pc:docMk/>
            <pc:sldMasterMk cId="0" sldId="2147483672"/>
            <pc:sldLayoutMk cId="0" sldId="2147483653"/>
          </pc:sldLayoutMkLst>
        </pc:sldLayoutChg>
        <pc:sldLayoutChg chg="modTransition">
          <pc:chgData name="Alaa Rashwan" userId="66604c3533131cc9" providerId="LiveId" clId="{0D147E36-1EEE-4886-BCD0-04BC9D17B224}" dt="2021-12-15T12:22:44.435" v="226"/>
          <pc:sldLayoutMkLst>
            <pc:docMk/>
            <pc:sldMasterMk cId="0" sldId="2147483672"/>
            <pc:sldLayoutMk cId="0" sldId="2147483655"/>
          </pc:sldLayoutMkLst>
        </pc:sldLayoutChg>
        <pc:sldLayoutChg chg="modTransition">
          <pc:chgData name="Alaa Rashwan" userId="66604c3533131cc9" providerId="LiveId" clId="{0D147E36-1EEE-4886-BCD0-04BC9D17B224}" dt="2021-12-15T12:22:44.435" v="226"/>
          <pc:sldLayoutMkLst>
            <pc:docMk/>
            <pc:sldMasterMk cId="0" sldId="2147483672"/>
            <pc:sldLayoutMk cId="0" sldId="2147483658"/>
          </pc:sldLayoutMkLst>
        </pc:sldLayoutChg>
        <pc:sldLayoutChg chg="modTransition">
          <pc:chgData name="Alaa Rashwan" userId="66604c3533131cc9" providerId="LiveId" clId="{0D147E36-1EEE-4886-BCD0-04BC9D17B224}" dt="2021-12-15T12:22:44.435" v="226"/>
          <pc:sldLayoutMkLst>
            <pc:docMk/>
            <pc:sldMasterMk cId="0" sldId="2147483672"/>
            <pc:sldLayoutMk cId="0" sldId="2147483659"/>
          </pc:sldLayoutMkLst>
        </pc:sldLayoutChg>
        <pc:sldLayoutChg chg="modTransition">
          <pc:chgData name="Alaa Rashwan" userId="66604c3533131cc9" providerId="LiveId" clId="{0D147E36-1EEE-4886-BCD0-04BC9D17B224}" dt="2021-12-15T12:22:44.435" v="226"/>
          <pc:sldLayoutMkLst>
            <pc:docMk/>
            <pc:sldMasterMk cId="0" sldId="2147483672"/>
            <pc:sldLayoutMk cId="0" sldId="2147483667"/>
          </pc:sldLayoutMkLst>
        </pc:sldLayoutChg>
        <pc:sldLayoutChg chg="modTransition">
          <pc:chgData name="Alaa Rashwan" userId="66604c3533131cc9" providerId="LiveId" clId="{0D147E36-1EEE-4886-BCD0-04BC9D17B224}" dt="2021-12-15T12:22:44.435" v="226"/>
          <pc:sldLayoutMkLst>
            <pc:docMk/>
            <pc:sldMasterMk cId="0" sldId="2147483672"/>
            <pc:sldLayoutMk cId="0" sldId="2147483668"/>
          </pc:sldLayoutMkLst>
        </pc:sldLayoutChg>
        <pc:sldLayoutChg chg="modTransition">
          <pc:chgData name="Alaa Rashwan" userId="66604c3533131cc9" providerId="LiveId" clId="{0D147E36-1EEE-4886-BCD0-04BC9D17B224}" dt="2021-12-15T12:22:44.435" v="226"/>
          <pc:sldLayoutMkLst>
            <pc:docMk/>
            <pc:sldMasterMk cId="0" sldId="2147483672"/>
            <pc:sldLayoutMk cId="0" sldId="2147483669"/>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6"/>
        <p:cNvGrpSpPr/>
        <p:nvPr/>
      </p:nvGrpSpPr>
      <p:grpSpPr>
        <a:xfrm>
          <a:off x="0" y="0"/>
          <a:ext cx="0" cy="0"/>
          <a:chOff x="0" y="0"/>
          <a:chExt cx="0" cy="0"/>
        </a:xfrm>
      </p:grpSpPr>
      <p:sp>
        <p:nvSpPr>
          <p:cNvPr id="537" name="Google Shape;537;ged3401ed36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8" name="Google Shape;538;ged3401ed36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8"/>
        <p:cNvGrpSpPr/>
        <p:nvPr/>
      </p:nvGrpSpPr>
      <p:grpSpPr>
        <a:xfrm>
          <a:off x="0" y="0"/>
          <a:ext cx="0" cy="0"/>
          <a:chOff x="0" y="0"/>
          <a:chExt cx="0" cy="0"/>
        </a:xfrm>
      </p:grpSpPr>
      <p:sp>
        <p:nvSpPr>
          <p:cNvPr id="549" name="Google Shape;549;ge1d838b627_0_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0" name="Google Shape;550;ge1d838b627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4"/>
        <p:cNvGrpSpPr/>
        <p:nvPr/>
      </p:nvGrpSpPr>
      <p:grpSpPr>
        <a:xfrm>
          <a:off x="0" y="0"/>
          <a:ext cx="0" cy="0"/>
          <a:chOff x="0" y="0"/>
          <a:chExt cx="0" cy="0"/>
        </a:xfrm>
      </p:grpSpPr>
      <p:sp>
        <p:nvSpPr>
          <p:cNvPr id="575" name="Google Shape;575;ge207fd22f2_0_250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6" name="Google Shape;576;ge207fd22f2_0_250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6"/>
        <p:cNvGrpSpPr/>
        <p:nvPr/>
      </p:nvGrpSpPr>
      <p:grpSpPr>
        <a:xfrm>
          <a:off x="0" y="0"/>
          <a:ext cx="0" cy="0"/>
          <a:chOff x="0" y="0"/>
          <a:chExt cx="0" cy="0"/>
        </a:xfrm>
      </p:grpSpPr>
      <p:sp>
        <p:nvSpPr>
          <p:cNvPr id="817" name="Google Shape;817;ge207fd22f2_0_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8" name="Google Shape;818;ge207fd22f2_0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p:nvPr/>
        </p:nvSpPr>
        <p:spPr>
          <a:xfrm>
            <a:off x="-450150" y="1215800"/>
            <a:ext cx="2045400" cy="2045400"/>
          </a:xfrm>
          <a:prstGeom prst="pie">
            <a:avLst>
              <a:gd name="adj1" fmla="val 10794810"/>
              <a:gd name="adj2" fmla="val 7742"/>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p:nvPr/>
        </p:nvSpPr>
        <p:spPr>
          <a:xfrm>
            <a:off x="2861563" y="-179950"/>
            <a:ext cx="1440000" cy="1413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1836100" y="-38750"/>
            <a:ext cx="1156500" cy="11565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726450" y="-703200"/>
            <a:ext cx="1386300" cy="13863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4359750" y="3967799"/>
            <a:ext cx="4334100" cy="4334100"/>
          </a:xfrm>
          <a:prstGeom prst="pie">
            <a:avLst>
              <a:gd name="adj1" fmla="val 16235583"/>
              <a:gd name="adj2" fmla="val 3421"/>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 name="Google Shape;14;p2"/>
          <p:cNvGrpSpPr/>
          <p:nvPr/>
        </p:nvGrpSpPr>
        <p:grpSpPr>
          <a:xfrm>
            <a:off x="7852521" y="1050339"/>
            <a:ext cx="1156505" cy="2518233"/>
            <a:chOff x="3735450" y="4093700"/>
            <a:chExt cx="1305900" cy="2843533"/>
          </a:xfrm>
        </p:grpSpPr>
        <p:sp>
          <p:nvSpPr>
            <p:cNvPr id="15" name="Google Shape;15;p2"/>
            <p:cNvSpPr/>
            <p:nvPr/>
          </p:nvSpPr>
          <p:spPr>
            <a:xfrm>
              <a:off x="3735450" y="4093700"/>
              <a:ext cx="1305900" cy="13059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3735450" y="5631333"/>
              <a:ext cx="1305900" cy="13059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 name="Google Shape;17;p2"/>
          <p:cNvSpPr/>
          <p:nvPr/>
        </p:nvSpPr>
        <p:spPr>
          <a:xfrm>
            <a:off x="1996500" y="3967789"/>
            <a:ext cx="2045400" cy="2045400"/>
          </a:xfrm>
          <a:prstGeom prst="pie">
            <a:avLst>
              <a:gd name="adj1" fmla="val 5400921"/>
              <a:gd name="adj2" fmla="val 16207187"/>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flipH="1">
            <a:off x="8063238" y="4297362"/>
            <a:ext cx="1386300" cy="1386300"/>
          </a:xfrm>
          <a:prstGeom prst="blockArc">
            <a:avLst>
              <a:gd name="adj1" fmla="val 10800000"/>
              <a:gd name="adj2" fmla="val 10762682"/>
              <a:gd name="adj3" fmla="val 8097"/>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5345988" y="3978700"/>
            <a:ext cx="1386300" cy="13863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 name="Google Shape;20;p2"/>
          <p:cNvGrpSpPr/>
          <p:nvPr/>
        </p:nvGrpSpPr>
        <p:grpSpPr>
          <a:xfrm>
            <a:off x="6119387" y="96420"/>
            <a:ext cx="2251290" cy="1136627"/>
            <a:chOff x="4105425" y="1955500"/>
            <a:chExt cx="2745811" cy="1386300"/>
          </a:xfrm>
        </p:grpSpPr>
        <p:sp>
          <p:nvSpPr>
            <p:cNvPr id="21" name="Google Shape;21;p2"/>
            <p:cNvSpPr/>
            <p:nvPr/>
          </p:nvSpPr>
          <p:spPr>
            <a:xfrm>
              <a:off x="4105425" y="1955500"/>
              <a:ext cx="1386300" cy="1386300"/>
            </a:xfrm>
            <a:prstGeom prst="round2SameRect">
              <a:avLst>
                <a:gd name="adj1" fmla="val 50000"/>
                <a:gd name="adj2" fmla="val 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5464936" y="1955500"/>
              <a:ext cx="1386300" cy="1386300"/>
            </a:xfrm>
            <a:prstGeom prst="round2SameRect">
              <a:avLst>
                <a:gd name="adj1" fmla="val 50000"/>
                <a:gd name="adj2" fmla="val 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 name="Google Shape;23;p2"/>
          <p:cNvGrpSpPr/>
          <p:nvPr/>
        </p:nvGrpSpPr>
        <p:grpSpPr>
          <a:xfrm>
            <a:off x="-25" y="3722763"/>
            <a:ext cx="2467113" cy="1443225"/>
            <a:chOff x="244500" y="3287175"/>
            <a:chExt cx="2467113" cy="1443225"/>
          </a:xfrm>
        </p:grpSpPr>
        <p:sp>
          <p:nvSpPr>
            <p:cNvPr id="24" name="Google Shape;24;p2"/>
            <p:cNvSpPr/>
            <p:nvPr/>
          </p:nvSpPr>
          <p:spPr>
            <a:xfrm>
              <a:off x="244500" y="3290400"/>
              <a:ext cx="1440000" cy="1440000"/>
            </a:xfrm>
            <a:prstGeom prst="blockArc">
              <a:avLst>
                <a:gd name="adj1" fmla="val 10800000"/>
                <a:gd name="adj2" fmla="val 21563330"/>
                <a:gd name="adj3" fmla="val 29004"/>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1271613" y="3287175"/>
              <a:ext cx="1440000" cy="1440000"/>
            </a:xfrm>
            <a:prstGeom prst="blockArc">
              <a:avLst>
                <a:gd name="adj1" fmla="val 10800000"/>
                <a:gd name="adj2" fmla="val 21563330"/>
                <a:gd name="adj3" fmla="val 29004"/>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 name="Google Shape;26;p2"/>
          <p:cNvSpPr/>
          <p:nvPr/>
        </p:nvSpPr>
        <p:spPr>
          <a:xfrm>
            <a:off x="134975" y="4512375"/>
            <a:ext cx="1386300" cy="1386300"/>
          </a:xfrm>
          <a:prstGeom prst="blockArc">
            <a:avLst>
              <a:gd name="adj1" fmla="val 10800000"/>
              <a:gd name="adj2" fmla="val 21523942"/>
              <a:gd name="adj3" fmla="val 778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7452680" y="409110"/>
            <a:ext cx="1710744" cy="396583"/>
          </a:xfrm>
          <a:custGeom>
            <a:avLst/>
            <a:gdLst/>
            <a:ahLst/>
            <a:cxnLst/>
            <a:rect l="l" t="t" r="r" b="b"/>
            <a:pathLst>
              <a:path w="108395" h="25128" extrusionOk="0">
                <a:moveTo>
                  <a:pt x="1" y="1"/>
                </a:moveTo>
                <a:lnTo>
                  <a:pt x="1" y="6787"/>
                </a:lnTo>
                <a:cubicBezTo>
                  <a:pt x="7520" y="6787"/>
                  <a:pt x="11372" y="10638"/>
                  <a:pt x="15590" y="15040"/>
                </a:cubicBezTo>
                <a:cubicBezTo>
                  <a:pt x="20176" y="19809"/>
                  <a:pt x="25494" y="25128"/>
                  <a:pt x="35949" y="25128"/>
                </a:cubicBezTo>
                <a:cubicBezTo>
                  <a:pt x="46403" y="25128"/>
                  <a:pt x="51905" y="19809"/>
                  <a:pt x="56490" y="15040"/>
                </a:cubicBezTo>
                <a:cubicBezTo>
                  <a:pt x="60892" y="10638"/>
                  <a:pt x="64560" y="6787"/>
                  <a:pt x="72080" y="6787"/>
                </a:cubicBezTo>
                <a:cubicBezTo>
                  <a:pt x="79783" y="6787"/>
                  <a:pt x="83451" y="10638"/>
                  <a:pt x="87670" y="15040"/>
                </a:cubicBezTo>
                <a:cubicBezTo>
                  <a:pt x="92438" y="19809"/>
                  <a:pt x="97757" y="25128"/>
                  <a:pt x="108212" y="25128"/>
                </a:cubicBezTo>
                <a:lnTo>
                  <a:pt x="108395" y="18342"/>
                </a:lnTo>
                <a:cubicBezTo>
                  <a:pt x="100875" y="18342"/>
                  <a:pt x="97207" y="14490"/>
                  <a:pt x="92805" y="10088"/>
                </a:cubicBezTo>
                <a:cubicBezTo>
                  <a:pt x="88220" y="5320"/>
                  <a:pt x="82901" y="1"/>
                  <a:pt x="72264" y="1"/>
                </a:cubicBezTo>
                <a:cubicBezTo>
                  <a:pt x="61809" y="1"/>
                  <a:pt x="56490" y="5320"/>
                  <a:pt x="51722" y="10088"/>
                </a:cubicBezTo>
                <a:cubicBezTo>
                  <a:pt x="47503" y="14490"/>
                  <a:pt x="43652" y="18342"/>
                  <a:pt x="36132" y="18342"/>
                </a:cubicBezTo>
                <a:cubicBezTo>
                  <a:pt x="28429" y="18342"/>
                  <a:pt x="24761" y="14490"/>
                  <a:pt x="20542" y="10088"/>
                </a:cubicBezTo>
                <a:cubicBezTo>
                  <a:pt x="15774" y="5320"/>
                  <a:pt x="10455" y="1"/>
                  <a:pt x="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8" name="Google Shape;28;p2"/>
          <p:cNvGrpSpPr/>
          <p:nvPr/>
        </p:nvGrpSpPr>
        <p:grpSpPr>
          <a:xfrm>
            <a:off x="375742" y="1935575"/>
            <a:ext cx="674946" cy="1136650"/>
            <a:chOff x="1938792" y="-2110325"/>
            <a:chExt cx="674946" cy="1136650"/>
          </a:xfrm>
        </p:grpSpPr>
        <p:sp>
          <p:nvSpPr>
            <p:cNvPr id="29" name="Google Shape;29;p2"/>
            <p:cNvSpPr/>
            <p:nvPr/>
          </p:nvSpPr>
          <p:spPr>
            <a:xfrm rot="10800000">
              <a:off x="1938792" y="-2110325"/>
              <a:ext cx="227100" cy="226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rot="10800000">
              <a:off x="2386638" y="-2110325"/>
              <a:ext cx="227100" cy="226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rot="10800000">
              <a:off x="1938792" y="-1655400"/>
              <a:ext cx="227100" cy="226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rot="10800000">
              <a:off x="2386638" y="-1655400"/>
              <a:ext cx="227100" cy="226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rot="10800000">
              <a:off x="1938792" y="-1200475"/>
              <a:ext cx="227100" cy="226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rot="10800000">
              <a:off x="2386638" y="-1200475"/>
              <a:ext cx="227100" cy="226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 name="Google Shape;35;p2"/>
          <p:cNvSpPr/>
          <p:nvPr/>
        </p:nvSpPr>
        <p:spPr>
          <a:xfrm rot="10800000">
            <a:off x="3258475" y="-704423"/>
            <a:ext cx="1385400" cy="1385400"/>
          </a:xfrm>
          <a:prstGeom prst="blockArc">
            <a:avLst>
              <a:gd name="adj1" fmla="val 10800000"/>
              <a:gd name="adj2" fmla="val 21523942"/>
              <a:gd name="adj3" fmla="val 778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2784555" y="4473185"/>
            <a:ext cx="1710744" cy="396583"/>
          </a:xfrm>
          <a:custGeom>
            <a:avLst/>
            <a:gdLst/>
            <a:ahLst/>
            <a:cxnLst/>
            <a:rect l="l" t="t" r="r" b="b"/>
            <a:pathLst>
              <a:path w="108395" h="25128" extrusionOk="0">
                <a:moveTo>
                  <a:pt x="1" y="1"/>
                </a:moveTo>
                <a:lnTo>
                  <a:pt x="1" y="6787"/>
                </a:lnTo>
                <a:cubicBezTo>
                  <a:pt x="7520" y="6787"/>
                  <a:pt x="11372" y="10638"/>
                  <a:pt x="15590" y="15040"/>
                </a:cubicBezTo>
                <a:cubicBezTo>
                  <a:pt x="20176" y="19809"/>
                  <a:pt x="25494" y="25128"/>
                  <a:pt x="35949" y="25128"/>
                </a:cubicBezTo>
                <a:cubicBezTo>
                  <a:pt x="46403" y="25128"/>
                  <a:pt x="51905" y="19809"/>
                  <a:pt x="56490" y="15040"/>
                </a:cubicBezTo>
                <a:cubicBezTo>
                  <a:pt x="60892" y="10638"/>
                  <a:pt x="64560" y="6787"/>
                  <a:pt x="72080" y="6787"/>
                </a:cubicBezTo>
                <a:cubicBezTo>
                  <a:pt x="79783" y="6787"/>
                  <a:pt x="83451" y="10638"/>
                  <a:pt x="87670" y="15040"/>
                </a:cubicBezTo>
                <a:cubicBezTo>
                  <a:pt x="92438" y="19809"/>
                  <a:pt x="97757" y="25128"/>
                  <a:pt x="108212" y="25128"/>
                </a:cubicBezTo>
                <a:lnTo>
                  <a:pt x="108395" y="18342"/>
                </a:lnTo>
                <a:cubicBezTo>
                  <a:pt x="100875" y="18342"/>
                  <a:pt x="97207" y="14490"/>
                  <a:pt x="92805" y="10088"/>
                </a:cubicBezTo>
                <a:cubicBezTo>
                  <a:pt x="88220" y="5320"/>
                  <a:pt x="82901" y="1"/>
                  <a:pt x="72264" y="1"/>
                </a:cubicBezTo>
                <a:cubicBezTo>
                  <a:pt x="61809" y="1"/>
                  <a:pt x="56490" y="5320"/>
                  <a:pt x="51722" y="10088"/>
                </a:cubicBezTo>
                <a:cubicBezTo>
                  <a:pt x="47503" y="14490"/>
                  <a:pt x="43652" y="18342"/>
                  <a:pt x="36132" y="18342"/>
                </a:cubicBezTo>
                <a:cubicBezTo>
                  <a:pt x="28429" y="18342"/>
                  <a:pt x="24761" y="14490"/>
                  <a:pt x="20542" y="10088"/>
                </a:cubicBezTo>
                <a:cubicBezTo>
                  <a:pt x="15774" y="5320"/>
                  <a:pt x="10455" y="1"/>
                  <a:pt x="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txBox="1">
            <a:spLocks noGrp="1"/>
          </p:cNvSpPr>
          <p:nvPr>
            <p:ph type="ctrTitle"/>
          </p:nvPr>
        </p:nvSpPr>
        <p:spPr>
          <a:xfrm>
            <a:off x="1924050" y="1558313"/>
            <a:ext cx="5295900" cy="1714500"/>
          </a:xfrm>
          <a:prstGeom prst="rect">
            <a:avLst/>
          </a:prstGeom>
        </p:spPr>
        <p:txBody>
          <a:bodyPr spcFirstLastPara="1" wrap="square" lIns="91425" tIns="91425" rIns="91425" bIns="91425" anchor="ctr" anchorCtr="0">
            <a:noAutofit/>
          </a:bodyPr>
          <a:lstStyle>
            <a:lvl1pPr lvl="0" algn="ctr">
              <a:lnSpc>
                <a:spcPct val="90000"/>
              </a:lnSpc>
              <a:spcBef>
                <a:spcPts val="0"/>
              </a:spcBef>
              <a:spcAft>
                <a:spcPts val="0"/>
              </a:spcAft>
              <a:buClr>
                <a:srgbClr val="191919"/>
              </a:buClr>
              <a:buSzPts val="5200"/>
              <a:buNone/>
              <a:defRPr sz="6000">
                <a:latin typeface="Playfair Display Black"/>
                <a:ea typeface="Playfair Display Black"/>
                <a:cs typeface="Playfair Display Black"/>
                <a:sym typeface="Playfair Display Black"/>
              </a:defRPr>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38" name="Google Shape;38;p2"/>
          <p:cNvSpPr txBox="1">
            <a:spLocks noGrp="1"/>
          </p:cNvSpPr>
          <p:nvPr>
            <p:ph type="subTitle" idx="1"/>
          </p:nvPr>
        </p:nvSpPr>
        <p:spPr>
          <a:xfrm>
            <a:off x="1924050" y="3371196"/>
            <a:ext cx="5295900" cy="253200"/>
          </a:xfrm>
          <a:prstGeom prst="rect">
            <a:avLst/>
          </a:prstGeom>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400"/>
              <a:buNone/>
              <a:defRPr sz="1600">
                <a:latin typeface="Nunito"/>
                <a:ea typeface="Nunito"/>
                <a:cs typeface="Nunito"/>
                <a:sym typeface="Nunito"/>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90"/>
        <p:cNvGrpSpPr/>
        <p:nvPr/>
      </p:nvGrpSpPr>
      <p:grpSpPr>
        <a:xfrm>
          <a:off x="0" y="0"/>
          <a:ext cx="0" cy="0"/>
          <a:chOff x="0" y="0"/>
          <a:chExt cx="0" cy="0"/>
        </a:xfrm>
      </p:grpSpPr>
      <p:sp>
        <p:nvSpPr>
          <p:cNvPr id="91" name="Google Shape;91;p5"/>
          <p:cNvSpPr/>
          <p:nvPr/>
        </p:nvSpPr>
        <p:spPr>
          <a:xfrm>
            <a:off x="-828562" y="2049325"/>
            <a:ext cx="1440000" cy="14130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5"/>
          <p:cNvSpPr/>
          <p:nvPr/>
        </p:nvSpPr>
        <p:spPr>
          <a:xfrm>
            <a:off x="8388625" y="3757188"/>
            <a:ext cx="1386300" cy="13863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5"/>
          <p:cNvSpPr/>
          <p:nvPr/>
        </p:nvSpPr>
        <p:spPr>
          <a:xfrm rot="5400000">
            <a:off x="4202100" y="4604000"/>
            <a:ext cx="2045400" cy="2045400"/>
          </a:xfrm>
          <a:prstGeom prst="pie">
            <a:avLst>
              <a:gd name="adj1" fmla="val 5400921"/>
              <a:gd name="adj2" fmla="val 16207187"/>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4" name="Google Shape;94;p5"/>
          <p:cNvGrpSpPr/>
          <p:nvPr/>
        </p:nvGrpSpPr>
        <p:grpSpPr>
          <a:xfrm>
            <a:off x="-12" y="4775825"/>
            <a:ext cx="2467113" cy="1443225"/>
            <a:chOff x="244500" y="3287175"/>
            <a:chExt cx="2467113" cy="1443225"/>
          </a:xfrm>
        </p:grpSpPr>
        <p:sp>
          <p:nvSpPr>
            <p:cNvPr id="95" name="Google Shape;95;p5"/>
            <p:cNvSpPr/>
            <p:nvPr/>
          </p:nvSpPr>
          <p:spPr>
            <a:xfrm>
              <a:off x="244500" y="3290400"/>
              <a:ext cx="1440000" cy="1440000"/>
            </a:xfrm>
            <a:prstGeom prst="blockArc">
              <a:avLst>
                <a:gd name="adj1" fmla="val 10800000"/>
                <a:gd name="adj2" fmla="val 21563330"/>
                <a:gd name="adj3" fmla="val 29004"/>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5"/>
            <p:cNvSpPr/>
            <p:nvPr/>
          </p:nvSpPr>
          <p:spPr>
            <a:xfrm>
              <a:off x="1271613" y="3287175"/>
              <a:ext cx="1440000" cy="1440000"/>
            </a:xfrm>
            <a:prstGeom prst="blockArc">
              <a:avLst>
                <a:gd name="adj1" fmla="val 10800000"/>
                <a:gd name="adj2" fmla="val 21563330"/>
                <a:gd name="adj3" fmla="val 29004"/>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7" name="Google Shape;97;p5"/>
          <p:cNvSpPr/>
          <p:nvPr/>
        </p:nvSpPr>
        <p:spPr>
          <a:xfrm>
            <a:off x="7897675" y="1364750"/>
            <a:ext cx="2045400" cy="2045400"/>
          </a:xfrm>
          <a:prstGeom prst="pie">
            <a:avLst>
              <a:gd name="adj1" fmla="val 10794810"/>
              <a:gd name="adj2" fmla="val 7742"/>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8" name="Google Shape;98;p5"/>
          <p:cNvGrpSpPr/>
          <p:nvPr/>
        </p:nvGrpSpPr>
        <p:grpSpPr>
          <a:xfrm>
            <a:off x="8058042" y="1511425"/>
            <a:ext cx="674946" cy="1136650"/>
            <a:chOff x="1938792" y="-2110325"/>
            <a:chExt cx="674946" cy="1136650"/>
          </a:xfrm>
        </p:grpSpPr>
        <p:sp>
          <p:nvSpPr>
            <p:cNvPr id="99" name="Google Shape;99;p5"/>
            <p:cNvSpPr/>
            <p:nvPr/>
          </p:nvSpPr>
          <p:spPr>
            <a:xfrm rot="10800000">
              <a:off x="1938792" y="-2110325"/>
              <a:ext cx="227100" cy="226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5"/>
            <p:cNvSpPr/>
            <p:nvPr/>
          </p:nvSpPr>
          <p:spPr>
            <a:xfrm rot="10800000">
              <a:off x="2386638" y="-2110325"/>
              <a:ext cx="227100" cy="226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5"/>
            <p:cNvSpPr/>
            <p:nvPr/>
          </p:nvSpPr>
          <p:spPr>
            <a:xfrm rot="10800000">
              <a:off x="1938792" y="-1655400"/>
              <a:ext cx="227100" cy="226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5"/>
            <p:cNvSpPr/>
            <p:nvPr/>
          </p:nvSpPr>
          <p:spPr>
            <a:xfrm rot="10800000">
              <a:off x="2386638" y="-1655400"/>
              <a:ext cx="227100" cy="226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5"/>
            <p:cNvSpPr/>
            <p:nvPr/>
          </p:nvSpPr>
          <p:spPr>
            <a:xfrm rot="10800000">
              <a:off x="1938792" y="-1200475"/>
              <a:ext cx="227100" cy="226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5"/>
            <p:cNvSpPr/>
            <p:nvPr/>
          </p:nvSpPr>
          <p:spPr>
            <a:xfrm rot="10800000">
              <a:off x="2386638" y="-1200475"/>
              <a:ext cx="227100" cy="226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5" name="Google Shape;105;p5"/>
          <p:cNvSpPr/>
          <p:nvPr/>
        </p:nvSpPr>
        <p:spPr>
          <a:xfrm>
            <a:off x="8430778" y="142910"/>
            <a:ext cx="1710744" cy="396583"/>
          </a:xfrm>
          <a:custGeom>
            <a:avLst/>
            <a:gdLst/>
            <a:ahLst/>
            <a:cxnLst/>
            <a:rect l="l" t="t" r="r" b="b"/>
            <a:pathLst>
              <a:path w="108395" h="25128" extrusionOk="0">
                <a:moveTo>
                  <a:pt x="1" y="1"/>
                </a:moveTo>
                <a:lnTo>
                  <a:pt x="1" y="6787"/>
                </a:lnTo>
                <a:cubicBezTo>
                  <a:pt x="7520" y="6787"/>
                  <a:pt x="11372" y="10638"/>
                  <a:pt x="15590" y="15040"/>
                </a:cubicBezTo>
                <a:cubicBezTo>
                  <a:pt x="20176" y="19809"/>
                  <a:pt x="25494" y="25128"/>
                  <a:pt x="35949" y="25128"/>
                </a:cubicBezTo>
                <a:cubicBezTo>
                  <a:pt x="46403" y="25128"/>
                  <a:pt x="51905" y="19809"/>
                  <a:pt x="56490" y="15040"/>
                </a:cubicBezTo>
                <a:cubicBezTo>
                  <a:pt x="60892" y="10638"/>
                  <a:pt x="64560" y="6787"/>
                  <a:pt x="72080" y="6787"/>
                </a:cubicBezTo>
                <a:cubicBezTo>
                  <a:pt x="79783" y="6787"/>
                  <a:pt x="83451" y="10638"/>
                  <a:pt x="87670" y="15040"/>
                </a:cubicBezTo>
                <a:cubicBezTo>
                  <a:pt x="92438" y="19809"/>
                  <a:pt x="97757" y="25128"/>
                  <a:pt x="108212" y="25128"/>
                </a:cubicBezTo>
                <a:lnTo>
                  <a:pt x="108395" y="18342"/>
                </a:lnTo>
                <a:cubicBezTo>
                  <a:pt x="100875" y="18342"/>
                  <a:pt x="97207" y="14490"/>
                  <a:pt x="92805" y="10088"/>
                </a:cubicBezTo>
                <a:cubicBezTo>
                  <a:pt x="88220" y="5320"/>
                  <a:pt x="82901" y="1"/>
                  <a:pt x="72264" y="1"/>
                </a:cubicBezTo>
                <a:cubicBezTo>
                  <a:pt x="61809" y="1"/>
                  <a:pt x="56490" y="5320"/>
                  <a:pt x="51722" y="10088"/>
                </a:cubicBezTo>
                <a:cubicBezTo>
                  <a:pt x="47503" y="14490"/>
                  <a:pt x="43652" y="18342"/>
                  <a:pt x="36132" y="18342"/>
                </a:cubicBezTo>
                <a:cubicBezTo>
                  <a:pt x="28429" y="18342"/>
                  <a:pt x="24761" y="14490"/>
                  <a:pt x="20542" y="10088"/>
                </a:cubicBezTo>
                <a:cubicBezTo>
                  <a:pt x="15774" y="5320"/>
                  <a:pt x="10455" y="1"/>
                  <a:pt x="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5"/>
          <p:cNvSpPr/>
          <p:nvPr/>
        </p:nvSpPr>
        <p:spPr>
          <a:xfrm>
            <a:off x="-607262" y="-650438"/>
            <a:ext cx="1386300" cy="1386300"/>
          </a:xfrm>
          <a:prstGeom prst="blockArc">
            <a:avLst>
              <a:gd name="adj1" fmla="val 10800000"/>
              <a:gd name="adj2" fmla="val 10762682"/>
              <a:gd name="adj3" fmla="val 8097"/>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5"/>
          <p:cNvSpPr/>
          <p:nvPr/>
        </p:nvSpPr>
        <p:spPr>
          <a:xfrm>
            <a:off x="7715225" y="4514638"/>
            <a:ext cx="1386300" cy="1386300"/>
          </a:xfrm>
          <a:prstGeom prst="blockArc">
            <a:avLst>
              <a:gd name="adj1" fmla="val 10800000"/>
              <a:gd name="adj2" fmla="val 21523942"/>
              <a:gd name="adj3" fmla="val 778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8" name="Google Shape;108;p5"/>
          <p:cNvGrpSpPr/>
          <p:nvPr/>
        </p:nvGrpSpPr>
        <p:grpSpPr>
          <a:xfrm rot="10800000">
            <a:off x="5935862" y="-691605"/>
            <a:ext cx="2251290" cy="1136627"/>
            <a:chOff x="4105425" y="1955500"/>
            <a:chExt cx="2745811" cy="1386300"/>
          </a:xfrm>
        </p:grpSpPr>
        <p:sp>
          <p:nvSpPr>
            <p:cNvPr id="109" name="Google Shape;109;p5"/>
            <p:cNvSpPr/>
            <p:nvPr/>
          </p:nvSpPr>
          <p:spPr>
            <a:xfrm>
              <a:off x="4105425" y="1955500"/>
              <a:ext cx="1386300" cy="1386300"/>
            </a:xfrm>
            <a:prstGeom prst="round2SameRect">
              <a:avLst>
                <a:gd name="adj1" fmla="val 50000"/>
                <a:gd name="adj2" fmla="val 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5"/>
            <p:cNvSpPr/>
            <p:nvPr/>
          </p:nvSpPr>
          <p:spPr>
            <a:xfrm>
              <a:off x="5464936" y="1955500"/>
              <a:ext cx="1386300" cy="1386300"/>
            </a:xfrm>
            <a:prstGeom prst="round2SameRect">
              <a:avLst>
                <a:gd name="adj1" fmla="val 50000"/>
                <a:gd name="adj2" fmla="val 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1" name="Google Shape;111;p5"/>
          <p:cNvSpPr txBox="1">
            <a:spLocks noGrp="1"/>
          </p:cNvSpPr>
          <p:nvPr>
            <p:ph type="subTitle" idx="1"/>
          </p:nvPr>
        </p:nvSpPr>
        <p:spPr>
          <a:xfrm>
            <a:off x="716114" y="2762951"/>
            <a:ext cx="3345300" cy="4701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SzPts val="2500"/>
              <a:buFont typeface="Bebas Neue"/>
              <a:buNone/>
              <a:defRPr sz="2300">
                <a:latin typeface="Playfair Display Black"/>
                <a:ea typeface="Playfair Display Black"/>
                <a:cs typeface="Playfair Display Black"/>
                <a:sym typeface="Playfair Display Black"/>
              </a:defRPr>
            </a:lvl1pPr>
            <a:lvl2pPr lvl="1" algn="ctr">
              <a:lnSpc>
                <a:spcPct val="100000"/>
              </a:lnSpc>
              <a:spcBef>
                <a:spcPts val="0"/>
              </a:spcBef>
              <a:spcAft>
                <a:spcPts val="0"/>
              </a:spcAft>
              <a:buSzPts val="2500"/>
              <a:buFont typeface="Bebas Neue"/>
              <a:buNone/>
              <a:defRPr sz="2500">
                <a:latin typeface="Bebas Neue"/>
                <a:ea typeface="Bebas Neue"/>
                <a:cs typeface="Bebas Neue"/>
                <a:sym typeface="Bebas Neue"/>
              </a:defRPr>
            </a:lvl2pPr>
            <a:lvl3pPr lvl="2" algn="ctr">
              <a:lnSpc>
                <a:spcPct val="100000"/>
              </a:lnSpc>
              <a:spcBef>
                <a:spcPts val="0"/>
              </a:spcBef>
              <a:spcAft>
                <a:spcPts val="0"/>
              </a:spcAft>
              <a:buSzPts val="2500"/>
              <a:buFont typeface="Bebas Neue"/>
              <a:buNone/>
              <a:defRPr sz="2500">
                <a:latin typeface="Bebas Neue"/>
                <a:ea typeface="Bebas Neue"/>
                <a:cs typeface="Bebas Neue"/>
                <a:sym typeface="Bebas Neue"/>
              </a:defRPr>
            </a:lvl3pPr>
            <a:lvl4pPr lvl="3" algn="ctr">
              <a:lnSpc>
                <a:spcPct val="100000"/>
              </a:lnSpc>
              <a:spcBef>
                <a:spcPts val="0"/>
              </a:spcBef>
              <a:spcAft>
                <a:spcPts val="0"/>
              </a:spcAft>
              <a:buSzPts val="2500"/>
              <a:buFont typeface="Bebas Neue"/>
              <a:buNone/>
              <a:defRPr sz="2500">
                <a:latin typeface="Bebas Neue"/>
                <a:ea typeface="Bebas Neue"/>
                <a:cs typeface="Bebas Neue"/>
                <a:sym typeface="Bebas Neue"/>
              </a:defRPr>
            </a:lvl4pPr>
            <a:lvl5pPr lvl="4" algn="ctr">
              <a:lnSpc>
                <a:spcPct val="100000"/>
              </a:lnSpc>
              <a:spcBef>
                <a:spcPts val="0"/>
              </a:spcBef>
              <a:spcAft>
                <a:spcPts val="0"/>
              </a:spcAft>
              <a:buSzPts val="2500"/>
              <a:buFont typeface="Bebas Neue"/>
              <a:buNone/>
              <a:defRPr sz="2500">
                <a:latin typeface="Bebas Neue"/>
                <a:ea typeface="Bebas Neue"/>
                <a:cs typeface="Bebas Neue"/>
                <a:sym typeface="Bebas Neue"/>
              </a:defRPr>
            </a:lvl5pPr>
            <a:lvl6pPr lvl="5" algn="ctr">
              <a:lnSpc>
                <a:spcPct val="100000"/>
              </a:lnSpc>
              <a:spcBef>
                <a:spcPts val="0"/>
              </a:spcBef>
              <a:spcAft>
                <a:spcPts val="0"/>
              </a:spcAft>
              <a:buSzPts val="2500"/>
              <a:buFont typeface="Bebas Neue"/>
              <a:buNone/>
              <a:defRPr sz="2500">
                <a:latin typeface="Bebas Neue"/>
                <a:ea typeface="Bebas Neue"/>
                <a:cs typeface="Bebas Neue"/>
                <a:sym typeface="Bebas Neue"/>
              </a:defRPr>
            </a:lvl6pPr>
            <a:lvl7pPr lvl="6" algn="ctr">
              <a:lnSpc>
                <a:spcPct val="100000"/>
              </a:lnSpc>
              <a:spcBef>
                <a:spcPts val="0"/>
              </a:spcBef>
              <a:spcAft>
                <a:spcPts val="0"/>
              </a:spcAft>
              <a:buSzPts val="2500"/>
              <a:buFont typeface="Bebas Neue"/>
              <a:buNone/>
              <a:defRPr sz="2500">
                <a:latin typeface="Bebas Neue"/>
                <a:ea typeface="Bebas Neue"/>
                <a:cs typeface="Bebas Neue"/>
                <a:sym typeface="Bebas Neue"/>
              </a:defRPr>
            </a:lvl7pPr>
            <a:lvl8pPr lvl="7" algn="ctr">
              <a:lnSpc>
                <a:spcPct val="100000"/>
              </a:lnSpc>
              <a:spcBef>
                <a:spcPts val="0"/>
              </a:spcBef>
              <a:spcAft>
                <a:spcPts val="0"/>
              </a:spcAft>
              <a:buSzPts val="2500"/>
              <a:buFont typeface="Bebas Neue"/>
              <a:buNone/>
              <a:defRPr sz="2500">
                <a:latin typeface="Bebas Neue"/>
                <a:ea typeface="Bebas Neue"/>
                <a:cs typeface="Bebas Neue"/>
                <a:sym typeface="Bebas Neue"/>
              </a:defRPr>
            </a:lvl8pPr>
            <a:lvl9pPr lvl="8" algn="ctr">
              <a:lnSpc>
                <a:spcPct val="100000"/>
              </a:lnSpc>
              <a:spcBef>
                <a:spcPts val="0"/>
              </a:spcBef>
              <a:spcAft>
                <a:spcPts val="0"/>
              </a:spcAft>
              <a:buSzPts val="2500"/>
              <a:buFont typeface="Bebas Neue"/>
              <a:buNone/>
              <a:defRPr sz="2500">
                <a:latin typeface="Bebas Neue"/>
                <a:ea typeface="Bebas Neue"/>
                <a:cs typeface="Bebas Neue"/>
                <a:sym typeface="Bebas Neue"/>
              </a:defRPr>
            </a:lvl9pPr>
          </a:lstStyle>
          <a:p>
            <a:endParaRPr/>
          </a:p>
        </p:txBody>
      </p:sp>
      <p:sp>
        <p:nvSpPr>
          <p:cNvPr id="112" name="Google Shape;112;p5"/>
          <p:cNvSpPr txBox="1">
            <a:spLocks noGrp="1"/>
          </p:cNvSpPr>
          <p:nvPr>
            <p:ph type="subTitle" idx="2"/>
          </p:nvPr>
        </p:nvSpPr>
        <p:spPr>
          <a:xfrm>
            <a:off x="4552368" y="2762951"/>
            <a:ext cx="3345300" cy="4701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2500"/>
              <a:buFont typeface="Bebas Neue"/>
              <a:buNone/>
              <a:defRPr sz="2300">
                <a:latin typeface="Playfair Display Black"/>
                <a:ea typeface="Playfair Display Black"/>
                <a:cs typeface="Playfair Display Black"/>
                <a:sym typeface="Playfair Display Black"/>
              </a:defRPr>
            </a:lvl1pPr>
            <a:lvl2pPr lvl="1" algn="ctr" rtl="0">
              <a:lnSpc>
                <a:spcPct val="100000"/>
              </a:lnSpc>
              <a:spcBef>
                <a:spcPts val="0"/>
              </a:spcBef>
              <a:spcAft>
                <a:spcPts val="0"/>
              </a:spcAft>
              <a:buSzPts val="2500"/>
              <a:buFont typeface="Bebas Neue"/>
              <a:buNone/>
              <a:defRPr sz="2500">
                <a:latin typeface="Bebas Neue"/>
                <a:ea typeface="Bebas Neue"/>
                <a:cs typeface="Bebas Neue"/>
                <a:sym typeface="Bebas Neue"/>
              </a:defRPr>
            </a:lvl2pPr>
            <a:lvl3pPr lvl="2" algn="ctr" rtl="0">
              <a:lnSpc>
                <a:spcPct val="100000"/>
              </a:lnSpc>
              <a:spcBef>
                <a:spcPts val="0"/>
              </a:spcBef>
              <a:spcAft>
                <a:spcPts val="0"/>
              </a:spcAft>
              <a:buSzPts val="2500"/>
              <a:buFont typeface="Bebas Neue"/>
              <a:buNone/>
              <a:defRPr sz="2500">
                <a:latin typeface="Bebas Neue"/>
                <a:ea typeface="Bebas Neue"/>
                <a:cs typeface="Bebas Neue"/>
                <a:sym typeface="Bebas Neue"/>
              </a:defRPr>
            </a:lvl3pPr>
            <a:lvl4pPr lvl="3" algn="ctr" rtl="0">
              <a:lnSpc>
                <a:spcPct val="100000"/>
              </a:lnSpc>
              <a:spcBef>
                <a:spcPts val="0"/>
              </a:spcBef>
              <a:spcAft>
                <a:spcPts val="0"/>
              </a:spcAft>
              <a:buSzPts val="2500"/>
              <a:buFont typeface="Bebas Neue"/>
              <a:buNone/>
              <a:defRPr sz="2500">
                <a:latin typeface="Bebas Neue"/>
                <a:ea typeface="Bebas Neue"/>
                <a:cs typeface="Bebas Neue"/>
                <a:sym typeface="Bebas Neue"/>
              </a:defRPr>
            </a:lvl4pPr>
            <a:lvl5pPr lvl="4" algn="ctr" rtl="0">
              <a:lnSpc>
                <a:spcPct val="100000"/>
              </a:lnSpc>
              <a:spcBef>
                <a:spcPts val="0"/>
              </a:spcBef>
              <a:spcAft>
                <a:spcPts val="0"/>
              </a:spcAft>
              <a:buSzPts val="2500"/>
              <a:buFont typeface="Bebas Neue"/>
              <a:buNone/>
              <a:defRPr sz="2500">
                <a:latin typeface="Bebas Neue"/>
                <a:ea typeface="Bebas Neue"/>
                <a:cs typeface="Bebas Neue"/>
                <a:sym typeface="Bebas Neue"/>
              </a:defRPr>
            </a:lvl5pPr>
            <a:lvl6pPr lvl="5" algn="ctr" rtl="0">
              <a:lnSpc>
                <a:spcPct val="100000"/>
              </a:lnSpc>
              <a:spcBef>
                <a:spcPts val="0"/>
              </a:spcBef>
              <a:spcAft>
                <a:spcPts val="0"/>
              </a:spcAft>
              <a:buSzPts val="2500"/>
              <a:buFont typeface="Bebas Neue"/>
              <a:buNone/>
              <a:defRPr sz="2500">
                <a:latin typeface="Bebas Neue"/>
                <a:ea typeface="Bebas Neue"/>
                <a:cs typeface="Bebas Neue"/>
                <a:sym typeface="Bebas Neue"/>
              </a:defRPr>
            </a:lvl6pPr>
            <a:lvl7pPr lvl="6" algn="ctr" rtl="0">
              <a:lnSpc>
                <a:spcPct val="100000"/>
              </a:lnSpc>
              <a:spcBef>
                <a:spcPts val="0"/>
              </a:spcBef>
              <a:spcAft>
                <a:spcPts val="0"/>
              </a:spcAft>
              <a:buSzPts val="2500"/>
              <a:buFont typeface="Bebas Neue"/>
              <a:buNone/>
              <a:defRPr sz="2500">
                <a:latin typeface="Bebas Neue"/>
                <a:ea typeface="Bebas Neue"/>
                <a:cs typeface="Bebas Neue"/>
                <a:sym typeface="Bebas Neue"/>
              </a:defRPr>
            </a:lvl7pPr>
            <a:lvl8pPr lvl="7" algn="ctr" rtl="0">
              <a:lnSpc>
                <a:spcPct val="100000"/>
              </a:lnSpc>
              <a:spcBef>
                <a:spcPts val="0"/>
              </a:spcBef>
              <a:spcAft>
                <a:spcPts val="0"/>
              </a:spcAft>
              <a:buSzPts val="2500"/>
              <a:buFont typeface="Bebas Neue"/>
              <a:buNone/>
              <a:defRPr sz="2500">
                <a:latin typeface="Bebas Neue"/>
                <a:ea typeface="Bebas Neue"/>
                <a:cs typeface="Bebas Neue"/>
                <a:sym typeface="Bebas Neue"/>
              </a:defRPr>
            </a:lvl8pPr>
            <a:lvl9pPr lvl="8" algn="ctr" rtl="0">
              <a:lnSpc>
                <a:spcPct val="100000"/>
              </a:lnSpc>
              <a:spcBef>
                <a:spcPts val="0"/>
              </a:spcBef>
              <a:spcAft>
                <a:spcPts val="0"/>
              </a:spcAft>
              <a:buSzPts val="2500"/>
              <a:buFont typeface="Bebas Neue"/>
              <a:buNone/>
              <a:defRPr sz="2500">
                <a:latin typeface="Bebas Neue"/>
                <a:ea typeface="Bebas Neue"/>
                <a:cs typeface="Bebas Neue"/>
                <a:sym typeface="Bebas Neue"/>
              </a:defRPr>
            </a:lvl9pPr>
          </a:lstStyle>
          <a:p>
            <a:endParaRPr/>
          </a:p>
        </p:txBody>
      </p:sp>
      <p:sp>
        <p:nvSpPr>
          <p:cNvPr id="113" name="Google Shape;113;p5"/>
          <p:cNvSpPr txBox="1">
            <a:spLocks noGrp="1"/>
          </p:cNvSpPr>
          <p:nvPr>
            <p:ph type="subTitle" idx="3"/>
          </p:nvPr>
        </p:nvSpPr>
        <p:spPr>
          <a:xfrm>
            <a:off x="716114" y="3221007"/>
            <a:ext cx="3345300" cy="1018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14" name="Google Shape;114;p5"/>
          <p:cNvSpPr txBox="1">
            <a:spLocks noGrp="1"/>
          </p:cNvSpPr>
          <p:nvPr>
            <p:ph type="subTitle" idx="4"/>
          </p:nvPr>
        </p:nvSpPr>
        <p:spPr>
          <a:xfrm>
            <a:off x="4552368" y="3221007"/>
            <a:ext cx="3345300" cy="1018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15" name="Google Shape;115;p5"/>
          <p:cNvSpPr txBox="1">
            <a:spLocks noGrp="1"/>
          </p:cNvSpPr>
          <p:nvPr>
            <p:ph type="title"/>
          </p:nvPr>
        </p:nvSpPr>
        <p:spPr>
          <a:xfrm>
            <a:off x="720000" y="445025"/>
            <a:ext cx="7704000" cy="5727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38"/>
        <p:cNvGrpSpPr/>
        <p:nvPr/>
      </p:nvGrpSpPr>
      <p:grpSpPr>
        <a:xfrm>
          <a:off x="0" y="0"/>
          <a:ext cx="0" cy="0"/>
          <a:chOff x="0" y="0"/>
          <a:chExt cx="0" cy="0"/>
        </a:xfrm>
      </p:grpSpPr>
      <p:sp>
        <p:nvSpPr>
          <p:cNvPr id="139" name="Google Shape;139;p7"/>
          <p:cNvSpPr/>
          <p:nvPr/>
        </p:nvSpPr>
        <p:spPr>
          <a:xfrm>
            <a:off x="5289325" y="4111824"/>
            <a:ext cx="4334100" cy="4334100"/>
          </a:xfrm>
          <a:prstGeom prst="pie">
            <a:avLst>
              <a:gd name="adj1" fmla="val 16235583"/>
              <a:gd name="adj2" fmla="val 3421"/>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7"/>
          <p:cNvSpPr/>
          <p:nvPr/>
        </p:nvSpPr>
        <p:spPr>
          <a:xfrm>
            <a:off x="3493825" y="4388650"/>
            <a:ext cx="2045400" cy="2045400"/>
          </a:xfrm>
          <a:prstGeom prst="pie">
            <a:avLst>
              <a:gd name="adj1" fmla="val 10794810"/>
              <a:gd name="adj2" fmla="val 7742"/>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1" name="Google Shape;141;p7"/>
          <p:cNvGrpSpPr/>
          <p:nvPr/>
        </p:nvGrpSpPr>
        <p:grpSpPr>
          <a:xfrm>
            <a:off x="8466921" y="445014"/>
            <a:ext cx="1156505" cy="2518233"/>
            <a:chOff x="3735450" y="4093700"/>
            <a:chExt cx="1305900" cy="2843533"/>
          </a:xfrm>
        </p:grpSpPr>
        <p:sp>
          <p:nvSpPr>
            <p:cNvPr id="142" name="Google Shape;142;p7"/>
            <p:cNvSpPr/>
            <p:nvPr/>
          </p:nvSpPr>
          <p:spPr>
            <a:xfrm>
              <a:off x="3735450" y="4093700"/>
              <a:ext cx="1305900" cy="13059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7"/>
            <p:cNvSpPr/>
            <p:nvPr/>
          </p:nvSpPr>
          <p:spPr>
            <a:xfrm>
              <a:off x="3735450" y="5631333"/>
              <a:ext cx="1305900" cy="13059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4" name="Google Shape;144;p7"/>
          <p:cNvSpPr/>
          <p:nvPr/>
        </p:nvSpPr>
        <p:spPr>
          <a:xfrm>
            <a:off x="1902564" y="4633686"/>
            <a:ext cx="2045400" cy="2045400"/>
          </a:xfrm>
          <a:prstGeom prst="pie">
            <a:avLst>
              <a:gd name="adj1" fmla="val 5400921"/>
              <a:gd name="adj2" fmla="val 16207187"/>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7"/>
          <p:cNvSpPr/>
          <p:nvPr/>
        </p:nvSpPr>
        <p:spPr>
          <a:xfrm flipH="1">
            <a:off x="8237113" y="4184037"/>
            <a:ext cx="1386300" cy="1386300"/>
          </a:xfrm>
          <a:prstGeom prst="blockArc">
            <a:avLst>
              <a:gd name="adj1" fmla="val 10800000"/>
              <a:gd name="adj2" fmla="val 10762682"/>
              <a:gd name="adj3" fmla="val 8097"/>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6" name="Google Shape;146;p7"/>
          <p:cNvGrpSpPr/>
          <p:nvPr/>
        </p:nvGrpSpPr>
        <p:grpSpPr>
          <a:xfrm>
            <a:off x="7473162" y="-799468"/>
            <a:ext cx="2251290" cy="1136627"/>
            <a:chOff x="4105425" y="1955500"/>
            <a:chExt cx="2745811" cy="1386300"/>
          </a:xfrm>
        </p:grpSpPr>
        <p:sp>
          <p:nvSpPr>
            <p:cNvPr id="147" name="Google Shape;147;p7"/>
            <p:cNvSpPr/>
            <p:nvPr/>
          </p:nvSpPr>
          <p:spPr>
            <a:xfrm>
              <a:off x="4105425" y="1955500"/>
              <a:ext cx="1386300" cy="1386300"/>
            </a:xfrm>
            <a:prstGeom prst="round2SameRect">
              <a:avLst>
                <a:gd name="adj1" fmla="val 50000"/>
                <a:gd name="adj2" fmla="val 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7"/>
            <p:cNvSpPr/>
            <p:nvPr/>
          </p:nvSpPr>
          <p:spPr>
            <a:xfrm>
              <a:off x="5464936" y="1955500"/>
              <a:ext cx="1386300" cy="1386300"/>
            </a:xfrm>
            <a:prstGeom prst="round2SameRect">
              <a:avLst>
                <a:gd name="adj1" fmla="val 50000"/>
                <a:gd name="adj2" fmla="val 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9" name="Google Shape;149;p7"/>
          <p:cNvGrpSpPr/>
          <p:nvPr/>
        </p:nvGrpSpPr>
        <p:grpSpPr>
          <a:xfrm>
            <a:off x="-93961" y="4417638"/>
            <a:ext cx="2467113" cy="1443225"/>
            <a:chOff x="244500" y="3287175"/>
            <a:chExt cx="2467113" cy="1443225"/>
          </a:xfrm>
        </p:grpSpPr>
        <p:sp>
          <p:nvSpPr>
            <p:cNvPr id="150" name="Google Shape;150;p7"/>
            <p:cNvSpPr/>
            <p:nvPr/>
          </p:nvSpPr>
          <p:spPr>
            <a:xfrm>
              <a:off x="244500" y="3290400"/>
              <a:ext cx="1440000" cy="1440000"/>
            </a:xfrm>
            <a:prstGeom prst="blockArc">
              <a:avLst>
                <a:gd name="adj1" fmla="val 10800000"/>
                <a:gd name="adj2" fmla="val 21563330"/>
                <a:gd name="adj3" fmla="val 29004"/>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7"/>
            <p:cNvSpPr/>
            <p:nvPr/>
          </p:nvSpPr>
          <p:spPr>
            <a:xfrm>
              <a:off x="1271613" y="3287175"/>
              <a:ext cx="1440000" cy="1440000"/>
            </a:xfrm>
            <a:prstGeom prst="blockArc">
              <a:avLst>
                <a:gd name="adj1" fmla="val 10800000"/>
                <a:gd name="adj2" fmla="val 21563330"/>
                <a:gd name="adj3" fmla="val 29004"/>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2" name="Google Shape;152;p7"/>
          <p:cNvSpPr/>
          <p:nvPr/>
        </p:nvSpPr>
        <p:spPr>
          <a:xfrm>
            <a:off x="6032805" y="4517285"/>
            <a:ext cx="1710744" cy="396583"/>
          </a:xfrm>
          <a:custGeom>
            <a:avLst/>
            <a:gdLst/>
            <a:ahLst/>
            <a:cxnLst/>
            <a:rect l="l" t="t" r="r" b="b"/>
            <a:pathLst>
              <a:path w="108395" h="25128" extrusionOk="0">
                <a:moveTo>
                  <a:pt x="1" y="1"/>
                </a:moveTo>
                <a:lnTo>
                  <a:pt x="1" y="6787"/>
                </a:lnTo>
                <a:cubicBezTo>
                  <a:pt x="7520" y="6787"/>
                  <a:pt x="11372" y="10638"/>
                  <a:pt x="15590" y="15040"/>
                </a:cubicBezTo>
                <a:cubicBezTo>
                  <a:pt x="20176" y="19809"/>
                  <a:pt x="25494" y="25128"/>
                  <a:pt x="35949" y="25128"/>
                </a:cubicBezTo>
                <a:cubicBezTo>
                  <a:pt x="46403" y="25128"/>
                  <a:pt x="51905" y="19809"/>
                  <a:pt x="56490" y="15040"/>
                </a:cubicBezTo>
                <a:cubicBezTo>
                  <a:pt x="60892" y="10638"/>
                  <a:pt x="64560" y="6787"/>
                  <a:pt x="72080" y="6787"/>
                </a:cubicBezTo>
                <a:cubicBezTo>
                  <a:pt x="79783" y="6787"/>
                  <a:pt x="83451" y="10638"/>
                  <a:pt x="87670" y="15040"/>
                </a:cubicBezTo>
                <a:cubicBezTo>
                  <a:pt x="92438" y="19809"/>
                  <a:pt x="97757" y="25128"/>
                  <a:pt x="108212" y="25128"/>
                </a:cubicBezTo>
                <a:lnTo>
                  <a:pt x="108395" y="18342"/>
                </a:lnTo>
                <a:cubicBezTo>
                  <a:pt x="100875" y="18342"/>
                  <a:pt x="97207" y="14490"/>
                  <a:pt x="92805" y="10088"/>
                </a:cubicBezTo>
                <a:cubicBezTo>
                  <a:pt x="88220" y="5320"/>
                  <a:pt x="82901" y="1"/>
                  <a:pt x="72264" y="1"/>
                </a:cubicBezTo>
                <a:cubicBezTo>
                  <a:pt x="61809" y="1"/>
                  <a:pt x="56490" y="5320"/>
                  <a:pt x="51722" y="10088"/>
                </a:cubicBezTo>
                <a:cubicBezTo>
                  <a:pt x="47503" y="14490"/>
                  <a:pt x="43652" y="18342"/>
                  <a:pt x="36132" y="18342"/>
                </a:cubicBezTo>
                <a:cubicBezTo>
                  <a:pt x="28429" y="18342"/>
                  <a:pt x="24761" y="14490"/>
                  <a:pt x="20542" y="10088"/>
                </a:cubicBezTo>
                <a:cubicBezTo>
                  <a:pt x="15774" y="5320"/>
                  <a:pt x="10455" y="1"/>
                  <a:pt x="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7"/>
          <p:cNvSpPr/>
          <p:nvPr/>
        </p:nvSpPr>
        <p:spPr>
          <a:xfrm rot="10800000">
            <a:off x="-665400" y="-702734"/>
            <a:ext cx="1385400" cy="1385400"/>
          </a:xfrm>
          <a:prstGeom prst="blockArc">
            <a:avLst>
              <a:gd name="adj1" fmla="val 10800000"/>
              <a:gd name="adj2" fmla="val 21523942"/>
              <a:gd name="adj3" fmla="val 778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4" name="Google Shape;154;p7"/>
          <p:cNvGrpSpPr/>
          <p:nvPr/>
        </p:nvGrpSpPr>
        <p:grpSpPr>
          <a:xfrm>
            <a:off x="-247272" y="1703761"/>
            <a:ext cx="674946" cy="1136650"/>
            <a:chOff x="1938792" y="-2110325"/>
            <a:chExt cx="674946" cy="1136650"/>
          </a:xfrm>
        </p:grpSpPr>
        <p:sp>
          <p:nvSpPr>
            <p:cNvPr id="155" name="Google Shape;155;p7"/>
            <p:cNvSpPr/>
            <p:nvPr/>
          </p:nvSpPr>
          <p:spPr>
            <a:xfrm rot="10800000">
              <a:off x="1938792" y="-2110325"/>
              <a:ext cx="227100" cy="226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7"/>
            <p:cNvSpPr/>
            <p:nvPr/>
          </p:nvSpPr>
          <p:spPr>
            <a:xfrm rot="10800000">
              <a:off x="2386638" y="-2110325"/>
              <a:ext cx="227100" cy="226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7"/>
            <p:cNvSpPr/>
            <p:nvPr/>
          </p:nvSpPr>
          <p:spPr>
            <a:xfrm rot="10800000">
              <a:off x="1938792" y="-1655400"/>
              <a:ext cx="227100" cy="226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7"/>
            <p:cNvSpPr/>
            <p:nvPr/>
          </p:nvSpPr>
          <p:spPr>
            <a:xfrm rot="10800000">
              <a:off x="2386638" y="-1655400"/>
              <a:ext cx="227100" cy="226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7"/>
            <p:cNvSpPr/>
            <p:nvPr/>
          </p:nvSpPr>
          <p:spPr>
            <a:xfrm rot="10800000">
              <a:off x="1938792" y="-1200475"/>
              <a:ext cx="227100" cy="226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7"/>
            <p:cNvSpPr/>
            <p:nvPr/>
          </p:nvSpPr>
          <p:spPr>
            <a:xfrm rot="10800000">
              <a:off x="2386638" y="-1200475"/>
              <a:ext cx="227100" cy="226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1" name="Google Shape;161;p7"/>
          <p:cNvSpPr txBox="1">
            <a:spLocks noGrp="1"/>
          </p:cNvSpPr>
          <p:nvPr>
            <p:ph type="title"/>
          </p:nvPr>
        </p:nvSpPr>
        <p:spPr>
          <a:xfrm>
            <a:off x="720000" y="445025"/>
            <a:ext cx="7704000" cy="5727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62" name="Google Shape;162;p7"/>
          <p:cNvSpPr txBox="1">
            <a:spLocks noGrp="1"/>
          </p:cNvSpPr>
          <p:nvPr>
            <p:ph type="body" idx="1"/>
          </p:nvPr>
        </p:nvSpPr>
        <p:spPr>
          <a:xfrm>
            <a:off x="726450" y="1379584"/>
            <a:ext cx="4015200" cy="2609700"/>
          </a:xfrm>
          <a:prstGeom prst="rect">
            <a:avLst/>
          </a:prstGeom>
        </p:spPr>
        <p:txBody>
          <a:bodyPr spcFirstLastPara="1" wrap="square" lIns="91425" tIns="91425" rIns="91425" bIns="91425" anchor="t" anchorCtr="0">
            <a:noAutofit/>
          </a:bodyPr>
          <a:lstStyle>
            <a:lvl1pPr marL="457200" lvl="0" indent="-317500" rtl="0">
              <a:lnSpc>
                <a:spcPct val="115000"/>
              </a:lnSpc>
              <a:spcBef>
                <a:spcPts val="0"/>
              </a:spcBef>
              <a:spcAft>
                <a:spcPts val="0"/>
              </a:spcAft>
              <a:buClr>
                <a:srgbClr val="434343"/>
              </a:buClr>
              <a:buSzPts val="1400"/>
              <a:buChar char="●"/>
              <a:defRPr sz="1400">
                <a:solidFill>
                  <a:srgbClr val="434343"/>
                </a:solidFill>
              </a:defRPr>
            </a:lvl1pPr>
            <a:lvl2pPr marL="914400" lvl="1" indent="-317500" rtl="0">
              <a:lnSpc>
                <a:spcPct val="115000"/>
              </a:lnSpc>
              <a:spcBef>
                <a:spcPts val="0"/>
              </a:spcBef>
              <a:spcAft>
                <a:spcPts val="0"/>
              </a:spcAft>
              <a:buClr>
                <a:srgbClr val="434343"/>
              </a:buClr>
              <a:buSzPts val="1400"/>
              <a:buChar char="○"/>
              <a:defRPr>
                <a:solidFill>
                  <a:srgbClr val="434343"/>
                </a:solidFill>
              </a:defRPr>
            </a:lvl2pPr>
            <a:lvl3pPr marL="1371600" lvl="2" indent="-317500" rtl="0">
              <a:lnSpc>
                <a:spcPct val="115000"/>
              </a:lnSpc>
              <a:spcBef>
                <a:spcPts val="0"/>
              </a:spcBef>
              <a:spcAft>
                <a:spcPts val="0"/>
              </a:spcAft>
              <a:buClr>
                <a:srgbClr val="434343"/>
              </a:buClr>
              <a:buSzPts val="1400"/>
              <a:buChar char="■"/>
              <a:defRPr>
                <a:solidFill>
                  <a:srgbClr val="434343"/>
                </a:solidFill>
              </a:defRPr>
            </a:lvl3pPr>
            <a:lvl4pPr marL="1828800" lvl="3" indent="-317500" rtl="0">
              <a:lnSpc>
                <a:spcPct val="115000"/>
              </a:lnSpc>
              <a:spcBef>
                <a:spcPts val="0"/>
              </a:spcBef>
              <a:spcAft>
                <a:spcPts val="0"/>
              </a:spcAft>
              <a:buClr>
                <a:srgbClr val="434343"/>
              </a:buClr>
              <a:buSzPts val="1400"/>
              <a:buChar char="●"/>
              <a:defRPr>
                <a:solidFill>
                  <a:srgbClr val="434343"/>
                </a:solidFill>
              </a:defRPr>
            </a:lvl4pPr>
            <a:lvl5pPr marL="2286000" lvl="4" indent="-317500" rtl="0">
              <a:lnSpc>
                <a:spcPct val="115000"/>
              </a:lnSpc>
              <a:spcBef>
                <a:spcPts val="0"/>
              </a:spcBef>
              <a:spcAft>
                <a:spcPts val="0"/>
              </a:spcAft>
              <a:buClr>
                <a:srgbClr val="434343"/>
              </a:buClr>
              <a:buSzPts val="1400"/>
              <a:buChar char="○"/>
              <a:defRPr>
                <a:solidFill>
                  <a:srgbClr val="434343"/>
                </a:solidFill>
              </a:defRPr>
            </a:lvl5pPr>
            <a:lvl6pPr marL="2743200" lvl="5" indent="-317500" rtl="0">
              <a:lnSpc>
                <a:spcPct val="115000"/>
              </a:lnSpc>
              <a:spcBef>
                <a:spcPts val="0"/>
              </a:spcBef>
              <a:spcAft>
                <a:spcPts val="0"/>
              </a:spcAft>
              <a:buClr>
                <a:srgbClr val="434343"/>
              </a:buClr>
              <a:buSzPts val="1400"/>
              <a:buChar char="■"/>
              <a:defRPr>
                <a:solidFill>
                  <a:srgbClr val="434343"/>
                </a:solidFill>
              </a:defRPr>
            </a:lvl6pPr>
            <a:lvl7pPr marL="3200400" lvl="6" indent="-317500" rtl="0">
              <a:lnSpc>
                <a:spcPct val="115000"/>
              </a:lnSpc>
              <a:spcBef>
                <a:spcPts val="0"/>
              </a:spcBef>
              <a:spcAft>
                <a:spcPts val="0"/>
              </a:spcAft>
              <a:buClr>
                <a:srgbClr val="434343"/>
              </a:buClr>
              <a:buSzPts val="1400"/>
              <a:buChar char="●"/>
              <a:defRPr>
                <a:solidFill>
                  <a:srgbClr val="434343"/>
                </a:solidFill>
              </a:defRPr>
            </a:lvl7pPr>
            <a:lvl8pPr marL="3657600" lvl="7" indent="-317500" rtl="0">
              <a:lnSpc>
                <a:spcPct val="115000"/>
              </a:lnSpc>
              <a:spcBef>
                <a:spcPts val="0"/>
              </a:spcBef>
              <a:spcAft>
                <a:spcPts val="0"/>
              </a:spcAft>
              <a:buClr>
                <a:srgbClr val="434343"/>
              </a:buClr>
              <a:buSzPts val="1400"/>
              <a:buChar char="○"/>
              <a:defRPr>
                <a:solidFill>
                  <a:srgbClr val="434343"/>
                </a:solidFill>
              </a:defRPr>
            </a:lvl8pPr>
            <a:lvl9pPr marL="4114800" lvl="8" indent="-317500" rtl="0">
              <a:lnSpc>
                <a:spcPct val="115000"/>
              </a:lnSpc>
              <a:spcBef>
                <a:spcPts val="0"/>
              </a:spcBef>
              <a:spcAft>
                <a:spcPts val="0"/>
              </a:spcAft>
              <a:buClr>
                <a:srgbClr val="434343"/>
              </a:buClr>
              <a:buSzPts val="1400"/>
              <a:buChar char="■"/>
              <a:defRPr>
                <a:solidFill>
                  <a:srgbClr val="434343"/>
                </a:solidFill>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solidFill>
          <a:schemeClr val="dk1"/>
        </a:solidFill>
        <a:effectLst/>
      </p:bgPr>
    </p:bg>
    <p:spTree>
      <p:nvGrpSpPr>
        <p:cNvPr id="1" name="Shape 188"/>
        <p:cNvGrpSpPr/>
        <p:nvPr/>
      </p:nvGrpSpPr>
      <p:grpSpPr>
        <a:xfrm>
          <a:off x="0" y="0"/>
          <a:ext cx="0" cy="0"/>
          <a:chOff x="0" y="0"/>
          <a:chExt cx="0" cy="0"/>
        </a:xfrm>
      </p:grpSpPr>
      <p:grpSp>
        <p:nvGrpSpPr>
          <p:cNvPr id="189" name="Google Shape;189;p9"/>
          <p:cNvGrpSpPr/>
          <p:nvPr/>
        </p:nvGrpSpPr>
        <p:grpSpPr>
          <a:xfrm rot="10800000">
            <a:off x="6892712" y="-597130"/>
            <a:ext cx="2251290" cy="1136627"/>
            <a:chOff x="4105425" y="1955500"/>
            <a:chExt cx="2745811" cy="1386300"/>
          </a:xfrm>
        </p:grpSpPr>
        <p:sp>
          <p:nvSpPr>
            <p:cNvPr id="190" name="Google Shape;190;p9"/>
            <p:cNvSpPr/>
            <p:nvPr/>
          </p:nvSpPr>
          <p:spPr>
            <a:xfrm>
              <a:off x="4105425" y="1955500"/>
              <a:ext cx="1386300" cy="1386300"/>
            </a:xfrm>
            <a:prstGeom prst="round2SameRect">
              <a:avLst>
                <a:gd name="adj1" fmla="val 50000"/>
                <a:gd name="adj2" fmla="val 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9"/>
            <p:cNvSpPr/>
            <p:nvPr/>
          </p:nvSpPr>
          <p:spPr>
            <a:xfrm>
              <a:off x="5464936" y="1955500"/>
              <a:ext cx="1386300" cy="1386300"/>
            </a:xfrm>
            <a:prstGeom prst="round2SameRect">
              <a:avLst>
                <a:gd name="adj1" fmla="val 50000"/>
                <a:gd name="adj2" fmla="val 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2" name="Google Shape;192;p9"/>
          <p:cNvSpPr/>
          <p:nvPr/>
        </p:nvSpPr>
        <p:spPr>
          <a:xfrm>
            <a:off x="7408075" y="1550675"/>
            <a:ext cx="2045400" cy="2045400"/>
          </a:xfrm>
          <a:prstGeom prst="pie">
            <a:avLst>
              <a:gd name="adj1" fmla="val 10794810"/>
              <a:gd name="adj2" fmla="val 7742"/>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9"/>
          <p:cNvSpPr/>
          <p:nvPr/>
        </p:nvSpPr>
        <p:spPr>
          <a:xfrm>
            <a:off x="-594075" y="1995125"/>
            <a:ext cx="1156500" cy="11565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9"/>
          <p:cNvSpPr/>
          <p:nvPr/>
        </p:nvSpPr>
        <p:spPr>
          <a:xfrm>
            <a:off x="-173875" y="-153650"/>
            <a:ext cx="1386300" cy="13863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9"/>
          <p:cNvSpPr/>
          <p:nvPr/>
        </p:nvSpPr>
        <p:spPr>
          <a:xfrm>
            <a:off x="5184063" y="3789199"/>
            <a:ext cx="4334100" cy="4334100"/>
          </a:xfrm>
          <a:prstGeom prst="pie">
            <a:avLst>
              <a:gd name="adj1" fmla="val 16235583"/>
              <a:gd name="adj2" fmla="val 3421"/>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9"/>
          <p:cNvSpPr/>
          <p:nvPr/>
        </p:nvSpPr>
        <p:spPr>
          <a:xfrm>
            <a:off x="1212425" y="3958201"/>
            <a:ext cx="2045400" cy="2045400"/>
          </a:xfrm>
          <a:prstGeom prst="pie">
            <a:avLst>
              <a:gd name="adj1" fmla="val 5400921"/>
              <a:gd name="adj2" fmla="val 16207187"/>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9"/>
          <p:cNvSpPr/>
          <p:nvPr/>
        </p:nvSpPr>
        <p:spPr>
          <a:xfrm flipH="1">
            <a:off x="642913" y="419912"/>
            <a:ext cx="1386300" cy="1386300"/>
          </a:xfrm>
          <a:prstGeom prst="blockArc">
            <a:avLst>
              <a:gd name="adj1" fmla="val 10800000"/>
              <a:gd name="adj2" fmla="val 10762682"/>
              <a:gd name="adj3" fmla="val 8097"/>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9"/>
          <p:cNvSpPr/>
          <p:nvPr/>
        </p:nvSpPr>
        <p:spPr>
          <a:xfrm>
            <a:off x="6244288" y="3910850"/>
            <a:ext cx="1386300" cy="13863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9" name="Google Shape;199;p9"/>
          <p:cNvGrpSpPr/>
          <p:nvPr/>
        </p:nvGrpSpPr>
        <p:grpSpPr>
          <a:xfrm>
            <a:off x="-831425" y="4433150"/>
            <a:ext cx="2467113" cy="1443225"/>
            <a:chOff x="244500" y="3287175"/>
            <a:chExt cx="2467113" cy="1443225"/>
          </a:xfrm>
        </p:grpSpPr>
        <p:sp>
          <p:nvSpPr>
            <p:cNvPr id="200" name="Google Shape;200;p9"/>
            <p:cNvSpPr/>
            <p:nvPr/>
          </p:nvSpPr>
          <p:spPr>
            <a:xfrm>
              <a:off x="244500" y="3290400"/>
              <a:ext cx="1440000" cy="1440000"/>
            </a:xfrm>
            <a:prstGeom prst="blockArc">
              <a:avLst>
                <a:gd name="adj1" fmla="val 10800000"/>
                <a:gd name="adj2" fmla="val 21563330"/>
                <a:gd name="adj3" fmla="val 29004"/>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9"/>
            <p:cNvSpPr/>
            <p:nvPr/>
          </p:nvSpPr>
          <p:spPr>
            <a:xfrm>
              <a:off x="1271613" y="3287175"/>
              <a:ext cx="1440000" cy="1440000"/>
            </a:xfrm>
            <a:prstGeom prst="blockArc">
              <a:avLst>
                <a:gd name="adj1" fmla="val 10800000"/>
                <a:gd name="adj2" fmla="val 21563330"/>
                <a:gd name="adj3" fmla="val 29004"/>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2" name="Google Shape;202;p9"/>
          <p:cNvSpPr/>
          <p:nvPr/>
        </p:nvSpPr>
        <p:spPr>
          <a:xfrm>
            <a:off x="3878850" y="4461627"/>
            <a:ext cx="1386300" cy="1386300"/>
          </a:xfrm>
          <a:prstGeom prst="blockArc">
            <a:avLst>
              <a:gd name="adj1" fmla="val 10800000"/>
              <a:gd name="adj2" fmla="val 21523942"/>
              <a:gd name="adj3" fmla="val 778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9"/>
          <p:cNvSpPr/>
          <p:nvPr/>
        </p:nvSpPr>
        <p:spPr>
          <a:xfrm>
            <a:off x="1901905" y="4405710"/>
            <a:ext cx="1710744" cy="396583"/>
          </a:xfrm>
          <a:custGeom>
            <a:avLst/>
            <a:gdLst/>
            <a:ahLst/>
            <a:cxnLst/>
            <a:rect l="l" t="t" r="r" b="b"/>
            <a:pathLst>
              <a:path w="108395" h="25128" extrusionOk="0">
                <a:moveTo>
                  <a:pt x="1" y="1"/>
                </a:moveTo>
                <a:lnTo>
                  <a:pt x="1" y="6787"/>
                </a:lnTo>
                <a:cubicBezTo>
                  <a:pt x="7520" y="6787"/>
                  <a:pt x="11372" y="10638"/>
                  <a:pt x="15590" y="15040"/>
                </a:cubicBezTo>
                <a:cubicBezTo>
                  <a:pt x="20176" y="19809"/>
                  <a:pt x="25494" y="25128"/>
                  <a:pt x="35949" y="25128"/>
                </a:cubicBezTo>
                <a:cubicBezTo>
                  <a:pt x="46403" y="25128"/>
                  <a:pt x="51905" y="19809"/>
                  <a:pt x="56490" y="15040"/>
                </a:cubicBezTo>
                <a:cubicBezTo>
                  <a:pt x="60892" y="10638"/>
                  <a:pt x="64560" y="6787"/>
                  <a:pt x="72080" y="6787"/>
                </a:cubicBezTo>
                <a:cubicBezTo>
                  <a:pt x="79783" y="6787"/>
                  <a:pt x="83451" y="10638"/>
                  <a:pt x="87670" y="15040"/>
                </a:cubicBezTo>
                <a:cubicBezTo>
                  <a:pt x="92438" y="19809"/>
                  <a:pt x="97757" y="25128"/>
                  <a:pt x="108212" y="25128"/>
                </a:cubicBezTo>
                <a:lnTo>
                  <a:pt x="108395" y="18342"/>
                </a:lnTo>
                <a:cubicBezTo>
                  <a:pt x="100875" y="18342"/>
                  <a:pt x="97207" y="14490"/>
                  <a:pt x="92805" y="10088"/>
                </a:cubicBezTo>
                <a:cubicBezTo>
                  <a:pt x="88220" y="5320"/>
                  <a:pt x="82901" y="1"/>
                  <a:pt x="72264" y="1"/>
                </a:cubicBezTo>
                <a:cubicBezTo>
                  <a:pt x="61809" y="1"/>
                  <a:pt x="56490" y="5320"/>
                  <a:pt x="51722" y="10088"/>
                </a:cubicBezTo>
                <a:cubicBezTo>
                  <a:pt x="47503" y="14490"/>
                  <a:pt x="43652" y="18342"/>
                  <a:pt x="36132" y="18342"/>
                </a:cubicBezTo>
                <a:cubicBezTo>
                  <a:pt x="28429" y="18342"/>
                  <a:pt x="24761" y="14490"/>
                  <a:pt x="20542" y="10088"/>
                </a:cubicBezTo>
                <a:cubicBezTo>
                  <a:pt x="15774" y="5320"/>
                  <a:pt x="10455" y="1"/>
                  <a:pt x="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9"/>
          <p:cNvSpPr/>
          <p:nvPr/>
        </p:nvSpPr>
        <p:spPr>
          <a:xfrm>
            <a:off x="3850363" y="-167000"/>
            <a:ext cx="1440000" cy="1413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5" name="Google Shape;205;p9"/>
          <p:cNvGrpSpPr/>
          <p:nvPr/>
        </p:nvGrpSpPr>
        <p:grpSpPr>
          <a:xfrm>
            <a:off x="7100587" y="2003413"/>
            <a:ext cx="674946" cy="1136650"/>
            <a:chOff x="1938792" y="-2110325"/>
            <a:chExt cx="674946" cy="1136650"/>
          </a:xfrm>
        </p:grpSpPr>
        <p:sp>
          <p:nvSpPr>
            <p:cNvPr id="206" name="Google Shape;206;p9"/>
            <p:cNvSpPr/>
            <p:nvPr/>
          </p:nvSpPr>
          <p:spPr>
            <a:xfrm rot="10800000">
              <a:off x="1938792" y="-2110325"/>
              <a:ext cx="227100" cy="22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9"/>
            <p:cNvSpPr/>
            <p:nvPr/>
          </p:nvSpPr>
          <p:spPr>
            <a:xfrm rot="10800000">
              <a:off x="2386638" y="-2110325"/>
              <a:ext cx="227100" cy="22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9"/>
            <p:cNvSpPr/>
            <p:nvPr/>
          </p:nvSpPr>
          <p:spPr>
            <a:xfrm rot="10800000">
              <a:off x="1938792" y="-1655400"/>
              <a:ext cx="227100" cy="22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9"/>
            <p:cNvSpPr/>
            <p:nvPr/>
          </p:nvSpPr>
          <p:spPr>
            <a:xfrm rot="10800000">
              <a:off x="2386638" y="-1655400"/>
              <a:ext cx="227100" cy="22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9"/>
            <p:cNvSpPr/>
            <p:nvPr/>
          </p:nvSpPr>
          <p:spPr>
            <a:xfrm rot="10800000">
              <a:off x="1938792" y="-1200475"/>
              <a:ext cx="227100" cy="22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9"/>
            <p:cNvSpPr/>
            <p:nvPr/>
          </p:nvSpPr>
          <p:spPr>
            <a:xfrm rot="10800000">
              <a:off x="2386638" y="-1200475"/>
              <a:ext cx="227100" cy="22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2" name="Google Shape;212;p9"/>
          <p:cNvSpPr txBox="1">
            <a:spLocks noGrp="1"/>
          </p:cNvSpPr>
          <p:nvPr>
            <p:ph type="title"/>
          </p:nvPr>
        </p:nvSpPr>
        <p:spPr>
          <a:xfrm>
            <a:off x="2370900" y="1547836"/>
            <a:ext cx="4402200" cy="6951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3600"/>
              <a:buNone/>
              <a:defRPr>
                <a:solidFill>
                  <a:schemeClr val="lt1"/>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13" name="Google Shape;213;p9"/>
          <p:cNvSpPr txBox="1">
            <a:spLocks noGrp="1"/>
          </p:cNvSpPr>
          <p:nvPr>
            <p:ph type="subTitle" idx="1"/>
          </p:nvPr>
        </p:nvSpPr>
        <p:spPr>
          <a:xfrm>
            <a:off x="2370900" y="2249075"/>
            <a:ext cx="4402200" cy="1346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solidFill>
                  <a:schemeClr val="lt1"/>
                </a:solidFill>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lt1"/>
        </a:solidFill>
        <a:effectLst/>
      </p:bgPr>
    </p:bg>
    <p:spTree>
      <p:nvGrpSpPr>
        <p:cNvPr id="1" name="Shape 263"/>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BLANK_1_1_1_1_2">
    <p:bg>
      <p:bgPr>
        <a:solidFill>
          <a:schemeClr val="dk1"/>
        </a:solidFill>
        <a:effectLst/>
      </p:bgPr>
    </p:bg>
    <p:spTree>
      <p:nvGrpSpPr>
        <p:cNvPr id="1" name="Shape 264"/>
        <p:cNvGrpSpPr/>
        <p:nvPr/>
      </p:nvGrpSpPr>
      <p:grpSpPr>
        <a:xfrm>
          <a:off x="0" y="0"/>
          <a:ext cx="0" cy="0"/>
          <a:chOff x="0" y="0"/>
          <a:chExt cx="0" cy="0"/>
        </a:xfrm>
      </p:grpSpPr>
      <p:sp>
        <p:nvSpPr>
          <p:cNvPr id="265" name="Google Shape;265;p13"/>
          <p:cNvSpPr/>
          <p:nvPr/>
        </p:nvSpPr>
        <p:spPr>
          <a:xfrm rot="5400000">
            <a:off x="-1031466" y="1878700"/>
            <a:ext cx="2045400" cy="2045400"/>
          </a:xfrm>
          <a:prstGeom prst="pie">
            <a:avLst>
              <a:gd name="adj1" fmla="val 10794810"/>
              <a:gd name="adj2" fmla="val 7742"/>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6" name="Google Shape;266;p13"/>
          <p:cNvGrpSpPr/>
          <p:nvPr/>
        </p:nvGrpSpPr>
        <p:grpSpPr>
          <a:xfrm>
            <a:off x="8103987" y="-246143"/>
            <a:ext cx="2251290" cy="1136627"/>
            <a:chOff x="4105425" y="1955500"/>
            <a:chExt cx="2745811" cy="1386300"/>
          </a:xfrm>
        </p:grpSpPr>
        <p:sp>
          <p:nvSpPr>
            <p:cNvPr id="267" name="Google Shape;267;p13"/>
            <p:cNvSpPr/>
            <p:nvPr/>
          </p:nvSpPr>
          <p:spPr>
            <a:xfrm>
              <a:off x="4105425" y="1955500"/>
              <a:ext cx="1386300" cy="1386300"/>
            </a:xfrm>
            <a:prstGeom prst="round2SameRect">
              <a:avLst>
                <a:gd name="adj1" fmla="val 50000"/>
                <a:gd name="adj2" fmla="val 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13"/>
            <p:cNvSpPr/>
            <p:nvPr/>
          </p:nvSpPr>
          <p:spPr>
            <a:xfrm>
              <a:off x="5464936" y="1955500"/>
              <a:ext cx="1386300" cy="1386300"/>
            </a:xfrm>
            <a:prstGeom prst="round2SameRect">
              <a:avLst>
                <a:gd name="adj1" fmla="val 50000"/>
                <a:gd name="adj2" fmla="val 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9" name="Google Shape;269;p13"/>
          <p:cNvSpPr/>
          <p:nvPr/>
        </p:nvSpPr>
        <p:spPr>
          <a:xfrm>
            <a:off x="5290625" y="4604649"/>
            <a:ext cx="4334100" cy="4334100"/>
          </a:xfrm>
          <a:prstGeom prst="pie">
            <a:avLst>
              <a:gd name="adj1" fmla="val 16235583"/>
              <a:gd name="adj2" fmla="val 3421"/>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13"/>
          <p:cNvSpPr/>
          <p:nvPr/>
        </p:nvSpPr>
        <p:spPr>
          <a:xfrm>
            <a:off x="-331525" y="-506200"/>
            <a:ext cx="1156500" cy="11565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71" name="Google Shape;271;p13"/>
          <p:cNvGrpSpPr/>
          <p:nvPr/>
        </p:nvGrpSpPr>
        <p:grpSpPr>
          <a:xfrm>
            <a:off x="-10337" y="4581088"/>
            <a:ext cx="2467113" cy="1443225"/>
            <a:chOff x="244500" y="3287175"/>
            <a:chExt cx="2467113" cy="1443225"/>
          </a:xfrm>
        </p:grpSpPr>
        <p:sp>
          <p:nvSpPr>
            <p:cNvPr id="272" name="Google Shape;272;p13"/>
            <p:cNvSpPr/>
            <p:nvPr/>
          </p:nvSpPr>
          <p:spPr>
            <a:xfrm>
              <a:off x="244500" y="3290400"/>
              <a:ext cx="1440000" cy="1440000"/>
            </a:xfrm>
            <a:prstGeom prst="blockArc">
              <a:avLst>
                <a:gd name="adj1" fmla="val 10800000"/>
                <a:gd name="adj2" fmla="val 21563330"/>
                <a:gd name="adj3" fmla="val 29004"/>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13"/>
            <p:cNvSpPr/>
            <p:nvPr/>
          </p:nvSpPr>
          <p:spPr>
            <a:xfrm>
              <a:off x="1271613" y="3287175"/>
              <a:ext cx="1440000" cy="1440000"/>
            </a:xfrm>
            <a:prstGeom prst="blockArc">
              <a:avLst>
                <a:gd name="adj1" fmla="val 10800000"/>
                <a:gd name="adj2" fmla="val 21563330"/>
                <a:gd name="adj3" fmla="val 29004"/>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74" name="Google Shape;274;p13"/>
          <p:cNvSpPr/>
          <p:nvPr/>
        </p:nvSpPr>
        <p:spPr>
          <a:xfrm>
            <a:off x="3826875" y="4609563"/>
            <a:ext cx="1386300" cy="1386300"/>
          </a:xfrm>
          <a:prstGeom prst="blockArc">
            <a:avLst>
              <a:gd name="adj1" fmla="val 10800000"/>
              <a:gd name="adj2" fmla="val 21523942"/>
              <a:gd name="adj3" fmla="val 778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13"/>
          <p:cNvSpPr/>
          <p:nvPr/>
        </p:nvSpPr>
        <p:spPr>
          <a:xfrm flipH="1">
            <a:off x="7952788" y="3985012"/>
            <a:ext cx="1386300" cy="1386300"/>
          </a:xfrm>
          <a:prstGeom prst="blockArc">
            <a:avLst>
              <a:gd name="adj1" fmla="val 10800000"/>
              <a:gd name="adj2" fmla="val 10762682"/>
              <a:gd name="adj3" fmla="val 8097"/>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76" name="Google Shape;276;p13"/>
          <p:cNvGrpSpPr/>
          <p:nvPr/>
        </p:nvGrpSpPr>
        <p:grpSpPr>
          <a:xfrm rot="5400000">
            <a:off x="7854579" y="-22463"/>
            <a:ext cx="674946" cy="1136650"/>
            <a:chOff x="1938792" y="-2110325"/>
            <a:chExt cx="674946" cy="1136650"/>
          </a:xfrm>
        </p:grpSpPr>
        <p:sp>
          <p:nvSpPr>
            <p:cNvPr id="277" name="Google Shape;277;p13"/>
            <p:cNvSpPr/>
            <p:nvPr/>
          </p:nvSpPr>
          <p:spPr>
            <a:xfrm rot="10800000">
              <a:off x="1938792" y="-2110325"/>
              <a:ext cx="227100" cy="22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13"/>
            <p:cNvSpPr/>
            <p:nvPr/>
          </p:nvSpPr>
          <p:spPr>
            <a:xfrm rot="10800000">
              <a:off x="2386638" y="-2110325"/>
              <a:ext cx="227100" cy="22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13"/>
            <p:cNvSpPr/>
            <p:nvPr/>
          </p:nvSpPr>
          <p:spPr>
            <a:xfrm rot="10800000">
              <a:off x="1938792" y="-1655400"/>
              <a:ext cx="227100" cy="22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13"/>
            <p:cNvSpPr/>
            <p:nvPr/>
          </p:nvSpPr>
          <p:spPr>
            <a:xfrm rot="10800000">
              <a:off x="2386638" y="-1655400"/>
              <a:ext cx="227100" cy="22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13"/>
            <p:cNvSpPr/>
            <p:nvPr/>
          </p:nvSpPr>
          <p:spPr>
            <a:xfrm rot="10800000">
              <a:off x="1938792" y="-1200475"/>
              <a:ext cx="227100" cy="22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13"/>
            <p:cNvSpPr/>
            <p:nvPr/>
          </p:nvSpPr>
          <p:spPr>
            <a:xfrm rot="10800000">
              <a:off x="2386638" y="-1200475"/>
              <a:ext cx="227100" cy="226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3" name="Google Shape;283;p13"/>
          <p:cNvSpPr/>
          <p:nvPr/>
        </p:nvSpPr>
        <p:spPr>
          <a:xfrm>
            <a:off x="8430763" y="1808213"/>
            <a:ext cx="1386300" cy="13863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13"/>
          <p:cNvSpPr txBox="1">
            <a:spLocks noGrp="1"/>
          </p:cNvSpPr>
          <p:nvPr>
            <p:ph type="title"/>
          </p:nvPr>
        </p:nvSpPr>
        <p:spPr>
          <a:xfrm>
            <a:off x="1142305" y="1652075"/>
            <a:ext cx="2388000" cy="4473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2500"/>
              <a:buNone/>
              <a:defRPr sz="2300">
                <a:solidFill>
                  <a:schemeClr val="lt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85" name="Google Shape;285;p13"/>
          <p:cNvSpPr txBox="1">
            <a:spLocks noGrp="1"/>
          </p:cNvSpPr>
          <p:nvPr>
            <p:ph type="subTitle" idx="1"/>
          </p:nvPr>
        </p:nvSpPr>
        <p:spPr>
          <a:xfrm>
            <a:off x="1142305" y="2100093"/>
            <a:ext cx="23880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chemeClr val="lt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86" name="Google Shape;286;p13"/>
          <p:cNvSpPr txBox="1">
            <a:spLocks noGrp="1"/>
          </p:cNvSpPr>
          <p:nvPr>
            <p:ph type="title" idx="2"/>
          </p:nvPr>
        </p:nvSpPr>
        <p:spPr>
          <a:xfrm>
            <a:off x="5613695" y="1652456"/>
            <a:ext cx="2388000" cy="447300"/>
          </a:xfrm>
          <a:prstGeom prst="rect">
            <a:avLst/>
          </a:prstGeom>
          <a:ln>
            <a:noFill/>
          </a:ln>
        </p:spPr>
        <p:txBody>
          <a:bodyPr spcFirstLastPara="1" wrap="square" lIns="91425" tIns="91425" rIns="91425" bIns="91425" anchor="ctr" anchorCtr="0">
            <a:noAutofit/>
          </a:bodyPr>
          <a:lstStyle>
            <a:lvl1pPr lvl="0" algn="r" rtl="0">
              <a:spcBef>
                <a:spcPts val="0"/>
              </a:spcBef>
              <a:spcAft>
                <a:spcPts val="0"/>
              </a:spcAft>
              <a:buSzPts val="2500"/>
              <a:buNone/>
              <a:defRPr sz="2300">
                <a:solidFill>
                  <a:schemeClr val="lt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87" name="Google Shape;287;p13"/>
          <p:cNvSpPr txBox="1">
            <a:spLocks noGrp="1"/>
          </p:cNvSpPr>
          <p:nvPr>
            <p:ph type="subTitle" idx="3"/>
          </p:nvPr>
        </p:nvSpPr>
        <p:spPr>
          <a:xfrm>
            <a:off x="5613695" y="2100533"/>
            <a:ext cx="2388000" cy="4848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400">
                <a:solidFill>
                  <a:schemeClr val="lt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88" name="Google Shape;288;p13"/>
          <p:cNvSpPr txBox="1">
            <a:spLocks noGrp="1"/>
          </p:cNvSpPr>
          <p:nvPr>
            <p:ph type="title" idx="4"/>
          </p:nvPr>
        </p:nvSpPr>
        <p:spPr>
          <a:xfrm>
            <a:off x="1142305" y="3474825"/>
            <a:ext cx="2388000" cy="4470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2500"/>
              <a:buNone/>
              <a:defRPr sz="2300">
                <a:solidFill>
                  <a:schemeClr val="lt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89" name="Google Shape;289;p13"/>
          <p:cNvSpPr txBox="1">
            <a:spLocks noGrp="1"/>
          </p:cNvSpPr>
          <p:nvPr>
            <p:ph type="subTitle" idx="5"/>
          </p:nvPr>
        </p:nvSpPr>
        <p:spPr>
          <a:xfrm>
            <a:off x="1142305" y="3922547"/>
            <a:ext cx="23880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chemeClr val="lt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90" name="Google Shape;290;p13"/>
          <p:cNvSpPr txBox="1">
            <a:spLocks noGrp="1"/>
          </p:cNvSpPr>
          <p:nvPr>
            <p:ph type="title" idx="6"/>
          </p:nvPr>
        </p:nvSpPr>
        <p:spPr>
          <a:xfrm>
            <a:off x="5613695" y="3475225"/>
            <a:ext cx="2388000" cy="447000"/>
          </a:xfrm>
          <a:prstGeom prst="rect">
            <a:avLst/>
          </a:prstGeom>
          <a:ln>
            <a:noFill/>
          </a:ln>
        </p:spPr>
        <p:txBody>
          <a:bodyPr spcFirstLastPara="1" wrap="square" lIns="91425" tIns="91425" rIns="91425" bIns="91425" anchor="ctr" anchorCtr="0">
            <a:noAutofit/>
          </a:bodyPr>
          <a:lstStyle>
            <a:lvl1pPr lvl="0" algn="r" rtl="0">
              <a:spcBef>
                <a:spcPts val="0"/>
              </a:spcBef>
              <a:spcAft>
                <a:spcPts val="0"/>
              </a:spcAft>
              <a:buSzPts val="2500"/>
              <a:buNone/>
              <a:defRPr sz="2300">
                <a:solidFill>
                  <a:schemeClr val="lt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91" name="Google Shape;291;p13"/>
          <p:cNvSpPr txBox="1">
            <a:spLocks noGrp="1"/>
          </p:cNvSpPr>
          <p:nvPr>
            <p:ph type="subTitle" idx="7"/>
          </p:nvPr>
        </p:nvSpPr>
        <p:spPr>
          <a:xfrm>
            <a:off x="5613695" y="3922995"/>
            <a:ext cx="2388000" cy="4848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400">
                <a:solidFill>
                  <a:schemeClr val="lt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92" name="Google Shape;292;p13"/>
          <p:cNvSpPr txBox="1">
            <a:spLocks noGrp="1"/>
          </p:cNvSpPr>
          <p:nvPr>
            <p:ph type="title" idx="8" hasCustomPrompt="1"/>
          </p:nvPr>
        </p:nvSpPr>
        <p:spPr>
          <a:xfrm>
            <a:off x="1142305" y="1044675"/>
            <a:ext cx="972000" cy="6072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4000">
                <a:solidFill>
                  <a:schemeClr val="l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293" name="Google Shape;293;p13"/>
          <p:cNvSpPr txBox="1">
            <a:spLocks noGrp="1"/>
          </p:cNvSpPr>
          <p:nvPr>
            <p:ph type="title" idx="9" hasCustomPrompt="1"/>
          </p:nvPr>
        </p:nvSpPr>
        <p:spPr>
          <a:xfrm>
            <a:off x="1142305" y="2868125"/>
            <a:ext cx="972000" cy="6072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4000">
                <a:solidFill>
                  <a:schemeClr val="l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294" name="Google Shape;294;p13"/>
          <p:cNvSpPr txBox="1">
            <a:spLocks noGrp="1"/>
          </p:cNvSpPr>
          <p:nvPr>
            <p:ph type="title" idx="13" hasCustomPrompt="1"/>
          </p:nvPr>
        </p:nvSpPr>
        <p:spPr>
          <a:xfrm>
            <a:off x="7029695" y="1045100"/>
            <a:ext cx="972000" cy="6072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4000">
                <a:solidFill>
                  <a:schemeClr val="l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295" name="Google Shape;295;p13"/>
          <p:cNvSpPr txBox="1">
            <a:spLocks noGrp="1"/>
          </p:cNvSpPr>
          <p:nvPr>
            <p:ph type="title" idx="14" hasCustomPrompt="1"/>
          </p:nvPr>
        </p:nvSpPr>
        <p:spPr>
          <a:xfrm>
            <a:off x="7029695" y="2868050"/>
            <a:ext cx="972000" cy="6072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4000">
                <a:solidFill>
                  <a:schemeClr val="l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296" name="Google Shape;296;p13"/>
          <p:cNvSpPr txBox="1">
            <a:spLocks noGrp="1"/>
          </p:cNvSpPr>
          <p:nvPr>
            <p:ph type="title" idx="15"/>
          </p:nvPr>
        </p:nvSpPr>
        <p:spPr>
          <a:xfrm>
            <a:off x="720000" y="445025"/>
            <a:ext cx="7704000" cy="5727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3000"/>
              <a:buNone/>
              <a:defRPr>
                <a:solidFill>
                  <a:schemeClr val="lt1"/>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hanks">
  <p:cSld name="BLANK_1_1_1_1_1_1_2">
    <p:spTree>
      <p:nvGrpSpPr>
        <p:cNvPr id="1" name="Shape 468"/>
        <p:cNvGrpSpPr/>
        <p:nvPr/>
      </p:nvGrpSpPr>
      <p:grpSpPr>
        <a:xfrm>
          <a:off x="0" y="0"/>
          <a:ext cx="0" cy="0"/>
          <a:chOff x="0" y="0"/>
          <a:chExt cx="0" cy="0"/>
        </a:xfrm>
      </p:grpSpPr>
      <p:sp>
        <p:nvSpPr>
          <p:cNvPr id="469" name="Google Shape;469;p21"/>
          <p:cNvSpPr/>
          <p:nvPr/>
        </p:nvSpPr>
        <p:spPr>
          <a:xfrm>
            <a:off x="439800" y="-493300"/>
            <a:ext cx="1386300" cy="13863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21"/>
          <p:cNvSpPr/>
          <p:nvPr/>
        </p:nvSpPr>
        <p:spPr>
          <a:xfrm>
            <a:off x="8403913" y="3744989"/>
            <a:ext cx="1440000" cy="14130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21"/>
          <p:cNvSpPr/>
          <p:nvPr/>
        </p:nvSpPr>
        <p:spPr>
          <a:xfrm rot="5400000">
            <a:off x="3549259" y="4914295"/>
            <a:ext cx="2045400" cy="2045400"/>
          </a:xfrm>
          <a:prstGeom prst="pie">
            <a:avLst>
              <a:gd name="adj1" fmla="val 5400921"/>
              <a:gd name="adj2" fmla="val 16207187"/>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72" name="Google Shape;472;p21"/>
          <p:cNvGrpSpPr/>
          <p:nvPr/>
        </p:nvGrpSpPr>
        <p:grpSpPr>
          <a:xfrm>
            <a:off x="-12" y="4604000"/>
            <a:ext cx="2467113" cy="1443225"/>
            <a:chOff x="244500" y="3287175"/>
            <a:chExt cx="2467113" cy="1443225"/>
          </a:xfrm>
        </p:grpSpPr>
        <p:sp>
          <p:nvSpPr>
            <p:cNvPr id="473" name="Google Shape;473;p21"/>
            <p:cNvSpPr/>
            <p:nvPr/>
          </p:nvSpPr>
          <p:spPr>
            <a:xfrm>
              <a:off x="244500" y="3290400"/>
              <a:ext cx="1440000" cy="1440000"/>
            </a:xfrm>
            <a:prstGeom prst="blockArc">
              <a:avLst>
                <a:gd name="adj1" fmla="val 10800000"/>
                <a:gd name="adj2" fmla="val 21563330"/>
                <a:gd name="adj3" fmla="val 29004"/>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21"/>
            <p:cNvSpPr/>
            <p:nvPr/>
          </p:nvSpPr>
          <p:spPr>
            <a:xfrm>
              <a:off x="1271613" y="3287175"/>
              <a:ext cx="1440000" cy="1440000"/>
            </a:xfrm>
            <a:prstGeom prst="blockArc">
              <a:avLst>
                <a:gd name="adj1" fmla="val 10800000"/>
                <a:gd name="adj2" fmla="val 21563330"/>
                <a:gd name="adj3" fmla="val 29004"/>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75" name="Google Shape;475;p21"/>
          <p:cNvSpPr/>
          <p:nvPr/>
        </p:nvSpPr>
        <p:spPr>
          <a:xfrm flipH="1">
            <a:off x="0" y="1842175"/>
            <a:ext cx="2045400" cy="2045400"/>
          </a:xfrm>
          <a:prstGeom prst="pie">
            <a:avLst>
              <a:gd name="adj1" fmla="val 10794810"/>
              <a:gd name="adj2" fmla="val 7742"/>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76" name="Google Shape;476;p21"/>
          <p:cNvGrpSpPr/>
          <p:nvPr/>
        </p:nvGrpSpPr>
        <p:grpSpPr>
          <a:xfrm flipH="1">
            <a:off x="1210087" y="1988850"/>
            <a:ext cx="674946" cy="1136650"/>
            <a:chOff x="1938792" y="-2110325"/>
            <a:chExt cx="674946" cy="1136650"/>
          </a:xfrm>
        </p:grpSpPr>
        <p:sp>
          <p:nvSpPr>
            <p:cNvPr id="477" name="Google Shape;477;p21"/>
            <p:cNvSpPr/>
            <p:nvPr/>
          </p:nvSpPr>
          <p:spPr>
            <a:xfrm rot="10800000">
              <a:off x="1938792" y="-2110325"/>
              <a:ext cx="227100" cy="226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21"/>
            <p:cNvSpPr/>
            <p:nvPr/>
          </p:nvSpPr>
          <p:spPr>
            <a:xfrm rot="10800000">
              <a:off x="2386638" y="-2110325"/>
              <a:ext cx="227100" cy="226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21"/>
            <p:cNvSpPr/>
            <p:nvPr/>
          </p:nvSpPr>
          <p:spPr>
            <a:xfrm rot="10800000">
              <a:off x="1938792" y="-1655400"/>
              <a:ext cx="227100" cy="226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21"/>
            <p:cNvSpPr/>
            <p:nvPr/>
          </p:nvSpPr>
          <p:spPr>
            <a:xfrm rot="10800000">
              <a:off x="2386638" y="-1655400"/>
              <a:ext cx="227100" cy="226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21"/>
            <p:cNvSpPr/>
            <p:nvPr/>
          </p:nvSpPr>
          <p:spPr>
            <a:xfrm rot="10800000">
              <a:off x="1938792" y="-1200475"/>
              <a:ext cx="227100" cy="226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21"/>
            <p:cNvSpPr/>
            <p:nvPr/>
          </p:nvSpPr>
          <p:spPr>
            <a:xfrm rot="10800000">
              <a:off x="2386638" y="-1200475"/>
              <a:ext cx="227100" cy="226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83" name="Google Shape;483;p21"/>
          <p:cNvGrpSpPr/>
          <p:nvPr/>
        </p:nvGrpSpPr>
        <p:grpSpPr>
          <a:xfrm rot="10800000">
            <a:off x="6299962" y="-581818"/>
            <a:ext cx="2251290" cy="1136627"/>
            <a:chOff x="4105425" y="1955500"/>
            <a:chExt cx="2745811" cy="1386300"/>
          </a:xfrm>
        </p:grpSpPr>
        <p:sp>
          <p:nvSpPr>
            <p:cNvPr id="484" name="Google Shape;484;p21"/>
            <p:cNvSpPr/>
            <p:nvPr/>
          </p:nvSpPr>
          <p:spPr>
            <a:xfrm>
              <a:off x="4105425" y="1955500"/>
              <a:ext cx="1386300" cy="1386300"/>
            </a:xfrm>
            <a:prstGeom prst="round2SameRect">
              <a:avLst>
                <a:gd name="adj1" fmla="val 50000"/>
                <a:gd name="adj2" fmla="val 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21"/>
            <p:cNvSpPr/>
            <p:nvPr/>
          </p:nvSpPr>
          <p:spPr>
            <a:xfrm>
              <a:off x="5464936" y="1955500"/>
              <a:ext cx="1386300" cy="1386300"/>
            </a:xfrm>
            <a:prstGeom prst="round2SameRect">
              <a:avLst>
                <a:gd name="adj1" fmla="val 50000"/>
                <a:gd name="adj2" fmla="val 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86" name="Google Shape;486;p21"/>
          <p:cNvSpPr/>
          <p:nvPr/>
        </p:nvSpPr>
        <p:spPr>
          <a:xfrm>
            <a:off x="-607262" y="-650438"/>
            <a:ext cx="1386300" cy="1386300"/>
          </a:xfrm>
          <a:prstGeom prst="blockArc">
            <a:avLst>
              <a:gd name="adj1" fmla="val 10800000"/>
              <a:gd name="adj2" fmla="val 10762682"/>
              <a:gd name="adj3" fmla="val 8097"/>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21"/>
          <p:cNvSpPr/>
          <p:nvPr/>
        </p:nvSpPr>
        <p:spPr>
          <a:xfrm>
            <a:off x="7715225" y="4514638"/>
            <a:ext cx="1386300" cy="1386300"/>
          </a:xfrm>
          <a:prstGeom prst="blockArc">
            <a:avLst>
              <a:gd name="adj1" fmla="val 10800000"/>
              <a:gd name="adj2" fmla="val 21523942"/>
              <a:gd name="adj3" fmla="val 778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21"/>
          <p:cNvSpPr/>
          <p:nvPr/>
        </p:nvSpPr>
        <p:spPr>
          <a:xfrm>
            <a:off x="8430775" y="-12"/>
            <a:ext cx="1386300" cy="13863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21"/>
          <p:cNvSpPr/>
          <p:nvPr/>
        </p:nvSpPr>
        <p:spPr>
          <a:xfrm flipH="1">
            <a:off x="7737613" y="-706638"/>
            <a:ext cx="1386300" cy="1386300"/>
          </a:xfrm>
          <a:prstGeom prst="blockArc">
            <a:avLst>
              <a:gd name="adj1" fmla="val 10800000"/>
              <a:gd name="adj2" fmla="val 10762682"/>
              <a:gd name="adj3" fmla="val 8097"/>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21"/>
          <p:cNvSpPr/>
          <p:nvPr/>
        </p:nvSpPr>
        <p:spPr>
          <a:xfrm>
            <a:off x="6782288" y="1661300"/>
            <a:ext cx="1156500" cy="11565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21"/>
          <p:cNvSpPr txBox="1">
            <a:spLocks noGrp="1"/>
          </p:cNvSpPr>
          <p:nvPr>
            <p:ph type="ctrTitle"/>
          </p:nvPr>
        </p:nvSpPr>
        <p:spPr>
          <a:xfrm>
            <a:off x="2429950" y="499475"/>
            <a:ext cx="4284000" cy="99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492" name="Google Shape;492;p21"/>
          <p:cNvSpPr txBox="1">
            <a:spLocks noGrp="1"/>
          </p:cNvSpPr>
          <p:nvPr>
            <p:ph type="subTitle" idx="1"/>
          </p:nvPr>
        </p:nvSpPr>
        <p:spPr>
          <a:xfrm>
            <a:off x="2425075" y="1458000"/>
            <a:ext cx="4293900" cy="997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493" name="Google Shape;493;p21"/>
          <p:cNvSpPr txBox="1">
            <a:spLocks noGrp="1"/>
          </p:cNvSpPr>
          <p:nvPr>
            <p:ph type="subTitle" idx="2"/>
          </p:nvPr>
        </p:nvSpPr>
        <p:spPr>
          <a:xfrm>
            <a:off x="2425075" y="4347325"/>
            <a:ext cx="4293900" cy="263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200"/>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494" name="Google Shape;494;p21"/>
          <p:cNvSpPr txBox="1"/>
          <p:nvPr/>
        </p:nvSpPr>
        <p:spPr>
          <a:xfrm>
            <a:off x="2809325" y="3615975"/>
            <a:ext cx="3426600" cy="6129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300"/>
              </a:spcBef>
              <a:spcAft>
                <a:spcPts val="0"/>
              </a:spcAft>
              <a:buNone/>
            </a:pPr>
            <a:r>
              <a:rPr lang="en" sz="1000" b="1">
                <a:solidFill>
                  <a:schemeClr val="dk1"/>
                </a:solidFill>
                <a:latin typeface="Nunito"/>
                <a:ea typeface="Nunito"/>
                <a:cs typeface="Nunito"/>
                <a:sym typeface="Nunito"/>
              </a:rPr>
              <a:t>CREDITS: </a:t>
            </a:r>
            <a:r>
              <a:rPr lang="en" sz="1000">
                <a:solidFill>
                  <a:schemeClr val="dk1"/>
                </a:solidFill>
                <a:latin typeface="Nunito"/>
                <a:ea typeface="Nunito"/>
                <a:cs typeface="Nunito"/>
                <a:sym typeface="Nunito"/>
              </a:rPr>
              <a:t>This presentation template was created by </a:t>
            </a:r>
            <a:r>
              <a:rPr lang="en" sz="1000" b="1">
                <a:solidFill>
                  <a:schemeClr val="dk1"/>
                </a:solidFill>
                <a:uFill>
                  <a:noFill/>
                </a:uFill>
                <a:latin typeface="Nunito"/>
                <a:ea typeface="Nunito"/>
                <a:cs typeface="Nunito"/>
                <a:sym typeface="Nunito"/>
                <a:hlinkClick r:id="rId2">
                  <a:extLst>
                    <a:ext uri="{A12FA001-AC4F-418D-AE19-62706E023703}">
                      <ahyp:hlinkClr xmlns:ahyp="http://schemas.microsoft.com/office/drawing/2018/hyperlinkcolor" xmlns="" val="tx"/>
                    </a:ext>
                  </a:extLst>
                </a:hlinkClick>
              </a:rPr>
              <a:t>Slidesgo</a:t>
            </a:r>
            <a:r>
              <a:rPr lang="en" sz="1000" b="1">
                <a:solidFill>
                  <a:schemeClr val="dk1"/>
                </a:solidFill>
                <a:latin typeface="Nunito"/>
                <a:ea typeface="Nunito"/>
                <a:cs typeface="Nunito"/>
                <a:sym typeface="Nunito"/>
              </a:rPr>
              <a:t>,</a:t>
            </a:r>
            <a:r>
              <a:rPr lang="en" sz="1000">
                <a:solidFill>
                  <a:schemeClr val="dk1"/>
                </a:solidFill>
                <a:latin typeface="Nunito"/>
                <a:ea typeface="Nunito"/>
                <a:cs typeface="Nunito"/>
                <a:sym typeface="Nunito"/>
              </a:rPr>
              <a:t> including icons by </a:t>
            </a:r>
            <a:r>
              <a:rPr lang="en" sz="1000" b="1">
                <a:solidFill>
                  <a:schemeClr val="dk1"/>
                </a:solidFill>
                <a:uFill>
                  <a:noFill/>
                </a:uFill>
                <a:latin typeface="Nunito"/>
                <a:ea typeface="Nunito"/>
                <a:cs typeface="Nunito"/>
                <a:sym typeface="Nunito"/>
                <a:hlinkClick r:id="rId3">
                  <a:extLst>
                    <a:ext uri="{A12FA001-AC4F-418D-AE19-62706E023703}">
                      <ahyp:hlinkClr xmlns:ahyp="http://schemas.microsoft.com/office/drawing/2018/hyperlinkcolor" xmlns="" val="tx"/>
                    </a:ext>
                  </a:extLst>
                </a:hlinkClick>
              </a:rPr>
              <a:t>Flaticon</a:t>
            </a:r>
            <a:r>
              <a:rPr lang="en" sz="1000" b="1">
                <a:solidFill>
                  <a:schemeClr val="dk1"/>
                </a:solidFill>
                <a:latin typeface="Nunito"/>
                <a:ea typeface="Nunito"/>
                <a:cs typeface="Nunito"/>
                <a:sym typeface="Nunito"/>
              </a:rPr>
              <a:t> </a:t>
            </a:r>
            <a:r>
              <a:rPr lang="en" sz="1000">
                <a:solidFill>
                  <a:schemeClr val="dk1"/>
                </a:solidFill>
                <a:latin typeface="Nunito"/>
                <a:ea typeface="Nunito"/>
                <a:cs typeface="Nunito"/>
                <a:sym typeface="Nunito"/>
              </a:rPr>
              <a:t>and infographics &amp; images by </a:t>
            </a:r>
            <a:r>
              <a:rPr lang="en" sz="1000" b="1">
                <a:solidFill>
                  <a:schemeClr val="dk1"/>
                </a:solidFill>
                <a:uFill>
                  <a:noFill/>
                </a:uFill>
                <a:latin typeface="Nunito"/>
                <a:ea typeface="Nunito"/>
                <a:cs typeface="Nunito"/>
                <a:sym typeface="Nunito"/>
                <a:hlinkClick r:id="rId4">
                  <a:extLst>
                    <a:ext uri="{A12FA001-AC4F-418D-AE19-62706E023703}">
                      <ahyp:hlinkClr xmlns:ahyp="http://schemas.microsoft.com/office/drawing/2018/hyperlinkcolor" xmlns="" val="tx"/>
                    </a:ext>
                  </a:extLst>
                </a:hlinkClick>
              </a:rPr>
              <a:t>Freepik</a:t>
            </a:r>
            <a:endParaRPr sz="1000" b="1">
              <a:solidFill>
                <a:schemeClr val="dk1"/>
              </a:solidFill>
              <a:highlight>
                <a:srgbClr val="DFDEFC"/>
              </a:highlight>
              <a:latin typeface="Nunito"/>
              <a:ea typeface="Nunito"/>
              <a:cs typeface="Nunito"/>
              <a:sym typeface="Nunito"/>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p:cSld name="BLANK_1_1_1_1_1_1_1">
    <p:spTree>
      <p:nvGrpSpPr>
        <p:cNvPr id="1" name="Shape 495"/>
        <p:cNvGrpSpPr/>
        <p:nvPr/>
      </p:nvGrpSpPr>
      <p:grpSpPr>
        <a:xfrm>
          <a:off x="0" y="0"/>
          <a:ext cx="0" cy="0"/>
          <a:chOff x="0" y="0"/>
          <a:chExt cx="0" cy="0"/>
        </a:xfrm>
      </p:grpSpPr>
      <p:sp>
        <p:nvSpPr>
          <p:cNvPr id="496" name="Google Shape;496;p22"/>
          <p:cNvSpPr/>
          <p:nvPr/>
        </p:nvSpPr>
        <p:spPr>
          <a:xfrm>
            <a:off x="8055113" y="2126914"/>
            <a:ext cx="1440000" cy="14130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22"/>
          <p:cNvSpPr/>
          <p:nvPr/>
        </p:nvSpPr>
        <p:spPr>
          <a:xfrm rot="5400000">
            <a:off x="3400084" y="4710620"/>
            <a:ext cx="2045400" cy="2045400"/>
          </a:xfrm>
          <a:prstGeom prst="pie">
            <a:avLst>
              <a:gd name="adj1" fmla="val 5400921"/>
              <a:gd name="adj2" fmla="val 16207187"/>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98" name="Google Shape;498;p22"/>
          <p:cNvGrpSpPr/>
          <p:nvPr/>
        </p:nvGrpSpPr>
        <p:grpSpPr>
          <a:xfrm>
            <a:off x="-20" y="4425443"/>
            <a:ext cx="2467113" cy="1443225"/>
            <a:chOff x="244500" y="3287175"/>
            <a:chExt cx="2467113" cy="1443225"/>
          </a:xfrm>
        </p:grpSpPr>
        <p:sp>
          <p:nvSpPr>
            <p:cNvPr id="499" name="Google Shape;499;p22"/>
            <p:cNvSpPr/>
            <p:nvPr/>
          </p:nvSpPr>
          <p:spPr>
            <a:xfrm>
              <a:off x="244500" y="3290400"/>
              <a:ext cx="1440000" cy="1440000"/>
            </a:xfrm>
            <a:prstGeom prst="blockArc">
              <a:avLst>
                <a:gd name="adj1" fmla="val 10800000"/>
                <a:gd name="adj2" fmla="val 21563330"/>
                <a:gd name="adj3" fmla="val 29004"/>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22"/>
            <p:cNvSpPr/>
            <p:nvPr/>
          </p:nvSpPr>
          <p:spPr>
            <a:xfrm>
              <a:off x="1271613" y="3287175"/>
              <a:ext cx="1440000" cy="1440000"/>
            </a:xfrm>
            <a:prstGeom prst="blockArc">
              <a:avLst>
                <a:gd name="adj1" fmla="val 10800000"/>
                <a:gd name="adj2" fmla="val 21563330"/>
                <a:gd name="adj3" fmla="val 29004"/>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01" name="Google Shape;501;p22"/>
          <p:cNvSpPr/>
          <p:nvPr/>
        </p:nvSpPr>
        <p:spPr>
          <a:xfrm flipH="1">
            <a:off x="-1009250" y="1647225"/>
            <a:ext cx="2045400" cy="2045400"/>
          </a:xfrm>
          <a:prstGeom prst="pie">
            <a:avLst>
              <a:gd name="adj1" fmla="val 10794810"/>
              <a:gd name="adj2" fmla="val 7742"/>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02" name="Google Shape;502;p22"/>
          <p:cNvGrpSpPr/>
          <p:nvPr/>
        </p:nvGrpSpPr>
        <p:grpSpPr>
          <a:xfrm flipH="1">
            <a:off x="200837" y="1793900"/>
            <a:ext cx="674946" cy="1136650"/>
            <a:chOff x="1938792" y="-2110325"/>
            <a:chExt cx="674946" cy="1136650"/>
          </a:xfrm>
        </p:grpSpPr>
        <p:sp>
          <p:nvSpPr>
            <p:cNvPr id="503" name="Google Shape;503;p22"/>
            <p:cNvSpPr/>
            <p:nvPr/>
          </p:nvSpPr>
          <p:spPr>
            <a:xfrm rot="10800000">
              <a:off x="1938792" y="-2110325"/>
              <a:ext cx="227100" cy="226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22"/>
            <p:cNvSpPr/>
            <p:nvPr/>
          </p:nvSpPr>
          <p:spPr>
            <a:xfrm rot="10800000">
              <a:off x="2386638" y="-2110325"/>
              <a:ext cx="227100" cy="226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22"/>
            <p:cNvSpPr/>
            <p:nvPr/>
          </p:nvSpPr>
          <p:spPr>
            <a:xfrm rot="10800000">
              <a:off x="1938792" y="-1655400"/>
              <a:ext cx="227100" cy="226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22"/>
            <p:cNvSpPr/>
            <p:nvPr/>
          </p:nvSpPr>
          <p:spPr>
            <a:xfrm rot="10800000">
              <a:off x="2386638" y="-1655400"/>
              <a:ext cx="227100" cy="226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22"/>
            <p:cNvSpPr/>
            <p:nvPr/>
          </p:nvSpPr>
          <p:spPr>
            <a:xfrm rot="10800000">
              <a:off x="1938792" y="-1200475"/>
              <a:ext cx="227100" cy="226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22"/>
            <p:cNvSpPr/>
            <p:nvPr/>
          </p:nvSpPr>
          <p:spPr>
            <a:xfrm rot="10800000">
              <a:off x="2386638" y="-1200475"/>
              <a:ext cx="227100" cy="226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09" name="Google Shape;509;p22"/>
          <p:cNvGrpSpPr/>
          <p:nvPr/>
        </p:nvGrpSpPr>
        <p:grpSpPr>
          <a:xfrm rot="10800000">
            <a:off x="6901412" y="-634"/>
            <a:ext cx="2251290" cy="1136627"/>
            <a:chOff x="4105425" y="1955500"/>
            <a:chExt cx="2745811" cy="1386300"/>
          </a:xfrm>
        </p:grpSpPr>
        <p:sp>
          <p:nvSpPr>
            <p:cNvPr id="510" name="Google Shape;510;p22"/>
            <p:cNvSpPr/>
            <p:nvPr/>
          </p:nvSpPr>
          <p:spPr>
            <a:xfrm>
              <a:off x="4105425" y="1955500"/>
              <a:ext cx="1386300" cy="1386300"/>
            </a:xfrm>
            <a:prstGeom prst="round2SameRect">
              <a:avLst>
                <a:gd name="adj1" fmla="val 50000"/>
                <a:gd name="adj2" fmla="val 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22"/>
            <p:cNvSpPr/>
            <p:nvPr/>
          </p:nvSpPr>
          <p:spPr>
            <a:xfrm>
              <a:off x="5464936" y="1955500"/>
              <a:ext cx="1386300" cy="1386300"/>
            </a:xfrm>
            <a:prstGeom prst="round2SameRect">
              <a:avLst>
                <a:gd name="adj1" fmla="val 50000"/>
                <a:gd name="adj2" fmla="val 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12" name="Google Shape;512;p22"/>
          <p:cNvSpPr/>
          <p:nvPr/>
        </p:nvSpPr>
        <p:spPr>
          <a:xfrm>
            <a:off x="-607262" y="-650438"/>
            <a:ext cx="1386300" cy="1386300"/>
          </a:xfrm>
          <a:prstGeom prst="blockArc">
            <a:avLst>
              <a:gd name="adj1" fmla="val 10800000"/>
              <a:gd name="adj2" fmla="val 10762682"/>
              <a:gd name="adj3" fmla="val 8097"/>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22"/>
          <p:cNvSpPr/>
          <p:nvPr/>
        </p:nvSpPr>
        <p:spPr>
          <a:xfrm>
            <a:off x="6901400" y="4474838"/>
            <a:ext cx="1386300" cy="1386300"/>
          </a:xfrm>
          <a:prstGeom prst="blockArc">
            <a:avLst>
              <a:gd name="adj1" fmla="val 10800000"/>
              <a:gd name="adj2" fmla="val 21523942"/>
              <a:gd name="adj3" fmla="val 778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22"/>
          <p:cNvSpPr/>
          <p:nvPr/>
        </p:nvSpPr>
        <p:spPr>
          <a:xfrm>
            <a:off x="8430775" y="98638"/>
            <a:ext cx="1386300" cy="13863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22"/>
          <p:cNvSpPr/>
          <p:nvPr/>
        </p:nvSpPr>
        <p:spPr>
          <a:xfrm>
            <a:off x="3993738" y="-277175"/>
            <a:ext cx="1156500" cy="11565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22"/>
          <p:cNvSpPr/>
          <p:nvPr/>
        </p:nvSpPr>
        <p:spPr>
          <a:xfrm>
            <a:off x="1493625" y="-506975"/>
            <a:ext cx="1386300" cy="13863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1">
  <p:cSld name="BLANK_1_1_1_1_1_1_1_1">
    <p:bg>
      <p:bgPr>
        <a:solidFill>
          <a:schemeClr val="dk1"/>
        </a:solidFill>
        <a:effectLst/>
      </p:bgPr>
    </p:bg>
    <p:spTree>
      <p:nvGrpSpPr>
        <p:cNvPr id="1" name="Shape 517"/>
        <p:cNvGrpSpPr/>
        <p:nvPr/>
      </p:nvGrpSpPr>
      <p:grpSpPr>
        <a:xfrm>
          <a:off x="0" y="0"/>
          <a:ext cx="0" cy="0"/>
          <a:chOff x="0" y="0"/>
          <a:chExt cx="0" cy="0"/>
        </a:xfrm>
      </p:grpSpPr>
      <p:sp>
        <p:nvSpPr>
          <p:cNvPr id="518" name="Google Shape;518;p23"/>
          <p:cNvSpPr/>
          <p:nvPr/>
        </p:nvSpPr>
        <p:spPr>
          <a:xfrm>
            <a:off x="8589388" y="4759539"/>
            <a:ext cx="1440000" cy="14130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19" name="Google Shape;519;p23"/>
          <p:cNvGrpSpPr/>
          <p:nvPr/>
        </p:nvGrpSpPr>
        <p:grpSpPr>
          <a:xfrm>
            <a:off x="-12" y="4604000"/>
            <a:ext cx="2467113" cy="1443225"/>
            <a:chOff x="244500" y="3287175"/>
            <a:chExt cx="2467113" cy="1443225"/>
          </a:xfrm>
        </p:grpSpPr>
        <p:sp>
          <p:nvSpPr>
            <p:cNvPr id="520" name="Google Shape;520;p23"/>
            <p:cNvSpPr/>
            <p:nvPr/>
          </p:nvSpPr>
          <p:spPr>
            <a:xfrm>
              <a:off x="244500" y="3290400"/>
              <a:ext cx="1440000" cy="1440000"/>
            </a:xfrm>
            <a:prstGeom prst="blockArc">
              <a:avLst>
                <a:gd name="adj1" fmla="val 10800000"/>
                <a:gd name="adj2" fmla="val 21563330"/>
                <a:gd name="adj3" fmla="val 29004"/>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23"/>
            <p:cNvSpPr/>
            <p:nvPr/>
          </p:nvSpPr>
          <p:spPr>
            <a:xfrm>
              <a:off x="1271613" y="3287175"/>
              <a:ext cx="1440000" cy="1440000"/>
            </a:xfrm>
            <a:prstGeom prst="blockArc">
              <a:avLst>
                <a:gd name="adj1" fmla="val 10800000"/>
                <a:gd name="adj2" fmla="val 21563330"/>
                <a:gd name="adj3" fmla="val 29004"/>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2" name="Google Shape;522;p23"/>
          <p:cNvGrpSpPr/>
          <p:nvPr/>
        </p:nvGrpSpPr>
        <p:grpSpPr>
          <a:xfrm rot="10800000">
            <a:off x="4798187" y="-890205"/>
            <a:ext cx="2251290" cy="1136627"/>
            <a:chOff x="4105425" y="1955500"/>
            <a:chExt cx="2745811" cy="1386300"/>
          </a:xfrm>
        </p:grpSpPr>
        <p:sp>
          <p:nvSpPr>
            <p:cNvPr id="523" name="Google Shape;523;p23"/>
            <p:cNvSpPr/>
            <p:nvPr/>
          </p:nvSpPr>
          <p:spPr>
            <a:xfrm>
              <a:off x="4105425" y="1955500"/>
              <a:ext cx="1386300" cy="1386300"/>
            </a:xfrm>
            <a:prstGeom prst="round2SameRect">
              <a:avLst>
                <a:gd name="adj1" fmla="val 50000"/>
                <a:gd name="adj2" fmla="val 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23"/>
            <p:cNvSpPr/>
            <p:nvPr/>
          </p:nvSpPr>
          <p:spPr>
            <a:xfrm>
              <a:off x="5464936" y="1955500"/>
              <a:ext cx="1386300" cy="1386300"/>
            </a:xfrm>
            <a:prstGeom prst="round2SameRect">
              <a:avLst>
                <a:gd name="adj1" fmla="val 50000"/>
                <a:gd name="adj2" fmla="val 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25" name="Google Shape;525;p23"/>
          <p:cNvSpPr/>
          <p:nvPr/>
        </p:nvSpPr>
        <p:spPr>
          <a:xfrm flipH="1">
            <a:off x="-607262" y="-650438"/>
            <a:ext cx="1386300" cy="1386300"/>
          </a:xfrm>
          <a:prstGeom prst="blockArc">
            <a:avLst>
              <a:gd name="adj1" fmla="val 10800000"/>
              <a:gd name="adj2" fmla="val 10762682"/>
              <a:gd name="adj3" fmla="val 8097"/>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23"/>
          <p:cNvSpPr/>
          <p:nvPr/>
        </p:nvSpPr>
        <p:spPr>
          <a:xfrm>
            <a:off x="3888350" y="4772888"/>
            <a:ext cx="1386300" cy="1386300"/>
          </a:xfrm>
          <a:prstGeom prst="blockArc">
            <a:avLst>
              <a:gd name="adj1" fmla="val 10800000"/>
              <a:gd name="adj2" fmla="val 21523942"/>
              <a:gd name="adj3" fmla="val 778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23"/>
          <p:cNvSpPr/>
          <p:nvPr/>
        </p:nvSpPr>
        <p:spPr>
          <a:xfrm>
            <a:off x="8430775" y="-12"/>
            <a:ext cx="1386300" cy="13863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23"/>
          <p:cNvSpPr/>
          <p:nvPr/>
        </p:nvSpPr>
        <p:spPr>
          <a:xfrm>
            <a:off x="7737613" y="-706638"/>
            <a:ext cx="1386300" cy="1386300"/>
          </a:xfrm>
          <a:prstGeom prst="blockArc">
            <a:avLst>
              <a:gd name="adj1" fmla="val 10800000"/>
              <a:gd name="adj2" fmla="val 10762682"/>
              <a:gd name="adj3" fmla="val 8097"/>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23"/>
          <p:cNvSpPr/>
          <p:nvPr/>
        </p:nvSpPr>
        <p:spPr>
          <a:xfrm>
            <a:off x="1005013" y="-591750"/>
            <a:ext cx="1156500" cy="11565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no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000"/>
              <a:buFont typeface="Playfair Display Black"/>
              <a:buNone/>
              <a:defRPr sz="3000">
                <a:solidFill>
                  <a:schemeClr val="dk1"/>
                </a:solidFill>
                <a:latin typeface="Playfair Display Black"/>
                <a:ea typeface="Playfair Display Black"/>
                <a:cs typeface="Playfair Display Black"/>
                <a:sym typeface="Playfair Display Black"/>
              </a:defRPr>
            </a:lvl1pPr>
            <a:lvl2pPr lvl="1" rtl="0">
              <a:spcBef>
                <a:spcPts val="0"/>
              </a:spcBef>
              <a:spcAft>
                <a:spcPts val="0"/>
              </a:spcAft>
              <a:buClr>
                <a:schemeClr val="dk1"/>
              </a:buClr>
              <a:buSzPts val="3000"/>
              <a:buFont typeface="Playfair Display Black"/>
              <a:buNone/>
              <a:defRPr sz="3000">
                <a:solidFill>
                  <a:schemeClr val="dk1"/>
                </a:solidFill>
                <a:latin typeface="Playfair Display Black"/>
                <a:ea typeface="Playfair Display Black"/>
                <a:cs typeface="Playfair Display Black"/>
                <a:sym typeface="Playfair Display Black"/>
              </a:defRPr>
            </a:lvl2pPr>
            <a:lvl3pPr lvl="2" rtl="0">
              <a:spcBef>
                <a:spcPts val="0"/>
              </a:spcBef>
              <a:spcAft>
                <a:spcPts val="0"/>
              </a:spcAft>
              <a:buClr>
                <a:schemeClr val="dk1"/>
              </a:buClr>
              <a:buSzPts val="3000"/>
              <a:buFont typeface="Playfair Display Black"/>
              <a:buNone/>
              <a:defRPr sz="3000">
                <a:solidFill>
                  <a:schemeClr val="dk1"/>
                </a:solidFill>
                <a:latin typeface="Playfair Display Black"/>
                <a:ea typeface="Playfair Display Black"/>
                <a:cs typeface="Playfair Display Black"/>
                <a:sym typeface="Playfair Display Black"/>
              </a:defRPr>
            </a:lvl3pPr>
            <a:lvl4pPr lvl="3" rtl="0">
              <a:spcBef>
                <a:spcPts val="0"/>
              </a:spcBef>
              <a:spcAft>
                <a:spcPts val="0"/>
              </a:spcAft>
              <a:buClr>
                <a:schemeClr val="dk1"/>
              </a:buClr>
              <a:buSzPts val="3000"/>
              <a:buFont typeface="Playfair Display Black"/>
              <a:buNone/>
              <a:defRPr sz="3000">
                <a:solidFill>
                  <a:schemeClr val="dk1"/>
                </a:solidFill>
                <a:latin typeface="Playfair Display Black"/>
                <a:ea typeface="Playfair Display Black"/>
                <a:cs typeface="Playfair Display Black"/>
                <a:sym typeface="Playfair Display Black"/>
              </a:defRPr>
            </a:lvl4pPr>
            <a:lvl5pPr lvl="4" rtl="0">
              <a:spcBef>
                <a:spcPts val="0"/>
              </a:spcBef>
              <a:spcAft>
                <a:spcPts val="0"/>
              </a:spcAft>
              <a:buClr>
                <a:schemeClr val="dk1"/>
              </a:buClr>
              <a:buSzPts val="3000"/>
              <a:buFont typeface="Playfair Display Black"/>
              <a:buNone/>
              <a:defRPr sz="3000">
                <a:solidFill>
                  <a:schemeClr val="dk1"/>
                </a:solidFill>
                <a:latin typeface="Playfair Display Black"/>
                <a:ea typeface="Playfair Display Black"/>
                <a:cs typeface="Playfair Display Black"/>
                <a:sym typeface="Playfair Display Black"/>
              </a:defRPr>
            </a:lvl5pPr>
            <a:lvl6pPr lvl="5" rtl="0">
              <a:spcBef>
                <a:spcPts val="0"/>
              </a:spcBef>
              <a:spcAft>
                <a:spcPts val="0"/>
              </a:spcAft>
              <a:buClr>
                <a:schemeClr val="dk1"/>
              </a:buClr>
              <a:buSzPts val="3000"/>
              <a:buFont typeface="Playfair Display Black"/>
              <a:buNone/>
              <a:defRPr sz="3000">
                <a:solidFill>
                  <a:schemeClr val="dk1"/>
                </a:solidFill>
                <a:latin typeface="Playfair Display Black"/>
                <a:ea typeface="Playfair Display Black"/>
                <a:cs typeface="Playfair Display Black"/>
                <a:sym typeface="Playfair Display Black"/>
              </a:defRPr>
            </a:lvl6pPr>
            <a:lvl7pPr lvl="6" rtl="0">
              <a:spcBef>
                <a:spcPts val="0"/>
              </a:spcBef>
              <a:spcAft>
                <a:spcPts val="0"/>
              </a:spcAft>
              <a:buClr>
                <a:schemeClr val="dk1"/>
              </a:buClr>
              <a:buSzPts val="3000"/>
              <a:buFont typeface="Playfair Display Black"/>
              <a:buNone/>
              <a:defRPr sz="3000">
                <a:solidFill>
                  <a:schemeClr val="dk1"/>
                </a:solidFill>
                <a:latin typeface="Playfair Display Black"/>
                <a:ea typeface="Playfair Display Black"/>
                <a:cs typeface="Playfair Display Black"/>
                <a:sym typeface="Playfair Display Black"/>
              </a:defRPr>
            </a:lvl7pPr>
            <a:lvl8pPr lvl="7" rtl="0">
              <a:spcBef>
                <a:spcPts val="0"/>
              </a:spcBef>
              <a:spcAft>
                <a:spcPts val="0"/>
              </a:spcAft>
              <a:buClr>
                <a:schemeClr val="dk1"/>
              </a:buClr>
              <a:buSzPts val="3000"/>
              <a:buFont typeface="Playfair Display Black"/>
              <a:buNone/>
              <a:defRPr sz="3000">
                <a:solidFill>
                  <a:schemeClr val="dk1"/>
                </a:solidFill>
                <a:latin typeface="Playfair Display Black"/>
                <a:ea typeface="Playfair Display Black"/>
                <a:cs typeface="Playfair Display Black"/>
                <a:sym typeface="Playfair Display Black"/>
              </a:defRPr>
            </a:lvl8pPr>
            <a:lvl9pPr lvl="8" rtl="0">
              <a:spcBef>
                <a:spcPts val="0"/>
              </a:spcBef>
              <a:spcAft>
                <a:spcPts val="0"/>
              </a:spcAft>
              <a:buClr>
                <a:schemeClr val="dk1"/>
              </a:buClr>
              <a:buSzPts val="3000"/>
              <a:buFont typeface="Playfair Display Black"/>
              <a:buNone/>
              <a:defRPr sz="3000">
                <a:solidFill>
                  <a:schemeClr val="dk1"/>
                </a:solidFill>
                <a:latin typeface="Playfair Display Black"/>
                <a:ea typeface="Playfair Display Black"/>
                <a:cs typeface="Playfair Display Black"/>
                <a:sym typeface="Playfair Display Black"/>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Nunito"/>
              <a:buChar char="●"/>
              <a:defRPr>
                <a:solidFill>
                  <a:schemeClr val="dk1"/>
                </a:solidFill>
                <a:latin typeface="Nunito"/>
                <a:ea typeface="Nunito"/>
                <a:cs typeface="Nunito"/>
                <a:sym typeface="Nunito"/>
              </a:defRPr>
            </a:lvl1pPr>
            <a:lvl2pPr marL="914400" lvl="1" indent="-317500">
              <a:lnSpc>
                <a:spcPct val="115000"/>
              </a:lnSpc>
              <a:spcBef>
                <a:spcPts val="1600"/>
              </a:spcBef>
              <a:spcAft>
                <a:spcPts val="0"/>
              </a:spcAft>
              <a:buClr>
                <a:schemeClr val="dk1"/>
              </a:buClr>
              <a:buSzPts val="1400"/>
              <a:buFont typeface="Nunito"/>
              <a:buChar char="○"/>
              <a:defRPr>
                <a:solidFill>
                  <a:schemeClr val="dk1"/>
                </a:solidFill>
                <a:latin typeface="Nunito"/>
                <a:ea typeface="Nunito"/>
                <a:cs typeface="Nunito"/>
                <a:sym typeface="Nunito"/>
              </a:defRPr>
            </a:lvl2pPr>
            <a:lvl3pPr marL="1371600" lvl="2" indent="-317500">
              <a:lnSpc>
                <a:spcPct val="115000"/>
              </a:lnSpc>
              <a:spcBef>
                <a:spcPts val="1600"/>
              </a:spcBef>
              <a:spcAft>
                <a:spcPts val="0"/>
              </a:spcAft>
              <a:buClr>
                <a:schemeClr val="dk1"/>
              </a:buClr>
              <a:buSzPts val="1400"/>
              <a:buFont typeface="Nunito"/>
              <a:buChar char="■"/>
              <a:defRPr>
                <a:solidFill>
                  <a:schemeClr val="dk1"/>
                </a:solidFill>
                <a:latin typeface="Nunito"/>
                <a:ea typeface="Nunito"/>
                <a:cs typeface="Nunito"/>
                <a:sym typeface="Nunito"/>
              </a:defRPr>
            </a:lvl3pPr>
            <a:lvl4pPr marL="1828800" lvl="3" indent="-317500">
              <a:lnSpc>
                <a:spcPct val="115000"/>
              </a:lnSpc>
              <a:spcBef>
                <a:spcPts val="1600"/>
              </a:spcBef>
              <a:spcAft>
                <a:spcPts val="0"/>
              </a:spcAft>
              <a:buClr>
                <a:schemeClr val="dk1"/>
              </a:buClr>
              <a:buSzPts val="1400"/>
              <a:buFont typeface="Nunito"/>
              <a:buChar char="●"/>
              <a:defRPr>
                <a:solidFill>
                  <a:schemeClr val="dk1"/>
                </a:solidFill>
                <a:latin typeface="Nunito"/>
                <a:ea typeface="Nunito"/>
                <a:cs typeface="Nunito"/>
                <a:sym typeface="Nunito"/>
              </a:defRPr>
            </a:lvl4pPr>
            <a:lvl5pPr marL="2286000" lvl="4" indent="-317500">
              <a:lnSpc>
                <a:spcPct val="115000"/>
              </a:lnSpc>
              <a:spcBef>
                <a:spcPts val="1600"/>
              </a:spcBef>
              <a:spcAft>
                <a:spcPts val="0"/>
              </a:spcAft>
              <a:buClr>
                <a:schemeClr val="dk1"/>
              </a:buClr>
              <a:buSzPts val="1400"/>
              <a:buFont typeface="Nunito"/>
              <a:buChar char="○"/>
              <a:defRPr>
                <a:solidFill>
                  <a:schemeClr val="dk1"/>
                </a:solidFill>
                <a:latin typeface="Nunito"/>
                <a:ea typeface="Nunito"/>
                <a:cs typeface="Nunito"/>
                <a:sym typeface="Nunito"/>
              </a:defRPr>
            </a:lvl5pPr>
            <a:lvl6pPr marL="2743200" lvl="5" indent="-317500">
              <a:lnSpc>
                <a:spcPct val="115000"/>
              </a:lnSpc>
              <a:spcBef>
                <a:spcPts val="1600"/>
              </a:spcBef>
              <a:spcAft>
                <a:spcPts val="0"/>
              </a:spcAft>
              <a:buClr>
                <a:schemeClr val="dk1"/>
              </a:buClr>
              <a:buSzPts val="1400"/>
              <a:buFont typeface="Nunito"/>
              <a:buChar char="■"/>
              <a:defRPr>
                <a:solidFill>
                  <a:schemeClr val="dk1"/>
                </a:solidFill>
                <a:latin typeface="Nunito"/>
                <a:ea typeface="Nunito"/>
                <a:cs typeface="Nunito"/>
                <a:sym typeface="Nunito"/>
              </a:defRPr>
            </a:lvl6pPr>
            <a:lvl7pPr marL="3200400" lvl="6" indent="-317500">
              <a:lnSpc>
                <a:spcPct val="115000"/>
              </a:lnSpc>
              <a:spcBef>
                <a:spcPts val="1600"/>
              </a:spcBef>
              <a:spcAft>
                <a:spcPts val="0"/>
              </a:spcAft>
              <a:buClr>
                <a:schemeClr val="dk1"/>
              </a:buClr>
              <a:buSzPts val="1400"/>
              <a:buFont typeface="Nunito"/>
              <a:buChar char="●"/>
              <a:defRPr>
                <a:solidFill>
                  <a:schemeClr val="dk1"/>
                </a:solidFill>
                <a:latin typeface="Nunito"/>
                <a:ea typeface="Nunito"/>
                <a:cs typeface="Nunito"/>
                <a:sym typeface="Nunito"/>
              </a:defRPr>
            </a:lvl7pPr>
            <a:lvl8pPr marL="3657600" lvl="7" indent="-317500">
              <a:lnSpc>
                <a:spcPct val="115000"/>
              </a:lnSpc>
              <a:spcBef>
                <a:spcPts val="1600"/>
              </a:spcBef>
              <a:spcAft>
                <a:spcPts val="0"/>
              </a:spcAft>
              <a:buClr>
                <a:schemeClr val="dk1"/>
              </a:buClr>
              <a:buSzPts val="1400"/>
              <a:buFont typeface="Nunito"/>
              <a:buChar char="○"/>
              <a:defRPr>
                <a:solidFill>
                  <a:schemeClr val="dk1"/>
                </a:solidFill>
                <a:latin typeface="Nunito"/>
                <a:ea typeface="Nunito"/>
                <a:cs typeface="Nunito"/>
                <a:sym typeface="Nunito"/>
              </a:defRPr>
            </a:lvl8pPr>
            <a:lvl9pPr marL="4114800" lvl="8" indent="-317500">
              <a:lnSpc>
                <a:spcPct val="115000"/>
              </a:lnSpc>
              <a:spcBef>
                <a:spcPts val="1600"/>
              </a:spcBef>
              <a:spcAft>
                <a:spcPts val="1600"/>
              </a:spcAft>
              <a:buClr>
                <a:schemeClr val="dk1"/>
              </a:buClr>
              <a:buSzPts val="1400"/>
              <a:buFont typeface="Nunito"/>
              <a:buChar char="■"/>
              <a:defRPr>
                <a:solidFill>
                  <a:schemeClr val="dk1"/>
                </a:solidFill>
                <a:latin typeface="Nunito"/>
                <a:ea typeface="Nunito"/>
                <a:cs typeface="Nunito"/>
                <a:sym typeface="Nuni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3" r:id="rId3"/>
    <p:sldLayoutId id="2147483655" r:id="rId4"/>
    <p:sldLayoutId id="2147483658" r:id="rId5"/>
    <p:sldLayoutId id="2147483659" r:id="rId6"/>
    <p:sldLayoutId id="2147483667" r:id="rId7"/>
    <p:sldLayoutId id="2147483668" r:id="rId8"/>
    <p:sldLayoutId id="2147483669" r:id="rId9"/>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3.jf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f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9"/>
        <p:cNvGrpSpPr/>
        <p:nvPr/>
      </p:nvGrpSpPr>
      <p:grpSpPr>
        <a:xfrm>
          <a:off x="0" y="0"/>
          <a:ext cx="0" cy="0"/>
          <a:chOff x="0" y="0"/>
          <a:chExt cx="0" cy="0"/>
        </a:xfrm>
      </p:grpSpPr>
      <p:sp>
        <p:nvSpPr>
          <p:cNvPr id="540" name="Google Shape;540;p27"/>
          <p:cNvSpPr txBox="1">
            <a:spLocks noGrp="1"/>
          </p:cNvSpPr>
          <p:nvPr>
            <p:ph type="ctrTitle"/>
          </p:nvPr>
        </p:nvSpPr>
        <p:spPr>
          <a:xfrm>
            <a:off x="1924050" y="1558313"/>
            <a:ext cx="5295900" cy="1624366"/>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800" dirty="0"/>
              <a:t>Theories of Relationships</a:t>
            </a:r>
          </a:p>
        </p:txBody>
      </p:sp>
      <p:sp>
        <p:nvSpPr>
          <p:cNvPr id="541" name="Google Shape;541;p27"/>
          <p:cNvSpPr txBox="1">
            <a:spLocks noGrp="1"/>
          </p:cNvSpPr>
          <p:nvPr>
            <p:ph type="subTitle" idx="1"/>
          </p:nvPr>
        </p:nvSpPr>
        <p:spPr>
          <a:xfrm>
            <a:off x="1924050" y="3371196"/>
            <a:ext cx="5295900" cy="253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Presented by:Alaa Rashwan</a:t>
            </a:r>
          </a:p>
          <a:p>
            <a:pPr marL="0" lvl="0" indent="0" algn="ctr" rtl="0">
              <a:spcBef>
                <a:spcPts val="0"/>
              </a:spcBef>
              <a:spcAft>
                <a:spcPts val="0"/>
              </a:spcAft>
              <a:buNone/>
            </a:pPr>
            <a:r>
              <a:rPr lang="en" dirty="0"/>
              <a:t>ID:333</a:t>
            </a:r>
          </a:p>
          <a:p>
            <a:pPr marL="0" lvl="0" indent="0" algn="ctr" rtl="0">
              <a:spcBef>
                <a:spcPts val="0"/>
              </a:spcBef>
              <a:spcAft>
                <a:spcPts val="0"/>
              </a:spcAft>
              <a:buNone/>
            </a:pPr>
            <a:r>
              <a:rPr lang="en" dirty="0"/>
              <a:t>E-mail:alaa_3313@limu.edu.ly</a:t>
            </a:r>
            <a:endParaRPr dirty="0"/>
          </a:p>
        </p:txBody>
      </p:sp>
      <p:pic>
        <p:nvPicPr>
          <p:cNvPr id="4" name="صورة 1">
            <a:extLst>
              <a:ext uri="{FF2B5EF4-FFF2-40B4-BE49-F238E27FC236}">
                <a16:creationId xmlns:a16="http://schemas.microsoft.com/office/drawing/2014/main" id="{43030807-19A6-4960-9471-D19987F61065}"/>
              </a:ext>
            </a:extLst>
          </p:cNvPr>
          <p:cNvPicPr>
            <a:picLocks noChangeAspect="1"/>
          </p:cNvPicPr>
          <p:nvPr/>
        </p:nvPicPr>
        <p:blipFill>
          <a:blip r:embed="rId3"/>
          <a:stretch>
            <a:fillRect/>
          </a:stretch>
        </p:blipFill>
        <p:spPr>
          <a:xfrm>
            <a:off x="283534" y="306404"/>
            <a:ext cx="1510345" cy="799382"/>
          </a:xfrm>
          <a:prstGeom prst="rect">
            <a:avLst/>
          </a:prstGeom>
        </p:spPr>
      </p:pic>
      <p:pic>
        <p:nvPicPr>
          <p:cNvPr id="5" name="Google Shape;203;p34">
            <a:extLst>
              <a:ext uri="{FF2B5EF4-FFF2-40B4-BE49-F238E27FC236}">
                <a16:creationId xmlns:a16="http://schemas.microsoft.com/office/drawing/2014/main" id="{DB66A86B-E8F8-452B-9289-2D20B8F9CAA7}"/>
              </a:ext>
            </a:extLst>
          </p:cNvPr>
          <p:cNvPicPr preferRelativeResize="0"/>
          <p:nvPr/>
        </p:nvPicPr>
        <p:blipFill>
          <a:blip r:embed="rId4">
            <a:alphaModFix/>
          </a:blip>
          <a:stretch>
            <a:fillRect/>
          </a:stretch>
        </p:blipFill>
        <p:spPr>
          <a:xfrm>
            <a:off x="7509421" y="412154"/>
            <a:ext cx="1258895" cy="1146159"/>
          </a:xfrm>
          <a:prstGeom prst="ellipse">
            <a:avLst/>
          </a:prstGeom>
          <a:ln>
            <a:noFill/>
          </a:ln>
          <a:effectLst>
            <a:softEdge rad="112500"/>
          </a:effectLst>
        </p:spPr>
      </p:pic>
      <p:sp>
        <p:nvSpPr>
          <p:cNvPr id="2" name="TextBox 1">
            <a:extLst>
              <a:ext uri="{FF2B5EF4-FFF2-40B4-BE49-F238E27FC236}">
                <a16:creationId xmlns:a16="http://schemas.microsoft.com/office/drawing/2014/main" id="{C4258C04-BB32-4EE5-9C9D-851A6B70D567}"/>
              </a:ext>
            </a:extLst>
          </p:cNvPr>
          <p:cNvSpPr txBox="1"/>
          <p:nvPr/>
        </p:nvSpPr>
        <p:spPr>
          <a:xfrm>
            <a:off x="2459421" y="727643"/>
            <a:ext cx="4231464" cy="523220"/>
          </a:xfrm>
          <a:prstGeom prst="rect">
            <a:avLst/>
          </a:prstGeom>
          <a:noFill/>
        </p:spPr>
        <p:txBody>
          <a:bodyPr wrap="square" rtlCol="0">
            <a:spAutoFit/>
          </a:bodyPr>
          <a:lstStyle/>
          <a:p>
            <a:pPr algn="ctr"/>
            <a:r>
              <a:rPr lang="en-US" dirty="0"/>
              <a:t>Libyan International Medical University</a:t>
            </a:r>
          </a:p>
          <a:p>
            <a:pPr algn="ctr"/>
            <a:r>
              <a:rPr lang="en-US" dirty="0"/>
              <a:t>Faculty of Business Administration </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19"/>
        <p:cNvGrpSpPr/>
        <p:nvPr/>
      </p:nvGrpSpPr>
      <p:grpSpPr>
        <a:xfrm>
          <a:off x="0" y="0"/>
          <a:ext cx="0" cy="0"/>
          <a:chOff x="0" y="0"/>
          <a:chExt cx="0" cy="0"/>
        </a:xfrm>
      </p:grpSpPr>
      <p:sp>
        <p:nvSpPr>
          <p:cNvPr id="820" name="Google Shape;820;p46"/>
          <p:cNvSpPr txBox="1">
            <a:spLocks noGrp="1"/>
          </p:cNvSpPr>
          <p:nvPr>
            <p:ph type="ctrTitle"/>
          </p:nvPr>
        </p:nvSpPr>
        <p:spPr>
          <a:xfrm>
            <a:off x="2429950" y="499475"/>
            <a:ext cx="4284000" cy="99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Thanks!</a:t>
            </a:r>
            <a:endParaRPr/>
          </a:p>
        </p:txBody>
      </p:sp>
      <p:sp>
        <p:nvSpPr>
          <p:cNvPr id="821" name="Google Shape;821;p46"/>
          <p:cNvSpPr txBox="1">
            <a:spLocks noGrp="1"/>
          </p:cNvSpPr>
          <p:nvPr>
            <p:ph type="subTitle" idx="1"/>
          </p:nvPr>
        </p:nvSpPr>
        <p:spPr>
          <a:xfrm>
            <a:off x="2425075" y="1436863"/>
            <a:ext cx="4293900" cy="99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lt1"/>
              </a:buClr>
              <a:buSzPts val="1100"/>
              <a:buFont typeface="Arial"/>
              <a:buNone/>
            </a:pPr>
            <a:r>
              <a:rPr lang="en" dirty="0">
                <a:solidFill>
                  <a:srgbClr val="434343"/>
                </a:solidFill>
              </a:rPr>
              <a:t>Do you have any questions?</a:t>
            </a:r>
          </a:p>
          <a:p>
            <a:pPr marL="0" lvl="0" indent="0" algn="ctr" rtl="0">
              <a:spcBef>
                <a:spcPts val="0"/>
              </a:spcBef>
              <a:spcAft>
                <a:spcPts val="0"/>
              </a:spcAft>
              <a:buClr>
                <a:schemeClr val="lt1"/>
              </a:buClr>
              <a:buSzPts val="1100"/>
              <a:buFont typeface="Arial"/>
              <a:buNone/>
            </a:pPr>
            <a:endParaRPr lang="en" dirty="0">
              <a:solidFill>
                <a:srgbClr val="434343"/>
              </a:solidFill>
            </a:endParaRPr>
          </a:p>
          <a:p>
            <a:pPr marL="0" lvl="0" indent="0" algn="ctr" rtl="0">
              <a:spcBef>
                <a:spcPts val="0"/>
              </a:spcBef>
              <a:spcAft>
                <a:spcPts val="0"/>
              </a:spcAft>
              <a:buClr>
                <a:schemeClr val="lt1"/>
              </a:buClr>
              <a:buSzPts val="1100"/>
              <a:buFont typeface="Arial"/>
              <a:buNone/>
            </a:pPr>
            <a:r>
              <a:rPr lang="en" sz="2000" b="1" dirty="0">
                <a:solidFill>
                  <a:schemeClr val="bg2"/>
                </a:solidFill>
                <a:latin typeface="Ink Free" panose="03080402000500000000" pitchFamily="66" charset="0"/>
              </a:rPr>
              <a:t>Alaa Rashwan</a:t>
            </a:r>
            <a:endParaRPr sz="2000" b="1" dirty="0">
              <a:solidFill>
                <a:schemeClr val="bg2"/>
              </a:solidFill>
              <a:latin typeface="Ink Free" panose="03080402000500000000" pitchFamily="66" charset="0"/>
            </a:endParaRPr>
          </a:p>
        </p:txBody>
      </p:sp>
      <p:sp>
        <p:nvSpPr>
          <p:cNvPr id="836" name="Google Shape;836;p46"/>
          <p:cNvSpPr/>
          <p:nvPr/>
        </p:nvSpPr>
        <p:spPr>
          <a:xfrm>
            <a:off x="3667253" y="2533960"/>
            <a:ext cx="1710744" cy="396583"/>
          </a:xfrm>
          <a:custGeom>
            <a:avLst/>
            <a:gdLst/>
            <a:ahLst/>
            <a:cxnLst/>
            <a:rect l="l" t="t" r="r" b="b"/>
            <a:pathLst>
              <a:path w="108395" h="25128" extrusionOk="0">
                <a:moveTo>
                  <a:pt x="1" y="1"/>
                </a:moveTo>
                <a:lnTo>
                  <a:pt x="1" y="6787"/>
                </a:lnTo>
                <a:cubicBezTo>
                  <a:pt x="7520" y="6787"/>
                  <a:pt x="11372" y="10638"/>
                  <a:pt x="15590" y="15040"/>
                </a:cubicBezTo>
                <a:cubicBezTo>
                  <a:pt x="20176" y="19809"/>
                  <a:pt x="25494" y="25128"/>
                  <a:pt x="35949" y="25128"/>
                </a:cubicBezTo>
                <a:cubicBezTo>
                  <a:pt x="46403" y="25128"/>
                  <a:pt x="51905" y="19809"/>
                  <a:pt x="56490" y="15040"/>
                </a:cubicBezTo>
                <a:cubicBezTo>
                  <a:pt x="60892" y="10638"/>
                  <a:pt x="64560" y="6787"/>
                  <a:pt x="72080" y="6787"/>
                </a:cubicBezTo>
                <a:cubicBezTo>
                  <a:pt x="79783" y="6787"/>
                  <a:pt x="83451" y="10638"/>
                  <a:pt x="87670" y="15040"/>
                </a:cubicBezTo>
                <a:cubicBezTo>
                  <a:pt x="92438" y="19809"/>
                  <a:pt x="97757" y="25128"/>
                  <a:pt x="108212" y="25128"/>
                </a:cubicBezTo>
                <a:lnTo>
                  <a:pt x="108395" y="18342"/>
                </a:lnTo>
                <a:cubicBezTo>
                  <a:pt x="100875" y="18342"/>
                  <a:pt x="97207" y="14490"/>
                  <a:pt x="92805" y="10088"/>
                </a:cubicBezTo>
                <a:cubicBezTo>
                  <a:pt x="88220" y="5320"/>
                  <a:pt x="82901" y="1"/>
                  <a:pt x="72264" y="1"/>
                </a:cubicBezTo>
                <a:cubicBezTo>
                  <a:pt x="61809" y="1"/>
                  <a:pt x="56490" y="5320"/>
                  <a:pt x="51722" y="10088"/>
                </a:cubicBezTo>
                <a:cubicBezTo>
                  <a:pt x="47503" y="14490"/>
                  <a:pt x="43652" y="18342"/>
                  <a:pt x="36132" y="18342"/>
                </a:cubicBezTo>
                <a:cubicBezTo>
                  <a:pt x="28429" y="18342"/>
                  <a:pt x="24761" y="14490"/>
                  <a:pt x="20542" y="10088"/>
                </a:cubicBezTo>
                <a:cubicBezTo>
                  <a:pt x="15774" y="5320"/>
                  <a:pt x="10455" y="1"/>
                  <a:pt x="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TextBox 18">
            <a:extLst>
              <a:ext uri="{FF2B5EF4-FFF2-40B4-BE49-F238E27FC236}">
                <a16:creationId xmlns:a16="http://schemas.microsoft.com/office/drawing/2014/main" id="{A06592A1-A2D8-4219-9D89-E2BA5836EE00}"/>
              </a:ext>
            </a:extLst>
          </p:cNvPr>
          <p:cNvSpPr txBox="1"/>
          <p:nvPr/>
        </p:nvSpPr>
        <p:spPr>
          <a:xfrm>
            <a:off x="8073655" y="4756297"/>
            <a:ext cx="524540" cy="307777"/>
          </a:xfrm>
          <a:prstGeom prst="rect">
            <a:avLst/>
          </a:prstGeom>
          <a:noFill/>
        </p:spPr>
        <p:txBody>
          <a:bodyPr wrap="square" rtlCol="0">
            <a:spAutoFit/>
          </a:bodyPr>
          <a:lstStyle/>
          <a:p>
            <a:r>
              <a:rPr lang="en-US" dirty="0"/>
              <a:t>10</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21">
                                            <p:txEl>
                                              <p:pRg st="2" end="2"/>
                                            </p:txEl>
                                          </p:spTgt>
                                        </p:tgtEl>
                                        <p:attrNameLst>
                                          <p:attrName>style.visibility</p:attrName>
                                        </p:attrNameLst>
                                      </p:cBhvr>
                                      <p:to>
                                        <p:strVal val="visible"/>
                                      </p:to>
                                    </p:set>
                                    <p:animEffect transition="in" filter="fade">
                                      <p:cBhvr>
                                        <p:cTn id="7" dur="500"/>
                                        <p:tgtEl>
                                          <p:spTgt spid="82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51"/>
        <p:cNvGrpSpPr/>
        <p:nvPr/>
      </p:nvGrpSpPr>
      <p:grpSpPr>
        <a:xfrm>
          <a:off x="0" y="0"/>
          <a:ext cx="0" cy="0"/>
          <a:chOff x="0" y="0"/>
          <a:chExt cx="0" cy="0"/>
        </a:xfrm>
      </p:grpSpPr>
      <p:sp>
        <p:nvSpPr>
          <p:cNvPr id="552" name="Google Shape;552;p29"/>
          <p:cNvSpPr txBox="1">
            <a:spLocks noGrp="1"/>
          </p:cNvSpPr>
          <p:nvPr>
            <p:ph type="title" idx="15"/>
          </p:nvPr>
        </p:nvSpPr>
        <p:spPr>
          <a:xfrm>
            <a:off x="720000" y="445025"/>
            <a:ext cx="77040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Table of contents</a:t>
            </a:r>
            <a:endParaRPr dirty="0"/>
          </a:p>
        </p:txBody>
      </p:sp>
      <p:sp>
        <p:nvSpPr>
          <p:cNvPr id="553" name="Google Shape;553;p29"/>
          <p:cNvSpPr txBox="1">
            <a:spLocks noGrp="1"/>
          </p:cNvSpPr>
          <p:nvPr>
            <p:ph type="title"/>
          </p:nvPr>
        </p:nvSpPr>
        <p:spPr>
          <a:xfrm>
            <a:off x="1142305" y="1652075"/>
            <a:ext cx="2388000" cy="447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Introduction</a:t>
            </a:r>
            <a:endParaRPr dirty="0"/>
          </a:p>
        </p:txBody>
      </p:sp>
      <p:sp>
        <p:nvSpPr>
          <p:cNvPr id="555" name="Google Shape;555;p29"/>
          <p:cNvSpPr txBox="1">
            <a:spLocks noGrp="1"/>
          </p:cNvSpPr>
          <p:nvPr>
            <p:ph type="title" idx="2"/>
          </p:nvPr>
        </p:nvSpPr>
        <p:spPr>
          <a:xfrm>
            <a:off x="5835695" y="1882551"/>
            <a:ext cx="2388000" cy="4473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US" sz="2000" dirty="0"/>
              <a:t>Attraction theory</a:t>
            </a:r>
            <a:endParaRPr sz="2000" dirty="0"/>
          </a:p>
        </p:txBody>
      </p:sp>
      <p:sp>
        <p:nvSpPr>
          <p:cNvPr id="557" name="Google Shape;557;p29"/>
          <p:cNvSpPr txBox="1">
            <a:spLocks noGrp="1"/>
          </p:cNvSpPr>
          <p:nvPr>
            <p:ph type="title" idx="4"/>
          </p:nvPr>
        </p:nvSpPr>
        <p:spPr>
          <a:xfrm>
            <a:off x="781575" y="3251225"/>
            <a:ext cx="2388000" cy="447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Relationship rules theory</a:t>
            </a:r>
            <a:endParaRPr dirty="0"/>
          </a:p>
        </p:txBody>
      </p:sp>
      <p:sp>
        <p:nvSpPr>
          <p:cNvPr id="561" name="Google Shape;561;p29"/>
          <p:cNvSpPr txBox="1">
            <a:spLocks noGrp="1"/>
          </p:cNvSpPr>
          <p:nvPr>
            <p:ph type="title" idx="8"/>
          </p:nvPr>
        </p:nvSpPr>
        <p:spPr>
          <a:xfrm>
            <a:off x="1142305" y="1044675"/>
            <a:ext cx="972000" cy="607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01</a:t>
            </a:r>
            <a:endParaRPr/>
          </a:p>
        </p:txBody>
      </p:sp>
      <p:sp>
        <p:nvSpPr>
          <p:cNvPr id="562" name="Google Shape;562;p29"/>
          <p:cNvSpPr txBox="1">
            <a:spLocks noGrp="1"/>
          </p:cNvSpPr>
          <p:nvPr>
            <p:ph type="title" idx="9"/>
          </p:nvPr>
        </p:nvSpPr>
        <p:spPr>
          <a:xfrm>
            <a:off x="1148316" y="2478500"/>
            <a:ext cx="965989" cy="607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03</a:t>
            </a:r>
            <a:endParaRPr dirty="0"/>
          </a:p>
        </p:txBody>
      </p:sp>
      <p:sp>
        <p:nvSpPr>
          <p:cNvPr id="563" name="Google Shape;563;p29"/>
          <p:cNvSpPr txBox="1">
            <a:spLocks noGrp="1"/>
          </p:cNvSpPr>
          <p:nvPr>
            <p:ph type="title" idx="13"/>
          </p:nvPr>
        </p:nvSpPr>
        <p:spPr>
          <a:xfrm>
            <a:off x="7029695" y="1045100"/>
            <a:ext cx="972000" cy="6072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02</a:t>
            </a:r>
            <a:endParaRPr dirty="0"/>
          </a:p>
        </p:txBody>
      </p:sp>
      <p:sp>
        <p:nvSpPr>
          <p:cNvPr id="564" name="Google Shape;564;p29"/>
          <p:cNvSpPr txBox="1">
            <a:spLocks noGrp="1"/>
          </p:cNvSpPr>
          <p:nvPr>
            <p:ph type="title" idx="14"/>
          </p:nvPr>
        </p:nvSpPr>
        <p:spPr>
          <a:xfrm>
            <a:off x="6757845" y="2685450"/>
            <a:ext cx="972000" cy="6072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04</a:t>
            </a:r>
            <a:endParaRPr dirty="0"/>
          </a:p>
        </p:txBody>
      </p:sp>
      <p:sp>
        <p:nvSpPr>
          <p:cNvPr id="565" name="Google Shape;565;p29"/>
          <p:cNvSpPr/>
          <p:nvPr/>
        </p:nvSpPr>
        <p:spPr>
          <a:xfrm>
            <a:off x="3716628" y="3398160"/>
            <a:ext cx="1710744" cy="396583"/>
          </a:xfrm>
          <a:custGeom>
            <a:avLst/>
            <a:gdLst/>
            <a:ahLst/>
            <a:cxnLst/>
            <a:rect l="l" t="t" r="r" b="b"/>
            <a:pathLst>
              <a:path w="108395" h="25128" extrusionOk="0">
                <a:moveTo>
                  <a:pt x="1" y="1"/>
                </a:moveTo>
                <a:lnTo>
                  <a:pt x="1" y="6787"/>
                </a:lnTo>
                <a:cubicBezTo>
                  <a:pt x="7520" y="6787"/>
                  <a:pt x="11372" y="10638"/>
                  <a:pt x="15590" y="15040"/>
                </a:cubicBezTo>
                <a:cubicBezTo>
                  <a:pt x="20176" y="19809"/>
                  <a:pt x="25494" y="25128"/>
                  <a:pt x="35949" y="25128"/>
                </a:cubicBezTo>
                <a:cubicBezTo>
                  <a:pt x="46403" y="25128"/>
                  <a:pt x="51905" y="19809"/>
                  <a:pt x="56490" y="15040"/>
                </a:cubicBezTo>
                <a:cubicBezTo>
                  <a:pt x="60892" y="10638"/>
                  <a:pt x="64560" y="6787"/>
                  <a:pt x="72080" y="6787"/>
                </a:cubicBezTo>
                <a:cubicBezTo>
                  <a:pt x="79783" y="6787"/>
                  <a:pt x="83451" y="10638"/>
                  <a:pt x="87670" y="15040"/>
                </a:cubicBezTo>
                <a:cubicBezTo>
                  <a:pt x="92438" y="19809"/>
                  <a:pt x="97757" y="25128"/>
                  <a:pt x="108212" y="25128"/>
                </a:cubicBezTo>
                <a:lnTo>
                  <a:pt x="108395" y="18342"/>
                </a:lnTo>
                <a:cubicBezTo>
                  <a:pt x="100875" y="18342"/>
                  <a:pt x="97207" y="14490"/>
                  <a:pt x="92805" y="10088"/>
                </a:cubicBezTo>
                <a:cubicBezTo>
                  <a:pt x="88220" y="5320"/>
                  <a:pt x="82901" y="1"/>
                  <a:pt x="72264" y="1"/>
                </a:cubicBezTo>
                <a:cubicBezTo>
                  <a:pt x="61809" y="1"/>
                  <a:pt x="56490" y="5320"/>
                  <a:pt x="51722" y="10088"/>
                </a:cubicBezTo>
                <a:cubicBezTo>
                  <a:pt x="47503" y="14490"/>
                  <a:pt x="43652" y="18342"/>
                  <a:pt x="36132" y="18342"/>
                </a:cubicBezTo>
                <a:cubicBezTo>
                  <a:pt x="28429" y="18342"/>
                  <a:pt x="24761" y="14490"/>
                  <a:pt x="20542" y="10088"/>
                </a:cubicBezTo>
                <a:cubicBezTo>
                  <a:pt x="15774" y="5320"/>
                  <a:pt x="10455" y="1"/>
                  <a:pt x="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29"/>
          <p:cNvSpPr/>
          <p:nvPr/>
        </p:nvSpPr>
        <p:spPr>
          <a:xfrm>
            <a:off x="3993750" y="1832550"/>
            <a:ext cx="1156500" cy="11565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Title 10">
            <a:extLst>
              <a:ext uri="{FF2B5EF4-FFF2-40B4-BE49-F238E27FC236}">
                <a16:creationId xmlns:a16="http://schemas.microsoft.com/office/drawing/2014/main" id="{4742258D-ACBB-4C43-ADB7-B44FD3DD132B}"/>
              </a:ext>
            </a:extLst>
          </p:cNvPr>
          <p:cNvSpPr>
            <a:spLocks noGrp="1"/>
          </p:cNvSpPr>
          <p:nvPr>
            <p:ph type="title" idx="6"/>
          </p:nvPr>
        </p:nvSpPr>
        <p:spPr>
          <a:xfrm>
            <a:off x="5974424" y="3398160"/>
            <a:ext cx="2956923" cy="447000"/>
          </a:xfrm>
        </p:spPr>
        <p:txBody>
          <a:bodyPr/>
          <a:lstStyle/>
          <a:p>
            <a:r>
              <a:rPr lang="en-US" dirty="0"/>
              <a:t>Politeness theory</a:t>
            </a:r>
          </a:p>
        </p:txBody>
      </p:sp>
      <p:sp>
        <p:nvSpPr>
          <p:cNvPr id="13" name="TextBox 12">
            <a:extLst>
              <a:ext uri="{FF2B5EF4-FFF2-40B4-BE49-F238E27FC236}">
                <a16:creationId xmlns:a16="http://schemas.microsoft.com/office/drawing/2014/main" id="{2C7E16A7-523F-4FF1-A095-5F5DE1680F3E}"/>
              </a:ext>
            </a:extLst>
          </p:cNvPr>
          <p:cNvSpPr txBox="1"/>
          <p:nvPr/>
        </p:nvSpPr>
        <p:spPr>
          <a:xfrm>
            <a:off x="8654901" y="4550735"/>
            <a:ext cx="276447" cy="304800"/>
          </a:xfrm>
          <a:prstGeom prst="rect">
            <a:avLst/>
          </a:prstGeom>
          <a:noFill/>
        </p:spPr>
        <p:txBody>
          <a:bodyPr wrap="square" rtlCol="0">
            <a:spAutoFit/>
          </a:bodyPr>
          <a:lstStyle/>
          <a:p>
            <a:r>
              <a:rPr lang="en-US" dirty="0">
                <a:solidFill>
                  <a:schemeClr val="accent5"/>
                </a:solidFill>
              </a:rPr>
              <a:t>2</a:t>
            </a:r>
          </a:p>
        </p:txBody>
      </p:sp>
      <p:sp>
        <p:nvSpPr>
          <p:cNvPr id="14" name="Google Shape;562;p29">
            <a:extLst>
              <a:ext uri="{FF2B5EF4-FFF2-40B4-BE49-F238E27FC236}">
                <a16:creationId xmlns:a16="http://schemas.microsoft.com/office/drawing/2014/main" id="{BAFE73DA-92D6-4EC9-97E8-7ED35C4CD42A}"/>
              </a:ext>
            </a:extLst>
          </p:cNvPr>
          <p:cNvSpPr txBox="1">
            <a:spLocks/>
          </p:cNvSpPr>
          <p:nvPr/>
        </p:nvSpPr>
        <p:spPr>
          <a:xfrm>
            <a:off x="3230627" y="3698225"/>
            <a:ext cx="972000" cy="6072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Playfair Display Black"/>
              <a:buNone/>
              <a:defRPr sz="4000" b="0" i="0" u="none" strike="noStrike" cap="none">
                <a:solidFill>
                  <a:schemeClr val="lt1"/>
                </a:solidFill>
                <a:latin typeface="Playfair Display Black"/>
                <a:ea typeface="Playfair Display Black"/>
                <a:cs typeface="Playfair Display Black"/>
                <a:sym typeface="Playfair Display Black"/>
              </a:defRPr>
            </a:lvl1pPr>
            <a:lvl2pPr marR="0" lvl="1" algn="l" rtl="0">
              <a:lnSpc>
                <a:spcPct val="100000"/>
              </a:lnSpc>
              <a:spcBef>
                <a:spcPts val="0"/>
              </a:spcBef>
              <a:spcAft>
                <a:spcPts val="0"/>
              </a:spcAft>
              <a:buClr>
                <a:schemeClr val="dk1"/>
              </a:buClr>
              <a:buSzPts val="3000"/>
              <a:buFont typeface="Playfair Display Black"/>
              <a:buNone/>
              <a:defRPr sz="3000" b="0" i="0" u="none" strike="noStrike" cap="none">
                <a:solidFill>
                  <a:schemeClr val="dk1"/>
                </a:solidFill>
                <a:latin typeface="Playfair Display Black"/>
                <a:ea typeface="Playfair Display Black"/>
                <a:cs typeface="Playfair Display Black"/>
                <a:sym typeface="Playfair Display Black"/>
              </a:defRPr>
            </a:lvl2pPr>
            <a:lvl3pPr marR="0" lvl="2" algn="l" rtl="0">
              <a:lnSpc>
                <a:spcPct val="100000"/>
              </a:lnSpc>
              <a:spcBef>
                <a:spcPts val="0"/>
              </a:spcBef>
              <a:spcAft>
                <a:spcPts val="0"/>
              </a:spcAft>
              <a:buClr>
                <a:schemeClr val="dk1"/>
              </a:buClr>
              <a:buSzPts val="3000"/>
              <a:buFont typeface="Playfair Display Black"/>
              <a:buNone/>
              <a:defRPr sz="3000" b="0" i="0" u="none" strike="noStrike" cap="none">
                <a:solidFill>
                  <a:schemeClr val="dk1"/>
                </a:solidFill>
                <a:latin typeface="Playfair Display Black"/>
                <a:ea typeface="Playfair Display Black"/>
                <a:cs typeface="Playfair Display Black"/>
                <a:sym typeface="Playfair Display Black"/>
              </a:defRPr>
            </a:lvl3pPr>
            <a:lvl4pPr marR="0" lvl="3" algn="l" rtl="0">
              <a:lnSpc>
                <a:spcPct val="100000"/>
              </a:lnSpc>
              <a:spcBef>
                <a:spcPts val="0"/>
              </a:spcBef>
              <a:spcAft>
                <a:spcPts val="0"/>
              </a:spcAft>
              <a:buClr>
                <a:schemeClr val="dk1"/>
              </a:buClr>
              <a:buSzPts val="3000"/>
              <a:buFont typeface="Playfair Display Black"/>
              <a:buNone/>
              <a:defRPr sz="3000" b="0" i="0" u="none" strike="noStrike" cap="none">
                <a:solidFill>
                  <a:schemeClr val="dk1"/>
                </a:solidFill>
                <a:latin typeface="Playfair Display Black"/>
                <a:ea typeface="Playfair Display Black"/>
                <a:cs typeface="Playfair Display Black"/>
                <a:sym typeface="Playfair Display Black"/>
              </a:defRPr>
            </a:lvl4pPr>
            <a:lvl5pPr marR="0" lvl="4" algn="l" rtl="0">
              <a:lnSpc>
                <a:spcPct val="100000"/>
              </a:lnSpc>
              <a:spcBef>
                <a:spcPts val="0"/>
              </a:spcBef>
              <a:spcAft>
                <a:spcPts val="0"/>
              </a:spcAft>
              <a:buClr>
                <a:schemeClr val="dk1"/>
              </a:buClr>
              <a:buSzPts val="3000"/>
              <a:buFont typeface="Playfair Display Black"/>
              <a:buNone/>
              <a:defRPr sz="3000" b="0" i="0" u="none" strike="noStrike" cap="none">
                <a:solidFill>
                  <a:schemeClr val="dk1"/>
                </a:solidFill>
                <a:latin typeface="Playfair Display Black"/>
                <a:ea typeface="Playfair Display Black"/>
                <a:cs typeface="Playfair Display Black"/>
                <a:sym typeface="Playfair Display Black"/>
              </a:defRPr>
            </a:lvl5pPr>
            <a:lvl6pPr marR="0" lvl="5" algn="l" rtl="0">
              <a:lnSpc>
                <a:spcPct val="100000"/>
              </a:lnSpc>
              <a:spcBef>
                <a:spcPts val="0"/>
              </a:spcBef>
              <a:spcAft>
                <a:spcPts val="0"/>
              </a:spcAft>
              <a:buClr>
                <a:schemeClr val="dk1"/>
              </a:buClr>
              <a:buSzPts val="3000"/>
              <a:buFont typeface="Playfair Display Black"/>
              <a:buNone/>
              <a:defRPr sz="3000" b="0" i="0" u="none" strike="noStrike" cap="none">
                <a:solidFill>
                  <a:schemeClr val="dk1"/>
                </a:solidFill>
                <a:latin typeface="Playfair Display Black"/>
                <a:ea typeface="Playfair Display Black"/>
                <a:cs typeface="Playfair Display Black"/>
                <a:sym typeface="Playfair Display Black"/>
              </a:defRPr>
            </a:lvl6pPr>
            <a:lvl7pPr marR="0" lvl="6" algn="l" rtl="0">
              <a:lnSpc>
                <a:spcPct val="100000"/>
              </a:lnSpc>
              <a:spcBef>
                <a:spcPts val="0"/>
              </a:spcBef>
              <a:spcAft>
                <a:spcPts val="0"/>
              </a:spcAft>
              <a:buClr>
                <a:schemeClr val="dk1"/>
              </a:buClr>
              <a:buSzPts val="3000"/>
              <a:buFont typeface="Playfair Display Black"/>
              <a:buNone/>
              <a:defRPr sz="3000" b="0" i="0" u="none" strike="noStrike" cap="none">
                <a:solidFill>
                  <a:schemeClr val="dk1"/>
                </a:solidFill>
                <a:latin typeface="Playfair Display Black"/>
                <a:ea typeface="Playfair Display Black"/>
                <a:cs typeface="Playfair Display Black"/>
                <a:sym typeface="Playfair Display Black"/>
              </a:defRPr>
            </a:lvl7pPr>
            <a:lvl8pPr marR="0" lvl="7" algn="l" rtl="0">
              <a:lnSpc>
                <a:spcPct val="100000"/>
              </a:lnSpc>
              <a:spcBef>
                <a:spcPts val="0"/>
              </a:spcBef>
              <a:spcAft>
                <a:spcPts val="0"/>
              </a:spcAft>
              <a:buClr>
                <a:schemeClr val="dk1"/>
              </a:buClr>
              <a:buSzPts val="3000"/>
              <a:buFont typeface="Playfair Display Black"/>
              <a:buNone/>
              <a:defRPr sz="3000" b="0" i="0" u="none" strike="noStrike" cap="none">
                <a:solidFill>
                  <a:schemeClr val="dk1"/>
                </a:solidFill>
                <a:latin typeface="Playfair Display Black"/>
                <a:ea typeface="Playfair Display Black"/>
                <a:cs typeface="Playfair Display Black"/>
                <a:sym typeface="Playfair Display Black"/>
              </a:defRPr>
            </a:lvl8pPr>
            <a:lvl9pPr marR="0" lvl="8" algn="l" rtl="0">
              <a:lnSpc>
                <a:spcPct val="100000"/>
              </a:lnSpc>
              <a:spcBef>
                <a:spcPts val="0"/>
              </a:spcBef>
              <a:spcAft>
                <a:spcPts val="0"/>
              </a:spcAft>
              <a:buClr>
                <a:schemeClr val="dk1"/>
              </a:buClr>
              <a:buSzPts val="3000"/>
              <a:buFont typeface="Playfair Display Black"/>
              <a:buNone/>
              <a:defRPr sz="3000" b="0" i="0" u="none" strike="noStrike" cap="none">
                <a:solidFill>
                  <a:schemeClr val="dk1"/>
                </a:solidFill>
                <a:latin typeface="Playfair Display Black"/>
                <a:ea typeface="Playfair Display Black"/>
                <a:cs typeface="Playfair Display Black"/>
                <a:sym typeface="Playfair Display Black"/>
              </a:defRPr>
            </a:lvl9pPr>
          </a:lstStyle>
          <a:p>
            <a:r>
              <a:rPr lang="en" dirty="0">
                <a:solidFill>
                  <a:schemeClr val="accent4"/>
                </a:solidFill>
              </a:rPr>
              <a:t>05</a:t>
            </a:r>
          </a:p>
        </p:txBody>
      </p:sp>
      <p:sp>
        <p:nvSpPr>
          <p:cNvPr id="3" name="TextBox 2">
            <a:extLst>
              <a:ext uri="{FF2B5EF4-FFF2-40B4-BE49-F238E27FC236}">
                <a16:creationId xmlns:a16="http://schemas.microsoft.com/office/drawing/2014/main" id="{60EC07A2-53EE-48E5-B482-A4CB0CA28DC6}"/>
              </a:ext>
            </a:extLst>
          </p:cNvPr>
          <p:cNvSpPr txBox="1"/>
          <p:nvPr/>
        </p:nvSpPr>
        <p:spPr>
          <a:xfrm>
            <a:off x="2643964" y="4305425"/>
            <a:ext cx="2388000" cy="461665"/>
          </a:xfrm>
          <a:prstGeom prst="rect">
            <a:avLst/>
          </a:prstGeom>
          <a:noFill/>
        </p:spPr>
        <p:txBody>
          <a:bodyPr wrap="square" rtlCol="0">
            <a:spAutoFit/>
          </a:bodyPr>
          <a:lstStyle/>
          <a:p>
            <a:r>
              <a:rPr lang="en-US" sz="2400" dirty="0">
                <a:solidFill>
                  <a:schemeClr val="accent4"/>
                </a:solidFill>
                <a:latin typeface="Playfair Dispaly "/>
              </a:rPr>
              <a:t>Conclusion</a:t>
            </a:r>
          </a:p>
        </p:txBody>
      </p:sp>
      <p:sp>
        <p:nvSpPr>
          <p:cNvPr id="19" name="Google Shape;562;p29">
            <a:extLst>
              <a:ext uri="{FF2B5EF4-FFF2-40B4-BE49-F238E27FC236}">
                <a16:creationId xmlns:a16="http://schemas.microsoft.com/office/drawing/2014/main" id="{E0698C61-873E-499C-8CEF-7A2D25237105}"/>
              </a:ext>
            </a:extLst>
          </p:cNvPr>
          <p:cNvSpPr txBox="1">
            <a:spLocks/>
          </p:cNvSpPr>
          <p:nvPr/>
        </p:nvSpPr>
        <p:spPr>
          <a:xfrm>
            <a:off x="5627680" y="3778661"/>
            <a:ext cx="972000" cy="6072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Playfair Display Black"/>
              <a:buNone/>
              <a:defRPr sz="4000" b="0" i="0" u="none" strike="noStrike" cap="none">
                <a:solidFill>
                  <a:schemeClr val="lt1"/>
                </a:solidFill>
                <a:latin typeface="Playfair Display Black"/>
                <a:ea typeface="Playfair Display Black"/>
                <a:cs typeface="Playfair Display Black"/>
                <a:sym typeface="Playfair Display Black"/>
              </a:defRPr>
            </a:lvl1pPr>
            <a:lvl2pPr marR="0" lvl="1" algn="l" rtl="0">
              <a:lnSpc>
                <a:spcPct val="100000"/>
              </a:lnSpc>
              <a:spcBef>
                <a:spcPts val="0"/>
              </a:spcBef>
              <a:spcAft>
                <a:spcPts val="0"/>
              </a:spcAft>
              <a:buClr>
                <a:schemeClr val="dk1"/>
              </a:buClr>
              <a:buSzPts val="3000"/>
              <a:buFont typeface="Playfair Display Black"/>
              <a:buNone/>
              <a:defRPr sz="3000" b="0" i="0" u="none" strike="noStrike" cap="none">
                <a:solidFill>
                  <a:schemeClr val="dk1"/>
                </a:solidFill>
                <a:latin typeface="Playfair Display Black"/>
                <a:ea typeface="Playfair Display Black"/>
                <a:cs typeface="Playfair Display Black"/>
                <a:sym typeface="Playfair Display Black"/>
              </a:defRPr>
            </a:lvl2pPr>
            <a:lvl3pPr marR="0" lvl="2" algn="l" rtl="0">
              <a:lnSpc>
                <a:spcPct val="100000"/>
              </a:lnSpc>
              <a:spcBef>
                <a:spcPts val="0"/>
              </a:spcBef>
              <a:spcAft>
                <a:spcPts val="0"/>
              </a:spcAft>
              <a:buClr>
                <a:schemeClr val="dk1"/>
              </a:buClr>
              <a:buSzPts val="3000"/>
              <a:buFont typeface="Playfair Display Black"/>
              <a:buNone/>
              <a:defRPr sz="3000" b="0" i="0" u="none" strike="noStrike" cap="none">
                <a:solidFill>
                  <a:schemeClr val="dk1"/>
                </a:solidFill>
                <a:latin typeface="Playfair Display Black"/>
                <a:ea typeface="Playfair Display Black"/>
                <a:cs typeface="Playfair Display Black"/>
                <a:sym typeface="Playfair Display Black"/>
              </a:defRPr>
            </a:lvl3pPr>
            <a:lvl4pPr marR="0" lvl="3" algn="l" rtl="0">
              <a:lnSpc>
                <a:spcPct val="100000"/>
              </a:lnSpc>
              <a:spcBef>
                <a:spcPts val="0"/>
              </a:spcBef>
              <a:spcAft>
                <a:spcPts val="0"/>
              </a:spcAft>
              <a:buClr>
                <a:schemeClr val="dk1"/>
              </a:buClr>
              <a:buSzPts val="3000"/>
              <a:buFont typeface="Playfair Display Black"/>
              <a:buNone/>
              <a:defRPr sz="3000" b="0" i="0" u="none" strike="noStrike" cap="none">
                <a:solidFill>
                  <a:schemeClr val="dk1"/>
                </a:solidFill>
                <a:latin typeface="Playfair Display Black"/>
                <a:ea typeface="Playfair Display Black"/>
                <a:cs typeface="Playfair Display Black"/>
                <a:sym typeface="Playfair Display Black"/>
              </a:defRPr>
            </a:lvl4pPr>
            <a:lvl5pPr marR="0" lvl="4" algn="l" rtl="0">
              <a:lnSpc>
                <a:spcPct val="100000"/>
              </a:lnSpc>
              <a:spcBef>
                <a:spcPts val="0"/>
              </a:spcBef>
              <a:spcAft>
                <a:spcPts val="0"/>
              </a:spcAft>
              <a:buClr>
                <a:schemeClr val="dk1"/>
              </a:buClr>
              <a:buSzPts val="3000"/>
              <a:buFont typeface="Playfair Display Black"/>
              <a:buNone/>
              <a:defRPr sz="3000" b="0" i="0" u="none" strike="noStrike" cap="none">
                <a:solidFill>
                  <a:schemeClr val="dk1"/>
                </a:solidFill>
                <a:latin typeface="Playfair Display Black"/>
                <a:ea typeface="Playfair Display Black"/>
                <a:cs typeface="Playfair Display Black"/>
                <a:sym typeface="Playfair Display Black"/>
              </a:defRPr>
            </a:lvl5pPr>
            <a:lvl6pPr marR="0" lvl="5" algn="l" rtl="0">
              <a:lnSpc>
                <a:spcPct val="100000"/>
              </a:lnSpc>
              <a:spcBef>
                <a:spcPts val="0"/>
              </a:spcBef>
              <a:spcAft>
                <a:spcPts val="0"/>
              </a:spcAft>
              <a:buClr>
                <a:schemeClr val="dk1"/>
              </a:buClr>
              <a:buSzPts val="3000"/>
              <a:buFont typeface="Playfair Display Black"/>
              <a:buNone/>
              <a:defRPr sz="3000" b="0" i="0" u="none" strike="noStrike" cap="none">
                <a:solidFill>
                  <a:schemeClr val="dk1"/>
                </a:solidFill>
                <a:latin typeface="Playfair Display Black"/>
                <a:ea typeface="Playfair Display Black"/>
                <a:cs typeface="Playfair Display Black"/>
                <a:sym typeface="Playfair Display Black"/>
              </a:defRPr>
            </a:lvl6pPr>
            <a:lvl7pPr marR="0" lvl="6" algn="l" rtl="0">
              <a:lnSpc>
                <a:spcPct val="100000"/>
              </a:lnSpc>
              <a:spcBef>
                <a:spcPts val="0"/>
              </a:spcBef>
              <a:spcAft>
                <a:spcPts val="0"/>
              </a:spcAft>
              <a:buClr>
                <a:schemeClr val="dk1"/>
              </a:buClr>
              <a:buSzPts val="3000"/>
              <a:buFont typeface="Playfair Display Black"/>
              <a:buNone/>
              <a:defRPr sz="3000" b="0" i="0" u="none" strike="noStrike" cap="none">
                <a:solidFill>
                  <a:schemeClr val="dk1"/>
                </a:solidFill>
                <a:latin typeface="Playfair Display Black"/>
                <a:ea typeface="Playfair Display Black"/>
                <a:cs typeface="Playfair Display Black"/>
                <a:sym typeface="Playfair Display Black"/>
              </a:defRPr>
            </a:lvl7pPr>
            <a:lvl8pPr marR="0" lvl="7" algn="l" rtl="0">
              <a:lnSpc>
                <a:spcPct val="100000"/>
              </a:lnSpc>
              <a:spcBef>
                <a:spcPts val="0"/>
              </a:spcBef>
              <a:spcAft>
                <a:spcPts val="0"/>
              </a:spcAft>
              <a:buClr>
                <a:schemeClr val="dk1"/>
              </a:buClr>
              <a:buSzPts val="3000"/>
              <a:buFont typeface="Playfair Display Black"/>
              <a:buNone/>
              <a:defRPr sz="3000" b="0" i="0" u="none" strike="noStrike" cap="none">
                <a:solidFill>
                  <a:schemeClr val="dk1"/>
                </a:solidFill>
                <a:latin typeface="Playfair Display Black"/>
                <a:ea typeface="Playfair Display Black"/>
                <a:cs typeface="Playfair Display Black"/>
                <a:sym typeface="Playfair Display Black"/>
              </a:defRPr>
            </a:lvl8pPr>
            <a:lvl9pPr marR="0" lvl="8" algn="l" rtl="0">
              <a:lnSpc>
                <a:spcPct val="100000"/>
              </a:lnSpc>
              <a:spcBef>
                <a:spcPts val="0"/>
              </a:spcBef>
              <a:spcAft>
                <a:spcPts val="0"/>
              </a:spcAft>
              <a:buClr>
                <a:schemeClr val="dk1"/>
              </a:buClr>
              <a:buSzPts val="3000"/>
              <a:buFont typeface="Playfair Display Black"/>
              <a:buNone/>
              <a:defRPr sz="3000" b="0" i="0" u="none" strike="noStrike" cap="none">
                <a:solidFill>
                  <a:schemeClr val="dk1"/>
                </a:solidFill>
                <a:latin typeface="Playfair Display Black"/>
                <a:ea typeface="Playfair Display Black"/>
                <a:cs typeface="Playfair Display Black"/>
                <a:sym typeface="Playfair Display Black"/>
              </a:defRPr>
            </a:lvl9pPr>
          </a:lstStyle>
          <a:p>
            <a:r>
              <a:rPr lang="en" dirty="0">
                <a:solidFill>
                  <a:schemeClr val="accent4"/>
                </a:solidFill>
              </a:rPr>
              <a:t>06</a:t>
            </a:r>
          </a:p>
        </p:txBody>
      </p:sp>
      <p:sp>
        <p:nvSpPr>
          <p:cNvPr id="5" name="TextBox 4">
            <a:extLst>
              <a:ext uri="{FF2B5EF4-FFF2-40B4-BE49-F238E27FC236}">
                <a16:creationId xmlns:a16="http://schemas.microsoft.com/office/drawing/2014/main" id="{1BF22C34-D334-4429-8FB1-B722E5C77B39}"/>
              </a:ext>
            </a:extLst>
          </p:cNvPr>
          <p:cNvSpPr txBox="1"/>
          <p:nvPr/>
        </p:nvSpPr>
        <p:spPr>
          <a:xfrm>
            <a:off x="5427372" y="4378773"/>
            <a:ext cx="2541161" cy="461665"/>
          </a:xfrm>
          <a:prstGeom prst="rect">
            <a:avLst/>
          </a:prstGeom>
          <a:noFill/>
        </p:spPr>
        <p:txBody>
          <a:bodyPr wrap="square" rtlCol="0">
            <a:spAutoFit/>
          </a:bodyPr>
          <a:lstStyle/>
          <a:p>
            <a:r>
              <a:rPr lang="en-US" sz="2400" dirty="0">
                <a:solidFill>
                  <a:schemeClr val="accent4"/>
                </a:solidFill>
                <a:latin typeface="Playfair Dispaly "/>
              </a:rPr>
              <a:t>Reference</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53"/>
                                        </p:tgtEl>
                                        <p:attrNameLst>
                                          <p:attrName>style.visibility</p:attrName>
                                        </p:attrNameLst>
                                      </p:cBhvr>
                                      <p:to>
                                        <p:strVal val="visible"/>
                                      </p:to>
                                    </p:set>
                                    <p:anim calcmode="lin" valueType="num">
                                      <p:cBhvr additive="base">
                                        <p:cTn id="7" dur="500" fill="hold"/>
                                        <p:tgtEl>
                                          <p:spTgt spid="553"/>
                                        </p:tgtEl>
                                        <p:attrNameLst>
                                          <p:attrName>ppt_x</p:attrName>
                                        </p:attrNameLst>
                                      </p:cBhvr>
                                      <p:tavLst>
                                        <p:tav tm="0">
                                          <p:val>
                                            <p:strVal val="#ppt_x"/>
                                          </p:val>
                                        </p:tav>
                                        <p:tav tm="100000">
                                          <p:val>
                                            <p:strVal val="#ppt_x"/>
                                          </p:val>
                                        </p:tav>
                                      </p:tavLst>
                                    </p:anim>
                                    <p:anim calcmode="lin" valueType="num">
                                      <p:cBhvr additive="base">
                                        <p:cTn id="8" dur="500" fill="hold"/>
                                        <p:tgtEl>
                                          <p:spTgt spid="55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55"/>
                                        </p:tgtEl>
                                        <p:attrNameLst>
                                          <p:attrName>style.visibility</p:attrName>
                                        </p:attrNameLst>
                                      </p:cBhvr>
                                      <p:to>
                                        <p:strVal val="visible"/>
                                      </p:to>
                                    </p:set>
                                    <p:anim calcmode="lin" valueType="num">
                                      <p:cBhvr additive="base">
                                        <p:cTn id="13" dur="500" fill="hold"/>
                                        <p:tgtEl>
                                          <p:spTgt spid="555"/>
                                        </p:tgtEl>
                                        <p:attrNameLst>
                                          <p:attrName>ppt_x</p:attrName>
                                        </p:attrNameLst>
                                      </p:cBhvr>
                                      <p:tavLst>
                                        <p:tav tm="0">
                                          <p:val>
                                            <p:strVal val="#ppt_x"/>
                                          </p:val>
                                        </p:tav>
                                        <p:tav tm="100000">
                                          <p:val>
                                            <p:strVal val="#ppt_x"/>
                                          </p:val>
                                        </p:tav>
                                      </p:tavLst>
                                    </p:anim>
                                    <p:anim calcmode="lin" valueType="num">
                                      <p:cBhvr additive="base">
                                        <p:cTn id="14" dur="500" fill="hold"/>
                                        <p:tgtEl>
                                          <p:spTgt spid="55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57"/>
                                        </p:tgtEl>
                                        <p:attrNameLst>
                                          <p:attrName>style.visibility</p:attrName>
                                        </p:attrNameLst>
                                      </p:cBhvr>
                                      <p:to>
                                        <p:strVal val="visible"/>
                                      </p:to>
                                    </p:set>
                                    <p:anim calcmode="lin" valueType="num">
                                      <p:cBhvr additive="base">
                                        <p:cTn id="19" dur="500" fill="hold"/>
                                        <p:tgtEl>
                                          <p:spTgt spid="557"/>
                                        </p:tgtEl>
                                        <p:attrNameLst>
                                          <p:attrName>ppt_x</p:attrName>
                                        </p:attrNameLst>
                                      </p:cBhvr>
                                      <p:tavLst>
                                        <p:tav tm="0">
                                          <p:val>
                                            <p:strVal val="#ppt_x"/>
                                          </p:val>
                                        </p:tav>
                                        <p:tav tm="100000">
                                          <p:val>
                                            <p:strVal val="#ppt_x"/>
                                          </p:val>
                                        </p:tav>
                                      </p:tavLst>
                                    </p:anim>
                                    <p:anim calcmode="lin" valueType="num">
                                      <p:cBhvr additive="base">
                                        <p:cTn id="20" dur="500" fill="hold"/>
                                        <p:tgtEl>
                                          <p:spTgt spid="55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 grpId="0"/>
      <p:bldP spid="555" grpId="0"/>
      <p:bldP spid="557" grpId="0"/>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445EB3-F0F3-49D5-B26C-CAF36F7D0D69}"/>
              </a:ext>
            </a:extLst>
          </p:cNvPr>
          <p:cNvSpPr>
            <a:spLocks noGrp="1"/>
          </p:cNvSpPr>
          <p:nvPr>
            <p:ph type="title"/>
          </p:nvPr>
        </p:nvSpPr>
        <p:spPr/>
        <p:txBody>
          <a:bodyPr/>
          <a:lstStyle/>
          <a:p>
            <a:r>
              <a:rPr lang="en-US" dirty="0"/>
              <a:t>Learning Objective:</a:t>
            </a:r>
          </a:p>
        </p:txBody>
      </p:sp>
      <p:sp>
        <p:nvSpPr>
          <p:cNvPr id="3" name="Text Placeholder 2">
            <a:extLst>
              <a:ext uri="{FF2B5EF4-FFF2-40B4-BE49-F238E27FC236}">
                <a16:creationId xmlns:a16="http://schemas.microsoft.com/office/drawing/2014/main" id="{AFD7C170-F136-4A4F-873D-8DF4D3DD853F}"/>
              </a:ext>
            </a:extLst>
          </p:cNvPr>
          <p:cNvSpPr>
            <a:spLocks noGrp="1"/>
          </p:cNvSpPr>
          <p:nvPr>
            <p:ph type="body" idx="1"/>
          </p:nvPr>
        </p:nvSpPr>
        <p:spPr>
          <a:xfrm>
            <a:off x="726450" y="1379584"/>
            <a:ext cx="7704000" cy="2609700"/>
          </a:xfrm>
        </p:spPr>
        <p:txBody>
          <a:bodyPr/>
          <a:lstStyle/>
          <a:p>
            <a:r>
              <a:rPr lang="en-US" sz="2000" dirty="0"/>
              <a:t>Summarize the major theories that explain relationship development, deterioration, and repair.</a:t>
            </a:r>
          </a:p>
        </p:txBody>
      </p:sp>
      <p:sp>
        <p:nvSpPr>
          <p:cNvPr id="4" name="TextBox 3">
            <a:extLst>
              <a:ext uri="{FF2B5EF4-FFF2-40B4-BE49-F238E27FC236}">
                <a16:creationId xmlns:a16="http://schemas.microsoft.com/office/drawing/2014/main" id="{E0091FCF-9DB8-4A05-9947-FCA1C4981AD1}"/>
              </a:ext>
            </a:extLst>
          </p:cNvPr>
          <p:cNvSpPr txBox="1"/>
          <p:nvPr/>
        </p:nvSpPr>
        <p:spPr>
          <a:xfrm>
            <a:off x="8562753" y="4536558"/>
            <a:ext cx="276447" cy="304800"/>
          </a:xfrm>
          <a:prstGeom prst="rect">
            <a:avLst/>
          </a:prstGeom>
          <a:noFill/>
        </p:spPr>
        <p:txBody>
          <a:bodyPr wrap="square" rtlCol="0">
            <a:spAutoFit/>
          </a:bodyPr>
          <a:lstStyle/>
          <a:p>
            <a:r>
              <a:rPr lang="en-US" dirty="0"/>
              <a:t>3</a:t>
            </a:r>
          </a:p>
        </p:txBody>
      </p:sp>
    </p:spTree>
    <p:extLst>
      <p:ext uri="{BB962C8B-B14F-4D97-AF65-F5344CB8AC3E}">
        <p14:creationId xmlns:p14="http://schemas.microsoft.com/office/powerpoint/2010/main" val="1644894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77"/>
        <p:cNvGrpSpPr/>
        <p:nvPr/>
      </p:nvGrpSpPr>
      <p:grpSpPr>
        <a:xfrm>
          <a:off x="0" y="0"/>
          <a:ext cx="0" cy="0"/>
          <a:chOff x="0" y="0"/>
          <a:chExt cx="0" cy="0"/>
        </a:xfrm>
      </p:grpSpPr>
      <p:sp>
        <p:nvSpPr>
          <p:cNvPr id="578" name="Google Shape;578;p31"/>
          <p:cNvSpPr txBox="1">
            <a:spLocks noGrp="1"/>
          </p:cNvSpPr>
          <p:nvPr>
            <p:ph type="subTitle" idx="1"/>
          </p:nvPr>
        </p:nvSpPr>
        <p:spPr>
          <a:xfrm>
            <a:off x="2119423" y="2242936"/>
            <a:ext cx="4905153" cy="1748767"/>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US" sz="1800" dirty="0"/>
              <a:t>Several theories offer insight into why and how we develop and dissolve our relationships (Baxter &amp; Braithwaite, 2008b). Here we’ll examine three such theories: attraction, relationship rules, and politeness.</a:t>
            </a:r>
            <a:endParaRPr sz="1800" dirty="0"/>
          </a:p>
        </p:txBody>
      </p:sp>
      <p:sp>
        <p:nvSpPr>
          <p:cNvPr id="579" name="Google Shape;579;p31"/>
          <p:cNvSpPr txBox="1">
            <a:spLocks noGrp="1"/>
          </p:cNvSpPr>
          <p:nvPr>
            <p:ph type="title"/>
          </p:nvPr>
        </p:nvSpPr>
        <p:spPr>
          <a:xfrm>
            <a:off x="2370900" y="1547836"/>
            <a:ext cx="4402200" cy="695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Introduction.</a:t>
            </a:r>
            <a:endParaRPr/>
          </a:p>
        </p:txBody>
      </p:sp>
      <p:sp>
        <p:nvSpPr>
          <p:cNvPr id="4" name="TextBox 3">
            <a:extLst>
              <a:ext uri="{FF2B5EF4-FFF2-40B4-BE49-F238E27FC236}">
                <a16:creationId xmlns:a16="http://schemas.microsoft.com/office/drawing/2014/main" id="{5EE24D3B-E4C9-4444-90C6-FEBD62B3BCC0}"/>
              </a:ext>
            </a:extLst>
          </p:cNvPr>
          <p:cNvSpPr txBox="1"/>
          <p:nvPr/>
        </p:nvSpPr>
        <p:spPr>
          <a:xfrm>
            <a:off x="8562753" y="4536558"/>
            <a:ext cx="276447" cy="304800"/>
          </a:xfrm>
          <a:prstGeom prst="rect">
            <a:avLst/>
          </a:prstGeom>
          <a:noFill/>
        </p:spPr>
        <p:txBody>
          <a:bodyPr wrap="square" rtlCol="0">
            <a:spAutoFit/>
          </a:bodyPr>
          <a:lstStyle/>
          <a:p>
            <a:r>
              <a:rPr lang="en-US" dirty="0"/>
              <a:t>4</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810D5CA-FE77-426C-9B21-8F102EA3CCCA}"/>
              </a:ext>
            </a:extLst>
          </p:cNvPr>
          <p:cNvPicPr>
            <a:picLocks noChangeAspect="1"/>
          </p:cNvPicPr>
          <p:nvPr/>
        </p:nvPicPr>
        <p:blipFill>
          <a:blip r:embed="rId2"/>
          <a:stretch>
            <a:fillRect/>
          </a:stretch>
        </p:blipFill>
        <p:spPr>
          <a:xfrm>
            <a:off x="4843794" y="1664808"/>
            <a:ext cx="2988857" cy="2779602"/>
          </a:xfrm>
          <a:prstGeom prst="rect">
            <a:avLst/>
          </a:prstGeom>
        </p:spPr>
      </p:pic>
      <p:sp>
        <p:nvSpPr>
          <p:cNvPr id="4" name="Subtitle 3">
            <a:extLst>
              <a:ext uri="{FF2B5EF4-FFF2-40B4-BE49-F238E27FC236}">
                <a16:creationId xmlns:a16="http://schemas.microsoft.com/office/drawing/2014/main" id="{5C6A9FAE-8B78-4F02-8EB6-87124B9D284C}"/>
              </a:ext>
            </a:extLst>
          </p:cNvPr>
          <p:cNvSpPr>
            <a:spLocks noGrp="1"/>
          </p:cNvSpPr>
          <p:nvPr>
            <p:ph type="subTitle" idx="3"/>
          </p:nvPr>
        </p:nvSpPr>
        <p:spPr>
          <a:xfrm>
            <a:off x="720000" y="1664808"/>
            <a:ext cx="3836254" cy="2779602"/>
          </a:xfrm>
        </p:spPr>
        <p:txBody>
          <a:bodyPr/>
          <a:lstStyle/>
          <a:p>
            <a:pPr algn="just"/>
            <a:r>
              <a:rPr lang="en-US" dirty="0"/>
              <a:t>       Attraction theory holds that people form relationships with those they consider attractive. If you’re like most people, then you’re attracted to others on the basis of these major factors: similarity, proximity, reinforcement, physical attractiveness and personality, socioeconomic and educational status, and reciprocity of liking. </a:t>
            </a:r>
          </a:p>
        </p:txBody>
      </p:sp>
      <p:sp>
        <p:nvSpPr>
          <p:cNvPr id="6" name="Title 5">
            <a:extLst>
              <a:ext uri="{FF2B5EF4-FFF2-40B4-BE49-F238E27FC236}">
                <a16:creationId xmlns:a16="http://schemas.microsoft.com/office/drawing/2014/main" id="{826A35EB-F619-4F30-B474-C2B5A3222EB5}"/>
              </a:ext>
            </a:extLst>
          </p:cNvPr>
          <p:cNvSpPr>
            <a:spLocks noGrp="1"/>
          </p:cNvSpPr>
          <p:nvPr>
            <p:ph type="title"/>
          </p:nvPr>
        </p:nvSpPr>
        <p:spPr/>
        <p:txBody>
          <a:bodyPr/>
          <a:lstStyle/>
          <a:p>
            <a:r>
              <a:rPr lang="en-US" dirty="0"/>
              <a:t>1. Attraction Theory:</a:t>
            </a:r>
          </a:p>
        </p:txBody>
      </p:sp>
      <p:sp>
        <p:nvSpPr>
          <p:cNvPr id="7" name="TextBox 6">
            <a:extLst>
              <a:ext uri="{FF2B5EF4-FFF2-40B4-BE49-F238E27FC236}">
                <a16:creationId xmlns:a16="http://schemas.microsoft.com/office/drawing/2014/main" id="{421105D0-2FB9-4A47-8F2A-A8192D34360E}"/>
              </a:ext>
            </a:extLst>
          </p:cNvPr>
          <p:cNvSpPr txBox="1"/>
          <p:nvPr/>
        </p:nvSpPr>
        <p:spPr>
          <a:xfrm>
            <a:off x="8147553" y="4698475"/>
            <a:ext cx="276447" cy="304800"/>
          </a:xfrm>
          <a:prstGeom prst="rect">
            <a:avLst/>
          </a:prstGeom>
          <a:noFill/>
        </p:spPr>
        <p:txBody>
          <a:bodyPr wrap="square" rtlCol="0">
            <a:spAutoFit/>
          </a:bodyPr>
          <a:lstStyle/>
          <a:p>
            <a:r>
              <a:rPr lang="en-US" dirty="0"/>
              <a:t>5</a:t>
            </a:r>
          </a:p>
        </p:txBody>
      </p:sp>
    </p:spTree>
    <p:extLst>
      <p:ext uri="{BB962C8B-B14F-4D97-AF65-F5344CB8AC3E}">
        <p14:creationId xmlns:p14="http://schemas.microsoft.com/office/powerpoint/2010/main" val="364270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AD82CB4-2F7F-4CEE-97DB-85EA226F08F7}"/>
              </a:ext>
            </a:extLst>
          </p:cNvPr>
          <p:cNvPicPr>
            <a:picLocks noChangeAspect="1"/>
          </p:cNvPicPr>
          <p:nvPr/>
        </p:nvPicPr>
        <p:blipFill>
          <a:blip r:embed="rId2"/>
          <a:stretch>
            <a:fillRect/>
          </a:stretch>
        </p:blipFill>
        <p:spPr>
          <a:xfrm>
            <a:off x="4784447" y="1806677"/>
            <a:ext cx="3048205" cy="2626575"/>
          </a:xfrm>
          <a:prstGeom prst="rect">
            <a:avLst/>
          </a:prstGeom>
        </p:spPr>
      </p:pic>
      <p:sp>
        <p:nvSpPr>
          <p:cNvPr id="6" name="Title 5">
            <a:extLst>
              <a:ext uri="{FF2B5EF4-FFF2-40B4-BE49-F238E27FC236}">
                <a16:creationId xmlns:a16="http://schemas.microsoft.com/office/drawing/2014/main" id="{F4D02435-CA9E-49A9-9531-AA164578CD4A}"/>
              </a:ext>
            </a:extLst>
          </p:cNvPr>
          <p:cNvSpPr>
            <a:spLocks noGrp="1"/>
          </p:cNvSpPr>
          <p:nvPr>
            <p:ph type="title"/>
          </p:nvPr>
        </p:nvSpPr>
        <p:spPr/>
        <p:txBody>
          <a:bodyPr/>
          <a:lstStyle/>
          <a:p>
            <a:r>
              <a:rPr lang="en-US" dirty="0"/>
              <a:t>  2.  Relationship Rules Theory</a:t>
            </a:r>
          </a:p>
        </p:txBody>
      </p:sp>
      <p:sp>
        <p:nvSpPr>
          <p:cNvPr id="8" name="Subtitle 1">
            <a:extLst>
              <a:ext uri="{FF2B5EF4-FFF2-40B4-BE49-F238E27FC236}">
                <a16:creationId xmlns:a16="http://schemas.microsoft.com/office/drawing/2014/main" id="{484A0BBD-37F4-45BB-B283-1AEFB276CEC8}"/>
              </a:ext>
            </a:extLst>
          </p:cNvPr>
          <p:cNvSpPr>
            <a:spLocks noGrp="1"/>
          </p:cNvSpPr>
          <p:nvPr>
            <p:ph type="subTitle" idx="3"/>
          </p:nvPr>
        </p:nvSpPr>
        <p:spPr>
          <a:xfrm>
            <a:off x="517862" y="1017725"/>
            <a:ext cx="4536522" cy="3006725"/>
          </a:xfrm>
        </p:spPr>
        <p:txBody>
          <a:bodyPr/>
          <a:lstStyle/>
          <a:p>
            <a:pPr algn="just"/>
            <a:r>
              <a:rPr lang="en-US" dirty="0"/>
              <a:t>       Relationship rules theory helps us clarify several aspects of relationships. First, these rules help identify successful versus destructive relationship behavior. In addition, these rules help pinpoint more specifically why relationships break up and how they may be repaired. And because these rules vary from one culture to another, it is important to identify those unique to each culture so that intercultural relationships may be developed and maintained more effectively.</a:t>
            </a:r>
          </a:p>
          <a:p>
            <a:pPr algn="just"/>
            <a:endParaRPr lang="en-US" dirty="0"/>
          </a:p>
          <a:p>
            <a:r>
              <a:rPr lang="en-US" sz="2000" b="1" dirty="0"/>
              <a:t>        Examples</a:t>
            </a:r>
            <a:r>
              <a:rPr lang="en-US" b="1" dirty="0"/>
              <a:t>:</a:t>
            </a:r>
          </a:p>
          <a:p>
            <a:r>
              <a:rPr lang="en-US" dirty="0"/>
              <a:t> </a:t>
            </a:r>
          </a:p>
          <a:p>
            <a:r>
              <a:rPr lang="en-US" dirty="0"/>
              <a:t>         1. Friendship rules </a:t>
            </a:r>
          </a:p>
          <a:p>
            <a:endParaRPr lang="en-US" dirty="0"/>
          </a:p>
          <a:p>
            <a:r>
              <a:rPr lang="en-US" dirty="0"/>
              <a:t>            2. Family Rules </a:t>
            </a:r>
          </a:p>
          <a:p>
            <a:pPr algn="just"/>
            <a:endParaRPr lang="en-US" dirty="0"/>
          </a:p>
        </p:txBody>
      </p:sp>
      <p:sp>
        <p:nvSpPr>
          <p:cNvPr id="5" name="TextBox 4">
            <a:extLst>
              <a:ext uri="{FF2B5EF4-FFF2-40B4-BE49-F238E27FC236}">
                <a16:creationId xmlns:a16="http://schemas.microsoft.com/office/drawing/2014/main" id="{D7121058-F9AD-49C5-8CE3-AB478C3732FA}"/>
              </a:ext>
            </a:extLst>
          </p:cNvPr>
          <p:cNvSpPr txBox="1"/>
          <p:nvPr/>
        </p:nvSpPr>
        <p:spPr>
          <a:xfrm>
            <a:off x="8094921" y="4698475"/>
            <a:ext cx="276447" cy="304800"/>
          </a:xfrm>
          <a:prstGeom prst="rect">
            <a:avLst/>
          </a:prstGeom>
          <a:noFill/>
        </p:spPr>
        <p:txBody>
          <a:bodyPr wrap="square" rtlCol="0">
            <a:spAutoFit/>
          </a:bodyPr>
          <a:lstStyle/>
          <a:p>
            <a:r>
              <a:rPr lang="en-US" dirty="0"/>
              <a:t>6</a:t>
            </a:r>
          </a:p>
        </p:txBody>
      </p:sp>
    </p:spTree>
    <p:extLst>
      <p:ext uri="{BB962C8B-B14F-4D97-AF65-F5344CB8AC3E}">
        <p14:creationId xmlns:p14="http://schemas.microsoft.com/office/powerpoint/2010/main" val="3707343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xEl>
                                              <p:pRg st="2" end="2"/>
                                            </p:txEl>
                                          </p:spTgt>
                                        </p:tgtEl>
                                        <p:attrNameLst>
                                          <p:attrName>style.visibility</p:attrName>
                                        </p:attrNameLst>
                                      </p:cBhvr>
                                      <p:to>
                                        <p:strVal val="visible"/>
                                      </p:to>
                                    </p:set>
                                    <p:animEffect transition="in" filter="fade">
                                      <p:cBhvr>
                                        <p:cTn id="12" dur="500"/>
                                        <p:tgtEl>
                                          <p:spTgt spid="8">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xEl>
                                              <p:pRg st="3" end="3"/>
                                            </p:txEl>
                                          </p:spTgt>
                                        </p:tgtEl>
                                        <p:attrNameLst>
                                          <p:attrName>style.visibility</p:attrName>
                                        </p:attrNameLst>
                                      </p:cBhvr>
                                      <p:to>
                                        <p:strVal val="visible"/>
                                      </p:to>
                                    </p:set>
                                    <p:animEffect transition="in" filter="fade">
                                      <p:cBhvr>
                                        <p:cTn id="17" dur="500"/>
                                        <p:tgtEl>
                                          <p:spTgt spid="8">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xEl>
                                              <p:pRg st="4" end="4"/>
                                            </p:txEl>
                                          </p:spTgt>
                                        </p:tgtEl>
                                        <p:attrNameLst>
                                          <p:attrName>style.visibility</p:attrName>
                                        </p:attrNameLst>
                                      </p:cBhvr>
                                      <p:to>
                                        <p:strVal val="visible"/>
                                      </p:to>
                                    </p:set>
                                    <p:animEffect transition="in" filter="fade">
                                      <p:cBhvr>
                                        <p:cTn id="22" dur="500"/>
                                        <p:tgtEl>
                                          <p:spTgt spid="8">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xEl>
                                              <p:pRg st="6" end="6"/>
                                            </p:txEl>
                                          </p:spTgt>
                                        </p:tgtEl>
                                        <p:attrNameLst>
                                          <p:attrName>style.visibility</p:attrName>
                                        </p:attrNameLst>
                                      </p:cBhvr>
                                      <p:to>
                                        <p:strVal val="visible"/>
                                      </p:to>
                                    </p:set>
                                    <p:animEffect transition="in" filter="fade">
                                      <p:cBhvr>
                                        <p:cTn id="27" dur="500"/>
                                        <p:tgtEl>
                                          <p:spTgt spid="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a:extLst>
              <a:ext uri="{FF2B5EF4-FFF2-40B4-BE49-F238E27FC236}">
                <a16:creationId xmlns:a16="http://schemas.microsoft.com/office/drawing/2014/main" id="{CABF722B-1D69-4C30-82A4-6FF95490A2A4}"/>
              </a:ext>
            </a:extLst>
          </p:cNvPr>
          <p:cNvSpPr>
            <a:spLocks noGrp="1"/>
          </p:cNvSpPr>
          <p:nvPr>
            <p:ph type="subTitle" idx="3"/>
          </p:nvPr>
        </p:nvSpPr>
        <p:spPr>
          <a:xfrm>
            <a:off x="588522" y="1173670"/>
            <a:ext cx="4465487" cy="3222082"/>
          </a:xfrm>
        </p:spPr>
        <p:txBody>
          <a:bodyPr/>
          <a:lstStyle/>
          <a:p>
            <a:pPr algn="just"/>
            <a:r>
              <a:rPr lang="en-US" dirty="0"/>
              <a:t>      Still another approach to relationships looks at politeness as a major force in developing, maintaining, and deteriorating relationships. Politeness theory would go something like this: Two people develop a relationship when each respects, contributes to, and acknowledges the positive and negative face needs of the other; the same relationship deteriorates when they don’t. Positive face is the need to be thought of highly—to be valued. Negative face is the need to be autonomous .Relationships develop when these needs are met.</a:t>
            </a:r>
          </a:p>
        </p:txBody>
      </p:sp>
      <p:sp>
        <p:nvSpPr>
          <p:cNvPr id="6" name="Title 5">
            <a:extLst>
              <a:ext uri="{FF2B5EF4-FFF2-40B4-BE49-F238E27FC236}">
                <a16:creationId xmlns:a16="http://schemas.microsoft.com/office/drawing/2014/main" id="{DB17B30A-79A2-4560-9913-1A53DB3501CD}"/>
              </a:ext>
            </a:extLst>
          </p:cNvPr>
          <p:cNvSpPr>
            <a:spLocks noGrp="1"/>
          </p:cNvSpPr>
          <p:nvPr>
            <p:ph type="title"/>
          </p:nvPr>
        </p:nvSpPr>
        <p:spPr>
          <a:xfrm>
            <a:off x="121563" y="400420"/>
            <a:ext cx="7704000" cy="572700"/>
          </a:xfrm>
        </p:spPr>
        <p:txBody>
          <a:bodyPr/>
          <a:lstStyle/>
          <a:p>
            <a:r>
              <a:rPr lang="en-US" dirty="0"/>
              <a:t>3. Politeness Theory</a:t>
            </a:r>
          </a:p>
        </p:txBody>
      </p:sp>
      <p:pic>
        <p:nvPicPr>
          <p:cNvPr id="9" name="Picture 8">
            <a:extLst>
              <a:ext uri="{FF2B5EF4-FFF2-40B4-BE49-F238E27FC236}">
                <a16:creationId xmlns:a16="http://schemas.microsoft.com/office/drawing/2014/main" id="{B85ED064-4F53-4222-A8D3-B39DC4B44836}"/>
              </a:ext>
            </a:extLst>
          </p:cNvPr>
          <p:cNvPicPr>
            <a:picLocks noChangeAspect="1"/>
          </p:cNvPicPr>
          <p:nvPr/>
        </p:nvPicPr>
        <p:blipFill>
          <a:blip r:embed="rId2"/>
          <a:stretch>
            <a:fillRect/>
          </a:stretch>
        </p:blipFill>
        <p:spPr>
          <a:xfrm>
            <a:off x="5443870" y="1601971"/>
            <a:ext cx="2381693" cy="2517333"/>
          </a:xfrm>
          <a:prstGeom prst="rect">
            <a:avLst/>
          </a:prstGeom>
        </p:spPr>
      </p:pic>
      <p:sp>
        <p:nvSpPr>
          <p:cNvPr id="10" name="TextBox 9">
            <a:extLst>
              <a:ext uri="{FF2B5EF4-FFF2-40B4-BE49-F238E27FC236}">
                <a16:creationId xmlns:a16="http://schemas.microsoft.com/office/drawing/2014/main" id="{7E601248-4D24-4B43-BB65-4B27B0900162}"/>
              </a:ext>
            </a:extLst>
          </p:cNvPr>
          <p:cNvSpPr txBox="1"/>
          <p:nvPr/>
        </p:nvSpPr>
        <p:spPr>
          <a:xfrm>
            <a:off x="8038214" y="4698475"/>
            <a:ext cx="276447" cy="304800"/>
          </a:xfrm>
          <a:prstGeom prst="rect">
            <a:avLst/>
          </a:prstGeom>
          <a:noFill/>
        </p:spPr>
        <p:txBody>
          <a:bodyPr wrap="square" rtlCol="0">
            <a:spAutoFit/>
          </a:bodyPr>
          <a:lstStyle/>
          <a:p>
            <a:r>
              <a:rPr lang="en-US" dirty="0"/>
              <a:t>7</a:t>
            </a:r>
          </a:p>
        </p:txBody>
      </p:sp>
    </p:spTree>
    <p:extLst>
      <p:ext uri="{BB962C8B-B14F-4D97-AF65-F5344CB8AC3E}">
        <p14:creationId xmlns:p14="http://schemas.microsoft.com/office/powerpoint/2010/main" val="3295204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C0E014-3412-4D3A-A38F-37BC70F26700}"/>
              </a:ext>
            </a:extLst>
          </p:cNvPr>
          <p:cNvSpPr>
            <a:spLocks noGrp="1"/>
          </p:cNvSpPr>
          <p:nvPr>
            <p:ph type="title"/>
          </p:nvPr>
        </p:nvSpPr>
        <p:spPr/>
        <p:txBody>
          <a:bodyPr/>
          <a:lstStyle/>
          <a:p>
            <a:r>
              <a:rPr lang="en-US" dirty="0"/>
              <a:t>Conclusion:</a:t>
            </a:r>
          </a:p>
        </p:txBody>
      </p:sp>
      <p:sp>
        <p:nvSpPr>
          <p:cNvPr id="3" name="Subtitle 2">
            <a:extLst>
              <a:ext uri="{FF2B5EF4-FFF2-40B4-BE49-F238E27FC236}">
                <a16:creationId xmlns:a16="http://schemas.microsoft.com/office/drawing/2014/main" id="{1BFD38A7-1207-4CA7-81FF-B64EADC73D85}"/>
              </a:ext>
            </a:extLst>
          </p:cNvPr>
          <p:cNvSpPr>
            <a:spLocks noGrp="1"/>
          </p:cNvSpPr>
          <p:nvPr>
            <p:ph type="subTitle" idx="1"/>
          </p:nvPr>
        </p:nvSpPr>
        <p:spPr>
          <a:xfrm>
            <a:off x="1268819" y="2279799"/>
            <a:ext cx="5780728" cy="1346700"/>
          </a:xfrm>
        </p:spPr>
        <p:txBody>
          <a:bodyPr/>
          <a:lstStyle/>
          <a:p>
            <a:pPr algn="just"/>
            <a:r>
              <a:rPr lang="en-US" dirty="0"/>
              <a:t>      These theories are needed in our daily life, and they help us to have good relationship with people and provide an answer of why some relationships suffer.</a:t>
            </a:r>
          </a:p>
        </p:txBody>
      </p:sp>
      <p:sp>
        <p:nvSpPr>
          <p:cNvPr id="4" name="TextBox 3">
            <a:extLst>
              <a:ext uri="{FF2B5EF4-FFF2-40B4-BE49-F238E27FC236}">
                <a16:creationId xmlns:a16="http://schemas.microsoft.com/office/drawing/2014/main" id="{D3C9A919-BE6C-4B49-BE1B-412C9947972F}"/>
              </a:ext>
            </a:extLst>
          </p:cNvPr>
          <p:cNvSpPr txBox="1"/>
          <p:nvPr/>
        </p:nvSpPr>
        <p:spPr>
          <a:xfrm>
            <a:off x="8562753" y="4536558"/>
            <a:ext cx="276447" cy="304800"/>
          </a:xfrm>
          <a:prstGeom prst="rect">
            <a:avLst/>
          </a:prstGeom>
          <a:noFill/>
        </p:spPr>
        <p:txBody>
          <a:bodyPr wrap="square" rtlCol="0">
            <a:spAutoFit/>
          </a:bodyPr>
          <a:lstStyle/>
          <a:p>
            <a:r>
              <a:rPr lang="en-US" dirty="0"/>
              <a:t>8</a:t>
            </a:r>
          </a:p>
        </p:txBody>
      </p:sp>
    </p:spTree>
    <p:extLst>
      <p:ext uri="{BB962C8B-B14F-4D97-AF65-F5344CB8AC3E}">
        <p14:creationId xmlns:p14="http://schemas.microsoft.com/office/powerpoint/2010/main" val="2220927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182BDF-61F1-4189-B139-9A7D92483F8F}"/>
              </a:ext>
            </a:extLst>
          </p:cNvPr>
          <p:cNvSpPr>
            <a:spLocks noGrp="1"/>
          </p:cNvSpPr>
          <p:nvPr>
            <p:ph type="ctrTitle"/>
          </p:nvPr>
        </p:nvSpPr>
        <p:spPr/>
        <p:txBody>
          <a:bodyPr/>
          <a:lstStyle/>
          <a:p>
            <a:r>
              <a:rPr lang="en-US" dirty="0"/>
              <a:t>Reference:</a:t>
            </a:r>
          </a:p>
        </p:txBody>
      </p:sp>
      <p:sp>
        <p:nvSpPr>
          <p:cNvPr id="3" name="Subtitle 2">
            <a:extLst>
              <a:ext uri="{FF2B5EF4-FFF2-40B4-BE49-F238E27FC236}">
                <a16:creationId xmlns:a16="http://schemas.microsoft.com/office/drawing/2014/main" id="{43876D16-0125-448C-B8A3-14E92AF94068}"/>
              </a:ext>
            </a:extLst>
          </p:cNvPr>
          <p:cNvSpPr>
            <a:spLocks noGrp="1"/>
          </p:cNvSpPr>
          <p:nvPr>
            <p:ph type="subTitle" idx="1"/>
          </p:nvPr>
        </p:nvSpPr>
        <p:spPr>
          <a:xfrm>
            <a:off x="1924050" y="3371195"/>
            <a:ext cx="5295900" cy="562851"/>
          </a:xfrm>
        </p:spPr>
        <p:txBody>
          <a:bodyPr/>
          <a:lstStyle/>
          <a:p>
            <a:pPr>
              <a:buFont typeface="Arial" panose="020B0604020202020204" pitchFamily="34" charset="0"/>
              <a:buChar char="•"/>
            </a:pPr>
            <a:r>
              <a:rPr lang="en-US" b="0" i="0" dirty="0">
                <a:solidFill>
                  <a:schemeClr val="tx1"/>
                </a:solidFill>
                <a:effectLst/>
                <a:latin typeface="Roboto" panose="02000000000000000000" pitchFamily="2" charset="0"/>
              </a:rPr>
              <a:t>DeVito, Joseph A.-The interpersonal communication book-Pearson (2016).</a:t>
            </a:r>
            <a:endParaRPr lang="en-US" dirty="0">
              <a:solidFill>
                <a:schemeClr val="tx1"/>
              </a:solidFill>
            </a:endParaRPr>
          </a:p>
        </p:txBody>
      </p:sp>
      <p:sp>
        <p:nvSpPr>
          <p:cNvPr id="4" name="TextBox 3">
            <a:extLst>
              <a:ext uri="{FF2B5EF4-FFF2-40B4-BE49-F238E27FC236}">
                <a16:creationId xmlns:a16="http://schemas.microsoft.com/office/drawing/2014/main" id="{3A817CEA-E267-4E27-B480-57DBC65A0976}"/>
              </a:ext>
            </a:extLst>
          </p:cNvPr>
          <p:cNvSpPr txBox="1"/>
          <p:nvPr/>
        </p:nvSpPr>
        <p:spPr>
          <a:xfrm>
            <a:off x="8562753" y="4536558"/>
            <a:ext cx="276447" cy="304800"/>
          </a:xfrm>
          <a:prstGeom prst="rect">
            <a:avLst/>
          </a:prstGeom>
          <a:noFill/>
        </p:spPr>
        <p:txBody>
          <a:bodyPr wrap="square" rtlCol="0">
            <a:spAutoFit/>
          </a:bodyPr>
          <a:lstStyle/>
          <a:p>
            <a:r>
              <a:rPr lang="en-US" dirty="0"/>
              <a:t>9</a:t>
            </a:r>
          </a:p>
        </p:txBody>
      </p:sp>
    </p:spTree>
    <p:extLst>
      <p:ext uri="{BB962C8B-B14F-4D97-AF65-F5344CB8AC3E}">
        <p14:creationId xmlns:p14="http://schemas.microsoft.com/office/powerpoint/2010/main" val="354058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Singles' Day Minitheme by Slidesgo">
  <a:themeElements>
    <a:clrScheme name="Simple Light">
      <a:dk1>
        <a:srgbClr val="191919"/>
      </a:dk1>
      <a:lt1>
        <a:srgbClr val="FFFFFF"/>
      </a:lt1>
      <a:dk2>
        <a:srgbClr val="F07531"/>
      </a:dk2>
      <a:lt2>
        <a:srgbClr val="60BB7C"/>
      </a:lt2>
      <a:accent1>
        <a:srgbClr val="B979D3"/>
      </a:accent1>
      <a:accent2>
        <a:srgbClr val="F8CA35"/>
      </a:accent2>
      <a:accent3>
        <a:srgbClr val="FFFFFF"/>
      </a:accent3>
      <a:accent4>
        <a:srgbClr val="FFFFFF"/>
      </a:accent4>
      <a:accent5>
        <a:srgbClr val="FFFFFF"/>
      </a:accent5>
      <a:accent6>
        <a:srgbClr val="FFFFFF"/>
      </a:accent6>
      <a:hlink>
        <a:srgbClr val="191919"/>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94</TotalTime>
  <Words>345</Words>
  <Application>Microsoft Office PowerPoint</Application>
  <PresentationFormat>On-screen Show (16:9)</PresentationFormat>
  <Paragraphs>52</Paragraphs>
  <Slides>10</Slides>
  <Notes>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Roboto</vt:lpstr>
      <vt:lpstr>Ink Free</vt:lpstr>
      <vt:lpstr>Bebas Neue</vt:lpstr>
      <vt:lpstr>Arial</vt:lpstr>
      <vt:lpstr>Playfair Display Black</vt:lpstr>
      <vt:lpstr>Nunito</vt:lpstr>
      <vt:lpstr>Playfair Dispaly </vt:lpstr>
      <vt:lpstr>Singles' Day Minitheme by Slidesgo</vt:lpstr>
      <vt:lpstr>Theories of Relationships</vt:lpstr>
      <vt:lpstr>Table of contents</vt:lpstr>
      <vt:lpstr>Learning Objective:</vt:lpstr>
      <vt:lpstr>Introduction.</vt:lpstr>
      <vt:lpstr>1. Attraction Theory:</vt:lpstr>
      <vt:lpstr>  2.  Relationship Rules Theory</vt:lpstr>
      <vt:lpstr>3. Politeness Theory</vt:lpstr>
      <vt:lpstr>Conclusion:</vt:lpstr>
      <vt:lpstr>Reference:</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Theories of Relationships</dc:title>
  <cp:lastModifiedBy>Maher Fattouh</cp:lastModifiedBy>
  <cp:revision>6</cp:revision>
  <dcterms:modified xsi:type="dcterms:W3CDTF">2022-02-03T12:00:35Z</dcterms:modified>
</cp:coreProperties>
</file>