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36004500" cy="21945600"/>
  <p:notesSz cx="6953250" cy="923925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custDataLst>
    <p:tags r:id="rId9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300" b="1" kern="1200">
        <a:solidFill>
          <a:srgbClr val="FF9900"/>
        </a:solidFill>
        <a:latin typeface="Arial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300" b="1" kern="1200">
        <a:solidFill>
          <a:srgbClr val="FF9900"/>
        </a:solidFill>
        <a:latin typeface="Arial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300" b="1" kern="1200">
        <a:solidFill>
          <a:srgbClr val="FF9900"/>
        </a:solidFill>
        <a:latin typeface="Arial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300" b="1" kern="1200">
        <a:solidFill>
          <a:srgbClr val="FF9900"/>
        </a:solidFill>
        <a:latin typeface="Arial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300" b="1" kern="1200">
        <a:solidFill>
          <a:srgbClr val="FF9900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4300" b="1" kern="1200">
        <a:solidFill>
          <a:srgbClr val="FF9900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sz="4300" b="1" kern="1200">
        <a:solidFill>
          <a:srgbClr val="FF9900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sz="4300" b="1" kern="1200">
        <a:solidFill>
          <a:srgbClr val="FF9900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sz="4300" b="1" kern="1200">
        <a:solidFill>
          <a:srgbClr val="FF9900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6912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stin Delre" initials="JD" lastIdx="0" clrIdx="0">
    <p:extLst>
      <p:ext uri="{19B8F6BF-5375-455C-9EA6-DF929625EA0E}">
        <p15:presenceInfo xmlns="" xmlns:p15="http://schemas.microsoft.com/office/powerpoint/2012/main" userId="Justin Delr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184"/>
    <a:srgbClr val="008080"/>
    <a:srgbClr val="C8C8C8"/>
    <a:srgbClr val="0E2817"/>
    <a:srgbClr val="EDAADB"/>
    <a:srgbClr val="E64B3C"/>
    <a:srgbClr val="2D3C50"/>
    <a:srgbClr val="FF9900"/>
    <a:srgbClr val="990000"/>
    <a:srgbClr val="000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3658" autoAdjust="0"/>
    <p:restoredTop sz="94575" autoAdjust="0"/>
  </p:normalViewPr>
  <p:slideViewPr>
    <p:cSldViewPr>
      <p:cViewPr>
        <p:scale>
          <a:sx n="30" d="100"/>
          <a:sy n="30" d="100"/>
        </p:scale>
        <p:origin x="-1092" y="1440"/>
      </p:cViewPr>
      <p:guideLst>
        <p:guide orient="horz" pos="6912"/>
        <p:guide pos="11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10" tIns="46455" rIns="92910" bIns="46455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l" defTabSz="928688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8588" y="0"/>
            <a:ext cx="3013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10" tIns="46455" rIns="92910" bIns="46455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928688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5700"/>
            <a:ext cx="3013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10" tIns="46455" rIns="92910" bIns="46455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l" defTabSz="928688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8588" y="8775700"/>
            <a:ext cx="3013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10" tIns="46455" rIns="92910" bIns="46455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928688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4F1B5D8-D97D-47DE-99FD-BED51FB7C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278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938588" y="0"/>
            <a:ext cx="30130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24FDC-B651-4B2C-8A62-5FCDA5018020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36588" y="693738"/>
            <a:ext cx="568007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95325" y="4389438"/>
            <a:ext cx="5562600" cy="4157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775700"/>
            <a:ext cx="30130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938588" y="8775700"/>
            <a:ext cx="30130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5595F-15EB-47A6-A238-D8816BEB8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57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860" y="6817785"/>
            <a:ext cx="30602783" cy="4703233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415" y="12435418"/>
            <a:ext cx="25203671" cy="5609167"/>
          </a:xfr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304815" indent="0" algn="ctr">
              <a:buNone/>
              <a:defRPr/>
            </a:lvl2pPr>
            <a:lvl3pPr marL="609630" indent="0" algn="ctr">
              <a:buNone/>
              <a:defRPr/>
            </a:lvl3pPr>
            <a:lvl4pPr marL="914446" indent="0" algn="ctr">
              <a:buNone/>
              <a:defRPr/>
            </a:lvl4pPr>
            <a:lvl5pPr marL="1219261" indent="0" algn="ctr">
              <a:buNone/>
              <a:defRPr/>
            </a:lvl5pPr>
            <a:lvl6pPr marL="1524076" indent="0" algn="ctr">
              <a:buNone/>
              <a:defRPr/>
            </a:lvl6pPr>
            <a:lvl7pPr marL="1828891" indent="0" algn="ctr">
              <a:buNone/>
              <a:defRPr/>
            </a:lvl7pPr>
            <a:lvl8pPr marL="2133707" indent="0" algn="ctr">
              <a:buNone/>
              <a:defRPr/>
            </a:lvl8pPr>
            <a:lvl9pPr marL="243852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5EDBB11-81A3-4CFA-BA97-1ABE9A8F3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1677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65ECC0F7-0140-4FFA-BB4D-270D63D3C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775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03526" y="878417"/>
            <a:ext cx="8101273" cy="18726150"/>
          </a:xfr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9704" y="878417"/>
            <a:ext cx="24178803" cy="18726150"/>
          </a:xfr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BC1B9D64-3336-481D-94A5-F579BB4A8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4209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799706" y="878417"/>
            <a:ext cx="32405092" cy="3657600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9706" y="5120219"/>
            <a:ext cx="16140038" cy="7191375"/>
          </a:xfr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8064761" y="5120219"/>
            <a:ext cx="16140038" cy="7191375"/>
          </a:xfr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799706" y="12413193"/>
            <a:ext cx="16140038" cy="7191375"/>
          </a:xfr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064761" y="12413193"/>
            <a:ext cx="16140038" cy="7191375"/>
          </a:xfr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2D98BD33-354E-4B11-91E6-70905468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9802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5940B6B-3169-44D4-847B-7863905C3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52901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105" y="14102295"/>
            <a:ext cx="30604086" cy="4358217"/>
          </a:xfrm>
        </p:spPr>
        <p:txBody>
          <a:bodyPr anchor="t"/>
          <a:lstStyle>
            <a:defPPr>
              <a:defRPr kern="1200" smtId="4294967295"/>
            </a:defPPr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4105" y="9301692"/>
            <a:ext cx="30604086" cy="4800600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333"/>
            </a:lvl1pPr>
            <a:lvl2pPr marL="304815" indent="0">
              <a:buNone/>
              <a:defRPr sz="1200"/>
            </a:lvl2pPr>
            <a:lvl3pPr marL="609630" indent="0">
              <a:buNone/>
              <a:defRPr sz="1067"/>
            </a:lvl3pPr>
            <a:lvl4pPr marL="914446" indent="0">
              <a:buNone/>
              <a:defRPr sz="933"/>
            </a:lvl4pPr>
            <a:lvl5pPr marL="1219261" indent="0">
              <a:buNone/>
              <a:defRPr sz="933"/>
            </a:lvl5pPr>
            <a:lvl6pPr marL="1524076" indent="0">
              <a:buNone/>
              <a:defRPr sz="933"/>
            </a:lvl6pPr>
            <a:lvl7pPr marL="1828891" indent="0">
              <a:buNone/>
              <a:defRPr sz="933"/>
            </a:lvl7pPr>
            <a:lvl8pPr marL="2133707" indent="0">
              <a:buNone/>
              <a:defRPr sz="933"/>
            </a:lvl8pPr>
            <a:lvl9pPr marL="2438522" indent="0">
              <a:buNone/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03A4FA6-7C07-49C1-973B-224AB06B9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173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9706" y="5120217"/>
            <a:ext cx="16140038" cy="14484350"/>
          </a:xfrm>
        </p:spPr>
        <p:txBody>
          <a:bodyPr/>
          <a:lstStyle>
            <a:defPPr>
              <a:defRPr kern="1200" smtId="4294967295"/>
            </a:defPPr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64761" y="5120217"/>
            <a:ext cx="16140038" cy="14484350"/>
          </a:xfrm>
        </p:spPr>
        <p:txBody>
          <a:bodyPr/>
          <a:lstStyle>
            <a:defPPr>
              <a:defRPr kern="1200" smtId="4294967295"/>
            </a:defPPr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B302B25C-7078-4EDD-9EEA-F171F39DF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2033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9704" y="4912785"/>
            <a:ext cx="15908238" cy="2046817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9704" y="6959600"/>
            <a:ext cx="15908238" cy="12643908"/>
          </a:xfrm>
        </p:spPr>
        <p:txBody>
          <a:bodyPr/>
          <a:lstStyle>
            <a:defPPr>
              <a:defRPr kern="1200" smtId="4294967295"/>
            </a:defPPr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90047" y="4912785"/>
            <a:ext cx="15914750" cy="2046817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90047" y="6959600"/>
            <a:ext cx="15914750" cy="12643908"/>
          </a:xfrm>
        </p:spPr>
        <p:txBody>
          <a:bodyPr/>
          <a:lstStyle>
            <a:defPPr>
              <a:defRPr kern="1200" smtId="4294967295"/>
            </a:defPPr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2F454DA-B8E5-407C-A8B0-B2982CBF7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88905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865CC813-0CE0-4F7E-9B7F-FCCCD6CE8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3568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5D3508A-868C-432E-A93E-3C5AF7B20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32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9704" y="874185"/>
            <a:ext cx="11845230" cy="3717925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77280" y="874185"/>
            <a:ext cx="20127516" cy="18729325"/>
          </a:xfrm>
        </p:spPr>
        <p:txBody>
          <a:bodyPr/>
          <a:lstStyle>
            <a:defPPr>
              <a:defRPr kern="1200" smtId="4294967295"/>
            </a:defPPr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9704" y="4592109"/>
            <a:ext cx="11845230" cy="15011400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DEB5CAF5-4FB5-4E33-861E-BCE1A1103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0691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6874" y="15361713"/>
            <a:ext cx="21602961" cy="1813983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056874" y="1961093"/>
            <a:ext cx="21602961" cy="13166725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56874" y="17175695"/>
            <a:ext cx="21602961" cy="2574925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E1738493-E10F-4F1A-B075-F4B94CA41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747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A9A9"/>
            </a:gs>
            <a:gs pos="50000">
              <a:srgbClr val="990000"/>
            </a:gs>
            <a:gs pos="100000">
              <a:srgbClr val="DDA9A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9704" y="878417"/>
            <a:ext cx="32405092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3" tIns="188102" rIns="376203" bIns="188102" anchor="ctr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9704" y="5120217"/>
            <a:ext cx="32405092" cy="144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3" tIns="188102" rIns="376203" bIns="18810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9704" y="19985568"/>
            <a:ext cx="840209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3" tIns="188102" rIns="376203" bIns="18810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l" defTabSz="2508375">
              <a:defRPr sz="38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301017" y="19985568"/>
            <a:ext cx="11402467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3" tIns="188102" rIns="376203" bIns="18810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2508375">
              <a:defRPr sz="38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802704" y="19985568"/>
            <a:ext cx="840209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3" tIns="188102" rIns="376203" bIns="18810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2508375">
              <a:defRPr sz="38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42DBB13-E718-4C9A-AC99-89A36AFA8F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New picture"/>
          <p:cNvPicPr/>
          <p:nvPr/>
        </p:nvPicPr>
        <p:blipFill>
          <a:blip r:embed="rId14"/>
          <a:stretch>
            <a:fillRect/>
          </a:stretch>
        </p:blipFill>
        <p:spPr>
          <a:xfrm rot="16200000">
            <a:off x="-10721181" y="11365310"/>
            <a:ext cx="14274800" cy="3583781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>
          <a:blip r:embed="rId14"/>
          <a:stretch>
            <a:fillRect/>
          </a:stretch>
        </p:blipFill>
        <p:spPr>
          <a:xfrm rot="5400000">
            <a:off x="32450881" y="11365310"/>
            <a:ext cx="14274800" cy="3583781"/>
          </a:xfrm>
          <a:prstGeom prst="rect">
            <a:avLst/>
          </a:prstGeom>
        </p:spPr>
      </p:pic>
      <p:pic>
        <p:nvPicPr>
          <p:cNvPr id="1033" name="New picture"/>
          <p:cNvPicPr/>
          <p:nvPr/>
        </p:nvPicPr>
        <p:blipFill>
          <a:blip r:embed="rId15"/>
          <a:stretch>
            <a:fillRect/>
          </a:stretch>
        </p:blipFill>
        <p:spPr>
          <a:xfrm>
            <a:off x="5709047" y="22453600"/>
            <a:ext cx="24586406" cy="1549400"/>
          </a:xfrm>
          <a:prstGeom prst="rect">
            <a:avLst/>
          </a:prstGeom>
        </p:spPr>
      </p:pic>
      <p:sp>
        <p:nvSpPr>
          <p:cNvPr id="1034" name="New shape"/>
          <p:cNvSpPr/>
          <p:nvPr/>
        </p:nvSpPr>
        <p:spPr>
          <a:xfrm>
            <a:off x="5709047" y="23025100"/>
            <a:ext cx="1800225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4880">
                <a:solidFill>
                  <a:srgbClr val="808080"/>
                </a:solidFill>
              </a:rPr>
              <a:t>Template ID: perceptualpewter  Size: 48x24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defPPr>
        <a:defRPr kern="1200" smtId="4294967295"/>
      </a:defPPr>
      <a:lvl1pPr algn="ctr" defTabSz="2508375" rtl="0" eaLnBrk="0" fontAlgn="base" hangingPunct="0">
        <a:spcBef>
          <a:spcPct val="0"/>
        </a:spcBef>
        <a:spcAft>
          <a:spcPct val="0"/>
        </a:spcAft>
        <a:defRPr sz="12134">
          <a:solidFill>
            <a:schemeClr val="tx2"/>
          </a:solidFill>
          <a:latin typeface="+mj-lt"/>
          <a:ea typeface="+mj-ea"/>
          <a:cs typeface="+mj-cs"/>
        </a:defRPr>
      </a:lvl1pPr>
      <a:lvl2pPr algn="ctr" defTabSz="2508375" rtl="0" eaLnBrk="0" fontAlgn="base" hangingPunct="0">
        <a:spcBef>
          <a:spcPct val="0"/>
        </a:spcBef>
        <a:spcAft>
          <a:spcPct val="0"/>
        </a:spcAft>
        <a:defRPr sz="12134">
          <a:solidFill>
            <a:schemeClr val="tx2"/>
          </a:solidFill>
          <a:latin typeface="Arial" pitchFamily="34" charset="0"/>
        </a:defRPr>
      </a:lvl2pPr>
      <a:lvl3pPr algn="ctr" defTabSz="2508375" rtl="0" eaLnBrk="0" fontAlgn="base" hangingPunct="0">
        <a:spcBef>
          <a:spcPct val="0"/>
        </a:spcBef>
        <a:spcAft>
          <a:spcPct val="0"/>
        </a:spcAft>
        <a:defRPr sz="12134">
          <a:solidFill>
            <a:schemeClr val="tx2"/>
          </a:solidFill>
          <a:latin typeface="Arial" pitchFamily="34" charset="0"/>
        </a:defRPr>
      </a:lvl3pPr>
      <a:lvl4pPr algn="ctr" defTabSz="2508375" rtl="0" eaLnBrk="0" fontAlgn="base" hangingPunct="0">
        <a:spcBef>
          <a:spcPct val="0"/>
        </a:spcBef>
        <a:spcAft>
          <a:spcPct val="0"/>
        </a:spcAft>
        <a:defRPr sz="12134">
          <a:solidFill>
            <a:schemeClr val="tx2"/>
          </a:solidFill>
          <a:latin typeface="Arial" pitchFamily="34" charset="0"/>
        </a:defRPr>
      </a:lvl4pPr>
      <a:lvl5pPr algn="ctr" defTabSz="2508375" rtl="0" eaLnBrk="0" fontAlgn="base" hangingPunct="0">
        <a:spcBef>
          <a:spcPct val="0"/>
        </a:spcBef>
        <a:spcAft>
          <a:spcPct val="0"/>
        </a:spcAft>
        <a:defRPr sz="12134">
          <a:solidFill>
            <a:schemeClr val="tx2"/>
          </a:solidFill>
          <a:latin typeface="Arial" pitchFamily="34" charset="0"/>
        </a:defRPr>
      </a:lvl5pPr>
      <a:lvl6pPr marL="304815" algn="ctr" defTabSz="2508375" rtl="0" fontAlgn="base">
        <a:spcBef>
          <a:spcPct val="0"/>
        </a:spcBef>
        <a:spcAft>
          <a:spcPct val="0"/>
        </a:spcAft>
        <a:defRPr sz="12134">
          <a:solidFill>
            <a:schemeClr val="tx2"/>
          </a:solidFill>
          <a:latin typeface="Arial" pitchFamily="34" charset="0"/>
        </a:defRPr>
      </a:lvl6pPr>
      <a:lvl7pPr marL="609630" algn="ctr" defTabSz="2508375" rtl="0" fontAlgn="base">
        <a:spcBef>
          <a:spcPct val="0"/>
        </a:spcBef>
        <a:spcAft>
          <a:spcPct val="0"/>
        </a:spcAft>
        <a:defRPr sz="12134">
          <a:solidFill>
            <a:schemeClr val="tx2"/>
          </a:solidFill>
          <a:latin typeface="Arial" pitchFamily="34" charset="0"/>
        </a:defRPr>
      </a:lvl7pPr>
      <a:lvl8pPr marL="914446" algn="ctr" defTabSz="2508375" rtl="0" fontAlgn="base">
        <a:spcBef>
          <a:spcPct val="0"/>
        </a:spcBef>
        <a:spcAft>
          <a:spcPct val="0"/>
        </a:spcAft>
        <a:defRPr sz="12134">
          <a:solidFill>
            <a:schemeClr val="tx2"/>
          </a:solidFill>
          <a:latin typeface="Arial" pitchFamily="34" charset="0"/>
        </a:defRPr>
      </a:lvl8pPr>
      <a:lvl9pPr marL="1219261" algn="ctr" defTabSz="2508375" rtl="0" fontAlgn="base">
        <a:spcBef>
          <a:spcPct val="0"/>
        </a:spcBef>
        <a:spcAft>
          <a:spcPct val="0"/>
        </a:spcAft>
        <a:defRPr sz="12134">
          <a:solidFill>
            <a:schemeClr val="tx2"/>
          </a:solidFill>
          <a:latin typeface="Arial" pitchFamily="34" charset="0"/>
        </a:defRPr>
      </a:lvl9pPr>
    </p:titleStyle>
    <p:bodyStyle>
      <a:defPPr>
        <a:defRPr kern="1200" smtId="4294967295"/>
      </a:defPPr>
      <a:lvl1pPr marL="939847" indent="-939847" algn="l" defTabSz="2508375" rtl="0" eaLnBrk="0" fontAlgn="base" hangingPunct="0">
        <a:spcBef>
          <a:spcPct val="20000"/>
        </a:spcBef>
        <a:spcAft>
          <a:spcPct val="0"/>
        </a:spcAft>
        <a:buChar char="•"/>
        <a:defRPr sz="8800">
          <a:solidFill>
            <a:schemeClr val="tx1"/>
          </a:solidFill>
          <a:latin typeface="+mn-lt"/>
          <a:ea typeface="+mn-ea"/>
          <a:cs typeface="+mn-cs"/>
        </a:defRPr>
      </a:lvl1pPr>
      <a:lvl2pPr marL="2038452" indent="-784265" algn="l" defTabSz="2508375" rtl="0" eaLnBrk="0" fontAlgn="base" hangingPunct="0">
        <a:spcBef>
          <a:spcPct val="20000"/>
        </a:spcBef>
        <a:spcAft>
          <a:spcPct val="0"/>
        </a:spcAft>
        <a:buChar char="–"/>
        <a:defRPr sz="7667">
          <a:solidFill>
            <a:schemeClr val="tx1"/>
          </a:solidFill>
          <a:latin typeface="+mn-lt"/>
        </a:defRPr>
      </a:lvl2pPr>
      <a:lvl3pPr marL="3134940" indent="-626565" algn="l" defTabSz="2508375" rtl="0" eaLnBrk="0" fontAlgn="base" hangingPunct="0">
        <a:spcBef>
          <a:spcPct val="20000"/>
        </a:spcBef>
        <a:spcAft>
          <a:spcPct val="0"/>
        </a:spcAft>
        <a:buChar char="•"/>
        <a:defRPr sz="6600">
          <a:solidFill>
            <a:schemeClr val="tx1"/>
          </a:solidFill>
          <a:latin typeface="+mn-lt"/>
        </a:defRPr>
      </a:lvl3pPr>
      <a:lvl4pPr marL="4389128" indent="-626565" algn="l" defTabSz="2508375" rtl="0" eaLnBrk="0" fontAlgn="base" hangingPunct="0">
        <a:spcBef>
          <a:spcPct val="20000"/>
        </a:spcBef>
        <a:spcAft>
          <a:spcPct val="0"/>
        </a:spcAft>
        <a:buChar char="–"/>
        <a:defRPr sz="5467">
          <a:solidFill>
            <a:schemeClr val="tx1"/>
          </a:solidFill>
          <a:latin typeface="+mn-lt"/>
        </a:defRPr>
      </a:lvl4pPr>
      <a:lvl5pPr marL="5644374" indent="-627623" algn="l" defTabSz="2508375" rtl="0" eaLnBrk="0" fontAlgn="base" hangingPunct="0">
        <a:spcBef>
          <a:spcPct val="20000"/>
        </a:spcBef>
        <a:spcAft>
          <a:spcPct val="0"/>
        </a:spcAft>
        <a:buChar char="»"/>
        <a:defRPr sz="5467">
          <a:solidFill>
            <a:schemeClr val="tx1"/>
          </a:solidFill>
          <a:latin typeface="+mn-lt"/>
        </a:defRPr>
      </a:lvl5pPr>
      <a:lvl6pPr marL="5949189" indent="-627623" algn="l" defTabSz="2508375" rtl="0" fontAlgn="base">
        <a:spcBef>
          <a:spcPct val="20000"/>
        </a:spcBef>
        <a:spcAft>
          <a:spcPct val="0"/>
        </a:spcAft>
        <a:buChar char="»"/>
        <a:defRPr sz="5467">
          <a:solidFill>
            <a:schemeClr val="tx1"/>
          </a:solidFill>
          <a:latin typeface="+mn-lt"/>
        </a:defRPr>
      </a:lvl6pPr>
      <a:lvl7pPr marL="6254005" indent="-627623" algn="l" defTabSz="2508375" rtl="0" fontAlgn="base">
        <a:spcBef>
          <a:spcPct val="20000"/>
        </a:spcBef>
        <a:spcAft>
          <a:spcPct val="0"/>
        </a:spcAft>
        <a:buChar char="»"/>
        <a:defRPr sz="5467">
          <a:solidFill>
            <a:schemeClr val="tx1"/>
          </a:solidFill>
          <a:latin typeface="+mn-lt"/>
        </a:defRPr>
      </a:lvl7pPr>
      <a:lvl8pPr marL="6558820" indent="-627623" algn="l" defTabSz="2508375" rtl="0" fontAlgn="base">
        <a:spcBef>
          <a:spcPct val="20000"/>
        </a:spcBef>
        <a:spcAft>
          <a:spcPct val="0"/>
        </a:spcAft>
        <a:buChar char="»"/>
        <a:defRPr sz="5467">
          <a:solidFill>
            <a:schemeClr val="tx1"/>
          </a:solidFill>
          <a:latin typeface="+mn-lt"/>
        </a:defRPr>
      </a:lvl8pPr>
      <a:lvl9pPr marL="6863635" indent="-627623" algn="l" defTabSz="2508375" rtl="0" fontAlgn="base">
        <a:spcBef>
          <a:spcPct val="20000"/>
        </a:spcBef>
        <a:spcAft>
          <a:spcPct val="0"/>
        </a:spcAft>
        <a:buChar char="»"/>
        <a:defRPr sz="54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microsoft.com/office/2007/relationships/hdphoto" Target="../media/hdphoto1.wdp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g"/><Relationship Id="rId11" Type="http://schemas.openxmlformats.org/officeDocument/2006/relationships/image" Target="../media/image10.jpe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95000"/>
              </a:schemeClr>
            </a:gs>
            <a:gs pos="0">
              <a:srgbClr val="C8C8C8"/>
            </a:gs>
            <a:gs pos="55000">
              <a:schemeClr val="accent6">
                <a:lumMod val="0"/>
                <a:lumOff val="100000"/>
              </a:schemeClr>
            </a:gs>
            <a:gs pos="100000">
              <a:srgbClr val="C8C8C8"/>
            </a:gs>
            <a:gs pos="100000">
              <a:srgbClr val="C8C8C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02567" y="381001"/>
            <a:ext cx="35504438" cy="3996231"/>
          </a:xfrm>
          <a:prstGeom prst="roundRect">
            <a:avLst>
              <a:gd name="adj" fmla="val 6990"/>
            </a:avLst>
          </a:prstGeom>
          <a:gradFill>
            <a:gsLst>
              <a:gs pos="100000">
                <a:srgbClr val="008080"/>
              </a:gs>
              <a:gs pos="0">
                <a:srgbClr val="C8C8C8"/>
              </a:gs>
              <a:gs pos="0">
                <a:srgbClr val="C8C8C8"/>
              </a:gs>
              <a:gs pos="0">
                <a:srgbClr val="D2D2D2"/>
              </a:gs>
              <a:gs pos="0">
                <a:srgbClr val="008080"/>
              </a:gs>
            </a:gsLst>
            <a:path path="circle">
              <a:fillToRect l="100000" t="100000"/>
            </a:path>
          </a:gradFill>
          <a:ln>
            <a:noFill/>
            <a:miter lim="800000"/>
          </a:ln>
        </p:spPr>
        <p:txBody>
          <a:bodyPr/>
          <a:lstStyle>
            <a:defPPr>
              <a:defRPr kern="1200" smtId="4294967295"/>
            </a:defPPr>
          </a:lstStyle>
          <a:p>
            <a:pPr eaLnBrk="1" hangingPunct="1"/>
            <a:r>
              <a:rPr lang="en-US" sz="6000" i="1" dirty="0" smtClean="0">
                <a:noFill/>
              </a:rPr>
              <a:t>hat</a:t>
            </a:r>
            <a:endParaRPr lang="en-US" sz="6000" i="1" dirty="0">
              <a:solidFill>
                <a:schemeClr val="tx1"/>
              </a:solidFill>
            </a:endParaRPr>
          </a:p>
        </p:txBody>
      </p:sp>
      <p:sp>
        <p:nvSpPr>
          <p:cNvPr id="3" name="مستطيل 2"/>
          <p:cNvSpPr/>
          <p:nvPr/>
        </p:nvSpPr>
        <p:spPr bwMode="auto">
          <a:xfrm>
            <a:off x="403117" y="10995089"/>
            <a:ext cx="8731240" cy="1064571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137160" tIns="68580" rIns="137160" bIns="685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376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300" b="1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</a:endParaRPr>
          </a:p>
        </p:txBody>
      </p:sp>
      <p:sp>
        <p:nvSpPr>
          <p:cNvPr id="18" name="مستطيل 17"/>
          <p:cNvSpPr/>
          <p:nvPr/>
        </p:nvSpPr>
        <p:spPr bwMode="auto">
          <a:xfrm>
            <a:off x="356451" y="5562601"/>
            <a:ext cx="8882799" cy="411480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137160" tIns="68580" rIns="137160" bIns="685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376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300" i="0" u="none" strike="noStrike" normalizeH="0" baseline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155" name="Rectangle 167"/>
          <p:cNvSpPr>
            <a:spLocks noChangeArrowheads="1"/>
          </p:cNvSpPr>
          <p:nvPr/>
        </p:nvSpPr>
        <p:spPr bwMode="auto">
          <a:xfrm>
            <a:off x="349126" y="4648200"/>
            <a:ext cx="8836132" cy="762357"/>
          </a:xfrm>
          <a:prstGeom prst="roundRect">
            <a:avLst/>
          </a:prstGeom>
          <a:solidFill>
            <a:srgbClr val="EA5184"/>
          </a:solidFill>
          <a:ln w="9525">
            <a:noFill/>
            <a:miter lim="800000"/>
          </a:ln>
        </p:spPr>
        <p:txBody>
          <a:bodyPr wrap="none" lIns="91440" tIns="45720" rIns="91440" bIns="45720" anchor="ctr"/>
          <a:lstStyle>
            <a:defPPr>
              <a:defRPr kern="1200" smtId="4294967295"/>
            </a:defPPr>
          </a:lstStyle>
          <a:p>
            <a:pPr defTabSz="2508375"/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Introduction:</a:t>
            </a:r>
          </a:p>
        </p:txBody>
      </p:sp>
      <p:sp>
        <p:nvSpPr>
          <p:cNvPr id="22" name="Rectangle 167">
            <a:extLst>
              <a:ext uri="{FF2B5EF4-FFF2-40B4-BE49-F238E27FC236}">
                <a16:creationId xmlns="" xmlns:a16="http://schemas.microsoft.com/office/drawing/2014/main" id="{911E8223-4617-4E14-85CC-64FBEF860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82750" y="13265521"/>
            <a:ext cx="9978425" cy="703042"/>
          </a:xfrm>
          <a:prstGeom prst="roundRect">
            <a:avLst>
              <a:gd name="adj" fmla="val 0"/>
            </a:avLst>
          </a:prstGeom>
          <a:solidFill>
            <a:srgbClr val="EA5184"/>
          </a:solidFill>
          <a:ln w="9525">
            <a:noFill/>
            <a:miter lim="800000"/>
          </a:ln>
        </p:spPr>
        <p:txBody>
          <a:bodyPr wrap="none" lIns="91440" tIns="45720" rIns="91440" bIns="45720" anchor="ctr"/>
          <a:lstStyle>
            <a:defPPr>
              <a:defRPr kern="1200" smtId="4294967295"/>
            </a:defPPr>
          </a:lstStyle>
          <a:p>
            <a:pPr defTabSz="2508375"/>
            <a:r>
              <a:rPr lang="en-US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Conclusion:</a:t>
            </a:r>
            <a:endParaRPr lang="en-US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167">
            <a:extLst>
              <a:ext uri="{FF2B5EF4-FFF2-40B4-BE49-F238E27FC236}">
                <a16:creationId xmlns="" xmlns:a16="http://schemas.microsoft.com/office/drawing/2014/main" id="{9E369C6D-A264-4B89-931F-14FD6655F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126" y="10030505"/>
            <a:ext cx="8836133" cy="777019"/>
          </a:xfrm>
          <a:prstGeom prst="roundRect">
            <a:avLst/>
          </a:prstGeom>
          <a:solidFill>
            <a:srgbClr val="EA5184"/>
          </a:solidFill>
          <a:ln w="9525">
            <a:noFill/>
            <a:miter lim="800000"/>
          </a:ln>
        </p:spPr>
        <p:txBody>
          <a:bodyPr wrap="none" lIns="91440" tIns="45720" rIns="91440" bIns="45720" anchor="ctr"/>
          <a:lstStyle>
            <a:defPPr>
              <a:defRPr kern="1200" smtId="4294967295"/>
            </a:defPPr>
          </a:lstStyle>
          <a:p>
            <a:pPr defTabSz="2508375"/>
            <a:r>
              <a:rPr lang="en-US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Clinical forms of exogenous eczema:</a:t>
            </a:r>
            <a:endParaRPr lang="en-US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ectangle 167">
            <a:extLst>
              <a:ext uri="{FF2B5EF4-FFF2-40B4-BE49-F238E27FC236}">
                <a16:creationId xmlns="" xmlns:a16="http://schemas.microsoft.com/office/drawing/2014/main" id="{8A36DE9E-ADA7-4B49-A36B-D777D03B4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84782" y="18759697"/>
            <a:ext cx="9876394" cy="701251"/>
          </a:xfrm>
          <a:prstGeom prst="roundRect">
            <a:avLst/>
          </a:prstGeom>
          <a:solidFill>
            <a:srgbClr val="EA5184"/>
          </a:solidFill>
          <a:ln w="9525">
            <a:noFill/>
            <a:miter lim="800000"/>
          </a:ln>
        </p:spPr>
        <p:txBody>
          <a:bodyPr wrap="none" lIns="91440" tIns="45720" rIns="91440" bIns="45720" anchor="ctr"/>
          <a:lstStyle>
            <a:defPPr>
              <a:defRPr kern="1200" smtId="4294967295"/>
            </a:defPPr>
          </a:lstStyle>
          <a:p>
            <a:pPr defTabSz="2508375"/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References:</a:t>
            </a:r>
          </a:p>
        </p:txBody>
      </p:sp>
      <p:pic>
        <p:nvPicPr>
          <p:cNvPr id="23" name="Picture 22" descr="LIMU Logo">
            <a:extLst>
              <a:ext uri="{FF2B5EF4-FFF2-40B4-BE49-F238E27FC236}">
                <a16:creationId xmlns="" xmlns:a16="http://schemas.microsoft.com/office/drawing/2014/main" id="{EFCA6736-E448-C44E-B966-B113C1AE7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53" b="97842" l="10000" r="92632">
                        <a14:foregroundMark x1="20526" y1="90647" x2="45789" y2="92086"/>
                        <a14:foregroundMark x1="45789" y1="92086" x2="68421" y2="87050"/>
                        <a14:foregroundMark x1="68421" y1="87050" x2="71053" y2="87050"/>
                        <a14:foregroundMark x1="82105" y1="87050" x2="70000" y2="90647"/>
                        <a14:foregroundMark x1="70000" y1="90647" x2="80000" y2="95683"/>
                        <a14:foregroundMark x1="80000" y1="95683" x2="80526" y2="87050"/>
                        <a14:foregroundMark x1="92632" y1="97842" x2="92632" y2="978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0" y="934943"/>
            <a:ext cx="3189183" cy="3071391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80808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 descr="C:\Users\HP\Desktop\bms.png">
            <a:extLst>
              <a:ext uri="{FF2B5EF4-FFF2-40B4-BE49-F238E27FC236}">
                <a16:creationId xmlns="" xmlns:a16="http://schemas.microsoft.com/office/drawing/2014/main" id="{37161DD7-CA90-FC4F-A7BB-126F6316A3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682" b="89773" l="28395" r="75926">
                        <a14:foregroundMark x1="43210" y1="89773" x2="48765" y2="89773"/>
                        <a14:foregroundMark x1="48765" y1="89773" x2="56790" y2="87500"/>
                        <a14:foregroundMark x1="46296" y1="7955" x2="52469" y2="5682"/>
                        <a14:foregroundMark x1="52469" y1="5682" x2="55556" y2="79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248" r="24326" b="4587"/>
          <a:stretch/>
        </p:blipFill>
        <p:spPr bwMode="auto">
          <a:xfrm>
            <a:off x="2044953" y="1318308"/>
            <a:ext cx="2438549" cy="233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B96C82D-954A-0945-997B-65119955863C}"/>
              </a:ext>
            </a:extLst>
          </p:cNvPr>
          <p:cNvSpPr txBox="1"/>
          <p:nvPr/>
        </p:nvSpPr>
        <p:spPr>
          <a:xfrm>
            <a:off x="582129" y="5586890"/>
            <a:ext cx="860313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Eczema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a clinical term that embraces a number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conditions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 different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underlying</a:t>
            </a:r>
            <a:r>
              <a:rPr lang="ar-SA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Low"/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etiologies.</a:t>
            </a:r>
            <a:r>
              <a:rPr lang="en-US" sz="33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(2)</a:t>
            </a:r>
            <a:endParaRPr lang="ar-SA" sz="3300" baseline="30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are characterized by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red skin, itchy, scratches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 an early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stage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that are caused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by :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Exogenous: Primary irritant and Contact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allergic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3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Endogenous: Atopic, </a:t>
            </a:r>
            <a:r>
              <a:rPr lang="en-US" sz="33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Seborrheic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Discoid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eczema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endParaRPr lang="en-US" sz="33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مستطيل 25"/>
          <p:cNvSpPr/>
          <p:nvPr/>
        </p:nvSpPr>
        <p:spPr bwMode="auto">
          <a:xfrm>
            <a:off x="25469850" y="14077806"/>
            <a:ext cx="9819567" cy="4514994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137160" tIns="68580" rIns="137160" bIns="685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376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300" b="1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</a:endParaRPr>
          </a:p>
        </p:txBody>
      </p:sp>
      <p:sp>
        <p:nvSpPr>
          <p:cNvPr id="29" name="مستطيل 28"/>
          <p:cNvSpPr/>
          <p:nvPr/>
        </p:nvSpPr>
        <p:spPr bwMode="auto">
          <a:xfrm>
            <a:off x="25469850" y="19580587"/>
            <a:ext cx="9876395" cy="2126779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137160" tIns="68580" rIns="137160" bIns="685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376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300" b="1" i="0" u="none" strike="noStrike" cap="none" normalizeH="0" baseline="0" smtClean="0">
              <a:ln>
                <a:noFill/>
              </a:ln>
              <a:solidFill>
                <a:srgbClr val="FF9900"/>
              </a:solidFill>
              <a:effectLst/>
              <a:latin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5515" y="10995089"/>
            <a:ext cx="8361553" cy="16158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Primary irritant: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skin is capable of withstanding a significant degree of chemical insult, Including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soaps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Figur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33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55" y="13137501"/>
            <a:ext cx="8254913" cy="2767285"/>
          </a:xfrm>
          <a:prstGeom prst="rect">
            <a:avLst/>
          </a:prstGeom>
        </p:spPr>
      </p:pic>
      <p:sp>
        <p:nvSpPr>
          <p:cNvPr id="30" name="مربع نص 29"/>
          <p:cNvSpPr txBox="1"/>
          <p:nvPr/>
        </p:nvSpPr>
        <p:spPr>
          <a:xfrm>
            <a:off x="598023" y="16286473"/>
            <a:ext cx="8361553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Contact allergic dermatitis: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Develops types IV delayed cell mediated hypersensitivity to allergens in their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nly minute quantities of offending agent one needle to cause a reaction.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endParaRPr lang="en-US" sz="33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reactions begin within  epidermis when antigen present on surface of Langerhans cells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large number of agents can induce contact allergic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dermatitis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1.)</a:t>
            </a:r>
          </a:p>
          <a:p>
            <a:pPr algn="l"/>
            <a:endParaRPr lang="en-US" sz="3200" b="0" dirty="0" smtClean="0">
              <a:solidFill>
                <a:schemeClr val="tx1"/>
              </a:solidFill>
            </a:endParaRPr>
          </a:p>
          <a:p>
            <a:pPr algn="l"/>
            <a:endParaRPr lang="en-US" sz="3200" dirty="0">
              <a:solidFill>
                <a:schemeClr val="tx1"/>
              </a:solidFill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649878"/>
              </p:ext>
            </p:extLst>
          </p:nvPr>
        </p:nvGraphicFramePr>
        <p:xfrm>
          <a:off x="9772650" y="4623955"/>
          <a:ext cx="9198470" cy="9337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87269"/>
                <a:gridCol w="2877448"/>
                <a:gridCol w="3433753"/>
              </a:tblGrid>
              <a:tr h="1277676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Antigen</a:t>
                      </a:r>
                      <a:endParaRPr lang="en-US" sz="4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>
                    <a:solidFill>
                      <a:srgbClr val="EA518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Common pattern/sites</a:t>
                      </a:r>
                      <a:endParaRPr lang="en-US" sz="4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>
                    <a:solidFill>
                      <a:srgbClr val="EA518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Environmental source </a:t>
                      </a:r>
                      <a:endParaRPr lang="en-US" sz="4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>
                    <a:solidFill>
                      <a:srgbClr val="EA5184"/>
                    </a:solidFill>
                  </a:tcPr>
                </a:tc>
              </a:tr>
              <a:tr h="1683286">
                <a:tc>
                  <a:txBody>
                    <a:bodyPr/>
                    <a:lstStyle/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Nickel &amp; Cobalt</a:t>
                      </a:r>
                    </a:p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(Figure 2)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  <a:tc>
                  <a:txBody>
                    <a:bodyPr/>
                    <a:lstStyle/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Eczema under </a:t>
                      </a:r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jewelry</a:t>
                      </a:r>
                      <a:r>
                        <a:rPr lang="en-US" sz="33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watches 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  <a:tc>
                  <a:txBody>
                    <a:bodyPr/>
                    <a:lstStyle/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Non-precious</a:t>
                      </a:r>
                      <a:r>
                        <a:rPr lang="en-US" sz="33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metals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</a:tr>
              <a:tr h="1373719">
                <a:tc>
                  <a:txBody>
                    <a:bodyPr/>
                    <a:lstStyle/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Chromates </a:t>
                      </a:r>
                    </a:p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(Figure 3)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  <a:tc>
                  <a:txBody>
                    <a:bodyPr/>
                    <a:lstStyle/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Hand</a:t>
                      </a:r>
                      <a:r>
                        <a:rPr lang="en-US" sz="33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feet and face 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  <a:tc>
                  <a:txBody>
                    <a:bodyPr/>
                    <a:lstStyle/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Leather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</a:tr>
              <a:tr h="1683286">
                <a:tc>
                  <a:txBody>
                    <a:bodyPr/>
                    <a:lstStyle/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Rubber chemicals</a:t>
                      </a:r>
                    </a:p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(Figure 4) 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  <a:tc>
                  <a:txBody>
                    <a:bodyPr/>
                    <a:lstStyle/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Hand,</a:t>
                      </a:r>
                      <a:r>
                        <a:rPr lang="en-US" sz="33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Forearm, wrist and feet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  <a:tc>
                  <a:txBody>
                    <a:bodyPr/>
                    <a:lstStyle/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Gloves,</a:t>
                      </a:r>
                      <a:r>
                        <a:rPr lang="en-US" sz="33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shoes, elasticated materials 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</a:tr>
              <a:tr h="2494509">
                <a:tc>
                  <a:txBody>
                    <a:bodyPr/>
                    <a:lstStyle/>
                    <a:p>
                      <a:r>
                        <a:rPr lang="en-US" sz="3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Phenylene</a:t>
                      </a:r>
                      <a:r>
                        <a:rPr lang="en-US" sz="33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3300" b="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diamines</a:t>
                      </a:r>
                      <a:endParaRPr lang="en-US" sz="3300" b="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33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(Figure 5) 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  <a:tc>
                  <a:txBody>
                    <a:bodyPr/>
                    <a:lstStyle/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Face,</a:t>
                      </a:r>
                      <a:r>
                        <a:rPr lang="en-US" sz="33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especially eyelids  which are often edematous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  <a:tc>
                  <a:txBody>
                    <a:bodyPr/>
                    <a:lstStyle/>
                    <a:p>
                      <a:r>
                        <a:rPr lang="en-US" sz="3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Hair dyes</a:t>
                      </a:r>
                      <a:endParaRPr lang="en-US" sz="3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09" marR="75009"/>
                </a:tc>
              </a:tr>
            </a:tbl>
          </a:graphicData>
        </a:graphic>
      </p:graphicFrame>
      <p:sp>
        <p:nvSpPr>
          <p:cNvPr id="9" name="مربع نص 8"/>
          <p:cNvSpPr txBox="1"/>
          <p:nvPr/>
        </p:nvSpPr>
        <p:spPr>
          <a:xfrm>
            <a:off x="4063008" y="713125"/>
            <a:ext cx="279254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do you know about Eczema and who can get it?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By: </a:t>
            </a:r>
            <a:r>
              <a:rPr lang="en-US" sz="4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Bushra</a:t>
            </a:r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Fathi</a:t>
            </a:r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Faculty of Medical Science 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International Libyan Medical University </a:t>
            </a:r>
            <a:endParaRPr lang="en-US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6386" y="4648200"/>
            <a:ext cx="4688524" cy="3757224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1" r="-2276"/>
          <a:stretch/>
        </p:blipFill>
        <p:spPr>
          <a:xfrm>
            <a:off x="19935458" y="8948350"/>
            <a:ext cx="4895445" cy="3463678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1561" y="12906669"/>
            <a:ext cx="4823238" cy="3730305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6386" y="17047835"/>
            <a:ext cx="4823238" cy="3622914"/>
          </a:xfrm>
          <a:prstGeom prst="rect">
            <a:avLst/>
          </a:prstGeom>
        </p:spPr>
      </p:pic>
      <p:sp>
        <p:nvSpPr>
          <p:cNvPr id="36" name="مستطيل 35"/>
          <p:cNvSpPr/>
          <p:nvPr/>
        </p:nvSpPr>
        <p:spPr bwMode="auto">
          <a:xfrm>
            <a:off x="19983186" y="8390709"/>
            <a:ext cx="1829064" cy="361909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137160" tIns="68580" rIns="137160" bIns="685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376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Figure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2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مستطيل 36"/>
          <p:cNvSpPr/>
          <p:nvPr/>
        </p:nvSpPr>
        <p:spPr bwMode="auto">
          <a:xfrm>
            <a:off x="19983185" y="12421747"/>
            <a:ext cx="1829065" cy="466166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137160" tIns="68580" rIns="137160" bIns="685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376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Figure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Arial" pitchFamily="34" charset="0"/>
              </a:rPr>
              <a:t>3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" name="مستطيل 37"/>
          <p:cNvSpPr/>
          <p:nvPr/>
        </p:nvSpPr>
        <p:spPr bwMode="auto">
          <a:xfrm>
            <a:off x="20006355" y="16592327"/>
            <a:ext cx="1495793" cy="455508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137160" tIns="68580" rIns="137160" bIns="685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376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Figure 4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مستطيل 38"/>
          <p:cNvSpPr/>
          <p:nvPr/>
        </p:nvSpPr>
        <p:spPr bwMode="auto">
          <a:xfrm>
            <a:off x="19971561" y="20670749"/>
            <a:ext cx="1736904" cy="479497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137160" tIns="68580" rIns="137160" bIns="685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376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Figure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5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مستطيل 39"/>
          <p:cNvSpPr/>
          <p:nvPr/>
        </p:nvSpPr>
        <p:spPr bwMode="auto">
          <a:xfrm>
            <a:off x="9907488" y="15127448"/>
            <a:ext cx="9063633" cy="5496484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137160" tIns="68580" rIns="137160" bIns="685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376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300" b="1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42" name="Rectangle 167"/>
          <p:cNvSpPr>
            <a:spLocks noChangeArrowheads="1"/>
          </p:cNvSpPr>
          <p:nvPr/>
        </p:nvSpPr>
        <p:spPr bwMode="auto">
          <a:xfrm>
            <a:off x="9907488" y="14077806"/>
            <a:ext cx="9063634" cy="813297"/>
          </a:xfrm>
          <a:prstGeom prst="roundRect">
            <a:avLst>
              <a:gd name="adj" fmla="val 0"/>
            </a:avLst>
          </a:prstGeom>
          <a:solidFill>
            <a:srgbClr val="EA5184"/>
          </a:solidFill>
          <a:ln w="9525">
            <a:noFill/>
            <a:miter lim="800000"/>
          </a:ln>
        </p:spPr>
        <p:txBody>
          <a:bodyPr wrap="none" lIns="91440" tIns="45720" rIns="91440" bIns="45720" anchor="ctr"/>
          <a:lstStyle>
            <a:defPPr>
              <a:defRPr kern="1200" smtId="4294967295"/>
            </a:defPPr>
          </a:lstStyle>
          <a:p>
            <a:pPr defTabSz="2508375"/>
            <a:r>
              <a:rPr lang="en-US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Clinical form of endogenous eczema:</a:t>
            </a:r>
            <a:endParaRPr lang="en-US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مربع نص 2048"/>
          <p:cNvSpPr txBox="1"/>
          <p:nvPr/>
        </p:nvSpPr>
        <p:spPr>
          <a:xfrm>
            <a:off x="10133407" y="15290367"/>
            <a:ext cx="862607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Atopic dermatitis: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One of the most common disorders, usually begins in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childhood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 least 15% of children are affected by the age of 4 years, also  associated with atopic disease like asthma and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allergy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Genetics are fundamentally important in atopic dermatitis and has high </a:t>
            </a:r>
            <a:r>
              <a:rPr lang="en-US" sz="3300" b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IgE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levels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3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symptoms of it i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 red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dry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skin and multiple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scratches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(1)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6)</a:t>
            </a:r>
            <a:endParaRPr lang="en-US" sz="3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33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مستطيل 44"/>
          <p:cNvSpPr/>
          <p:nvPr/>
        </p:nvSpPr>
        <p:spPr bwMode="auto">
          <a:xfrm>
            <a:off x="25469850" y="4499384"/>
            <a:ext cx="9891325" cy="3120618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137160" tIns="68580" rIns="137160" bIns="685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376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300" b="1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25613361" y="4648200"/>
            <a:ext cx="920349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Seborrheic</a:t>
            </a:r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eczema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Very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common in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adult it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causes scaly patches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red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skin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can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also affect oily areas such as side of the nose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(1)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Figure 7)</a:t>
            </a:r>
            <a:endParaRPr lang="ar-SA" sz="33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Discoid </a:t>
            </a:r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eczema :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children and adults present with round or oval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patches 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eczema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Figure 8)</a:t>
            </a:r>
          </a:p>
          <a:p>
            <a:pPr algn="l"/>
            <a:endParaRPr lang="en-US" sz="3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3300" b="0" dirty="0" smtClean="0">
              <a:solidFill>
                <a:schemeClr val="tx1"/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25734142" y="14185898"/>
            <a:ext cx="9501168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Eczema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inflammatory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skin conditions caused by both exogenous and endogenous factors.</a:t>
            </a:r>
          </a:p>
          <a:p>
            <a:pPr algn="l"/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Primary </a:t>
            </a:r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irritant :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caused by chemical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insult.</a:t>
            </a:r>
          </a:p>
          <a:p>
            <a:pPr algn="l"/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Contact </a:t>
            </a:r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allergic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caused by develop type IV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delayed cell mediated hypersensitivity to allergens.</a:t>
            </a:r>
          </a:p>
          <a:p>
            <a:pPr algn="l"/>
            <a:r>
              <a:rPr lang="en-US" sz="3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Seborrhiec</a:t>
            </a:r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eczema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affected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oily areas of body.</a:t>
            </a:r>
          </a:p>
          <a:p>
            <a:pPr algn="l"/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Discoid </a:t>
            </a:r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eczema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present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 round or oval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patches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33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eczema. </a:t>
            </a:r>
            <a:endParaRPr lang="en-US" sz="33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29708" y="15904787"/>
            <a:ext cx="2168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Figure 1.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9907489" y="13265521"/>
            <a:ext cx="146149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Table 1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25613361" y="9677401"/>
            <a:ext cx="298068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8" name="صورة 2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0376" y="8295352"/>
            <a:ext cx="2447289" cy="4444226"/>
          </a:xfrm>
          <a:prstGeom prst="rect">
            <a:avLst/>
          </a:prstGeom>
        </p:spPr>
      </p:pic>
      <p:pic>
        <p:nvPicPr>
          <p:cNvPr id="2051" name="صورة 205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4050" y="8295352"/>
            <a:ext cx="2819400" cy="4444226"/>
          </a:xfrm>
          <a:prstGeom prst="rect">
            <a:avLst/>
          </a:prstGeom>
        </p:spPr>
      </p:pic>
      <p:pic>
        <p:nvPicPr>
          <p:cNvPr id="2053" name="صورة 205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6987" y="8295352"/>
            <a:ext cx="3104557" cy="4444226"/>
          </a:xfrm>
          <a:prstGeom prst="rect">
            <a:avLst/>
          </a:prstGeom>
        </p:spPr>
      </p:pic>
      <p:sp>
        <p:nvSpPr>
          <p:cNvPr id="2055" name="مربع نص 2054"/>
          <p:cNvSpPr txBox="1"/>
          <p:nvPr/>
        </p:nvSpPr>
        <p:spPr>
          <a:xfrm>
            <a:off x="25625506" y="12675837"/>
            <a:ext cx="168528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Figure 6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056" name="مربع نص 2055"/>
          <p:cNvSpPr txBox="1"/>
          <p:nvPr/>
        </p:nvSpPr>
        <p:spPr>
          <a:xfrm>
            <a:off x="28594050" y="12657081"/>
            <a:ext cx="1692155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Figure 7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057" name="مربع نص 2056"/>
          <p:cNvSpPr txBox="1"/>
          <p:nvPr/>
        </p:nvSpPr>
        <p:spPr>
          <a:xfrm>
            <a:off x="32011394" y="12657082"/>
            <a:ext cx="160020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Figure 8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058" name="مربع نص 2057"/>
          <p:cNvSpPr txBox="1"/>
          <p:nvPr/>
        </p:nvSpPr>
        <p:spPr>
          <a:xfrm>
            <a:off x="25600376" y="19580587"/>
            <a:ext cx="9501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buAutoNum type="arabicPeriod"/>
            </a:pPr>
            <a:r>
              <a:rPr lang="en-US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Mosby’s color Atlas and text of dermatology, 2</a:t>
            </a:r>
            <a:r>
              <a:rPr lang="en-US" sz="3200" b="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edition   2007,page182-183-184-185-188-194-198.</a:t>
            </a:r>
          </a:p>
          <a:p>
            <a:pPr marL="514350" indent="-514350" algn="l">
              <a:buAutoNum type="arabicPeriod"/>
            </a:pPr>
            <a:r>
              <a:rPr lang="en-US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Robins basic pathology 8</a:t>
            </a:r>
            <a:r>
              <a:rPr lang="en-US" sz="3200" b="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20007 P 839</a:t>
            </a:r>
            <a:endParaRPr lang="en-US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6.09.30"/>
  <p:tag name="AS_TITLE" val="Aspose.Slides for .NET 4.0"/>
  <p:tag name="AS_VERSION" val="16.9.0.0"/>
  <p:tag name="MAKESIGNSTEMPLATE" val="perceptualpewter|09-2018"/>
</p:tagLst>
</file>

<file path=ppt/theme/theme1.xml><?xml version="1.0" encoding="utf-8"?>
<a:theme xmlns:a="http://schemas.openxmlformats.org/drawingml/2006/main" name="Default Desig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800000"/>
            </a:gs>
            <a:gs pos="50000">
              <a:srgbClr val="800000">
                <a:gamma/>
                <a:tint val="73725"/>
                <a:invGamma/>
              </a:srgbClr>
            </a:gs>
            <a:gs pos="100000">
              <a:srgbClr val="800000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137160" tIns="68580" rIns="137160" bIns="68580" numCol="1" anchor="ctr" anchorCtr="0" compatLnSpc="1">
        <a:prstTxWarp prst="textNoShape">
          <a:avLst/>
        </a:prstTxWarp>
      </a:bodyPr>
      <a:lstStyle>
        <a:defPPr marL="0" marR="0" indent="0" algn="ctr" defTabSz="376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3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800000"/>
            </a:gs>
            <a:gs pos="50000">
              <a:srgbClr val="800000">
                <a:gamma/>
                <a:tint val="73725"/>
                <a:invGamma/>
              </a:srgbClr>
            </a:gs>
            <a:gs pos="100000">
              <a:srgbClr val="800000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137160" tIns="68580" rIns="137160" bIns="68580" numCol="1" anchor="ctr" anchorCtr="0" compatLnSpc="1">
        <a:prstTxWarp prst="textNoShape">
          <a:avLst/>
        </a:prstTxWarp>
      </a:bodyPr>
      <a:lstStyle>
        <a:defPPr marL="0" marR="0" indent="0" algn="ctr" defTabSz="376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3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4857</TotalTime>
  <Words>483</Words>
  <Application>Microsoft Office PowerPoint</Application>
  <PresentationFormat>مخصص</PresentationFormat>
  <Paragraphs>60</Paragraphs>
  <Slides>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5" baseType="lpstr">
      <vt:lpstr>Arial</vt:lpstr>
      <vt:lpstr>Times New Roman</vt:lpstr>
      <vt:lpstr>Calibri</vt:lpstr>
      <vt:lpstr>Default Design</vt:lpstr>
      <vt:lpstr>hat</vt:lpstr>
    </vt:vector>
  </TitlesOfParts>
  <Company>Graphicsland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poster example</dc:title>
  <dc:subject>Free Research Poster</dc:subject>
  <dc:creator>Graphicsland/MakeSigns.com</dc:creator>
  <cp:keywords>scientific, research, template, custom, poster, presentation, symposium, printing, PowerPoint, create, design, example, sample, download</cp:keywords>
  <dc:description>These templates are offered for free to help your create a poster ranging from nursing research posters to psychology research posters.</dc:description>
  <cp:lastModifiedBy>HP</cp:lastModifiedBy>
  <cp:revision>184</cp:revision>
  <dcterms:modified xsi:type="dcterms:W3CDTF">2019-04-07T12:50:35Z</dcterms:modified>
  <cp:category>science research poster</cp:category>
</cp:coreProperties>
</file>