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143500" type="screen16x9"/>
  <p:notesSz cx="6858000" cy="9144000"/>
  <p:embeddedFontLst>
    <p:embeddedFont>
      <p:font typeface="Passion One" panose="020B0604020202020204" charset="0"/>
      <p:regular r:id="rId17"/>
      <p:bold r:id="rId18"/>
    </p:embeddedFont>
    <p:embeddedFont>
      <p:font typeface="Bebas Neue" panose="020B0604020202020204" charset="0"/>
      <p:regular r:id="rId19"/>
    </p:embeddedFont>
    <p:embeddedFont>
      <p:font typeface="Comfortaa Medium" panose="020B0604020202020204" charset="0"/>
      <p:regular r:id="rId20"/>
      <p:bold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i6HggK7d0Pqc4rGrc6swLtBHXm6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6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8" name="Google Shape;30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5" name="Google Shape;325;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0" name="Google Shape;340;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Google Shape;27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3" name="Google Shape;29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0" name="Google Shape;30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2"/>
        </a:solidFill>
        <a:effectLst/>
      </p:bgPr>
    </p:bg>
    <p:spTree>
      <p:nvGrpSpPr>
        <p:cNvPr id="1" name="Shape 8"/>
        <p:cNvGrpSpPr/>
        <p:nvPr/>
      </p:nvGrpSpPr>
      <p:grpSpPr>
        <a:xfrm>
          <a:off x="0" y="0"/>
          <a:ext cx="0" cy="0"/>
          <a:chOff x="0" y="0"/>
          <a:chExt cx="0" cy="0"/>
        </a:xfrm>
      </p:grpSpPr>
      <p:sp>
        <p:nvSpPr>
          <p:cNvPr id="9" name="Google Shape;9;p16"/>
          <p:cNvSpPr txBox="1">
            <a:spLocks noGrp="1"/>
          </p:cNvSpPr>
          <p:nvPr>
            <p:ph type="ctrTitle"/>
          </p:nvPr>
        </p:nvSpPr>
        <p:spPr>
          <a:xfrm>
            <a:off x="696000" y="1121100"/>
            <a:ext cx="4242900" cy="2667900"/>
          </a:xfrm>
          <a:prstGeom prst="rect">
            <a:avLst/>
          </a:prstGeom>
          <a:noFill/>
          <a:ln>
            <a:noFill/>
          </a:ln>
        </p:spPr>
        <p:txBody>
          <a:bodyPr spcFirstLastPara="1" wrap="square" lIns="91425" tIns="91425" rIns="91425" bIns="91425" anchor="ctr" anchorCtr="0">
            <a:noAutofit/>
          </a:bodyPr>
          <a:lstStyle>
            <a:lvl1pPr lvl="0" algn="l">
              <a:lnSpc>
                <a:spcPct val="70000"/>
              </a:lnSpc>
              <a:spcBef>
                <a:spcPts val="0"/>
              </a:spcBef>
              <a:spcAft>
                <a:spcPts val="0"/>
              </a:spcAft>
              <a:buClr>
                <a:srgbClr val="191919"/>
              </a:buClr>
              <a:buSzPts val="5200"/>
              <a:buNone/>
              <a:defRPr sz="8000"/>
            </a:lvl1pPr>
            <a:lvl2pPr lvl="1" algn="ctr">
              <a:lnSpc>
                <a:spcPct val="100000"/>
              </a:lnSpc>
              <a:spcBef>
                <a:spcPts val="0"/>
              </a:spcBef>
              <a:spcAft>
                <a:spcPts val="0"/>
              </a:spcAft>
              <a:buClr>
                <a:srgbClr val="191919"/>
              </a:buClr>
              <a:buSzPts val="5200"/>
              <a:buNone/>
              <a:defRPr sz="5200">
                <a:solidFill>
                  <a:srgbClr val="191919"/>
                </a:solidFill>
              </a:defRPr>
            </a:lvl2pPr>
            <a:lvl3pPr lvl="2" algn="ctr">
              <a:lnSpc>
                <a:spcPct val="100000"/>
              </a:lnSpc>
              <a:spcBef>
                <a:spcPts val="0"/>
              </a:spcBef>
              <a:spcAft>
                <a:spcPts val="0"/>
              </a:spcAft>
              <a:buClr>
                <a:srgbClr val="191919"/>
              </a:buClr>
              <a:buSzPts val="5200"/>
              <a:buNone/>
              <a:defRPr sz="5200">
                <a:solidFill>
                  <a:srgbClr val="191919"/>
                </a:solidFill>
              </a:defRPr>
            </a:lvl3pPr>
            <a:lvl4pPr lvl="3" algn="ctr">
              <a:lnSpc>
                <a:spcPct val="100000"/>
              </a:lnSpc>
              <a:spcBef>
                <a:spcPts val="0"/>
              </a:spcBef>
              <a:spcAft>
                <a:spcPts val="0"/>
              </a:spcAft>
              <a:buClr>
                <a:srgbClr val="191919"/>
              </a:buClr>
              <a:buSzPts val="5200"/>
              <a:buNone/>
              <a:defRPr sz="5200">
                <a:solidFill>
                  <a:srgbClr val="191919"/>
                </a:solidFill>
              </a:defRPr>
            </a:lvl4pPr>
            <a:lvl5pPr lvl="4" algn="ctr">
              <a:lnSpc>
                <a:spcPct val="100000"/>
              </a:lnSpc>
              <a:spcBef>
                <a:spcPts val="0"/>
              </a:spcBef>
              <a:spcAft>
                <a:spcPts val="0"/>
              </a:spcAft>
              <a:buClr>
                <a:srgbClr val="191919"/>
              </a:buClr>
              <a:buSzPts val="5200"/>
              <a:buNone/>
              <a:defRPr sz="5200">
                <a:solidFill>
                  <a:srgbClr val="191919"/>
                </a:solidFill>
              </a:defRPr>
            </a:lvl5pPr>
            <a:lvl6pPr lvl="5" algn="ctr">
              <a:lnSpc>
                <a:spcPct val="100000"/>
              </a:lnSpc>
              <a:spcBef>
                <a:spcPts val="0"/>
              </a:spcBef>
              <a:spcAft>
                <a:spcPts val="0"/>
              </a:spcAft>
              <a:buClr>
                <a:srgbClr val="191919"/>
              </a:buClr>
              <a:buSzPts val="5200"/>
              <a:buNone/>
              <a:defRPr sz="5200">
                <a:solidFill>
                  <a:srgbClr val="191919"/>
                </a:solidFill>
              </a:defRPr>
            </a:lvl6pPr>
            <a:lvl7pPr lvl="6" algn="ctr">
              <a:lnSpc>
                <a:spcPct val="100000"/>
              </a:lnSpc>
              <a:spcBef>
                <a:spcPts val="0"/>
              </a:spcBef>
              <a:spcAft>
                <a:spcPts val="0"/>
              </a:spcAft>
              <a:buClr>
                <a:srgbClr val="191919"/>
              </a:buClr>
              <a:buSzPts val="5200"/>
              <a:buNone/>
              <a:defRPr sz="5200">
                <a:solidFill>
                  <a:srgbClr val="191919"/>
                </a:solidFill>
              </a:defRPr>
            </a:lvl7pPr>
            <a:lvl8pPr lvl="7" algn="ctr">
              <a:lnSpc>
                <a:spcPct val="100000"/>
              </a:lnSpc>
              <a:spcBef>
                <a:spcPts val="0"/>
              </a:spcBef>
              <a:spcAft>
                <a:spcPts val="0"/>
              </a:spcAft>
              <a:buClr>
                <a:srgbClr val="191919"/>
              </a:buClr>
              <a:buSzPts val="5200"/>
              <a:buNone/>
              <a:defRPr sz="5200">
                <a:solidFill>
                  <a:srgbClr val="191919"/>
                </a:solidFill>
              </a:defRPr>
            </a:lvl8pPr>
            <a:lvl9pPr lvl="8" algn="ctr">
              <a:lnSpc>
                <a:spcPct val="100000"/>
              </a:lnSpc>
              <a:spcBef>
                <a:spcPts val="0"/>
              </a:spcBef>
              <a:spcAft>
                <a:spcPts val="0"/>
              </a:spcAft>
              <a:buClr>
                <a:srgbClr val="191919"/>
              </a:buClr>
              <a:buSzPts val="5200"/>
              <a:buNone/>
              <a:defRPr sz="5200">
                <a:solidFill>
                  <a:srgbClr val="191919"/>
                </a:solidFill>
              </a:defRPr>
            </a:lvl9pPr>
          </a:lstStyle>
          <a:p>
            <a:endParaRPr/>
          </a:p>
        </p:txBody>
      </p:sp>
      <p:sp>
        <p:nvSpPr>
          <p:cNvPr id="10" name="Google Shape;10;p16"/>
          <p:cNvSpPr txBox="1">
            <a:spLocks noGrp="1"/>
          </p:cNvSpPr>
          <p:nvPr>
            <p:ph type="subTitle" idx="1"/>
          </p:nvPr>
        </p:nvSpPr>
        <p:spPr>
          <a:xfrm>
            <a:off x="696000" y="3773950"/>
            <a:ext cx="4410600" cy="607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600">
                <a:solidFill>
                  <a:schemeClr val="accent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16"/>
          <p:cNvSpPr/>
          <p:nvPr/>
        </p:nvSpPr>
        <p:spPr>
          <a:xfrm>
            <a:off x="-1466062" y="-1700764"/>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6"/>
          <p:cNvSpPr/>
          <p:nvPr/>
        </p:nvSpPr>
        <p:spPr>
          <a:xfrm>
            <a:off x="7243139" y="3968317"/>
            <a:ext cx="2560284" cy="1643962"/>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6"/>
          <p:cNvSpPr/>
          <p:nvPr/>
        </p:nvSpPr>
        <p:spPr>
          <a:xfrm>
            <a:off x="7854763" y="-405825"/>
            <a:ext cx="2105784" cy="2011801"/>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6"/>
          <p:cNvSpPr/>
          <p:nvPr/>
        </p:nvSpPr>
        <p:spPr>
          <a:xfrm rot="-2088041">
            <a:off x="5165536" y="177168"/>
            <a:ext cx="2149652" cy="146788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137"/>
        <p:cNvGrpSpPr/>
        <p:nvPr/>
      </p:nvGrpSpPr>
      <p:grpSpPr>
        <a:xfrm>
          <a:off x="0" y="0"/>
          <a:ext cx="0" cy="0"/>
          <a:chOff x="0" y="0"/>
          <a:chExt cx="0" cy="0"/>
        </a:xfrm>
      </p:grpSpPr>
      <p:sp>
        <p:nvSpPr>
          <p:cNvPr id="138" name="Google Shape;138;p25"/>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39" name="Google Shape;139;p25"/>
          <p:cNvSpPr/>
          <p:nvPr/>
        </p:nvSpPr>
        <p:spPr>
          <a:xfrm rot="-3929992">
            <a:off x="8015311" y="3864969"/>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25"/>
          <p:cNvSpPr/>
          <p:nvPr/>
        </p:nvSpPr>
        <p:spPr>
          <a:xfrm rot="1002636">
            <a:off x="-416575" y="-1000967"/>
            <a:ext cx="3250275" cy="2337130"/>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1">
  <p:cSld name="CUSTOM_4">
    <p:spTree>
      <p:nvGrpSpPr>
        <p:cNvPr id="1" name="Shape 141"/>
        <p:cNvGrpSpPr/>
        <p:nvPr/>
      </p:nvGrpSpPr>
      <p:grpSpPr>
        <a:xfrm>
          <a:off x="0" y="0"/>
          <a:ext cx="0" cy="0"/>
          <a:chOff x="0" y="0"/>
          <a:chExt cx="0" cy="0"/>
        </a:xfrm>
      </p:grpSpPr>
      <p:sp>
        <p:nvSpPr>
          <p:cNvPr id="142" name="Google Shape;142;p26"/>
          <p:cNvSpPr txBox="1">
            <a:spLocks noGrp="1"/>
          </p:cNvSpPr>
          <p:nvPr>
            <p:ph type="title"/>
          </p:nvPr>
        </p:nvSpPr>
        <p:spPr>
          <a:xfrm>
            <a:off x="2325525" y="445025"/>
            <a:ext cx="44931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43" name="Google Shape;143;p26"/>
          <p:cNvSpPr/>
          <p:nvPr/>
        </p:nvSpPr>
        <p:spPr>
          <a:xfrm>
            <a:off x="-2187387" y="-1970652"/>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26"/>
          <p:cNvSpPr/>
          <p:nvPr/>
        </p:nvSpPr>
        <p:spPr>
          <a:xfrm rot="-2088041">
            <a:off x="-892364" y="3597543"/>
            <a:ext cx="2149652" cy="146788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6"/>
          <p:cNvSpPr/>
          <p:nvPr/>
        </p:nvSpPr>
        <p:spPr>
          <a:xfrm rot="10425588">
            <a:off x="7402166" y="-1052187"/>
            <a:ext cx="3626789" cy="2328766"/>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2">
  <p:cSld name="CUSTOM_4_1">
    <p:spTree>
      <p:nvGrpSpPr>
        <p:cNvPr id="1" name="Shape 146"/>
        <p:cNvGrpSpPr/>
        <p:nvPr/>
      </p:nvGrpSpPr>
      <p:grpSpPr>
        <a:xfrm>
          <a:off x="0" y="0"/>
          <a:ext cx="0" cy="0"/>
          <a:chOff x="0" y="0"/>
          <a:chExt cx="0" cy="0"/>
        </a:xfrm>
      </p:grpSpPr>
      <p:sp>
        <p:nvSpPr>
          <p:cNvPr id="147" name="Google Shape;147;p27"/>
          <p:cNvSpPr txBox="1">
            <a:spLocks noGrp="1"/>
          </p:cNvSpPr>
          <p:nvPr>
            <p:ph type="title"/>
          </p:nvPr>
        </p:nvSpPr>
        <p:spPr>
          <a:xfrm>
            <a:off x="1505875" y="445025"/>
            <a:ext cx="61323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48" name="Google Shape;148;p27"/>
          <p:cNvSpPr/>
          <p:nvPr/>
        </p:nvSpPr>
        <p:spPr>
          <a:xfrm rot="-2700000">
            <a:off x="-1508694" y="-822851"/>
            <a:ext cx="3250302" cy="2337149"/>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27"/>
          <p:cNvSpPr/>
          <p:nvPr/>
        </p:nvSpPr>
        <p:spPr>
          <a:xfrm rot="-3929992">
            <a:off x="8510611" y="-191931"/>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27"/>
          <p:cNvSpPr/>
          <p:nvPr/>
        </p:nvSpPr>
        <p:spPr>
          <a:xfrm>
            <a:off x="-1150175" y="4516061"/>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27"/>
          <p:cNvSpPr/>
          <p:nvPr/>
        </p:nvSpPr>
        <p:spPr>
          <a:xfrm rot="-2088041">
            <a:off x="6880036" y="4530993"/>
            <a:ext cx="2149652" cy="146788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3">
  <p:cSld name="CUSTOM_4_1_1">
    <p:spTree>
      <p:nvGrpSpPr>
        <p:cNvPr id="1" name="Shape 152"/>
        <p:cNvGrpSpPr/>
        <p:nvPr/>
      </p:nvGrpSpPr>
      <p:grpSpPr>
        <a:xfrm>
          <a:off x="0" y="0"/>
          <a:ext cx="0" cy="0"/>
          <a:chOff x="0" y="0"/>
          <a:chExt cx="0" cy="0"/>
        </a:xfrm>
      </p:grpSpPr>
      <p:sp>
        <p:nvSpPr>
          <p:cNvPr id="153" name="Google Shape;153;p28"/>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grpSp>
        <p:nvGrpSpPr>
          <p:cNvPr id="154" name="Google Shape;154;p28"/>
          <p:cNvGrpSpPr/>
          <p:nvPr/>
        </p:nvGrpSpPr>
        <p:grpSpPr>
          <a:xfrm>
            <a:off x="-481085" y="-1189020"/>
            <a:ext cx="1789990" cy="2640135"/>
            <a:chOff x="2874425" y="502000"/>
            <a:chExt cx="614125" cy="905800"/>
          </a:xfrm>
        </p:grpSpPr>
        <p:sp>
          <p:nvSpPr>
            <p:cNvPr id="155" name="Google Shape;155;p28"/>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28"/>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28"/>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28"/>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28"/>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28"/>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28"/>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p28"/>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p28"/>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28"/>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28"/>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28"/>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28"/>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28"/>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9" name="Google Shape;169;p28"/>
          <p:cNvSpPr/>
          <p:nvPr/>
        </p:nvSpPr>
        <p:spPr>
          <a:xfrm>
            <a:off x="8278500" y="4604000"/>
            <a:ext cx="682573" cy="738804"/>
          </a:xfrm>
          <a:custGeom>
            <a:avLst/>
            <a:gdLst/>
            <a:ahLst/>
            <a:cxnLst/>
            <a:rect l="l" t="t" r="r" b="b"/>
            <a:pathLst>
              <a:path w="9007" h="9749" extrusionOk="0">
                <a:moveTo>
                  <a:pt x="3436" y="0"/>
                </a:moveTo>
                <a:cubicBezTo>
                  <a:pt x="3408" y="0"/>
                  <a:pt x="3380" y="2"/>
                  <a:pt x="3351" y="5"/>
                </a:cubicBezTo>
                <a:cubicBezTo>
                  <a:pt x="3110" y="18"/>
                  <a:pt x="2895" y="152"/>
                  <a:pt x="2748" y="340"/>
                </a:cubicBezTo>
                <a:cubicBezTo>
                  <a:pt x="2400" y="755"/>
                  <a:pt x="2400" y="1331"/>
                  <a:pt x="2480" y="1841"/>
                </a:cubicBezTo>
                <a:cubicBezTo>
                  <a:pt x="2601" y="2484"/>
                  <a:pt x="2842" y="3073"/>
                  <a:pt x="3163" y="3623"/>
                </a:cubicBezTo>
                <a:cubicBezTo>
                  <a:pt x="3204" y="3690"/>
                  <a:pt x="3230" y="3744"/>
                  <a:pt x="3271" y="3811"/>
                </a:cubicBezTo>
                <a:cubicBezTo>
                  <a:pt x="2938" y="3767"/>
                  <a:pt x="2608" y="3743"/>
                  <a:pt x="2278" y="3743"/>
                </a:cubicBezTo>
                <a:cubicBezTo>
                  <a:pt x="1904" y="3743"/>
                  <a:pt x="1531" y="3773"/>
                  <a:pt x="1153" y="3837"/>
                </a:cubicBezTo>
                <a:cubicBezTo>
                  <a:pt x="684" y="3918"/>
                  <a:pt x="162" y="4092"/>
                  <a:pt x="54" y="4615"/>
                </a:cubicBezTo>
                <a:cubicBezTo>
                  <a:pt x="1" y="4842"/>
                  <a:pt x="54" y="5097"/>
                  <a:pt x="188" y="5298"/>
                </a:cubicBezTo>
                <a:cubicBezTo>
                  <a:pt x="483" y="5767"/>
                  <a:pt x="1019" y="5928"/>
                  <a:pt x="1542" y="5995"/>
                </a:cubicBezTo>
                <a:cubicBezTo>
                  <a:pt x="1730" y="6018"/>
                  <a:pt x="1917" y="6028"/>
                  <a:pt x="2105" y="6028"/>
                </a:cubicBezTo>
                <a:cubicBezTo>
                  <a:pt x="2465" y="6028"/>
                  <a:pt x="2824" y="5990"/>
                  <a:pt x="3177" y="5928"/>
                </a:cubicBezTo>
                <a:lnTo>
                  <a:pt x="3177" y="5928"/>
                </a:lnTo>
                <a:cubicBezTo>
                  <a:pt x="2708" y="6652"/>
                  <a:pt x="2373" y="7456"/>
                  <a:pt x="2199" y="8300"/>
                </a:cubicBezTo>
                <a:cubicBezTo>
                  <a:pt x="2091" y="8769"/>
                  <a:pt x="2064" y="9305"/>
                  <a:pt x="2493" y="9600"/>
                </a:cubicBezTo>
                <a:cubicBezTo>
                  <a:pt x="2645" y="9701"/>
                  <a:pt x="2827" y="9749"/>
                  <a:pt x="3006" y="9749"/>
                </a:cubicBezTo>
                <a:cubicBezTo>
                  <a:pt x="3064" y="9749"/>
                  <a:pt x="3121" y="9744"/>
                  <a:pt x="3177" y="9734"/>
                </a:cubicBezTo>
                <a:cubicBezTo>
                  <a:pt x="3713" y="9640"/>
                  <a:pt x="4088" y="9198"/>
                  <a:pt x="4329" y="8742"/>
                </a:cubicBezTo>
                <a:cubicBezTo>
                  <a:pt x="4637" y="8193"/>
                  <a:pt x="4825" y="7563"/>
                  <a:pt x="4932" y="6933"/>
                </a:cubicBezTo>
                <a:cubicBezTo>
                  <a:pt x="4972" y="6772"/>
                  <a:pt x="4999" y="6584"/>
                  <a:pt x="5039" y="6383"/>
                </a:cubicBezTo>
                <a:cubicBezTo>
                  <a:pt x="5576" y="7027"/>
                  <a:pt x="6219" y="7576"/>
                  <a:pt x="6942" y="7992"/>
                </a:cubicBezTo>
                <a:cubicBezTo>
                  <a:pt x="7209" y="8141"/>
                  <a:pt x="7501" y="8276"/>
                  <a:pt x="7784" y="8276"/>
                </a:cubicBezTo>
                <a:cubicBezTo>
                  <a:pt x="7956" y="8276"/>
                  <a:pt x="8125" y="8226"/>
                  <a:pt x="8282" y="8099"/>
                </a:cubicBezTo>
                <a:cubicBezTo>
                  <a:pt x="8470" y="7938"/>
                  <a:pt x="8591" y="7724"/>
                  <a:pt x="8618" y="7496"/>
                </a:cubicBezTo>
                <a:cubicBezTo>
                  <a:pt x="8685" y="6933"/>
                  <a:pt x="8390" y="6464"/>
                  <a:pt x="8014" y="6089"/>
                </a:cubicBezTo>
                <a:cubicBezTo>
                  <a:pt x="7586" y="5620"/>
                  <a:pt x="7050" y="5258"/>
                  <a:pt x="6473" y="4963"/>
                </a:cubicBezTo>
                <a:cubicBezTo>
                  <a:pt x="6393" y="4923"/>
                  <a:pt x="6326" y="4883"/>
                  <a:pt x="6246" y="4829"/>
                </a:cubicBezTo>
                <a:cubicBezTo>
                  <a:pt x="6983" y="4561"/>
                  <a:pt x="7666" y="4172"/>
                  <a:pt x="8269" y="3690"/>
                </a:cubicBezTo>
                <a:cubicBezTo>
                  <a:pt x="8644" y="3382"/>
                  <a:pt x="9006" y="2980"/>
                  <a:pt x="8859" y="2484"/>
                </a:cubicBezTo>
                <a:cubicBezTo>
                  <a:pt x="8792" y="2243"/>
                  <a:pt x="8631" y="2068"/>
                  <a:pt x="8430" y="1948"/>
                </a:cubicBezTo>
                <a:cubicBezTo>
                  <a:pt x="8223" y="1836"/>
                  <a:pt x="8007" y="1792"/>
                  <a:pt x="7791" y="1792"/>
                </a:cubicBezTo>
                <a:cubicBezTo>
                  <a:pt x="7488" y="1792"/>
                  <a:pt x="7184" y="1879"/>
                  <a:pt x="6902" y="1988"/>
                </a:cubicBezTo>
                <a:cubicBezTo>
                  <a:pt x="6313" y="2243"/>
                  <a:pt x="5777" y="2618"/>
                  <a:pt x="5294" y="3033"/>
                </a:cubicBezTo>
                <a:cubicBezTo>
                  <a:pt x="5241" y="3073"/>
                  <a:pt x="5187" y="3114"/>
                  <a:pt x="5147" y="3154"/>
                </a:cubicBezTo>
                <a:cubicBezTo>
                  <a:pt x="5039" y="2350"/>
                  <a:pt x="4812" y="1546"/>
                  <a:pt x="4423" y="822"/>
                </a:cubicBezTo>
                <a:cubicBezTo>
                  <a:pt x="4220" y="429"/>
                  <a:pt x="3922" y="0"/>
                  <a:pt x="343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2"/>
        </a:solidFill>
        <a:effectLst/>
      </p:bgPr>
    </p:bg>
    <p:spTree>
      <p:nvGrpSpPr>
        <p:cNvPr id="1" name="Shape 170"/>
        <p:cNvGrpSpPr/>
        <p:nvPr/>
      </p:nvGrpSpPr>
      <p:grpSpPr>
        <a:xfrm>
          <a:off x="0" y="0"/>
          <a:ext cx="0" cy="0"/>
          <a:chOff x="0" y="0"/>
          <a:chExt cx="0" cy="0"/>
        </a:xfrm>
      </p:grpSpPr>
      <p:sp>
        <p:nvSpPr>
          <p:cNvPr id="171" name="Google Shape;171;p29"/>
          <p:cNvSpPr txBox="1">
            <a:spLocks noGrp="1"/>
          </p:cNvSpPr>
          <p:nvPr>
            <p:ph type="title" hasCustomPrompt="1"/>
          </p:nvPr>
        </p:nvSpPr>
        <p:spPr>
          <a:xfrm>
            <a:off x="4059175" y="1459475"/>
            <a:ext cx="4371600" cy="15111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9600"/>
              <a:buNone/>
              <a:defRPr sz="7600"/>
            </a:lvl1pPr>
            <a:lvl2pPr lvl="1" algn="ctr">
              <a:lnSpc>
                <a:spcPct val="100000"/>
              </a:lnSpc>
              <a:spcBef>
                <a:spcPts val="0"/>
              </a:spcBef>
              <a:spcAft>
                <a:spcPts val="0"/>
              </a:spcAft>
              <a:buSzPts val="9600"/>
              <a:buNone/>
              <a:defRPr sz="9600"/>
            </a:lvl2pPr>
            <a:lvl3pPr lvl="2" algn="ctr">
              <a:lnSpc>
                <a:spcPct val="100000"/>
              </a:lnSpc>
              <a:spcBef>
                <a:spcPts val="0"/>
              </a:spcBef>
              <a:spcAft>
                <a:spcPts val="0"/>
              </a:spcAft>
              <a:buSzPts val="9600"/>
              <a:buNone/>
              <a:defRPr sz="9600"/>
            </a:lvl3pPr>
            <a:lvl4pPr lvl="3" algn="ctr">
              <a:lnSpc>
                <a:spcPct val="100000"/>
              </a:lnSpc>
              <a:spcBef>
                <a:spcPts val="0"/>
              </a:spcBef>
              <a:spcAft>
                <a:spcPts val="0"/>
              </a:spcAft>
              <a:buSzPts val="9600"/>
              <a:buNone/>
              <a:defRPr sz="9600"/>
            </a:lvl4pPr>
            <a:lvl5pPr lvl="4" algn="ctr">
              <a:lnSpc>
                <a:spcPct val="100000"/>
              </a:lnSpc>
              <a:spcBef>
                <a:spcPts val="0"/>
              </a:spcBef>
              <a:spcAft>
                <a:spcPts val="0"/>
              </a:spcAft>
              <a:buSzPts val="9600"/>
              <a:buNone/>
              <a:defRPr sz="9600"/>
            </a:lvl5pPr>
            <a:lvl6pPr lvl="5" algn="ctr">
              <a:lnSpc>
                <a:spcPct val="100000"/>
              </a:lnSpc>
              <a:spcBef>
                <a:spcPts val="0"/>
              </a:spcBef>
              <a:spcAft>
                <a:spcPts val="0"/>
              </a:spcAft>
              <a:buSzPts val="9600"/>
              <a:buNone/>
              <a:defRPr sz="9600"/>
            </a:lvl6pPr>
            <a:lvl7pPr lvl="6" algn="ctr">
              <a:lnSpc>
                <a:spcPct val="100000"/>
              </a:lnSpc>
              <a:spcBef>
                <a:spcPts val="0"/>
              </a:spcBef>
              <a:spcAft>
                <a:spcPts val="0"/>
              </a:spcAft>
              <a:buSzPts val="9600"/>
              <a:buNone/>
              <a:defRPr sz="9600"/>
            </a:lvl7pPr>
            <a:lvl8pPr lvl="7" algn="ctr">
              <a:lnSpc>
                <a:spcPct val="100000"/>
              </a:lnSpc>
              <a:spcBef>
                <a:spcPts val="0"/>
              </a:spcBef>
              <a:spcAft>
                <a:spcPts val="0"/>
              </a:spcAft>
              <a:buSzPts val="9600"/>
              <a:buNone/>
              <a:defRPr sz="9600"/>
            </a:lvl8pPr>
            <a:lvl9pPr lvl="8" algn="ctr">
              <a:lnSpc>
                <a:spcPct val="100000"/>
              </a:lnSpc>
              <a:spcBef>
                <a:spcPts val="0"/>
              </a:spcBef>
              <a:spcAft>
                <a:spcPts val="0"/>
              </a:spcAft>
              <a:buSzPts val="9600"/>
              <a:buNone/>
              <a:defRPr sz="9600"/>
            </a:lvl9pPr>
          </a:lstStyle>
          <a:p>
            <a:r>
              <a:t>xx%</a:t>
            </a:r>
          </a:p>
        </p:txBody>
      </p:sp>
      <p:sp>
        <p:nvSpPr>
          <p:cNvPr id="172" name="Google Shape;172;p29"/>
          <p:cNvSpPr txBox="1">
            <a:spLocks noGrp="1"/>
          </p:cNvSpPr>
          <p:nvPr>
            <p:ph type="subTitle" idx="1"/>
          </p:nvPr>
        </p:nvSpPr>
        <p:spPr>
          <a:xfrm>
            <a:off x="4569475" y="2970625"/>
            <a:ext cx="3861300" cy="7134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600"/>
              <a:buNone/>
              <a:defRPr sz="2000">
                <a:solidFill>
                  <a:schemeClr val="dk1"/>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173" name="Google Shape;173;p29"/>
          <p:cNvSpPr/>
          <p:nvPr/>
        </p:nvSpPr>
        <p:spPr>
          <a:xfrm rot="-1397377">
            <a:off x="-765589" y="1064773"/>
            <a:ext cx="2690931" cy="183749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Google Shape;174;p29"/>
          <p:cNvSpPr/>
          <p:nvPr/>
        </p:nvSpPr>
        <p:spPr>
          <a:xfrm>
            <a:off x="7564975" y="4024500"/>
            <a:ext cx="743731" cy="804999"/>
          </a:xfrm>
          <a:custGeom>
            <a:avLst/>
            <a:gdLst/>
            <a:ahLst/>
            <a:cxnLst/>
            <a:rect l="l" t="t" r="r" b="b"/>
            <a:pathLst>
              <a:path w="9007" h="9749" extrusionOk="0">
                <a:moveTo>
                  <a:pt x="3436" y="0"/>
                </a:moveTo>
                <a:cubicBezTo>
                  <a:pt x="3408" y="0"/>
                  <a:pt x="3380" y="2"/>
                  <a:pt x="3351" y="5"/>
                </a:cubicBezTo>
                <a:cubicBezTo>
                  <a:pt x="3110" y="18"/>
                  <a:pt x="2895" y="152"/>
                  <a:pt x="2748" y="340"/>
                </a:cubicBezTo>
                <a:cubicBezTo>
                  <a:pt x="2400" y="755"/>
                  <a:pt x="2400" y="1331"/>
                  <a:pt x="2480" y="1841"/>
                </a:cubicBezTo>
                <a:cubicBezTo>
                  <a:pt x="2601" y="2484"/>
                  <a:pt x="2842" y="3073"/>
                  <a:pt x="3163" y="3623"/>
                </a:cubicBezTo>
                <a:cubicBezTo>
                  <a:pt x="3204" y="3690"/>
                  <a:pt x="3230" y="3744"/>
                  <a:pt x="3271" y="3811"/>
                </a:cubicBezTo>
                <a:cubicBezTo>
                  <a:pt x="2938" y="3767"/>
                  <a:pt x="2608" y="3743"/>
                  <a:pt x="2278" y="3743"/>
                </a:cubicBezTo>
                <a:cubicBezTo>
                  <a:pt x="1904" y="3743"/>
                  <a:pt x="1531" y="3773"/>
                  <a:pt x="1153" y="3837"/>
                </a:cubicBezTo>
                <a:cubicBezTo>
                  <a:pt x="684" y="3918"/>
                  <a:pt x="162" y="4092"/>
                  <a:pt x="54" y="4615"/>
                </a:cubicBezTo>
                <a:cubicBezTo>
                  <a:pt x="1" y="4842"/>
                  <a:pt x="54" y="5097"/>
                  <a:pt x="188" y="5298"/>
                </a:cubicBezTo>
                <a:cubicBezTo>
                  <a:pt x="483" y="5767"/>
                  <a:pt x="1019" y="5928"/>
                  <a:pt x="1542" y="5995"/>
                </a:cubicBezTo>
                <a:cubicBezTo>
                  <a:pt x="1730" y="6018"/>
                  <a:pt x="1917" y="6028"/>
                  <a:pt x="2105" y="6028"/>
                </a:cubicBezTo>
                <a:cubicBezTo>
                  <a:pt x="2465" y="6028"/>
                  <a:pt x="2824" y="5990"/>
                  <a:pt x="3177" y="5928"/>
                </a:cubicBezTo>
                <a:lnTo>
                  <a:pt x="3177" y="5928"/>
                </a:lnTo>
                <a:cubicBezTo>
                  <a:pt x="2708" y="6652"/>
                  <a:pt x="2373" y="7456"/>
                  <a:pt x="2199" y="8300"/>
                </a:cubicBezTo>
                <a:cubicBezTo>
                  <a:pt x="2091" y="8769"/>
                  <a:pt x="2064" y="9305"/>
                  <a:pt x="2493" y="9600"/>
                </a:cubicBezTo>
                <a:cubicBezTo>
                  <a:pt x="2645" y="9701"/>
                  <a:pt x="2827" y="9749"/>
                  <a:pt x="3006" y="9749"/>
                </a:cubicBezTo>
                <a:cubicBezTo>
                  <a:pt x="3064" y="9749"/>
                  <a:pt x="3121" y="9744"/>
                  <a:pt x="3177" y="9734"/>
                </a:cubicBezTo>
                <a:cubicBezTo>
                  <a:pt x="3713" y="9640"/>
                  <a:pt x="4088" y="9198"/>
                  <a:pt x="4329" y="8742"/>
                </a:cubicBezTo>
                <a:cubicBezTo>
                  <a:pt x="4637" y="8193"/>
                  <a:pt x="4825" y="7563"/>
                  <a:pt x="4932" y="6933"/>
                </a:cubicBezTo>
                <a:cubicBezTo>
                  <a:pt x="4972" y="6772"/>
                  <a:pt x="4999" y="6584"/>
                  <a:pt x="5039" y="6383"/>
                </a:cubicBezTo>
                <a:cubicBezTo>
                  <a:pt x="5576" y="7027"/>
                  <a:pt x="6219" y="7576"/>
                  <a:pt x="6942" y="7992"/>
                </a:cubicBezTo>
                <a:cubicBezTo>
                  <a:pt x="7209" y="8141"/>
                  <a:pt x="7501" y="8276"/>
                  <a:pt x="7784" y="8276"/>
                </a:cubicBezTo>
                <a:cubicBezTo>
                  <a:pt x="7956" y="8276"/>
                  <a:pt x="8125" y="8226"/>
                  <a:pt x="8282" y="8099"/>
                </a:cubicBezTo>
                <a:cubicBezTo>
                  <a:pt x="8470" y="7938"/>
                  <a:pt x="8591" y="7724"/>
                  <a:pt x="8618" y="7496"/>
                </a:cubicBezTo>
                <a:cubicBezTo>
                  <a:pt x="8685" y="6933"/>
                  <a:pt x="8390" y="6464"/>
                  <a:pt x="8014" y="6089"/>
                </a:cubicBezTo>
                <a:cubicBezTo>
                  <a:pt x="7586" y="5620"/>
                  <a:pt x="7050" y="5258"/>
                  <a:pt x="6473" y="4963"/>
                </a:cubicBezTo>
                <a:cubicBezTo>
                  <a:pt x="6393" y="4923"/>
                  <a:pt x="6326" y="4883"/>
                  <a:pt x="6246" y="4829"/>
                </a:cubicBezTo>
                <a:cubicBezTo>
                  <a:pt x="6983" y="4561"/>
                  <a:pt x="7666" y="4172"/>
                  <a:pt x="8269" y="3690"/>
                </a:cubicBezTo>
                <a:cubicBezTo>
                  <a:pt x="8644" y="3382"/>
                  <a:pt x="9006" y="2980"/>
                  <a:pt x="8859" y="2484"/>
                </a:cubicBezTo>
                <a:cubicBezTo>
                  <a:pt x="8792" y="2243"/>
                  <a:pt x="8631" y="2068"/>
                  <a:pt x="8430" y="1948"/>
                </a:cubicBezTo>
                <a:cubicBezTo>
                  <a:pt x="8223" y="1836"/>
                  <a:pt x="8007" y="1792"/>
                  <a:pt x="7791" y="1792"/>
                </a:cubicBezTo>
                <a:cubicBezTo>
                  <a:pt x="7488" y="1792"/>
                  <a:pt x="7184" y="1879"/>
                  <a:pt x="6902" y="1988"/>
                </a:cubicBezTo>
                <a:cubicBezTo>
                  <a:pt x="6313" y="2243"/>
                  <a:pt x="5777" y="2618"/>
                  <a:pt x="5294" y="3033"/>
                </a:cubicBezTo>
                <a:cubicBezTo>
                  <a:pt x="5241" y="3073"/>
                  <a:pt x="5187" y="3114"/>
                  <a:pt x="5147" y="3154"/>
                </a:cubicBezTo>
                <a:cubicBezTo>
                  <a:pt x="5039" y="2350"/>
                  <a:pt x="4812" y="1546"/>
                  <a:pt x="4423" y="822"/>
                </a:cubicBezTo>
                <a:cubicBezTo>
                  <a:pt x="4220" y="429"/>
                  <a:pt x="3922" y="0"/>
                  <a:pt x="3436"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29"/>
          <p:cNvSpPr/>
          <p:nvPr/>
        </p:nvSpPr>
        <p:spPr>
          <a:xfrm rot="-9647832">
            <a:off x="7037342" y="-445614"/>
            <a:ext cx="2854276" cy="2052384"/>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76"/>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77"/>
        <p:cNvGrpSpPr/>
        <p:nvPr/>
      </p:nvGrpSpPr>
      <p:grpSpPr>
        <a:xfrm>
          <a:off x="0" y="0"/>
          <a:ext cx="0" cy="0"/>
          <a:chOff x="0" y="0"/>
          <a:chExt cx="0" cy="0"/>
        </a:xfrm>
      </p:grpSpPr>
      <p:sp>
        <p:nvSpPr>
          <p:cNvPr id="178" name="Google Shape;178;p31"/>
          <p:cNvSpPr/>
          <p:nvPr/>
        </p:nvSpPr>
        <p:spPr>
          <a:xfrm>
            <a:off x="7030900" y="-590925"/>
            <a:ext cx="2899888" cy="2770463"/>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31"/>
          <p:cNvSpPr/>
          <p:nvPr/>
        </p:nvSpPr>
        <p:spPr>
          <a:xfrm>
            <a:off x="-457225" y="3519468"/>
            <a:ext cx="3368035" cy="2363431"/>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31"/>
          <p:cNvSpPr/>
          <p:nvPr/>
        </p:nvSpPr>
        <p:spPr>
          <a:xfrm>
            <a:off x="920475" y="856725"/>
            <a:ext cx="612624" cy="689402"/>
          </a:xfrm>
          <a:custGeom>
            <a:avLst/>
            <a:gdLst/>
            <a:ahLst/>
            <a:cxnLst/>
            <a:rect l="l" t="t" r="r" b="b"/>
            <a:pathLst>
              <a:path w="6527" h="7345" extrusionOk="0">
                <a:moveTo>
                  <a:pt x="3337" y="0"/>
                </a:moveTo>
                <a:cubicBezTo>
                  <a:pt x="3203" y="0"/>
                  <a:pt x="3082" y="121"/>
                  <a:pt x="3082" y="255"/>
                </a:cubicBezTo>
                <a:cubicBezTo>
                  <a:pt x="3082" y="1046"/>
                  <a:pt x="3082" y="2078"/>
                  <a:pt x="3056" y="3176"/>
                </a:cubicBezTo>
                <a:lnTo>
                  <a:pt x="1421" y="1448"/>
                </a:lnTo>
                <a:cubicBezTo>
                  <a:pt x="1380" y="1394"/>
                  <a:pt x="1313" y="1354"/>
                  <a:pt x="1246" y="1354"/>
                </a:cubicBezTo>
                <a:cubicBezTo>
                  <a:pt x="1179" y="1354"/>
                  <a:pt x="1126" y="1381"/>
                  <a:pt x="1072" y="1421"/>
                </a:cubicBezTo>
                <a:cubicBezTo>
                  <a:pt x="978" y="1528"/>
                  <a:pt x="978" y="1675"/>
                  <a:pt x="1059" y="1783"/>
                </a:cubicBezTo>
                <a:lnTo>
                  <a:pt x="2734" y="3565"/>
                </a:lnTo>
                <a:cubicBezTo>
                  <a:pt x="1890" y="3605"/>
                  <a:pt x="1072" y="3632"/>
                  <a:pt x="241" y="3686"/>
                </a:cubicBezTo>
                <a:cubicBezTo>
                  <a:pt x="107" y="3686"/>
                  <a:pt x="0" y="3806"/>
                  <a:pt x="0" y="3954"/>
                </a:cubicBezTo>
                <a:cubicBezTo>
                  <a:pt x="0" y="4088"/>
                  <a:pt x="121" y="4195"/>
                  <a:pt x="268" y="4195"/>
                </a:cubicBezTo>
                <a:cubicBezTo>
                  <a:pt x="1045" y="4155"/>
                  <a:pt x="1809" y="4101"/>
                  <a:pt x="2587" y="4088"/>
                </a:cubicBezTo>
                <a:lnTo>
                  <a:pt x="2587" y="4088"/>
                </a:lnTo>
                <a:cubicBezTo>
                  <a:pt x="2493" y="4195"/>
                  <a:pt x="2412" y="4275"/>
                  <a:pt x="2332" y="4369"/>
                </a:cubicBezTo>
                <a:cubicBezTo>
                  <a:pt x="1943" y="4811"/>
                  <a:pt x="1541" y="5267"/>
                  <a:pt x="1112" y="5669"/>
                </a:cubicBezTo>
                <a:cubicBezTo>
                  <a:pt x="1005" y="5763"/>
                  <a:pt x="1005" y="5910"/>
                  <a:pt x="1112" y="6017"/>
                </a:cubicBezTo>
                <a:cubicBezTo>
                  <a:pt x="1159" y="6064"/>
                  <a:pt x="1220" y="6088"/>
                  <a:pt x="1282" y="6088"/>
                </a:cubicBezTo>
                <a:cubicBezTo>
                  <a:pt x="1344" y="6088"/>
                  <a:pt x="1407" y="6064"/>
                  <a:pt x="1461" y="6017"/>
                </a:cubicBezTo>
                <a:cubicBezTo>
                  <a:pt x="1903" y="5602"/>
                  <a:pt x="2292" y="5146"/>
                  <a:pt x="2694" y="4691"/>
                </a:cubicBezTo>
                <a:cubicBezTo>
                  <a:pt x="2801" y="4570"/>
                  <a:pt x="2922" y="4463"/>
                  <a:pt x="3015" y="4329"/>
                </a:cubicBezTo>
                <a:lnTo>
                  <a:pt x="3015" y="4329"/>
                </a:lnTo>
                <a:cubicBezTo>
                  <a:pt x="2989" y="5307"/>
                  <a:pt x="2962" y="6299"/>
                  <a:pt x="2935" y="7089"/>
                </a:cubicBezTo>
                <a:cubicBezTo>
                  <a:pt x="2935" y="7223"/>
                  <a:pt x="3029" y="7344"/>
                  <a:pt x="3163" y="7344"/>
                </a:cubicBezTo>
                <a:cubicBezTo>
                  <a:pt x="3297" y="7344"/>
                  <a:pt x="3417" y="7237"/>
                  <a:pt x="3417" y="7103"/>
                </a:cubicBezTo>
                <a:cubicBezTo>
                  <a:pt x="3458" y="6339"/>
                  <a:pt x="3484" y="5374"/>
                  <a:pt x="3498" y="4396"/>
                </a:cubicBezTo>
                <a:lnTo>
                  <a:pt x="5012" y="6004"/>
                </a:lnTo>
                <a:cubicBezTo>
                  <a:pt x="5061" y="6053"/>
                  <a:pt x="5128" y="6076"/>
                  <a:pt x="5194" y="6076"/>
                </a:cubicBezTo>
                <a:cubicBezTo>
                  <a:pt x="5255" y="6076"/>
                  <a:pt x="5315" y="6056"/>
                  <a:pt x="5361" y="6017"/>
                </a:cubicBezTo>
                <a:cubicBezTo>
                  <a:pt x="5468" y="5910"/>
                  <a:pt x="5468" y="5763"/>
                  <a:pt x="5374" y="5669"/>
                </a:cubicBezTo>
                <a:lnTo>
                  <a:pt x="3833" y="4021"/>
                </a:lnTo>
                <a:cubicBezTo>
                  <a:pt x="4637" y="3994"/>
                  <a:pt x="5468" y="3967"/>
                  <a:pt x="6272" y="3954"/>
                </a:cubicBezTo>
                <a:cubicBezTo>
                  <a:pt x="6406" y="3954"/>
                  <a:pt x="6513" y="3833"/>
                  <a:pt x="6500" y="3699"/>
                </a:cubicBezTo>
                <a:cubicBezTo>
                  <a:pt x="6526" y="3592"/>
                  <a:pt x="6406" y="3485"/>
                  <a:pt x="6272" y="3485"/>
                </a:cubicBezTo>
                <a:cubicBezTo>
                  <a:pt x="5428" y="3498"/>
                  <a:pt x="4610" y="3538"/>
                  <a:pt x="3793" y="3552"/>
                </a:cubicBezTo>
                <a:lnTo>
                  <a:pt x="3980" y="3364"/>
                </a:lnTo>
                <a:cubicBezTo>
                  <a:pt x="4195" y="3163"/>
                  <a:pt x="4422" y="2908"/>
                  <a:pt x="4690" y="2654"/>
                </a:cubicBezTo>
                <a:cubicBezTo>
                  <a:pt x="4958" y="2359"/>
                  <a:pt x="5253" y="2078"/>
                  <a:pt x="5495" y="1823"/>
                </a:cubicBezTo>
                <a:cubicBezTo>
                  <a:pt x="5602" y="1729"/>
                  <a:pt x="5602" y="1582"/>
                  <a:pt x="5495" y="1474"/>
                </a:cubicBezTo>
                <a:cubicBezTo>
                  <a:pt x="5454" y="1421"/>
                  <a:pt x="5374" y="1394"/>
                  <a:pt x="5307" y="1394"/>
                </a:cubicBezTo>
                <a:cubicBezTo>
                  <a:pt x="5253" y="1394"/>
                  <a:pt x="5200" y="1407"/>
                  <a:pt x="5146" y="1461"/>
                </a:cubicBezTo>
                <a:cubicBezTo>
                  <a:pt x="4878" y="1716"/>
                  <a:pt x="4597" y="2011"/>
                  <a:pt x="4329" y="2279"/>
                </a:cubicBezTo>
                <a:cubicBezTo>
                  <a:pt x="4074" y="2547"/>
                  <a:pt x="3819" y="2788"/>
                  <a:pt x="3618" y="2989"/>
                </a:cubicBezTo>
                <a:lnTo>
                  <a:pt x="3551" y="3056"/>
                </a:lnTo>
                <a:cubicBezTo>
                  <a:pt x="3578" y="2011"/>
                  <a:pt x="3592" y="1005"/>
                  <a:pt x="3592" y="255"/>
                </a:cubicBezTo>
                <a:cubicBezTo>
                  <a:pt x="3592" y="121"/>
                  <a:pt x="3471" y="0"/>
                  <a:pt x="333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81" name="Google Shape;181;p31"/>
          <p:cNvGrpSpPr/>
          <p:nvPr/>
        </p:nvGrpSpPr>
        <p:grpSpPr>
          <a:xfrm rot="-5400000">
            <a:off x="7151140" y="3094405"/>
            <a:ext cx="1789990" cy="2640135"/>
            <a:chOff x="2874425" y="502000"/>
            <a:chExt cx="614125" cy="905800"/>
          </a:xfrm>
        </p:grpSpPr>
        <p:sp>
          <p:nvSpPr>
            <p:cNvPr id="182" name="Google Shape;182;p31"/>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31"/>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31"/>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p31"/>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31"/>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 name="Google Shape;187;p31"/>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31"/>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31"/>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31"/>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 name="Google Shape;191;p31"/>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31"/>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31"/>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31"/>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p31"/>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96"/>
        <p:cNvGrpSpPr/>
        <p:nvPr/>
      </p:nvGrpSpPr>
      <p:grpSpPr>
        <a:xfrm>
          <a:off x="0" y="0"/>
          <a:ext cx="0" cy="0"/>
          <a:chOff x="0" y="0"/>
          <a:chExt cx="0" cy="0"/>
        </a:xfrm>
      </p:grpSpPr>
      <p:sp>
        <p:nvSpPr>
          <p:cNvPr id="197" name="Google Shape;197;p32"/>
          <p:cNvSpPr/>
          <p:nvPr/>
        </p:nvSpPr>
        <p:spPr>
          <a:xfrm>
            <a:off x="-1466062" y="-1700764"/>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32"/>
          <p:cNvSpPr/>
          <p:nvPr/>
        </p:nvSpPr>
        <p:spPr>
          <a:xfrm>
            <a:off x="7243139" y="3968317"/>
            <a:ext cx="2560284" cy="1643962"/>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32"/>
          <p:cNvSpPr/>
          <p:nvPr/>
        </p:nvSpPr>
        <p:spPr>
          <a:xfrm>
            <a:off x="7854763" y="-405825"/>
            <a:ext cx="2105784" cy="2011801"/>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32"/>
          <p:cNvSpPr/>
          <p:nvPr/>
        </p:nvSpPr>
        <p:spPr>
          <a:xfrm rot="-2088041">
            <a:off x="-270314" y="3280918"/>
            <a:ext cx="2149652" cy="146788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2">
  <p:cSld name="BLANK_1_1_1_1_1_1_1_1_1">
    <p:spTree>
      <p:nvGrpSpPr>
        <p:cNvPr id="1" name="Shape 201"/>
        <p:cNvGrpSpPr/>
        <p:nvPr/>
      </p:nvGrpSpPr>
      <p:grpSpPr>
        <a:xfrm>
          <a:off x="0" y="0"/>
          <a:ext cx="0" cy="0"/>
          <a:chOff x="0" y="0"/>
          <a:chExt cx="0" cy="0"/>
        </a:xfrm>
      </p:grpSpPr>
      <p:sp>
        <p:nvSpPr>
          <p:cNvPr id="202" name="Google Shape;202;p33"/>
          <p:cNvSpPr/>
          <p:nvPr/>
        </p:nvSpPr>
        <p:spPr>
          <a:xfrm rot="-2700000">
            <a:off x="-988764" y="-1432556"/>
            <a:ext cx="3368144" cy="2363508"/>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33"/>
          <p:cNvSpPr/>
          <p:nvPr/>
        </p:nvSpPr>
        <p:spPr>
          <a:xfrm>
            <a:off x="7788150" y="933875"/>
            <a:ext cx="612624" cy="689402"/>
          </a:xfrm>
          <a:custGeom>
            <a:avLst/>
            <a:gdLst/>
            <a:ahLst/>
            <a:cxnLst/>
            <a:rect l="l" t="t" r="r" b="b"/>
            <a:pathLst>
              <a:path w="6527" h="7345" extrusionOk="0">
                <a:moveTo>
                  <a:pt x="3337" y="0"/>
                </a:moveTo>
                <a:cubicBezTo>
                  <a:pt x="3203" y="0"/>
                  <a:pt x="3082" y="121"/>
                  <a:pt x="3082" y="255"/>
                </a:cubicBezTo>
                <a:cubicBezTo>
                  <a:pt x="3082" y="1046"/>
                  <a:pt x="3082" y="2078"/>
                  <a:pt x="3056" y="3176"/>
                </a:cubicBezTo>
                <a:lnTo>
                  <a:pt x="1421" y="1448"/>
                </a:lnTo>
                <a:cubicBezTo>
                  <a:pt x="1380" y="1394"/>
                  <a:pt x="1313" y="1354"/>
                  <a:pt x="1246" y="1354"/>
                </a:cubicBezTo>
                <a:cubicBezTo>
                  <a:pt x="1179" y="1354"/>
                  <a:pt x="1126" y="1381"/>
                  <a:pt x="1072" y="1421"/>
                </a:cubicBezTo>
                <a:cubicBezTo>
                  <a:pt x="978" y="1528"/>
                  <a:pt x="978" y="1675"/>
                  <a:pt x="1059" y="1783"/>
                </a:cubicBezTo>
                <a:lnTo>
                  <a:pt x="2734" y="3565"/>
                </a:lnTo>
                <a:cubicBezTo>
                  <a:pt x="1890" y="3605"/>
                  <a:pt x="1072" y="3632"/>
                  <a:pt x="241" y="3686"/>
                </a:cubicBezTo>
                <a:cubicBezTo>
                  <a:pt x="107" y="3686"/>
                  <a:pt x="0" y="3806"/>
                  <a:pt x="0" y="3954"/>
                </a:cubicBezTo>
                <a:cubicBezTo>
                  <a:pt x="0" y="4088"/>
                  <a:pt x="121" y="4195"/>
                  <a:pt x="268" y="4195"/>
                </a:cubicBezTo>
                <a:cubicBezTo>
                  <a:pt x="1045" y="4155"/>
                  <a:pt x="1809" y="4101"/>
                  <a:pt x="2587" y="4088"/>
                </a:cubicBezTo>
                <a:lnTo>
                  <a:pt x="2587" y="4088"/>
                </a:lnTo>
                <a:cubicBezTo>
                  <a:pt x="2493" y="4195"/>
                  <a:pt x="2412" y="4275"/>
                  <a:pt x="2332" y="4369"/>
                </a:cubicBezTo>
                <a:cubicBezTo>
                  <a:pt x="1943" y="4811"/>
                  <a:pt x="1541" y="5267"/>
                  <a:pt x="1112" y="5669"/>
                </a:cubicBezTo>
                <a:cubicBezTo>
                  <a:pt x="1005" y="5763"/>
                  <a:pt x="1005" y="5910"/>
                  <a:pt x="1112" y="6017"/>
                </a:cubicBezTo>
                <a:cubicBezTo>
                  <a:pt x="1159" y="6064"/>
                  <a:pt x="1220" y="6088"/>
                  <a:pt x="1282" y="6088"/>
                </a:cubicBezTo>
                <a:cubicBezTo>
                  <a:pt x="1344" y="6088"/>
                  <a:pt x="1407" y="6064"/>
                  <a:pt x="1461" y="6017"/>
                </a:cubicBezTo>
                <a:cubicBezTo>
                  <a:pt x="1903" y="5602"/>
                  <a:pt x="2292" y="5146"/>
                  <a:pt x="2694" y="4691"/>
                </a:cubicBezTo>
                <a:cubicBezTo>
                  <a:pt x="2801" y="4570"/>
                  <a:pt x="2922" y="4463"/>
                  <a:pt x="3015" y="4329"/>
                </a:cubicBezTo>
                <a:lnTo>
                  <a:pt x="3015" y="4329"/>
                </a:lnTo>
                <a:cubicBezTo>
                  <a:pt x="2989" y="5307"/>
                  <a:pt x="2962" y="6299"/>
                  <a:pt x="2935" y="7089"/>
                </a:cubicBezTo>
                <a:cubicBezTo>
                  <a:pt x="2935" y="7223"/>
                  <a:pt x="3029" y="7344"/>
                  <a:pt x="3163" y="7344"/>
                </a:cubicBezTo>
                <a:cubicBezTo>
                  <a:pt x="3297" y="7344"/>
                  <a:pt x="3417" y="7237"/>
                  <a:pt x="3417" y="7103"/>
                </a:cubicBezTo>
                <a:cubicBezTo>
                  <a:pt x="3458" y="6339"/>
                  <a:pt x="3484" y="5374"/>
                  <a:pt x="3498" y="4396"/>
                </a:cubicBezTo>
                <a:lnTo>
                  <a:pt x="5012" y="6004"/>
                </a:lnTo>
                <a:cubicBezTo>
                  <a:pt x="5061" y="6053"/>
                  <a:pt x="5128" y="6076"/>
                  <a:pt x="5194" y="6076"/>
                </a:cubicBezTo>
                <a:cubicBezTo>
                  <a:pt x="5255" y="6076"/>
                  <a:pt x="5315" y="6056"/>
                  <a:pt x="5361" y="6017"/>
                </a:cubicBezTo>
                <a:cubicBezTo>
                  <a:pt x="5468" y="5910"/>
                  <a:pt x="5468" y="5763"/>
                  <a:pt x="5374" y="5669"/>
                </a:cubicBezTo>
                <a:lnTo>
                  <a:pt x="3833" y="4021"/>
                </a:lnTo>
                <a:cubicBezTo>
                  <a:pt x="4637" y="3994"/>
                  <a:pt x="5468" y="3967"/>
                  <a:pt x="6272" y="3954"/>
                </a:cubicBezTo>
                <a:cubicBezTo>
                  <a:pt x="6406" y="3954"/>
                  <a:pt x="6513" y="3833"/>
                  <a:pt x="6500" y="3699"/>
                </a:cubicBezTo>
                <a:cubicBezTo>
                  <a:pt x="6526" y="3592"/>
                  <a:pt x="6406" y="3485"/>
                  <a:pt x="6272" y="3485"/>
                </a:cubicBezTo>
                <a:cubicBezTo>
                  <a:pt x="5428" y="3498"/>
                  <a:pt x="4610" y="3538"/>
                  <a:pt x="3793" y="3552"/>
                </a:cubicBezTo>
                <a:lnTo>
                  <a:pt x="3980" y="3364"/>
                </a:lnTo>
                <a:cubicBezTo>
                  <a:pt x="4195" y="3163"/>
                  <a:pt x="4422" y="2908"/>
                  <a:pt x="4690" y="2654"/>
                </a:cubicBezTo>
                <a:cubicBezTo>
                  <a:pt x="4958" y="2359"/>
                  <a:pt x="5253" y="2078"/>
                  <a:pt x="5495" y="1823"/>
                </a:cubicBezTo>
                <a:cubicBezTo>
                  <a:pt x="5602" y="1729"/>
                  <a:pt x="5602" y="1582"/>
                  <a:pt x="5495" y="1474"/>
                </a:cubicBezTo>
                <a:cubicBezTo>
                  <a:pt x="5454" y="1421"/>
                  <a:pt x="5374" y="1394"/>
                  <a:pt x="5307" y="1394"/>
                </a:cubicBezTo>
                <a:cubicBezTo>
                  <a:pt x="5253" y="1394"/>
                  <a:pt x="5200" y="1407"/>
                  <a:pt x="5146" y="1461"/>
                </a:cubicBezTo>
                <a:cubicBezTo>
                  <a:pt x="4878" y="1716"/>
                  <a:pt x="4597" y="2011"/>
                  <a:pt x="4329" y="2279"/>
                </a:cubicBezTo>
                <a:cubicBezTo>
                  <a:pt x="4074" y="2547"/>
                  <a:pt x="3819" y="2788"/>
                  <a:pt x="3618" y="2989"/>
                </a:cubicBezTo>
                <a:lnTo>
                  <a:pt x="3551" y="3056"/>
                </a:lnTo>
                <a:cubicBezTo>
                  <a:pt x="3578" y="2011"/>
                  <a:pt x="3592" y="1005"/>
                  <a:pt x="3592" y="255"/>
                </a:cubicBezTo>
                <a:cubicBezTo>
                  <a:pt x="3592" y="121"/>
                  <a:pt x="3471" y="0"/>
                  <a:pt x="333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04" name="Google Shape;204;p33"/>
          <p:cNvGrpSpPr/>
          <p:nvPr/>
        </p:nvGrpSpPr>
        <p:grpSpPr>
          <a:xfrm rot="-2100149">
            <a:off x="-199679" y="3051696"/>
            <a:ext cx="1789983" cy="2640124"/>
            <a:chOff x="2874425" y="502000"/>
            <a:chExt cx="614125" cy="905800"/>
          </a:xfrm>
        </p:grpSpPr>
        <p:sp>
          <p:nvSpPr>
            <p:cNvPr id="205" name="Google Shape;205;p33"/>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p33"/>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p33"/>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33"/>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33"/>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33"/>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p33"/>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33"/>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p33"/>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33"/>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Google Shape;215;p33"/>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33"/>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33"/>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33"/>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19" name="Google Shape;219;p33"/>
          <p:cNvSpPr/>
          <p:nvPr/>
        </p:nvSpPr>
        <p:spPr>
          <a:xfrm rot="-3929992">
            <a:off x="7906361" y="3785306"/>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BLANK_1_1_1_1_2">
    <p:bg>
      <p:bgPr>
        <a:solidFill>
          <a:schemeClr val="dk2"/>
        </a:solidFill>
        <a:effectLst/>
      </p:bgPr>
    </p:bg>
    <p:spTree>
      <p:nvGrpSpPr>
        <p:cNvPr id="1" name="Shape 15"/>
        <p:cNvGrpSpPr/>
        <p:nvPr/>
      </p:nvGrpSpPr>
      <p:grpSpPr>
        <a:xfrm>
          <a:off x="0" y="0"/>
          <a:ext cx="0" cy="0"/>
          <a:chOff x="0" y="0"/>
          <a:chExt cx="0" cy="0"/>
        </a:xfrm>
      </p:grpSpPr>
      <p:sp>
        <p:nvSpPr>
          <p:cNvPr id="16" name="Google Shape;16;p17"/>
          <p:cNvSpPr txBox="1">
            <a:spLocks noGrp="1"/>
          </p:cNvSpPr>
          <p:nvPr>
            <p:ph type="title"/>
          </p:nvPr>
        </p:nvSpPr>
        <p:spPr>
          <a:xfrm>
            <a:off x="1957462" y="1834023"/>
            <a:ext cx="24774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7" name="Google Shape;17;p17"/>
          <p:cNvSpPr txBox="1">
            <a:spLocks noGrp="1"/>
          </p:cNvSpPr>
          <p:nvPr>
            <p:ph type="subTitle" idx="1"/>
          </p:nvPr>
        </p:nvSpPr>
        <p:spPr>
          <a:xfrm>
            <a:off x="1957462" y="2268148"/>
            <a:ext cx="24951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8" name="Google Shape;18;p17"/>
          <p:cNvSpPr txBox="1">
            <a:spLocks noGrp="1"/>
          </p:cNvSpPr>
          <p:nvPr>
            <p:ph type="title" idx="2"/>
          </p:nvPr>
        </p:nvSpPr>
        <p:spPr>
          <a:xfrm>
            <a:off x="5648363" y="1834023"/>
            <a:ext cx="24951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9" name="Google Shape;19;p17"/>
          <p:cNvSpPr txBox="1">
            <a:spLocks noGrp="1"/>
          </p:cNvSpPr>
          <p:nvPr>
            <p:ph type="subTitle" idx="3"/>
          </p:nvPr>
        </p:nvSpPr>
        <p:spPr>
          <a:xfrm>
            <a:off x="5648363" y="2268148"/>
            <a:ext cx="24774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0" name="Google Shape;20;p17"/>
          <p:cNvSpPr txBox="1">
            <a:spLocks noGrp="1"/>
          </p:cNvSpPr>
          <p:nvPr>
            <p:ph type="title" idx="4"/>
          </p:nvPr>
        </p:nvSpPr>
        <p:spPr>
          <a:xfrm>
            <a:off x="1957462" y="3275476"/>
            <a:ext cx="24774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21" name="Google Shape;21;p17"/>
          <p:cNvSpPr txBox="1">
            <a:spLocks noGrp="1"/>
          </p:cNvSpPr>
          <p:nvPr>
            <p:ph type="subTitle" idx="5"/>
          </p:nvPr>
        </p:nvSpPr>
        <p:spPr>
          <a:xfrm>
            <a:off x="1957462" y="3709600"/>
            <a:ext cx="24951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2" name="Google Shape;22;p17"/>
          <p:cNvSpPr txBox="1">
            <a:spLocks noGrp="1"/>
          </p:cNvSpPr>
          <p:nvPr>
            <p:ph type="title" idx="6"/>
          </p:nvPr>
        </p:nvSpPr>
        <p:spPr>
          <a:xfrm>
            <a:off x="5648363" y="3275476"/>
            <a:ext cx="24774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23" name="Google Shape;23;p17"/>
          <p:cNvSpPr txBox="1">
            <a:spLocks noGrp="1"/>
          </p:cNvSpPr>
          <p:nvPr>
            <p:ph type="subTitle" idx="7"/>
          </p:nvPr>
        </p:nvSpPr>
        <p:spPr>
          <a:xfrm>
            <a:off x="5648363" y="3709600"/>
            <a:ext cx="24774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4" name="Google Shape;24;p17"/>
          <p:cNvSpPr txBox="1">
            <a:spLocks noGrp="1"/>
          </p:cNvSpPr>
          <p:nvPr>
            <p:ph type="title" idx="8"/>
          </p:nvPr>
        </p:nvSpPr>
        <p:spPr>
          <a:xfrm>
            <a:off x="1371425" y="445025"/>
            <a:ext cx="64011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25" name="Google Shape;25;p17"/>
          <p:cNvSpPr txBox="1">
            <a:spLocks noGrp="1"/>
          </p:cNvSpPr>
          <p:nvPr>
            <p:ph type="title" idx="9"/>
          </p:nvPr>
        </p:nvSpPr>
        <p:spPr>
          <a:xfrm>
            <a:off x="1000525" y="2022886"/>
            <a:ext cx="7923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3600">
                <a:solidFill>
                  <a:schemeClr val="l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6" name="Google Shape;26;p17"/>
          <p:cNvSpPr txBox="1">
            <a:spLocks noGrp="1"/>
          </p:cNvSpPr>
          <p:nvPr>
            <p:ph type="title" idx="13"/>
          </p:nvPr>
        </p:nvSpPr>
        <p:spPr>
          <a:xfrm>
            <a:off x="1000525" y="3757074"/>
            <a:ext cx="7923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3600">
                <a:solidFill>
                  <a:schemeClr val="l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7" name="Google Shape;27;p17"/>
          <p:cNvSpPr txBox="1">
            <a:spLocks noGrp="1"/>
          </p:cNvSpPr>
          <p:nvPr>
            <p:ph type="title" idx="14"/>
          </p:nvPr>
        </p:nvSpPr>
        <p:spPr>
          <a:xfrm>
            <a:off x="4767496" y="2022886"/>
            <a:ext cx="7923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3600">
                <a:solidFill>
                  <a:schemeClr val="l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8" name="Google Shape;28;p17"/>
          <p:cNvSpPr txBox="1">
            <a:spLocks noGrp="1"/>
          </p:cNvSpPr>
          <p:nvPr>
            <p:ph type="title" idx="15"/>
          </p:nvPr>
        </p:nvSpPr>
        <p:spPr>
          <a:xfrm>
            <a:off x="4767496" y="3754935"/>
            <a:ext cx="7923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3600">
                <a:solidFill>
                  <a:schemeClr val="l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9" name="Google Shape;29;p17"/>
          <p:cNvSpPr/>
          <p:nvPr/>
        </p:nvSpPr>
        <p:spPr>
          <a:xfrm>
            <a:off x="-1488325" y="-119600"/>
            <a:ext cx="2924162" cy="1877609"/>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7"/>
          <p:cNvSpPr/>
          <p:nvPr/>
        </p:nvSpPr>
        <p:spPr>
          <a:xfrm>
            <a:off x="8125783" y="2992655"/>
            <a:ext cx="2425992" cy="2732375"/>
          </a:xfrm>
          <a:custGeom>
            <a:avLst/>
            <a:gdLst/>
            <a:ahLst/>
            <a:cxnLst/>
            <a:rect l="l" t="t" r="r" b="b"/>
            <a:pathLst>
              <a:path w="23319" h="26264" extrusionOk="0">
                <a:moveTo>
                  <a:pt x="13401" y="507"/>
                </a:moveTo>
                <a:cubicBezTo>
                  <a:pt x="14527" y="587"/>
                  <a:pt x="15653" y="949"/>
                  <a:pt x="16832" y="1646"/>
                </a:cubicBezTo>
                <a:cubicBezTo>
                  <a:pt x="20316" y="3643"/>
                  <a:pt x="22487" y="7180"/>
                  <a:pt x="22648" y="11134"/>
                </a:cubicBezTo>
                <a:cubicBezTo>
                  <a:pt x="22822" y="15114"/>
                  <a:pt x="20960" y="19281"/>
                  <a:pt x="17663" y="22283"/>
                </a:cubicBezTo>
                <a:cubicBezTo>
                  <a:pt x="14734" y="24950"/>
                  <a:pt x="12190" y="25763"/>
                  <a:pt x="10173" y="25763"/>
                </a:cubicBezTo>
                <a:cubicBezTo>
                  <a:pt x="9200" y="25763"/>
                  <a:pt x="8350" y="25574"/>
                  <a:pt x="7639" y="25312"/>
                </a:cubicBezTo>
                <a:cubicBezTo>
                  <a:pt x="4316" y="24092"/>
                  <a:pt x="1783" y="20394"/>
                  <a:pt x="1207" y="15878"/>
                </a:cubicBezTo>
                <a:cubicBezTo>
                  <a:pt x="523" y="10544"/>
                  <a:pt x="2721" y="5586"/>
                  <a:pt x="7036" y="2584"/>
                </a:cubicBezTo>
                <a:cubicBezTo>
                  <a:pt x="9006" y="1230"/>
                  <a:pt x="11056" y="507"/>
                  <a:pt x="12892" y="507"/>
                </a:cubicBezTo>
                <a:cubicBezTo>
                  <a:pt x="12999" y="507"/>
                  <a:pt x="13119" y="513"/>
                  <a:pt x="13234" y="513"/>
                </a:cubicBezTo>
                <a:cubicBezTo>
                  <a:pt x="13291" y="513"/>
                  <a:pt x="13348" y="511"/>
                  <a:pt x="13401" y="507"/>
                </a:cubicBezTo>
                <a:close/>
                <a:moveTo>
                  <a:pt x="12859" y="0"/>
                </a:moveTo>
                <a:cubicBezTo>
                  <a:pt x="10930" y="0"/>
                  <a:pt x="8798" y="770"/>
                  <a:pt x="6755" y="2168"/>
                </a:cubicBezTo>
                <a:cubicBezTo>
                  <a:pt x="2265" y="5264"/>
                  <a:pt x="1" y="10410"/>
                  <a:pt x="711" y="15931"/>
                </a:cubicBezTo>
                <a:cubicBezTo>
                  <a:pt x="1300" y="20622"/>
                  <a:pt x="3940" y="24494"/>
                  <a:pt x="7451" y="25781"/>
                </a:cubicBezTo>
                <a:cubicBezTo>
                  <a:pt x="8215" y="26062"/>
                  <a:pt x="9127" y="26263"/>
                  <a:pt x="10172" y="26263"/>
                </a:cubicBezTo>
                <a:cubicBezTo>
                  <a:pt x="12303" y="26263"/>
                  <a:pt x="14969" y="25432"/>
                  <a:pt x="17998" y="22645"/>
                </a:cubicBezTo>
                <a:cubicBezTo>
                  <a:pt x="21402" y="19549"/>
                  <a:pt x="23318" y="15248"/>
                  <a:pt x="23157" y="11120"/>
                </a:cubicBezTo>
                <a:cubicBezTo>
                  <a:pt x="22983" y="7006"/>
                  <a:pt x="20732" y="3308"/>
                  <a:pt x="17087" y="1230"/>
                </a:cubicBezTo>
                <a:cubicBezTo>
                  <a:pt x="15827" y="507"/>
                  <a:pt x="14621" y="118"/>
                  <a:pt x="13442" y="24"/>
                </a:cubicBezTo>
                <a:cubicBezTo>
                  <a:pt x="13250" y="8"/>
                  <a:pt x="13055" y="0"/>
                  <a:pt x="12859"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2"/>
        </a:solidFill>
        <a:effectLst/>
      </p:bgPr>
    </p:bg>
    <p:spTree>
      <p:nvGrpSpPr>
        <p:cNvPr id="1" name="Shape 31"/>
        <p:cNvGrpSpPr/>
        <p:nvPr/>
      </p:nvGrpSpPr>
      <p:grpSpPr>
        <a:xfrm>
          <a:off x="0" y="0"/>
          <a:ext cx="0" cy="0"/>
          <a:chOff x="0" y="0"/>
          <a:chExt cx="0" cy="0"/>
        </a:xfrm>
      </p:grpSpPr>
      <p:sp>
        <p:nvSpPr>
          <p:cNvPr id="32" name="Google Shape;32;p18"/>
          <p:cNvSpPr txBox="1">
            <a:spLocks noGrp="1"/>
          </p:cNvSpPr>
          <p:nvPr>
            <p:ph type="title"/>
          </p:nvPr>
        </p:nvSpPr>
        <p:spPr>
          <a:xfrm>
            <a:off x="3994725" y="1785000"/>
            <a:ext cx="3864900" cy="1728300"/>
          </a:xfrm>
          <a:prstGeom prst="rect">
            <a:avLst/>
          </a:prstGeom>
          <a:noFill/>
          <a:ln>
            <a:noFill/>
          </a:ln>
        </p:spPr>
        <p:txBody>
          <a:bodyPr spcFirstLastPara="1" wrap="square" lIns="91425" tIns="91425" rIns="91425" bIns="91425" anchor="t" anchorCtr="0">
            <a:noAutofit/>
          </a:bodyPr>
          <a:lstStyle>
            <a:lvl1pPr lvl="0" algn="r">
              <a:lnSpc>
                <a:spcPct val="80000"/>
              </a:lnSpc>
              <a:spcBef>
                <a:spcPts val="0"/>
              </a:spcBef>
              <a:spcAft>
                <a:spcPts val="0"/>
              </a:spcAft>
              <a:buSzPts val="3600"/>
              <a:buNone/>
              <a:defRPr sz="65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3" name="Google Shape;33;p18"/>
          <p:cNvSpPr txBox="1">
            <a:spLocks noGrp="1"/>
          </p:cNvSpPr>
          <p:nvPr>
            <p:ph type="title" idx="2"/>
          </p:nvPr>
        </p:nvSpPr>
        <p:spPr>
          <a:xfrm>
            <a:off x="6502175" y="658800"/>
            <a:ext cx="1303800" cy="1103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6000"/>
              <a:buNone/>
              <a:defRPr sz="8500">
                <a:solidFill>
                  <a:schemeClr val="accent4"/>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a:endParaRPr/>
          </a:p>
        </p:txBody>
      </p:sp>
      <p:sp>
        <p:nvSpPr>
          <p:cNvPr id="34" name="Google Shape;34;p18"/>
          <p:cNvSpPr txBox="1">
            <a:spLocks noGrp="1"/>
          </p:cNvSpPr>
          <p:nvPr>
            <p:ph type="subTitle" idx="1"/>
          </p:nvPr>
        </p:nvSpPr>
        <p:spPr>
          <a:xfrm>
            <a:off x="4510275" y="3436975"/>
            <a:ext cx="3349200" cy="713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sz="17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5" name="Google Shape;35;p18"/>
          <p:cNvSpPr/>
          <p:nvPr/>
        </p:nvSpPr>
        <p:spPr>
          <a:xfrm>
            <a:off x="-911900" y="-396775"/>
            <a:ext cx="3250244" cy="2337108"/>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18"/>
          <p:cNvSpPr/>
          <p:nvPr/>
        </p:nvSpPr>
        <p:spPr>
          <a:xfrm>
            <a:off x="8049240" y="496700"/>
            <a:ext cx="488889" cy="550159"/>
          </a:xfrm>
          <a:custGeom>
            <a:avLst/>
            <a:gdLst/>
            <a:ahLst/>
            <a:cxnLst/>
            <a:rect l="l" t="t" r="r" b="b"/>
            <a:pathLst>
              <a:path w="6527" h="7345" extrusionOk="0">
                <a:moveTo>
                  <a:pt x="3337" y="0"/>
                </a:moveTo>
                <a:cubicBezTo>
                  <a:pt x="3203" y="0"/>
                  <a:pt x="3082" y="121"/>
                  <a:pt x="3082" y="255"/>
                </a:cubicBezTo>
                <a:cubicBezTo>
                  <a:pt x="3082" y="1046"/>
                  <a:pt x="3082" y="2078"/>
                  <a:pt x="3056" y="3176"/>
                </a:cubicBezTo>
                <a:lnTo>
                  <a:pt x="1421" y="1448"/>
                </a:lnTo>
                <a:cubicBezTo>
                  <a:pt x="1380" y="1394"/>
                  <a:pt x="1313" y="1354"/>
                  <a:pt x="1246" y="1354"/>
                </a:cubicBezTo>
                <a:cubicBezTo>
                  <a:pt x="1179" y="1354"/>
                  <a:pt x="1126" y="1381"/>
                  <a:pt x="1072" y="1421"/>
                </a:cubicBezTo>
                <a:cubicBezTo>
                  <a:pt x="978" y="1528"/>
                  <a:pt x="978" y="1675"/>
                  <a:pt x="1059" y="1783"/>
                </a:cubicBezTo>
                <a:lnTo>
                  <a:pt x="2734" y="3565"/>
                </a:lnTo>
                <a:cubicBezTo>
                  <a:pt x="1890" y="3605"/>
                  <a:pt x="1072" y="3632"/>
                  <a:pt x="241" y="3686"/>
                </a:cubicBezTo>
                <a:cubicBezTo>
                  <a:pt x="107" y="3686"/>
                  <a:pt x="0" y="3806"/>
                  <a:pt x="0" y="3954"/>
                </a:cubicBezTo>
                <a:cubicBezTo>
                  <a:pt x="0" y="4088"/>
                  <a:pt x="121" y="4195"/>
                  <a:pt x="268" y="4195"/>
                </a:cubicBezTo>
                <a:cubicBezTo>
                  <a:pt x="1045" y="4155"/>
                  <a:pt x="1809" y="4101"/>
                  <a:pt x="2587" y="4088"/>
                </a:cubicBezTo>
                <a:lnTo>
                  <a:pt x="2587" y="4088"/>
                </a:lnTo>
                <a:cubicBezTo>
                  <a:pt x="2493" y="4195"/>
                  <a:pt x="2412" y="4275"/>
                  <a:pt x="2332" y="4369"/>
                </a:cubicBezTo>
                <a:cubicBezTo>
                  <a:pt x="1943" y="4811"/>
                  <a:pt x="1541" y="5267"/>
                  <a:pt x="1112" y="5669"/>
                </a:cubicBezTo>
                <a:cubicBezTo>
                  <a:pt x="1005" y="5763"/>
                  <a:pt x="1005" y="5910"/>
                  <a:pt x="1112" y="6017"/>
                </a:cubicBezTo>
                <a:cubicBezTo>
                  <a:pt x="1159" y="6064"/>
                  <a:pt x="1220" y="6088"/>
                  <a:pt x="1282" y="6088"/>
                </a:cubicBezTo>
                <a:cubicBezTo>
                  <a:pt x="1344" y="6088"/>
                  <a:pt x="1407" y="6064"/>
                  <a:pt x="1461" y="6017"/>
                </a:cubicBezTo>
                <a:cubicBezTo>
                  <a:pt x="1903" y="5602"/>
                  <a:pt x="2292" y="5146"/>
                  <a:pt x="2694" y="4691"/>
                </a:cubicBezTo>
                <a:cubicBezTo>
                  <a:pt x="2801" y="4570"/>
                  <a:pt x="2922" y="4463"/>
                  <a:pt x="3015" y="4329"/>
                </a:cubicBezTo>
                <a:lnTo>
                  <a:pt x="3015" y="4329"/>
                </a:lnTo>
                <a:cubicBezTo>
                  <a:pt x="2989" y="5307"/>
                  <a:pt x="2962" y="6299"/>
                  <a:pt x="2935" y="7089"/>
                </a:cubicBezTo>
                <a:cubicBezTo>
                  <a:pt x="2935" y="7223"/>
                  <a:pt x="3029" y="7344"/>
                  <a:pt x="3163" y="7344"/>
                </a:cubicBezTo>
                <a:cubicBezTo>
                  <a:pt x="3297" y="7344"/>
                  <a:pt x="3417" y="7237"/>
                  <a:pt x="3417" y="7103"/>
                </a:cubicBezTo>
                <a:cubicBezTo>
                  <a:pt x="3458" y="6339"/>
                  <a:pt x="3484" y="5374"/>
                  <a:pt x="3498" y="4396"/>
                </a:cubicBezTo>
                <a:lnTo>
                  <a:pt x="5012" y="6004"/>
                </a:lnTo>
                <a:cubicBezTo>
                  <a:pt x="5061" y="6053"/>
                  <a:pt x="5128" y="6076"/>
                  <a:pt x="5194" y="6076"/>
                </a:cubicBezTo>
                <a:cubicBezTo>
                  <a:pt x="5255" y="6076"/>
                  <a:pt x="5315" y="6056"/>
                  <a:pt x="5361" y="6017"/>
                </a:cubicBezTo>
                <a:cubicBezTo>
                  <a:pt x="5468" y="5910"/>
                  <a:pt x="5468" y="5763"/>
                  <a:pt x="5374" y="5669"/>
                </a:cubicBezTo>
                <a:lnTo>
                  <a:pt x="3833" y="4021"/>
                </a:lnTo>
                <a:cubicBezTo>
                  <a:pt x="4637" y="3994"/>
                  <a:pt x="5468" y="3967"/>
                  <a:pt x="6272" y="3954"/>
                </a:cubicBezTo>
                <a:cubicBezTo>
                  <a:pt x="6406" y="3954"/>
                  <a:pt x="6513" y="3833"/>
                  <a:pt x="6500" y="3699"/>
                </a:cubicBezTo>
                <a:cubicBezTo>
                  <a:pt x="6526" y="3592"/>
                  <a:pt x="6406" y="3485"/>
                  <a:pt x="6272" y="3485"/>
                </a:cubicBezTo>
                <a:cubicBezTo>
                  <a:pt x="5428" y="3498"/>
                  <a:pt x="4610" y="3538"/>
                  <a:pt x="3793" y="3552"/>
                </a:cubicBezTo>
                <a:lnTo>
                  <a:pt x="3980" y="3364"/>
                </a:lnTo>
                <a:cubicBezTo>
                  <a:pt x="4195" y="3163"/>
                  <a:pt x="4422" y="2908"/>
                  <a:pt x="4690" y="2654"/>
                </a:cubicBezTo>
                <a:cubicBezTo>
                  <a:pt x="4958" y="2359"/>
                  <a:pt x="5253" y="2078"/>
                  <a:pt x="5495" y="1823"/>
                </a:cubicBezTo>
                <a:cubicBezTo>
                  <a:pt x="5602" y="1729"/>
                  <a:pt x="5602" y="1582"/>
                  <a:pt x="5495" y="1474"/>
                </a:cubicBezTo>
                <a:cubicBezTo>
                  <a:pt x="5454" y="1421"/>
                  <a:pt x="5374" y="1394"/>
                  <a:pt x="5307" y="1394"/>
                </a:cubicBezTo>
                <a:cubicBezTo>
                  <a:pt x="5253" y="1394"/>
                  <a:pt x="5200" y="1407"/>
                  <a:pt x="5146" y="1461"/>
                </a:cubicBezTo>
                <a:cubicBezTo>
                  <a:pt x="4878" y="1716"/>
                  <a:pt x="4597" y="2011"/>
                  <a:pt x="4329" y="2279"/>
                </a:cubicBezTo>
                <a:cubicBezTo>
                  <a:pt x="4074" y="2547"/>
                  <a:pt x="3819" y="2788"/>
                  <a:pt x="3618" y="2989"/>
                </a:cubicBezTo>
                <a:lnTo>
                  <a:pt x="3551" y="3056"/>
                </a:lnTo>
                <a:cubicBezTo>
                  <a:pt x="3578" y="2011"/>
                  <a:pt x="3592" y="1005"/>
                  <a:pt x="3592" y="255"/>
                </a:cubicBezTo>
                <a:cubicBezTo>
                  <a:pt x="3592" y="121"/>
                  <a:pt x="3471" y="0"/>
                  <a:pt x="333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8"/>
          <p:cNvSpPr/>
          <p:nvPr/>
        </p:nvSpPr>
        <p:spPr>
          <a:xfrm rot="-3929992">
            <a:off x="8182286" y="3971456"/>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38"/>
        <p:cNvGrpSpPr/>
        <p:nvPr/>
      </p:nvGrpSpPr>
      <p:grpSpPr>
        <a:xfrm>
          <a:off x="0" y="0"/>
          <a:ext cx="0" cy="0"/>
          <a:chOff x="0" y="0"/>
          <a:chExt cx="0" cy="0"/>
        </a:xfrm>
      </p:grpSpPr>
      <p:sp>
        <p:nvSpPr>
          <p:cNvPr id="39" name="Google Shape;39;p19"/>
          <p:cNvSpPr txBox="1">
            <a:spLocks noGrp="1"/>
          </p:cNvSpPr>
          <p:nvPr>
            <p:ph type="title"/>
          </p:nvPr>
        </p:nvSpPr>
        <p:spPr>
          <a:xfrm>
            <a:off x="2426575" y="1483500"/>
            <a:ext cx="4290900" cy="1019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600"/>
              <a:buNone/>
              <a:defRPr sz="60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40" name="Google Shape;40;p19"/>
          <p:cNvSpPr txBox="1">
            <a:spLocks noGrp="1"/>
          </p:cNvSpPr>
          <p:nvPr>
            <p:ph type="subTitle" idx="1"/>
          </p:nvPr>
        </p:nvSpPr>
        <p:spPr>
          <a:xfrm>
            <a:off x="1830300" y="2502975"/>
            <a:ext cx="5483400" cy="1215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1600"/>
              </a:spcBef>
              <a:spcAft>
                <a:spcPts val="0"/>
              </a:spcAft>
              <a:buSzPts val="1400"/>
              <a:buNone/>
              <a:defRPr/>
            </a:lvl3pPr>
            <a:lvl4pPr lvl="3" algn="ctr">
              <a:lnSpc>
                <a:spcPct val="100000"/>
              </a:lnSpc>
              <a:spcBef>
                <a:spcPts val="1600"/>
              </a:spcBef>
              <a:spcAft>
                <a:spcPts val="0"/>
              </a:spcAft>
              <a:buSzPts val="1400"/>
              <a:buNone/>
              <a:defRPr/>
            </a:lvl4pPr>
            <a:lvl5pPr lvl="4" algn="ctr">
              <a:lnSpc>
                <a:spcPct val="100000"/>
              </a:lnSpc>
              <a:spcBef>
                <a:spcPts val="1600"/>
              </a:spcBef>
              <a:spcAft>
                <a:spcPts val="0"/>
              </a:spcAft>
              <a:buSzPts val="1400"/>
              <a:buNone/>
              <a:defRPr/>
            </a:lvl5pPr>
            <a:lvl6pPr lvl="5" algn="ctr">
              <a:lnSpc>
                <a:spcPct val="100000"/>
              </a:lnSpc>
              <a:spcBef>
                <a:spcPts val="1600"/>
              </a:spcBef>
              <a:spcAft>
                <a:spcPts val="0"/>
              </a:spcAft>
              <a:buSzPts val="1400"/>
              <a:buNone/>
              <a:defRPr/>
            </a:lvl6pPr>
            <a:lvl7pPr lvl="6" algn="ctr">
              <a:lnSpc>
                <a:spcPct val="100000"/>
              </a:lnSpc>
              <a:spcBef>
                <a:spcPts val="1600"/>
              </a:spcBef>
              <a:spcAft>
                <a:spcPts val="0"/>
              </a:spcAft>
              <a:buSzPts val="1400"/>
              <a:buNone/>
              <a:defRPr/>
            </a:lvl7pPr>
            <a:lvl8pPr lvl="7" algn="ctr">
              <a:lnSpc>
                <a:spcPct val="100000"/>
              </a:lnSpc>
              <a:spcBef>
                <a:spcPts val="1600"/>
              </a:spcBef>
              <a:spcAft>
                <a:spcPts val="0"/>
              </a:spcAft>
              <a:buSzPts val="1400"/>
              <a:buNone/>
              <a:defRPr/>
            </a:lvl8pPr>
            <a:lvl9pPr lvl="8" algn="ctr">
              <a:lnSpc>
                <a:spcPct val="100000"/>
              </a:lnSpc>
              <a:spcBef>
                <a:spcPts val="1600"/>
              </a:spcBef>
              <a:spcAft>
                <a:spcPts val="1600"/>
              </a:spcAft>
              <a:buSzPts val="1400"/>
              <a:buNone/>
              <a:defRPr/>
            </a:lvl9pPr>
          </a:lstStyle>
          <a:p>
            <a:endParaRPr/>
          </a:p>
        </p:txBody>
      </p:sp>
      <p:sp>
        <p:nvSpPr>
          <p:cNvPr id="41" name="Google Shape;41;p19"/>
          <p:cNvSpPr/>
          <p:nvPr/>
        </p:nvSpPr>
        <p:spPr>
          <a:xfrm>
            <a:off x="-1320025" y="3363938"/>
            <a:ext cx="2413342" cy="2640123"/>
          </a:xfrm>
          <a:custGeom>
            <a:avLst/>
            <a:gdLst/>
            <a:ahLst/>
            <a:cxnLst/>
            <a:rect l="l" t="t" r="r" b="b"/>
            <a:pathLst>
              <a:path w="23319" h="26264" extrusionOk="0">
                <a:moveTo>
                  <a:pt x="13401" y="507"/>
                </a:moveTo>
                <a:cubicBezTo>
                  <a:pt x="14527" y="587"/>
                  <a:pt x="15653" y="949"/>
                  <a:pt x="16832" y="1646"/>
                </a:cubicBezTo>
                <a:cubicBezTo>
                  <a:pt x="20316" y="3643"/>
                  <a:pt x="22487" y="7180"/>
                  <a:pt x="22648" y="11134"/>
                </a:cubicBezTo>
                <a:cubicBezTo>
                  <a:pt x="22822" y="15114"/>
                  <a:pt x="20960" y="19281"/>
                  <a:pt x="17663" y="22283"/>
                </a:cubicBezTo>
                <a:cubicBezTo>
                  <a:pt x="14734" y="24950"/>
                  <a:pt x="12190" y="25763"/>
                  <a:pt x="10173" y="25763"/>
                </a:cubicBezTo>
                <a:cubicBezTo>
                  <a:pt x="9200" y="25763"/>
                  <a:pt x="8350" y="25574"/>
                  <a:pt x="7639" y="25312"/>
                </a:cubicBezTo>
                <a:cubicBezTo>
                  <a:pt x="4316" y="24092"/>
                  <a:pt x="1783" y="20394"/>
                  <a:pt x="1207" y="15878"/>
                </a:cubicBezTo>
                <a:cubicBezTo>
                  <a:pt x="523" y="10544"/>
                  <a:pt x="2721" y="5586"/>
                  <a:pt x="7036" y="2584"/>
                </a:cubicBezTo>
                <a:cubicBezTo>
                  <a:pt x="9006" y="1230"/>
                  <a:pt x="11056" y="507"/>
                  <a:pt x="12892" y="507"/>
                </a:cubicBezTo>
                <a:cubicBezTo>
                  <a:pt x="12999" y="507"/>
                  <a:pt x="13119" y="513"/>
                  <a:pt x="13234" y="513"/>
                </a:cubicBezTo>
                <a:cubicBezTo>
                  <a:pt x="13291" y="513"/>
                  <a:pt x="13348" y="511"/>
                  <a:pt x="13401" y="507"/>
                </a:cubicBezTo>
                <a:close/>
                <a:moveTo>
                  <a:pt x="12859" y="0"/>
                </a:moveTo>
                <a:cubicBezTo>
                  <a:pt x="10930" y="0"/>
                  <a:pt x="8798" y="770"/>
                  <a:pt x="6755" y="2168"/>
                </a:cubicBezTo>
                <a:cubicBezTo>
                  <a:pt x="2265" y="5264"/>
                  <a:pt x="1" y="10410"/>
                  <a:pt x="711" y="15931"/>
                </a:cubicBezTo>
                <a:cubicBezTo>
                  <a:pt x="1300" y="20622"/>
                  <a:pt x="3940" y="24494"/>
                  <a:pt x="7451" y="25781"/>
                </a:cubicBezTo>
                <a:cubicBezTo>
                  <a:pt x="8215" y="26062"/>
                  <a:pt x="9127" y="26263"/>
                  <a:pt x="10172" y="26263"/>
                </a:cubicBezTo>
                <a:cubicBezTo>
                  <a:pt x="12303" y="26263"/>
                  <a:pt x="14969" y="25432"/>
                  <a:pt x="17998" y="22645"/>
                </a:cubicBezTo>
                <a:cubicBezTo>
                  <a:pt x="21402" y="19549"/>
                  <a:pt x="23318" y="15248"/>
                  <a:pt x="23157" y="11120"/>
                </a:cubicBezTo>
                <a:cubicBezTo>
                  <a:pt x="22983" y="7006"/>
                  <a:pt x="20732" y="3308"/>
                  <a:pt x="17087" y="1230"/>
                </a:cubicBezTo>
                <a:cubicBezTo>
                  <a:pt x="15827" y="507"/>
                  <a:pt x="14621" y="118"/>
                  <a:pt x="13442" y="24"/>
                </a:cubicBezTo>
                <a:cubicBezTo>
                  <a:pt x="13250" y="8"/>
                  <a:pt x="13055" y="0"/>
                  <a:pt x="1285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19"/>
          <p:cNvSpPr/>
          <p:nvPr/>
        </p:nvSpPr>
        <p:spPr>
          <a:xfrm>
            <a:off x="659350" y="607100"/>
            <a:ext cx="682573" cy="738804"/>
          </a:xfrm>
          <a:custGeom>
            <a:avLst/>
            <a:gdLst/>
            <a:ahLst/>
            <a:cxnLst/>
            <a:rect l="l" t="t" r="r" b="b"/>
            <a:pathLst>
              <a:path w="9007" h="9749" extrusionOk="0">
                <a:moveTo>
                  <a:pt x="3436" y="0"/>
                </a:moveTo>
                <a:cubicBezTo>
                  <a:pt x="3408" y="0"/>
                  <a:pt x="3380" y="2"/>
                  <a:pt x="3351" y="5"/>
                </a:cubicBezTo>
                <a:cubicBezTo>
                  <a:pt x="3110" y="18"/>
                  <a:pt x="2895" y="152"/>
                  <a:pt x="2748" y="340"/>
                </a:cubicBezTo>
                <a:cubicBezTo>
                  <a:pt x="2400" y="755"/>
                  <a:pt x="2400" y="1331"/>
                  <a:pt x="2480" y="1841"/>
                </a:cubicBezTo>
                <a:cubicBezTo>
                  <a:pt x="2601" y="2484"/>
                  <a:pt x="2842" y="3073"/>
                  <a:pt x="3163" y="3623"/>
                </a:cubicBezTo>
                <a:cubicBezTo>
                  <a:pt x="3204" y="3690"/>
                  <a:pt x="3230" y="3744"/>
                  <a:pt x="3271" y="3811"/>
                </a:cubicBezTo>
                <a:cubicBezTo>
                  <a:pt x="2938" y="3767"/>
                  <a:pt x="2608" y="3743"/>
                  <a:pt x="2278" y="3743"/>
                </a:cubicBezTo>
                <a:cubicBezTo>
                  <a:pt x="1904" y="3743"/>
                  <a:pt x="1531" y="3773"/>
                  <a:pt x="1153" y="3837"/>
                </a:cubicBezTo>
                <a:cubicBezTo>
                  <a:pt x="684" y="3918"/>
                  <a:pt x="162" y="4092"/>
                  <a:pt x="54" y="4615"/>
                </a:cubicBezTo>
                <a:cubicBezTo>
                  <a:pt x="1" y="4842"/>
                  <a:pt x="54" y="5097"/>
                  <a:pt x="188" y="5298"/>
                </a:cubicBezTo>
                <a:cubicBezTo>
                  <a:pt x="483" y="5767"/>
                  <a:pt x="1019" y="5928"/>
                  <a:pt x="1542" y="5995"/>
                </a:cubicBezTo>
                <a:cubicBezTo>
                  <a:pt x="1730" y="6018"/>
                  <a:pt x="1917" y="6028"/>
                  <a:pt x="2105" y="6028"/>
                </a:cubicBezTo>
                <a:cubicBezTo>
                  <a:pt x="2465" y="6028"/>
                  <a:pt x="2824" y="5990"/>
                  <a:pt x="3177" y="5928"/>
                </a:cubicBezTo>
                <a:lnTo>
                  <a:pt x="3177" y="5928"/>
                </a:lnTo>
                <a:cubicBezTo>
                  <a:pt x="2708" y="6652"/>
                  <a:pt x="2373" y="7456"/>
                  <a:pt x="2199" y="8300"/>
                </a:cubicBezTo>
                <a:cubicBezTo>
                  <a:pt x="2091" y="8769"/>
                  <a:pt x="2064" y="9305"/>
                  <a:pt x="2493" y="9600"/>
                </a:cubicBezTo>
                <a:cubicBezTo>
                  <a:pt x="2645" y="9701"/>
                  <a:pt x="2827" y="9749"/>
                  <a:pt x="3006" y="9749"/>
                </a:cubicBezTo>
                <a:cubicBezTo>
                  <a:pt x="3064" y="9749"/>
                  <a:pt x="3121" y="9744"/>
                  <a:pt x="3177" y="9734"/>
                </a:cubicBezTo>
                <a:cubicBezTo>
                  <a:pt x="3713" y="9640"/>
                  <a:pt x="4088" y="9198"/>
                  <a:pt x="4329" y="8742"/>
                </a:cubicBezTo>
                <a:cubicBezTo>
                  <a:pt x="4637" y="8193"/>
                  <a:pt x="4825" y="7563"/>
                  <a:pt x="4932" y="6933"/>
                </a:cubicBezTo>
                <a:cubicBezTo>
                  <a:pt x="4972" y="6772"/>
                  <a:pt x="4999" y="6584"/>
                  <a:pt x="5039" y="6383"/>
                </a:cubicBezTo>
                <a:cubicBezTo>
                  <a:pt x="5576" y="7027"/>
                  <a:pt x="6219" y="7576"/>
                  <a:pt x="6942" y="7992"/>
                </a:cubicBezTo>
                <a:cubicBezTo>
                  <a:pt x="7209" y="8141"/>
                  <a:pt x="7501" y="8276"/>
                  <a:pt x="7784" y="8276"/>
                </a:cubicBezTo>
                <a:cubicBezTo>
                  <a:pt x="7956" y="8276"/>
                  <a:pt x="8125" y="8226"/>
                  <a:pt x="8282" y="8099"/>
                </a:cubicBezTo>
                <a:cubicBezTo>
                  <a:pt x="8470" y="7938"/>
                  <a:pt x="8591" y="7724"/>
                  <a:pt x="8618" y="7496"/>
                </a:cubicBezTo>
                <a:cubicBezTo>
                  <a:pt x="8685" y="6933"/>
                  <a:pt x="8390" y="6464"/>
                  <a:pt x="8014" y="6089"/>
                </a:cubicBezTo>
                <a:cubicBezTo>
                  <a:pt x="7586" y="5620"/>
                  <a:pt x="7050" y="5258"/>
                  <a:pt x="6473" y="4963"/>
                </a:cubicBezTo>
                <a:cubicBezTo>
                  <a:pt x="6393" y="4923"/>
                  <a:pt x="6326" y="4883"/>
                  <a:pt x="6246" y="4829"/>
                </a:cubicBezTo>
                <a:cubicBezTo>
                  <a:pt x="6983" y="4561"/>
                  <a:pt x="7666" y="4172"/>
                  <a:pt x="8269" y="3690"/>
                </a:cubicBezTo>
                <a:cubicBezTo>
                  <a:pt x="8644" y="3382"/>
                  <a:pt x="9006" y="2980"/>
                  <a:pt x="8859" y="2484"/>
                </a:cubicBezTo>
                <a:cubicBezTo>
                  <a:pt x="8792" y="2243"/>
                  <a:pt x="8631" y="2068"/>
                  <a:pt x="8430" y="1948"/>
                </a:cubicBezTo>
                <a:cubicBezTo>
                  <a:pt x="8223" y="1836"/>
                  <a:pt x="8007" y="1792"/>
                  <a:pt x="7791" y="1792"/>
                </a:cubicBezTo>
                <a:cubicBezTo>
                  <a:pt x="7488" y="1792"/>
                  <a:pt x="7184" y="1879"/>
                  <a:pt x="6902" y="1988"/>
                </a:cubicBezTo>
                <a:cubicBezTo>
                  <a:pt x="6313" y="2243"/>
                  <a:pt x="5777" y="2618"/>
                  <a:pt x="5294" y="3033"/>
                </a:cubicBezTo>
                <a:cubicBezTo>
                  <a:pt x="5241" y="3073"/>
                  <a:pt x="5187" y="3114"/>
                  <a:pt x="5147" y="3154"/>
                </a:cubicBezTo>
                <a:cubicBezTo>
                  <a:pt x="5039" y="2350"/>
                  <a:pt x="4812" y="1546"/>
                  <a:pt x="4423" y="822"/>
                </a:cubicBezTo>
                <a:cubicBezTo>
                  <a:pt x="4220" y="429"/>
                  <a:pt x="3922" y="0"/>
                  <a:pt x="343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3" name="Google Shape;43;p19"/>
          <p:cNvGrpSpPr/>
          <p:nvPr/>
        </p:nvGrpSpPr>
        <p:grpSpPr>
          <a:xfrm>
            <a:off x="7367515" y="3363930"/>
            <a:ext cx="1789990" cy="2640135"/>
            <a:chOff x="2874425" y="502000"/>
            <a:chExt cx="614125" cy="905800"/>
          </a:xfrm>
        </p:grpSpPr>
        <p:sp>
          <p:nvSpPr>
            <p:cNvPr id="44" name="Google Shape;44;p19"/>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19"/>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19"/>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19"/>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19"/>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19"/>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19"/>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19"/>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19"/>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9"/>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9"/>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9"/>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9"/>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9"/>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58"/>
        <p:cNvGrpSpPr/>
        <p:nvPr/>
      </p:nvGrpSpPr>
      <p:grpSpPr>
        <a:xfrm>
          <a:off x="0" y="0"/>
          <a:ext cx="0" cy="0"/>
          <a:chOff x="0" y="0"/>
          <a:chExt cx="0" cy="0"/>
        </a:xfrm>
      </p:grpSpPr>
      <p:sp>
        <p:nvSpPr>
          <p:cNvPr id="59" name="Google Shape;59;p20"/>
          <p:cNvSpPr txBox="1">
            <a:spLocks noGrp="1"/>
          </p:cNvSpPr>
          <p:nvPr>
            <p:ph type="subTitle" idx="1"/>
          </p:nvPr>
        </p:nvSpPr>
        <p:spPr>
          <a:xfrm>
            <a:off x="1290750" y="3167873"/>
            <a:ext cx="1824300" cy="47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Font typeface="Bebas Neue"/>
              <a:buNone/>
              <a:defRPr sz="3000">
                <a:latin typeface="Passion One"/>
                <a:ea typeface="Passion One"/>
                <a:cs typeface="Passion One"/>
                <a:sym typeface="Passion On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60" name="Google Shape;60;p20"/>
          <p:cNvSpPr txBox="1">
            <a:spLocks noGrp="1"/>
          </p:cNvSpPr>
          <p:nvPr>
            <p:ph type="subTitle" idx="2"/>
          </p:nvPr>
        </p:nvSpPr>
        <p:spPr>
          <a:xfrm>
            <a:off x="5174225" y="3167873"/>
            <a:ext cx="1824300" cy="47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Font typeface="Bebas Neue"/>
              <a:buNone/>
              <a:defRPr sz="3000">
                <a:latin typeface="Passion One"/>
                <a:ea typeface="Passion One"/>
                <a:cs typeface="Passion One"/>
                <a:sym typeface="Passion On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61" name="Google Shape;61;p20"/>
          <p:cNvSpPr txBox="1">
            <a:spLocks noGrp="1"/>
          </p:cNvSpPr>
          <p:nvPr>
            <p:ph type="subTitle" idx="3"/>
          </p:nvPr>
        </p:nvSpPr>
        <p:spPr>
          <a:xfrm>
            <a:off x="1290750" y="3688550"/>
            <a:ext cx="2907600" cy="82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2" name="Google Shape;62;p20"/>
          <p:cNvSpPr txBox="1">
            <a:spLocks noGrp="1"/>
          </p:cNvSpPr>
          <p:nvPr>
            <p:ph type="subTitle" idx="4"/>
          </p:nvPr>
        </p:nvSpPr>
        <p:spPr>
          <a:xfrm>
            <a:off x="5174225" y="3688550"/>
            <a:ext cx="2907600" cy="82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3" name="Google Shape;63;p20"/>
          <p:cNvSpPr/>
          <p:nvPr/>
        </p:nvSpPr>
        <p:spPr>
          <a:xfrm rot="-3929992">
            <a:off x="1005161" y="450281"/>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20"/>
          <p:cNvSpPr/>
          <p:nvPr/>
        </p:nvSpPr>
        <p:spPr>
          <a:xfrm>
            <a:off x="6998525" y="-418450"/>
            <a:ext cx="2899888" cy="2770463"/>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20"/>
          <p:cNvSpPr/>
          <p:nvPr/>
        </p:nvSpPr>
        <p:spPr>
          <a:xfrm>
            <a:off x="-1553462" y="4167986"/>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2"/>
        </a:solidFill>
        <a:effectLst/>
      </p:bgPr>
    </p:bg>
    <p:spTree>
      <p:nvGrpSpPr>
        <p:cNvPr id="1" name="Shape 66"/>
        <p:cNvGrpSpPr/>
        <p:nvPr/>
      </p:nvGrpSpPr>
      <p:grpSpPr>
        <a:xfrm>
          <a:off x="0" y="0"/>
          <a:ext cx="0" cy="0"/>
          <a:chOff x="0" y="0"/>
          <a:chExt cx="0" cy="0"/>
        </a:xfrm>
      </p:grpSpPr>
      <p:sp>
        <p:nvSpPr>
          <p:cNvPr id="67" name="Google Shape;67;p21"/>
          <p:cNvSpPr txBox="1">
            <a:spLocks noGrp="1"/>
          </p:cNvSpPr>
          <p:nvPr>
            <p:ph type="title"/>
          </p:nvPr>
        </p:nvSpPr>
        <p:spPr>
          <a:xfrm>
            <a:off x="2321250" y="1380525"/>
            <a:ext cx="4501500" cy="2529300"/>
          </a:xfrm>
          <a:prstGeom prst="rect">
            <a:avLst/>
          </a:prstGeom>
          <a:noFill/>
          <a:ln>
            <a:noFill/>
          </a:ln>
        </p:spPr>
        <p:txBody>
          <a:bodyPr spcFirstLastPara="1" wrap="square" lIns="91425" tIns="91425" rIns="91425" bIns="91425" anchor="ctr" anchorCtr="0">
            <a:noAutofit/>
          </a:bodyPr>
          <a:lstStyle>
            <a:lvl1pPr lvl="0" algn="ctr">
              <a:lnSpc>
                <a:spcPct val="80000"/>
              </a:lnSpc>
              <a:spcBef>
                <a:spcPts val="0"/>
              </a:spcBef>
              <a:spcAft>
                <a:spcPts val="0"/>
              </a:spcAft>
              <a:buSzPts val="6000"/>
              <a:buNone/>
              <a:defRPr sz="96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a:endParaRPr/>
          </a:p>
        </p:txBody>
      </p:sp>
      <p:sp>
        <p:nvSpPr>
          <p:cNvPr id="68" name="Google Shape;68;p21"/>
          <p:cNvSpPr/>
          <p:nvPr/>
        </p:nvSpPr>
        <p:spPr>
          <a:xfrm rot="-1397377">
            <a:off x="-936751" y="457098"/>
            <a:ext cx="2690931" cy="183749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21"/>
          <p:cNvSpPr/>
          <p:nvPr/>
        </p:nvSpPr>
        <p:spPr>
          <a:xfrm>
            <a:off x="7907875" y="443100"/>
            <a:ext cx="743731" cy="804999"/>
          </a:xfrm>
          <a:custGeom>
            <a:avLst/>
            <a:gdLst/>
            <a:ahLst/>
            <a:cxnLst/>
            <a:rect l="l" t="t" r="r" b="b"/>
            <a:pathLst>
              <a:path w="9007" h="9749" extrusionOk="0">
                <a:moveTo>
                  <a:pt x="3436" y="0"/>
                </a:moveTo>
                <a:cubicBezTo>
                  <a:pt x="3408" y="0"/>
                  <a:pt x="3380" y="2"/>
                  <a:pt x="3351" y="5"/>
                </a:cubicBezTo>
                <a:cubicBezTo>
                  <a:pt x="3110" y="18"/>
                  <a:pt x="2895" y="152"/>
                  <a:pt x="2748" y="340"/>
                </a:cubicBezTo>
                <a:cubicBezTo>
                  <a:pt x="2400" y="755"/>
                  <a:pt x="2400" y="1331"/>
                  <a:pt x="2480" y="1841"/>
                </a:cubicBezTo>
                <a:cubicBezTo>
                  <a:pt x="2601" y="2484"/>
                  <a:pt x="2842" y="3073"/>
                  <a:pt x="3163" y="3623"/>
                </a:cubicBezTo>
                <a:cubicBezTo>
                  <a:pt x="3204" y="3690"/>
                  <a:pt x="3230" y="3744"/>
                  <a:pt x="3271" y="3811"/>
                </a:cubicBezTo>
                <a:cubicBezTo>
                  <a:pt x="2938" y="3767"/>
                  <a:pt x="2608" y="3743"/>
                  <a:pt x="2278" y="3743"/>
                </a:cubicBezTo>
                <a:cubicBezTo>
                  <a:pt x="1904" y="3743"/>
                  <a:pt x="1531" y="3773"/>
                  <a:pt x="1153" y="3837"/>
                </a:cubicBezTo>
                <a:cubicBezTo>
                  <a:pt x="684" y="3918"/>
                  <a:pt x="162" y="4092"/>
                  <a:pt x="54" y="4615"/>
                </a:cubicBezTo>
                <a:cubicBezTo>
                  <a:pt x="1" y="4842"/>
                  <a:pt x="54" y="5097"/>
                  <a:pt x="188" y="5298"/>
                </a:cubicBezTo>
                <a:cubicBezTo>
                  <a:pt x="483" y="5767"/>
                  <a:pt x="1019" y="5928"/>
                  <a:pt x="1542" y="5995"/>
                </a:cubicBezTo>
                <a:cubicBezTo>
                  <a:pt x="1730" y="6018"/>
                  <a:pt x="1917" y="6028"/>
                  <a:pt x="2105" y="6028"/>
                </a:cubicBezTo>
                <a:cubicBezTo>
                  <a:pt x="2465" y="6028"/>
                  <a:pt x="2824" y="5990"/>
                  <a:pt x="3177" y="5928"/>
                </a:cubicBezTo>
                <a:lnTo>
                  <a:pt x="3177" y="5928"/>
                </a:lnTo>
                <a:cubicBezTo>
                  <a:pt x="2708" y="6652"/>
                  <a:pt x="2373" y="7456"/>
                  <a:pt x="2199" y="8300"/>
                </a:cubicBezTo>
                <a:cubicBezTo>
                  <a:pt x="2091" y="8769"/>
                  <a:pt x="2064" y="9305"/>
                  <a:pt x="2493" y="9600"/>
                </a:cubicBezTo>
                <a:cubicBezTo>
                  <a:pt x="2645" y="9701"/>
                  <a:pt x="2827" y="9749"/>
                  <a:pt x="3006" y="9749"/>
                </a:cubicBezTo>
                <a:cubicBezTo>
                  <a:pt x="3064" y="9749"/>
                  <a:pt x="3121" y="9744"/>
                  <a:pt x="3177" y="9734"/>
                </a:cubicBezTo>
                <a:cubicBezTo>
                  <a:pt x="3713" y="9640"/>
                  <a:pt x="4088" y="9198"/>
                  <a:pt x="4329" y="8742"/>
                </a:cubicBezTo>
                <a:cubicBezTo>
                  <a:pt x="4637" y="8193"/>
                  <a:pt x="4825" y="7563"/>
                  <a:pt x="4932" y="6933"/>
                </a:cubicBezTo>
                <a:cubicBezTo>
                  <a:pt x="4972" y="6772"/>
                  <a:pt x="4999" y="6584"/>
                  <a:pt x="5039" y="6383"/>
                </a:cubicBezTo>
                <a:cubicBezTo>
                  <a:pt x="5576" y="7027"/>
                  <a:pt x="6219" y="7576"/>
                  <a:pt x="6942" y="7992"/>
                </a:cubicBezTo>
                <a:cubicBezTo>
                  <a:pt x="7209" y="8141"/>
                  <a:pt x="7501" y="8276"/>
                  <a:pt x="7784" y="8276"/>
                </a:cubicBezTo>
                <a:cubicBezTo>
                  <a:pt x="7956" y="8276"/>
                  <a:pt x="8125" y="8226"/>
                  <a:pt x="8282" y="8099"/>
                </a:cubicBezTo>
                <a:cubicBezTo>
                  <a:pt x="8470" y="7938"/>
                  <a:pt x="8591" y="7724"/>
                  <a:pt x="8618" y="7496"/>
                </a:cubicBezTo>
                <a:cubicBezTo>
                  <a:pt x="8685" y="6933"/>
                  <a:pt x="8390" y="6464"/>
                  <a:pt x="8014" y="6089"/>
                </a:cubicBezTo>
                <a:cubicBezTo>
                  <a:pt x="7586" y="5620"/>
                  <a:pt x="7050" y="5258"/>
                  <a:pt x="6473" y="4963"/>
                </a:cubicBezTo>
                <a:cubicBezTo>
                  <a:pt x="6393" y="4923"/>
                  <a:pt x="6326" y="4883"/>
                  <a:pt x="6246" y="4829"/>
                </a:cubicBezTo>
                <a:cubicBezTo>
                  <a:pt x="6983" y="4561"/>
                  <a:pt x="7666" y="4172"/>
                  <a:pt x="8269" y="3690"/>
                </a:cubicBezTo>
                <a:cubicBezTo>
                  <a:pt x="8644" y="3382"/>
                  <a:pt x="9006" y="2980"/>
                  <a:pt x="8859" y="2484"/>
                </a:cubicBezTo>
                <a:cubicBezTo>
                  <a:pt x="8792" y="2243"/>
                  <a:pt x="8631" y="2068"/>
                  <a:pt x="8430" y="1948"/>
                </a:cubicBezTo>
                <a:cubicBezTo>
                  <a:pt x="8223" y="1836"/>
                  <a:pt x="8007" y="1792"/>
                  <a:pt x="7791" y="1792"/>
                </a:cubicBezTo>
                <a:cubicBezTo>
                  <a:pt x="7488" y="1792"/>
                  <a:pt x="7184" y="1879"/>
                  <a:pt x="6902" y="1988"/>
                </a:cubicBezTo>
                <a:cubicBezTo>
                  <a:pt x="6313" y="2243"/>
                  <a:pt x="5777" y="2618"/>
                  <a:pt x="5294" y="3033"/>
                </a:cubicBezTo>
                <a:cubicBezTo>
                  <a:pt x="5241" y="3073"/>
                  <a:pt x="5187" y="3114"/>
                  <a:pt x="5147" y="3154"/>
                </a:cubicBezTo>
                <a:cubicBezTo>
                  <a:pt x="5039" y="2350"/>
                  <a:pt x="4812" y="1546"/>
                  <a:pt x="4423" y="822"/>
                </a:cubicBezTo>
                <a:cubicBezTo>
                  <a:pt x="4220" y="429"/>
                  <a:pt x="3922" y="0"/>
                  <a:pt x="3436"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21"/>
          <p:cNvSpPr/>
          <p:nvPr/>
        </p:nvSpPr>
        <p:spPr>
          <a:xfrm rot="-9647832">
            <a:off x="6651767" y="3929336"/>
            <a:ext cx="2854276" cy="2052384"/>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71"/>
        <p:cNvGrpSpPr/>
        <p:nvPr/>
      </p:nvGrpSpPr>
      <p:grpSpPr>
        <a:xfrm>
          <a:off x="0" y="0"/>
          <a:ext cx="0" cy="0"/>
          <a:chOff x="0" y="0"/>
          <a:chExt cx="0" cy="0"/>
        </a:xfrm>
      </p:grpSpPr>
      <p:sp>
        <p:nvSpPr>
          <p:cNvPr id="72" name="Google Shape;72;p22"/>
          <p:cNvSpPr txBox="1">
            <a:spLocks noGrp="1"/>
          </p:cNvSpPr>
          <p:nvPr>
            <p:ph type="title"/>
          </p:nvPr>
        </p:nvSpPr>
        <p:spPr>
          <a:xfrm>
            <a:off x="1019900" y="2277275"/>
            <a:ext cx="1407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73" name="Google Shape;73;p22"/>
          <p:cNvSpPr txBox="1">
            <a:spLocks noGrp="1"/>
          </p:cNvSpPr>
          <p:nvPr>
            <p:ph type="subTitle" idx="1"/>
          </p:nvPr>
        </p:nvSpPr>
        <p:spPr>
          <a:xfrm>
            <a:off x="1019900" y="2707557"/>
            <a:ext cx="3464400" cy="613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4" name="Google Shape;74;p22"/>
          <p:cNvSpPr txBox="1">
            <a:spLocks noGrp="1"/>
          </p:cNvSpPr>
          <p:nvPr>
            <p:ph type="title" idx="2"/>
          </p:nvPr>
        </p:nvSpPr>
        <p:spPr>
          <a:xfrm>
            <a:off x="1019900" y="3337650"/>
            <a:ext cx="1407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75" name="Google Shape;75;p22"/>
          <p:cNvSpPr txBox="1">
            <a:spLocks noGrp="1"/>
          </p:cNvSpPr>
          <p:nvPr>
            <p:ph type="subTitle" idx="3"/>
          </p:nvPr>
        </p:nvSpPr>
        <p:spPr>
          <a:xfrm>
            <a:off x="1019900" y="3767182"/>
            <a:ext cx="3464400" cy="613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6" name="Google Shape;76;p22"/>
          <p:cNvSpPr txBox="1">
            <a:spLocks noGrp="1"/>
          </p:cNvSpPr>
          <p:nvPr>
            <p:ph type="title" idx="4"/>
          </p:nvPr>
        </p:nvSpPr>
        <p:spPr>
          <a:xfrm>
            <a:off x="1019900" y="1207625"/>
            <a:ext cx="1407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77" name="Google Shape;77;p22"/>
          <p:cNvSpPr txBox="1">
            <a:spLocks noGrp="1"/>
          </p:cNvSpPr>
          <p:nvPr>
            <p:ph type="subTitle" idx="5"/>
          </p:nvPr>
        </p:nvSpPr>
        <p:spPr>
          <a:xfrm>
            <a:off x="1019900" y="1637907"/>
            <a:ext cx="3464400" cy="613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8" name="Google Shape;78;p22"/>
          <p:cNvSpPr txBox="1">
            <a:spLocks noGrp="1"/>
          </p:cNvSpPr>
          <p:nvPr>
            <p:ph type="title" idx="6"/>
          </p:nvPr>
        </p:nvSpPr>
        <p:spPr>
          <a:xfrm>
            <a:off x="948600" y="445025"/>
            <a:ext cx="42102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grpSp>
        <p:nvGrpSpPr>
          <p:cNvPr id="79" name="Google Shape;79;p22"/>
          <p:cNvGrpSpPr/>
          <p:nvPr/>
        </p:nvGrpSpPr>
        <p:grpSpPr>
          <a:xfrm>
            <a:off x="7769640" y="-639370"/>
            <a:ext cx="1789990" cy="2640135"/>
            <a:chOff x="2874425" y="502000"/>
            <a:chExt cx="614125" cy="905800"/>
          </a:xfrm>
        </p:grpSpPr>
        <p:sp>
          <p:nvSpPr>
            <p:cNvPr id="80" name="Google Shape;80;p22"/>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22"/>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22"/>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22"/>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22"/>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22"/>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22"/>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22"/>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22"/>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22"/>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22"/>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22"/>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22"/>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22"/>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4" name="Google Shape;94;p22"/>
          <p:cNvSpPr/>
          <p:nvPr/>
        </p:nvSpPr>
        <p:spPr>
          <a:xfrm rot="-3360778">
            <a:off x="6679189" y="3267373"/>
            <a:ext cx="3626747" cy="2328739"/>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95"/>
        <p:cNvGrpSpPr/>
        <p:nvPr/>
      </p:nvGrpSpPr>
      <p:grpSpPr>
        <a:xfrm>
          <a:off x="0" y="0"/>
          <a:ext cx="0" cy="0"/>
          <a:chOff x="0" y="0"/>
          <a:chExt cx="0" cy="0"/>
        </a:xfrm>
      </p:grpSpPr>
      <p:sp>
        <p:nvSpPr>
          <p:cNvPr id="96" name="Google Shape;96;p23"/>
          <p:cNvSpPr txBox="1">
            <a:spLocks noGrp="1"/>
          </p:cNvSpPr>
          <p:nvPr>
            <p:ph type="title"/>
          </p:nvPr>
        </p:nvSpPr>
        <p:spPr>
          <a:xfrm>
            <a:off x="1077450" y="1718375"/>
            <a:ext cx="1653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97" name="Google Shape;97;p23"/>
          <p:cNvSpPr txBox="1">
            <a:spLocks noGrp="1"/>
          </p:cNvSpPr>
          <p:nvPr>
            <p:ph type="subTitle" idx="1"/>
          </p:nvPr>
        </p:nvSpPr>
        <p:spPr>
          <a:xfrm>
            <a:off x="1077450" y="2152500"/>
            <a:ext cx="2874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98" name="Google Shape;98;p23"/>
          <p:cNvSpPr txBox="1">
            <a:spLocks noGrp="1"/>
          </p:cNvSpPr>
          <p:nvPr>
            <p:ph type="title" idx="2"/>
          </p:nvPr>
        </p:nvSpPr>
        <p:spPr>
          <a:xfrm>
            <a:off x="5179600" y="1718375"/>
            <a:ext cx="16650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99" name="Google Shape;99;p23"/>
          <p:cNvSpPr txBox="1">
            <a:spLocks noGrp="1"/>
          </p:cNvSpPr>
          <p:nvPr>
            <p:ph type="subTitle" idx="3"/>
          </p:nvPr>
        </p:nvSpPr>
        <p:spPr>
          <a:xfrm>
            <a:off x="5179600" y="2152500"/>
            <a:ext cx="2874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0" name="Google Shape;100;p23"/>
          <p:cNvSpPr txBox="1">
            <a:spLocks noGrp="1"/>
          </p:cNvSpPr>
          <p:nvPr>
            <p:ph type="title" idx="4"/>
          </p:nvPr>
        </p:nvSpPr>
        <p:spPr>
          <a:xfrm>
            <a:off x="1077450" y="3464626"/>
            <a:ext cx="1653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01" name="Google Shape;101;p23"/>
          <p:cNvSpPr txBox="1">
            <a:spLocks noGrp="1"/>
          </p:cNvSpPr>
          <p:nvPr>
            <p:ph type="subTitle" idx="5"/>
          </p:nvPr>
        </p:nvSpPr>
        <p:spPr>
          <a:xfrm>
            <a:off x="1077450" y="3898750"/>
            <a:ext cx="2874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2" name="Google Shape;102;p23"/>
          <p:cNvSpPr txBox="1">
            <a:spLocks noGrp="1"/>
          </p:cNvSpPr>
          <p:nvPr>
            <p:ph type="title" idx="6"/>
          </p:nvPr>
        </p:nvSpPr>
        <p:spPr>
          <a:xfrm>
            <a:off x="5179600" y="3464626"/>
            <a:ext cx="1653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03" name="Google Shape;103;p23"/>
          <p:cNvSpPr txBox="1">
            <a:spLocks noGrp="1"/>
          </p:cNvSpPr>
          <p:nvPr>
            <p:ph type="subTitle" idx="7"/>
          </p:nvPr>
        </p:nvSpPr>
        <p:spPr>
          <a:xfrm>
            <a:off x="5179600" y="3898750"/>
            <a:ext cx="2874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4" name="Google Shape;104;p23"/>
          <p:cNvSpPr txBox="1">
            <a:spLocks noGrp="1"/>
          </p:cNvSpPr>
          <p:nvPr>
            <p:ph type="title" idx="8"/>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05" name="Google Shape;105;p23"/>
          <p:cNvSpPr/>
          <p:nvPr/>
        </p:nvSpPr>
        <p:spPr>
          <a:xfrm>
            <a:off x="-1424200" y="-1879800"/>
            <a:ext cx="2899888" cy="2770463"/>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06" name="Google Shape;106;p23"/>
          <p:cNvGrpSpPr/>
          <p:nvPr/>
        </p:nvGrpSpPr>
        <p:grpSpPr>
          <a:xfrm rot="-5400000">
            <a:off x="7708440" y="3939605"/>
            <a:ext cx="1789990" cy="2640135"/>
            <a:chOff x="2874425" y="502000"/>
            <a:chExt cx="614125" cy="905800"/>
          </a:xfrm>
        </p:grpSpPr>
        <p:sp>
          <p:nvSpPr>
            <p:cNvPr id="107" name="Google Shape;107;p23"/>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23"/>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23"/>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23"/>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23"/>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23"/>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3"/>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23"/>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23"/>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23"/>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23"/>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23"/>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23"/>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23"/>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121"/>
        <p:cNvGrpSpPr/>
        <p:nvPr/>
      </p:nvGrpSpPr>
      <p:grpSpPr>
        <a:xfrm>
          <a:off x="0" y="0"/>
          <a:ext cx="0" cy="0"/>
          <a:chOff x="0" y="0"/>
          <a:chExt cx="0" cy="0"/>
        </a:xfrm>
      </p:grpSpPr>
      <p:sp>
        <p:nvSpPr>
          <p:cNvPr id="122" name="Google Shape;122;p24"/>
          <p:cNvSpPr txBox="1">
            <a:spLocks noGrp="1"/>
          </p:cNvSpPr>
          <p:nvPr>
            <p:ph type="title"/>
          </p:nvPr>
        </p:nvSpPr>
        <p:spPr>
          <a:xfrm>
            <a:off x="796177" y="18523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23" name="Google Shape;123;p24"/>
          <p:cNvSpPr txBox="1">
            <a:spLocks noGrp="1"/>
          </p:cNvSpPr>
          <p:nvPr>
            <p:ph type="subTitle" idx="1"/>
          </p:nvPr>
        </p:nvSpPr>
        <p:spPr>
          <a:xfrm>
            <a:off x="796177" y="22864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24" name="Google Shape;124;p24"/>
          <p:cNvSpPr txBox="1">
            <a:spLocks noGrp="1"/>
          </p:cNvSpPr>
          <p:nvPr>
            <p:ph type="title" idx="2"/>
          </p:nvPr>
        </p:nvSpPr>
        <p:spPr>
          <a:xfrm>
            <a:off x="3419247" y="18523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25" name="Google Shape;125;p24"/>
          <p:cNvSpPr txBox="1">
            <a:spLocks noGrp="1"/>
          </p:cNvSpPr>
          <p:nvPr>
            <p:ph type="subTitle" idx="3"/>
          </p:nvPr>
        </p:nvSpPr>
        <p:spPr>
          <a:xfrm>
            <a:off x="3419247" y="22864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26" name="Google Shape;126;p24"/>
          <p:cNvSpPr txBox="1">
            <a:spLocks noGrp="1"/>
          </p:cNvSpPr>
          <p:nvPr>
            <p:ph type="title" idx="4"/>
          </p:nvPr>
        </p:nvSpPr>
        <p:spPr>
          <a:xfrm>
            <a:off x="796177" y="34381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27" name="Google Shape;127;p24"/>
          <p:cNvSpPr txBox="1">
            <a:spLocks noGrp="1"/>
          </p:cNvSpPr>
          <p:nvPr>
            <p:ph type="subTitle" idx="5"/>
          </p:nvPr>
        </p:nvSpPr>
        <p:spPr>
          <a:xfrm>
            <a:off x="796177" y="38722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28" name="Google Shape;128;p24"/>
          <p:cNvSpPr txBox="1">
            <a:spLocks noGrp="1"/>
          </p:cNvSpPr>
          <p:nvPr>
            <p:ph type="title" idx="6"/>
          </p:nvPr>
        </p:nvSpPr>
        <p:spPr>
          <a:xfrm>
            <a:off x="3419247" y="34381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29" name="Google Shape;129;p24"/>
          <p:cNvSpPr txBox="1">
            <a:spLocks noGrp="1"/>
          </p:cNvSpPr>
          <p:nvPr>
            <p:ph type="subTitle" idx="7"/>
          </p:nvPr>
        </p:nvSpPr>
        <p:spPr>
          <a:xfrm>
            <a:off x="3419247" y="38722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30" name="Google Shape;130;p24"/>
          <p:cNvSpPr txBox="1">
            <a:spLocks noGrp="1"/>
          </p:cNvSpPr>
          <p:nvPr>
            <p:ph type="title" idx="8"/>
          </p:nvPr>
        </p:nvSpPr>
        <p:spPr>
          <a:xfrm>
            <a:off x="6042323" y="18523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31" name="Google Shape;131;p24"/>
          <p:cNvSpPr txBox="1">
            <a:spLocks noGrp="1"/>
          </p:cNvSpPr>
          <p:nvPr>
            <p:ph type="subTitle" idx="9"/>
          </p:nvPr>
        </p:nvSpPr>
        <p:spPr>
          <a:xfrm>
            <a:off x="6042323" y="22864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32" name="Google Shape;132;p24"/>
          <p:cNvSpPr txBox="1">
            <a:spLocks noGrp="1"/>
          </p:cNvSpPr>
          <p:nvPr>
            <p:ph type="title" idx="13"/>
          </p:nvPr>
        </p:nvSpPr>
        <p:spPr>
          <a:xfrm>
            <a:off x="6042323" y="34381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33" name="Google Shape;133;p24"/>
          <p:cNvSpPr txBox="1">
            <a:spLocks noGrp="1"/>
          </p:cNvSpPr>
          <p:nvPr>
            <p:ph type="subTitle" idx="14"/>
          </p:nvPr>
        </p:nvSpPr>
        <p:spPr>
          <a:xfrm>
            <a:off x="6042323" y="38722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34" name="Google Shape;134;p24"/>
          <p:cNvSpPr txBox="1">
            <a:spLocks noGrp="1"/>
          </p:cNvSpPr>
          <p:nvPr>
            <p:ph type="title" idx="15"/>
          </p:nvPr>
        </p:nvSpPr>
        <p:spPr>
          <a:xfrm>
            <a:off x="872400" y="445025"/>
            <a:ext cx="73788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35" name="Google Shape;135;p24"/>
          <p:cNvSpPr/>
          <p:nvPr/>
        </p:nvSpPr>
        <p:spPr>
          <a:xfrm rot="1230421">
            <a:off x="7295061" y="-1115154"/>
            <a:ext cx="3726717" cy="2615127"/>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24"/>
          <p:cNvSpPr/>
          <p:nvPr/>
        </p:nvSpPr>
        <p:spPr>
          <a:xfrm rot="1210414">
            <a:off x="-595899" y="4760153"/>
            <a:ext cx="2129466" cy="978480"/>
          </a:xfrm>
          <a:custGeom>
            <a:avLst/>
            <a:gdLst/>
            <a:ahLst/>
            <a:cxnLst/>
            <a:rect l="l" t="t" r="r" b="b"/>
            <a:pathLst>
              <a:path w="9556" h="4391" extrusionOk="0">
                <a:moveTo>
                  <a:pt x="6139" y="1"/>
                </a:moveTo>
                <a:cubicBezTo>
                  <a:pt x="5915" y="1"/>
                  <a:pt x="5725" y="7"/>
                  <a:pt x="5588" y="14"/>
                </a:cubicBezTo>
                <a:cubicBezTo>
                  <a:pt x="3833" y="81"/>
                  <a:pt x="2051" y="469"/>
                  <a:pt x="737" y="1689"/>
                </a:cubicBezTo>
                <a:cubicBezTo>
                  <a:pt x="349" y="2051"/>
                  <a:pt x="0" y="2573"/>
                  <a:pt x="108" y="3123"/>
                </a:cubicBezTo>
                <a:cubicBezTo>
                  <a:pt x="228" y="3712"/>
                  <a:pt x="804" y="4061"/>
                  <a:pt x="1340" y="4208"/>
                </a:cubicBezTo>
                <a:cubicBezTo>
                  <a:pt x="1779" y="4336"/>
                  <a:pt x="2221" y="4390"/>
                  <a:pt x="2664" y="4390"/>
                </a:cubicBezTo>
                <a:cubicBezTo>
                  <a:pt x="3847" y="4390"/>
                  <a:pt x="5034" y="4005"/>
                  <a:pt x="6165" y="3605"/>
                </a:cubicBezTo>
                <a:cubicBezTo>
                  <a:pt x="6996" y="3310"/>
                  <a:pt x="9555" y="2573"/>
                  <a:pt x="9394" y="1260"/>
                </a:cubicBezTo>
                <a:cubicBezTo>
                  <a:pt x="9271" y="162"/>
                  <a:pt x="7276" y="1"/>
                  <a:pt x="6139"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1"/>
              </a:buClr>
              <a:buSzPts val="3500"/>
              <a:buFont typeface="Passion One"/>
              <a:buNone/>
              <a:defRPr sz="3500" b="0" i="0" u="none" strike="noStrike" cap="none">
                <a:solidFill>
                  <a:schemeClr val="accent1"/>
                </a:solidFill>
                <a:latin typeface="Passion One"/>
                <a:ea typeface="Passion One"/>
                <a:cs typeface="Passion One"/>
                <a:sym typeface="Passion One"/>
              </a:defRPr>
            </a:lvl1pPr>
            <a:lvl2pPr marR="0" lvl="1"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2pPr>
            <a:lvl3pPr marR="0" lvl="2"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3pPr>
            <a:lvl4pPr marR="0" lvl="3"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4pPr>
            <a:lvl5pPr marR="0" lvl="4"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5pPr>
            <a:lvl6pPr marR="0" lvl="5"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6pPr>
            <a:lvl7pPr marR="0" lvl="6"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7pPr>
            <a:lvl8pPr marR="0" lvl="7"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8pPr>
            <a:lvl9pPr marR="0" lvl="8"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9pPr>
          </a:lstStyle>
          <a:p>
            <a:endParaRPr/>
          </a:p>
        </p:txBody>
      </p:sp>
      <p:sp>
        <p:nvSpPr>
          <p:cNvPr id="7" name="Google Shape;7;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1pPr>
            <a:lvl2pPr marL="914400" marR="0" lvl="1"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2pPr>
            <a:lvl3pPr marL="1371600" marR="0" lvl="2"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3pPr>
            <a:lvl4pPr marL="1828800" marR="0" lvl="3"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4pPr>
            <a:lvl5pPr marL="2286000" marR="0" lvl="4"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5pPr>
            <a:lvl6pPr marL="2743200" marR="0" lvl="5"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6pPr>
            <a:lvl7pPr marL="3200400" marR="0" lvl="6"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7pPr>
            <a:lvl8pPr marL="3657600" marR="0" lvl="7"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8pPr>
            <a:lvl9pPr marL="4114800" marR="0" lvl="8" indent="-317500" algn="l" rtl="0">
              <a:lnSpc>
                <a:spcPct val="115000"/>
              </a:lnSpc>
              <a:spcBef>
                <a:spcPts val="1600"/>
              </a:spcBef>
              <a:spcAft>
                <a:spcPts val="160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223"/>
        <p:cNvGrpSpPr/>
        <p:nvPr/>
      </p:nvGrpSpPr>
      <p:grpSpPr>
        <a:xfrm>
          <a:off x="0" y="0"/>
          <a:ext cx="0" cy="0"/>
          <a:chOff x="0" y="0"/>
          <a:chExt cx="0" cy="0"/>
        </a:xfrm>
      </p:grpSpPr>
      <p:sp>
        <p:nvSpPr>
          <p:cNvPr id="224" name="Google Shape;224;p1"/>
          <p:cNvSpPr txBox="1">
            <a:spLocks noGrp="1"/>
          </p:cNvSpPr>
          <p:nvPr>
            <p:ph type="ctrTitle"/>
          </p:nvPr>
        </p:nvSpPr>
        <p:spPr>
          <a:xfrm>
            <a:off x="2895600" y="47953"/>
            <a:ext cx="3429000" cy="1380797"/>
          </a:xfrm>
          <a:prstGeom prst="rect">
            <a:avLst/>
          </a:prstGeom>
          <a:noFill/>
          <a:ln>
            <a:noFill/>
          </a:ln>
        </p:spPr>
        <p:txBody>
          <a:bodyPr spcFirstLastPara="1" wrap="square" lIns="91425" tIns="91425" rIns="91425" bIns="91425" anchor="ctr" anchorCtr="0">
            <a:noAutofit/>
          </a:bodyPr>
          <a:lstStyle/>
          <a:p>
            <a:pPr marL="0" lvl="0" indent="0" algn="just" rtl="0">
              <a:lnSpc>
                <a:spcPct val="70000"/>
              </a:lnSpc>
              <a:spcBef>
                <a:spcPts val="0"/>
              </a:spcBef>
              <a:spcAft>
                <a:spcPts val="0"/>
              </a:spcAft>
              <a:buSzPts val="5200"/>
              <a:buNone/>
            </a:pPr>
            <a:r>
              <a:rPr lang="en-US" sz="1400">
                <a:solidFill>
                  <a:srgbClr val="372759"/>
                </a:solidFill>
              </a:rPr>
              <a:t>Libyan International Medical University </a:t>
            </a:r>
            <a:br>
              <a:rPr lang="en-US" sz="1400">
                <a:solidFill>
                  <a:srgbClr val="372759"/>
                </a:solidFill>
              </a:rPr>
            </a:br>
            <a:r>
              <a:rPr lang="en-US" sz="1400">
                <a:solidFill>
                  <a:srgbClr val="372759"/>
                </a:solidFill>
              </a:rPr>
              <a:t>  </a:t>
            </a:r>
            <a:br>
              <a:rPr lang="en-US" sz="1400">
                <a:solidFill>
                  <a:srgbClr val="372759"/>
                </a:solidFill>
              </a:rPr>
            </a:br>
            <a:r>
              <a:rPr lang="en-US" sz="1400">
                <a:solidFill>
                  <a:srgbClr val="372759"/>
                </a:solidFill>
              </a:rPr>
              <a:t>  Faculty Of Business Administrator</a:t>
            </a:r>
            <a:endParaRPr sz="1400">
              <a:solidFill>
                <a:srgbClr val="372759"/>
              </a:solidFill>
            </a:endParaRPr>
          </a:p>
        </p:txBody>
      </p:sp>
      <p:sp>
        <p:nvSpPr>
          <p:cNvPr id="225" name="Google Shape;225;p1"/>
          <p:cNvSpPr txBox="1">
            <a:spLocks noGrp="1"/>
          </p:cNvSpPr>
          <p:nvPr>
            <p:ph type="subTitle" idx="1"/>
          </p:nvPr>
        </p:nvSpPr>
        <p:spPr>
          <a:xfrm>
            <a:off x="228600" y="4400550"/>
            <a:ext cx="4410600" cy="607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400"/>
              <a:buNone/>
            </a:pPr>
            <a:r>
              <a:rPr lang="en-US" sz="1200">
                <a:solidFill>
                  <a:srgbClr val="533B86"/>
                </a:solidFill>
              </a:rPr>
              <a:t>Rudena Bettamer 2886</a:t>
            </a:r>
            <a:endParaRPr/>
          </a:p>
          <a:p>
            <a:pPr marL="0" lvl="0" indent="0" algn="l" rtl="0">
              <a:lnSpc>
                <a:spcPct val="100000"/>
              </a:lnSpc>
              <a:spcBef>
                <a:spcPts val="0"/>
              </a:spcBef>
              <a:spcAft>
                <a:spcPts val="0"/>
              </a:spcAft>
              <a:buSzPts val="1400"/>
              <a:buNone/>
            </a:pPr>
            <a:r>
              <a:rPr lang="en-US" sz="1200">
                <a:solidFill>
                  <a:srgbClr val="533B86"/>
                </a:solidFill>
              </a:rPr>
              <a:t>Rudena_2886@limu.edu.ly</a:t>
            </a:r>
            <a:endParaRPr sz="1200">
              <a:solidFill>
                <a:srgbClr val="533B86"/>
              </a:solidFill>
            </a:endParaRPr>
          </a:p>
        </p:txBody>
      </p:sp>
      <p:pic>
        <p:nvPicPr>
          <p:cNvPr id="226" name="Google Shape;226;p1"/>
          <p:cNvPicPr preferRelativeResize="0"/>
          <p:nvPr/>
        </p:nvPicPr>
        <p:blipFill rotWithShape="1">
          <a:blip r:embed="rId3">
            <a:alphaModFix/>
          </a:blip>
          <a:srcRect/>
          <a:stretch/>
        </p:blipFill>
        <p:spPr>
          <a:xfrm>
            <a:off x="457200" y="209550"/>
            <a:ext cx="990600" cy="990600"/>
          </a:xfrm>
          <a:prstGeom prst="rect">
            <a:avLst/>
          </a:prstGeom>
          <a:noFill/>
          <a:ln>
            <a:noFill/>
          </a:ln>
        </p:spPr>
      </p:pic>
      <p:pic>
        <p:nvPicPr>
          <p:cNvPr id="227" name="Google Shape;227;p1"/>
          <p:cNvPicPr preferRelativeResize="0"/>
          <p:nvPr/>
        </p:nvPicPr>
        <p:blipFill rotWithShape="1">
          <a:blip r:embed="rId4">
            <a:alphaModFix/>
          </a:blip>
          <a:srcRect/>
          <a:stretch/>
        </p:blipFill>
        <p:spPr>
          <a:xfrm>
            <a:off x="7848600" y="209550"/>
            <a:ext cx="1224238" cy="914400"/>
          </a:xfrm>
          <a:prstGeom prst="rect">
            <a:avLst/>
          </a:prstGeom>
          <a:noFill/>
          <a:ln>
            <a:noFill/>
          </a:ln>
        </p:spPr>
      </p:pic>
      <p:sp>
        <p:nvSpPr>
          <p:cNvPr id="228" name="Google Shape;228;p1"/>
          <p:cNvSpPr txBox="1"/>
          <p:nvPr/>
        </p:nvSpPr>
        <p:spPr>
          <a:xfrm>
            <a:off x="2084142" y="2283860"/>
            <a:ext cx="4546437" cy="14465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4400" b="1" i="1" u="none" strike="noStrike" cap="none" dirty="0">
                <a:solidFill>
                  <a:srgbClr val="FC443F"/>
                </a:solidFill>
                <a:latin typeface="Arial"/>
                <a:ea typeface="Arial"/>
                <a:cs typeface="Arial"/>
                <a:sym typeface="Arial"/>
              </a:rPr>
              <a:t>Business </a:t>
            </a:r>
            <a:r>
              <a:rPr lang="en-US" sz="4400" b="1" i="1" u="none" strike="noStrike" cap="none" dirty="0" smtClean="0">
                <a:solidFill>
                  <a:srgbClr val="FC443F"/>
                </a:solidFill>
                <a:latin typeface="Arial"/>
                <a:ea typeface="Arial"/>
                <a:cs typeface="Arial"/>
                <a:sym typeface="Arial"/>
              </a:rPr>
              <a:t>Ethics Management</a:t>
            </a:r>
            <a:endParaRPr sz="4400" b="1" i="1" u="none" strike="noStrike" cap="none" dirty="0">
              <a:solidFill>
                <a:srgbClr val="FC443F"/>
              </a:solidFill>
              <a:latin typeface="Arial"/>
              <a:ea typeface="Arial"/>
              <a:cs typeface="Arial"/>
              <a:sym typeface="Arial"/>
            </a:endParaRPr>
          </a:p>
        </p:txBody>
      </p:sp>
      <p:sp>
        <p:nvSpPr>
          <p:cNvPr id="229" name="Google Shape;229;p1"/>
          <p:cNvSpPr txBox="1"/>
          <p:nvPr/>
        </p:nvSpPr>
        <p:spPr>
          <a:xfrm>
            <a:off x="8534400" y="4551461"/>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10"/>
          <p:cNvSpPr txBox="1"/>
          <p:nvPr/>
        </p:nvSpPr>
        <p:spPr>
          <a:xfrm>
            <a:off x="8342681" y="4627661"/>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10</a:t>
            </a:r>
            <a:endParaRPr sz="1400" b="0" i="0" u="none" strike="noStrike" cap="none">
              <a:solidFill>
                <a:srgbClr val="000000"/>
              </a:solidFill>
              <a:latin typeface="Arial"/>
              <a:ea typeface="Arial"/>
              <a:cs typeface="Arial"/>
              <a:sym typeface="Arial"/>
            </a:endParaRPr>
          </a:p>
        </p:txBody>
      </p:sp>
      <p:sp>
        <p:nvSpPr>
          <p:cNvPr id="311" name="Google Shape;311;p10"/>
          <p:cNvSpPr txBox="1"/>
          <p:nvPr/>
        </p:nvSpPr>
        <p:spPr>
          <a:xfrm>
            <a:off x="762000" y="819150"/>
            <a:ext cx="7358307" cy="132343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4000" b="0" i="0" u="none" strike="noStrike" cap="none">
                <a:solidFill>
                  <a:srgbClr val="A895D0"/>
                </a:solidFill>
                <a:latin typeface="Arial"/>
                <a:ea typeface="Arial"/>
                <a:cs typeface="Arial"/>
                <a:sym typeface="Arial"/>
              </a:rPr>
              <a:t>Business ethics codes in organizations:</a:t>
            </a:r>
            <a:endParaRPr sz="4000" b="0" i="0" u="none" strike="noStrike" cap="none">
              <a:solidFill>
                <a:srgbClr val="A895D0"/>
              </a:solidFill>
              <a:latin typeface="Arial"/>
              <a:ea typeface="Arial"/>
              <a:cs typeface="Arial"/>
              <a:sym typeface="Arial"/>
            </a:endParaRPr>
          </a:p>
        </p:txBody>
      </p:sp>
      <p:sp>
        <p:nvSpPr>
          <p:cNvPr id="312" name="Google Shape;312;p10"/>
          <p:cNvSpPr txBox="1"/>
          <p:nvPr/>
        </p:nvSpPr>
        <p:spPr>
          <a:xfrm>
            <a:off x="1143000" y="2453217"/>
            <a:ext cx="6400800" cy="120032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Codes of ethics: a voluntary Statement that commits an organisation, industry, or profession to specific beliefs, values, and actions and/or that set out appropriate ethical behaviour for employees.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11"/>
          <p:cNvSpPr/>
          <p:nvPr/>
        </p:nvSpPr>
        <p:spPr>
          <a:xfrm>
            <a:off x="1143000" y="361950"/>
            <a:ext cx="5791200" cy="427809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800" b="0" i="0" u="none" strike="noStrike" cap="none">
                <a:solidFill>
                  <a:srgbClr val="372759"/>
                </a:solidFill>
                <a:latin typeface="Arial"/>
                <a:ea typeface="Arial"/>
                <a:cs typeface="Arial"/>
                <a:sym typeface="Arial"/>
              </a:rPr>
              <a:t>This can be divided into 4 parts: </a:t>
            </a:r>
            <a:endParaRPr sz="2800" b="0" i="0" u="none" strike="noStrike" cap="none">
              <a:solidFill>
                <a:srgbClr val="372759"/>
              </a:solidFill>
              <a:latin typeface="Arial"/>
              <a:ea typeface="Arial"/>
              <a:cs typeface="Arial"/>
              <a:sym typeface="Arial"/>
            </a:endParaRPr>
          </a:p>
          <a:p>
            <a:pPr marL="0" marR="0" lvl="0" indent="0" algn="l" rtl="0">
              <a:lnSpc>
                <a:spcPct val="100000"/>
              </a:lnSpc>
              <a:spcBef>
                <a:spcPts val="0"/>
              </a:spcBef>
              <a:spcAft>
                <a:spcPts val="0"/>
              </a:spcAft>
              <a:buNone/>
            </a:pPr>
            <a:endParaRPr sz="2800" b="0" i="0" u="none" strike="noStrike" cap="none">
              <a:solidFill>
                <a:srgbClr val="372759"/>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Organizational or corporate codes of ethics.</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Professional codes of ethics.</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Industry codes of ethics.</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Programme or group codes of ethics.</a:t>
            </a:r>
            <a:endParaRPr sz="2400" b="0" i="0" u="none" strike="noStrike" cap="none">
              <a:solidFill>
                <a:srgbClr val="000000"/>
              </a:solidFill>
              <a:latin typeface="Arial"/>
              <a:ea typeface="Arial"/>
              <a:cs typeface="Arial"/>
              <a:sym typeface="Arial"/>
            </a:endParaRPr>
          </a:p>
        </p:txBody>
      </p:sp>
      <p:sp>
        <p:nvSpPr>
          <p:cNvPr id="318" name="Google Shape;318;p11"/>
          <p:cNvSpPr txBox="1"/>
          <p:nvPr/>
        </p:nvSpPr>
        <p:spPr>
          <a:xfrm>
            <a:off x="685800" y="1531325"/>
            <a:ext cx="50526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rgbClr val="D83F15"/>
                </a:solidFill>
                <a:latin typeface="Arial"/>
                <a:ea typeface="Arial"/>
                <a:cs typeface="Arial"/>
                <a:sym typeface="Arial"/>
              </a:rPr>
              <a:t>1-</a:t>
            </a:r>
            <a:endParaRPr sz="2800" b="1" i="0" u="none" strike="noStrike" cap="none">
              <a:solidFill>
                <a:srgbClr val="D83F15"/>
              </a:solidFill>
              <a:latin typeface="Arial"/>
              <a:ea typeface="Arial"/>
              <a:cs typeface="Arial"/>
              <a:sym typeface="Arial"/>
            </a:endParaRPr>
          </a:p>
        </p:txBody>
      </p:sp>
      <p:sp>
        <p:nvSpPr>
          <p:cNvPr id="319" name="Google Shape;319;p11"/>
          <p:cNvSpPr txBox="1"/>
          <p:nvPr/>
        </p:nvSpPr>
        <p:spPr>
          <a:xfrm>
            <a:off x="637733" y="2647950"/>
            <a:ext cx="50526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rgbClr val="D83F15"/>
                </a:solidFill>
                <a:latin typeface="Arial"/>
                <a:ea typeface="Arial"/>
                <a:cs typeface="Arial"/>
                <a:sym typeface="Arial"/>
              </a:rPr>
              <a:t>2-</a:t>
            </a:r>
            <a:endParaRPr sz="2800" b="1" i="0" u="none" strike="noStrike" cap="none">
              <a:solidFill>
                <a:srgbClr val="D83F15"/>
              </a:solidFill>
              <a:latin typeface="Arial"/>
              <a:ea typeface="Arial"/>
              <a:cs typeface="Arial"/>
              <a:sym typeface="Arial"/>
            </a:endParaRPr>
          </a:p>
        </p:txBody>
      </p:sp>
      <p:sp>
        <p:nvSpPr>
          <p:cNvPr id="320" name="Google Shape;320;p11"/>
          <p:cNvSpPr txBox="1"/>
          <p:nvPr/>
        </p:nvSpPr>
        <p:spPr>
          <a:xfrm>
            <a:off x="637732" y="3375851"/>
            <a:ext cx="50526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rgbClr val="D83F15"/>
                </a:solidFill>
                <a:latin typeface="Arial"/>
                <a:ea typeface="Arial"/>
                <a:cs typeface="Arial"/>
                <a:sym typeface="Arial"/>
              </a:rPr>
              <a:t>3-</a:t>
            </a:r>
            <a:endParaRPr sz="2800" b="1" i="0" u="none" strike="noStrike" cap="none">
              <a:solidFill>
                <a:srgbClr val="D83F15"/>
              </a:solidFill>
              <a:latin typeface="Arial"/>
              <a:ea typeface="Arial"/>
              <a:cs typeface="Arial"/>
              <a:sym typeface="Arial"/>
            </a:endParaRPr>
          </a:p>
        </p:txBody>
      </p:sp>
      <p:sp>
        <p:nvSpPr>
          <p:cNvPr id="321" name="Google Shape;321;p11"/>
          <p:cNvSpPr txBox="1"/>
          <p:nvPr/>
        </p:nvSpPr>
        <p:spPr>
          <a:xfrm>
            <a:off x="685799" y="4146722"/>
            <a:ext cx="50526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rgbClr val="D83F15"/>
                </a:solidFill>
                <a:latin typeface="Arial"/>
                <a:ea typeface="Arial"/>
                <a:cs typeface="Arial"/>
                <a:sym typeface="Arial"/>
              </a:rPr>
              <a:t>4-</a:t>
            </a:r>
            <a:endParaRPr sz="2800" b="1" i="0" u="none" strike="noStrike" cap="none">
              <a:solidFill>
                <a:srgbClr val="D83F15"/>
              </a:solidFill>
              <a:latin typeface="Arial"/>
              <a:ea typeface="Arial"/>
              <a:cs typeface="Arial"/>
              <a:sym typeface="Arial"/>
            </a:endParaRPr>
          </a:p>
        </p:txBody>
      </p:sp>
      <p:sp>
        <p:nvSpPr>
          <p:cNvPr id="322" name="Google Shape;322;p11"/>
          <p:cNvSpPr txBox="1"/>
          <p:nvPr/>
        </p:nvSpPr>
        <p:spPr>
          <a:xfrm>
            <a:off x="8686800" y="4780061"/>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2"/>
          <p:cNvSpPr txBox="1">
            <a:spLocks noGrp="1"/>
          </p:cNvSpPr>
          <p:nvPr>
            <p:ph type="title"/>
          </p:nvPr>
        </p:nvSpPr>
        <p:spPr>
          <a:xfrm>
            <a:off x="1132703" y="549360"/>
            <a:ext cx="6132300" cy="5727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3500"/>
              <a:buNone/>
            </a:pPr>
            <a:r>
              <a:rPr lang="en-US" sz="4800" b="0">
                <a:solidFill>
                  <a:srgbClr val="A895D0"/>
                </a:solidFill>
              </a:rPr>
              <a:t>Conclusion:</a:t>
            </a:r>
            <a:endParaRPr sz="4800" b="0">
              <a:solidFill>
                <a:srgbClr val="A895D0"/>
              </a:solidFill>
            </a:endParaRPr>
          </a:p>
        </p:txBody>
      </p:sp>
      <p:sp>
        <p:nvSpPr>
          <p:cNvPr id="328" name="Google Shape;328;p12"/>
          <p:cNvSpPr txBox="1"/>
          <p:nvPr/>
        </p:nvSpPr>
        <p:spPr>
          <a:xfrm>
            <a:off x="8686800" y="4781550"/>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12</a:t>
            </a:r>
            <a:endParaRPr sz="1400" b="0" i="0" u="none" strike="noStrike" cap="none">
              <a:solidFill>
                <a:srgbClr val="000000"/>
              </a:solidFill>
              <a:latin typeface="Arial"/>
              <a:ea typeface="Arial"/>
              <a:cs typeface="Arial"/>
              <a:sym typeface="Arial"/>
            </a:endParaRPr>
          </a:p>
        </p:txBody>
      </p:sp>
      <p:sp>
        <p:nvSpPr>
          <p:cNvPr id="329" name="Google Shape;329;p12"/>
          <p:cNvSpPr/>
          <p:nvPr/>
        </p:nvSpPr>
        <p:spPr>
          <a:xfrm>
            <a:off x="1348946" y="1870075"/>
            <a:ext cx="228600" cy="152772"/>
          </a:xfrm>
          <a:prstGeom prst="ellipse">
            <a:avLst/>
          </a:prstGeom>
          <a:solidFill>
            <a:schemeClr val="accent1"/>
          </a:solidFill>
          <a:ln w="25400" cap="flat" cmpd="sng">
            <a:solidFill>
              <a:srgbClr val="513B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30" name="Google Shape;330;p12"/>
          <p:cNvSpPr txBox="1"/>
          <p:nvPr/>
        </p:nvSpPr>
        <p:spPr>
          <a:xfrm>
            <a:off x="1701114" y="1657350"/>
            <a:ext cx="6248400" cy="120032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A code of ethics is a guide of principles designed to help professionals conduct business honestly and with integrity.</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13"/>
          <p:cNvSpPr txBox="1">
            <a:spLocks noGrp="1"/>
          </p:cNvSpPr>
          <p:nvPr>
            <p:ph type="title"/>
          </p:nvPr>
        </p:nvSpPr>
        <p:spPr>
          <a:xfrm>
            <a:off x="1219200" y="514350"/>
            <a:ext cx="7704000" cy="5727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3500"/>
              <a:buNone/>
            </a:pPr>
            <a:r>
              <a:rPr lang="en-US" sz="4400" b="0">
                <a:solidFill>
                  <a:srgbClr val="A895D0"/>
                </a:solidFill>
              </a:rPr>
              <a:t>References:</a:t>
            </a:r>
            <a:endParaRPr sz="4400" b="0">
              <a:solidFill>
                <a:srgbClr val="A895D0"/>
              </a:solidFill>
            </a:endParaRPr>
          </a:p>
        </p:txBody>
      </p:sp>
      <p:sp>
        <p:nvSpPr>
          <p:cNvPr id="336" name="Google Shape;336;p13"/>
          <p:cNvSpPr txBox="1"/>
          <p:nvPr/>
        </p:nvSpPr>
        <p:spPr>
          <a:xfrm>
            <a:off x="8458200" y="4780061"/>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13</a:t>
            </a:r>
            <a:endParaRPr sz="1400" b="0" i="0" u="none" strike="noStrike" cap="none">
              <a:solidFill>
                <a:srgbClr val="000000"/>
              </a:solidFill>
              <a:latin typeface="Arial"/>
              <a:ea typeface="Arial"/>
              <a:cs typeface="Arial"/>
              <a:sym typeface="Arial"/>
            </a:endParaRPr>
          </a:p>
        </p:txBody>
      </p:sp>
      <p:sp>
        <p:nvSpPr>
          <p:cNvPr id="337" name="Google Shape;337;p13"/>
          <p:cNvSpPr txBox="1"/>
          <p:nvPr/>
        </p:nvSpPr>
        <p:spPr>
          <a:xfrm>
            <a:off x="1143000" y="1464105"/>
            <a:ext cx="5562599" cy="138499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Hayes, A. (2021, November 17). Codes of ethics: : Types and examples. Investopedia. Retrieved November 17, 2021, from https://www.investopedia.com/terms/c/code-of-ethics.asp. </a:t>
            </a:r>
            <a:endParaRPr/>
          </a:p>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Michael H. Eaves, D. L. (2017, October 19). Successful nonverbal communication: Principles and applications: MIC. Taylor &amp;amp; Francis. Retrieved November 16, 2021.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14"/>
          <p:cNvSpPr txBox="1"/>
          <p:nvPr/>
        </p:nvSpPr>
        <p:spPr>
          <a:xfrm>
            <a:off x="8700838" y="4748083"/>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14</a:t>
            </a:r>
            <a:endParaRPr sz="1400" b="0" i="0" u="none" strike="noStrike" cap="none">
              <a:solidFill>
                <a:srgbClr val="000000"/>
              </a:solidFill>
              <a:latin typeface="Arial"/>
              <a:ea typeface="Arial"/>
              <a:cs typeface="Arial"/>
              <a:sym typeface="Arial"/>
            </a:endParaRPr>
          </a:p>
        </p:txBody>
      </p:sp>
      <p:pic>
        <p:nvPicPr>
          <p:cNvPr id="343" name="Google Shape;343;p14"/>
          <p:cNvPicPr preferRelativeResize="0"/>
          <p:nvPr/>
        </p:nvPicPr>
        <p:blipFill rotWithShape="1">
          <a:blip r:embed="rId3">
            <a:alphaModFix/>
          </a:blip>
          <a:srcRect/>
          <a:stretch/>
        </p:blipFill>
        <p:spPr>
          <a:xfrm>
            <a:off x="1828800" y="1200150"/>
            <a:ext cx="5926539" cy="2667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2"/>
          <p:cNvSpPr/>
          <p:nvPr/>
        </p:nvSpPr>
        <p:spPr>
          <a:xfrm>
            <a:off x="1025564" y="3024591"/>
            <a:ext cx="668100" cy="641700"/>
          </a:xfrm>
          <a:prstGeom prst="round2SameRect">
            <a:avLst>
              <a:gd name="adj1" fmla="val 50000"/>
              <a:gd name="adj2" fmla="val 0"/>
            </a:avLst>
          </a:prstGeom>
          <a:solidFill>
            <a:schemeClr val="accent1"/>
          </a:solidFill>
          <a:ln w="38100"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 name="Google Shape;235;p2"/>
          <p:cNvSpPr/>
          <p:nvPr/>
        </p:nvSpPr>
        <p:spPr>
          <a:xfrm>
            <a:off x="4837698" y="3163224"/>
            <a:ext cx="668100" cy="641700"/>
          </a:xfrm>
          <a:prstGeom prst="round2SameRect">
            <a:avLst>
              <a:gd name="adj1" fmla="val 50000"/>
              <a:gd name="adj2" fmla="val 0"/>
            </a:avLst>
          </a:prstGeom>
          <a:solidFill>
            <a:schemeClr val="lt2"/>
          </a:solidFill>
          <a:ln w="38100"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p2"/>
          <p:cNvSpPr/>
          <p:nvPr/>
        </p:nvSpPr>
        <p:spPr>
          <a:xfrm>
            <a:off x="1067585" y="1718269"/>
            <a:ext cx="668100" cy="641700"/>
          </a:xfrm>
          <a:prstGeom prst="round2SameRect">
            <a:avLst>
              <a:gd name="adj1" fmla="val 50000"/>
              <a:gd name="adj2" fmla="val 0"/>
            </a:avLst>
          </a:prstGeom>
          <a:solidFill>
            <a:schemeClr val="accent3"/>
          </a:solidFill>
          <a:ln w="38100"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p2"/>
          <p:cNvSpPr txBox="1">
            <a:spLocks noGrp="1"/>
          </p:cNvSpPr>
          <p:nvPr>
            <p:ph type="title" idx="8"/>
          </p:nvPr>
        </p:nvSpPr>
        <p:spPr>
          <a:xfrm>
            <a:off x="1371425" y="445025"/>
            <a:ext cx="64011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500"/>
              <a:buNone/>
            </a:pPr>
            <a:r>
              <a:rPr lang="en-US" sz="4800" b="0">
                <a:solidFill>
                  <a:srgbClr val="A895D0"/>
                </a:solidFill>
              </a:rPr>
              <a:t>Table of contents</a:t>
            </a:r>
            <a:endParaRPr sz="4800" b="0">
              <a:solidFill>
                <a:srgbClr val="A895D0"/>
              </a:solidFill>
            </a:endParaRPr>
          </a:p>
        </p:txBody>
      </p:sp>
      <p:sp>
        <p:nvSpPr>
          <p:cNvPr id="238" name="Google Shape;238;p2"/>
          <p:cNvSpPr txBox="1">
            <a:spLocks noGrp="1"/>
          </p:cNvSpPr>
          <p:nvPr>
            <p:ph type="title"/>
          </p:nvPr>
        </p:nvSpPr>
        <p:spPr>
          <a:xfrm>
            <a:off x="1981200" y="1832269"/>
            <a:ext cx="2477400" cy="52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500"/>
              <a:buNone/>
            </a:pPr>
            <a:r>
              <a:rPr lang="en-US" sz="2400">
                <a:solidFill>
                  <a:srgbClr val="FC443F"/>
                </a:solidFill>
              </a:rPr>
              <a:t>Introduction</a:t>
            </a:r>
            <a:r>
              <a:rPr lang="en-US">
                <a:solidFill>
                  <a:schemeClr val="accent4"/>
                </a:solidFill>
              </a:rPr>
              <a:t/>
            </a:r>
            <a:br>
              <a:rPr lang="en-US">
                <a:solidFill>
                  <a:schemeClr val="accent4"/>
                </a:solidFill>
              </a:rPr>
            </a:br>
            <a:endParaRPr>
              <a:solidFill>
                <a:schemeClr val="accent4"/>
              </a:solidFill>
            </a:endParaRPr>
          </a:p>
        </p:txBody>
      </p:sp>
      <p:sp>
        <p:nvSpPr>
          <p:cNvPr id="239" name="Google Shape;239;p2"/>
          <p:cNvSpPr txBox="1">
            <a:spLocks noGrp="1"/>
          </p:cNvSpPr>
          <p:nvPr>
            <p:ph type="title" idx="2"/>
          </p:nvPr>
        </p:nvSpPr>
        <p:spPr>
          <a:xfrm>
            <a:off x="5715000" y="1832269"/>
            <a:ext cx="2495100" cy="52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500"/>
              <a:buNone/>
            </a:pPr>
            <a:r>
              <a:rPr lang="en-US">
                <a:solidFill>
                  <a:schemeClr val="accent4"/>
                </a:solidFill>
              </a:rPr>
              <a:t> </a:t>
            </a:r>
            <a:endParaRPr>
              <a:solidFill>
                <a:schemeClr val="accent4"/>
              </a:solidFill>
            </a:endParaRPr>
          </a:p>
        </p:txBody>
      </p:sp>
      <p:sp>
        <p:nvSpPr>
          <p:cNvPr id="240" name="Google Shape;240;p2"/>
          <p:cNvSpPr txBox="1">
            <a:spLocks noGrp="1"/>
          </p:cNvSpPr>
          <p:nvPr>
            <p:ph type="subTitle" idx="3"/>
          </p:nvPr>
        </p:nvSpPr>
        <p:spPr>
          <a:xfrm>
            <a:off x="5715000" y="1875169"/>
            <a:ext cx="2477400" cy="48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2400">
                <a:solidFill>
                  <a:srgbClr val="FC443F"/>
                </a:solidFill>
              </a:rPr>
              <a:t>Scope of BEM</a:t>
            </a:r>
            <a:endParaRPr/>
          </a:p>
          <a:p>
            <a:pPr marL="0" lvl="0" indent="0" algn="l" rtl="0">
              <a:lnSpc>
                <a:spcPct val="100000"/>
              </a:lnSpc>
              <a:spcBef>
                <a:spcPts val="0"/>
              </a:spcBef>
              <a:spcAft>
                <a:spcPts val="0"/>
              </a:spcAft>
              <a:buSzPts val="1400"/>
              <a:buNone/>
            </a:pPr>
            <a:endParaRPr/>
          </a:p>
        </p:txBody>
      </p:sp>
      <p:sp>
        <p:nvSpPr>
          <p:cNvPr id="241" name="Google Shape;241;p2"/>
          <p:cNvSpPr txBox="1">
            <a:spLocks noGrp="1"/>
          </p:cNvSpPr>
          <p:nvPr>
            <p:ph type="title" idx="4"/>
          </p:nvPr>
        </p:nvSpPr>
        <p:spPr>
          <a:xfrm>
            <a:off x="1905000" y="3227094"/>
            <a:ext cx="2477400" cy="52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500"/>
              <a:buNone/>
            </a:pPr>
            <a:r>
              <a:rPr lang="en-US" sz="2400">
                <a:solidFill>
                  <a:srgbClr val="FC443F"/>
                </a:solidFill>
              </a:rPr>
              <a:t>Codes of ethics </a:t>
            </a:r>
            <a:r>
              <a:rPr lang="en-US">
                <a:solidFill>
                  <a:schemeClr val="accent4"/>
                </a:solidFill>
              </a:rPr>
              <a:t/>
            </a:r>
            <a:br>
              <a:rPr lang="en-US">
                <a:solidFill>
                  <a:schemeClr val="accent4"/>
                </a:solidFill>
              </a:rPr>
            </a:br>
            <a:endParaRPr>
              <a:solidFill>
                <a:schemeClr val="accent4"/>
              </a:solidFill>
            </a:endParaRPr>
          </a:p>
        </p:txBody>
      </p:sp>
      <p:sp>
        <p:nvSpPr>
          <p:cNvPr id="242" name="Google Shape;242;p2"/>
          <p:cNvSpPr txBox="1">
            <a:spLocks noGrp="1"/>
          </p:cNvSpPr>
          <p:nvPr>
            <p:ph type="subTitle" idx="5"/>
          </p:nvPr>
        </p:nvSpPr>
        <p:spPr>
          <a:xfrm>
            <a:off x="3472555" y="4091259"/>
            <a:ext cx="2495100" cy="48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2400">
                <a:solidFill>
                  <a:srgbClr val="FC443F"/>
                </a:solidFill>
              </a:rPr>
              <a:t>References</a:t>
            </a:r>
            <a:r>
              <a:rPr lang="en-US"/>
              <a:t> </a:t>
            </a:r>
            <a:endParaRPr/>
          </a:p>
        </p:txBody>
      </p:sp>
      <p:sp>
        <p:nvSpPr>
          <p:cNvPr id="243" name="Google Shape;243;p2"/>
          <p:cNvSpPr txBox="1">
            <a:spLocks noGrp="1"/>
          </p:cNvSpPr>
          <p:nvPr>
            <p:ph type="title" idx="6"/>
          </p:nvPr>
        </p:nvSpPr>
        <p:spPr>
          <a:xfrm>
            <a:off x="5715000" y="3311975"/>
            <a:ext cx="2477400" cy="52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500"/>
              <a:buNone/>
            </a:pPr>
            <a:r>
              <a:rPr lang="en-US" sz="2400">
                <a:solidFill>
                  <a:srgbClr val="FC443F"/>
                </a:solidFill>
              </a:rPr>
              <a:t>Conclusion </a:t>
            </a:r>
            <a:endParaRPr sz="2400">
              <a:solidFill>
                <a:srgbClr val="FC443F"/>
              </a:solidFill>
            </a:endParaRPr>
          </a:p>
        </p:txBody>
      </p:sp>
      <p:sp>
        <p:nvSpPr>
          <p:cNvPr id="244" name="Google Shape;244;p2"/>
          <p:cNvSpPr txBox="1">
            <a:spLocks noGrp="1"/>
          </p:cNvSpPr>
          <p:nvPr>
            <p:ph type="title" idx="9"/>
          </p:nvPr>
        </p:nvSpPr>
        <p:spPr>
          <a:xfrm>
            <a:off x="1005485" y="1732129"/>
            <a:ext cx="792300" cy="639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US"/>
              <a:t>01</a:t>
            </a:r>
            <a:endParaRPr/>
          </a:p>
        </p:txBody>
      </p:sp>
      <p:sp>
        <p:nvSpPr>
          <p:cNvPr id="245" name="Google Shape;245;p2"/>
          <p:cNvSpPr txBox="1">
            <a:spLocks noGrp="1"/>
          </p:cNvSpPr>
          <p:nvPr>
            <p:ph type="title" idx="13"/>
          </p:nvPr>
        </p:nvSpPr>
        <p:spPr>
          <a:xfrm>
            <a:off x="981244" y="3026691"/>
            <a:ext cx="792300" cy="639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US"/>
              <a:t>03</a:t>
            </a:r>
            <a:endParaRPr/>
          </a:p>
        </p:txBody>
      </p:sp>
      <p:sp>
        <p:nvSpPr>
          <p:cNvPr id="246" name="Google Shape;246;p2"/>
          <p:cNvSpPr txBox="1">
            <a:spLocks noGrp="1"/>
          </p:cNvSpPr>
          <p:nvPr>
            <p:ph type="title" idx="15"/>
          </p:nvPr>
        </p:nvSpPr>
        <p:spPr>
          <a:xfrm>
            <a:off x="4829460" y="3172194"/>
            <a:ext cx="792300" cy="639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US"/>
              <a:t>04</a:t>
            </a:r>
            <a:endParaRPr/>
          </a:p>
        </p:txBody>
      </p:sp>
      <p:pic>
        <p:nvPicPr>
          <p:cNvPr id="247" name="Google Shape;247;p2"/>
          <p:cNvPicPr preferRelativeResize="0"/>
          <p:nvPr/>
        </p:nvPicPr>
        <p:blipFill rotWithShape="1">
          <a:blip r:embed="rId3">
            <a:alphaModFix/>
          </a:blip>
          <a:srcRect/>
          <a:stretch/>
        </p:blipFill>
        <p:spPr>
          <a:xfrm>
            <a:off x="4953000" y="1683694"/>
            <a:ext cx="706437" cy="676275"/>
          </a:xfrm>
          <a:prstGeom prst="rect">
            <a:avLst/>
          </a:prstGeom>
          <a:noFill/>
          <a:ln>
            <a:noFill/>
          </a:ln>
        </p:spPr>
      </p:pic>
      <p:sp>
        <p:nvSpPr>
          <p:cNvPr id="248" name="Google Shape;248;p2"/>
          <p:cNvSpPr txBox="1"/>
          <p:nvPr/>
        </p:nvSpPr>
        <p:spPr>
          <a:xfrm>
            <a:off x="4928550" y="1718269"/>
            <a:ext cx="697627"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0" i="0" u="none" strike="noStrike" cap="none">
                <a:solidFill>
                  <a:schemeClr val="accent5"/>
                </a:solidFill>
                <a:latin typeface="Arial"/>
                <a:ea typeface="Arial"/>
                <a:cs typeface="Arial"/>
                <a:sym typeface="Arial"/>
              </a:rPr>
              <a:t>02</a:t>
            </a:r>
            <a:endParaRPr sz="3600" b="0" i="0" u="none" strike="noStrike" cap="none">
              <a:solidFill>
                <a:schemeClr val="accent5"/>
              </a:solidFill>
              <a:latin typeface="Arial"/>
              <a:ea typeface="Arial"/>
              <a:cs typeface="Arial"/>
              <a:sym typeface="Arial"/>
            </a:endParaRPr>
          </a:p>
        </p:txBody>
      </p:sp>
      <p:sp>
        <p:nvSpPr>
          <p:cNvPr id="249" name="Google Shape;249;p2"/>
          <p:cNvSpPr txBox="1"/>
          <p:nvPr/>
        </p:nvSpPr>
        <p:spPr>
          <a:xfrm>
            <a:off x="2956109" y="4107090"/>
            <a:ext cx="58541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0" u="none" strike="noStrike" cap="none">
                <a:solidFill>
                  <a:schemeClr val="accent6"/>
                </a:solidFill>
                <a:latin typeface="Arial"/>
                <a:ea typeface="Arial"/>
                <a:cs typeface="Arial"/>
                <a:sym typeface="Arial"/>
              </a:rPr>
              <a:t>05</a:t>
            </a:r>
            <a:endParaRPr sz="2800" b="0" i="0" u="none" strike="noStrike" cap="none">
              <a:solidFill>
                <a:schemeClr val="accent6"/>
              </a:solidFill>
              <a:latin typeface="Arial"/>
              <a:ea typeface="Arial"/>
              <a:cs typeface="Arial"/>
              <a:sym typeface="Arial"/>
            </a:endParaRPr>
          </a:p>
        </p:txBody>
      </p:sp>
      <p:sp>
        <p:nvSpPr>
          <p:cNvPr id="250" name="Google Shape;250;p2"/>
          <p:cNvSpPr txBox="1"/>
          <p:nvPr/>
        </p:nvSpPr>
        <p:spPr>
          <a:xfrm>
            <a:off x="8740346" y="4758437"/>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
          <p:cNvSpPr txBox="1">
            <a:spLocks noGrp="1"/>
          </p:cNvSpPr>
          <p:nvPr>
            <p:ph type="title"/>
          </p:nvPr>
        </p:nvSpPr>
        <p:spPr>
          <a:xfrm>
            <a:off x="685800" y="396093"/>
            <a:ext cx="4572000" cy="1728300"/>
          </a:xfrm>
          <a:prstGeom prst="rect">
            <a:avLst/>
          </a:prstGeom>
          <a:noFill/>
          <a:ln>
            <a:noFill/>
          </a:ln>
        </p:spPr>
        <p:txBody>
          <a:bodyPr spcFirstLastPara="1" wrap="square" lIns="91425" tIns="91425" rIns="91425" bIns="91425" anchor="t" anchorCtr="0">
            <a:noAutofit/>
          </a:bodyPr>
          <a:lstStyle/>
          <a:p>
            <a:pPr marL="0" lvl="0" indent="0" algn="r" rtl="0">
              <a:lnSpc>
                <a:spcPct val="80000"/>
              </a:lnSpc>
              <a:spcBef>
                <a:spcPts val="0"/>
              </a:spcBef>
              <a:spcAft>
                <a:spcPts val="0"/>
              </a:spcAft>
              <a:buSzPts val="3600"/>
              <a:buNone/>
            </a:pPr>
            <a:r>
              <a:rPr lang="en-US" sz="6000">
                <a:solidFill>
                  <a:srgbClr val="A895D0"/>
                </a:solidFill>
              </a:rPr>
              <a:t>Objectives: </a:t>
            </a:r>
            <a:endParaRPr sz="6000">
              <a:solidFill>
                <a:srgbClr val="A895D0"/>
              </a:solidFill>
            </a:endParaRPr>
          </a:p>
        </p:txBody>
      </p:sp>
      <p:sp>
        <p:nvSpPr>
          <p:cNvPr id="256" name="Google Shape;256;p3"/>
          <p:cNvSpPr txBox="1"/>
          <p:nvPr/>
        </p:nvSpPr>
        <p:spPr>
          <a:xfrm>
            <a:off x="8336845" y="4568339"/>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257" name="Google Shape;257;p3"/>
          <p:cNvSpPr txBox="1"/>
          <p:nvPr/>
        </p:nvSpPr>
        <p:spPr>
          <a:xfrm>
            <a:off x="974124" y="1480009"/>
            <a:ext cx="6309741" cy="40011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000" b="0" i="0" u="none" strike="noStrike" cap="none">
                <a:solidFill>
                  <a:srgbClr val="000000"/>
                </a:solidFill>
                <a:latin typeface="Arial"/>
                <a:ea typeface="Arial"/>
                <a:cs typeface="Arial"/>
                <a:sym typeface="Arial"/>
              </a:rPr>
              <a:t>1_ Explain the scope of business ethics management.</a:t>
            </a:r>
            <a:endParaRPr sz="2000" b="0" i="0" u="none" strike="noStrike" cap="none">
              <a:solidFill>
                <a:srgbClr val="000000"/>
              </a:solidFill>
              <a:latin typeface="Arial"/>
              <a:ea typeface="Arial"/>
              <a:cs typeface="Arial"/>
              <a:sym typeface="Arial"/>
            </a:endParaRPr>
          </a:p>
        </p:txBody>
      </p:sp>
      <p:sp>
        <p:nvSpPr>
          <p:cNvPr id="258" name="Google Shape;258;p3"/>
          <p:cNvSpPr txBox="1"/>
          <p:nvPr/>
        </p:nvSpPr>
        <p:spPr>
          <a:xfrm>
            <a:off x="990600" y="1945447"/>
            <a:ext cx="7201010" cy="40011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000" b="0" i="0" u="none" strike="noStrike" cap="none">
                <a:solidFill>
                  <a:srgbClr val="000000"/>
                </a:solidFill>
                <a:latin typeface="Arial"/>
                <a:ea typeface="Arial"/>
                <a:cs typeface="Arial"/>
                <a:sym typeface="Arial"/>
              </a:rPr>
              <a:t>2_ Describe the role of business ethics codes in organizations</a:t>
            </a:r>
            <a:r>
              <a:rPr lang="en-US" sz="1400" b="0" i="0" u="none" strike="noStrike" cap="none">
                <a:solidFill>
                  <a:srgbClr val="000000"/>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
          <p:cNvSpPr txBox="1">
            <a:spLocks noGrp="1"/>
          </p:cNvSpPr>
          <p:nvPr>
            <p:ph type="subTitle" idx="1"/>
          </p:nvPr>
        </p:nvSpPr>
        <p:spPr>
          <a:xfrm>
            <a:off x="1524000" y="2343150"/>
            <a:ext cx="5483400" cy="12153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1400"/>
              <a:buNone/>
            </a:pPr>
            <a:r>
              <a:rPr lang="en-US" sz="2000"/>
              <a:t>The direct attempt to formally or informally manage ethical issues or problems through specific policies, practices, and programs.</a:t>
            </a:r>
            <a:endParaRPr sz="2000"/>
          </a:p>
        </p:txBody>
      </p:sp>
      <p:sp>
        <p:nvSpPr>
          <p:cNvPr id="264" name="Google Shape;264;p4"/>
          <p:cNvSpPr txBox="1">
            <a:spLocks noGrp="1"/>
          </p:cNvSpPr>
          <p:nvPr>
            <p:ph type="title"/>
          </p:nvPr>
        </p:nvSpPr>
        <p:spPr>
          <a:xfrm>
            <a:off x="1676400" y="590550"/>
            <a:ext cx="4572000" cy="1019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n-US">
                <a:solidFill>
                  <a:srgbClr val="A895D0"/>
                </a:solidFill>
              </a:rPr>
              <a:t>Introduction:</a:t>
            </a:r>
            <a:endParaRPr>
              <a:solidFill>
                <a:srgbClr val="A895D0"/>
              </a:solidFill>
            </a:endParaRPr>
          </a:p>
        </p:txBody>
      </p:sp>
      <p:sp>
        <p:nvSpPr>
          <p:cNvPr id="265" name="Google Shape;265;p4"/>
          <p:cNvSpPr txBox="1"/>
          <p:nvPr/>
        </p:nvSpPr>
        <p:spPr>
          <a:xfrm>
            <a:off x="8458200" y="4705350"/>
            <a:ext cx="3810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266" name="Google Shape;266;p4"/>
          <p:cNvSpPr txBox="1"/>
          <p:nvPr/>
        </p:nvSpPr>
        <p:spPr>
          <a:xfrm>
            <a:off x="1530178" y="1731317"/>
            <a:ext cx="4419600"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FF0000"/>
                </a:solidFill>
                <a:latin typeface="Arial"/>
                <a:ea typeface="Arial"/>
                <a:cs typeface="Arial"/>
                <a:sym typeface="Arial"/>
              </a:rPr>
              <a:t>Business Ethics Management:</a:t>
            </a:r>
            <a:endParaRPr sz="2400" b="0" i="0" u="none" strike="noStrike" cap="none">
              <a:solidFill>
                <a:srgbClr val="FF0000"/>
              </a:solidFill>
              <a:latin typeface="Arial"/>
              <a:ea typeface="Arial"/>
              <a:cs typeface="Arial"/>
              <a:sym typeface="Arial"/>
            </a:endParaRPr>
          </a:p>
        </p:txBody>
      </p:sp>
      <p:sp>
        <p:nvSpPr>
          <p:cNvPr id="267" name="Google Shape;267;p4"/>
          <p:cNvSpPr/>
          <p:nvPr/>
        </p:nvSpPr>
        <p:spPr>
          <a:xfrm>
            <a:off x="1225378" y="1901911"/>
            <a:ext cx="304800" cy="154632"/>
          </a:xfrm>
          <a:prstGeom prst="ellipse">
            <a:avLst/>
          </a:prstGeom>
          <a:solidFill>
            <a:schemeClr val="accent1"/>
          </a:solidFill>
          <a:ln w="25400" cap="flat" cmpd="sng">
            <a:solidFill>
              <a:srgbClr val="513B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
          <p:cNvSpPr txBox="1">
            <a:spLocks noGrp="1"/>
          </p:cNvSpPr>
          <p:nvPr>
            <p:ph type="subTitle" idx="3"/>
          </p:nvPr>
        </p:nvSpPr>
        <p:spPr>
          <a:xfrm>
            <a:off x="8610600" y="4629150"/>
            <a:ext cx="233250" cy="33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5</a:t>
            </a:r>
            <a:endParaRPr/>
          </a:p>
        </p:txBody>
      </p:sp>
      <p:sp>
        <p:nvSpPr>
          <p:cNvPr id="273" name="Google Shape;273;p5"/>
          <p:cNvSpPr txBox="1">
            <a:spLocks noGrp="1"/>
          </p:cNvSpPr>
          <p:nvPr>
            <p:ph type="subTitle" idx="1"/>
          </p:nvPr>
        </p:nvSpPr>
        <p:spPr>
          <a:xfrm>
            <a:off x="2514600" y="438150"/>
            <a:ext cx="4552100" cy="900954"/>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2500"/>
              <a:buNone/>
            </a:pPr>
            <a:r>
              <a:rPr lang="en-US" sz="4800">
                <a:solidFill>
                  <a:srgbClr val="A895D0"/>
                </a:solidFill>
              </a:rPr>
              <a:t>Scope of BEM:</a:t>
            </a:r>
            <a:endParaRPr sz="4800">
              <a:solidFill>
                <a:srgbClr val="A895D0"/>
              </a:solidFill>
            </a:endParaRPr>
          </a:p>
        </p:txBody>
      </p:sp>
      <p:sp>
        <p:nvSpPr>
          <p:cNvPr id="274" name="Google Shape;274;p5"/>
          <p:cNvSpPr txBox="1"/>
          <p:nvPr/>
        </p:nvSpPr>
        <p:spPr>
          <a:xfrm>
            <a:off x="1517758" y="1567704"/>
            <a:ext cx="4668266"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1_Mission or values statements: </a:t>
            </a:r>
            <a:endParaRPr sz="2400" b="0" i="0" u="none" strike="noStrike" cap="none">
              <a:solidFill>
                <a:srgbClr val="372759"/>
              </a:solidFill>
              <a:latin typeface="Arial"/>
              <a:ea typeface="Arial"/>
              <a:cs typeface="Arial"/>
              <a:sym typeface="Arial"/>
            </a:endParaRPr>
          </a:p>
        </p:txBody>
      </p:sp>
      <p:pic>
        <p:nvPicPr>
          <p:cNvPr id="275" name="Google Shape;275;p5"/>
          <p:cNvPicPr preferRelativeResize="0"/>
          <p:nvPr/>
        </p:nvPicPr>
        <p:blipFill rotWithShape="1">
          <a:blip r:embed="rId3">
            <a:alphaModFix/>
          </a:blip>
          <a:srcRect/>
          <a:stretch/>
        </p:blipFill>
        <p:spPr>
          <a:xfrm>
            <a:off x="4479925" y="2414588"/>
            <a:ext cx="182563" cy="311150"/>
          </a:xfrm>
          <a:prstGeom prst="rect">
            <a:avLst/>
          </a:prstGeom>
          <a:noFill/>
          <a:ln>
            <a:noFill/>
          </a:ln>
        </p:spPr>
      </p:pic>
      <p:sp>
        <p:nvSpPr>
          <p:cNvPr id="276" name="Google Shape;276;p5"/>
          <p:cNvSpPr txBox="1"/>
          <p:nvPr/>
        </p:nvSpPr>
        <p:spPr>
          <a:xfrm>
            <a:off x="1203325" y="2190750"/>
            <a:ext cx="6553200" cy="1477328"/>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The mission statement communicates the purpose of the organization. The values statement reflects the organization's core principles and ethics. Together, these statements provide strategic direction for an organization, informing current and future business strategies.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6"/>
          <p:cNvSpPr txBox="1"/>
          <p:nvPr/>
        </p:nvSpPr>
        <p:spPr>
          <a:xfrm>
            <a:off x="1447800" y="742950"/>
            <a:ext cx="2735044"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000" b="0" i="0" u="none" strike="noStrike" cap="none">
              <a:solidFill>
                <a:srgbClr val="533B86"/>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2_Codes of ethics:</a:t>
            </a:r>
            <a:endParaRPr sz="2400" b="0" i="0" u="none" strike="noStrike" cap="none">
              <a:solidFill>
                <a:srgbClr val="372759"/>
              </a:solidFill>
              <a:latin typeface="Arial"/>
              <a:ea typeface="Arial"/>
              <a:cs typeface="Arial"/>
              <a:sym typeface="Arial"/>
            </a:endParaRPr>
          </a:p>
        </p:txBody>
      </p:sp>
      <p:sp>
        <p:nvSpPr>
          <p:cNvPr id="282" name="Google Shape;282;p6"/>
          <p:cNvSpPr txBox="1"/>
          <p:nvPr/>
        </p:nvSpPr>
        <p:spPr>
          <a:xfrm>
            <a:off x="1066800" y="1885950"/>
            <a:ext cx="7086600" cy="1477328"/>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A code of ethics is a guide of principles designed to help professionals conduct business honestly and with integrity. A code of ethics, also referred to as an "ethical code," may encompass areas such as business ethics, a code of professional practice, and an employee code of conduct.</a:t>
            </a:r>
            <a:endParaRPr/>
          </a:p>
        </p:txBody>
      </p:sp>
      <p:sp>
        <p:nvSpPr>
          <p:cNvPr id="283" name="Google Shape;283;p6"/>
          <p:cNvSpPr txBox="1"/>
          <p:nvPr/>
        </p:nvSpPr>
        <p:spPr>
          <a:xfrm>
            <a:off x="8437452" y="4568339"/>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6</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7"/>
          <p:cNvSpPr txBox="1"/>
          <p:nvPr/>
        </p:nvSpPr>
        <p:spPr>
          <a:xfrm>
            <a:off x="8521736" y="4705349"/>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7</a:t>
            </a:r>
            <a:endParaRPr sz="1400" b="0" i="0" u="none" strike="noStrike" cap="none">
              <a:solidFill>
                <a:srgbClr val="000000"/>
              </a:solidFill>
              <a:latin typeface="Arial"/>
              <a:ea typeface="Arial"/>
              <a:cs typeface="Arial"/>
              <a:sym typeface="Arial"/>
            </a:endParaRPr>
          </a:p>
        </p:txBody>
      </p:sp>
      <p:sp>
        <p:nvSpPr>
          <p:cNvPr id="289" name="Google Shape;289;p7"/>
          <p:cNvSpPr txBox="1"/>
          <p:nvPr/>
        </p:nvSpPr>
        <p:spPr>
          <a:xfrm>
            <a:off x="1219199" y="1047750"/>
            <a:ext cx="4379725"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3_ Reporting/ advice channels</a:t>
            </a:r>
            <a:r>
              <a:rPr lang="en-US" sz="1400" b="0" i="0" u="none" strike="noStrike" cap="none">
                <a:solidFill>
                  <a:srgbClr val="000000"/>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290" name="Google Shape;290;p7"/>
          <p:cNvSpPr txBox="1"/>
          <p:nvPr/>
        </p:nvSpPr>
        <p:spPr>
          <a:xfrm>
            <a:off x="1248032" y="1800820"/>
            <a:ext cx="4953000" cy="92333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The internal channels that are available are letter, fax, email, a telephone hotline and web-based whistleblowing systems.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8"/>
          <p:cNvSpPr txBox="1"/>
          <p:nvPr/>
        </p:nvSpPr>
        <p:spPr>
          <a:xfrm>
            <a:off x="1447800" y="742950"/>
            <a:ext cx="4894289"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4_Risk analysis and management:</a:t>
            </a:r>
            <a:endParaRPr sz="2400" b="0" i="0" u="none" strike="noStrike" cap="none">
              <a:solidFill>
                <a:srgbClr val="372759"/>
              </a:solidFill>
              <a:latin typeface="Arial"/>
              <a:ea typeface="Arial"/>
              <a:cs typeface="Arial"/>
              <a:sym typeface="Arial"/>
            </a:endParaRPr>
          </a:p>
        </p:txBody>
      </p:sp>
      <p:sp>
        <p:nvSpPr>
          <p:cNvPr id="296" name="Google Shape;296;p8"/>
          <p:cNvSpPr txBox="1"/>
          <p:nvPr/>
        </p:nvSpPr>
        <p:spPr>
          <a:xfrm>
            <a:off x="990600" y="1604486"/>
            <a:ext cx="6781800" cy="120032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Risk Analysis in project management is a sequence of processes to identify the factors that may affect a project's success. Proper risk analysis helps to control possible future events that may harm the overall project.</a:t>
            </a:r>
            <a:endParaRPr/>
          </a:p>
        </p:txBody>
      </p:sp>
      <p:sp>
        <p:nvSpPr>
          <p:cNvPr id="297" name="Google Shape;297;p8"/>
          <p:cNvSpPr txBox="1"/>
          <p:nvPr/>
        </p:nvSpPr>
        <p:spPr>
          <a:xfrm>
            <a:off x="8697174" y="4702373"/>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8</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9"/>
          <p:cNvSpPr txBox="1"/>
          <p:nvPr/>
        </p:nvSpPr>
        <p:spPr>
          <a:xfrm>
            <a:off x="8635390" y="4706895"/>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9</a:t>
            </a:r>
            <a:endParaRPr sz="1400" b="0" i="0" u="none" strike="noStrike" cap="none">
              <a:solidFill>
                <a:srgbClr val="000000"/>
              </a:solidFill>
              <a:latin typeface="Arial"/>
              <a:ea typeface="Arial"/>
              <a:cs typeface="Arial"/>
              <a:sym typeface="Arial"/>
            </a:endParaRPr>
          </a:p>
        </p:txBody>
      </p:sp>
      <p:sp>
        <p:nvSpPr>
          <p:cNvPr id="303" name="Google Shape;303;p9"/>
          <p:cNvSpPr txBox="1"/>
          <p:nvPr/>
        </p:nvSpPr>
        <p:spPr>
          <a:xfrm>
            <a:off x="609600" y="823607"/>
            <a:ext cx="6476453"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5_ Ethics managers, officers, and committees</a:t>
            </a:r>
            <a:r>
              <a:rPr lang="en-US" sz="1800" b="0" i="0" u="none" strike="noStrike" cap="none">
                <a:solidFill>
                  <a:srgbClr val="372759"/>
                </a:solidFill>
                <a:latin typeface="Arial"/>
                <a:ea typeface="Arial"/>
                <a:cs typeface="Arial"/>
                <a:sym typeface="Arial"/>
              </a:rPr>
              <a:t>:</a:t>
            </a:r>
            <a:endParaRPr sz="1800" b="0" i="0" u="none" strike="noStrike" cap="none">
              <a:solidFill>
                <a:srgbClr val="372759"/>
              </a:solidFill>
              <a:latin typeface="Arial"/>
              <a:ea typeface="Arial"/>
              <a:cs typeface="Arial"/>
              <a:sym typeface="Arial"/>
            </a:endParaRPr>
          </a:p>
        </p:txBody>
      </p:sp>
      <p:sp>
        <p:nvSpPr>
          <p:cNvPr id="304" name="Google Shape;304;p9"/>
          <p:cNvSpPr txBox="1"/>
          <p:nvPr/>
        </p:nvSpPr>
        <p:spPr>
          <a:xfrm>
            <a:off x="838200" y="1676220"/>
            <a:ext cx="5715000" cy="92333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Ethics managers, officers, committees: Organisational ethics programs must have oversight by high-ranking persons known to respect legal and ethical standards.</a:t>
            </a:r>
            <a:endParaRPr/>
          </a:p>
        </p:txBody>
      </p:sp>
      <p:pic>
        <p:nvPicPr>
          <p:cNvPr id="305" name="Google Shape;305;p9"/>
          <p:cNvPicPr preferRelativeResize="0"/>
          <p:nvPr/>
        </p:nvPicPr>
        <p:blipFill rotWithShape="1">
          <a:blip r:embed="rId3">
            <a:alphaModFix/>
          </a:blip>
          <a:srcRect/>
          <a:stretch/>
        </p:blipFill>
        <p:spPr>
          <a:xfrm>
            <a:off x="5730446" y="2697666"/>
            <a:ext cx="2316892" cy="2316892"/>
          </a:xfrm>
          <a:prstGeom prst="rect">
            <a:avLst/>
          </a:prstGeom>
          <a:noFill/>
          <a:ln>
            <a:noFill/>
          </a:ln>
        </p:spPr>
      </p:pic>
    </p:spTree>
  </p:cSld>
  <p:clrMapOvr>
    <a:masterClrMapping/>
  </p:clrMapOvr>
</p:sld>
</file>

<file path=ppt/theme/theme1.xml><?xml version="1.0" encoding="utf-8"?>
<a:theme xmlns:a="http://schemas.openxmlformats.org/drawingml/2006/main" name="Adventure Seeker Workshop by Slidesgo">
  <a:themeElements>
    <a:clrScheme name="Simple Light">
      <a:dk1>
        <a:srgbClr val="50334D"/>
      </a:dk1>
      <a:lt1>
        <a:srgbClr val="FFFFFF"/>
      </a:lt1>
      <a:dk2>
        <a:srgbClr val="FCE6E0"/>
      </a:dk2>
      <a:lt2>
        <a:srgbClr val="FEAAA8"/>
      </a:lt2>
      <a:accent1>
        <a:srgbClr val="7051B2"/>
      </a:accent1>
      <a:accent2>
        <a:srgbClr val="FFA532"/>
      </a:accent2>
      <a:accent3>
        <a:srgbClr val="FFD080"/>
      </a:accent3>
      <a:accent4>
        <a:srgbClr val="FF6064"/>
      </a:accent4>
      <a:accent5>
        <a:srgbClr val="FFFFFF"/>
      </a:accent5>
      <a:accent6>
        <a:srgbClr val="FFFFFF"/>
      </a:accent6>
      <a:hlink>
        <a:srgbClr val="50334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473</Words>
  <Application>Microsoft Office PowerPoint</Application>
  <PresentationFormat>On-screen Show (16:9)</PresentationFormat>
  <Paragraphs>68</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Passion One</vt:lpstr>
      <vt:lpstr>Bebas Neue</vt:lpstr>
      <vt:lpstr>Comfortaa Medium</vt:lpstr>
      <vt:lpstr>Adventure Seeker Workshop by Slidesgo</vt:lpstr>
      <vt:lpstr>Libyan International Medical University       Faculty Of Business Administrator</vt:lpstr>
      <vt:lpstr>Table of contents</vt:lpstr>
      <vt:lpstr>Objectives: </vt:lpstr>
      <vt:lpstr>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Administrator</dc:title>
  <cp:lastModifiedBy>Maher Fattouh</cp:lastModifiedBy>
  <cp:revision>1</cp:revision>
  <dcterms:modified xsi:type="dcterms:W3CDTF">2022-01-06T07:15:20Z</dcterms:modified>
</cp:coreProperties>
</file>