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Default Extension="png" ContentType="image/png"/>
  <Override PartName="/customXml/itemProps1.xml" ContentType="application/vnd.openxmlformats-officedocument.customXmlProperties+xml"/>
  <Override PartName="/ppt/slideMasters/slideMaster1.xml" ContentType="application/vnd.openxmlformats-officedocument.presentationml.slideMaster+xml"/>
  <Override PartName="/ppt/presProps.xml" ContentType="application/vnd.openxmlformats-officedocument.presentationml.presProps+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theme/theme1.xml" ContentType="application/vnd.openxmlformats-officedocument.them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docProps/custom.xml" ContentType="application/vnd.openxmlformats-officedocument.custom-properties+xml"/>
  <Default Extension="wdp" ContentType="image/vnd.ms-photo"/>
  <Default Extension="xlsx" ContentType="application/vnd.openxmlformats-officedocument.spreadsheetml.sheet"/>
  <Override PartName="/ppt/handoutMasters/handoutMaster1.xml" ContentType="application/vnd.openxmlformats-officedocument.presentationml.handoutMaster+xml"/>
  <Override PartName="/ppt/viewProps.xml" ContentType="application/vnd.openxmlformats-officedocument.presentationml.viewProps+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4"/>
  </p:sldMasterIdLst>
  <p:notesMasterIdLst>
    <p:notesMasterId r:id="rId6"/>
  </p:notesMasterIdLst>
  <p:handoutMasterIdLst>
    <p:handoutMasterId r:id="rId7"/>
  </p:handoutMasterIdLst>
  <p:sldIdLst>
    <p:sldId id="256" r:id="rId5"/>
  </p:sldIdLst>
  <p:sldSz cx="43891200" cy="32764413"/>
  <p:notesSz cx="6858000" cy="9144000"/>
  <p:defaultTextStyle>
    <a:defPPr>
      <a:defRPr lang="en-US"/>
    </a:defPPr>
    <a:lvl1pPr marL="0" algn="l" defTabSz="3686861" rtl="0" eaLnBrk="1" latinLnBrk="0" hangingPunct="1">
      <a:defRPr sz="7258" kern="1200">
        <a:solidFill>
          <a:schemeClr val="tx1"/>
        </a:solidFill>
        <a:latin typeface="+mn-lt"/>
        <a:ea typeface="+mn-ea"/>
        <a:cs typeface="+mn-cs"/>
      </a:defRPr>
    </a:lvl1pPr>
    <a:lvl2pPr marL="1843430" algn="l" defTabSz="3686861" rtl="0" eaLnBrk="1" latinLnBrk="0" hangingPunct="1">
      <a:defRPr sz="7258" kern="1200">
        <a:solidFill>
          <a:schemeClr val="tx1"/>
        </a:solidFill>
        <a:latin typeface="+mn-lt"/>
        <a:ea typeface="+mn-ea"/>
        <a:cs typeface="+mn-cs"/>
      </a:defRPr>
    </a:lvl2pPr>
    <a:lvl3pPr marL="3686861" algn="l" defTabSz="3686861" rtl="0" eaLnBrk="1" latinLnBrk="0" hangingPunct="1">
      <a:defRPr sz="7258" kern="1200">
        <a:solidFill>
          <a:schemeClr val="tx1"/>
        </a:solidFill>
        <a:latin typeface="+mn-lt"/>
        <a:ea typeface="+mn-ea"/>
        <a:cs typeface="+mn-cs"/>
      </a:defRPr>
    </a:lvl3pPr>
    <a:lvl4pPr marL="5530291" algn="l" defTabSz="3686861" rtl="0" eaLnBrk="1" latinLnBrk="0" hangingPunct="1">
      <a:defRPr sz="7258" kern="1200">
        <a:solidFill>
          <a:schemeClr val="tx1"/>
        </a:solidFill>
        <a:latin typeface="+mn-lt"/>
        <a:ea typeface="+mn-ea"/>
        <a:cs typeface="+mn-cs"/>
      </a:defRPr>
    </a:lvl4pPr>
    <a:lvl5pPr marL="7373722" algn="l" defTabSz="3686861" rtl="0" eaLnBrk="1" latinLnBrk="0" hangingPunct="1">
      <a:defRPr sz="7258" kern="1200">
        <a:solidFill>
          <a:schemeClr val="tx1"/>
        </a:solidFill>
        <a:latin typeface="+mn-lt"/>
        <a:ea typeface="+mn-ea"/>
        <a:cs typeface="+mn-cs"/>
      </a:defRPr>
    </a:lvl5pPr>
    <a:lvl6pPr marL="9217152" algn="l" defTabSz="3686861" rtl="0" eaLnBrk="1" latinLnBrk="0" hangingPunct="1">
      <a:defRPr sz="7258" kern="1200">
        <a:solidFill>
          <a:schemeClr val="tx1"/>
        </a:solidFill>
        <a:latin typeface="+mn-lt"/>
        <a:ea typeface="+mn-ea"/>
        <a:cs typeface="+mn-cs"/>
      </a:defRPr>
    </a:lvl6pPr>
    <a:lvl7pPr marL="11060582" algn="l" defTabSz="3686861" rtl="0" eaLnBrk="1" latinLnBrk="0" hangingPunct="1">
      <a:defRPr sz="7258" kern="1200">
        <a:solidFill>
          <a:schemeClr val="tx1"/>
        </a:solidFill>
        <a:latin typeface="+mn-lt"/>
        <a:ea typeface="+mn-ea"/>
        <a:cs typeface="+mn-cs"/>
      </a:defRPr>
    </a:lvl7pPr>
    <a:lvl8pPr marL="12904013" algn="l" defTabSz="3686861" rtl="0" eaLnBrk="1" latinLnBrk="0" hangingPunct="1">
      <a:defRPr sz="7258" kern="1200">
        <a:solidFill>
          <a:schemeClr val="tx1"/>
        </a:solidFill>
        <a:latin typeface="+mn-lt"/>
        <a:ea typeface="+mn-ea"/>
        <a:cs typeface="+mn-cs"/>
      </a:defRPr>
    </a:lvl8pPr>
    <a:lvl9pPr marL="14747443" algn="l" defTabSz="3686861" rtl="0" eaLnBrk="1" latinLnBrk="0" hangingPunct="1">
      <a:defRPr sz="7258" kern="1200">
        <a:solidFill>
          <a:schemeClr val="tx1"/>
        </a:solidFill>
        <a:latin typeface="+mn-lt"/>
        <a:ea typeface="+mn-ea"/>
        <a:cs typeface="+mn-cs"/>
      </a:defRPr>
    </a:lvl9pPr>
  </p:defaultTextStyle>
  <p:extLst>
    <p:ext uri="{521415D9-36F7-43E2-AB2F-B90AF26B5E84}">
      <p14:sectionLst xmlns="" xmlns:p14="http://schemas.microsoft.com/office/powerpoint/2010/main">
        <p14:section name="مقطع بدون عنوان" id="{F2669459-31D4-4B97-87E7-4B71B5B7D8DC}">
          <p14:sldIdLst>
            <p14:sldId id="256"/>
          </p14:sldIdLst>
        </p14:section>
      </p14:sectionLst>
    </p:ext>
    <p:ext uri="{EFAFB233-063F-42B5-8137-9DF3F51BA10A}">
      <p15:sldGuideLst xmlns="" xmlns:p15="http://schemas.microsoft.com/office/powerpoint/2012/main">
        <p15:guide id="1" orient="horz" pos="10320">
          <p15:clr>
            <a:srgbClr val="A4A3A4"/>
          </p15:clr>
        </p15:guide>
        <p15:guide id="2" pos="13824">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990000"/>
    <a:srgbClr val="663300"/>
    <a:srgbClr val="0000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9034" autoAdjust="0"/>
    <p:restoredTop sz="96619" autoAdjust="0"/>
  </p:normalViewPr>
  <p:slideViewPr>
    <p:cSldViewPr snapToGrid="0">
      <p:cViewPr>
        <p:scale>
          <a:sx n="30" d="100"/>
          <a:sy n="30" d="100"/>
        </p:scale>
        <p:origin x="1234" y="3931"/>
      </p:cViewPr>
      <p:guideLst>
        <p:guide orient="horz" pos="10320"/>
        <p:guide pos="13824"/>
      </p:guideLst>
    </p:cSldViewPr>
  </p:slideViewPr>
  <p:notesTextViewPr>
    <p:cViewPr>
      <p:scale>
        <a:sx n="1" d="1"/>
        <a:sy n="1" d="1"/>
      </p:scale>
      <p:origin x="0" y="0"/>
    </p:cViewPr>
  </p:notesTextViewPr>
  <p:sorterViewPr>
    <p:cViewPr>
      <p:scale>
        <a:sx n="100" d="100"/>
        <a:sy n="100" d="100"/>
      </p:scale>
      <p:origin x="0" y="2376"/>
    </p:cViewPr>
  </p:sorterViewPr>
  <p:notesViewPr>
    <p:cSldViewPr snapToGrid="0" showGuides="1">
      <p:cViewPr varScale="1">
        <p:scale>
          <a:sx n="65" d="100"/>
          <a:sy n="65" d="100"/>
        </p:scale>
        <p:origin x="2796" y="60"/>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handoutMaster" Target="handoutMasters/handout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chart1.xml><?xml version="1.0" encoding="utf-8"?>
<c:chartSpace xmlns:c="http://schemas.openxmlformats.org/drawingml/2006/chart" xmlns:a="http://schemas.openxmlformats.org/drawingml/2006/main" xmlns:r="http://schemas.openxmlformats.org/officeDocument/2006/relationships">
  <c:lang val="ar-SA"/>
  <c:chart>
    <c:plotArea>
      <c:layout/>
      <c:barChart>
        <c:barDir val="col"/>
        <c:grouping val="clustered"/>
        <c:ser>
          <c:idx val="0"/>
          <c:order val="0"/>
          <c:tx>
            <c:strRef>
              <c:f>ورقة1!$B$1</c:f>
              <c:strCache>
                <c:ptCount val="1"/>
                <c:pt idx="0">
                  <c:v>To</c:v>
                </c:pt>
              </c:strCache>
            </c:strRef>
          </c:tx>
          <c:cat>
            <c:strRef>
              <c:f>ورقة1!$A$2:$A$6</c:f>
              <c:strCache>
                <c:ptCount val="5"/>
                <c:pt idx="0">
                  <c:v>polycystic ovary syndrome</c:v>
                </c:pt>
                <c:pt idx="1">
                  <c:v>Idiopathic hyperandrogenemia  </c:v>
                </c:pt>
                <c:pt idx="2">
                  <c:v>Idiopathic hirsutism</c:v>
                </c:pt>
                <c:pt idx="3">
                  <c:v>Adrenal hyperplasia</c:v>
                </c:pt>
                <c:pt idx="4">
                  <c:v>Androgen-secreting tumors </c:v>
                </c:pt>
              </c:strCache>
            </c:strRef>
          </c:cat>
          <c:val>
            <c:numRef>
              <c:f>ورقة1!$B$2:$B$6</c:f>
              <c:numCache>
                <c:formatCode>0%</c:formatCode>
                <c:ptCount val="5"/>
                <c:pt idx="0">
                  <c:v>0.82</c:v>
                </c:pt>
                <c:pt idx="1">
                  <c:v>0.15</c:v>
                </c:pt>
                <c:pt idx="2">
                  <c:v>7.0000000000000007E-2</c:v>
                </c:pt>
                <c:pt idx="3">
                  <c:v>0.04</c:v>
                </c:pt>
                <c:pt idx="4" formatCode="0.00%">
                  <c:v>2E-3</c:v>
                </c:pt>
              </c:numCache>
            </c:numRef>
          </c:val>
        </c:ser>
        <c:ser>
          <c:idx val="1"/>
          <c:order val="1"/>
          <c:tx>
            <c:strRef>
              <c:f>ورقة1!$C$1</c:f>
              <c:strCache>
                <c:ptCount val="1"/>
                <c:pt idx="0">
                  <c:v>From</c:v>
                </c:pt>
              </c:strCache>
            </c:strRef>
          </c:tx>
          <c:cat>
            <c:strRef>
              <c:f>ورقة1!$A$2:$A$6</c:f>
              <c:strCache>
                <c:ptCount val="5"/>
                <c:pt idx="0">
                  <c:v>polycystic ovary syndrome</c:v>
                </c:pt>
                <c:pt idx="1">
                  <c:v>Idiopathic hyperandrogenemia  </c:v>
                </c:pt>
                <c:pt idx="2">
                  <c:v>Idiopathic hirsutism</c:v>
                </c:pt>
                <c:pt idx="3">
                  <c:v>Adrenal hyperplasia</c:v>
                </c:pt>
                <c:pt idx="4">
                  <c:v>Androgen-secreting tumors </c:v>
                </c:pt>
              </c:strCache>
            </c:strRef>
          </c:cat>
          <c:val>
            <c:numRef>
              <c:f>ورقة1!$C$2:$C$6</c:f>
              <c:numCache>
                <c:formatCode>0%</c:formatCode>
                <c:ptCount val="5"/>
                <c:pt idx="0">
                  <c:v>0.72</c:v>
                </c:pt>
                <c:pt idx="1">
                  <c:v>0.06</c:v>
                </c:pt>
                <c:pt idx="2">
                  <c:v>0.04</c:v>
                </c:pt>
                <c:pt idx="3">
                  <c:v>0.02</c:v>
                </c:pt>
                <c:pt idx="4" formatCode="0.00%">
                  <c:v>5.0000000000000001E-3</c:v>
                </c:pt>
              </c:numCache>
            </c:numRef>
          </c:val>
        </c:ser>
        <c:axId val="63477632"/>
        <c:axId val="63479168"/>
      </c:barChart>
      <c:catAx>
        <c:axId val="63477632"/>
        <c:scaling>
          <c:orientation val="minMax"/>
        </c:scaling>
        <c:axPos val="b"/>
        <c:tickLblPos val="nextTo"/>
        <c:spPr>
          <a:noFill/>
        </c:spPr>
        <c:crossAx val="63479168"/>
        <c:crosses val="autoZero"/>
        <c:auto val="1"/>
        <c:lblAlgn val="ctr"/>
        <c:lblOffset val="100"/>
      </c:catAx>
      <c:valAx>
        <c:axId val="63479168"/>
        <c:scaling>
          <c:orientation val="minMax"/>
        </c:scaling>
        <c:axPos val="l"/>
        <c:majorGridlines/>
        <c:numFmt formatCode="0%" sourceLinked="1"/>
        <c:tickLblPos val="nextTo"/>
        <c:crossAx val="63477632"/>
        <c:crosses val="autoZero"/>
        <c:crossBetween val="between"/>
      </c:valAx>
      <c:spPr>
        <a:solidFill>
          <a:schemeClr val="bg1"/>
        </a:solidFill>
      </c:spPr>
    </c:plotArea>
    <c:legend>
      <c:legendPos val="r"/>
      <c:legendEntry>
        <c:idx val="1"/>
        <c:txPr>
          <a:bodyPr/>
          <a:lstStyle/>
          <a:p>
            <a:pPr>
              <a:defRPr sz="1800"/>
            </a:pPr>
            <a:endParaRPr lang="ar-SA"/>
          </a:p>
        </c:txPr>
      </c:legendEntry>
      <c:layout>
        <c:manualLayout>
          <c:xMode val="edge"/>
          <c:yMode val="edge"/>
          <c:x val="0.83881081384820599"/>
          <c:y val="0.43825875082812449"/>
          <c:w val="6.7128282118952914E-2"/>
          <c:h val="6.1470163190447451E-2"/>
        </c:manualLayout>
      </c:layout>
    </c:legend>
    <c:plotVisOnly val="1"/>
  </c:chart>
  <c:spPr>
    <a:noFill/>
  </c:spPr>
  <c:txPr>
    <a:bodyPr/>
    <a:lstStyle/>
    <a:p>
      <a:pPr>
        <a:defRPr sz="1800"/>
      </a:pPr>
      <a:endParaRPr lang="ar-SA"/>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ar-SA"/>
  <c:chart>
    <c:plotArea>
      <c:layout>
        <c:manualLayout>
          <c:layoutTarget val="inner"/>
          <c:xMode val="edge"/>
          <c:yMode val="edge"/>
          <c:x val="5.7473969619304385E-2"/>
          <c:y val="9.4557622128154748E-3"/>
          <c:w val="0.87210680116455663"/>
          <c:h val="0.96920831714364386"/>
        </c:manualLayout>
      </c:layout>
      <c:barChart>
        <c:barDir val="col"/>
        <c:grouping val="clustered"/>
        <c:ser>
          <c:idx val="0"/>
          <c:order val="0"/>
          <c:tx>
            <c:strRef>
              <c:f>ورقة1!$B$1</c:f>
              <c:strCache>
                <c:ptCount val="1"/>
                <c:pt idx="0">
                  <c:v>Percent</c:v>
                </c:pt>
              </c:strCache>
            </c:strRef>
          </c:tx>
          <c:cat>
            <c:strRef>
              <c:f>ورقة1!$A$2:$A$6</c:f>
              <c:strCache>
                <c:ptCount val="5"/>
                <c:pt idx="0">
                  <c:v>21-25 year</c:v>
                </c:pt>
                <c:pt idx="1">
                  <c:v>16-20 year</c:v>
                </c:pt>
                <c:pt idx="2">
                  <c:v>26-30 year</c:v>
                </c:pt>
                <c:pt idx="3">
                  <c:v>31-35 year</c:v>
                </c:pt>
                <c:pt idx="4">
                  <c:v>36-40 year</c:v>
                </c:pt>
              </c:strCache>
            </c:strRef>
          </c:cat>
          <c:val>
            <c:numRef>
              <c:f>ورقة1!$B$2:$B$6</c:f>
              <c:numCache>
                <c:formatCode>0%</c:formatCode>
                <c:ptCount val="5"/>
                <c:pt idx="0">
                  <c:v>0.4100000000000002</c:v>
                </c:pt>
                <c:pt idx="1">
                  <c:v>0.32000000000000023</c:v>
                </c:pt>
                <c:pt idx="2">
                  <c:v>0.2</c:v>
                </c:pt>
                <c:pt idx="3">
                  <c:v>4.0000000000000022E-2</c:v>
                </c:pt>
                <c:pt idx="4">
                  <c:v>2.0000000000000011E-2</c:v>
                </c:pt>
              </c:numCache>
            </c:numRef>
          </c:val>
        </c:ser>
        <c:ser>
          <c:idx val="1"/>
          <c:order val="1"/>
          <c:tx>
            <c:strRef>
              <c:f>ورقة1!$C$1</c:f>
              <c:strCache>
                <c:ptCount val="1"/>
                <c:pt idx="0">
                  <c:v> Causes</c:v>
                </c:pt>
              </c:strCache>
            </c:strRef>
          </c:tx>
          <c:cat>
            <c:strRef>
              <c:f>ورقة1!$A$2:$A$6</c:f>
              <c:strCache>
                <c:ptCount val="5"/>
                <c:pt idx="0">
                  <c:v>21-25 year</c:v>
                </c:pt>
                <c:pt idx="1">
                  <c:v>16-20 year</c:v>
                </c:pt>
                <c:pt idx="2">
                  <c:v>26-30 year</c:v>
                </c:pt>
                <c:pt idx="3">
                  <c:v>31-35 year</c:v>
                </c:pt>
                <c:pt idx="4">
                  <c:v>36-40 year</c:v>
                </c:pt>
              </c:strCache>
            </c:strRef>
          </c:cat>
          <c:val>
            <c:numRef>
              <c:f>ورقة1!$C$2:$C$6</c:f>
              <c:numCache>
                <c:formatCode>General</c:formatCode>
                <c:ptCount val="5"/>
                <c:pt idx="0">
                  <c:v>0</c:v>
                </c:pt>
                <c:pt idx="1">
                  <c:v>0</c:v>
                </c:pt>
                <c:pt idx="2">
                  <c:v>0</c:v>
                </c:pt>
                <c:pt idx="3">
                  <c:v>0</c:v>
                </c:pt>
              </c:numCache>
            </c:numRef>
          </c:val>
        </c:ser>
        <c:ser>
          <c:idx val="2"/>
          <c:order val="2"/>
          <c:tx>
            <c:strRef>
              <c:f>ورقة1!$D$1</c:f>
              <c:strCache>
                <c:ptCount val="1"/>
                <c:pt idx="0">
                  <c:v>Percent2</c:v>
                </c:pt>
              </c:strCache>
            </c:strRef>
          </c:tx>
          <c:cat>
            <c:strRef>
              <c:f>ورقة1!$A$2:$A$6</c:f>
              <c:strCache>
                <c:ptCount val="5"/>
                <c:pt idx="0">
                  <c:v>21-25 year</c:v>
                </c:pt>
                <c:pt idx="1">
                  <c:v>16-20 year</c:v>
                </c:pt>
                <c:pt idx="2">
                  <c:v>26-30 year</c:v>
                </c:pt>
                <c:pt idx="3">
                  <c:v>31-35 year</c:v>
                </c:pt>
                <c:pt idx="4">
                  <c:v>36-40 year</c:v>
                </c:pt>
              </c:strCache>
            </c:strRef>
          </c:cat>
          <c:val>
            <c:numRef>
              <c:f>ورقة1!$D$2:$D$6</c:f>
              <c:numCache>
                <c:formatCode>0%</c:formatCode>
                <c:ptCount val="5"/>
                <c:pt idx="0">
                  <c:v>0.8</c:v>
                </c:pt>
                <c:pt idx="1">
                  <c:v>0.11</c:v>
                </c:pt>
                <c:pt idx="2">
                  <c:v>6.0000000000000032E-2</c:v>
                </c:pt>
                <c:pt idx="3">
                  <c:v>3.0000000000000002E-2</c:v>
                </c:pt>
              </c:numCache>
            </c:numRef>
          </c:val>
        </c:ser>
        <c:axId val="69284224"/>
        <c:axId val="69285760"/>
      </c:barChart>
      <c:catAx>
        <c:axId val="69284224"/>
        <c:scaling>
          <c:orientation val="minMax"/>
        </c:scaling>
        <c:axPos val="b"/>
        <c:tickLblPos val="nextTo"/>
        <c:crossAx val="69285760"/>
        <c:crosses val="autoZero"/>
        <c:auto val="1"/>
        <c:lblAlgn val="ctr"/>
        <c:lblOffset val="100"/>
      </c:catAx>
      <c:valAx>
        <c:axId val="69285760"/>
        <c:scaling>
          <c:orientation val="minMax"/>
        </c:scaling>
        <c:axPos val="l"/>
        <c:majorGridlines>
          <c:spPr>
            <a:ln w="9525" cap="flat" cmpd="sng" algn="ctr">
              <a:solidFill>
                <a:schemeClr val="accent1">
                  <a:shade val="95000"/>
                  <a:satMod val="105000"/>
                </a:schemeClr>
              </a:solidFill>
              <a:prstDash val="solid"/>
            </a:ln>
            <a:effectLst/>
          </c:spPr>
        </c:majorGridlines>
        <c:numFmt formatCode="0%" sourceLinked="1"/>
        <c:tickLblPos val="nextTo"/>
        <c:txPr>
          <a:bodyPr/>
          <a:lstStyle/>
          <a:p>
            <a:pPr>
              <a:defRPr sz="1800"/>
            </a:pPr>
            <a:endParaRPr lang="ar-SA"/>
          </a:p>
        </c:txPr>
        <c:crossAx val="69284224"/>
        <c:crosses val="autoZero"/>
        <c:crossBetween val="between"/>
      </c:valAx>
      <c:spPr>
        <a:solidFill>
          <a:schemeClr val="lt1"/>
        </a:solidFill>
        <a:ln w="25400" cap="flat" cmpd="sng" algn="ctr">
          <a:solidFill>
            <a:schemeClr val="accent1"/>
          </a:solidFill>
          <a:prstDash val="solid"/>
        </a:ln>
        <a:effectLst/>
      </c:spPr>
    </c:plotArea>
    <c:legend>
      <c:legendPos val="r"/>
      <c:legendEntry>
        <c:idx val="0"/>
        <c:txPr>
          <a:bodyPr/>
          <a:lstStyle/>
          <a:p>
            <a:pPr>
              <a:defRPr sz="1600"/>
            </a:pPr>
            <a:endParaRPr lang="ar-SA"/>
          </a:p>
        </c:txPr>
      </c:legendEntry>
      <c:legendEntry>
        <c:idx val="1"/>
        <c:txPr>
          <a:bodyPr/>
          <a:lstStyle/>
          <a:p>
            <a:pPr>
              <a:defRPr sz="1600"/>
            </a:pPr>
            <a:endParaRPr lang="ar-SA"/>
          </a:p>
        </c:txPr>
      </c:legendEntry>
      <c:legendEntry>
        <c:idx val="2"/>
        <c:txPr>
          <a:bodyPr/>
          <a:lstStyle/>
          <a:p>
            <a:pPr>
              <a:defRPr sz="1600"/>
            </a:pPr>
            <a:endParaRPr lang="ar-SA"/>
          </a:p>
        </c:txPr>
      </c:legendEntry>
      <c:layout>
        <c:manualLayout>
          <c:xMode val="edge"/>
          <c:yMode val="edge"/>
          <c:x val="0.8359158565791085"/>
          <c:y val="0.45571111218707067"/>
          <c:w val="9.3080309358132191E-2"/>
          <c:h val="6.4730815704175382E-2"/>
        </c:manualLayout>
      </c:layout>
    </c:legend>
    <c:plotVisOnly val="1"/>
  </c:chart>
  <c:spPr>
    <a:solidFill>
      <a:schemeClr val="accent6">
        <a:lumMod val="20000"/>
        <a:lumOff val="80000"/>
      </a:schemeClr>
    </a:solidFill>
    <a:ln w="25400" cap="flat" cmpd="sng" algn="ctr">
      <a:solidFill>
        <a:schemeClr val="accent2"/>
      </a:solidFill>
      <a:prstDash val="solid"/>
    </a:ln>
    <a:effectLst/>
  </c:spPr>
  <c:txPr>
    <a:bodyPr/>
    <a:lstStyle/>
    <a:p>
      <a:pPr>
        <a:defRPr>
          <a:solidFill>
            <a:schemeClr val="dk1"/>
          </a:solidFill>
          <a:latin typeface="+mn-lt"/>
          <a:ea typeface="+mn-ea"/>
          <a:cs typeface="+mn-cs"/>
        </a:defRPr>
      </a:pPr>
      <a:endParaRPr lang="ar-SA"/>
    </a:p>
  </c:txPr>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1C0B079-A316-4C9B-B165-DF9EA8325D2C}" type="datetimeFigureOut">
              <a:rPr lang="en-US" smtClean="0"/>
              <a:pPr/>
              <a:t>1/7/2019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BA0EAE6-B4B6-49B7-9049-B371250BE0F4}" type="slidenum">
              <a:rPr lang="en-US" smtClean="0"/>
              <a:pPr/>
              <a:t>‹#›</a:t>
            </a:fld>
            <a:endParaRPr lang="en-US"/>
          </a:p>
        </p:txBody>
      </p:sp>
    </p:spTree>
    <p:extLst>
      <p:ext uri="{BB962C8B-B14F-4D97-AF65-F5344CB8AC3E}">
        <p14:creationId xmlns="" xmlns:p14="http://schemas.microsoft.com/office/powerpoint/2010/main" val="14724663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F28AB8-57D1-494F-9851-055AD867E790}" type="datetimeFigureOut">
              <a:rPr lang="en-US" smtClean="0"/>
              <a:pPr/>
              <a:t>1/7/2019</a:t>
            </a:fld>
            <a:endParaRPr lang="en-US"/>
          </a:p>
        </p:txBody>
      </p:sp>
      <p:sp>
        <p:nvSpPr>
          <p:cNvPr id="4" name="Slide Image Placeholder 3"/>
          <p:cNvSpPr>
            <a:spLocks noGrp="1" noRot="1" noChangeAspect="1"/>
          </p:cNvSpPr>
          <p:nvPr>
            <p:ph type="sldImg" idx="2"/>
          </p:nvPr>
        </p:nvSpPr>
        <p:spPr>
          <a:xfrm>
            <a:off x="1362075" y="1143000"/>
            <a:ext cx="413385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7C7F044-5458-4B2E-BFA0-52AAA1C529D4}" type="slidenum">
              <a:rPr lang="en-US" smtClean="0"/>
              <a:pPr/>
              <a:t>‹#›</a:t>
            </a:fld>
            <a:endParaRPr lang="en-US"/>
          </a:p>
        </p:txBody>
      </p:sp>
    </p:spTree>
    <p:extLst>
      <p:ext uri="{BB962C8B-B14F-4D97-AF65-F5344CB8AC3E}">
        <p14:creationId xmlns="" xmlns:p14="http://schemas.microsoft.com/office/powerpoint/2010/main" val="16248086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oster">
    <p:spTree>
      <p:nvGrpSpPr>
        <p:cNvPr id="1" name=""/>
        <p:cNvGrpSpPr/>
        <p:nvPr/>
      </p:nvGrpSpPr>
      <p:grpSpPr>
        <a:xfrm>
          <a:off x="0" y="0"/>
          <a:ext cx="0" cy="0"/>
          <a:chOff x="0" y="0"/>
          <a:chExt cx="0" cy="0"/>
        </a:xfrm>
      </p:grpSpPr>
      <p:sp>
        <p:nvSpPr>
          <p:cNvPr id="2" name="Title 1"/>
          <p:cNvSpPr>
            <a:spLocks noGrp="1"/>
          </p:cNvSpPr>
          <p:nvPr>
            <p:ph type="title"/>
          </p:nvPr>
        </p:nvSpPr>
        <p:spPr>
          <a:xfrm>
            <a:off x="6400800" y="985966"/>
            <a:ext cx="31089600" cy="2502777"/>
          </a:xfrm>
        </p:spPr>
        <p:txBody>
          <a:bodyPr/>
          <a:lstStyle/>
          <a:p>
            <a:r>
              <a:rPr lang="ar-SA" smtClean="0"/>
              <a:t>انقر لتحرير نمط العنوان الرئيسي</a:t>
            </a:r>
            <a:endParaRPr lang="en-US"/>
          </a:p>
        </p:txBody>
      </p:sp>
      <p:sp>
        <p:nvSpPr>
          <p:cNvPr id="31" name="Text Placeholder 6"/>
          <p:cNvSpPr>
            <a:spLocks noGrp="1"/>
          </p:cNvSpPr>
          <p:nvPr>
            <p:ph type="body" sz="quarter" idx="36"/>
          </p:nvPr>
        </p:nvSpPr>
        <p:spPr bwMode="auto">
          <a:xfrm>
            <a:off x="6400800" y="3571816"/>
            <a:ext cx="31089600" cy="827110"/>
          </a:xfrm>
        </p:spPr>
        <p:txBody>
          <a:bodyPr>
            <a:noAutofit/>
          </a:bodyPr>
          <a:lstStyle>
            <a:lvl1pPr marL="0" indent="0">
              <a:spcBef>
                <a:spcPts val="0"/>
              </a:spcBef>
              <a:buNone/>
              <a:defRPr sz="2400">
                <a:solidFill>
                  <a:schemeClr val="bg1"/>
                </a:solidFill>
              </a:defRPr>
            </a:lvl1pPr>
            <a:lvl2pPr marL="0" indent="0">
              <a:spcBef>
                <a:spcPts val="0"/>
              </a:spcBef>
              <a:buNone/>
              <a:defRPr sz="2400">
                <a:solidFill>
                  <a:schemeClr val="bg1"/>
                </a:solidFill>
              </a:defRPr>
            </a:lvl2pPr>
            <a:lvl3pPr marL="0" indent="0">
              <a:spcBef>
                <a:spcPts val="0"/>
              </a:spcBef>
              <a:buNone/>
              <a:defRPr sz="2400">
                <a:solidFill>
                  <a:schemeClr val="bg1"/>
                </a:solidFill>
              </a:defRPr>
            </a:lvl3pPr>
            <a:lvl4pPr marL="0" indent="0">
              <a:spcBef>
                <a:spcPts val="0"/>
              </a:spcBef>
              <a:buNone/>
              <a:defRPr sz="2400">
                <a:solidFill>
                  <a:schemeClr val="bg1"/>
                </a:solidFill>
              </a:defRPr>
            </a:lvl4pPr>
            <a:lvl5pPr marL="0" indent="0">
              <a:spcBef>
                <a:spcPts val="0"/>
              </a:spcBef>
              <a:buNone/>
              <a:defRPr sz="2400">
                <a:solidFill>
                  <a:schemeClr val="bg1"/>
                </a:solidFill>
              </a:defRPr>
            </a:lvl5pPr>
            <a:lvl6pPr marL="0" indent="0">
              <a:spcBef>
                <a:spcPts val="0"/>
              </a:spcBef>
              <a:buNone/>
              <a:defRPr sz="2400">
                <a:solidFill>
                  <a:schemeClr val="bg1"/>
                </a:solidFill>
              </a:defRPr>
            </a:lvl6pPr>
            <a:lvl7pPr marL="0" indent="0">
              <a:spcBef>
                <a:spcPts val="0"/>
              </a:spcBef>
              <a:buNone/>
              <a:defRPr sz="2400">
                <a:solidFill>
                  <a:schemeClr val="bg1"/>
                </a:solidFill>
              </a:defRPr>
            </a:lvl7pPr>
            <a:lvl8pPr marL="0" indent="0">
              <a:spcBef>
                <a:spcPts val="0"/>
              </a:spcBef>
              <a:buNone/>
              <a:defRPr sz="2400">
                <a:solidFill>
                  <a:schemeClr val="bg1"/>
                </a:solidFill>
              </a:defRPr>
            </a:lvl8pPr>
            <a:lvl9pPr marL="0" indent="0">
              <a:spcBef>
                <a:spcPts val="0"/>
              </a:spcBef>
              <a:buNone/>
              <a:defRPr sz="2400">
                <a:solidFill>
                  <a:schemeClr val="bg1"/>
                </a:solidFill>
              </a:defRPr>
            </a:lvl9pPr>
          </a:lstStyle>
          <a:p>
            <a:pPr lvl="0"/>
            <a:r>
              <a:rPr lang="ar-SA" smtClean="0"/>
              <a:t>انقر لتحرير أنماط النص الرئيسي</a:t>
            </a:r>
          </a:p>
        </p:txBody>
      </p:sp>
      <p:sp>
        <p:nvSpPr>
          <p:cNvPr id="3" name="Date Placeholder 2"/>
          <p:cNvSpPr>
            <a:spLocks noGrp="1"/>
          </p:cNvSpPr>
          <p:nvPr>
            <p:ph type="dt" sz="half" idx="10"/>
          </p:nvPr>
        </p:nvSpPr>
        <p:spPr/>
        <p:txBody>
          <a:bodyPr/>
          <a:lstStyle/>
          <a:p>
            <a:fld id="{ECAA57DF-1C19-4726-AB84-014692BAD8F5}" type="datetimeFigureOut">
              <a:rPr lang="en-US" smtClean="0"/>
              <a:pPr/>
              <a:t>1/7/2019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1B4C631-C489-4C11-812F-2172FBEAE82B}" type="slidenum">
              <a:rPr lang="en-US" smtClean="0"/>
              <a:pPr/>
              <a:t>‹#›</a:t>
            </a:fld>
            <a:endParaRPr lang="en-US"/>
          </a:p>
        </p:txBody>
      </p:sp>
      <p:sp>
        <p:nvSpPr>
          <p:cNvPr id="7" name="Text Placeholder 6"/>
          <p:cNvSpPr>
            <a:spLocks noGrp="1"/>
          </p:cNvSpPr>
          <p:nvPr>
            <p:ph type="body" sz="quarter" idx="13" hasCustomPrompt="1"/>
          </p:nvPr>
        </p:nvSpPr>
        <p:spPr>
          <a:xfrm>
            <a:off x="1143000" y="5824784"/>
            <a:ext cx="12801600" cy="1213497"/>
          </a:xfrm>
          <a:prstGeom prst="round1Rect">
            <a:avLst/>
          </a:prstGeom>
          <a:solidFill>
            <a:schemeClr val="accent2"/>
          </a:solidFill>
        </p:spPr>
        <p:txBody>
          <a:bodyPr lIns="365760" anchor="ctr">
            <a:noAutofit/>
          </a:bodyPr>
          <a:lstStyle>
            <a:lvl1pPr marL="0" indent="0">
              <a:spcBef>
                <a:spcPts val="0"/>
              </a:spcBef>
              <a:buNone/>
              <a:defRPr sz="6000" cap="all"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smtClean="0"/>
              <a:t>Heading</a:t>
            </a:r>
            <a:endParaRPr lang="en-US" dirty="0"/>
          </a:p>
        </p:txBody>
      </p:sp>
      <p:sp>
        <p:nvSpPr>
          <p:cNvPr id="19" name="Content Placeholder 17"/>
          <p:cNvSpPr>
            <a:spLocks noGrp="1"/>
          </p:cNvSpPr>
          <p:nvPr>
            <p:ph sz="quarter" idx="24" hasCustomPrompt="1"/>
          </p:nvPr>
        </p:nvSpPr>
        <p:spPr>
          <a:xfrm>
            <a:off x="1143000" y="7038281"/>
            <a:ext cx="12801600" cy="6825919"/>
          </a:xfrm>
        </p:spPr>
        <p:txBody>
          <a:bodyPr lIns="365760" tIns="182880"/>
          <a:lstStyle>
            <a:lvl1pPr>
              <a:defRPr baseline="0"/>
            </a:lvl1pPr>
            <a:lvl5pPr>
              <a:defRPr/>
            </a:lvl5pPr>
            <a:lvl6pPr>
              <a:defRPr/>
            </a:lvl6pPr>
            <a:lvl7pPr>
              <a:defRPr/>
            </a:lvl7pPr>
            <a:lvl8pPr>
              <a:defRPr/>
            </a:lvl8pPr>
            <a:lvl9pPr>
              <a:defRPr/>
            </a:lvl9pPr>
          </a:lstStyle>
          <a:p>
            <a:pPr lvl="0"/>
            <a:r>
              <a:rPr lang="en-US" dirty="0" smtClean="0"/>
              <a:t>Use this placeholder to add text or other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a:t>
            </a:r>
          </a:p>
          <a:p>
            <a:pPr lvl="6"/>
            <a:r>
              <a:rPr lang="en-US" dirty="0" smtClean="0"/>
              <a:t>Seven</a:t>
            </a:r>
          </a:p>
          <a:p>
            <a:pPr lvl="7"/>
            <a:r>
              <a:rPr lang="en-US" dirty="0" smtClean="0"/>
              <a:t>Eight</a:t>
            </a:r>
          </a:p>
          <a:p>
            <a:pPr lvl="8"/>
            <a:r>
              <a:rPr lang="en-US" dirty="0" smtClean="0"/>
              <a:t>Nine</a:t>
            </a:r>
            <a:endParaRPr lang="en-US" dirty="0"/>
          </a:p>
        </p:txBody>
      </p:sp>
      <p:sp>
        <p:nvSpPr>
          <p:cNvPr id="11" name="Text Placeholder 6"/>
          <p:cNvSpPr>
            <a:spLocks noGrp="1"/>
          </p:cNvSpPr>
          <p:nvPr>
            <p:ph type="body" sz="quarter" idx="17" hasCustomPrompt="1"/>
          </p:nvPr>
        </p:nvSpPr>
        <p:spPr>
          <a:xfrm>
            <a:off x="1143000" y="14962415"/>
            <a:ext cx="12801600" cy="1213497"/>
          </a:xfrm>
          <a:prstGeom prst="round1Rect">
            <a:avLst/>
          </a:prstGeom>
          <a:solidFill>
            <a:schemeClr val="accent3"/>
          </a:solidFill>
        </p:spPr>
        <p:txBody>
          <a:bodyPr lIns="365760" anchor="ctr">
            <a:noAutofit/>
          </a:bodyPr>
          <a:lstStyle>
            <a:lvl1pPr marL="0" indent="0">
              <a:spcBef>
                <a:spcPts val="0"/>
              </a:spcBef>
              <a:buNone/>
              <a:defRPr sz="6000" cap="all"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smtClean="0"/>
              <a:t>Heading</a:t>
            </a:r>
            <a:endParaRPr lang="en-US" dirty="0"/>
          </a:p>
        </p:txBody>
      </p:sp>
      <p:sp>
        <p:nvSpPr>
          <p:cNvPr id="20" name="Content Placeholder 17"/>
          <p:cNvSpPr>
            <a:spLocks noGrp="1"/>
          </p:cNvSpPr>
          <p:nvPr>
            <p:ph sz="quarter" idx="25" hasCustomPrompt="1"/>
          </p:nvPr>
        </p:nvSpPr>
        <p:spPr>
          <a:xfrm>
            <a:off x="1143000" y="16175913"/>
            <a:ext cx="12801600" cy="9045652"/>
          </a:xfrm>
        </p:spPr>
        <p:txBody>
          <a:bodyPr lIns="365760" tIns="182880"/>
          <a:lstStyle>
            <a:lvl1pPr>
              <a:defRPr baseline="0"/>
            </a:lvl1pPr>
            <a:lvl5pPr>
              <a:defRPr/>
            </a:lvl5pPr>
            <a:lvl6pPr>
              <a:defRPr/>
            </a:lvl6pPr>
            <a:lvl7pPr>
              <a:defRPr/>
            </a:lvl7pPr>
            <a:lvl8pPr>
              <a:defRPr/>
            </a:lvl8pPr>
            <a:lvl9pPr>
              <a:defRPr/>
            </a:lvl9pPr>
          </a:lstStyle>
          <a:p>
            <a:pPr lvl="0"/>
            <a:r>
              <a:rPr lang="en-US" dirty="0" smtClean="0"/>
              <a:t>Use this placeholder to add text or other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a:t>
            </a:r>
          </a:p>
          <a:p>
            <a:pPr lvl="6"/>
            <a:r>
              <a:rPr lang="en-US" dirty="0" smtClean="0"/>
              <a:t>Seven</a:t>
            </a:r>
          </a:p>
          <a:p>
            <a:pPr lvl="7"/>
            <a:r>
              <a:rPr lang="en-US" dirty="0" smtClean="0"/>
              <a:t>Eight</a:t>
            </a:r>
          </a:p>
          <a:p>
            <a:pPr lvl="8"/>
            <a:r>
              <a:rPr lang="en-US" dirty="0" smtClean="0"/>
              <a:t>Nine</a:t>
            </a:r>
            <a:endParaRPr lang="en-US" dirty="0"/>
          </a:p>
        </p:txBody>
      </p:sp>
      <p:sp>
        <p:nvSpPr>
          <p:cNvPr id="13" name="Text Placeholder 6"/>
          <p:cNvSpPr>
            <a:spLocks noGrp="1"/>
          </p:cNvSpPr>
          <p:nvPr>
            <p:ph type="body" sz="quarter" idx="19" hasCustomPrompt="1"/>
          </p:nvPr>
        </p:nvSpPr>
        <p:spPr>
          <a:xfrm>
            <a:off x="1143000" y="25710963"/>
            <a:ext cx="12801600" cy="1213497"/>
          </a:xfrm>
          <a:prstGeom prst="round1Rect">
            <a:avLst/>
          </a:prstGeom>
          <a:solidFill>
            <a:schemeClr val="accent4"/>
          </a:solidFill>
        </p:spPr>
        <p:txBody>
          <a:bodyPr lIns="365760" anchor="ctr">
            <a:noAutofit/>
          </a:bodyPr>
          <a:lstStyle>
            <a:lvl1pPr marL="0" indent="0">
              <a:spcBef>
                <a:spcPts val="0"/>
              </a:spcBef>
              <a:buNone/>
              <a:defRPr sz="6000" cap="all"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smtClean="0"/>
              <a:t>Heading</a:t>
            </a:r>
            <a:endParaRPr lang="en-US" dirty="0"/>
          </a:p>
        </p:txBody>
      </p:sp>
      <p:sp>
        <p:nvSpPr>
          <p:cNvPr id="21" name="Content Placeholder 17"/>
          <p:cNvSpPr>
            <a:spLocks noGrp="1"/>
          </p:cNvSpPr>
          <p:nvPr>
            <p:ph sz="quarter" idx="26" hasCustomPrompt="1"/>
          </p:nvPr>
        </p:nvSpPr>
        <p:spPr>
          <a:xfrm>
            <a:off x="1143000" y="26930527"/>
            <a:ext cx="12801600" cy="4550613"/>
          </a:xfrm>
        </p:spPr>
        <p:txBody>
          <a:bodyPr lIns="365760" tIns="182880"/>
          <a:lstStyle>
            <a:lvl1pPr>
              <a:defRPr baseline="0"/>
            </a:lvl1pPr>
            <a:lvl5pPr>
              <a:defRPr/>
            </a:lvl5pPr>
            <a:lvl6pPr>
              <a:defRPr/>
            </a:lvl6pPr>
            <a:lvl7pPr>
              <a:defRPr/>
            </a:lvl7pPr>
            <a:lvl8pPr>
              <a:defRPr/>
            </a:lvl8pPr>
            <a:lvl9pPr>
              <a:defRPr/>
            </a:lvl9pPr>
          </a:lstStyle>
          <a:p>
            <a:pPr lvl="0"/>
            <a:r>
              <a:rPr lang="en-US" dirty="0" smtClean="0"/>
              <a:t>Use this placeholder to add text or other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a:t>
            </a:r>
          </a:p>
          <a:p>
            <a:pPr lvl="6"/>
            <a:r>
              <a:rPr lang="en-US" dirty="0" smtClean="0"/>
              <a:t>Seven</a:t>
            </a:r>
          </a:p>
          <a:p>
            <a:pPr lvl="7"/>
            <a:r>
              <a:rPr lang="en-US" dirty="0" smtClean="0"/>
              <a:t>Eight</a:t>
            </a:r>
          </a:p>
          <a:p>
            <a:pPr lvl="8"/>
            <a:r>
              <a:rPr lang="en-US" dirty="0" smtClean="0"/>
              <a:t>Nine</a:t>
            </a:r>
            <a:endParaRPr lang="en-US" dirty="0"/>
          </a:p>
        </p:txBody>
      </p:sp>
      <p:sp>
        <p:nvSpPr>
          <p:cNvPr id="15" name="Text Placeholder 6"/>
          <p:cNvSpPr>
            <a:spLocks noGrp="1"/>
          </p:cNvSpPr>
          <p:nvPr>
            <p:ph type="body" sz="quarter" idx="21" hasCustomPrompt="1"/>
          </p:nvPr>
        </p:nvSpPr>
        <p:spPr>
          <a:xfrm>
            <a:off x="15544800" y="5824784"/>
            <a:ext cx="12801600" cy="1213497"/>
          </a:xfrm>
          <a:prstGeom prst="round1Rect">
            <a:avLst/>
          </a:prstGeom>
          <a:solidFill>
            <a:schemeClr val="accent5"/>
          </a:solidFill>
        </p:spPr>
        <p:txBody>
          <a:bodyPr lIns="365760" anchor="ctr">
            <a:noAutofit/>
          </a:bodyPr>
          <a:lstStyle>
            <a:lvl1pPr marL="0" indent="0">
              <a:spcBef>
                <a:spcPts val="0"/>
              </a:spcBef>
              <a:buNone/>
              <a:defRPr sz="6000" cap="all"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smtClean="0"/>
              <a:t>Heading</a:t>
            </a:r>
            <a:endParaRPr lang="en-US" dirty="0"/>
          </a:p>
        </p:txBody>
      </p:sp>
      <p:sp>
        <p:nvSpPr>
          <p:cNvPr id="22" name="Content Placeholder 17"/>
          <p:cNvSpPr>
            <a:spLocks noGrp="1"/>
          </p:cNvSpPr>
          <p:nvPr>
            <p:ph sz="quarter" idx="27" hasCustomPrompt="1"/>
          </p:nvPr>
        </p:nvSpPr>
        <p:spPr>
          <a:xfrm>
            <a:off x="15544800" y="7038281"/>
            <a:ext cx="12801600" cy="4550613"/>
          </a:xfrm>
        </p:spPr>
        <p:txBody>
          <a:bodyPr lIns="365760" tIns="182880"/>
          <a:lstStyle>
            <a:lvl1pPr>
              <a:defRPr baseline="0"/>
            </a:lvl1pPr>
            <a:lvl5pPr>
              <a:defRPr/>
            </a:lvl5pPr>
            <a:lvl6pPr>
              <a:defRPr/>
            </a:lvl6pPr>
            <a:lvl7pPr>
              <a:defRPr/>
            </a:lvl7pPr>
            <a:lvl8pPr>
              <a:defRPr/>
            </a:lvl8pPr>
            <a:lvl9pPr>
              <a:defRPr/>
            </a:lvl9pPr>
          </a:lstStyle>
          <a:p>
            <a:pPr lvl="0"/>
            <a:r>
              <a:rPr lang="en-US" dirty="0" smtClean="0"/>
              <a:t>Use this placeholder to add text or other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a:t>
            </a:r>
          </a:p>
          <a:p>
            <a:pPr lvl="6"/>
            <a:r>
              <a:rPr lang="en-US" dirty="0" smtClean="0"/>
              <a:t>Seven</a:t>
            </a:r>
          </a:p>
          <a:p>
            <a:pPr lvl="7"/>
            <a:r>
              <a:rPr lang="en-US" dirty="0" smtClean="0"/>
              <a:t>Eight</a:t>
            </a:r>
          </a:p>
          <a:p>
            <a:pPr lvl="8"/>
            <a:r>
              <a:rPr lang="en-US" dirty="0" smtClean="0"/>
              <a:t>Nine</a:t>
            </a:r>
            <a:endParaRPr lang="en-US" dirty="0"/>
          </a:p>
        </p:txBody>
      </p:sp>
      <p:sp>
        <p:nvSpPr>
          <p:cNvPr id="18" name="Content Placeholder 17"/>
          <p:cNvSpPr>
            <a:spLocks noGrp="1"/>
          </p:cNvSpPr>
          <p:nvPr>
            <p:ph sz="quarter" idx="23" hasCustomPrompt="1"/>
          </p:nvPr>
        </p:nvSpPr>
        <p:spPr>
          <a:xfrm>
            <a:off x="15544800" y="11892269"/>
            <a:ext cx="12801600" cy="6143327"/>
          </a:xfrm>
        </p:spPr>
        <p:txBody>
          <a:bodyPr lIns="365760" tIns="182880"/>
          <a:lstStyle>
            <a:lvl1pPr>
              <a:defRPr baseline="0"/>
            </a:lvl1pPr>
            <a:lvl5pPr>
              <a:defRPr/>
            </a:lvl5pPr>
            <a:lvl6pPr>
              <a:defRPr/>
            </a:lvl6pPr>
            <a:lvl7pPr>
              <a:defRPr/>
            </a:lvl7pPr>
            <a:lvl8pPr>
              <a:defRPr/>
            </a:lvl8pPr>
            <a:lvl9pPr>
              <a:defRPr/>
            </a:lvl9pPr>
          </a:lstStyle>
          <a:p>
            <a:pPr lvl="0"/>
            <a:r>
              <a:rPr lang="en-US" dirty="0" smtClean="0"/>
              <a:t>Use this placeholder to add text or other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a:t>
            </a:r>
          </a:p>
          <a:p>
            <a:pPr lvl="6"/>
            <a:r>
              <a:rPr lang="en-US" dirty="0" smtClean="0"/>
              <a:t>Seven</a:t>
            </a:r>
          </a:p>
          <a:p>
            <a:pPr lvl="7"/>
            <a:r>
              <a:rPr lang="en-US" dirty="0" smtClean="0"/>
              <a:t>Eight</a:t>
            </a:r>
          </a:p>
          <a:p>
            <a:pPr lvl="8"/>
            <a:r>
              <a:rPr lang="en-US" dirty="0" smtClean="0"/>
              <a:t>Nine</a:t>
            </a:r>
            <a:endParaRPr lang="en-US" dirty="0"/>
          </a:p>
        </p:txBody>
      </p:sp>
      <p:sp>
        <p:nvSpPr>
          <p:cNvPr id="23" name="Content Placeholder 17"/>
          <p:cNvSpPr>
            <a:spLocks noGrp="1"/>
          </p:cNvSpPr>
          <p:nvPr>
            <p:ph sz="quarter" idx="28" hasCustomPrompt="1"/>
          </p:nvPr>
        </p:nvSpPr>
        <p:spPr>
          <a:xfrm>
            <a:off x="15544800" y="23359813"/>
            <a:ext cx="12801600" cy="1744402"/>
          </a:xfrm>
        </p:spPr>
        <p:txBody>
          <a:bodyPr tIns="182880"/>
          <a:lstStyle>
            <a:lvl1pPr>
              <a:defRPr baseline="0"/>
            </a:lvl1pPr>
            <a:lvl5pPr>
              <a:defRPr/>
            </a:lvl5pPr>
            <a:lvl6pPr>
              <a:defRPr/>
            </a:lvl6pPr>
            <a:lvl7pPr>
              <a:defRPr/>
            </a:lvl7pPr>
            <a:lvl8pPr>
              <a:defRPr/>
            </a:lvl8pPr>
            <a:lvl9pPr>
              <a:defRPr/>
            </a:lvl9pPr>
          </a:lstStyle>
          <a:p>
            <a:pPr lvl="0"/>
            <a:r>
              <a:rPr lang="en-US" dirty="0" smtClean="0"/>
              <a:t>Use this placeholder to add text or other content</a:t>
            </a:r>
          </a:p>
          <a:p>
            <a:pPr lvl="1"/>
            <a:r>
              <a:rPr lang="en-US" dirty="0" smtClean="0"/>
              <a:t>Second level</a:t>
            </a:r>
          </a:p>
        </p:txBody>
      </p:sp>
      <p:sp>
        <p:nvSpPr>
          <p:cNvPr id="24" name="Text Placeholder 6"/>
          <p:cNvSpPr>
            <a:spLocks noGrp="1"/>
          </p:cNvSpPr>
          <p:nvPr>
            <p:ph type="body" sz="quarter" idx="29" hasCustomPrompt="1"/>
          </p:nvPr>
        </p:nvSpPr>
        <p:spPr>
          <a:xfrm>
            <a:off x="15544800" y="25710963"/>
            <a:ext cx="12801600" cy="1213497"/>
          </a:xfrm>
          <a:prstGeom prst="round1Rect">
            <a:avLst/>
          </a:prstGeom>
          <a:solidFill>
            <a:schemeClr val="accent6"/>
          </a:solidFill>
        </p:spPr>
        <p:txBody>
          <a:bodyPr lIns="365760" anchor="ctr">
            <a:noAutofit/>
          </a:bodyPr>
          <a:lstStyle>
            <a:lvl1pPr marL="0" indent="0">
              <a:spcBef>
                <a:spcPts val="0"/>
              </a:spcBef>
              <a:buNone/>
              <a:defRPr sz="6000" cap="all"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smtClean="0"/>
              <a:t>Heading</a:t>
            </a:r>
            <a:endParaRPr lang="en-US" dirty="0"/>
          </a:p>
        </p:txBody>
      </p:sp>
      <p:sp>
        <p:nvSpPr>
          <p:cNvPr id="25" name="Content Placeholder 17"/>
          <p:cNvSpPr>
            <a:spLocks noGrp="1"/>
          </p:cNvSpPr>
          <p:nvPr>
            <p:ph sz="quarter" idx="30" hasCustomPrompt="1"/>
          </p:nvPr>
        </p:nvSpPr>
        <p:spPr>
          <a:xfrm>
            <a:off x="15544800" y="26930527"/>
            <a:ext cx="12801600" cy="4550613"/>
          </a:xfrm>
        </p:spPr>
        <p:txBody>
          <a:bodyPr lIns="365760" tIns="182880"/>
          <a:lstStyle>
            <a:lvl1pPr>
              <a:defRPr baseline="0"/>
            </a:lvl1pPr>
            <a:lvl5pPr>
              <a:defRPr/>
            </a:lvl5pPr>
            <a:lvl6pPr>
              <a:defRPr/>
            </a:lvl6pPr>
            <a:lvl7pPr>
              <a:defRPr/>
            </a:lvl7pPr>
            <a:lvl8pPr>
              <a:defRPr/>
            </a:lvl8pPr>
            <a:lvl9pPr>
              <a:defRPr/>
            </a:lvl9pPr>
          </a:lstStyle>
          <a:p>
            <a:pPr lvl="0"/>
            <a:r>
              <a:rPr lang="en-US" dirty="0" smtClean="0"/>
              <a:t>Use this placeholder to add text or other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a:t>
            </a:r>
          </a:p>
          <a:p>
            <a:pPr lvl="6"/>
            <a:r>
              <a:rPr lang="en-US" dirty="0" smtClean="0"/>
              <a:t>Seven</a:t>
            </a:r>
          </a:p>
          <a:p>
            <a:pPr lvl="7"/>
            <a:r>
              <a:rPr lang="en-US" dirty="0" smtClean="0"/>
              <a:t>Eight</a:t>
            </a:r>
          </a:p>
          <a:p>
            <a:pPr lvl="8"/>
            <a:r>
              <a:rPr lang="en-US" dirty="0" smtClean="0"/>
              <a:t>Nine</a:t>
            </a:r>
            <a:endParaRPr lang="en-US" dirty="0"/>
          </a:p>
        </p:txBody>
      </p:sp>
      <p:sp>
        <p:nvSpPr>
          <p:cNvPr id="26" name="Text Placeholder 6"/>
          <p:cNvSpPr>
            <a:spLocks noGrp="1"/>
          </p:cNvSpPr>
          <p:nvPr>
            <p:ph type="body" sz="quarter" idx="31" hasCustomPrompt="1"/>
          </p:nvPr>
        </p:nvSpPr>
        <p:spPr>
          <a:xfrm>
            <a:off x="29900880" y="5824784"/>
            <a:ext cx="12801600" cy="1213497"/>
          </a:xfrm>
          <a:prstGeom prst="round1Rect">
            <a:avLst/>
          </a:prstGeom>
          <a:solidFill>
            <a:schemeClr val="accent6"/>
          </a:solidFill>
        </p:spPr>
        <p:txBody>
          <a:bodyPr lIns="365760" anchor="ctr">
            <a:noAutofit/>
          </a:bodyPr>
          <a:lstStyle>
            <a:lvl1pPr marL="0" indent="0">
              <a:spcBef>
                <a:spcPts val="0"/>
              </a:spcBef>
              <a:buNone/>
              <a:defRPr sz="6000" cap="all"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smtClean="0"/>
              <a:t>Heading</a:t>
            </a:r>
            <a:endParaRPr lang="en-US" dirty="0"/>
          </a:p>
        </p:txBody>
      </p:sp>
      <p:sp>
        <p:nvSpPr>
          <p:cNvPr id="27" name="Content Placeholder 17"/>
          <p:cNvSpPr>
            <a:spLocks noGrp="1"/>
          </p:cNvSpPr>
          <p:nvPr>
            <p:ph sz="quarter" idx="32" hasCustomPrompt="1"/>
          </p:nvPr>
        </p:nvSpPr>
        <p:spPr>
          <a:xfrm>
            <a:off x="29900880" y="7038281"/>
            <a:ext cx="12801600" cy="7280981"/>
          </a:xfrm>
        </p:spPr>
        <p:txBody>
          <a:bodyPr lIns="365760" tIns="182880"/>
          <a:lstStyle>
            <a:lvl1pPr>
              <a:defRPr baseline="0"/>
            </a:lvl1pPr>
            <a:lvl5pPr>
              <a:defRPr/>
            </a:lvl5pPr>
            <a:lvl6pPr>
              <a:defRPr/>
            </a:lvl6pPr>
            <a:lvl7pPr>
              <a:defRPr/>
            </a:lvl7pPr>
            <a:lvl8pPr>
              <a:defRPr/>
            </a:lvl8pPr>
            <a:lvl9pPr>
              <a:defRPr/>
            </a:lvl9pPr>
          </a:lstStyle>
          <a:p>
            <a:pPr lvl="0"/>
            <a:r>
              <a:rPr lang="en-US" dirty="0" smtClean="0"/>
              <a:t>Use this placeholder to add text or other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a:t>
            </a:r>
          </a:p>
          <a:p>
            <a:pPr lvl="6"/>
            <a:r>
              <a:rPr lang="en-US" dirty="0" smtClean="0"/>
              <a:t>Seven</a:t>
            </a:r>
          </a:p>
          <a:p>
            <a:pPr lvl="7"/>
            <a:r>
              <a:rPr lang="en-US" dirty="0" smtClean="0"/>
              <a:t>Eight</a:t>
            </a:r>
          </a:p>
          <a:p>
            <a:pPr lvl="8"/>
            <a:r>
              <a:rPr lang="en-US" dirty="0" smtClean="0"/>
              <a:t>Nine</a:t>
            </a:r>
            <a:endParaRPr lang="en-US" dirty="0"/>
          </a:p>
        </p:txBody>
      </p:sp>
      <p:sp>
        <p:nvSpPr>
          <p:cNvPr id="28" name="Content Placeholder 17"/>
          <p:cNvSpPr>
            <a:spLocks noGrp="1"/>
          </p:cNvSpPr>
          <p:nvPr>
            <p:ph sz="quarter" idx="33" hasCustomPrompt="1"/>
          </p:nvPr>
        </p:nvSpPr>
        <p:spPr>
          <a:xfrm>
            <a:off x="29900880" y="15763323"/>
            <a:ext cx="12801600" cy="7280981"/>
          </a:xfrm>
        </p:spPr>
        <p:txBody>
          <a:bodyPr lIns="365760" tIns="182880"/>
          <a:lstStyle>
            <a:lvl1pPr>
              <a:defRPr baseline="0"/>
            </a:lvl1pPr>
            <a:lvl5pPr>
              <a:defRPr/>
            </a:lvl5pPr>
            <a:lvl6pPr>
              <a:defRPr/>
            </a:lvl6pPr>
            <a:lvl7pPr>
              <a:defRPr/>
            </a:lvl7pPr>
            <a:lvl8pPr>
              <a:defRPr/>
            </a:lvl8pPr>
            <a:lvl9pPr>
              <a:defRPr/>
            </a:lvl9pPr>
          </a:lstStyle>
          <a:p>
            <a:pPr lvl="0"/>
            <a:r>
              <a:rPr lang="en-US" dirty="0" smtClean="0"/>
              <a:t>Use this placeholder to add text or other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a:t>
            </a:r>
          </a:p>
          <a:p>
            <a:pPr lvl="6"/>
            <a:r>
              <a:rPr lang="en-US" dirty="0" smtClean="0"/>
              <a:t>Seven</a:t>
            </a:r>
          </a:p>
          <a:p>
            <a:pPr lvl="7"/>
            <a:r>
              <a:rPr lang="en-US" dirty="0" smtClean="0"/>
              <a:t>Eight</a:t>
            </a:r>
          </a:p>
          <a:p>
            <a:pPr lvl="8"/>
            <a:r>
              <a:rPr lang="en-US" dirty="0" smtClean="0"/>
              <a:t>Nine</a:t>
            </a:r>
            <a:endParaRPr lang="en-US" dirty="0"/>
          </a:p>
        </p:txBody>
      </p:sp>
      <p:sp>
        <p:nvSpPr>
          <p:cNvPr id="29" name="Text Placeholder 6"/>
          <p:cNvSpPr>
            <a:spLocks noGrp="1"/>
          </p:cNvSpPr>
          <p:nvPr>
            <p:ph type="body" sz="quarter" idx="34" hasCustomPrompt="1"/>
          </p:nvPr>
        </p:nvSpPr>
        <p:spPr>
          <a:xfrm>
            <a:off x="29900880" y="25710963"/>
            <a:ext cx="12801600" cy="1213497"/>
          </a:xfrm>
          <a:prstGeom prst="round1Rect">
            <a:avLst/>
          </a:prstGeom>
          <a:solidFill>
            <a:schemeClr val="accent1"/>
          </a:solidFill>
        </p:spPr>
        <p:txBody>
          <a:bodyPr lIns="365760" anchor="ctr">
            <a:noAutofit/>
          </a:bodyPr>
          <a:lstStyle>
            <a:lvl1pPr marL="0" indent="0">
              <a:spcBef>
                <a:spcPts val="0"/>
              </a:spcBef>
              <a:buNone/>
              <a:defRPr sz="6000" cap="all"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smtClean="0"/>
              <a:t>Heading</a:t>
            </a:r>
            <a:endParaRPr lang="en-US" dirty="0"/>
          </a:p>
        </p:txBody>
      </p:sp>
      <p:sp>
        <p:nvSpPr>
          <p:cNvPr id="30" name="Content Placeholder 17"/>
          <p:cNvSpPr>
            <a:spLocks noGrp="1"/>
          </p:cNvSpPr>
          <p:nvPr>
            <p:ph sz="quarter" idx="35" hasCustomPrompt="1"/>
          </p:nvPr>
        </p:nvSpPr>
        <p:spPr>
          <a:xfrm>
            <a:off x="29900880" y="26930527"/>
            <a:ext cx="12801600" cy="4550613"/>
          </a:xfrm>
        </p:spPr>
        <p:txBody>
          <a:bodyPr lIns="365760" tIns="182880"/>
          <a:lstStyle>
            <a:lvl1pPr>
              <a:defRPr baseline="0"/>
            </a:lvl1pPr>
            <a:lvl5pPr>
              <a:defRPr/>
            </a:lvl5pPr>
            <a:lvl6pPr>
              <a:defRPr/>
            </a:lvl6pPr>
            <a:lvl7pPr>
              <a:defRPr/>
            </a:lvl7pPr>
            <a:lvl8pPr>
              <a:defRPr/>
            </a:lvl8pPr>
            <a:lvl9pPr>
              <a:defRPr/>
            </a:lvl9pPr>
          </a:lstStyle>
          <a:p>
            <a:pPr lvl="0"/>
            <a:r>
              <a:rPr lang="en-US" dirty="0" smtClean="0"/>
              <a:t>Use this placeholder to add text or other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a:t>
            </a:r>
          </a:p>
          <a:p>
            <a:pPr lvl="6"/>
            <a:r>
              <a:rPr lang="en-US" dirty="0" smtClean="0"/>
              <a:t>Seven</a:t>
            </a:r>
          </a:p>
          <a:p>
            <a:pPr lvl="7"/>
            <a:r>
              <a:rPr lang="en-US" dirty="0" smtClean="0"/>
              <a:t>Eight</a:t>
            </a:r>
          </a:p>
          <a:p>
            <a:pPr lvl="8"/>
            <a:r>
              <a:rPr lang="en-US" dirty="0" smtClean="0"/>
              <a:t>Nine</a:t>
            </a:r>
            <a:endParaRPr lang="en-US" dirty="0"/>
          </a:p>
        </p:txBody>
      </p:sp>
      <p:sp>
        <p:nvSpPr>
          <p:cNvPr id="32" name="Instructions"/>
          <p:cNvSpPr/>
          <p:nvPr userDrawn="1"/>
        </p:nvSpPr>
        <p:spPr>
          <a:xfrm>
            <a:off x="43891200" y="2540758"/>
            <a:ext cx="12447270" cy="3276441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74320" rIns="274320" rtlCol="0" anchor="t"/>
          <a:lstStyle/>
          <a:p>
            <a:pPr lvl="0">
              <a:spcBef>
                <a:spcPts val="1200"/>
              </a:spcBef>
            </a:pPr>
            <a:r>
              <a:rPr sz="9600" dirty="0">
                <a:solidFill>
                  <a:prstClr val="white">
                    <a:lumMod val="50000"/>
                  </a:prstClr>
                </a:solidFill>
                <a:latin typeface="Calibri Light" panose="020F0302020204030204" pitchFamily="34" charset="0"/>
                <a:cs typeface="Calibri" panose="020F0502020204030204" pitchFamily="34" charset="0"/>
              </a:rPr>
              <a:t>Printing:</a:t>
            </a:r>
          </a:p>
          <a:p>
            <a:pPr lvl="0">
              <a:spcBef>
                <a:spcPts val="1200"/>
              </a:spcBef>
            </a:pPr>
            <a:r>
              <a:rPr lang="en-US" sz="6600" dirty="0" smtClean="0">
                <a:solidFill>
                  <a:prstClr val="white">
                    <a:lumMod val="50000"/>
                  </a:prstClr>
                </a:solidFill>
                <a:latin typeface="Calibri Light" panose="020F0302020204030204" pitchFamily="34" charset="0"/>
                <a:cs typeface="Calibri" panose="020F0502020204030204" pitchFamily="34" charset="0"/>
              </a:rPr>
              <a:t>This poster is 48” wide by 36” high. It’s designed to be printed on a large-format printer.</a:t>
            </a:r>
          </a:p>
          <a:p>
            <a:pPr lvl="0">
              <a:spcBef>
                <a:spcPts val="300"/>
              </a:spcBef>
            </a:pPr>
            <a:endParaRPr sz="6000" dirty="0">
              <a:solidFill>
                <a:prstClr val="white">
                  <a:lumMod val="50000"/>
                </a:prstClr>
              </a:solidFill>
              <a:latin typeface="Calibri Light" panose="020F0302020204030204" pitchFamily="34" charset="0"/>
              <a:cs typeface="Calibri" panose="020F0502020204030204" pitchFamily="34" charset="0"/>
            </a:endParaRPr>
          </a:p>
          <a:p>
            <a:pPr lvl="0">
              <a:spcBef>
                <a:spcPts val="1200"/>
              </a:spcBef>
            </a:pPr>
            <a:r>
              <a:rPr sz="8800" dirty="0">
                <a:solidFill>
                  <a:prstClr val="white">
                    <a:lumMod val="50000"/>
                  </a:prstClr>
                </a:solidFill>
                <a:latin typeface="Calibri Light" panose="020F0302020204030204" pitchFamily="34" charset="0"/>
                <a:cs typeface="Calibri" panose="020F0502020204030204" pitchFamily="34" charset="0"/>
              </a:rPr>
              <a:t>Customizing the Content:</a:t>
            </a:r>
          </a:p>
          <a:p>
            <a:pPr lvl="0">
              <a:spcBef>
                <a:spcPts val="1200"/>
              </a:spcBef>
            </a:pPr>
            <a:r>
              <a:rPr sz="6600" dirty="0">
                <a:solidFill>
                  <a:prstClr val="white">
                    <a:lumMod val="50000"/>
                  </a:prstClr>
                </a:solidFill>
                <a:latin typeface="Calibri Light" panose="020F0302020204030204" pitchFamily="34" charset="0"/>
                <a:cs typeface="Calibri" panose="020F0502020204030204" pitchFamily="34" charset="0"/>
              </a:rPr>
              <a:t>The placeholders in this </a:t>
            </a:r>
            <a:r>
              <a:rPr lang="en-US" sz="6600" dirty="0" smtClean="0">
                <a:solidFill>
                  <a:prstClr val="white">
                    <a:lumMod val="50000"/>
                  </a:prstClr>
                </a:solidFill>
                <a:latin typeface="Calibri Light" panose="020F0302020204030204" pitchFamily="34" charset="0"/>
                <a:cs typeface="Calibri" panose="020F0502020204030204" pitchFamily="34" charset="0"/>
              </a:rPr>
              <a:t>poster </a:t>
            </a:r>
            <a:r>
              <a:rPr sz="6600" dirty="0" smtClean="0">
                <a:solidFill>
                  <a:prstClr val="white">
                    <a:lumMod val="50000"/>
                  </a:prstClr>
                </a:solidFill>
                <a:latin typeface="Calibri Light" panose="020F0302020204030204" pitchFamily="34" charset="0"/>
                <a:cs typeface="Calibri" panose="020F0502020204030204" pitchFamily="34" charset="0"/>
              </a:rPr>
              <a:t>are </a:t>
            </a:r>
            <a:r>
              <a:rPr sz="6600" dirty="0">
                <a:solidFill>
                  <a:prstClr val="white">
                    <a:lumMod val="50000"/>
                  </a:prstClr>
                </a:solidFill>
                <a:latin typeface="Calibri Light" panose="020F0302020204030204" pitchFamily="34" charset="0"/>
                <a:cs typeface="Calibri" panose="020F0502020204030204" pitchFamily="34" charset="0"/>
              </a:rPr>
              <a:t>formatted for you. </a:t>
            </a:r>
            <a:r>
              <a:rPr lang="en-US" sz="6600" dirty="0" smtClean="0">
                <a:solidFill>
                  <a:prstClr val="white">
                    <a:lumMod val="50000"/>
                  </a:prstClr>
                </a:solidFill>
                <a:latin typeface="Calibri Light" panose="020F0302020204030204" pitchFamily="34" charset="0"/>
                <a:cs typeface="Calibri" panose="020F0502020204030204" pitchFamily="34" charset="0"/>
              </a:rPr>
              <a:t>Type</a:t>
            </a:r>
            <a:r>
              <a:rPr lang="en-US" sz="6600" baseline="0" dirty="0" smtClean="0">
                <a:solidFill>
                  <a:prstClr val="white">
                    <a:lumMod val="50000"/>
                  </a:prstClr>
                </a:solidFill>
                <a:latin typeface="Calibri Light" panose="020F0302020204030204" pitchFamily="34" charset="0"/>
                <a:cs typeface="Calibri" panose="020F0502020204030204" pitchFamily="34" charset="0"/>
              </a:rPr>
              <a:t> in the placeholders </a:t>
            </a:r>
            <a:r>
              <a:rPr lang="en-US" sz="6600" dirty="0" smtClean="0">
                <a:solidFill>
                  <a:prstClr val="white">
                    <a:lumMod val="50000"/>
                  </a:prstClr>
                </a:solidFill>
                <a:latin typeface="Calibri Light" panose="020F0302020204030204" pitchFamily="34" charset="0"/>
                <a:cs typeface="Calibri" panose="020F0502020204030204" pitchFamily="34" charset="0"/>
              </a:rPr>
              <a:t>to add text, or c</a:t>
            </a:r>
            <a:r>
              <a:rPr lang="en-US" sz="6600" baseline="0" dirty="0" smtClean="0">
                <a:solidFill>
                  <a:prstClr val="white">
                    <a:lumMod val="50000"/>
                  </a:prstClr>
                </a:solidFill>
                <a:latin typeface="Calibri Light" panose="020F0302020204030204" pitchFamily="34" charset="0"/>
                <a:cs typeface="Calibri" panose="020F0502020204030204" pitchFamily="34" charset="0"/>
              </a:rPr>
              <a:t>lick an icon to add a table, chart, SmartArt graphic, picture or multimedia file.</a:t>
            </a:r>
          </a:p>
          <a:p>
            <a:pPr lvl="0">
              <a:spcBef>
                <a:spcPts val="2400"/>
              </a:spcBef>
            </a:pPr>
            <a:r>
              <a:rPr lang="en-US" sz="6600" dirty="0" smtClean="0">
                <a:solidFill>
                  <a:prstClr val="white">
                    <a:lumMod val="50000"/>
                  </a:prstClr>
                </a:solidFill>
                <a:latin typeface="Calibri Light" panose="020F0302020204030204" pitchFamily="34" charset="0"/>
                <a:cs typeface="Calibri" panose="020F0502020204030204" pitchFamily="34" charset="0"/>
              </a:rPr>
              <a:t>T</a:t>
            </a:r>
            <a:r>
              <a:rPr sz="6600" dirty="0" smtClean="0">
                <a:solidFill>
                  <a:prstClr val="white">
                    <a:lumMod val="50000"/>
                  </a:prstClr>
                </a:solidFill>
                <a:latin typeface="Calibri Light" panose="020F0302020204030204" pitchFamily="34" charset="0"/>
                <a:cs typeface="Calibri" panose="020F0502020204030204" pitchFamily="34" charset="0"/>
              </a:rPr>
              <a:t>o </a:t>
            </a:r>
            <a:r>
              <a:rPr sz="6600" dirty="0">
                <a:solidFill>
                  <a:prstClr val="white">
                    <a:lumMod val="50000"/>
                  </a:prstClr>
                </a:solidFill>
                <a:latin typeface="Calibri Light" panose="020F0302020204030204" pitchFamily="34" charset="0"/>
                <a:cs typeface="Calibri" panose="020F0502020204030204" pitchFamily="34" charset="0"/>
              </a:rPr>
              <a:t>add or remove bullet points from text, just click the Bullets button on the Home tab.</a:t>
            </a:r>
          </a:p>
          <a:p>
            <a:pPr lvl="0">
              <a:spcBef>
                <a:spcPts val="2400"/>
              </a:spcBef>
            </a:pPr>
            <a:r>
              <a:rPr sz="6600" dirty="0">
                <a:solidFill>
                  <a:prstClr val="white">
                    <a:lumMod val="50000"/>
                  </a:prstClr>
                </a:solidFill>
                <a:latin typeface="Calibri Light" panose="020F0302020204030204" pitchFamily="34" charset="0"/>
                <a:cs typeface="Calibri" panose="020F0502020204030204" pitchFamily="34" charset="0"/>
              </a:rPr>
              <a:t>If you need more placeholders for titles, </a:t>
            </a:r>
            <a:r>
              <a:rPr lang="en-US" sz="6600" dirty="0" smtClean="0">
                <a:solidFill>
                  <a:prstClr val="white">
                    <a:lumMod val="50000"/>
                  </a:prstClr>
                </a:solidFill>
                <a:latin typeface="Calibri Light" panose="020F0302020204030204" pitchFamily="34" charset="0"/>
                <a:cs typeface="Calibri" panose="020F0502020204030204" pitchFamily="34" charset="0"/>
              </a:rPr>
              <a:t>content</a:t>
            </a:r>
            <a:r>
              <a:rPr sz="6600" dirty="0" smtClean="0">
                <a:solidFill>
                  <a:prstClr val="white">
                    <a:lumMod val="50000"/>
                  </a:prstClr>
                </a:solidFill>
                <a:latin typeface="Calibri Light" panose="020F0302020204030204" pitchFamily="34" charset="0"/>
                <a:cs typeface="Calibri" panose="020F0502020204030204" pitchFamily="34" charset="0"/>
              </a:rPr>
              <a:t> </a:t>
            </a:r>
            <a:r>
              <a:rPr sz="6600" dirty="0">
                <a:solidFill>
                  <a:prstClr val="white">
                    <a:lumMod val="50000"/>
                  </a:prstClr>
                </a:solidFill>
                <a:latin typeface="Calibri Light" panose="020F0302020204030204" pitchFamily="34" charset="0"/>
                <a:cs typeface="Calibri" panose="020F0502020204030204" pitchFamily="34" charset="0"/>
              </a:rPr>
              <a:t>or body text, just make a copy of what you need and drag it into place. PowerPoint’s Smart Guides will help you align it with everything else.</a:t>
            </a:r>
          </a:p>
          <a:p>
            <a:pPr lvl="0">
              <a:spcBef>
                <a:spcPts val="2400"/>
              </a:spcBef>
            </a:pPr>
            <a:r>
              <a:rPr sz="6600" dirty="0">
                <a:solidFill>
                  <a:prstClr val="white">
                    <a:lumMod val="50000"/>
                  </a:prstClr>
                </a:solidFill>
                <a:latin typeface="Calibri Light" panose="020F0302020204030204" pitchFamily="34" charset="0"/>
                <a:cs typeface="Calibri" panose="020F0502020204030204" pitchFamily="34" charset="0"/>
              </a:rPr>
              <a:t>Want to use your own pictures instead of ours? No problem! Just </a:t>
            </a:r>
            <a:r>
              <a:rPr lang="en-US" sz="6600" dirty="0" smtClean="0">
                <a:solidFill>
                  <a:prstClr val="white">
                    <a:lumMod val="50000"/>
                  </a:prstClr>
                </a:solidFill>
                <a:latin typeface="Calibri Light" panose="020F0302020204030204" pitchFamily="34" charset="0"/>
                <a:cs typeface="Calibri" panose="020F0502020204030204" pitchFamily="34" charset="0"/>
              </a:rPr>
              <a:t>right-</a:t>
            </a:r>
            <a:r>
              <a:rPr sz="6600" dirty="0" smtClean="0">
                <a:solidFill>
                  <a:prstClr val="white">
                    <a:lumMod val="50000"/>
                  </a:prstClr>
                </a:solidFill>
                <a:latin typeface="Calibri Light" panose="020F0302020204030204" pitchFamily="34" charset="0"/>
                <a:cs typeface="Calibri" panose="020F0502020204030204" pitchFamily="34" charset="0"/>
              </a:rPr>
              <a:t>click </a:t>
            </a:r>
            <a:r>
              <a:rPr sz="6600" dirty="0">
                <a:solidFill>
                  <a:prstClr val="white">
                    <a:lumMod val="50000"/>
                  </a:prstClr>
                </a:solidFill>
                <a:latin typeface="Calibri Light" panose="020F0302020204030204" pitchFamily="34" charset="0"/>
                <a:cs typeface="Calibri" panose="020F0502020204030204" pitchFamily="34" charset="0"/>
              </a:rPr>
              <a:t>a </a:t>
            </a:r>
            <a:r>
              <a:rPr sz="6600" dirty="0" smtClean="0">
                <a:solidFill>
                  <a:prstClr val="white">
                    <a:lumMod val="50000"/>
                  </a:prstClr>
                </a:solidFill>
                <a:latin typeface="Calibri Light" panose="020F0302020204030204" pitchFamily="34" charset="0"/>
                <a:cs typeface="Calibri" panose="020F0502020204030204" pitchFamily="34" charset="0"/>
              </a:rPr>
              <a:t>picture</a:t>
            </a:r>
            <a:r>
              <a:rPr lang="en-US" sz="6600" dirty="0" smtClean="0">
                <a:solidFill>
                  <a:prstClr val="white">
                    <a:lumMod val="50000"/>
                  </a:prstClr>
                </a:solidFill>
                <a:latin typeface="Calibri Light" panose="020F0302020204030204" pitchFamily="34" charset="0"/>
                <a:cs typeface="Calibri" panose="020F0502020204030204" pitchFamily="34" charset="0"/>
              </a:rPr>
              <a:t> and choose Change Picture. Maintain the</a:t>
            </a:r>
            <a:r>
              <a:rPr lang="en-US" sz="6600" baseline="0" dirty="0" smtClean="0">
                <a:solidFill>
                  <a:prstClr val="white">
                    <a:lumMod val="50000"/>
                  </a:prstClr>
                </a:solidFill>
                <a:latin typeface="Calibri Light" panose="020F0302020204030204" pitchFamily="34" charset="0"/>
                <a:cs typeface="Calibri" panose="020F0502020204030204" pitchFamily="34" charset="0"/>
              </a:rPr>
              <a:t> proportion of pictures as you r</a:t>
            </a:r>
            <a:r>
              <a:rPr lang="en-US" sz="6600" dirty="0" smtClean="0">
                <a:solidFill>
                  <a:prstClr val="white">
                    <a:lumMod val="50000"/>
                  </a:prstClr>
                </a:solidFill>
                <a:latin typeface="Calibri Light" panose="020F0302020204030204" pitchFamily="34" charset="0"/>
                <a:cs typeface="Calibri" panose="020F0502020204030204" pitchFamily="34" charset="0"/>
              </a:rPr>
              <a:t>esize</a:t>
            </a:r>
            <a:r>
              <a:rPr lang="en-US" sz="6600" baseline="0" dirty="0" smtClean="0">
                <a:solidFill>
                  <a:prstClr val="white">
                    <a:lumMod val="50000"/>
                  </a:prstClr>
                </a:solidFill>
                <a:latin typeface="Calibri Light" panose="020F0302020204030204" pitchFamily="34" charset="0"/>
                <a:cs typeface="Calibri" panose="020F0502020204030204" pitchFamily="34" charset="0"/>
              </a:rPr>
              <a:t> by dragging a corner.</a:t>
            </a:r>
            <a:endParaRPr sz="6600" dirty="0">
              <a:solidFill>
                <a:prstClr val="white">
                  <a:lumMod val="50000"/>
                </a:prstClr>
              </a:solidFill>
              <a:latin typeface="Calibri Light" panose="020F0302020204030204" pitchFamily="34" charset="0"/>
              <a:cs typeface="Calibri" panose="020F0502020204030204" pitchFamily="34" charset="0"/>
            </a:endParaRPr>
          </a:p>
        </p:txBody>
      </p:sp>
    </p:spTree>
    <p:extLst>
      <p:ext uri="{BB962C8B-B14F-4D97-AF65-F5344CB8AC3E}">
        <p14:creationId xmlns="" xmlns:p14="http://schemas.microsoft.com/office/powerpoint/2010/main" val="145907722"/>
      </p:ext>
    </p:extLst>
  </p:cSld>
  <p:clrMapOvr>
    <a:masterClrMapping/>
  </p:clrMapOvr>
  <p:extLst mod="1">
    <p:ext uri="{DCECCB84-F9BA-43D5-87BE-67443E8EF086}">
      <p15:sldGuideLst xmlns="" xmlns:p15="http://schemas.microsoft.com/office/powerpoint/2012/main">
        <p15:guide id="1" pos="9168" userDrawn="1">
          <p15:clr>
            <a:srgbClr val="A4A3A4"/>
          </p15:clr>
        </p15:guide>
        <p15:guide id="2" pos="18480" userDrawn="1">
          <p15:clr>
            <a:srgbClr val="A4A3A4"/>
          </p15:clr>
        </p15:guide>
      </p15:sldGuideLst>
    </p:ext>
  </p:extLs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bwMode="invGray">
          <a:xfrm>
            <a:off x="0" y="0"/>
            <a:ext cx="43891200" cy="500567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bwMode="auto">
          <a:xfrm>
            <a:off x="6400800" y="985966"/>
            <a:ext cx="31089600" cy="2502777"/>
          </a:xfrm>
          <a:prstGeom prst="rect">
            <a:avLst/>
          </a:prstGeom>
        </p:spPr>
        <p:txBody>
          <a:bodyPr vert="horz" lIns="91440" tIns="45720" rIns="91440" bIns="45720" rtlCol="0" anchor="b">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400800" y="5991641"/>
            <a:ext cx="31089600" cy="23519086"/>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1143000" y="31964471"/>
            <a:ext cx="9875520" cy="455061"/>
          </a:xfrm>
          <a:prstGeom prst="rect">
            <a:avLst/>
          </a:prstGeom>
        </p:spPr>
        <p:txBody>
          <a:bodyPr vert="horz" lIns="91440" tIns="45720" rIns="91440" bIns="45720" rtlCol="0" anchor="ctr"/>
          <a:lstStyle>
            <a:lvl1pPr algn="l">
              <a:defRPr sz="1600">
                <a:solidFill>
                  <a:schemeClr val="tx1">
                    <a:tint val="75000"/>
                  </a:schemeClr>
                </a:solidFill>
              </a:defRPr>
            </a:lvl1pPr>
          </a:lstStyle>
          <a:p>
            <a:fld id="{ECAA57DF-1C19-4726-AB84-014692BAD8F5}" type="datetimeFigureOut">
              <a:rPr lang="en-US" smtClean="0"/>
              <a:pPr/>
              <a:t>1/7/2019</a:t>
            </a:fld>
            <a:endParaRPr lang="en-US"/>
          </a:p>
        </p:txBody>
      </p:sp>
      <p:sp>
        <p:nvSpPr>
          <p:cNvPr id="5" name="Footer Placeholder 4"/>
          <p:cNvSpPr>
            <a:spLocks noGrp="1"/>
          </p:cNvSpPr>
          <p:nvPr>
            <p:ph type="ftr" sz="quarter" idx="3"/>
          </p:nvPr>
        </p:nvSpPr>
        <p:spPr>
          <a:xfrm>
            <a:off x="11018520" y="31964471"/>
            <a:ext cx="21854160" cy="455061"/>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32872680" y="31964471"/>
            <a:ext cx="9875520" cy="455061"/>
          </a:xfrm>
          <a:prstGeom prst="rect">
            <a:avLst/>
          </a:prstGeom>
        </p:spPr>
        <p:txBody>
          <a:bodyPr vert="horz" lIns="91440" tIns="45720" rIns="91440" bIns="45720" rtlCol="0" anchor="ctr"/>
          <a:lstStyle>
            <a:lvl1pPr algn="r">
              <a:defRPr sz="1600">
                <a:solidFill>
                  <a:schemeClr val="tx1">
                    <a:tint val="75000"/>
                  </a:schemeClr>
                </a:solidFill>
              </a:defRPr>
            </a:lvl1pPr>
          </a:lstStyle>
          <a:p>
            <a:fld id="{91B4C631-C489-4C11-812F-2172FBEAE82B}" type="slidenum">
              <a:rPr lang="en-US" smtClean="0"/>
              <a:pPr/>
              <a:t>‹#›</a:t>
            </a:fld>
            <a:endParaRPr lang="en-US"/>
          </a:p>
        </p:txBody>
      </p:sp>
    </p:spTree>
    <p:extLst>
      <p:ext uri="{BB962C8B-B14F-4D97-AF65-F5344CB8AC3E}">
        <p14:creationId xmlns="" xmlns:p14="http://schemas.microsoft.com/office/powerpoint/2010/main" val="2508807471"/>
      </p:ext>
    </p:extLst>
  </p:cSld>
  <p:clrMap bg1="lt1" tx1="dk1" bg2="lt2" tx2="dk2" accent1="accent1" accent2="accent2" accent3="accent3" accent4="accent4" accent5="accent5" accent6="accent6" hlink="hlink" folHlink="folHlink"/>
  <p:sldLayoutIdLst>
    <p:sldLayoutId id="2147483672" r:id="rId1"/>
  </p:sldLayoutIdLst>
  <p:txStyles>
    <p:titleStyle>
      <a:lvl1pPr algn="l" defTabSz="4389120" rtl="1" eaLnBrk="1" latinLnBrk="0" hangingPunct="1">
        <a:lnSpc>
          <a:spcPct val="90000"/>
        </a:lnSpc>
        <a:spcBef>
          <a:spcPct val="0"/>
        </a:spcBef>
        <a:buNone/>
        <a:defRPr sz="8800" b="1" kern="1200">
          <a:solidFill>
            <a:schemeClr val="bg1"/>
          </a:solidFill>
          <a:latin typeface="+mj-lt"/>
          <a:ea typeface="+mj-ea"/>
          <a:cs typeface="+mj-cs"/>
        </a:defRPr>
      </a:lvl1pPr>
    </p:titleStyle>
    <p:bodyStyle>
      <a:lvl1pPr marL="457200" indent="-457200" algn="r" defTabSz="4389120" rtl="1" eaLnBrk="1" latinLnBrk="0" hangingPunct="1">
        <a:lnSpc>
          <a:spcPct val="100000"/>
        </a:lnSpc>
        <a:spcBef>
          <a:spcPts val="1200"/>
        </a:spcBef>
        <a:buClr>
          <a:schemeClr val="accent2"/>
        </a:buClr>
        <a:buFont typeface="Arial" panose="020B0604020202020204" pitchFamily="34" charset="0"/>
        <a:buChar char="•"/>
        <a:defRPr sz="2800" kern="1200">
          <a:solidFill>
            <a:schemeClr val="tx1"/>
          </a:solidFill>
          <a:latin typeface="+mn-lt"/>
          <a:ea typeface="+mn-ea"/>
          <a:cs typeface="+mn-cs"/>
        </a:defRPr>
      </a:lvl1pPr>
      <a:lvl2pPr marL="1097280" indent="-457200" algn="r" defTabSz="4389120" rtl="1"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1097280" indent="-457200" algn="r" defTabSz="4389120" rtl="1"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3pPr>
      <a:lvl4pPr marL="1097280" indent="-457200" algn="r" defTabSz="4389120" rtl="1"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4pPr>
      <a:lvl5pPr marL="1097280" indent="-457200" algn="r" defTabSz="4389120" rtl="1"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5pPr>
      <a:lvl6pPr marL="1097280" indent="-457200" algn="r" defTabSz="4389120" rtl="1"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6pPr>
      <a:lvl7pPr marL="1097280" indent="-457200" algn="r" defTabSz="4389120" rtl="1"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7pPr>
      <a:lvl8pPr marL="1097280" indent="-457200" algn="r" defTabSz="4389120" rtl="1"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8pPr>
      <a:lvl9pPr marL="1097280" indent="-457200" algn="r" defTabSz="4389120" rtl="1"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r" defTabSz="4389120" rtl="1" eaLnBrk="1" latinLnBrk="0" hangingPunct="1">
        <a:defRPr sz="8640" kern="1200">
          <a:solidFill>
            <a:schemeClr val="tx1"/>
          </a:solidFill>
          <a:latin typeface="+mn-lt"/>
          <a:ea typeface="+mn-ea"/>
          <a:cs typeface="+mn-cs"/>
        </a:defRPr>
      </a:lvl1pPr>
      <a:lvl2pPr marL="2194560" algn="r" defTabSz="4389120" rtl="1" eaLnBrk="1" latinLnBrk="0" hangingPunct="1">
        <a:defRPr sz="8640" kern="1200">
          <a:solidFill>
            <a:schemeClr val="tx1"/>
          </a:solidFill>
          <a:latin typeface="+mn-lt"/>
          <a:ea typeface="+mn-ea"/>
          <a:cs typeface="+mn-cs"/>
        </a:defRPr>
      </a:lvl2pPr>
      <a:lvl3pPr marL="4389120" algn="r" defTabSz="4389120" rtl="1" eaLnBrk="1" latinLnBrk="0" hangingPunct="1">
        <a:defRPr sz="8640" kern="1200">
          <a:solidFill>
            <a:schemeClr val="tx1"/>
          </a:solidFill>
          <a:latin typeface="+mn-lt"/>
          <a:ea typeface="+mn-ea"/>
          <a:cs typeface="+mn-cs"/>
        </a:defRPr>
      </a:lvl3pPr>
      <a:lvl4pPr marL="6583680" algn="r" defTabSz="4389120" rtl="1" eaLnBrk="1" latinLnBrk="0" hangingPunct="1">
        <a:defRPr sz="8640" kern="1200">
          <a:solidFill>
            <a:schemeClr val="tx1"/>
          </a:solidFill>
          <a:latin typeface="+mn-lt"/>
          <a:ea typeface="+mn-ea"/>
          <a:cs typeface="+mn-cs"/>
        </a:defRPr>
      </a:lvl4pPr>
      <a:lvl5pPr marL="8778240" algn="r" defTabSz="4389120" rtl="1" eaLnBrk="1" latinLnBrk="0" hangingPunct="1">
        <a:defRPr sz="8640" kern="1200">
          <a:solidFill>
            <a:schemeClr val="tx1"/>
          </a:solidFill>
          <a:latin typeface="+mn-lt"/>
          <a:ea typeface="+mn-ea"/>
          <a:cs typeface="+mn-cs"/>
        </a:defRPr>
      </a:lvl5pPr>
      <a:lvl6pPr marL="10972800" algn="r" defTabSz="4389120" rtl="1" eaLnBrk="1" latinLnBrk="0" hangingPunct="1">
        <a:defRPr sz="8640" kern="1200">
          <a:solidFill>
            <a:schemeClr val="tx1"/>
          </a:solidFill>
          <a:latin typeface="+mn-lt"/>
          <a:ea typeface="+mn-ea"/>
          <a:cs typeface="+mn-cs"/>
        </a:defRPr>
      </a:lvl6pPr>
      <a:lvl7pPr marL="13167360" algn="r" defTabSz="4389120" rtl="1" eaLnBrk="1" latinLnBrk="0" hangingPunct="1">
        <a:defRPr sz="8640" kern="1200">
          <a:solidFill>
            <a:schemeClr val="tx1"/>
          </a:solidFill>
          <a:latin typeface="+mn-lt"/>
          <a:ea typeface="+mn-ea"/>
          <a:cs typeface="+mn-cs"/>
        </a:defRPr>
      </a:lvl7pPr>
      <a:lvl8pPr marL="15361920" algn="r" defTabSz="4389120" rtl="1" eaLnBrk="1" latinLnBrk="0" hangingPunct="1">
        <a:defRPr sz="8640" kern="1200">
          <a:solidFill>
            <a:schemeClr val="tx1"/>
          </a:solidFill>
          <a:latin typeface="+mn-lt"/>
          <a:ea typeface="+mn-ea"/>
          <a:cs typeface="+mn-cs"/>
        </a:defRPr>
      </a:lvl8pPr>
      <a:lvl9pPr marL="17556480" algn="r" defTabSz="4389120" rtl="1" eaLnBrk="1" latinLnBrk="0" hangingPunct="1">
        <a:defRPr sz="8640" kern="1200">
          <a:solidFill>
            <a:schemeClr val="tx1"/>
          </a:solidFill>
          <a:latin typeface="+mn-lt"/>
          <a:ea typeface="+mn-ea"/>
          <a:cs typeface="+mn-cs"/>
        </a:defRPr>
      </a:lvl9pPr>
    </p:otherStyle>
  </p:txStyles>
  <p:extLst mod="1">
    <p:ext uri="{27BBF7A9-308A-43DC-89C8-2F10F3537804}">
      <p15:sldGuideLst xmlns="" xmlns:p15="http://schemas.microsoft.com/office/powerpoint/2012/main">
        <p15:guide id="1" orient="horz" pos="10368" userDrawn="1">
          <p15:clr>
            <a:srgbClr val="A4A3A4"/>
          </p15:clr>
        </p15:guide>
        <p15:guide id="2" pos="720" userDrawn="1">
          <p15:clr>
            <a:srgbClr val="A4A3A4"/>
          </p15:clr>
        </p15:guide>
        <p15:guide id="3" pos="26928" userDrawn="1">
          <p15:clr>
            <a:srgbClr val="A4A3A4"/>
          </p15:clr>
        </p15:guide>
        <p15:guide id="4" pos="13824" userDrawn="1">
          <p15:clr>
            <a:srgbClr val="A4A3A4"/>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image" Target="../media/image5.jpeg"/><Relationship Id="rId3" Type="http://schemas.openxmlformats.org/officeDocument/2006/relationships/image" Target="../media/image2.png"/><Relationship Id="rId7" Type="http://schemas.microsoft.com/office/2007/relationships/hdphoto" Target="../media/hdphoto1.wdp"/><Relationship Id="rId12" Type="http://schemas.openxmlformats.org/officeDocument/2006/relationships/chart" Target="../charts/chart2.xml"/><Relationship Id="rId2" Type="http://schemas.openxmlformats.org/officeDocument/2006/relationships/image" Target="../media/image1.jpeg"/><Relationship Id="rId1" Type="http://schemas.openxmlformats.org/officeDocument/2006/relationships/slideLayout" Target="../slideLayouts/slideLayout1.xml"/><Relationship Id="rId11" Type="http://schemas.openxmlformats.org/officeDocument/2006/relationships/image" Target="../media/image4.jpeg"/><Relationship Id="rId10" Type="http://schemas.openxmlformats.org/officeDocument/2006/relationships/chart" Target="../charts/chart1.xml"/><Relationship Id="rId9" Type="http://schemas.microsoft.com/office/2007/relationships/hdphoto" Target="../media/hdphoto2.wdp"/></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65000"/>
            <a:lum/>
          </a:blip>
          <a:srcRect/>
          <a:stretch>
            <a:fillRect t="-17000" b="-17000"/>
          </a:stretch>
        </a:blipFill>
        <a:effectLst/>
      </p:bgPr>
    </p:bg>
    <p:spTree>
      <p:nvGrpSpPr>
        <p:cNvPr id="1" name=""/>
        <p:cNvGrpSpPr/>
        <p:nvPr/>
      </p:nvGrpSpPr>
      <p:grpSpPr>
        <a:xfrm>
          <a:off x="0" y="0"/>
          <a:ext cx="0" cy="0"/>
          <a:chOff x="0" y="0"/>
          <a:chExt cx="0" cy="0"/>
        </a:xfrm>
      </p:grpSpPr>
      <p:sp>
        <p:nvSpPr>
          <p:cNvPr id="2" name="مستطيل 1"/>
          <p:cNvSpPr/>
          <p:nvPr/>
        </p:nvSpPr>
        <p:spPr>
          <a:xfrm>
            <a:off x="-1" y="-44509"/>
            <a:ext cx="43891201" cy="5157361"/>
          </a:xfrm>
          <a:prstGeom prst="rect">
            <a:avLst/>
          </a:prstGeom>
          <a:solidFill>
            <a:srgbClr val="99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600" b="1" dirty="0" smtClean="0">
                <a:solidFill>
                  <a:schemeClr val="bg1"/>
                </a:solidFill>
                <a:latin typeface="Times New Roman" pitchFamily="18" charset="0"/>
                <a:cs typeface="Times New Roman" pitchFamily="18" charset="0"/>
              </a:rPr>
              <a:t>Most Common Disease Related To </a:t>
            </a:r>
            <a:r>
              <a:rPr lang="en-US" sz="9600" b="1" dirty="0" err="1" smtClean="0">
                <a:solidFill>
                  <a:schemeClr val="bg1"/>
                </a:solidFill>
                <a:latin typeface="Times New Roman" pitchFamily="18" charset="0"/>
                <a:cs typeface="Times New Roman" pitchFamily="18" charset="0"/>
              </a:rPr>
              <a:t>Hirsutism</a:t>
            </a:r>
            <a:endParaRPr lang="en-US" sz="9600" b="1" dirty="0">
              <a:solidFill>
                <a:schemeClr val="bg1"/>
              </a:solidFill>
              <a:latin typeface="Times New Roman" pitchFamily="18" charset="0"/>
              <a:cs typeface="Times New Roman" pitchFamily="18" charset="0"/>
            </a:endParaRPr>
          </a:p>
          <a:p>
            <a:pPr algn="ctr"/>
            <a:r>
              <a:rPr lang="en-US" sz="9600" b="1" baseline="30000" dirty="0">
                <a:solidFill>
                  <a:schemeClr val="bg1"/>
                </a:solidFill>
                <a:latin typeface="Times New Roman" pitchFamily="18" charset="0"/>
                <a:cs typeface="Times New Roman" pitchFamily="18" charset="0"/>
              </a:rPr>
              <a:t>Libyan International Medical University</a:t>
            </a:r>
            <a:endParaRPr lang="en-US" sz="9600" b="1" dirty="0">
              <a:solidFill>
                <a:schemeClr val="bg1"/>
              </a:solidFill>
              <a:latin typeface="Times New Roman" pitchFamily="18" charset="0"/>
              <a:cs typeface="Times New Roman" pitchFamily="18" charset="0"/>
            </a:endParaRPr>
          </a:p>
          <a:p>
            <a:pPr algn="ctr"/>
            <a:r>
              <a:rPr lang="en-US" sz="6000" b="1" baseline="30000" dirty="0">
                <a:solidFill>
                  <a:schemeClr val="bg1"/>
                </a:solidFill>
                <a:latin typeface="Times New Roman" pitchFamily="18" charset="0"/>
                <a:cs typeface="Times New Roman" pitchFamily="18" charset="0"/>
              </a:rPr>
              <a:t>Faculty of </a:t>
            </a:r>
            <a:r>
              <a:rPr lang="en-US" sz="6000" b="1" baseline="30000" dirty="0" smtClean="0">
                <a:solidFill>
                  <a:schemeClr val="bg1"/>
                </a:solidFill>
                <a:latin typeface="Times New Roman" pitchFamily="18" charset="0"/>
                <a:cs typeface="Times New Roman" pitchFamily="18" charset="0"/>
              </a:rPr>
              <a:t>Basic  </a:t>
            </a:r>
            <a:r>
              <a:rPr lang="en-US" sz="6000" b="1" baseline="30000" dirty="0">
                <a:solidFill>
                  <a:schemeClr val="bg1"/>
                </a:solidFill>
                <a:latin typeface="Times New Roman" pitchFamily="18" charset="0"/>
                <a:cs typeface="Times New Roman" pitchFamily="18" charset="0"/>
              </a:rPr>
              <a:t>Medical Science</a:t>
            </a:r>
            <a:endParaRPr lang="en-US" sz="6000" b="1" dirty="0">
              <a:solidFill>
                <a:schemeClr val="bg1"/>
              </a:solidFill>
              <a:latin typeface="Times New Roman" pitchFamily="18" charset="0"/>
              <a:cs typeface="Times New Roman" pitchFamily="18" charset="0"/>
            </a:endParaRPr>
          </a:p>
          <a:p>
            <a:pPr algn="ctr"/>
            <a:r>
              <a:rPr lang="en-US" sz="6000" b="1" baseline="30000" dirty="0" smtClean="0">
                <a:solidFill>
                  <a:schemeClr val="bg1"/>
                </a:solidFill>
                <a:latin typeface="Times New Roman" pitchFamily="18" charset="0"/>
                <a:cs typeface="Times New Roman" pitchFamily="18" charset="0"/>
              </a:rPr>
              <a:t>By: Ali</a:t>
            </a:r>
            <a:r>
              <a:rPr lang="en-US" sz="6000" b="1" dirty="0" smtClean="0">
                <a:solidFill>
                  <a:schemeClr val="bg1"/>
                </a:solidFill>
                <a:latin typeface="Times New Roman" pitchFamily="18" charset="0"/>
                <a:cs typeface="Times New Roman" pitchFamily="18" charset="0"/>
              </a:rPr>
              <a:t> </a:t>
            </a:r>
            <a:r>
              <a:rPr lang="en-US" sz="6000" b="1" baseline="30000" dirty="0" smtClean="0">
                <a:solidFill>
                  <a:schemeClr val="bg1"/>
                </a:solidFill>
                <a:latin typeface="Times New Roman" pitchFamily="18" charset="0"/>
                <a:cs typeface="Times New Roman" pitchFamily="18" charset="0"/>
              </a:rPr>
              <a:t>Mohamed </a:t>
            </a:r>
            <a:r>
              <a:rPr lang="en-US" sz="6000" b="1" baseline="30000" dirty="0" err="1" smtClean="0">
                <a:solidFill>
                  <a:schemeClr val="bg1"/>
                </a:solidFill>
                <a:latin typeface="Times New Roman" pitchFamily="18" charset="0"/>
                <a:cs typeface="Times New Roman" pitchFamily="18" charset="0"/>
              </a:rPr>
              <a:t>Albreiki</a:t>
            </a:r>
            <a:r>
              <a:rPr lang="en-US" sz="6000" b="1" baseline="30000" dirty="0" smtClean="0">
                <a:solidFill>
                  <a:schemeClr val="bg1"/>
                </a:solidFill>
                <a:latin typeface="Times New Roman" pitchFamily="18" charset="0"/>
                <a:cs typeface="Times New Roman" pitchFamily="18" charset="0"/>
              </a:rPr>
              <a:t> 1190  Y3 Med</a:t>
            </a:r>
            <a:endParaRPr lang="en-US" sz="6000" b="1" dirty="0">
              <a:solidFill>
                <a:schemeClr val="bg1"/>
              </a:solidFill>
              <a:latin typeface="Times New Roman" pitchFamily="18" charset="0"/>
              <a:cs typeface="Times New Roman" pitchFamily="18" charset="0"/>
            </a:endParaRPr>
          </a:p>
        </p:txBody>
      </p:sp>
      <p:pic>
        <p:nvPicPr>
          <p:cNvPr id="21" name="صورة 20" descr="250px-LIMU_logo.png"/>
          <p:cNvPicPr>
            <a:picLocks noChangeAspect="1"/>
          </p:cNvPicPr>
          <p:nvPr/>
        </p:nvPicPr>
        <p:blipFill>
          <a:blip r:embed="rId3" cstate="print">
            <a:extLst>
              <a:ext uri="{BEBA8EAE-BF5A-486C-A8C5-ECC9F3942E4B}">
                <a14:imgProps xmlns="" xmlns:a14="http://schemas.microsoft.com/office/drawing/2010/main">
                  <a14:imgLayer r:embed="rId7">
                    <a14:imgEffect>
                      <a14:backgroundRemoval t="0" b="100000" l="2186" r="100000"/>
                    </a14:imgEffect>
                  </a14:imgLayer>
                </a14:imgProps>
              </a:ext>
            </a:extLst>
          </a:blip>
          <a:stretch>
            <a:fillRect/>
          </a:stretch>
        </p:blipFill>
        <p:spPr>
          <a:xfrm>
            <a:off x="1447800" y="0"/>
            <a:ext cx="5163517" cy="4419600"/>
          </a:xfrm>
          <a:prstGeom prst="round2DiagRect">
            <a:avLst>
              <a:gd name="adj1" fmla="val 16667"/>
              <a:gd name="adj2" fmla="val 0"/>
            </a:avLst>
          </a:prstGeom>
          <a:ln w="88900" cap="sq">
            <a:noFill/>
            <a:miter lim="800000"/>
          </a:ln>
          <a:effectLst>
            <a:outerShdw blurRad="254000" algn="tl" rotWithShape="0">
              <a:srgbClr val="000000">
                <a:alpha val="43000"/>
              </a:srgbClr>
            </a:outerShdw>
          </a:effectLst>
        </p:spPr>
      </p:pic>
      <p:pic>
        <p:nvPicPr>
          <p:cNvPr id="22" name="Picture 2"/>
          <p:cNvPicPr preferRelativeResize="0">
            <a:picLocks noChangeArrowheads="1"/>
          </p:cNvPicPr>
          <p:nvPr/>
        </p:nvPicPr>
        <p:blipFill>
          <a:blip r:embed="rId8" cstate="print">
            <a:extLst>
              <a:ext uri="{BEBA8EAE-BF5A-486C-A8C5-ECC9F3942E4B}">
                <a14:imgProps xmlns="" xmlns:a14="http://schemas.microsoft.com/office/drawing/2010/main">
                  <a14:imgLayer r:embed="rId9">
                    <a14:imgEffect>
                      <a14:backgroundRemoval t="0" b="90299" l="8696" r="100000"/>
                    </a14:imgEffect>
                  </a14:imgLayer>
                </a14:imgProps>
              </a:ext>
            </a:extLst>
          </a:blip>
          <a:srcRect r="5882"/>
          <a:stretch>
            <a:fillRect/>
          </a:stretch>
        </p:blipFill>
        <p:spPr bwMode="auto">
          <a:xfrm>
            <a:off x="35852100" y="114300"/>
            <a:ext cx="9029700" cy="7620000"/>
          </a:xfrm>
          <a:prstGeom prst="round2DiagRect">
            <a:avLst>
              <a:gd name="adj1" fmla="val 16667"/>
              <a:gd name="adj2" fmla="val 0"/>
            </a:avLst>
          </a:prstGeom>
          <a:ln w="88900" cap="sq">
            <a:noFill/>
            <a:miter lim="800000"/>
          </a:ln>
          <a:effectLst>
            <a:outerShdw blurRad="254000" algn="tl" rotWithShape="0">
              <a:srgbClr val="000000">
                <a:alpha val="43000"/>
              </a:srgbClr>
            </a:outerShdw>
          </a:effectLst>
        </p:spPr>
      </p:pic>
      <p:sp>
        <p:nvSpPr>
          <p:cNvPr id="32" name="مستطيل 31"/>
          <p:cNvSpPr/>
          <p:nvPr/>
        </p:nvSpPr>
        <p:spPr>
          <a:xfrm>
            <a:off x="24469725" y="16239145"/>
            <a:ext cx="1716088" cy="461665"/>
          </a:xfrm>
          <a:prstGeom prst="rect">
            <a:avLst/>
          </a:prstGeom>
        </p:spPr>
        <p:txBody>
          <a:bodyPr wrap="square">
            <a:spAutoFit/>
          </a:bodyPr>
          <a:lstStyle/>
          <a:p>
            <a:r>
              <a:rPr lang="en-US" sz="2400" dirty="0" smtClean="0"/>
              <a:t>(2)</a:t>
            </a:r>
            <a:endParaRPr lang="en-US" sz="2400" dirty="0"/>
          </a:p>
        </p:txBody>
      </p:sp>
      <p:sp>
        <p:nvSpPr>
          <p:cNvPr id="41" name="Rectangle 26"/>
          <p:cNvSpPr/>
          <p:nvPr/>
        </p:nvSpPr>
        <p:spPr>
          <a:xfrm>
            <a:off x="533400" y="6726989"/>
            <a:ext cx="10107562" cy="7988218"/>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6241" tIns="38121" rIns="76241" bIns="38121" rtlCol="0" anchor="ctr"/>
          <a:lstStyle/>
          <a:p>
            <a:pPr algn="ctr"/>
            <a:endParaRPr lang="en-US" sz="3400" b="1" dirty="0">
              <a:solidFill>
                <a:schemeClr val="bg1"/>
              </a:solidFill>
            </a:endParaRPr>
          </a:p>
        </p:txBody>
      </p:sp>
      <p:sp>
        <p:nvSpPr>
          <p:cNvPr id="42" name="Rectangle 29"/>
          <p:cNvSpPr/>
          <p:nvPr/>
        </p:nvSpPr>
        <p:spPr>
          <a:xfrm>
            <a:off x="571501" y="5881170"/>
            <a:ext cx="10031360" cy="786330"/>
          </a:xfrm>
          <a:prstGeom prst="rect">
            <a:avLst/>
          </a:prstGeom>
          <a:solidFill>
            <a:srgbClr val="7A1C1C"/>
          </a:solidFill>
          <a:ln>
            <a:noFill/>
          </a:ln>
        </p:spPr>
        <p:style>
          <a:lnRef idx="2">
            <a:schemeClr val="accent1">
              <a:shade val="50000"/>
            </a:schemeClr>
          </a:lnRef>
          <a:fillRef idx="1">
            <a:schemeClr val="accent1"/>
          </a:fillRef>
          <a:effectRef idx="0">
            <a:schemeClr val="accent1"/>
          </a:effectRef>
          <a:fontRef idx="minor">
            <a:schemeClr val="lt1"/>
          </a:fontRef>
        </p:style>
        <p:txBody>
          <a:bodyPr lIns="76241" tIns="38121" rIns="76241" bIns="38121" rtlCol="0" anchor="ctr"/>
          <a:lstStyle/>
          <a:p>
            <a:pPr algn="ctr"/>
            <a:r>
              <a:rPr lang="en-US" sz="4500" dirty="0" smtClean="0">
                <a:solidFill>
                  <a:schemeClr val="bg1"/>
                </a:solidFill>
                <a:latin typeface="Bree Serif" panose="02000503040000020004" pitchFamily="2" charset="0"/>
              </a:rPr>
              <a:t>Introduction</a:t>
            </a:r>
            <a:endParaRPr lang="en-US" sz="4500" dirty="0">
              <a:solidFill>
                <a:schemeClr val="bg1"/>
              </a:solidFill>
              <a:latin typeface="Bree Serif" panose="02000503040000020004" pitchFamily="2" charset="0"/>
            </a:endParaRPr>
          </a:p>
        </p:txBody>
      </p:sp>
      <p:sp>
        <p:nvSpPr>
          <p:cNvPr id="43" name="TextBox 31"/>
          <p:cNvSpPr txBox="1"/>
          <p:nvPr/>
        </p:nvSpPr>
        <p:spPr>
          <a:xfrm>
            <a:off x="718812" y="6678426"/>
            <a:ext cx="9897569" cy="7902206"/>
          </a:xfrm>
          <a:prstGeom prst="rect">
            <a:avLst/>
          </a:prstGeom>
          <a:noFill/>
        </p:spPr>
        <p:txBody>
          <a:bodyPr wrap="square" lIns="76241" tIns="38121" rIns="76241" bIns="38121" rtlCol="0">
            <a:spAutoFit/>
          </a:bodyPr>
          <a:lstStyle/>
          <a:p>
            <a:pPr>
              <a:lnSpc>
                <a:spcPct val="150000"/>
              </a:lnSpc>
            </a:pPr>
            <a:r>
              <a:rPr lang="en-US" sz="2600" b="1" dirty="0" smtClean="0"/>
              <a:t>HIRSUTISM</a:t>
            </a:r>
            <a:r>
              <a:rPr lang="en-US" sz="2600" dirty="0" smtClean="0"/>
              <a:t> : Appearance of excessive coarse (terminal)hair in  a pattern not normal in the female.</a:t>
            </a:r>
          </a:p>
          <a:p>
            <a:pPr lvl="0">
              <a:lnSpc>
                <a:spcPct val="150000"/>
              </a:lnSpc>
              <a:buFont typeface="Arial" pitchFamily="34" charset="0"/>
              <a:buChar char="•"/>
            </a:pPr>
            <a:r>
              <a:rPr lang="en-US" sz="2600" dirty="0" smtClean="0"/>
              <a:t>The abnormal distribution of  excess hair growth ,such as facial ,chest, or upper abdominal hair</a:t>
            </a:r>
          </a:p>
          <a:p>
            <a:pPr>
              <a:lnSpc>
                <a:spcPct val="150000"/>
              </a:lnSpc>
              <a:buFont typeface="Wingdings" pitchFamily="2" charset="2"/>
              <a:buChar char="Ø"/>
            </a:pPr>
            <a:r>
              <a:rPr lang="en-US" sz="2600" b="1" dirty="0" smtClean="0"/>
              <a:t>Presentation of hirsutism :</a:t>
            </a:r>
          </a:p>
          <a:p>
            <a:pPr lvl="0">
              <a:lnSpc>
                <a:spcPct val="150000"/>
              </a:lnSpc>
              <a:buFont typeface="Arial" pitchFamily="34" charset="0"/>
              <a:buChar char="•"/>
            </a:pPr>
            <a:r>
              <a:rPr lang="en-US" sz="2600" dirty="0" smtClean="0"/>
              <a:t>Hirsutism alone.</a:t>
            </a:r>
          </a:p>
          <a:p>
            <a:pPr lvl="0">
              <a:lnSpc>
                <a:spcPct val="150000"/>
              </a:lnSpc>
              <a:buFont typeface="Arial" pitchFamily="34" charset="0"/>
              <a:buChar char="•"/>
            </a:pPr>
            <a:r>
              <a:rPr lang="en-US" sz="2600" dirty="0" smtClean="0"/>
              <a:t>Hirsutism and associated  (ACNE).</a:t>
            </a:r>
          </a:p>
          <a:p>
            <a:pPr lvl="0">
              <a:lnSpc>
                <a:spcPct val="150000"/>
              </a:lnSpc>
              <a:buFont typeface="Arial" pitchFamily="34" charset="0"/>
              <a:buChar char="•"/>
            </a:pPr>
            <a:r>
              <a:rPr lang="en-US" sz="2600" dirty="0" smtClean="0"/>
              <a:t>Hirsutism &amp; ovulatory disorders.</a:t>
            </a:r>
          </a:p>
          <a:p>
            <a:pPr lvl="0">
              <a:lnSpc>
                <a:spcPct val="150000"/>
              </a:lnSpc>
              <a:buFont typeface="Arial" pitchFamily="34" charset="0"/>
              <a:buChar char="•"/>
            </a:pPr>
            <a:r>
              <a:rPr lang="en-US" sz="2600" dirty="0" smtClean="0"/>
              <a:t>Hirsutism &amp; signs of </a:t>
            </a:r>
            <a:r>
              <a:rPr lang="en-US" sz="2600" dirty="0" err="1" smtClean="0"/>
              <a:t>virilization</a:t>
            </a:r>
            <a:r>
              <a:rPr lang="en-US" sz="2600" dirty="0" smtClean="0"/>
              <a:t>. </a:t>
            </a:r>
            <a:r>
              <a:rPr lang="en-US" sz="1600" dirty="0" smtClean="0"/>
              <a:t>(1)</a:t>
            </a:r>
          </a:p>
          <a:p>
            <a:pPr>
              <a:lnSpc>
                <a:spcPct val="150000"/>
              </a:lnSpc>
              <a:buFont typeface="Arial" pitchFamily="34" charset="0"/>
              <a:buChar char="•"/>
            </a:pPr>
            <a:r>
              <a:rPr lang="en-US" sz="2700" b="1" dirty="0" smtClean="0">
                <a:latin typeface="Bree Serif" panose="02000503040000020004" pitchFamily="2" charset="0"/>
              </a:rPr>
              <a:t>Causes</a:t>
            </a:r>
            <a:endParaRPr lang="en-US" sz="2400" b="1" dirty="0" smtClean="0">
              <a:latin typeface="Bree Serif" panose="02000503040000020004" pitchFamily="2" charset="0"/>
            </a:endParaRPr>
          </a:p>
          <a:p>
            <a:pPr lvl="0">
              <a:lnSpc>
                <a:spcPct val="150000"/>
              </a:lnSpc>
              <a:buFont typeface="Arial" pitchFamily="34" charset="0"/>
              <a:buChar char="•"/>
            </a:pPr>
            <a:r>
              <a:rPr lang="en-US" sz="2600" dirty="0" smtClean="0"/>
              <a:t>The most common causes Excess androgen production. </a:t>
            </a:r>
          </a:p>
          <a:p>
            <a:pPr lvl="0">
              <a:lnSpc>
                <a:spcPct val="150000"/>
              </a:lnSpc>
              <a:buFont typeface="Arial" pitchFamily="34" charset="0"/>
              <a:buChar char="•"/>
            </a:pPr>
            <a:r>
              <a:rPr lang="en-US" sz="2600" dirty="0" smtClean="0"/>
              <a:t>Relative circulating androgen excess and low binding globulins.</a:t>
            </a:r>
          </a:p>
          <a:p>
            <a:pPr lvl="0">
              <a:lnSpc>
                <a:spcPct val="150000"/>
              </a:lnSpc>
              <a:buFont typeface="Arial" pitchFamily="34" charset="0"/>
              <a:buChar char="•"/>
            </a:pPr>
            <a:r>
              <a:rPr lang="en-US" sz="2600" dirty="0" smtClean="0"/>
              <a:t>Excess end organ response.</a:t>
            </a:r>
            <a:r>
              <a:rPr lang="en-US" sz="1600" dirty="0" smtClean="0"/>
              <a:t>(1)</a:t>
            </a:r>
            <a:endParaRPr lang="en-US" sz="2600" dirty="0" smtClean="0"/>
          </a:p>
        </p:txBody>
      </p:sp>
      <p:sp>
        <p:nvSpPr>
          <p:cNvPr id="44" name="Rectangle 18">
            <a:extLst>
              <a:ext uri="{FF2B5EF4-FFF2-40B4-BE49-F238E27FC236}">
                <a16:creationId xmlns:a16="http://schemas.microsoft.com/office/drawing/2014/main" xmlns:p15="http://schemas.microsoft.com/office/powerpoint/2012/main" xmlns:p14="http://schemas.microsoft.com/office/powerpoint/2010/main" xmlns="" id="{B2352664-69B3-4116-8179-FBD03FBE287B}"/>
              </a:ext>
            </a:extLst>
          </p:cNvPr>
          <p:cNvSpPr/>
          <p:nvPr/>
        </p:nvSpPr>
        <p:spPr>
          <a:xfrm>
            <a:off x="11286820" y="22635116"/>
            <a:ext cx="8064500" cy="834484"/>
          </a:xfrm>
          <a:prstGeom prst="rect">
            <a:avLst/>
          </a:prstGeom>
          <a:solidFill>
            <a:srgbClr val="7A1C1C"/>
          </a:solidFill>
          <a:ln>
            <a:noFill/>
          </a:ln>
        </p:spPr>
        <p:style>
          <a:lnRef idx="2">
            <a:schemeClr val="accent1">
              <a:shade val="50000"/>
            </a:schemeClr>
          </a:lnRef>
          <a:fillRef idx="1">
            <a:schemeClr val="accent1"/>
          </a:fillRef>
          <a:effectRef idx="0">
            <a:schemeClr val="accent1"/>
          </a:effectRef>
          <a:fontRef idx="minor">
            <a:schemeClr val="lt1"/>
          </a:fontRef>
        </p:style>
        <p:txBody>
          <a:bodyPr lIns="76241" tIns="38121" rIns="76241" bIns="38121" rtlCol="0" anchor="ctr"/>
          <a:lstStyle/>
          <a:p>
            <a:pPr algn="ctr"/>
            <a:r>
              <a:rPr lang="en-US" sz="4500" dirty="0" smtClean="0">
                <a:solidFill>
                  <a:schemeClr val="bg1"/>
                </a:solidFill>
                <a:latin typeface="Bree Serif" panose="02000503040000020004" pitchFamily="2" charset="0"/>
              </a:rPr>
              <a:t>Study 1</a:t>
            </a:r>
            <a:endParaRPr lang="en-US" sz="4500" dirty="0">
              <a:solidFill>
                <a:schemeClr val="bg1"/>
              </a:solidFill>
              <a:latin typeface="Bree Serif" panose="02000503040000020004" pitchFamily="2" charset="0"/>
            </a:endParaRPr>
          </a:p>
        </p:txBody>
      </p:sp>
      <p:sp>
        <p:nvSpPr>
          <p:cNvPr id="45" name="Rectangle 74"/>
          <p:cNvSpPr/>
          <p:nvPr/>
        </p:nvSpPr>
        <p:spPr>
          <a:xfrm>
            <a:off x="571501" y="15087600"/>
            <a:ext cx="10108346" cy="838200"/>
          </a:xfrm>
          <a:prstGeom prst="rect">
            <a:avLst/>
          </a:prstGeom>
          <a:solidFill>
            <a:srgbClr val="7A1C1C"/>
          </a:solidFill>
          <a:ln>
            <a:noFill/>
          </a:ln>
        </p:spPr>
        <p:style>
          <a:lnRef idx="2">
            <a:schemeClr val="accent1">
              <a:shade val="50000"/>
            </a:schemeClr>
          </a:lnRef>
          <a:fillRef idx="1">
            <a:schemeClr val="accent1"/>
          </a:fillRef>
          <a:effectRef idx="0">
            <a:schemeClr val="accent1"/>
          </a:effectRef>
          <a:fontRef idx="minor">
            <a:schemeClr val="lt1"/>
          </a:fontRef>
        </p:style>
        <p:txBody>
          <a:bodyPr lIns="76241" tIns="38121" rIns="76241" bIns="38121" rtlCol="0" anchor="ctr"/>
          <a:lstStyle/>
          <a:p>
            <a:pPr algn="ctr"/>
            <a:r>
              <a:rPr lang="en-US" sz="4500" dirty="0" smtClean="0">
                <a:solidFill>
                  <a:schemeClr val="bg1"/>
                </a:solidFill>
                <a:latin typeface="Bree Serif" panose="02000503040000020004" pitchFamily="2" charset="0"/>
              </a:rPr>
              <a:t>Androgen</a:t>
            </a:r>
            <a:endParaRPr lang="en-US" sz="4500" dirty="0">
              <a:solidFill>
                <a:schemeClr val="bg1"/>
              </a:solidFill>
              <a:latin typeface="Bree Serif" panose="02000503040000020004" pitchFamily="2" charset="0"/>
            </a:endParaRPr>
          </a:p>
        </p:txBody>
      </p:sp>
      <p:sp>
        <p:nvSpPr>
          <p:cNvPr id="46" name="Rectangle 26"/>
          <p:cNvSpPr/>
          <p:nvPr/>
        </p:nvSpPr>
        <p:spPr>
          <a:xfrm>
            <a:off x="571500" y="16110661"/>
            <a:ext cx="10064237" cy="9286068"/>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6241" tIns="38121" rIns="76241" bIns="38121" rtlCol="0" anchor="ctr"/>
          <a:lstStyle/>
          <a:p>
            <a:pPr algn="ctr"/>
            <a:endParaRPr lang="en-US" sz="3400" b="1" dirty="0">
              <a:solidFill>
                <a:schemeClr val="bg1"/>
              </a:solidFill>
            </a:endParaRPr>
          </a:p>
        </p:txBody>
      </p:sp>
      <p:sp>
        <p:nvSpPr>
          <p:cNvPr id="47" name="TextBox 31"/>
          <p:cNvSpPr txBox="1"/>
          <p:nvPr/>
        </p:nvSpPr>
        <p:spPr>
          <a:xfrm>
            <a:off x="736427" y="16180081"/>
            <a:ext cx="9151138" cy="9079451"/>
          </a:xfrm>
          <a:prstGeom prst="rect">
            <a:avLst/>
          </a:prstGeom>
          <a:noFill/>
        </p:spPr>
        <p:txBody>
          <a:bodyPr wrap="square" lIns="76241" tIns="38121" rIns="76241" bIns="38121" rtlCol="0">
            <a:spAutoFit/>
          </a:bodyPr>
          <a:lstStyle/>
          <a:p>
            <a:pPr lvl="0">
              <a:lnSpc>
                <a:spcPct val="150000"/>
              </a:lnSpc>
            </a:pPr>
            <a:r>
              <a:rPr lang="en-US" sz="2600" b="1" dirty="0" smtClean="0"/>
              <a:t>It is the steroid hormone release mainly from the genital organ and few from adrenal gland  </a:t>
            </a:r>
          </a:p>
          <a:p>
            <a:pPr lvl="0">
              <a:lnSpc>
                <a:spcPct val="150000"/>
              </a:lnSpc>
            </a:pPr>
            <a:r>
              <a:rPr lang="en-US" sz="2600" dirty="0" smtClean="0"/>
              <a:t>Androgen sensitive hair : depend upon androgen input for hair growth.</a:t>
            </a:r>
          </a:p>
          <a:p>
            <a:pPr>
              <a:lnSpc>
                <a:spcPct val="150000"/>
              </a:lnSpc>
            </a:pPr>
            <a:r>
              <a:rPr lang="en-US" sz="2600" dirty="0" smtClean="0"/>
              <a:t>  Face, Neck, Chest, Abdomen, Maxillary, Upper arms ,Inner thighs and pubic hair, Part of the scalp hair.</a:t>
            </a:r>
          </a:p>
          <a:p>
            <a:pPr lvl="0">
              <a:lnSpc>
                <a:spcPct val="150000"/>
              </a:lnSpc>
            </a:pPr>
            <a:r>
              <a:rPr lang="en-US" sz="2600" dirty="0" smtClean="0"/>
              <a:t>Less Androgen independent :</a:t>
            </a:r>
          </a:p>
          <a:p>
            <a:pPr>
              <a:lnSpc>
                <a:spcPct val="150000"/>
              </a:lnSpc>
            </a:pPr>
            <a:r>
              <a:rPr lang="en-US" sz="2600" dirty="0" smtClean="0"/>
              <a:t> Forearms ,hands .lower legs</a:t>
            </a:r>
          </a:p>
          <a:p>
            <a:pPr>
              <a:lnSpc>
                <a:spcPct val="150000"/>
              </a:lnSpc>
              <a:buFont typeface="Wingdings" pitchFamily="2" charset="2"/>
              <a:buChar char="Ø"/>
            </a:pPr>
            <a:r>
              <a:rPr lang="en-US" sz="2600" b="1" dirty="0" smtClean="0"/>
              <a:t>Disorders of excess androgen production:</a:t>
            </a:r>
          </a:p>
          <a:p>
            <a:pPr lvl="0">
              <a:lnSpc>
                <a:spcPct val="150000"/>
              </a:lnSpc>
            </a:pPr>
            <a:r>
              <a:rPr lang="en-US" sz="2600" dirty="0" smtClean="0"/>
              <a:t>Source of androgen :</a:t>
            </a:r>
          </a:p>
          <a:p>
            <a:pPr>
              <a:lnSpc>
                <a:spcPct val="150000"/>
              </a:lnSpc>
              <a:buFont typeface="Arial" pitchFamily="34" charset="0"/>
              <a:buChar char="•"/>
            </a:pPr>
            <a:r>
              <a:rPr lang="en-US" sz="2600" dirty="0" smtClean="0"/>
              <a:t>Exogenous .</a:t>
            </a:r>
          </a:p>
          <a:p>
            <a:pPr>
              <a:lnSpc>
                <a:spcPct val="150000"/>
              </a:lnSpc>
              <a:buFont typeface="Arial" pitchFamily="34" charset="0"/>
              <a:buChar char="•"/>
            </a:pPr>
            <a:r>
              <a:rPr lang="en-US" sz="2600" dirty="0" smtClean="0"/>
              <a:t>Endogenous (most common).</a:t>
            </a:r>
          </a:p>
          <a:p>
            <a:pPr lvl="0">
              <a:lnSpc>
                <a:spcPct val="150000"/>
              </a:lnSpc>
              <a:buFont typeface="Wingdings" pitchFamily="2" charset="2"/>
              <a:buChar char="Ø"/>
            </a:pPr>
            <a:r>
              <a:rPr lang="en-US" sz="2600" dirty="0" smtClean="0"/>
              <a:t>:</a:t>
            </a:r>
            <a:r>
              <a:rPr lang="en-US" sz="2600" b="1" dirty="0" smtClean="0"/>
              <a:t>Two primary endogenous sources </a:t>
            </a:r>
          </a:p>
          <a:p>
            <a:pPr>
              <a:lnSpc>
                <a:spcPct val="150000"/>
              </a:lnSpc>
              <a:buFont typeface="Arial" pitchFamily="34" charset="0"/>
              <a:buChar char="•"/>
            </a:pPr>
            <a:r>
              <a:rPr lang="en-US" sz="2600" dirty="0" smtClean="0"/>
              <a:t>Adrenal glands .</a:t>
            </a:r>
          </a:p>
          <a:p>
            <a:pPr>
              <a:lnSpc>
                <a:spcPct val="150000"/>
              </a:lnSpc>
              <a:buFont typeface="Arial" pitchFamily="34" charset="0"/>
              <a:buChar char="•"/>
            </a:pPr>
            <a:r>
              <a:rPr lang="en-US" sz="2600" dirty="0" smtClean="0"/>
              <a:t>Ovaries.</a:t>
            </a:r>
            <a:r>
              <a:rPr lang="en-US" sz="1600" dirty="0" smtClean="0"/>
              <a:t> (3)</a:t>
            </a:r>
            <a:endParaRPr lang="en-US" sz="2600" dirty="0" smtClean="0"/>
          </a:p>
        </p:txBody>
      </p:sp>
      <p:sp>
        <p:nvSpPr>
          <p:cNvPr id="51" name="Rectangle 18">
            <a:extLst>
              <a:ext uri="{FF2B5EF4-FFF2-40B4-BE49-F238E27FC236}">
                <a16:creationId xmlns:a16="http://schemas.microsoft.com/office/drawing/2014/main" xmlns:p15="http://schemas.microsoft.com/office/powerpoint/2012/main" xmlns:p14="http://schemas.microsoft.com/office/powerpoint/2010/main" xmlns="" id="{B2352664-69B3-4116-8179-FBD03FBE287B}"/>
              </a:ext>
            </a:extLst>
          </p:cNvPr>
          <p:cNvSpPr/>
          <p:nvPr/>
        </p:nvSpPr>
        <p:spPr>
          <a:xfrm>
            <a:off x="19991270" y="22352952"/>
            <a:ext cx="11239500" cy="978902"/>
          </a:xfrm>
          <a:prstGeom prst="rect">
            <a:avLst/>
          </a:prstGeom>
          <a:solidFill>
            <a:srgbClr val="7A1C1C"/>
          </a:solidFill>
          <a:ln>
            <a:noFill/>
          </a:ln>
        </p:spPr>
        <p:style>
          <a:lnRef idx="2">
            <a:schemeClr val="accent1">
              <a:shade val="50000"/>
            </a:schemeClr>
          </a:lnRef>
          <a:fillRef idx="1">
            <a:schemeClr val="accent1"/>
          </a:fillRef>
          <a:effectRef idx="0">
            <a:schemeClr val="accent1"/>
          </a:effectRef>
          <a:fontRef idx="minor">
            <a:schemeClr val="lt1"/>
          </a:fontRef>
        </p:style>
        <p:txBody>
          <a:bodyPr lIns="76241" tIns="38121" rIns="76241" bIns="38121" rtlCol="0" anchor="ctr"/>
          <a:lstStyle/>
          <a:p>
            <a:pPr algn="ctr"/>
            <a:r>
              <a:rPr lang="en-US" sz="4500" dirty="0" smtClean="0">
                <a:solidFill>
                  <a:schemeClr val="bg1"/>
                </a:solidFill>
                <a:latin typeface="Bree Serif" panose="02000503040000020004" pitchFamily="2" charset="0"/>
              </a:rPr>
              <a:t>Study 2</a:t>
            </a:r>
            <a:endParaRPr lang="en-US" sz="4500" dirty="0">
              <a:solidFill>
                <a:schemeClr val="bg1"/>
              </a:solidFill>
              <a:latin typeface="Bree Serif" panose="02000503040000020004" pitchFamily="2" charset="0"/>
            </a:endParaRPr>
          </a:p>
        </p:txBody>
      </p:sp>
      <p:sp>
        <p:nvSpPr>
          <p:cNvPr id="52" name="Rectangle 26"/>
          <p:cNvSpPr/>
          <p:nvPr/>
        </p:nvSpPr>
        <p:spPr>
          <a:xfrm>
            <a:off x="19991270" y="23545800"/>
            <a:ext cx="11239500" cy="8206128"/>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6241" tIns="38121" rIns="76241" bIns="38121" rtlCol="0" anchor="ctr"/>
          <a:lstStyle/>
          <a:p>
            <a:pPr algn="ctr"/>
            <a:r>
              <a:rPr lang="en-US" sz="3400" b="1" dirty="0" smtClean="0">
                <a:solidFill>
                  <a:schemeClr val="bg1"/>
                </a:solidFill>
              </a:rPr>
              <a:t> </a:t>
            </a:r>
            <a:endParaRPr lang="en-US" sz="3400" b="1" dirty="0">
              <a:solidFill>
                <a:schemeClr val="bg1"/>
              </a:solidFill>
            </a:endParaRPr>
          </a:p>
        </p:txBody>
      </p:sp>
      <p:sp>
        <p:nvSpPr>
          <p:cNvPr id="53" name="TextBox 31"/>
          <p:cNvSpPr txBox="1"/>
          <p:nvPr/>
        </p:nvSpPr>
        <p:spPr>
          <a:xfrm>
            <a:off x="20232571" y="23645144"/>
            <a:ext cx="8875829" cy="7879122"/>
          </a:xfrm>
          <a:prstGeom prst="rect">
            <a:avLst/>
          </a:prstGeom>
          <a:noFill/>
        </p:spPr>
        <p:txBody>
          <a:bodyPr wrap="square" lIns="76241" tIns="38121" rIns="76241" bIns="38121" rtlCol="0">
            <a:spAutoFit/>
          </a:bodyPr>
          <a:lstStyle/>
          <a:p>
            <a:pPr>
              <a:lnSpc>
                <a:spcPct val="150000"/>
              </a:lnSpc>
            </a:pPr>
            <a:r>
              <a:rPr lang="en-US" sz="2600" dirty="0" smtClean="0"/>
              <a:t>A </a:t>
            </a:r>
            <a:r>
              <a:rPr lang="en-US" sz="2600" dirty="0" err="1" smtClean="0"/>
              <a:t>A</a:t>
            </a:r>
            <a:r>
              <a:rPr lang="en-US" sz="2600" dirty="0" smtClean="0"/>
              <a:t> study in our department who included 340 females with </a:t>
            </a:r>
            <a:r>
              <a:rPr lang="en-US" sz="2600" dirty="0" err="1" smtClean="0"/>
              <a:t>hirsutism</a:t>
            </a:r>
            <a:endParaRPr lang="en-US" sz="2600" dirty="0" smtClean="0"/>
          </a:p>
          <a:p>
            <a:pPr>
              <a:lnSpc>
                <a:spcPct val="150000"/>
              </a:lnSpc>
            </a:pPr>
            <a:r>
              <a:rPr lang="en-US" sz="2600" dirty="0" smtClean="0"/>
              <a:t>The results was </a:t>
            </a:r>
          </a:p>
          <a:p>
            <a:pPr marL="428859" indent="-428859">
              <a:lnSpc>
                <a:spcPct val="150000"/>
              </a:lnSpc>
              <a:buFont typeface="+mj-lt"/>
              <a:buAutoNum type="arabicPeriod"/>
            </a:pPr>
            <a:r>
              <a:rPr lang="en-US" sz="2600" dirty="0" smtClean="0"/>
              <a:t>Polycystic ovary syndrome 72 to 82 % </a:t>
            </a:r>
          </a:p>
          <a:p>
            <a:pPr marL="428859" indent="-428859">
              <a:lnSpc>
                <a:spcPct val="150000"/>
              </a:lnSpc>
              <a:buFont typeface="+mj-lt"/>
              <a:buAutoNum type="arabicPeriod"/>
            </a:pPr>
            <a:r>
              <a:rPr lang="en-US" sz="2600" dirty="0" smtClean="0"/>
              <a:t>Idiopathic </a:t>
            </a:r>
            <a:r>
              <a:rPr lang="en-US" sz="2600" dirty="0" err="1" smtClean="0"/>
              <a:t>hyperandrogenemia</a:t>
            </a:r>
            <a:r>
              <a:rPr lang="en-US" sz="2600" dirty="0" smtClean="0"/>
              <a:t>  6 to 15 %</a:t>
            </a:r>
          </a:p>
          <a:p>
            <a:pPr marL="428859" indent="-428859">
              <a:lnSpc>
                <a:spcPct val="150000"/>
              </a:lnSpc>
              <a:buFont typeface="+mj-lt"/>
              <a:buAutoNum type="arabicPeriod"/>
            </a:pPr>
            <a:r>
              <a:rPr lang="en-US" sz="2600" dirty="0" smtClean="0"/>
              <a:t>Idiopathic </a:t>
            </a:r>
            <a:r>
              <a:rPr lang="en-US" sz="2600" dirty="0" err="1" smtClean="0"/>
              <a:t>hirsutism</a:t>
            </a:r>
            <a:r>
              <a:rPr lang="en-US" sz="2600" dirty="0" smtClean="0"/>
              <a:t> 4 to 7 %</a:t>
            </a:r>
          </a:p>
          <a:p>
            <a:pPr marL="428859" indent="-428859">
              <a:lnSpc>
                <a:spcPct val="150000"/>
              </a:lnSpc>
              <a:buFont typeface="+mj-lt"/>
              <a:buAutoNum type="arabicPeriod"/>
            </a:pPr>
            <a:r>
              <a:rPr lang="en-US" sz="2600" dirty="0" smtClean="0"/>
              <a:t>Adrenal hyperplasia 2 to 4 %</a:t>
            </a:r>
          </a:p>
          <a:p>
            <a:pPr marL="428859" indent="-428859">
              <a:lnSpc>
                <a:spcPct val="150000"/>
              </a:lnSpc>
              <a:buFont typeface="+mj-lt"/>
              <a:buAutoNum type="arabicPeriod"/>
            </a:pPr>
            <a:r>
              <a:rPr lang="en-US" sz="2600" dirty="0" smtClean="0"/>
              <a:t>Androgen-secreting tumors 0.2 % </a:t>
            </a:r>
          </a:p>
          <a:p>
            <a:pPr marL="428859" indent="-428859">
              <a:lnSpc>
                <a:spcPct val="150000"/>
              </a:lnSpc>
              <a:buFont typeface="+mj-lt"/>
              <a:buAutoNum type="arabicPeriod"/>
            </a:pPr>
            <a:r>
              <a:rPr lang="en-US" sz="2600" dirty="0" smtClean="0"/>
              <a:t>Iatrogenic </a:t>
            </a:r>
            <a:r>
              <a:rPr lang="en-US" sz="2600" dirty="0" err="1" smtClean="0"/>
              <a:t>hirsutism</a:t>
            </a:r>
            <a:r>
              <a:rPr lang="en-US" sz="2600" dirty="0" smtClean="0"/>
              <a:t>  Uncommon</a:t>
            </a:r>
          </a:p>
          <a:p>
            <a:pPr marL="428859" indent="-428859">
              <a:lnSpc>
                <a:spcPct val="150000"/>
              </a:lnSpc>
              <a:buFont typeface="+mj-lt"/>
              <a:buAutoNum type="arabicPeriod"/>
            </a:pPr>
            <a:r>
              <a:rPr lang="en-US" sz="2600" dirty="0" err="1" smtClean="0"/>
              <a:t>Acromegaly</a:t>
            </a:r>
            <a:r>
              <a:rPr lang="en-US" sz="2600" dirty="0" smtClean="0"/>
              <a:t> Rare to present with isolated </a:t>
            </a:r>
            <a:r>
              <a:rPr lang="en-US" sz="2600" dirty="0" err="1" smtClean="0"/>
              <a:t>hirsutism</a:t>
            </a:r>
            <a:endParaRPr lang="en-US" sz="2600" dirty="0" smtClean="0"/>
          </a:p>
          <a:p>
            <a:pPr marL="428859" indent="-428859">
              <a:lnSpc>
                <a:spcPct val="150000"/>
              </a:lnSpc>
              <a:buFont typeface="+mj-lt"/>
              <a:buAutoNum type="arabicPeriod"/>
            </a:pPr>
            <a:r>
              <a:rPr lang="en-US" sz="2600" dirty="0" smtClean="0"/>
              <a:t>Cushing syndrome Rare to present with isolated </a:t>
            </a:r>
            <a:r>
              <a:rPr lang="en-US" sz="2600" dirty="0" err="1" smtClean="0"/>
              <a:t>hirsutism</a:t>
            </a:r>
            <a:r>
              <a:rPr lang="en-US" sz="2600" dirty="0" smtClean="0"/>
              <a:t> . </a:t>
            </a:r>
          </a:p>
          <a:p>
            <a:pPr marL="428859" indent="-428859">
              <a:lnSpc>
                <a:spcPct val="150000"/>
              </a:lnSpc>
              <a:buFont typeface="+mj-lt"/>
              <a:buAutoNum type="arabicPeriod"/>
            </a:pPr>
            <a:r>
              <a:rPr lang="en-US" sz="2600" dirty="0" err="1" smtClean="0"/>
              <a:t>Hyperprolactinemia</a:t>
            </a:r>
            <a:r>
              <a:rPr lang="en-US" sz="2600" dirty="0" smtClean="0"/>
              <a:t> Rare to present with isolated </a:t>
            </a:r>
            <a:r>
              <a:rPr lang="en-US" sz="2600" dirty="0" err="1" smtClean="0"/>
              <a:t>hirsutism</a:t>
            </a:r>
            <a:r>
              <a:rPr lang="en-US" sz="2600" dirty="0" smtClean="0"/>
              <a:t>.</a:t>
            </a:r>
          </a:p>
          <a:p>
            <a:pPr marL="428859" indent="-428859">
              <a:lnSpc>
                <a:spcPct val="150000"/>
              </a:lnSpc>
              <a:buFont typeface="+mj-lt"/>
              <a:buAutoNum type="arabicPeriod"/>
            </a:pPr>
            <a:r>
              <a:rPr lang="en-US" sz="2600" dirty="0" smtClean="0"/>
              <a:t>Thyroid dysfunction Rare to present with isolated </a:t>
            </a:r>
            <a:r>
              <a:rPr lang="en-US" sz="2600" dirty="0" err="1" smtClean="0"/>
              <a:t>hirsutism</a:t>
            </a:r>
            <a:r>
              <a:rPr lang="en-US" sz="2600" dirty="0" smtClean="0"/>
              <a:t>. </a:t>
            </a:r>
            <a:r>
              <a:rPr lang="en-US" sz="1600" dirty="0" smtClean="0"/>
              <a:t>(3)</a:t>
            </a:r>
            <a:endParaRPr lang="en-US" sz="2600" dirty="0" smtClean="0"/>
          </a:p>
        </p:txBody>
      </p:sp>
      <p:sp>
        <p:nvSpPr>
          <p:cNvPr id="55" name="Rectangle 26"/>
          <p:cNvSpPr/>
          <p:nvPr/>
        </p:nvSpPr>
        <p:spPr>
          <a:xfrm>
            <a:off x="31873725" y="20354760"/>
            <a:ext cx="11423115" cy="497412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6241" tIns="38121" rIns="76241" bIns="38121" rtlCol="0" anchor="ctr"/>
          <a:lstStyle/>
          <a:p>
            <a:pPr algn="ctr"/>
            <a:endParaRPr lang="en-US" sz="3400" b="1" dirty="0">
              <a:solidFill>
                <a:schemeClr val="bg1"/>
              </a:solidFill>
            </a:endParaRPr>
          </a:p>
        </p:txBody>
      </p:sp>
      <p:sp>
        <p:nvSpPr>
          <p:cNvPr id="56" name="TextBox 31"/>
          <p:cNvSpPr txBox="1"/>
          <p:nvPr/>
        </p:nvSpPr>
        <p:spPr>
          <a:xfrm>
            <a:off x="31958393" y="20418929"/>
            <a:ext cx="11307968" cy="5278410"/>
          </a:xfrm>
          <a:prstGeom prst="rect">
            <a:avLst/>
          </a:prstGeom>
          <a:noFill/>
        </p:spPr>
        <p:txBody>
          <a:bodyPr wrap="square" lIns="76241" tIns="38121" rIns="76241" bIns="38121" rtlCol="0">
            <a:spAutoFit/>
          </a:bodyPr>
          <a:lstStyle/>
          <a:p>
            <a:pPr marL="428859" indent="-428859">
              <a:lnSpc>
                <a:spcPct val="150000"/>
              </a:lnSpc>
            </a:pPr>
            <a:r>
              <a:rPr lang="en-US" sz="2600" dirty="0" smtClean="0"/>
              <a:t>While </a:t>
            </a:r>
            <a:r>
              <a:rPr lang="en-US" sz="2600" dirty="0" err="1" smtClean="0"/>
              <a:t>hirsutism</a:t>
            </a:r>
            <a:r>
              <a:rPr lang="en-US" sz="2600" dirty="0" smtClean="0"/>
              <a:t> can be genetic, or a side effect of an illness or a syndrome, it is something  that can cause degradation in the quality of life of women who suffer from it.</a:t>
            </a:r>
          </a:p>
          <a:p>
            <a:pPr marL="428859" indent="-428859">
              <a:lnSpc>
                <a:spcPct val="150000"/>
              </a:lnSpc>
            </a:pPr>
            <a:r>
              <a:rPr lang="en-US" sz="2600" dirty="0" smtClean="0"/>
              <a:t> it is important to detect the underlying issues that cause </a:t>
            </a:r>
            <a:r>
              <a:rPr lang="en-US" sz="2600" dirty="0" err="1" smtClean="0"/>
              <a:t>hirsutism</a:t>
            </a:r>
            <a:r>
              <a:rPr lang="en-US" sz="2600" dirty="0" smtClean="0"/>
              <a:t> before it can be treated successfully.</a:t>
            </a:r>
          </a:p>
          <a:p>
            <a:pPr marL="428859" indent="-428859">
              <a:lnSpc>
                <a:spcPct val="150000"/>
              </a:lnSpc>
            </a:pPr>
            <a:r>
              <a:rPr lang="en-US" sz="2600" dirty="0" smtClean="0"/>
              <a:t>There are many ways to regulate and remove the growth of hirsute hair in women, such as hormone therapy, medication, semi permanent and permanent hair removal tools and growth inhibiting creams.</a:t>
            </a:r>
          </a:p>
          <a:p>
            <a:pPr marL="428859" indent="-428859"/>
            <a:endParaRPr lang="en-US" sz="2600" dirty="0"/>
          </a:p>
        </p:txBody>
      </p:sp>
      <p:sp>
        <p:nvSpPr>
          <p:cNvPr id="57" name="Rectangle 18">
            <a:extLst>
              <a:ext uri="{FF2B5EF4-FFF2-40B4-BE49-F238E27FC236}">
                <a16:creationId xmlns:a16="http://schemas.microsoft.com/office/drawing/2014/main" xmlns:p15="http://schemas.microsoft.com/office/powerpoint/2012/main" xmlns:p14="http://schemas.microsoft.com/office/powerpoint/2010/main" xmlns="" id="{B2352664-69B3-4116-8179-FBD03FBE287B}"/>
              </a:ext>
            </a:extLst>
          </p:cNvPr>
          <p:cNvSpPr/>
          <p:nvPr/>
        </p:nvSpPr>
        <p:spPr>
          <a:xfrm>
            <a:off x="31791535" y="25810674"/>
            <a:ext cx="11474826" cy="822555"/>
          </a:xfrm>
          <a:prstGeom prst="rect">
            <a:avLst/>
          </a:prstGeom>
          <a:solidFill>
            <a:srgbClr val="7A1C1C"/>
          </a:solidFill>
          <a:ln>
            <a:noFill/>
          </a:ln>
        </p:spPr>
        <p:style>
          <a:lnRef idx="2">
            <a:schemeClr val="accent1">
              <a:shade val="50000"/>
            </a:schemeClr>
          </a:lnRef>
          <a:fillRef idx="1">
            <a:schemeClr val="accent1"/>
          </a:fillRef>
          <a:effectRef idx="0">
            <a:schemeClr val="accent1"/>
          </a:effectRef>
          <a:fontRef idx="minor">
            <a:schemeClr val="lt1"/>
          </a:fontRef>
        </p:style>
        <p:txBody>
          <a:bodyPr lIns="76241" tIns="38121" rIns="76241" bIns="38121" rtlCol="0" anchor="ctr"/>
          <a:lstStyle/>
          <a:p>
            <a:pPr algn="ctr"/>
            <a:r>
              <a:rPr lang="en-US" sz="4500" dirty="0" smtClean="0">
                <a:solidFill>
                  <a:schemeClr val="bg1"/>
                </a:solidFill>
                <a:latin typeface="Bree Serif" panose="02000503040000020004" pitchFamily="2" charset="0"/>
              </a:rPr>
              <a:t>References</a:t>
            </a:r>
            <a:endParaRPr lang="en-US" sz="4500" dirty="0">
              <a:solidFill>
                <a:schemeClr val="bg1"/>
              </a:solidFill>
              <a:latin typeface="Bree Serif" panose="02000503040000020004" pitchFamily="2" charset="0"/>
            </a:endParaRPr>
          </a:p>
        </p:txBody>
      </p:sp>
      <p:sp>
        <p:nvSpPr>
          <p:cNvPr id="58" name="Rectangle 26"/>
          <p:cNvSpPr/>
          <p:nvPr/>
        </p:nvSpPr>
        <p:spPr>
          <a:xfrm>
            <a:off x="31788994" y="26761440"/>
            <a:ext cx="11507846" cy="50292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6241" tIns="38121" rIns="76241" bIns="38121" rtlCol="0" anchor="ctr"/>
          <a:lstStyle/>
          <a:p>
            <a:pPr algn="ctr"/>
            <a:endParaRPr lang="en-US" sz="3400" b="1" dirty="0">
              <a:solidFill>
                <a:schemeClr val="bg1"/>
              </a:solidFill>
            </a:endParaRPr>
          </a:p>
        </p:txBody>
      </p:sp>
      <p:sp>
        <p:nvSpPr>
          <p:cNvPr id="59" name="TextBox 31"/>
          <p:cNvSpPr txBox="1"/>
          <p:nvPr/>
        </p:nvSpPr>
        <p:spPr>
          <a:xfrm>
            <a:off x="31873661" y="26741060"/>
            <a:ext cx="11392699" cy="4939856"/>
          </a:xfrm>
          <a:prstGeom prst="rect">
            <a:avLst/>
          </a:prstGeom>
          <a:noFill/>
        </p:spPr>
        <p:txBody>
          <a:bodyPr wrap="square" lIns="76241" tIns="38121" rIns="76241" bIns="38121" rtlCol="0">
            <a:spAutoFit/>
          </a:bodyPr>
          <a:lstStyle/>
          <a:p>
            <a:pPr marL="514350" indent="-514350">
              <a:buFont typeface="+mj-lt"/>
              <a:buAutoNum type="arabicPeriod"/>
            </a:pPr>
            <a:r>
              <a:rPr lang="en-US" sz="2800" dirty="0" smtClean="0"/>
              <a:t>(</a:t>
            </a:r>
            <a:r>
              <a:rPr lang="en-US" sz="2600" dirty="0" smtClean="0"/>
              <a:t>Ahmad, Shah, </a:t>
            </a:r>
            <a:r>
              <a:rPr lang="en-US" sz="2600" dirty="0" err="1" smtClean="0"/>
              <a:t>Sameem</a:t>
            </a:r>
            <a:r>
              <a:rPr lang="en-US" sz="2600" dirty="0" smtClean="0"/>
              <a:t>, </a:t>
            </a:r>
            <a:r>
              <a:rPr lang="en-US" sz="2600" dirty="0" err="1" smtClean="0"/>
              <a:t>Kamili</a:t>
            </a:r>
            <a:r>
              <a:rPr lang="en-US" sz="2600" dirty="0" smtClean="0"/>
              <a:t> &amp; Sultan, 2009)</a:t>
            </a:r>
          </a:p>
          <a:p>
            <a:r>
              <a:rPr lang="en-US" sz="2600" dirty="0" smtClean="0"/>
              <a:t>Your Bibliography: Ahmad, Q., Shah, I., </a:t>
            </a:r>
            <a:r>
              <a:rPr lang="en-US" sz="2600" dirty="0" err="1" smtClean="0"/>
              <a:t>Sameem</a:t>
            </a:r>
            <a:r>
              <a:rPr lang="en-US" sz="2600" dirty="0" smtClean="0"/>
              <a:t>, F., </a:t>
            </a:r>
            <a:r>
              <a:rPr lang="en-US" sz="2600" dirty="0" err="1" smtClean="0"/>
              <a:t>Kamili</a:t>
            </a:r>
            <a:r>
              <a:rPr lang="en-US" sz="2600" dirty="0" smtClean="0"/>
              <a:t>, Q., &amp; Sultan, J. (2009). </a:t>
            </a:r>
            <a:r>
              <a:rPr lang="en-US" sz="2600" dirty="0" err="1" smtClean="0"/>
              <a:t>Hirsutism</a:t>
            </a:r>
            <a:r>
              <a:rPr lang="en-US" sz="2600" dirty="0" smtClean="0"/>
              <a:t> in Kashmir: An etiological study. Indian Journal Of Dermatology, 54(1), 80. </a:t>
            </a:r>
          </a:p>
          <a:p>
            <a:endParaRPr lang="en-US" sz="2600" dirty="0" smtClean="0"/>
          </a:p>
          <a:p>
            <a:pPr marL="514350" indent="-514350">
              <a:buAutoNum type="arabicPeriod" startAt="2"/>
            </a:pPr>
            <a:r>
              <a:rPr lang="en-US" sz="2600" dirty="0" smtClean="0"/>
              <a:t>Escobar-</a:t>
            </a:r>
            <a:r>
              <a:rPr lang="en-US" sz="2600" dirty="0" err="1" smtClean="0"/>
              <a:t>Morreale</a:t>
            </a:r>
            <a:r>
              <a:rPr lang="en-US" sz="2600" dirty="0" smtClean="0"/>
              <a:t> HF , </a:t>
            </a:r>
            <a:r>
              <a:rPr lang="en-US" sz="2600" dirty="0" err="1" smtClean="0"/>
              <a:t>Carmina</a:t>
            </a:r>
            <a:r>
              <a:rPr lang="en-US" sz="2600" dirty="0" smtClean="0"/>
              <a:t> E , </a:t>
            </a:r>
            <a:r>
              <a:rPr lang="en-US" sz="2600" dirty="0" err="1" smtClean="0"/>
              <a:t>Dewailly</a:t>
            </a:r>
            <a:r>
              <a:rPr lang="en-US" sz="2600" dirty="0" smtClean="0"/>
              <a:t> D , </a:t>
            </a:r>
            <a:r>
              <a:rPr lang="en-US" sz="2600" dirty="0" err="1" smtClean="0"/>
              <a:t>Gambineri</a:t>
            </a:r>
            <a:r>
              <a:rPr lang="en-US" sz="2600" dirty="0" smtClean="0"/>
              <a:t> A , </a:t>
            </a:r>
            <a:r>
              <a:rPr lang="en-US" sz="2600" dirty="0" err="1" smtClean="0"/>
              <a:t>Kelestimur</a:t>
            </a:r>
            <a:r>
              <a:rPr lang="en-US" sz="2600" dirty="0" smtClean="0"/>
              <a:t> F , </a:t>
            </a:r>
            <a:r>
              <a:rPr lang="en-US" sz="2600" dirty="0" err="1" smtClean="0"/>
              <a:t>Moghetti</a:t>
            </a:r>
            <a:r>
              <a:rPr lang="en-US" sz="2600" dirty="0" smtClean="0"/>
              <a:t>  P , </a:t>
            </a:r>
            <a:r>
              <a:rPr lang="en-US" sz="2600" dirty="0" err="1" smtClean="0"/>
              <a:t>PugeatM</a:t>
            </a:r>
            <a:r>
              <a:rPr lang="en-US" sz="2600" dirty="0" smtClean="0"/>
              <a:t> , </a:t>
            </a:r>
            <a:r>
              <a:rPr lang="en-US" sz="2600" dirty="0" err="1" smtClean="0"/>
              <a:t>QiaoJ</a:t>
            </a:r>
            <a:r>
              <a:rPr lang="en-US" sz="2600" dirty="0" smtClean="0"/>
              <a:t> , </a:t>
            </a:r>
            <a:r>
              <a:rPr lang="en-US" sz="2600" dirty="0" err="1" smtClean="0"/>
              <a:t>Wijeyaratne</a:t>
            </a:r>
            <a:r>
              <a:rPr lang="en-US" sz="2600" dirty="0" smtClean="0"/>
              <a:t>  CN , </a:t>
            </a:r>
            <a:r>
              <a:rPr lang="en-US" sz="2600" dirty="0" err="1" smtClean="0"/>
              <a:t>WitchelSF</a:t>
            </a:r>
            <a:r>
              <a:rPr lang="en-US" sz="2600" dirty="0" smtClean="0"/>
              <a:t> , Norman RJ.  Epidemiology, diagnosis and management of </a:t>
            </a:r>
            <a:r>
              <a:rPr lang="en-US" sz="2600" dirty="0" err="1" smtClean="0"/>
              <a:t>hirsutism</a:t>
            </a:r>
            <a:r>
              <a:rPr lang="en-US" sz="2600" dirty="0" smtClean="0"/>
              <a:t>: a consensus statement by the Androgen Excess and Polycystic Ovary Syndrome.</a:t>
            </a:r>
          </a:p>
          <a:p>
            <a:pPr marL="514350" indent="-514350">
              <a:buAutoNum type="arabicPeriod" startAt="2"/>
            </a:pPr>
            <a:endParaRPr lang="en-US" sz="2600" dirty="0" smtClean="0"/>
          </a:p>
          <a:p>
            <a:pPr marL="428859" indent="-428859"/>
            <a:r>
              <a:rPr lang="en-US" sz="2600" dirty="0" smtClean="0"/>
              <a:t>3. </a:t>
            </a:r>
            <a:r>
              <a:rPr lang="en-US" sz="2800" b="1" dirty="0" smtClean="0"/>
              <a:t> </a:t>
            </a:r>
            <a:r>
              <a:rPr lang="en-US" sz="2600" dirty="0" err="1" smtClean="0"/>
              <a:t>Unluhizarci</a:t>
            </a:r>
            <a:r>
              <a:rPr lang="en-US" sz="2600" dirty="0" smtClean="0"/>
              <a:t>, K., </a:t>
            </a:r>
            <a:r>
              <a:rPr lang="en-US" sz="2600" dirty="0" err="1" smtClean="0"/>
              <a:t>Kaltsas</a:t>
            </a:r>
            <a:r>
              <a:rPr lang="en-US" sz="2600" dirty="0" smtClean="0"/>
              <a:t>, G., &amp; </a:t>
            </a:r>
            <a:r>
              <a:rPr lang="en-US" sz="2600" dirty="0" err="1" smtClean="0"/>
              <a:t>Kelestimur</a:t>
            </a:r>
            <a:r>
              <a:rPr lang="en-US" sz="2600" dirty="0" smtClean="0"/>
              <a:t>, F. (2011). polycystic ovary syndrome-related endocrine disorders associated with </a:t>
            </a:r>
            <a:r>
              <a:rPr lang="en-US" sz="2600" dirty="0" err="1" smtClean="0"/>
              <a:t>hirsutism</a:t>
            </a:r>
            <a:r>
              <a:rPr lang="en-US" sz="2600" dirty="0" smtClean="0"/>
              <a:t>. European Journal Of Clinical Investigation, 42(1), 86-94.</a:t>
            </a:r>
          </a:p>
        </p:txBody>
      </p:sp>
      <p:graphicFrame>
        <p:nvGraphicFramePr>
          <p:cNvPr id="61" name="مخطط 60"/>
          <p:cNvGraphicFramePr/>
          <p:nvPr/>
        </p:nvGraphicFramePr>
        <p:xfrm>
          <a:off x="31621861" y="6121791"/>
          <a:ext cx="12421739" cy="11468686"/>
        </p:xfrm>
        <a:graphic>
          <a:graphicData uri="http://schemas.openxmlformats.org/drawingml/2006/chart">
            <c:chart xmlns:c="http://schemas.openxmlformats.org/drawingml/2006/chart" xmlns:r="http://schemas.openxmlformats.org/officeDocument/2006/relationships" r:id="rId10"/>
          </a:graphicData>
        </a:graphic>
      </p:graphicFrame>
      <p:sp>
        <p:nvSpPr>
          <p:cNvPr id="62" name="مستطيل 61"/>
          <p:cNvSpPr/>
          <p:nvPr/>
        </p:nvSpPr>
        <p:spPr>
          <a:xfrm>
            <a:off x="5132257" y="11636168"/>
            <a:ext cx="6501699" cy="397599"/>
          </a:xfrm>
          <a:prstGeom prst="rect">
            <a:avLst/>
          </a:prstGeom>
        </p:spPr>
        <p:txBody>
          <a:bodyPr wrap="square" lIns="88953" tIns="44477" rIns="88953" bIns="44477">
            <a:spAutoFit/>
          </a:bodyPr>
          <a:lstStyle/>
          <a:p>
            <a:pPr algn="ctr"/>
            <a:r>
              <a:rPr lang="en-US" sz="2000" dirty="0" smtClean="0"/>
              <a:t>Figure 1,Excessive Hair Growth </a:t>
            </a:r>
            <a:endParaRPr lang="en-US" sz="2000" dirty="0"/>
          </a:p>
        </p:txBody>
      </p:sp>
      <p:sp>
        <p:nvSpPr>
          <p:cNvPr id="63" name="Rectangle 26"/>
          <p:cNvSpPr/>
          <p:nvPr/>
        </p:nvSpPr>
        <p:spPr>
          <a:xfrm>
            <a:off x="11286820" y="23660100"/>
            <a:ext cx="8064500" cy="8050437"/>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6241" tIns="38121" rIns="76241" bIns="38121" rtlCol="0" anchor="ctr"/>
          <a:lstStyle/>
          <a:p>
            <a:pPr algn="ctr"/>
            <a:r>
              <a:rPr lang="en-US" sz="3400" b="1" dirty="0" smtClean="0">
                <a:solidFill>
                  <a:schemeClr val="bg1"/>
                </a:solidFill>
              </a:rPr>
              <a:t> </a:t>
            </a:r>
            <a:endParaRPr lang="en-US" sz="3400" b="1" dirty="0">
              <a:solidFill>
                <a:schemeClr val="bg1"/>
              </a:solidFill>
            </a:endParaRPr>
          </a:p>
        </p:txBody>
      </p:sp>
      <p:sp>
        <p:nvSpPr>
          <p:cNvPr id="64" name="TextBox 31"/>
          <p:cNvSpPr txBox="1"/>
          <p:nvPr/>
        </p:nvSpPr>
        <p:spPr>
          <a:xfrm>
            <a:off x="11350321" y="23583900"/>
            <a:ext cx="8000999" cy="8179205"/>
          </a:xfrm>
          <a:prstGeom prst="rect">
            <a:avLst/>
          </a:prstGeom>
          <a:noFill/>
        </p:spPr>
        <p:txBody>
          <a:bodyPr wrap="square" lIns="76241" tIns="38121" rIns="76241" bIns="38121" rtlCol="0">
            <a:spAutoFit/>
          </a:bodyPr>
          <a:lstStyle/>
          <a:p>
            <a:pPr>
              <a:lnSpc>
                <a:spcPct val="150000"/>
              </a:lnSpc>
            </a:pPr>
            <a:r>
              <a:rPr lang="en-US" sz="2700" dirty="0" smtClean="0"/>
              <a:t>A total of thirty five females presenting with </a:t>
            </a:r>
            <a:r>
              <a:rPr lang="en-US" sz="2700" dirty="0" err="1" smtClean="0"/>
              <a:t>hirsutism</a:t>
            </a:r>
            <a:r>
              <a:rPr lang="en-US" sz="2700" dirty="0" smtClean="0"/>
              <a:t> , The age range from 16 to 40 years : </a:t>
            </a:r>
          </a:p>
          <a:p>
            <a:pPr>
              <a:lnSpc>
                <a:spcPct val="150000"/>
              </a:lnSpc>
            </a:pPr>
            <a:r>
              <a:rPr lang="en-US" sz="2700" dirty="0" smtClean="0"/>
              <a:t>A majority of the patients belonged to the age group of</a:t>
            </a:r>
          </a:p>
          <a:p>
            <a:pPr>
              <a:lnSpc>
                <a:spcPct val="150000"/>
              </a:lnSpc>
            </a:pPr>
            <a:r>
              <a:rPr lang="en-US" sz="2700" dirty="0" smtClean="0"/>
              <a:t>21-25 years (41.7%).</a:t>
            </a:r>
          </a:p>
          <a:p>
            <a:pPr>
              <a:lnSpc>
                <a:spcPct val="150000"/>
              </a:lnSpc>
            </a:pPr>
            <a:r>
              <a:rPr lang="en-US" sz="2700" dirty="0" smtClean="0"/>
              <a:t>16-20 years (32.78%).</a:t>
            </a:r>
          </a:p>
          <a:p>
            <a:pPr>
              <a:lnSpc>
                <a:spcPct val="150000"/>
              </a:lnSpc>
            </a:pPr>
            <a:r>
              <a:rPr lang="en-US" sz="2700" dirty="0" smtClean="0"/>
              <a:t>26-30 years (20.27%).</a:t>
            </a:r>
          </a:p>
          <a:p>
            <a:pPr>
              <a:lnSpc>
                <a:spcPct val="150000"/>
              </a:lnSpc>
            </a:pPr>
            <a:r>
              <a:rPr lang="en-US" sz="2700" dirty="0" smtClean="0"/>
              <a:t>31-35 years (3.7%).  </a:t>
            </a:r>
          </a:p>
          <a:p>
            <a:pPr>
              <a:lnSpc>
                <a:spcPct val="150000"/>
              </a:lnSpc>
            </a:pPr>
            <a:r>
              <a:rPr lang="en-US" sz="2700" dirty="0" smtClean="0"/>
              <a:t>36 and 40 years (2.0%).</a:t>
            </a:r>
          </a:p>
          <a:p>
            <a:pPr>
              <a:lnSpc>
                <a:spcPct val="150000"/>
              </a:lnSpc>
            </a:pPr>
            <a:r>
              <a:rPr lang="en-US" sz="2700" dirty="0" smtClean="0"/>
              <a:t> The commonest cause of </a:t>
            </a:r>
            <a:r>
              <a:rPr lang="en-US" sz="2700" dirty="0" err="1" smtClean="0"/>
              <a:t>hirsutism</a:t>
            </a:r>
            <a:r>
              <a:rPr lang="en-US" sz="2700" dirty="0" smtClean="0"/>
              <a:t> was Idiopathic </a:t>
            </a:r>
            <a:r>
              <a:rPr lang="en-US" sz="2700" dirty="0" err="1" smtClean="0"/>
              <a:t>hirsutism</a:t>
            </a:r>
            <a:r>
              <a:rPr lang="en-US" sz="2700" dirty="0" smtClean="0"/>
              <a:t> (80%). </a:t>
            </a:r>
          </a:p>
          <a:p>
            <a:pPr>
              <a:lnSpc>
                <a:spcPct val="150000"/>
              </a:lnSpc>
            </a:pPr>
            <a:r>
              <a:rPr lang="en-US" sz="2700" dirty="0" smtClean="0"/>
              <a:t>PCOS, which was found in 11.43%. </a:t>
            </a:r>
          </a:p>
          <a:p>
            <a:pPr>
              <a:lnSpc>
                <a:spcPct val="150000"/>
              </a:lnSpc>
            </a:pPr>
            <a:r>
              <a:rPr lang="en-US" sz="2700" dirty="0" smtClean="0"/>
              <a:t>hypothyroidism (5.70%) and congenital adrenal hyperplasia (2.86%).</a:t>
            </a:r>
            <a:r>
              <a:rPr lang="en-US" sz="1600" dirty="0" smtClean="0"/>
              <a:t>(2)</a:t>
            </a:r>
          </a:p>
        </p:txBody>
      </p:sp>
      <p:sp>
        <p:nvSpPr>
          <p:cNvPr id="65" name="Rectangle 18">
            <a:extLst>
              <a:ext uri="{FF2B5EF4-FFF2-40B4-BE49-F238E27FC236}">
                <a16:creationId xmlns:a16="http://schemas.microsoft.com/office/drawing/2014/main" xmlns:p15="http://schemas.microsoft.com/office/powerpoint/2012/main" xmlns:p14="http://schemas.microsoft.com/office/powerpoint/2010/main" xmlns="" id="{B2352664-69B3-4116-8179-FBD03FBE287B}"/>
              </a:ext>
            </a:extLst>
          </p:cNvPr>
          <p:cNvSpPr/>
          <p:nvPr/>
        </p:nvSpPr>
        <p:spPr>
          <a:xfrm>
            <a:off x="541421" y="26056244"/>
            <a:ext cx="10099540" cy="880456"/>
          </a:xfrm>
          <a:prstGeom prst="rect">
            <a:avLst/>
          </a:prstGeom>
          <a:solidFill>
            <a:srgbClr val="7A1C1C"/>
          </a:solidFill>
          <a:ln>
            <a:noFill/>
          </a:ln>
        </p:spPr>
        <p:style>
          <a:lnRef idx="2">
            <a:schemeClr val="accent1">
              <a:shade val="50000"/>
            </a:schemeClr>
          </a:lnRef>
          <a:fillRef idx="1">
            <a:schemeClr val="accent1"/>
          </a:fillRef>
          <a:effectRef idx="0">
            <a:schemeClr val="accent1"/>
          </a:effectRef>
          <a:fontRef idx="minor">
            <a:schemeClr val="lt1"/>
          </a:fontRef>
        </p:style>
        <p:txBody>
          <a:bodyPr lIns="76241" tIns="38121" rIns="76241" bIns="38121" rtlCol="0" anchor="ctr"/>
          <a:lstStyle/>
          <a:p>
            <a:pPr algn="ctr"/>
            <a:r>
              <a:rPr lang="en-US" sz="4500" dirty="0" smtClean="0">
                <a:solidFill>
                  <a:schemeClr val="bg1"/>
                </a:solidFill>
                <a:latin typeface="Bree Serif" panose="02000503040000020004" pitchFamily="2" charset="0"/>
              </a:rPr>
              <a:t>Diagnosis</a:t>
            </a:r>
            <a:endParaRPr lang="en-US" sz="4500" dirty="0">
              <a:solidFill>
                <a:schemeClr val="bg1"/>
              </a:solidFill>
              <a:latin typeface="Bree Serif" panose="02000503040000020004" pitchFamily="2" charset="0"/>
            </a:endParaRPr>
          </a:p>
        </p:txBody>
      </p:sp>
      <p:sp>
        <p:nvSpPr>
          <p:cNvPr id="66" name="Rectangle 26"/>
          <p:cNvSpPr/>
          <p:nvPr/>
        </p:nvSpPr>
        <p:spPr>
          <a:xfrm>
            <a:off x="541421" y="27003468"/>
            <a:ext cx="10099540" cy="473507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6241" tIns="38121" rIns="76241" bIns="38121" rtlCol="0" anchor="ctr"/>
          <a:lstStyle/>
          <a:p>
            <a:pPr algn="ctr"/>
            <a:r>
              <a:rPr lang="en-US" sz="3400" b="1" dirty="0" smtClean="0">
                <a:solidFill>
                  <a:schemeClr val="bg1"/>
                </a:solidFill>
              </a:rPr>
              <a:t> </a:t>
            </a:r>
            <a:endParaRPr lang="en-US" sz="3400" b="1" dirty="0">
              <a:solidFill>
                <a:schemeClr val="bg1"/>
              </a:solidFill>
            </a:endParaRPr>
          </a:p>
        </p:txBody>
      </p:sp>
      <p:sp>
        <p:nvSpPr>
          <p:cNvPr id="67" name="TextBox 31"/>
          <p:cNvSpPr txBox="1"/>
          <p:nvPr/>
        </p:nvSpPr>
        <p:spPr>
          <a:xfrm>
            <a:off x="853365" y="26850519"/>
            <a:ext cx="8557427" cy="4878301"/>
          </a:xfrm>
          <a:prstGeom prst="rect">
            <a:avLst/>
          </a:prstGeom>
          <a:noFill/>
        </p:spPr>
        <p:txBody>
          <a:bodyPr wrap="square" lIns="76241" tIns="38121" rIns="76241" bIns="38121" rtlCol="0">
            <a:spAutoFit/>
          </a:bodyPr>
          <a:lstStyle/>
          <a:p>
            <a:pPr lvl="0">
              <a:lnSpc>
                <a:spcPct val="200000"/>
              </a:lnSpc>
              <a:buFont typeface="Arial" pitchFamily="34" charset="0"/>
              <a:buChar char="•"/>
            </a:pPr>
            <a:r>
              <a:rPr lang="en-US" sz="2600" dirty="0" smtClean="0"/>
              <a:t>Careful history regarding the timing of onset and  progression.</a:t>
            </a:r>
          </a:p>
          <a:p>
            <a:pPr lvl="0">
              <a:lnSpc>
                <a:spcPct val="200000"/>
              </a:lnSpc>
              <a:buFont typeface="Arial" pitchFamily="34" charset="0"/>
              <a:buChar char="•"/>
            </a:pPr>
            <a:r>
              <a:rPr lang="en-US" sz="2600" dirty="0" smtClean="0"/>
              <a:t>Precocious puberty with androgen excess suggests adrenal enzyme defect.</a:t>
            </a:r>
          </a:p>
          <a:p>
            <a:pPr lvl="0">
              <a:lnSpc>
                <a:spcPct val="200000"/>
              </a:lnSpc>
              <a:buFont typeface="Arial" pitchFamily="34" charset="0"/>
              <a:buChar char="•"/>
            </a:pPr>
            <a:r>
              <a:rPr lang="en-US" sz="2600" dirty="0" smtClean="0"/>
              <a:t>Family history  : androgen excess disorders.</a:t>
            </a:r>
          </a:p>
          <a:p>
            <a:pPr lvl="0">
              <a:lnSpc>
                <a:spcPct val="200000"/>
              </a:lnSpc>
              <a:buFont typeface="Arial" pitchFamily="34" charset="0"/>
              <a:buChar char="•"/>
            </a:pPr>
            <a:r>
              <a:rPr lang="en-US" sz="2600" dirty="0" smtClean="0"/>
              <a:t>Menstrual history and reproductive history . </a:t>
            </a:r>
            <a:r>
              <a:rPr lang="en-US" sz="1600" dirty="0" smtClean="0"/>
              <a:t>(1)</a:t>
            </a:r>
          </a:p>
        </p:txBody>
      </p:sp>
      <p:pic>
        <p:nvPicPr>
          <p:cNvPr id="68" name="صورة 67" descr="Unwanted_Hair_Growth_135_resized_3.jpg"/>
          <p:cNvPicPr>
            <a:picLocks noChangeAspect="1"/>
          </p:cNvPicPr>
          <p:nvPr/>
        </p:nvPicPr>
        <p:blipFill>
          <a:blip r:embed="rId11" cstate="print"/>
          <a:srcRect t="3749"/>
          <a:stretch>
            <a:fillRect/>
          </a:stretch>
        </p:blipFill>
        <p:spPr>
          <a:xfrm>
            <a:off x="11316311" y="5886277"/>
            <a:ext cx="8001000" cy="15373523"/>
          </a:xfrm>
          <a:prstGeom prst="rect">
            <a:avLst/>
          </a:prstGeom>
        </p:spPr>
      </p:pic>
      <p:graphicFrame>
        <p:nvGraphicFramePr>
          <p:cNvPr id="69" name="مخطط 68"/>
          <p:cNvGraphicFramePr/>
          <p:nvPr/>
        </p:nvGraphicFramePr>
        <p:xfrm>
          <a:off x="19935581" y="6049108"/>
          <a:ext cx="11089542" cy="14911754"/>
        </p:xfrm>
        <a:graphic>
          <a:graphicData uri="http://schemas.openxmlformats.org/drawingml/2006/chart">
            <c:chart xmlns:c="http://schemas.openxmlformats.org/drawingml/2006/chart" xmlns:r="http://schemas.openxmlformats.org/officeDocument/2006/relationships" r:id="rId12"/>
          </a:graphicData>
        </a:graphic>
      </p:graphicFrame>
      <p:sp>
        <p:nvSpPr>
          <p:cNvPr id="70" name="مربع نص 69"/>
          <p:cNvSpPr txBox="1"/>
          <p:nvPr/>
        </p:nvSpPr>
        <p:spPr>
          <a:xfrm>
            <a:off x="11277600" y="21251009"/>
            <a:ext cx="7962899" cy="954107"/>
          </a:xfrm>
          <a:prstGeom prst="rect">
            <a:avLst/>
          </a:prstGeom>
          <a:noFill/>
        </p:spPr>
        <p:txBody>
          <a:bodyPr wrap="square" rtlCol="1">
            <a:spAutoFit/>
          </a:bodyPr>
          <a:lstStyle/>
          <a:p>
            <a:r>
              <a:rPr lang="en-US" sz="2800" dirty="0" smtClean="0">
                <a:solidFill>
                  <a:srgbClr val="000000"/>
                </a:solidFill>
              </a:rPr>
              <a:t>F</a:t>
            </a:r>
            <a:r>
              <a:rPr lang="en-US" sz="2800" dirty="0" smtClean="0">
                <a:solidFill>
                  <a:srgbClr val="000000"/>
                </a:solidFill>
              </a:rPr>
              <a:t>igure 2, </a:t>
            </a:r>
            <a:r>
              <a:rPr lang="en-US" sz="2800" dirty="0" smtClean="0">
                <a:solidFill>
                  <a:srgbClr val="000000"/>
                </a:solidFill>
              </a:rPr>
              <a:t>we see the way to give a diagnosis of the severity of the disease.</a:t>
            </a:r>
            <a:endParaRPr lang="ar-SA" sz="2800" dirty="0" err="1" smtClean="0">
              <a:solidFill>
                <a:srgbClr val="000000"/>
              </a:solidFill>
            </a:endParaRPr>
          </a:p>
        </p:txBody>
      </p:sp>
      <p:sp>
        <p:nvSpPr>
          <p:cNvPr id="71" name="مربع نص 70"/>
          <p:cNvSpPr txBox="1"/>
          <p:nvPr/>
        </p:nvSpPr>
        <p:spPr>
          <a:xfrm>
            <a:off x="19964400" y="20984309"/>
            <a:ext cx="11163300" cy="553998"/>
          </a:xfrm>
          <a:prstGeom prst="rect">
            <a:avLst/>
          </a:prstGeom>
          <a:noFill/>
        </p:spPr>
        <p:txBody>
          <a:bodyPr wrap="square" rtlCol="1">
            <a:spAutoFit/>
          </a:bodyPr>
          <a:lstStyle/>
          <a:p>
            <a:r>
              <a:rPr lang="en-US" sz="3000" dirty="0" smtClean="0">
                <a:solidFill>
                  <a:srgbClr val="000000"/>
                </a:solidFill>
              </a:rPr>
              <a:t>Figure 3, </a:t>
            </a:r>
            <a:r>
              <a:rPr lang="en-US" sz="3000" dirty="0" smtClean="0">
                <a:solidFill>
                  <a:srgbClr val="000000"/>
                </a:solidFill>
              </a:rPr>
              <a:t>Static of the first study.</a:t>
            </a:r>
            <a:endParaRPr lang="ar-SA" sz="3000" dirty="0" err="1" smtClean="0">
              <a:solidFill>
                <a:srgbClr val="000000"/>
              </a:solidFill>
            </a:endParaRPr>
          </a:p>
        </p:txBody>
      </p:sp>
      <p:sp>
        <p:nvSpPr>
          <p:cNvPr id="72" name="مربع نص 71"/>
          <p:cNvSpPr txBox="1"/>
          <p:nvPr/>
        </p:nvSpPr>
        <p:spPr>
          <a:xfrm>
            <a:off x="32270700" y="17517209"/>
            <a:ext cx="11163300" cy="553998"/>
          </a:xfrm>
          <a:prstGeom prst="rect">
            <a:avLst/>
          </a:prstGeom>
          <a:noFill/>
        </p:spPr>
        <p:txBody>
          <a:bodyPr wrap="square" rtlCol="1">
            <a:spAutoFit/>
          </a:bodyPr>
          <a:lstStyle/>
          <a:p>
            <a:r>
              <a:rPr lang="en-US" sz="3000" dirty="0" smtClean="0">
                <a:solidFill>
                  <a:srgbClr val="000000"/>
                </a:solidFill>
              </a:rPr>
              <a:t>F</a:t>
            </a:r>
            <a:r>
              <a:rPr lang="en-US" sz="3000" dirty="0" smtClean="0">
                <a:solidFill>
                  <a:srgbClr val="000000"/>
                </a:solidFill>
              </a:rPr>
              <a:t>igure 4, </a:t>
            </a:r>
            <a:r>
              <a:rPr lang="en-US" sz="3000" dirty="0" smtClean="0">
                <a:solidFill>
                  <a:srgbClr val="000000"/>
                </a:solidFill>
              </a:rPr>
              <a:t>Static of the  study.</a:t>
            </a:r>
            <a:endParaRPr lang="ar-SA" sz="3000" dirty="0" err="1" smtClean="0">
              <a:solidFill>
                <a:srgbClr val="000000"/>
              </a:solidFill>
            </a:endParaRPr>
          </a:p>
        </p:txBody>
      </p:sp>
      <p:sp>
        <p:nvSpPr>
          <p:cNvPr id="36" name="Rectangle 18">
            <a:extLst>
              <a:ext uri="{FF2B5EF4-FFF2-40B4-BE49-F238E27FC236}">
                <a16:creationId xmlns:a16="http://schemas.microsoft.com/office/drawing/2014/main" xmlns:p15="http://schemas.microsoft.com/office/powerpoint/2012/main" xmlns:p14="http://schemas.microsoft.com/office/powerpoint/2010/main" xmlns="" id="{B2352664-69B3-4116-8179-FBD03FBE287B}"/>
              </a:ext>
            </a:extLst>
          </p:cNvPr>
          <p:cNvSpPr/>
          <p:nvPr/>
        </p:nvSpPr>
        <p:spPr>
          <a:xfrm>
            <a:off x="31889700" y="18897600"/>
            <a:ext cx="11418770" cy="1195754"/>
          </a:xfrm>
          <a:prstGeom prst="rect">
            <a:avLst/>
          </a:prstGeom>
          <a:solidFill>
            <a:srgbClr val="7A1C1C"/>
          </a:solidFill>
          <a:ln>
            <a:noFill/>
          </a:ln>
        </p:spPr>
        <p:style>
          <a:lnRef idx="2">
            <a:schemeClr val="accent1">
              <a:shade val="50000"/>
            </a:schemeClr>
          </a:lnRef>
          <a:fillRef idx="1">
            <a:schemeClr val="accent1"/>
          </a:fillRef>
          <a:effectRef idx="0">
            <a:schemeClr val="accent1"/>
          </a:effectRef>
          <a:fontRef idx="minor">
            <a:schemeClr val="lt1"/>
          </a:fontRef>
        </p:style>
        <p:txBody>
          <a:bodyPr lIns="76241" tIns="38121" rIns="76241" bIns="38121" rtlCol="0" anchor="ctr"/>
          <a:lstStyle/>
          <a:p>
            <a:pPr algn="ctr"/>
            <a:r>
              <a:rPr lang="en-US" sz="5000" dirty="0" smtClean="0">
                <a:solidFill>
                  <a:schemeClr val="bg1"/>
                </a:solidFill>
                <a:latin typeface="Bree Serif" panose="02000503040000020004" pitchFamily="2" charset="0"/>
              </a:rPr>
              <a:t>Conclusion</a:t>
            </a:r>
            <a:endParaRPr lang="en-US" sz="5000" dirty="0">
              <a:solidFill>
                <a:schemeClr val="bg1"/>
              </a:solidFill>
              <a:latin typeface="Bree Serif" panose="02000503040000020004" pitchFamily="2" charset="0"/>
            </a:endParaRPr>
          </a:p>
        </p:txBody>
      </p:sp>
      <p:pic>
        <p:nvPicPr>
          <p:cNvPr id="38" name="صورة 37" descr="008fd5f446c9418d9dd0d121af8cc68a_A.jpeg"/>
          <p:cNvPicPr>
            <a:picLocks noChangeAspect="1"/>
          </p:cNvPicPr>
          <p:nvPr/>
        </p:nvPicPr>
        <p:blipFill>
          <a:blip r:embed="rId13" cstate="print"/>
          <a:stretch>
            <a:fillRect/>
          </a:stretch>
        </p:blipFill>
        <p:spPr>
          <a:xfrm>
            <a:off x="6477000" y="9423400"/>
            <a:ext cx="3748446" cy="2260600"/>
          </a:xfrm>
          <a:prstGeom prst="rect">
            <a:avLst/>
          </a:prstGeom>
        </p:spPr>
      </p:pic>
    </p:spTree>
    <p:extLst>
      <p:ext uri="{BB962C8B-B14F-4D97-AF65-F5344CB8AC3E}">
        <p14:creationId xmlns="" xmlns:p14="http://schemas.microsoft.com/office/powerpoint/2010/main" val="931198942"/>
      </p:ext>
    </p:extLst>
  </p:cSld>
  <p:clrMapOvr>
    <a:masterClrMapping/>
  </p:clrMapOvr>
  <mc:AlternateContent xmlns:mc="http://schemas.openxmlformats.org/markup-compatibility/2006">
    <mc:Choice xmlns=""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theme/theme1.xml><?xml version="1.0" encoding="utf-8"?>
<a:theme xmlns:a="http://schemas.openxmlformats.org/drawingml/2006/main" name="tf04001551">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4C5A6A"/>
      </a:hlink>
      <a:folHlink>
        <a:srgbClr val="808DA0"/>
      </a:folHlink>
    </a:clrScheme>
    <a:fontScheme name="Cambria-Calibri">
      <a:majorFont>
        <a:latin typeface="Cambria"/>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4"/>
        </a:solidFill>
        <a:ln>
          <a:noFill/>
        </a:ln>
      </a:spPr>
      <a:bodyPr rtlCol="0" anchor="ctr"/>
      <a:lstStyle>
        <a:defPPr algn="ctr">
          <a:defRPr sz="60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28575">
          <a:solidFill>
            <a:schemeClr val="accent4"/>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sz="6000" dirty="0" err="1" smtClean="0"/>
        </a:defPPr>
      </a:lstStyle>
    </a:txDef>
  </a:objectDefaults>
  <a:extraClrSchemeLst/>
  <a:extLst>
    <a:ext uri="{05A4C25C-085E-4340-85A3-A5531E510DB2}">
      <thm15:themeFamily xmlns="" xmlns:thm15="http://schemas.microsoft.com/office/thememl/2012/main" name="Presentation1" id="{55A68E73-61CB-4542-8C48-DCBB2482A3D5}" vid="{6A3CA63D-1E3C-4681-8668-89277FEB3FEB}"/>
    </a:ext>
  </a:extLst>
</a:theme>
</file>

<file path=ppt/theme/theme2.xml><?xml version="1.0" encoding="utf-8"?>
<a:theme xmlns:a="http://schemas.openxmlformats.org/drawingml/2006/main" name="Office Theme">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4C5A6A"/>
      </a:hlink>
      <a:folHlink>
        <a:srgbClr val="808DA0"/>
      </a:folHlink>
    </a:clrScheme>
    <a:fontScheme name="Cambria-Calibri">
      <a:majorFont>
        <a:latin typeface="Cambria"/>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4C5A6A"/>
      </a:hlink>
      <a:folHlink>
        <a:srgbClr val="808DA0"/>
      </a:folHlink>
    </a:clrScheme>
    <a:fontScheme name="Cambria-Calibri">
      <a:majorFont>
        <a:latin typeface="Cambria"/>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DirectSourceMarket xmlns="4873beb7-5857-4685-be1f-d57550cc96cc" xsi:nil="true"/>
    <ApprovalStatus xmlns="4873beb7-5857-4685-be1f-d57550cc96cc">InProgress</ApprovalStatus>
    <MarketSpecific xmlns="4873beb7-5857-4685-be1f-d57550cc96cc">false</MarketSpecific>
    <LocComments xmlns="4873beb7-5857-4685-be1f-d57550cc96cc" xsi:nil="true"/>
    <ThumbnailAssetId xmlns="4873beb7-5857-4685-be1f-d57550cc96cc" xsi:nil="true"/>
    <PrimaryImageGen xmlns="4873beb7-5857-4685-be1f-d57550cc96cc">true</PrimaryImageGen>
    <LegacyData xmlns="4873beb7-5857-4685-be1f-d57550cc96cc" xsi:nil="true"/>
    <LocRecommendedHandoff xmlns="4873beb7-5857-4685-be1f-d57550cc96cc" xsi:nil="true"/>
    <BusinessGroup xmlns="4873beb7-5857-4685-be1f-d57550cc96cc" xsi:nil="true"/>
    <BlockPublish xmlns="4873beb7-5857-4685-be1f-d57550cc96cc">false</BlockPublish>
    <TPFriendlyName xmlns="4873beb7-5857-4685-be1f-d57550cc96cc" xsi:nil="true"/>
    <NumericId xmlns="4873beb7-5857-4685-be1f-d57550cc96cc" xsi:nil="true"/>
    <APEditor xmlns="4873beb7-5857-4685-be1f-d57550cc96cc">
      <UserInfo>
        <DisplayName/>
        <AccountId xsi:nil="true"/>
        <AccountType/>
      </UserInfo>
    </APEditor>
    <SourceTitle xmlns="4873beb7-5857-4685-be1f-d57550cc96cc" xsi:nil="true"/>
    <OpenTemplate xmlns="4873beb7-5857-4685-be1f-d57550cc96cc">true</OpenTemplate>
    <UALocComments xmlns="4873beb7-5857-4685-be1f-d57550cc96cc" xsi:nil="true"/>
    <ParentAssetId xmlns="4873beb7-5857-4685-be1f-d57550cc96cc" xsi:nil="true"/>
    <IntlLangReviewDate xmlns="4873beb7-5857-4685-be1f-d57550cc96cc" xsi:nil="true"/>
    <FeatureTagsTaxHTField0 xmlns="4873beb7-5857-4685-be1f-d57550cc96cc">
      <Terms xmlns="http://schemas.microsoft.com/office/infopath/2007/PartnerControls"/>
    </FeatureTagsTaxHTField0>
    <PublishStatusLookup xmlns="4873beb7-5857-4685-be1f-d57550cc96cc">
      <Value>1669414</Value>
      <Value>1669470</Value>
    </PublishStatusLookup>
    <Providers xmlns="4873beb7-5857-4685-be1f-d57550cc96cc" xsi:nil="true"/>
    <MachineTranslated xmlns="4873beb7-5857-4685-be1f-d57550cc96cc">false</MachineTranslated>
    <OriginalSourceMarket xmlns="4873beb7-5857-4685-be1f-d57550cc96cc" xsi:nil="true"/>
    <APDescription xmlns="4873beb7-5857-4685-be1f-d57550cc96cc" xsi:nil="true"/>
    <ClipArtFilename xmlns="4873beb7-5857-4685-be1f-d57550cc96cc" xsi:nil="true"/>
    <ContentItem xmlns="4873beb7-5857-4685-be1f-d57550cc96cc" xsi:nil="true"/>
    <TPInstallLocation xmlns="4873beb7-5857-4685-be1f-d57550cc96cc" xsi:nil="true"/>
    <PublishTargets xmlns="4873beb7-5857-4685-be1f-d57550cc96cc">OfficeOnlineVNext</PublishTargets>
    <TimesCloned xmlns="4873beb7-5857-4685-be1f-d57550cc96cc" xsi:nil="true"/>
    <AssetStart xmlns="4873beb7-5857-4685-be1f-d57550cc96cc">2013-01-21T12:05:00+00:00</AssetStart>
    <Provider xmlns="4873beb7-5857-4685-be1f-d57550cc96cc" xsi:nil="true"/>
    <AcquiredFrom xmlns="4873beb7-5857-4685-be1f-d57550cc96cc">Internal MS</AcquiredFrom>
    <FriendlyTitle xmlns="4873beb7-5857-4685-be1f-d57550cc96cc" xsi:nil="true"/>
    <LastHandOff xmlns="4873beb7-5857-4685-be1f-d57550cc96cc" xsi:nil="true"/>
    <TPClientViewer xmlns="4873beb7-5857-4685-be1f-d57550cc96cc" xsi:nil="true"/>
    <UACurrentWords xmlns="4873beb7-5857-4685-be1f-d57550cc96cc" xsi:nil="true"/>
    <ArtSampleDocs xmlns="4873beb7-5857-4685-be1f-d57550cc96cc" xsi:nil="true"/>
    <UALocRecommendation xmlns="4873beb7-5857-4685-be1f-d57550cc96cc">Localize</UALocRecommendation>
    <Manager xmlns="4873beb7-5857-4685-be1f-d57550cc96cc" xsi:nil="true"/>
    <ShowIn xmlns="4873beb7-5857-4685-be1f-d57550cc96cc">Show everywhere</ShowIn>
    <UANotes xmlns="4873beb7-5857-4685-be1f-d57550cc96cc" xsi:nil="true"/>
    <TemplateStatus xmlns="4873beb7-5857-4685-be1f-d57550cc96cc">Complete</TemplateStatus>
    <InternalTagsTaxHTField0 xmlns="4873beb7-5857-4685-be1f-d57550cc96cc">
      <Terms xmlns="http://schemas.microsoft.com/office/infopath/2007/PartnerControls"/>
    </InternalTagsTaxHTField0>
    <CSXHash xmlns="4873beb7-5857-4685-be1f-d57550cc96cc" xsi:nil="true"/>
    <Downloads xmlns="4873beb7-5857-4685-be1f-d57550cc96cc">0</Downloads>
    <VoteCount xmlns="4873beb7-5857-4685-be1f-d57550cc96cc" xsi:nil="true"/>
    <OOCacheId xmlns="4873beb7-5857-4685-be1f-d57550cc96cc" xsi:nil="true"/>
    <IsDeleted xmlns="4873beb7-5857-4685-be1f-d57550cc96cc">false</IsDeleted>
    <AssetExpire xmlns="4873beb7-5857-4685-be1f-d57550cc96cc">2029-01-01T08:00:00+00:00</AssetExpire>
    <DSATActionTaken xmlns="4873beb7-5857-4685-be1f-d57550cc96cc" xsi:nil="true"/>
    <CSXSubmissionMarket xmlns="4873beb7-5857-4685-be1f-d57550cc96cc" xsi:nil="true"/>
    <TPExecutable xmlns="4873beb7-5857-4685-be1f-d57550cc96cc" xsi:nil="true"/>
    <SubmitterId xmlns="4873beb7-5857-4685-be1f-d57550cc96cc" xsi:nil="true"/>
    <EditorialTags xmlns="4873beb7-5857-4685-be1f-d57550cc96cc" xsi:nil="true"/>
    <AssetType xmlns="4873beb7-5857-4685-be1f-d57550cc96cc">TP</AssetType>
    <BugNumber xmlns="4873beb7-5857-4685-be1f-d57550cc96cc" xsi:nil="true"/>
    <CSXSubmissionDate xmlns="4873beb7-5857-4685-be1f-d57550cc96cc" xsi:nil="true"/>
    <CSXUpdate xmlns="4873beb7-5857-4685-be1f-d57550cc96cc">false</CSXUpdate>
    <ApprovalLog xmlns="4873beb7-5857-4685-be1f-d57550cc96cc" xsi:nil="true"/>
    <Milestone xmlns="4873beb7-5857-4685-be1f-d57550cc96cc" xsi:nil="true"/>
    <RecommendationsModifier xmlns="4873beb7-5857-4685-be1f-d57550cc96cc" xsi:nil="true"/>
    <OriginAsset xmlns="4873beb7-5857-4685-be1f-d57550cc96cc" xsi:nil="true"/>
    <TPComponent xmlns="4873beb7-5857-4685-be1f-d57550cc96cc" xsi:nil="true"/>
    <AssetId xmlns="4873beb7-5857-4685-be1f-d57550cc96cc">TP104001550</AssetId>
    <IntlLocPriority xmlns="4873beb7-5857-4685-be1f-d57550cc96cc" xsi:nil="true"/>
    <PolicheckWords xmlns="4873beb7-5857-4685-be1f-d57550cc96cc" xsi:nil="true"/>
    <TPLaunchHelpLink xmlns="4873beb7-5857-4685-be1f-d57550cc96cc" xsi:nil="true"/>
    <TPApplication xmlns="4873beb7-5857-4685-be1f-d57550cc96cc" xsi:nil="true"/>
    <CrawlForDependencies xmlns="4873beb7-5857-4685-be1f-d57550cc96cc">false</CrawlForDependencies>
    <HandoffToMSDN xmlns="4873beb7-5857-4685-be1f-d57550cc96cc" xsi:nil="true"/>
    <PlannedPubDate xmlns="4873beb7-5857-4685-be1f-d57550cc96cc" xsi:nil="true"/>
    <IntlLangReviewer xmlns="4873beb7-5857-4685-be1f-d57550cc96cc" xsi:nil="true"/>
    <TrustLevel xmlns="4873beb7-5857-4685-be1f-d57550cc96cc">1 Microsoft Managed Content</TrustLevel>
    <LocLastLocAttemptVersionLookup xmlns="4873beb7-5857-4685-be1f-d57550cc96cc">875987</LocLastLocAttemptVersionLookup>
    <IsSearchable xmlns="4873beb7-5857-4685-be1f-d57550cc96cc">true</IsSearchable>
    <TemplateTemplateType xmlns="4873beb7-5857-4685-be1f-d57550cc96cc">PowerPoint Presentation Template</TemplateTemplateType>
    <CampaignTagsTaxHTField0 xmlns="4873beb7-5857-4685-be1f-d57550cc96cc">
      <Terms xmlns="http://schemas.microsoft.com/office/infopath/2007/PartnerControls"/>
    </CampaignTagsTaxHTField0>
    <TPNamespace xmlns="4873beb7-5857-4685-be1f-d57550cc96cc" xsi:nil="true"/>
    <TaxCatchAll xmlns="4873beb7-5857-4685-be1f-d57550cc96cc"/>
    <Markets xmlns="4873beb7-5857-4685-be1f-d57550cc96cc"/>
    <UAProjectedTotalWords xmlns="4873beb7-5857-4685-be1f-d57550cc96cc" xsi:nil="true"/>
    <LocMarketGroupTiers2 xmlns="4873beb7-5857-4685-be1f-d57550cc96cc" xsi:nil="true"/>
    <IntlLangReview xmlns="4873beb7-5857-4685-be1f-d57550cc96cc">false</IntlLangReview>
    <OutputCachingOn xmlns="4873beb7-5857-4685-be1f-d57550cc96cc">false</OutputCachingOn>
    <AverageRating xmlns="4873beb7-5857-4685-be1f-d57550cc96cc" xsi:nil="true"/>
    <APAuthor xmlns="4873beb7-5857-4685-be1f-d57550cc96cc">
      <UserInfo>
        <DisplayName>REDMOND\kristaa</DisplayName>
        <AccountId>136</AccountId>
        <AccountType/>
      </UserInfo>
    </APAuthor>
    <LocManualTestRequired xmlns="4873beb7-5857-4685-be1f-d57550cc96cc">false</LocManualTestRequired>
    <TPCommandLine xmlns="4873beb7-5857-4685-be1f-d57550cc96cc" xsi:nil="true"/>
    <TPAppVersion xmlns="4873beb7-5857-4685-be1f-d57550cc96cc" xsi:nil="true"/>
    <EditorialStatus xmlns="4873beb7-5857-4685-be1f-d57550cc96cc">Complete</EditorialStatus>
    <LastModifiedDateTime xmlns="4873beb7-5857-4685-be1f-d57550cc96cc" xsi:nil="true"/>
    <ScenarioTagsTaxHTField0 xmlns="4873beb7-5857-4685-be1f-d57550cc96cc">
      <Terms xmlns="http://schemas.microsoft.com/office/infopath/2007/PartnerControls"/>
    </ScenarioTagsTaxHTField0>
    <OriginalRelease xmlns="4873beb7-5857-4685-be1f-d57550cc96cc">15</OriginalRelease>
    <TPLaunchHelpLinkType xmlns="4873beb7-5857-4685-be1f-d57550cc96cc">Template</TPLaunchHelpLinkType>
    <LocalizationTagsTaxHTField0 xmlns="4873beb7-5857-4685-be1f-d57550cc96cc">
      <Terms xmlns="http://schemas.microsoft.com/office/infopath/2007/PartnerControls"/>
    </LocalizationTagsTaxHTField0>
  </documentManagement>
</p:properties>
</file>

<file path=customXml/item2.xml><?xml version="1.0" encoding="utf-8"?>
<?mso-contentType ?>
<FormTemplates xmlns="http://schemas.microsoft.com/sharepoint/v3/contenttype/forms">
  <Display>DocumentLibraryForm</Display>
  <Edit>AssetEditForm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72" ma:contentTypeDescription="Create a new document." ma:contentTypeScope="" ma:versionID="a23e56308344d904b51738559c3d67c9">
  <xsd:schema xmlns:xsd="http://www.w3.org/2001/XMLSchema" xmlns:xs="http://www.w3.org/2001/XMLSchema" xmlns:p="http://schemas.microsoft.com/office/2006/metadata/properties" xmlns:ns2="4873beb7-5857-4685-be1f-d57550cc96cc" targetNamespace="http://schemas.microsoft.com/office/2006/metadata/properties" ma:root="true" ma:fieldsID="cd0908cc4600e77bf5da051303e00c8d" ns2:_="">
    <xsd:import namespace="4873beb7-5857-4685-be1f-d57550cc96cc"/>
    <xsd:element name="properties">
      <xsd:complexType>
        <xsd:sequence>
          <xsd:element name="documentManagement">
            <xsd:complexType>
              <xsd:all>
                <xsd:element ref="ns2:AcquiredFrom" minOccurs="0"/>
                <xsd:element ref="ns2:UACurrentWords" minOccurs="0"/>
                <xsd:element ref="ns2:TPApplication" minOccurs="0"/>
                <xsd:element ref="ns2:ApprovalLog" minOccurs="0"/>
                <xsd:element ref="ns2:ApprovalStatus" minOccurs="0"/>
                <xsd:element ref="ns2:AssetStart" minOccurs="0"/>
                <xsd:element ref="ns2:AssetExpire" minOccurs="0"/>
                <xsd:element ref="ns2:AssetId" minOccurs="0"/>
                <xsd:element ref="ns2:IsSearchable" minOccurs="0"/>
                <xsd:element ref="ns2:AssetType" minOccurs="0"/>
                <xsd:element ref="ns2:APAuthor" minOccurs="0"/>
                <xsd:element ref="ns2:AverageRating" minOccurs="0"/>
                <xsd:element ref="ns2:BlockPublish" minOccurs="0"/>
                <xsd:element ref="ns2:BugNumber" minOccurs="0"/>
                <xsd:element ref="ns2:CampaignTagsTaxHTField0" minOccurs="0"/>
                <xsd:element ref="ns2:TPClientViewer" minOccurs="0"/>
                <xsd:element ref="ns2:ClipArtFilename" minOccurs="0"/>
                <xsd:element ref="ns2:TPCommandLine" minOccurs="0"/>
                <xsd:element ref="ns2:TPComponent"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TPExecutable" minOccurs="0"/>
                <xsd:element ref="ns2:FeatureTagsTaxHTField0" minOccurs="0"/>
                <xsd:element ref="ns2:TPFriendlyName" minOccurs="0"/>
                <xsd:element ref="ns2:FriendlyTitle" minOccurs="0"/>
                <xsd:element ref="ns2:PrimaryImageGen" minOccurs="0"/>
                <xsd:element ref="ns2:HandoffToMSDN" minOccurs="0"/>
                <xsd:element ref="ns2:InProjectListLookup" minOccurs="0"/>
                <xsd:element ref="ns2:TPInstallLocation"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TPLaunchHelpLinkType" minOccurs="0"/>
                <xsd:element ref="ns2:LegacyData" minOccurs="0"/>
                <xsd:element ref="ns2:TPLaunchHelpLink"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TPNamespace" minOccurs="0"/>
                <xsd:element ref="ns2:NumericId" minOccurs="0"/>
                <xsd:element ref="ns2:NumOfRatingsLookup" minOccurs="0"/>
                <xsd:element ref="ns2:OOCacheId" minOccurs="0"/>
                <xsd:element ref="ns2:OpenTemplate"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emplateStatus" minOccurs="0"/>
                <xsd:element ref="ns2:TemplateTemplateType" minOccurs="0"/>
                <xsd:element ref="ns2:ThumbnailAssetId" minOccurs="0"/>
                <xsd:element ref="ns2:TimesCloned" minOccurs="0"/>
                <xsd:element ref="ns2:TrustLevel" minOccurs="0"/>
                <xsd:element ref="ns2:UALocComments" minOccurs="0"/>
                <xsd:element ref="ns2:UALocRecommendation" minOccurs="0"/>
                <xsd:element ref="ns2:UANotes" minOccurs="0"/>
                <xsd:element ref="ns2:TPAppVersion" minOccurs="0"/>
                <xsd:element ref="ns2:Vote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873beb7-5857-4685-be1f-d57550cc96cc" elementFormDefault="qualified">
    <xsd:import namespace="http://schemas.microsoft.com/office/2006/documentManagement/types"/>
    <xsd:import namespace="http://schemas.microsoft.com/office/infopath/2007/PartnerControls"/>
    <xsd:element name="AcquiredFrom" ma:index="1"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2" nillable="true" ma:displayName="Actual Word Count" ma:default="" ma:internalName="UACurrentWords" ma:readOnly="false">
      <xsd:simpleType>
        <xsd:restriction base="dms:Unknown"/>
      </xsd:simpleType>
    </xsd:element>
    <xsd:element name="TPApplication" ma:index="3" nillable="true" ma:displayName="Application to Open Template With" ma:default="" ma:internalName="TPApplication">
      <xsd:simpleType>
        <xsd:restriction base="dms:Text"/>
      </xsd:simpleType>
    </xsd:element>
    <xsd:element name="ApprovalLog" ma:index="4" nillable="true" ma:displayName="Approval Log" ma:default="" ma:hidden="true" ma:internalName="ApprovalLog" ma:readOnly="false">
      <xsd:simpleType>
        <xsd:restriction base="dms:Note"/>
      </xsd:simpleType>
    </xsd:element>
    <xsd:element name="ApprovalStatus" ma:index="5"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AssetStart" ma:index="6" nillable="true" ma:displayName="Asset Begin Date" ma:default="[Today]" ma:internalName="AssetStart" ma:readOnly="false">
      <xsd:simpleType>
        <xsd:restriction base="dms:DateTime"/>
      </xsd:simpleType>
    </xsd:element>
    <xsd:element name="AssetExpire" ma:index="7" nillable="true" ma:displayName="Asset End Date" ma:default="2029-01-01T08:00:00Z" ma:format="DateTime" ma:internalName="AssetExpire" ma:readOnly="false">
      <xsd:simpleType>
        <xsd:restriction base="dms:DateTime"/>
      </xsd:simpleType>
    </xsd:element>
    <xsd:element name="AssetId" ma:index="8" nillable="true" ma:displayName="Asset ID" ma:default="" ma:indexed="true" ma:internalName="AssetId" ma:readOnly="false">
      <xsd:simpleType>
        <xsd:restriction base="dms:Text">
          <xsd:maxLength value="255"/>
        </xsd:restriction>
      </xsd:simpleType>
    </xsd:element>
    <xsd:element name="IsSearchable" ma:index="9" nillable="true" ma:displayName="Asset Searchable?" ma:default="true" ma:internalName="IsSearchable" ma:readOnly="false">
      <xsd:simpleType>
        <xsd:restriction base="dms:Boolean"/>
      </xsd:simpleType>
    </xsd:element>
    <xsd:element name="AssetType" ma:index="10" nillable="true" ma:displayName="Asset Type" ma:default="" ma:internalName="AssetType" ma:readOnly="false">
      <xsd:simpleType>
        <xsd:restriction base="dms:Unknown"/>
      </xsd:simpleType>
    </xsd:element>
    <xsd:element name="APAuthor" ma:index="11"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verageRating" ma:index="12" nillable="true" ma:displayName="Average Rating" ma:internalName="AverageRating" ma:readOnly="false">
      <xsd:simpleType>
        <xsd:restriction base="dms:Text"/>
      </xsd:simpleType>
    </xsd:element>
    <xsd:element name="BlockPublish" ma:index="13" nillable="true" ma:displayName="Block from Publishing?" ma:default="" ma:internalName="BlockPublish" ma:readOnly="false">
      <xsd:simpleType>
        <xsd:restriction base="dms:Boolean"/>
      </xsd:simpleType>
    </xsd:element>
    <xsd:element name="BugNumber" ma:index="14" nillable="true" ma:displayName="Bug Number" ma:default="" ma:internalName="BugNumber" ma:readOnly="false">
      <xsd:simpleType>
        <xsd:restriction base="dms:Text"/>
      </xsd:simpleType>
    </xsd:element>
    <xsd:element name="CampaignTagsTaxHTField0" ma:index="16" nillable="true" ma:taxonomy="true" ma:internalName="CampaignTagsTaxHTField0" ma:taxonomyFieldName="CampaignTags" ma:displayName="Campaigns" ma:readOnly="false" ma:default="" ma:fieldId="{1df42cc3-2301-4f11-a52a-6ead923c29ed}"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TPClientViewer" ma:index="17" nillable="true" ma:displayName="Client Viewer" ma:default="" ma:internalName="TPClientViewer">
      <xsd:simpleType>
        <xsd:restriction base="dms:Text"/>
      </xsd:simpleType>
    </xsd:element>
    <xsd:element name="ClipArtFilename" ma:index="18" nillable="true" ma:displayName="Clip Art Name" ma:default="" ma:internalName="ClipArtFilename" ma:readOnly="false">
      <xsd:simpleType>
        <xsd:restriction base="dms:Text"/>
      </xsd:simpleType>
    </xsd:element>
    <xsd:element name="TPCommandLine" ma:index="19" nillable="true" ma:displayName="Command Line" ma:default="" ma:internalName="TPCommandLine">
      <xsd:simpleType>
        <xsd:restriction base="dms:Text"/>
      </xsd:simpleType>
    </xsd:element>
    <xsd:element name="TPComponent" ma:index="20" nillable="true" ma:displayName="Component" ma:default="" ma:internalName="TPComponent">
      <xsd:simpleType>
        <xsd:restriction base="dms:Text"/>
      </xsd:simpleType>
    </xsd:element>
    <xsd:element name="ContentItem" ma:index="21" nillable="true" ma:displayName="Content Item" ma:default="" ma:hidden="true" ma:internalName="ContentItem" ma:readOnly="false">
      <xsd:simpleType>
        <xsd:restriction base="dms:Unknown"/>
      </xsd:simpleType>
    </xsd:element>
    <xsd:element name="CrawlForDependencies" ma:index="23" nillable="true" ma:displayName="Crawl for Dependencies?" ma:default="true" ma:internalName="CrawlForDependencies" ma:readOnly="false">
      <xsd:simpleType>
        <xsd:restriction base="dms:Boolean"/>
      </xsd:simpleType>
    </xsd:element>
    <xsd:element name="CSXHash" ma:index="26" nillable="true" ma:displayName="CSX Hash" ma:default="" ma:indexed="true" ma:internalName="CSXHash" ma:readOnly="false">
      <xsd:simpleType>
        <xsd:restriction base="dms:Text"/>
      </xsd:simpleType>
    </xsd:element>
    <xsd:element name="CSXSubmissionMarket" ma:index="27" nillable="true" ma:displayName="CSX Submission Market" ma:default="" ma:list="{2FBD1B11-2ACE-4FDC-B5A3-635D4ADF6F1B}" ma:internalName="CSXSubmissionMarket" ma:readOnly="false" ma:showField="MarketName" ma:web="4873beb7-5857-4685-be1f-d57550cc96cc">
      <xsd:simpleType>
        <xsd:restriction base="dms:Lookup"/>
      </xsd:simpleType>
    </xsd:element>
    <xsd:element name="CSXUpdate" ma:index="28" nillable="true" ma:displayName="CSX Updated?" ma:default="false" ma:internalName="CSXUpdate" ma:readOnly="false">
      <xsd:simpleType>
        <xsd:restriction base="dms:Boolean"/>
      </xsd:simpleType>
    </xsd:element>
    <xsd:element name="IntlLangReviewDate" ma:index="29" nillable="true" ma:displayName="Date to Complete Intl QA" ma:default="" ma:internalName="IntlLangReviewDate" ma:readOnly="false">
      <xsd:simpleType>
        <xsd:restriction base="dms:DateTime"/>
      </xsd:simpleType>
    </xsd:element>
    <xsd:element name="IsDeleted" ma:index="30" nillable="true" ma:displayName="Deleted?" ma:default="" ma:internalName="IsDeleted" ma:readOnly="false">
      <xsd:simpleType>
        <xsd:restriction base="dms:Boolean"/>
      </xsd:simpleType>
    </xsd:element>
    <xsd:element name="APDescription" ma:index="31" nillable="true" ma:displayName="Description" ma:default="" ma:internalName="APDescription" ma:readOnly="false">
      <xsd:simpleType>
        <xsd:restriction base="dms:Note"/>
      </xsd:simpleType>
    </xsd:element>
    <xsd:element name="DirectSourceMarket" ma:index="32" nillable="true" ma:displayName="Direct Source Market Group" ma:default="" ma:internalName="DirectSourceMarket" ma:readOnly="false">
      <xsd:simpleType>
        <xsd:restriction base="dms:Text"/>
      </xsd:simpleType>
    </xsd:element>
    <xsd:element name="Downloads" ma:index="33" nillable="true" ma:displayName="Downloads" ma:default="0" ma:hidden="true" ma:internalName="Downloads" ma:readOnly="false">
      <xsd:simpleType>
        <xsd:restriction base="dms:Unknown"/>
      </xsd:simpleType>
    </xsd:element>
    <xsd:element name="DSATActionTaken" ma:index="34"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5"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36" nillable="true" ma:displayName="Editorial Status" ma:default="" ma:internalName="EditorialStatus" ma:readOnly="false">
      <xsd:simpleType>
        <xsd:restriction base="dms:Unknown"/>
      </xsd:simpleType>
    </xsd:element>
    <xsd:element name="EditorialTags" ma:index="37" nillable="true" ma:displayName="Editorial Tags" ma:default="" ma:internalName="EditorialTags">
      <xsd:simpleType>
        <xsd:restriction base="dms:Unknown"/>
      </xsd:simpleType>
    </xsd:element>
    <xsd:element name="TPExecutable" ma:index="38" nillable="true" ma:displayName="Executable" ma:default="" ma:internalName="TPExecutable">
      <xsd:simpleType>
        <xsd:restriction base="dms:Text"/>
      </xsd:simpleType>
    </xsd:element>
    <xsd:element name="FeatureTagsTaxHTField0" ma:index="40" nillable="true" ma:taxonomy="true" ma:internalName="FeatureTagsTaxHTField0" ma:taxonomyFieldName="FeatureTags" ma:displayName="Features" ma:readOnly="false" ma:default="" ma:fieldId="{7fc0d542-15c6-4882-a8e3-13bca44403fb}"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TPFriendlyName" ma:index="41" nillable="true" ma:displayName="Friendly Name" ma:default="" ma:internalName="TPFriendlyName">
      <xsd:simpleType>
        <xsd:restriction base="dms:Text"/>
      </xsd:simpleType>
    </xsd:element>
    <xsd:element name="FriendlyTitle" ma:index="42" nillable="true" ma:displayName="Friendly Title" ma:default="" ma:description="Shorter title to be used when displaying search results" ma:internalName="FriendlyTitle" ma:readOnly="false">
      <xsd:simpleType>
        <xsd:restriction base="dms:Text"/>
      </xsd:simpleType>
    </xsd:element>
    <xsd:element name="PrimaryImageGen" ma:index="43" nillable="true" ma:displayName="Generate Images?" ma:default="true" ma:internalName="PrimaryImageGen">
      <xsd:simpleType>
        <xsd:restriction base="dms:Boolean"/>
      </xsd:simpleType>
    </xsd:element>
    <xsd:element name="HandoffToMSDN" ma:index="44" nillable="true" ma:displayName="Handoff To MSDN Date" ma:default="" ma:internalName="HandoffToMSDN" ma:readOnly="false">
      <xsd:simpleType>
        <xsd:restriction base="dms:DateTime"/>
      </xsd:simpleType>
    </xsd:element>
    <xsd:element name="InProjectListLookup" ma:index="45" nillable="true" ma:displayName="InProjectListLookup" ma:list="{9E343742-310B-4684-A24C-1D137CB4B230}" ma:internalName="InProjectListLookup" ma:readOnly="true" ma:showField="InProjectLis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InstallLocation" ma:index="46" nillable="true" ma:displayName="Install Location" ma:default="" ma:internalName="TPInstallLocation">
      <xsd:simpleType>
        <xsd:restriction base="dms:Text"/>
      </xsd:simpleType>
    </xsd:element>
    <xsd:element name="InternalTagsTaxHTField0" ma:index="48" nillable="true" ma:taxonomy="true" ma:internalName="InternalTagsTaxHTField0" ma:taxonomyFieldName="InternalTags" ma:displayName="Internal Tags" ma:readOnly="false" ma:default="" ma:fieldId="{1490b8a4-2706-41ec-b5e3-73176dccf34e}"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49" nillable="true" ma:displayName="Intl Lang QA Review Required?" ma:default="" ma:internalName="IntlLangReview" ma:readOnly="false">
      <xsd:simpleType>
        <xsd:restriction base="dms:Boolean"/>
      </xsd:simpleType>
    </xsd:element>
    <xsd:element name="IntlLangReviewer" ma:index="50" nillable="true" ma:displayName="Intl Lang QA Reviewer" ma:default="" ma:internalName="IntlLangReviewer" ma:readOnly="false">
      <xsd:simpleType>
        <xsd:restriction base="dms:Text"/>
      </xsd:simpleType>
    </xsd:element>
    <xsd:element name="MarketSpecific" ma:index="51" nillable="true" ma:displayName="Is Market Specific?" ma:default="" ma:internalName="MarketSpecific" ma:readOnly="false">
      <xsd:simpleType>
        <xsd:restriction base="dms:Boolean"/>
      </xsd:simpleType>
    </xsd:element>
    <xsd:element name="LastCompleteVersionLookup" ma:index="52" nillable="true" ma:displayName="Last Complete Version Lookup" ma:default="" ma:list="{9E343742-310B-4684-A24C-1D137CB4B230}" ma:internalName="LastCompleteVersionLookup" ma:readOnly="true" ma:showField="LastComplete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HandOff" ma:index="53" nillable="true" ma:displayName="Last Hand-off" ma:default="" ma:internalName="LastHandOff" ma:readOnly="false">
      <xsd:simpleType>
        <xsd:restriction base="dms:DateTime"/>
      </xsd:simpleType>
    </xsd:element>
    <xsd:element name="LastModifiedDateTime" ma:index="54" nillable="true" ma:displayName="Last Modified Date" ma:default="" ma:internalName="LastModifiedDateTime" ma:readOnly="false">
      <xsd:simpleType>
        <xsd:restriction base="dms:DateTime"/>
      </xsd:simpleType>
    </xsd:element>
    <xsd:element name="LastPreviewErrorLookup" ma:index="55" nillable="true" ma:displayName="Last Preview Attempt Error" ma:default="" ma:list="{9E343742-310B-4684-A24C-1D137CB4B230}" ma:internalName="LastPreviewErrorLookup" ma:readOnly="true" ma:showField="LastPreview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ResultLookup" ma:index="56" nillable="true" ma:displayName="Last Preview Attempt Result" ma:default="" ma:list="{9E343742-310B-4684-A24C-1D137CB4B230}" ma:internalName="LastPreviewResultLookup" ma:readOnly="true" ma:showField="LastPreview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7" nillable="true" ma:displayName="Last Preview Attempted On" ma:default="" ma:list="{9E343742-310B-4684-A24C-1D137CB4B230}" ma:internalName="LastPreviewAttemptDateLookup" ma:readOnly="true" ma:showField="LastPreview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edByLookup" ma:index="58" nillable="true" ma:displayName="Last Previewed By" ma:default="" ma:list="{9E343742-310B-4684-A24C-1D137CB4B230}" ma:internalName="LastPreviewedByLookup" ma:readOnly="true" ma:showField="LastPreview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TimeLookup" ma:index="59" nillable="true" ma:displayName="Last Previewed Date" ma:default="" ma:list="{9E343742-310B-4684-A24C-1D137CB4B230}" ma:internalName="LastPreviewTimeLookup" ma:readOnly="true" ma:showField="LastPreview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VersionLookup" ma:index="60" nillable="true" ma:displayName="Last Previewed Version" ma:default="" ma:list="{9E343742-310B-4684-A24C-1D137CB4B230}" ma:internalName="LastPreviewVersionLookup" ma:readOnly="true" ma:showField="LastPreview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rrorLookup" ma:index="61" nillable="true" ma:displayName="Last Publish Attempt Error" ma:default="" ma:list="{9E343742-310B-4684-A24C-1D137CB4B230}" ma:internalName="LastPublishErrorLookup" ma:readOnly="true" ma:showField="LastPublish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ResultLookup" ma:index="62" nillable="true" ma:displayName="Last Publish Attempt Result" ma:default="" ma:list="{9E343742-310B-4684-A24C-1D137CB4B230}" ma:internalName="LastPublishResultLookup" ma:readOnly="true" ma:showField="LastPublish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3" nillable="true" ma:displayName="Last Publish Attempted On" ma:default="" ma:list="{9E343742-310B-4684-A24C-1D137CB4B230}" ma:internalName="LastPublishAttemptDateLookup" ma:readOnly="true" ma:showField="LastPublish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dByLookup" ma:index="64" nillable="true" ma:displayName="Last Published By" ma:default="" ma:list="{9E343742-310B-4684-A24C-1D137CB4B230}" ma:internalName="LastPublishedByLookup" ma:readOnly="true" ma:showField="LastPublish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TimeLookup" ma:index="65" nillable="true" ma:displayName="Last Published Date" ma:default="" ma:list="{9E343742-310B-4684-A24C-1D137CB4B230}" ma:internalName="LastPublishTimeLookup" ma:readOnly="true" ma:showField="LastPublish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VersionLookup" ma:index="66" nillable="true" ma:displayName="Last Published Version" ma:default="" ma:list="{9E343742-310B-4684-A24C-1D137CB4B230}" ma:internalName="LastPublishVersionLookup" ma:readOnly="true" ma:showField="LastPublish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LaunchHelpLinkType" ma:index="67" nillable="true" ma:displayName="Launch Help Link Type" ma:default="Template" ma:internalName="TPLaunchHelpLinkType">
      <xsd:simpleType>
        <xsd:restriction base="dms:Choice">
          <xsd:enumeration value="Template"/>
          <xsd:enumeration value="Training"/>
          <xsd:enumeration value="URL"/>
          <xsd:enumeration value="None"/>
        </xsd:restriction>
      </xsd:simpleType>
    </xsd:element>
    <xsd:element name="LegacyData" ma:index="68" nillable="true" ma:displayName="Legacy Data" ma:default="" ma:internalName="LegacyData" ma:readOnly="false">
      <xsd:simpleType>
        <xsd:restriction base="dms:Note"/>
      </xsd:simpleType>
    </xsd:element>
    <xsd:element name="TPLaunchHelpLink" ma:index="69" nillable="true" ma:displayName="Link to Launch Help Topic" ma:default="" ma:internalName="TPLaunchHelpLink">
      <xsd:simpleType>
        <xsd:restriction base="dms:Text"/>
      </xsd:simpleType>
    </xsd:element>
    <xsd:element name="LocComments" ma:index="70" nillable="true" ma:displayName="Loc Approval Comments" ma:default="" ma:internalName="LocComments" ma:readOnly="false">
      <xsd:simpleType>
        <xsd:restriction base="dms:Note"/>
      </xsd:simpleType>
    </xsd:element>
    <xsd:element name="LocLastLocAttemptVersionLookup" ma:index="71" nillable="true" ma:displayName="Loc Last Loc Attempt Version" ma:default="" ma:list="{7DD1DCEC-E449-43D3-891F-7DC62F62AD21}" ma:internalName="LocLastLocAttemptVersionLookup" ma:readOnly="false" ma:showField="LastLocAttemptVersion" ma:web="4873beb7-5857-4685-be1f-d57550cc96cc">
      <xsd:simpleType>
        <xsd:restriction base="dms:Lookup"/>
      </xsd:simpleType>
    </xsd:element>
    <xsd:element name="LocLastLocAttemptVersionTypeLookup" ma:index="72" nillable="true" ma:displayName="Loc Last Loc Attempt Version Type" ma:default="" ma:list="{7DD1DCEC-E449-43D3-891F-7DC62F62AD21}" ma:internalName="LocLastLocAttemptVersionTypeLookup" ma:readOnly="true" ma:showField="LastLocAttemptVersionType" ma:web="4873beb7-5857-4685-be1f-d57550cc96cc">
      <xsd:simpleType>
        <xsd:restriction base="dms:Lookup"/>
      </xsd:simpleType>
    </xsd:element>
    <xsd:element name="LocManualTestRequired" ma:index="73" nillable="true" ma:displayName="Loc Manual Test Required" ma:default="" ma:internalName="LocManualTestRequired" ma:readOnly="false">
      <xsd:simpleType>
        <xsd:restriction base="dms:Boolean"/>
      </xsd:simpleType>
    </xsd:element>
    <xsd:element name="LocMarketGroupTiers2" ma:index="74" nillable="true" ma:displayName="Loc Market Group Tiers" ma:internalName="LocMarketGroupTiers2" ma:readOnly="false">
      <xsd:simpleType>
        <xsd:restriction base="dms:Unknown"/>
      </xsd:simpleType>
    </xsd:element>
    <xsd:element name="LocNewPublishedVersionLookup" ma:index="75" nillable="true" ma:displayName="Loc New Published Version Lookup" ma:default="" ma:list="{7DD1DCEC-E449-43D3-891F-7DC62F62AD21}" ma:internalName="LocNewPublishedVersionLookup" ma:readOnly="true" ma:showField="NewPublishedVersion" ma:web="4873beb7-5857-4685-be1f-d57550cc96cc">
      <xsd:simpleType>
        <xsd:restriction base="dms:Lookup"/>
      </xsd:simpleType>
    </xsd:element>
    <xsd:element name="LocOverallHandbackStatusLookup" ma:index="76" nillable="true" ma:displayName="Loc Overall Handback Status" ma:default="" ma:list="{7DD1DCEC-E449-43D3-891F-7DC62F62AD21}" ma:internalName="LocOverallHandbackStatusLookup" ma:readOnly="true" ma:showField="OverallHandbackStatus" ma:web="4873beb7-5857-4685-be1f-d57550cc96cc">
      <xsd:simpleType>
        <xsd:restriction base="dms:Lookup"/>
      </xsd:simpleType>
    </xsd:element>
    <xsd:element name="LocOverallLocStatusLookup" ma:index="77" nillable="true" ma:displayName="Loc Overall Localize Status" ma:default="" ma:list="{7DD1DCEC-E449-43D3-891F-7DC62F62AD21}" ma:internalName="LocOverallLocStatusLookup" ma:readOnly="true" ma:showField="OverallLocStatus" ma:web="4873beb7-5857-4685-be1f-d57550cc96cc">
      <xsd:simpleType>
        <xsd:restriction base="dms:Lookup"/>
      </xsd:simpleType>
    </xsd:element>
    <xsd:element name="LocOverallPreviewStatusLookup" ma:index="78" nillable="true" ma:displayName="Loc Overall Preview Status" ma:default="" ma:list="{7DD1DCEC-E449-43D3-891F-7DC62F62AD21}" ma:internalName="LocOverallPreviewStatusLookup" ma:readOnly="true" ma:showField="OverallPreviewStatus" ma:web="4873beb7-5857-4685-be1f-d57550cc96cc">
      <xsd:simpleType>
        <xsd:restriction base="dms:Lookup"/>
      </xsd:simpleType>
    </xsd:element>
    <xsd:element name="LocOverallPublishStatusLookup" ma:index="79" nillable="true" ma:displayName="Loc Overall Publish Status" ma:default="" ma:list="{7DD1DCEC-E449-43D3-891F-7DC62F62AD21}" ma:internalName="LocOverallPublishStatusLookup" ma:readOnly="true" ma:showField="OverallPublishStatus" ma:web="4873beb7-5857-4685-be1f-d57550cc96cc">
      <xsd:simpleType>
        <xsd:restriction base="dms:Lookup"/>
      </xsd:simpleType>
    </xsd:element>
    <xsd:element name="IntlLocPriority" ma:index="80" nillable="true" ma:displayName="Loc Priority" ma:default="" ma:internalName="IntlLocPriority" ma:readOnly="false">
      <xsd:simpleType>
        <xsd:restriction base="dms:Unknown"/>
      </xsd:simpleType>
    </xsd:element>
    <xsd:element name="LocProcessedForHandoffsLookup" ma:index="81" nillable="true" ma:displayName="Loc Processed For Handoffs" ma:default="" ma:list="{7DD1DCEC-E449-43D3-891F-7DC62F62AD21}" ma:internalName="LocProcessedForHandoffsLookup" ma:readOnly="true" ma:showField="ProcessedForHandoffs" ma:web="4873beb7-5857-4685-be1f-d57550cc96cc">
      <xsd:simpleType>
        <xsd:restriction base="dms:Lookup"/>
      </xsd:simpleType>
    </xsd:element>
    <xsd:element name="LocProcessedForMarketsLookup" ma:index="82" nillable="true" ma:displayName="Loc Processed For Markets" ma:default="" ma:list="{7DD1DCEC-E449-43D3-891F-7DC62F62AD21}" ma:internalName="LocProcessedForMarketsLookup" ma:readOnly="true" ma:showField="ProcessedForMarkets" ma:web="4873beb7-5857-4685-be1f-d57550cc96cc">
      <xsd:simpleType>
        <xsd:restriction base="dms:Lookup"/>
      </xsd:simpleType>
    </xsd:element>
    <xsd:element name="LocPublishedDependentAssetsLookup" ma:index="83" nillable="true" ma:displayName="Loc Published Dependent Assets" ma:default="" ma:list="{7DD1DCEC-E449-43D3-891F-7DC62F62AD21}" ma:internalName="LocPublishedDependentAssetsLookup" ma:readOnly="true" ma:showField="PublishedDependentAssets" ma:web="4873beb7-5857-4685-be1f-d57550cc96cc">
      <xsd:simpleType>
        <xsd:restriction base="dms:Lookup"/>
      </xsd:simpleType>
    </xsd:element>
    <xsd:element name="LocPublishedLinkedAssetsLookup" ma:index="84" nillable="true" ma:displayName="Loc Published Linked Assets" ma:default="" ma:list="{7DD1DCEC-E449-43D3-891F-7DC62F62AD21}" ma:internalName="LocPublishedLinkedAssetsLookup" ma:readOnly="true" ma:showField="PublishedLinkedAssets" ma:web="4873beb7-5857-4685-be1f-d57550cc96cc">
      <xsd:simpleType>
        <xsd:restriction base="dms:Lookup"/>
      </xsd:simpleType>
    </xsd:element>
    <xsd:element name="LocRecommendedHandoff" ma:index="85" nillable="true" ma:displayName="Loc Recommended Handoff" ma:default="" ma:indexed="true" ma:internalName="LocRecommendedHandoff" ma:readOnly="false">
      <xsd:simpleType>
        <xsd:restriction base="dms:Text"/>
      </xsd:simpleType>
    </xsd:element>
    <xsd:element name="LocalizationTagsTaxHTField0" ma:index="87" nillable="true" ma:taxonomy="true" ma:internalName="LocalizationTagsTaxHTField0" ma:taxonomyFieldName="LocalizationTags" ma:displayName="Localization Tags" ma:readOnly="false" ma:default="" ma:fieldId="{00f02cb3-2c7c-424a-9c61-10e9b6878429}"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8" nillable="true" ma:displayName="Machine Translated" ma:default="" ma:internalName="MachineTranslated" ma:readOnly="false">
      <xsd:simpleType>
        <xsd:restriction base="dms:Boolean"/>
      </xsd:simpleType>
    </xsd:element>
    <xsd:element name="Manager" ma:index="89" nillable="true" ma:displayName="Manager" ma:hidden="true" ma:internalName="Manager" ma:readOnly="false">
      <xsd:simpleType>
        <xsd:restriction base="dms:Text"/>
      </xsd:simpleType>
    </xsd:element>
    <xsd:element name="Markets" ma:index="90" nillable="true" ma:displayName="Markets" ma:default="" ma:description="Leave blank to show in all markets" ma:list="{2FBD1B11-2ACE-4FDC-B5A3-635D4ADF6F1B}" ma:internalName="Markets" ma:readOnly="false" ma:showField="MarketNa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Milestone" ma:index="91" nillable="true" ma:displayName="Milestone" ma:default="" ma:internalName="Milestone" ma:readOnly="false">
      <xsd:simpleType>
        <xsd:restriction base="dms:Unknown"/>
      </xsd:simpleType>
    </xsd:element>
    <xsd:element name="TPNamespace" ma:index="94" nillable="true" ma:displayName="Namespace" ma:default="" ma:internalName="TPNamespace">
      <xsd:simpleType>
        <xsd:restriction base="dms:Text"/>
      </xsd:simpleType>
    </xsd:element>
    <xsd:element name="NumericId" ma:index="95" nillable="true" ma:displayName="Numeric ID" ma:default="" ma:indexed="true" ma:internalName="NumericId" ma:readOnly="false">
      <xsd:simpleType>
        <xsd:restriction base="dms:Number"/>
      </xsd:simpleType>
    </xsd:element>
    <xsd:element name="NumOfRatingsLookup" ma:index="96" nillable="true" ma:displayName="NumOfRatings" ma:default="" ma:list="{9E343742-310B-4684-A24C-1D137CB4B230}" ma:internalName="NumOfRatingsLookup" ma:readOnly="true" ma:showField="NumOfRating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OOCacheId" ma:index="97" nillable="true" ma:displayName="OOCacheId" ma:internalName="OOCacheId" ma:readOnly="false">
      <xsd:simpleType>
        <xsd:restriction base="dms:Text"/>
      </xsd:simpleType>
    </xsd:element>
    <xsd:element name="OpenTemplate" ma:index="98" nillable="true" ma:displayName="Open Template" ma:default="true" ma:internalName="OpenTemplate">
      <xsd:simpleType>
        <xsd:restriction base="dms:Boolean"/>
      </xsd:simpleType>
    </xsd:element>
    <xsd:element name="OriginAsset" ma:index="99" nillable="true" ma:displayName="Origin Asset" ma:default="" ma:internalName="OriginAsset" ma:readOnly="false">
      <xsd:simpleType>
        <xsd:restriction base="dms:Text"/>
      </xsd:simpleType>
    </xsd:element>
    <xsd:element name="OriginalRelease" ma:index="100"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101" nillable="true" ma:displayName="Original Source Market Group" ma:default="" ma:internalName="OriginalSourceMarket" ma:readOnly="false">
      <xsd:simpleType>
        <xsd:restriction base="dms:Text"/>
      </xsd:simpleType>
    </xsd:element>
    <xsd:element name="OutputCachingOn" ma:index="102" nillable="true" ma:displayName="Output Caching" ma:default="true" ma:hidden="true" ma:internalName="OutputCachingOn" ma:readOnly="false">
      <xsd:simpleType>
        <xsd:restriction base="dms:Boolean"/>
      </xsd:simpleType>
    </xsd:element>
    <xsd:element name="ParentAssetId" ma:index="103" nillable="true" ma:displayName="Parent Asset Id" ma:default="" ma:internalName="ParentAssetId" ma:readOnly="false">
      <xsd:simpleType>
        <xsd:restriction base="dms:Text"/>
      </xsd:simpleType>
    </xsd:element>
    <xsd:element name="PlannedPubDate" ma:index="104" nillable="true" ma:displayName="Planned Publish Date" ma:default="" ma:indexed="true" ma:internalName="PlannedPubDate" ma:readOnly="false">
      <xsd:simpleType>
        <xsd:restriction base="dms:DateTime"/>
      </xsd:simpleType>
    </xsd:element>
    <xsd:element name="PolicheckWords" ma:index="105" nillable="true" ma:displayName="Policheck Words" ma:default="" ma:internalName="PolicheckWords" ma:readOnly="false">
      <xsd:simpleType>
        <xsd:restriction base="dms:Text"/>
      </xsd:simpleType>
    </xsd:element>
    <xsd:element name="BusinessGroup" ma:index="106" nillable="true" ma:displayName="Product Division Owner" ma:default="" ma:internalName="BusinessGroup" ma:readOnly="false">
      <xsd:simpleType>
        <xsd:restriction base="dms:Unknown"/>
      </xsd:simpleType>
    </xsd:element>
    <xsd:element name="UAProjectedTotalWords" ma:index="107" nillable="true" ma:displayName="Projected Word Count" ma:default="" ma:internalName="UAProjectedTotalWords" ma:readOnly="false">
      <xsd:simpleType>
        <xsd:restriction base="dms:Unknown"/>
      </xsd:simpleType>
    </xsd:element>
    <xsd:element name="Provider" ma:index="108" nillable="true" ma:displayName="Provider" ma:default="" ma:internalName="Provider" ma:readOnly="false">
      <xsd:simpleType>
        <xsd:restriction base="dms:Unknown"/>
      </xsd:simpleType>
    </xsd:element>
    <xsd:element name="Providers" ma:index="109" nillable="true" ma:displayName="Providers" ma:default="" ma:internalName="Providers">
      <xsd:simpleType>
        <xsd:restriction base="dms:Unknown"/>
      </xsd:simpleType>
    </xsd:element>
    <xsd:element name="PublishStatusLookup" ma:index="110" nillable="true" ma:displayName="Publish Status" ma:default="" ma:list="{9E343742-310B-4684-A24C-1D137CB4B230}" ma:internalName="PublishStatusLookup" ma:readOnly="false" ma:showField="PublishStatu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PublishTargets" ma:index="111" nillable="true" ma:displayName="Publish Target" ma:default="OfficeOnlineVNext" ma:internalName="PublishTargets" ma:readOnly="false">
      <xsd:simpleType>
        <xsd:restriction base="dms:Unknown"/>
      </xsd:simpleType>
    </xsd:element>
    <xsd:element name="RecommendationsModifier" ma:index="112" nillable="true" ma:displayName="Recommendations Modifier" ma:default="" ma:internalName="RecommendationsModifier" ma:readOnly="false">
      <xsd:simpleType>
        <xsd:restriction base="dms:Number"/>
      </xsd:simpleType>
    </xsd:element>
    <xsd:element name="ArtSampleDocs" ma:index="113" nillable="true" ma:displayName="Sample Docs" ma:default="" ma:hidden="true" ma:internalName="ArtSampleDocs" ma:readOnly="false">
      <xsd:simpleType>
        <xsd:restriction base="dms:Text"/>
      </xsd:simpleType>
    </xsd:element>
    <xsd:element name="ScenarioTagsTaxHTField0" ma:index="115" nillable="true" ma:taxonomy="true" ma:internalName="ScenarioTagsTaxHTField0" ma:taxonomyFieldName="ScenarioTags" ma:displayName="Scenarios" ma:readOnly="false" ma:default="" ma:fieldId="{93aef74d-6c78-4815-8310-51477dceeccc}"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7"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8" nillable="true" ma:displayName="Source Title" ma:default="" ma:indexed="true" ma:internalName="SourceTitle" ma:readOnly="false">
      <xsd:simpleType>
        <xsd:restriction base="dms:Text"/>
      </xsd:simpleType>
    </xsd:element>
    <xsd:element name="CSXSubmissionDate" ma:index="119" nillable="true" ma:displayName="Submission Date" ma:default="" ma:internalName="CSXSubmissionDate" ma:readOnly="false">
      <xsd:simpleType>
        <xsd:restriction base="dms:DateTime"/>
      </xsd:simpleType>
    </xsd:element>
    <xsd:element name="SubmitterId" ma:index="120" nillable="true" ma:displayName="Submitter ID" ma:default="" ma:internalName="SubmitterId" ma:readOnly="false">
      <xsd:simpleType>
        <xsd:restriction base="dms:Text"/>
      </xsd:simpleType>
    </xsd:element>
    <xsd:element name="TaxCatchAll" ma:index="121" nillable="true" ma:displayName="Taxonomy Catch All Column" ma:hidden="true" ma:list="{530f955b-6704-4601-bd83-f81d87f1e440}" ma:internalName="TaxCatchAll" ma:showField="CatchAllData"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axCatchAllLabel" ma:index="122" nillable="true" ma:displayName="Taxonomy Catch All Column1" ma:hidden="true" ma:list="{530f955b-6704-4601-bd83-f81d87f1e440}" ma:internalName="TaxCatchAllLabel" ma:readOnly="true" ma:showField="CatchAllDataLabel"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emplateStatus" ma:index="123" nillable="true" ma:displayName="Template Status" ma:default="" ma:internalName="TemplateStatus">
      <xsd:simpleType>
        <xsd:restriction base="dms:Unknown"/>
      </xsd:simpleType>
    </xsd:element>
    <xsd:element name="TemplateTemplateType" ma:index="124" nillable="true" ma:displayName="Template Type" ma:default="" ma:internalName="TemplateTemplateType">
      <xsd:simpleType>
        <xsd:restriction base="dms:Unknown"/>
      </xsd:simpleType>
    </xsd:element>
    <xsd:element name="ThumbnailAssetId" ma:index="125" nillable="true" ma:displayName="Thumbnail Image Asset" ma:default="" ma:internalName="ThumbnailAssetId" ma:readOnly="false">
      <xsd:simpleType>
        <xsd:restriction base="dms:Text"/>
      </xsd:simpleType>
    </xsd:element>
    <xsd:element name="TimesCloned" ma:index="126" nillable="true" ma:displayName="Times Cloned" ma:default="" ma:internalName="TimesCloned" ma:readOnly="false">
      <xsd:simpleType>
        <xsd:restriction base="dms:Number"/>
      </xsd:simpleType>
    </xsd:element>
    <xsd:element name="TrustLevel" ma:index="128" nillable="true" ma:displayName="Trust Level" ma:default="1 Microsoft Managed Content" ma:internalName="TrustLevel" ma:readOnly="false">
      <xsd:simpleType>
        <xsd:restriction base="dms:Unknown"/>
      </xsd:simpleType>
    </xsd:element>
    <xsd:element name="UALocComments" ma:index="129" nillable="true" ma:displayName="UA Loc Comments" ma:default="" ma:internalName="UALocComments" ma:readOnly="false">
      <xsd:simpleType>
        <xsd:restriction base="dms:Note"/>
      </xsd:simpleType>
    </xsd:element>
    <xsd:element name="UALocRecommendation" ma:index="130"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31" nillable="true" ma:displayName="UA Notes" ma:default="" ma:internalName="UANotes" ma:readOnly="false">
      <xsd:simpleType>
        <xsd:restriction base="dms:Note"/>
      </xsd:simpleType>
    </xsd:element>
    <xsd:element name="TPAppVersion" ma:index="132" nillable="true" ma:displayName="Version" ma:default="" ma:internalName="TPAppVersion">
      <xsd:simpleType>
        <xsd:restriction base="dms:Text"/>
      </xsd:simpleType>
    </xsd:element>
    <xsd:element name="VoteCount" ma:index="133" nillable="true" ma:displayName="Vote Count" ma:default="" ma:internalName="VoteCount"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inOccurs="0" maxOccurs="1" ma:index="12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9F945EE-6400-432A-A9B1-179A0A2A37CE}">
  <ds:schemaRefs>
    <ds:schemaRef ds:uri="http://www.w3.org/XML/1998/namespace"/>
    <ds:schemaRef ds:uri="http://schemas.microsoft.com/office/2006/metadata/properties"/>
    <ds:schemaRef ds:uri="http://schemas.microsoft.com/office/2006/documentManagement/types"/>
    <ds:schemaRef ds:uri="http://schemas.microsoft.com/office/infopath/2007/PartnerControls"/>
    <ds:schemaRef ds:uri="http://purl.org/dc/terms/"/>
    <ds:schemaRef ds:uri="http://purl.org/dc/elements/1.1/"/>
    <ds:schemaRef ds:uri="http://purl.org/dc/dcmitype/"/>
    <ds:schemaRef ds:uri="http://schemas.openxmlformats.org/package/2006/metadata/core-properties"/>
    <ds:schemaRef ds:uri="4873beb7-5857-4685-be1f-d57550cc96cc"/>
  </ds:schemaRefs>
</ds:datastoreItem>
</file>

<file path=customXml/itemProps2.xml><?xml version="1.0" encoding="utf-8"?>
<ds:datastoreItem xmlns:ds="http://schemas.openxmlformats.org/officeDocument/2006/customXml" ds:itemID="{A1110015-E380-4C53-980C-698226C61CAC}">
  <ds:schemaRefs>
    <ds:schemaRef ds:uri="http://schemas.microsoft.com/sharepoint/v3/contenttype/forms"/>
  </ds:schemaRefs>
</ds:datastoreItem>
</file>

<file path=customXml/itemProps3.xml><?xml version="1.0" encoding="utf-8"?>
<ds:datastoreItem xmlns:ds="http://schemas.openxmlformats.org/officeDocument/2006/customXml" ds:itemID="{AF7E4019-AE58-4CAA-B67D-559F9FEEB20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873beb7-5857-4685-be1f-d57550cc96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tf04001551</Template>
  <TotalTime>0</TotalTime>
  <Words>520</Words>
  <Application>Microsoft Office PowerPoint</Application>
  <PresentationFormat>مخصص</PresentationFormat>
  <Paragraphs>77</Paragraphs>
  <Slides>1</Slides>
  <Notes>0</Notes>
  <HiddenSlides>0</HiddenSlides>
  <MMClips>0</MMClips>
  <ScaleCrop>false</ScaleCrop>
  <HeadingPairs>
    <vt:vector size="4" baseType="variant">
      <vt:variant>
        <vt:lpstr>سمة</vt:lpstr>
      </vt:variant>
      <vt:variant>
        <vt:i4>1</vt:i4>
      </vt:variant>
      <vt:variant>
        <vt:lpstr>عناوين الشرائح</vt:lpstr>
      </vt:variant>
      <vt:variant>
        <vt:i4>1</vt:i4>
      </vt:variant>
    </vt:vector>
  </HeadingPairs>
  <TitlesOfParts>
    <vt:vector size="2" baseType="lpstr">
      <vt:lpstr>tf04001551</vt:lpstr>
      <vt:lpstr>الشريحة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2017-05-25T12:53:44Z</dcterms:created>
  <dcterms:modified xsi:type="dcterms:W3CDTF">2019-01-07T12:51:07Z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0x0101006EDDDB5EE6D98C44930B742096920B300400F5B6D36B3EF94B4E9A635CDF2A18F5B8</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