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3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260" r:id="rId4"/>
    <p:sldId id="344" r:id="rId5"/>
    <p:sldId id="345" r:id="rId6"/>
    <p:sldId id="346" r:id="rId7"/>
    <p:sldId id="272" r:id="rId8"/>
    <p:sldId id="275" r:id="rId9"/>
    <p:sldId id="296" r:id="rId10"/>
    <p:sldId id="347" r:id="rId11"/>
    <p:sldId id="349" r:id="rId12"/>
    <p:sldId id="290" r:id="rId13"/>
    <p:sldId id="348" r:id="rId14"/>
  </p:sldIdLst>
  <p:sldSz cx="9144000" cy="5143500" type="screen16x9"/>
  <p:notesSz cx="6858000" cy="9144000"/>
  <p:embeddedFontLst>
    <p:embeddedFont>
      <p:font typeface="Assistant Light" pitchFamily="2" charset="-79"/>
      <p:regular r:id="rId17"/>
      <p:bold r:id="rId18"/>
    </p:embeddedFont>
    <p:embeddedFont>
      <p:font typeface="Fira Sans Extra Condensed Medium" panose="020B0604020202020204" charset="0"/>
      <p:regular r:id="rId19"/>
      <p:bold r:id="rId20"/>
      <p:italic r:id="rId21"/>
      <p:boldItalic r:id="rId22"/>
    </p:embeddedFont>
    <p:embeddedFont>
      <p:font typeface="Lexend Deca" panose="020B0604020202020204" charset="0"/>
      <p:regular r:id="rId23"/>
      <p:bold r:id="rId24"/>
    </p:embeddedFont>
    <p:embeddedFont>
      <p:font typeface="Palanquin Dark" panose="020B0604020202020204" charset="0"/>
      <p:regular r:id="rId25"/>
      <p:bold r:id="rId26"/>
    </p:embeddedFont>
    <p:embeddedFont>
      <p:font typeface="Roboto Slab Light" panose="020B0604020202020204" charset="0"/>
      <p:regular r:id="rId27"/>
      <p:bold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haled abdulla" initials="ka" lastIdx="1" clrIdx="0">
    <p:extLst>
      <p:ext uri="{19B8F6BF-5375-455C-9EA6-DF929625EA0E}">
        <p15:presenceInfo xmlns:p15="http://schemas.microsoft.com/office/powerpoint/2012/main" userId="6daa16fef188e6c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4207C09-93DD-4468-9320-CA211EDDF2BA}">
  <a:tblStyle styleId="{C4207C09-93DD-4468-9320-CA211EDDF2B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10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haled abdulla" userId="6daa16fef188e6c0" providerId="LiveId" clId="{AF4F2D1E-B6EC-44CE-9699-9347E60638DC}"/>
    <pc:docChg chg="custSel addSld delSld modSld sldOrd delMainMaster">
      <pc:chgData name="khaled abdulla" userId="6daa16fef188e6c0" providerId="LiveId" clId="{AF4F2D1E-B6EC-44CE-9699-9347E60638DC}" dt="2022-05-14T22:11:08.483" v="1503" actId="14100"/>
      <pc:docMkLst>
        <pc:docMk/>
      </pc:docMkLst>
      <pc:sldChg chg="modSp mod modTransition">
        <pc:chgData name="khaled abdulla" userId="6daa16fef188e6c0" providerId="LiveId" clId="{AF4F2D1E-B6EC-44CE-9699-9347E60638DC}" dt="2022-05-14T22:09:45.339" v="1484" actId="14100"/>
        <pc:sldMkLst>
          <pc:docMk/>
          <pc:sldMk cId="0" sldId="256"/>
        </pc:sldMkLst>
        <pc:spChg chg="mod">
          <ac:chgData name="khaled abdulla" userId="6daa16fef188e6c0" providerId="LiveId" clId="{AF4F2D1E-B6EC-44CE-9699-9347E60638DC}" dt="2022-05-14T22:09:28.556" v="1482" actId="20577"/>
          <ac:spMkLst>
            <pc:docMk/>
            <pc:sldMk cId="0" sldId="256"/>
            <ac:spMk id="145" creationId="{00000000-0000-0000-0000-000000000000}"/>
          </ac:spMkLst>
        </pc:spChg>
        <pc:spChg chg="mod">
          <ac:chgData name="khaled abdulla" userId="6daa16fef188e6c0" providerId="LiveId" clId="{AF4F2D1E-B6EC-44CE-9699-9347E60638DC}" dt="2022-05-14T22:09:45.339" v="1484" actId="14100"/>
          <ac:spMkLst>
            <pc:docMk/>
            <pc:sldMk cId="0" sldId="256"/>
            <ac:spMk id="146" creationId="{00000000-0000-0000-0000-000000000000}"/>
          </ac:spMkLst>
        </pc:spChg>
      </pc:sldChg>
      <pc:sldChg chg="addSp delSp modSp mod modTransition modAnim addCm delCm">
        <pc:chgData name="khaled abdulla" userId="6daa16fef188e6c0" providerId="LiveId" clId="{AF4F2D1E-B6EC-44CE-9699-9347E60638DC}" dt="2022-04-04T20:38:59.469" v="1380"/>
        <pc:sldMkLst>
          <pc:docMk/>
          <pc:sldMk cId="0" sldId="258"/>
        </pc:sldMkLst>
        <pc:spChg chg="add mod">
          <ac:chgData name="khaled abdulla" userId="6daa16fef188e6c0" providerId="LiveId" clId="{AF4F2D1E-B6EC-44CE-9699-9347E60638DC}" dt="2022-04-04T15:02:15.428" v="332" actId="14100"/>
          <ac:spMkLst>
            <pc:docMk/>
            <pc:sldMk cId="0" sldId="258"/>
            <ac:spMk id="3" creationId="{103715E3-089C-48EA-BBDF-16C6BDF9C8D9}"/>
          </ac:spMkLst>
        </pc:spChg>
        <pc:spChg chg="add mod">
          <ac:chgData name="khaled abdulla" userId="6daa16fef188e6c0" providerId="LiveId" clId="{AF4F2D1E-B6EC-44CE-9699-9347E60638DC}" dt="2022-04-04T14:53:27.094" v="240" actId="20577"/>
          <ac:spMkLst>
            <pc:docMk/>
            <pc:sldMk cId="0" sldId="258"/>
            <ac:spMk id="4" creationId="{F6FD16FC-5380-460F-9B1A-472523D00BD9}"/>
          </ac:spMkLst>
        </pc:spChg>
        <pc:spChg chg="add del mod">
          <ac:chgData name="khaled abdulla" userId="6daa16fef188e6c0" providerId="LiveId" clId="{AF4F2D1E-B6EC-44CE-9699-9347E60638DC}" dt="2022-04-04T14:48:29.488" v="162"/>
          <ac:spMkLst>
            <pc:docMk/>
            <pc:sldMk cId="0" sldId="258"/>
            <ac:spMk id="5" creationId="{0FCEBB35-A997-4EE4-ABCB-17F5F9E6A1C7}"/>
          </ac:spMkLst>
        </pc:spChg>
        <pc:spChg chg="add del mod">
          <ac:chgData name="khaled abdulla" userId="6daa16fef188e6c0" providerId="LiveId" clId="{AF4F2D1E-B6EC-44CE-9699-9347E60638DC}" dt="2022-04-04T15:00:51.857" v="311"/>
          <ac:spMkLst>
            <pc:docMk/>
            <pc:sldMk cId="0" sldId="258"/>
            <ac:spMk id="6" creationId="{26974E7B-4DEE-4346-83FF-6A0F3D8E5A3F}"/>
          </ac:spMkLst>
        </pc:spChg>
        <pc:spChg chg="add mod">
          <ac:chgData name="khaled abdulla" userId="6daa16fef188e6c0" providerId="LiveId" clId="{AF4F2D1E-B6EC-44CE-9699-9347E60638DC}" dt="2022-04-04T14:53:35.637" v="242" actId="14100"/>
          <ac:spMkLst>
            <pc:docMk/>
            <pc:sldMk cId="0" sldId="258"/>
            <ac:spMk id="28" creationId="{2FFAD042-3B93-4871-A8D2-5D4B8542E8FF}"/>
          </ac:spMkLst>
        </pc:spChg>
        <pc:spChg chg="add mod">
          <ac:chgData name="khaled abdulla" userId="6daa16fef188e6c0" providerId="LiveId" clId="{AF4F2D1E-B6EC-44CE-9699-9347E60638DC}" dt="2022-04-04T14:53:55.594" v="258" actId="20577"/>
          <ac:spMkLst>
            <pc:docMk/>
            <pc:sldMk cId="0" sldId="258"/>
            <ac:spMk id="29" creationId="{2A6EF662-A963-4F1E-BBAF-3E6AE0463C29}"/>
          </ac:spMkLst>
        </pc:spChg>
        <pc:spChg chg="mod">
          <ac:chgData name="khaled abdulla" userId="6daa16fef188e6c0" providerId="LiveId" clId="{AF4F2D1E-B6EC-44CE-9699-9347E60638DC}" dt="2022-04-04T14:45:33.289" v="115" actId="1076"/>
          <ac:spMkLst>
            <pc:docMk/>
            <pc:sldMk cId="0" sldId="258"/>
            <ac:spMk id="316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4:45:58.268" v="121" actId="1076"/>
          <ac:spMkLst>
            <pc:docMk/>
            <pc:sldMk cId="0" sldId="258"/>
            <ac:spMk id="321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5:01:26.364" v="322" actId="1076"/>
          <ac:spMkLst>
            <pc:docMk/>
            <pc:sldMk cId="0" sldId="258"/>
            <ac:spMk id="322" creationId="{00000000-0000-0000-0000-000000000000}"/>
          </ac:spMkLst>
        </pc:spChg>
        <pc:spChg chg="del mod">
          <ac:chgData name="khaled abdulla" userId="6daa16fef188e6c0" providerId="LiveId" clId="{AF4F2D1E-B6EC-44CE-9699-9347E60638DC}" dt="2022-04-04T14:41:03.842" v="30" actId="21"/>
          <ac:spMkLst>
            <pc:docMk/>
            <pc:sldMk cId="0" sldId="258"/>
            <ac:spMk id="323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20:37:46.828" v="1373" actId="14100"/>
          <ac:spMkLst>
            <pc:docMk/>
            <pc:sldMk cId="0" sldId="258"/>
            <ac:spMk id="324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5:12:45.811" v="434" actId="20577"/>
          <ac:spMkLst>
            <pc:docMk/>
            <pc:sldMk cId="0" sldId="258"/>
            <ac:spMk id="325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4:46:52.899" v="138" actId="14100"/>
          <ac:spMkLst>
            <pc:docMk/>
            <pc:sldMk cId="0" sldId="258"/>
            <ac:spMk id="326" creationId="{00000000-0000-0000-0000-000000000000}"/>
          </ac:spMkLst>
        </pc:spChg>
        <pc:spChg chg="del mod">
          <ac:chgData name="khaled abdulla" userId="6daa16fef188e6c0" providerId="LiveId" clId="{AF4F2D1E-B6EC-44CE-9699-9347E60638DC}" dt="2022-04-04T14:41:20.509" v="36" actId="21"/>
          <ac:spMkLst>
            <pc:docMk/>
            <pc:sldMk cId="0" sldId="258"/>
            <ac:spMk id="327" creationId="{00000000-0000-0000-0000-000000000000}"/>
          </ac:spMkLst>
        </pc:spChg>
        <pc:spChg chg="del mod">
          <ac:chgData name="khaled abdulla" userId="6daa16fef188e6c0" providerId="LiveId" clId="{AF4F2D1E-B6EC-44CE-9699-9347E60638DC}" dt="2022-04-04T14:42:23.181" v="54" actId="21"/>
          <ac:spMkLst>
            <pc:docMk/>
            <pc:sldMk cId="0" sldId="258"/>
            <ac:spMk id="328" creationId="{00000000-0000-0000-0000-000000000000}"/>
          </ac:spMkLst>
        </pc:spChg>
        <pc:spChg chg="del mod">
          <ac:chgData name="khaled abdulla" userId="6daa16fef188e6c0" providerId="LiveId" clId="{AF4F2D1E-B6EC-44CE-9699-9347E60638DC}" dt="2022-04-04T14:47:32.977" v="147" actId="21"/>
          <ac:spMkLst>
            <pc:docMk/>
            <pc:sldMk cId="0" sldId="258"/>
            <ac:spMk id="329" creationId="{00000000-0000-0000-0000-000000000000}"/>
          </ac:spMkLst>
        </pc:spChg>
        <pc:spChg chg="del mod">
          <ac:chgData name="khaled abdulla" userId="6daa16fef188e6c0" providerId="LiveId" clId="{AF4F2D1E-B6EC-44CE-9699-9347E60638DC}" dt="2022-04-04T14:43:23.117" v="68" actId="21"/>
          <ac:spMkLst>
            <pc:docMk/>
            <pc:sldMk cId="0" sldId="258"/>
            <ac:spMk id="330" creationId="{00000000-0000-0000-0000-000000000000}"/>
          </ac:spMkLst>
        </pc:spChg>
        <pc:spChg chg="del mod">
          <ac:chgData name="khaled abdulla" userId="6daa16fef188e6c0" providerId="LiveId" clId="{AF4F2D1E-B6EC-44CE-9699-9347E60638DC}" dt="2022-04-04T14:43:57.911" v="75" actId="21"/>
          <ac:spMkLst>
            <pc:docMk/>
            <pc:sldMk cId="0" sldId="258"/>
            <ac:spMk id="331" creationId="{00000000-0000-0000-0000-000000000000}"/>
          </ac:spMkLst>
        </pc:spChg>
        <pc:spChg chg="del mod">
          <ac:chgData name="khaled abdulla" userId="6daa16fef188e6c0" providerId="LiveId" clId="{AF4F2D1E-B6EC-44CE-9699-9347E60638DC}" dt="2022-04-04T14:41:45.703" v="44" actId="21"/>
          <ac:spMkLst>
            <pc:docMk/>
            <pc:sldMk cId="0" sldId="258"/>
            <ac:spMk id="332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4:46:09.579" v="125" actId="20577"/>
          <ac:spMkLst>
            <pc:docMk/>
            <pc:sldMk cId="0" sldId="258"/>
            <ac:spMk id="333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20:37:49.908" v="1374" actId="14100"/>
          <ac:spMkLst>
            <pc:docMk/>
            <pc:sldMk cId="0" sldId="258"/>
            <ac:spMk id="334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20:36:50.466" v="1368" actId="14100"/>
          <ac:spMkLst>
            <pc:docMk/>
            <pc:sldMk cId="0" sldId="258"/>
            <ac:spMk id="335" creationId="{00000000-0000-0000-0000-000000000000}"/>
          </ac:spMkLst>
        </pc:spChg>
        <pc:spChg chg="del mod">
          <ac:chgData name="khaled abdulla" userId="6daa16fef188e6c0" providerId="LiveId" clId="{AF4F2D1E-B6EC-44CE-9699-9347E60638DC}" dt="2022-04-04T14:41:57.534" v="47" actId="21"/>
          <ac:spMkLst>
            <pc:docMk/>
            <pc:sldMk cId="0" sldId="258"/>
            <ac:spMk id="336" creationId="{00000000-0000-0000-0000-000000000000}"/>
          </ac:spMkLst>
        </pc:spChg>
        <pc:cxnChg chg="del mod">
          <ac:chgData name="khaled abdulla" userId="6daa16fef188e6c0" providerId="LiveId" clId="{AF4F2D1E-B6EC-44CE-9699-9347E60638DC}" dt="2022-04-04T14:40:59.393" v="28" actId="21"/>
          <ac:cxnSpMkLst>
            <pc:docMk/>
            <pc:sldMk cId="0" sldId="258"/>
            <ac:cxnSpMk id="317" creationId="{00000000-0000-0000-0000-000000000000}"/>
          </ac:cxnSpMkLst>
        </pc:cxnChg>
        <pc:cxnChg chg="mod">
          <ac:chgData name="khaled abdulla" userId="6daa16fef188e6c0" providerId="LiveId" clId="{AF4F2D1E-B6EC-44CE-9699-9347E60638DC}" dt="2022-04-04T14:42:07.922" v="50" actId="1076"/>
          <ac:cxnSpMkLst>
            <pc:docMk/>
            <pc:sldMk cId="0" sldId="258"/>
            <ac:cxnSpMk id="319" creationId="{00000000-0000-0000-0000-000000000000}"/>
          </ac:cxnSpMkLst>
        </pc:cxnChg>
      </pc:sldChg>
      <pc:sldChg chg="addSp delSp modSp mod modTransition">
        <pc:chgData name="khaled abdulla" userId="6daa16fef188e6c0" providerId="LiveId" clId="{AF4F2D1E-B6EC-44CE-9699-9347E60638DC}" dt="2022-05-14T22:10:36.330" v="1499" actId="14100"/>
        <pc:sldMkLst>
          <pc:docMk/>
          <pc:sldMk cId="0" sldId="260"/>
        </pc:sldMkLst>
        <pc:spChg chg="mod">
          <ac:chgData name="khaled abdulla" userId="6daa16fef188e6c0" providerId="LiveId" clId="{AF4F2D1E-B6EC-44CE-9699-9347E60638DC}" dt="2022-04-04T14:59:46.098" v="289"/>
          <ac:spMkLst>
            <pc:docMk/>
            <pc:sldMk cId="0" sldId="260"/>
            <ac:spMk id="82" creationId="{FA65B640-7B04-4E2A-8526-7745B1212A95}"/>
          </ac:spMkLst>
        </pc:spChg>
        <pc:spChg chg="mod">
          <ac:chgData name="khaled abdulla" userId="6daa16fef188e6c0" providerId="LiveId" clId="{AF4F2D1E-B6EC-44CE-9699-9347E60638DC}" dt="2022-04-04T14:59:46.098" v="289"/>
          <ac:spMkLst>
            <pc:docMk/>
            <pc:sldMk cId="0" sldId="260"/>
            <ac:spMk id="83" creationId="{5564279C-7BAA-4CC4-855E-33ED13D609EA}"/>
          </ac:spMkLst>
        </pc:spChg>
        <pc:spChg chg="mod">
          <ac:chgData name="khaled abdulla" userId="6daa16fef188e6c0" providerId="LiveId" clId="{AF4F2D1E-B6EC-44CE-9699-9347E60638DC}" dt="2022-04-04T14:59:46.098" v="289"/>
          <ac:spMkLst>
            <pc:docMk/>
            <pc:sldMk cId="0" sldId="260"/>
            <ac:spMk id="84" creationId="{04210057-9754-4013-BD13-C2BA7199658B}"/>
          </ac:spMkLst>
        </pc:spChg>
        <pc:spChg chg="mod">
          <ac:chgData name="khaled abdulla" userId="6daa16fef188e6c0" providerId="LiveId" clId="{AF4F2D1E-B6EC-44CE-9699-9347E60638DC}" dt="2022-04-04T14:59:46.098" v="289"/>
          <ac:spMkLst>
            <pc:docMk/>
            <pc:sldMk cId="0" sldId="260"/>
            <ac:spMk id="85" creationId="{B30B9F5D-55FE-49E8-983F-1864B6B400CF}"/>
          </ac:spMkLst>
        </pc:spChg>
        <pc:spChg chg="mod">
          <ac:chgData name="khaled abdulla" userId="6daa16fef188e6c0" providerId="LiveId" clId="{AF4F2D1E-B6EC-44CE-9699-9347E60638DC}" dt="2022-04-04T14:59:46.098" v="289"/>
          <ac:spMkLst>
            <pc:docMk/>
            <pc:sldMk cId="0" sldId="260"/>
            <ac:spMk id="86" creationId="{B82D2E2B-C6F9-4FC9-94D8-4FE5B0E513B4}"/>
          </ac:spMkLst>
        </pc:spChg>
        <pc:spChg chg="mod">
          <ac:chgData name="khaled abdulla" userId="6daa16fef188e6c0" providerId="LiveId" clId="{AF4F2D1E-B6EC-44CE-9699-9347E60638DC}" dt="2022-04-04T14:59:46.098" v="289"/>
          <ac:spMkLst>
            <pc:docMk/>
            <pc:sldMk cId="0" sldId="260"/>
            <ac:spMk id="87" creationId="{A54E901E-E3CA-4C4A-A099-BEB40B95DE1D}"/>
          </ac:spMkLst>
        </pc:spChg>
        <pc:spChg chg="mod">
          <ac:chgData name="khaled abdulla" userId="6daa16fef188e6c0" providerId="LiveId" clId="{AF4F2D1E-B6EC-44CE-9699-9347E60638DC}" dt="2022-04-04T14:59:46.098" v="289"/>
          <ac:spMkLst>
            <pc:docMk/>
            <pc:sldMk cId="0" sldId="260"/>
            <ac:spMk id="88" creationId="{AD0F0734-E401-46E7-AF56-B2A5B7A5373A}"/>
          </ac:spMkLst>
        </pc:spChg>
        <pc:spChg chg="mod">
          <ac:chgData name="khaled abdulla" userId="6daa16fef188e6c0" providerId="LiveId" clId="{AF4F2D1E-B6EC-44CE-9699-9347E60638DC}" dt="2022-04-04T14:59:46.098" v="289"/>
          <ac:spMkLst>
            <pc:docMk/>
            <pc:sldMk cId="0" sldId="260"/>
            <ac:spMk id="89" creationId="{A5686687-0230-4728-97FC-0210C8003A9F}"/>
          </ac:spMkLst>
        </pc:spChg>
        <pc:spChg chg="mod">
          <ac:chgData name="khaled abdulla" userId="6daa16fef188e6c0" providerId="LiveId" clId="{AF4F2D1E-B6EC-44CE-9699-9347E60638DC}" dt="2022-04-04T14:59:46.098" v="289"/>
          <ac:spMkLst>
            <pc:docMk/>
            <pc:sldMk cId="0" sldId="260"/>
            <ac:spMk id="90" creationId="{89AEBA0D-8418-4FEC-B153-066C3BC4A06A}"/>
          </ac:spMkLst>
        </pc:spChg>
        <pc:spChg chg="mod">
          <ac:chgData name="khaled abdulla" userId="6daa16fef188e6c0" providerId="LiveId" clId="{AF4F2D1E-B6EC-44CE-9699-9347E60638DC}" dt="2022-04-04T14:59:46.098" v="289"/>
          <ac:spMkLst>
            <pc:docMk/>
            <pc:sldMk cId="0" sldId="260"/>
            <ac:spMk id="91" creationId="{A53BFC0F-B935-4317-94AB-9D6545864EAD}"/>
          </ac:spMkLst>
        </pc:spChg>
        <pc:spChg chg="mod">
          <ac:chgData name="khaled abdulla" userId="6daa16fef188e6c0" providerId="LiveId" clId="{AF4F2D1E-B6EC-44CE-9699-9347E60638DC}" dt="2022-04-04T14:59:46.098" v="289"/>
          <ac:spMkLst>
            <pc:docMk/>
            <pc:sldMk cId="0" sldId="260"/>
            <ac:spMk id="92" creationId="{F5C2394D-C5EB-457E-9392-C61663AF99A0}"/>
          </ac:spMkLst>
        </pc:spChg>
        <pc:spChg chg="mod">
          <ac:chgData name="khaled abdulla" userId="6daa16fef188e6c0" providerId="LiveId" clId="{AF4F2D1E-B6EC-44CE-9699-9347E60638DC}" dt="2022-04-04T14:59:46.098" v="289"/>
          <ac:spMkLst>
            <pc:docMk/>
            <pc:sldMk cId="0" sldId="260"/>
            <ac:spMk id="93" creationId="{733BDA14-2033-4B58-B8BB-40ECB8015AD7}"/>
          </ac:spMkLst>
        </pc:spChg>
        <pc:spChg chg="mod">
          <ac:chgData name="khaled abdulla" userId="6daa16fef188e6c0" providerId="LiveId" clId="{AF4F2D1E-B6EC-44CE-9699-9347E60638DC}" dt="2022-04-04T14:59:46.098" v="289"/>
          <ac:spMkLst>
            <pc:docMk/>
            <pc:sldMk cId="0" sldId="260"/>
            <ac:spMk id="94" creationId="{8767D2E2-B095-4E83-8F96-76A521A4FA01}"/>
          </ac:spMkLst>
        </pc:spChg>
        <pc:spChg chg="mod">
          <ac:chgData name="khaled abdulla" userId="6daa16fef188e6c0" providerId="LiveId" clId="{AF4F2D1E-B6EC-44CE-9699-9347E60638DC}" dt="2022-04-04T14:59:46.098" v="289"/>
          <ac:spMkLst>
            <pc:docMk/>
            <pc:sldMk cId="0" sldId="260"/>
            <ac:spMk id="95" creationId="{416A6F85-4A4F-4260-8E90-75034152D4C6}"/>
          </ac:spMkLst>
        </pc:spChg>
        <pc:spChg chg="mod">
          <ac:chgData name="khaled abdulla" userId="6daa16fef188e6c0" providerId="LiveId" clId="{AF4F2D1E-B6EC-44CE-9699-9347E60638DC}" dt="2022-04-04T14:54:15.707" v="261" actId="1076"/>
          <ac:spMkLst>
            <pc:docMk/>
            <pc:sldMk cId="0" sldId="260"/>
            <ac:spMk id="347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4:54:04.678" v="259" actId="207"/>
          <ac:spMkLst>
            <pc:docMk/>
            <pc:sldMk cId="0" sldId="260"/>
            <ac:spMk id="349" creationId="{00000000-0000-0000-0000-000000000000}"/>
          </ac:spMkLst>
        </pc:spChg>
        <pc:spChg chg="mod">
          <ac:chgData name="khaled abdulla" userId="6daa16fef188e6c0" providerId="LiveId" clId="{AF4F2D1E-B6EC-44CE-9699-9347E60638DC}" dt="2022-05-14T22:10:36.330" v="1499" actId="14100"/>
          <ac:spMkLst>
            <pc:docMk/>
            <pc:sldMk cId="0" sldId="260"/>
            <ac:spMk id="350" creationId="{00000000-0000-0000-0000-000000000000}"/>
          </ac:spMkLst>
        </pc:spChg>
        <pc:grpChg chg="add mod">
          <ac:chgData name="khaled abdulla" userId="6daa16fef188e6c0" providerId="LiveId" clId="{AF4F2D1E-B6EC-44CE-9699-9347E60638DC}" dt="2022-04-04T14:59:59.257" v="296" actId="14100"/>
          <ac:grpSpMkLst>
            <pc:docMk/>
            <pc:sldMk cId="0" sldId="260"/>
            <ac:grpSpMk id="81" creationId="{4F4DB141-F25F-4B0B-8C3D-A1AA00516B77}"/>
          </ac:grpSpMkLst>
        </pc:grpChg>
        <pc:grpChg chg="del">
          <ac:chgData name="khaled abdulla" userId="6daa16fef188e6c0" providerId="LiveId" clId="{AF4F2D1E-B6EC-44CE-9699-9347E60638DC}" dt="2022-04-04T14:51:18.147" v="192" actId="21"/>
          <ac:grpSpMkLst>
            <pc:docMk/>
            <pc:sldMk cId="0" sldId="260"/>
            <ac:grpSpMk id="352" creationId="{00000000-0000-0000-0000-000000000000}"/>
          </ac:grpSpMkLst>
        </pc:grpChg>
        <pc:grpChg chg="del">
          <ac:chgData name="khaled abdulla" userId="6daa16fef188e6c0" providerId="LiveId" clId="{AF4F2D1E-B6EC-44CE-9699-9347E60638DC}" dt="2022-04-04T14:51:13.416" v="190" actId="21"/>
          <ac:grpSpMkLst>
            <pc:docMk/>
            <pc:sldMk cId="0" sldId="260"/>
            <ac:grpSpMk id="390" creationId="{00000000-0000-0000-0000-000000000000}"/>
          </ac:grpSpMkLst>
        </pc:grpChg>
        <pc:picChg chg="add del mod modCrop">
          <ac:chgData name="khaled abdulla" userId="6daa16fef188e6c0" providerId="LiveId" clId="{AF4F2D1E-B6EC-44CE-9699-9347E60638DC}" dt="2022-04-04T14:57:59.180" v="277" actId="21"/>
          <ac:picMkLst>
            <pc:docMk/>
            <pc:sldMk cId="0" sldId="260"/>
            <ac:picMk id="3" creationId="{5E1386C9-D502-49C0-94FF-D1A35BF3D081}"/>
          </ac:picMkLst>
        </pc:picChg>
        <pc:picChg chg="add del mod modCrop">
          <ac:chgData name="khaled abdulla" userId="6daa16fef188e6c0" providerId="LiveId" clId="{AF4F2D1E-B6EC-44CE-9699-9347E60638DC}" dt="2022-04-04T14:58:55.011" v="288" actId="21"/>
          <ac:picMkLst>
            <pc:docMk/>
            <pc:sldMk cId="0" sldId="260"/>
            <ac:picMk id="5" creationId="{890759DD-9037-499C-9BF9-6C2A1220AF58}"/>
          </ac:picMkLst>
        </pc:picChg>
        <pc:cxnChg chg="mod">
          <ac:chgData name="khaled abdulla" userId="6daa16fef188e6c0" providerId="LiveId" clId="{AF4F2D1E-B6EC-44CE-9699-9347E60638DC}" dt="2022-04-04T15:12:56.897" v="435" actId="1076"/>
          <ac:cxnSpMkLst>
            <pc:docMk/>
            <pc:sldMk cId="0" sldId="260"/>
            <ac:cxnSpMk id="348" creationId="{00000000-0000-0000-0000-000000000000}"/>
          </ac:cxnSpMkLst>
        </pc:cxnChg>
        <pc:cxnChg chg="del">
          <ac:chgData name="khaled abdulla" userId="6daa16fef188e6c0" providerId="LiveId" clId="{AF4F2D1E-B6EC-44CE-9699-9347E60638DC}" dt="2022-04-04T14:51:16.035" v="191" actId="21"/>
          <ac:cxnSpMkLst>
            <pc:docMk/>
            <pc:sldMk cId="0" sldId="260"/>
            <ac:cxnSpMk id="351" creationId="{00000000-0000-0000-0000-000000000000}"/>
          </ac:cxnSpMkLst>
        </pc:cxnChg>
      </pc:sldChg>
      <pc:sldChg chg="del">
        <pc:chgData name="khaled abdulla" userId="6daa16fef188e6c0" providerId="LiveId" clId="{AF4F2D1E-B6EC-44CE-9699-9347E60638DC}" dt="2022-04-04T15:04:12.740" v="388" actId="2696"/>
        <pc:sldMkLst>
          <pc:docMk/>
          <pc:sldMk cId="0" sldId="261"/>
        </pc:sldMkLst>
      </pc:sldChg>
      <pc:sldChg chg="del">
        <pc:chgData name="khaled abdulla" userId="6daa16fef188e6c0" providerId="LiveId" clId="{AF4F2D1E-B6EC-44CE-9699-9347E60638DC}" dt="2022-04-04T15:04:14.873" v="389" actId="2696"/>
        <pc:sldMkLst>
          <pc:docMk/>
          <pc:sldMk cId="0" sldId="263"/>
        </pc:sldMkLst>
      </pc:sldChg>
      <pc:sldChg chg="del">
        <pc:chgData name="khaled abdulla" userId="6daa16fef188e6c0" providerId="LiveId" clId="{AF4F2D1E-B6EC-44CE-9699-9347E60638DC}" dt="2022-04-04T15:04:18.554" v="390" actId="2696"/>
        <pc:sldMkLst>
          <pc:docMk/>
          <pc:sldMk cId="0" sldId="265"/>
        </pc:sldMkLst>
      </pc:sldChg>
      <pc:sldChg chg="del">
        <pc:chgData name="khaled abdulla" userId="6daa16fef188e6c0" providerId="LiveId" clId="{AF4F2D1E-B6EC-44CE-9699-9347E60638DC}" dt="2022-04-04T15:04:22.139" v="391" actId="2696"/>
        <pc:sldMkLst>
          <pc:docMk/>
          <pc:sldMk cId="0" sldId="268"/>
        </pc:sldMkLst>
      </pc:sldChg>
      <pc:sldChg chg="del">
        <pc:chgData name="khaled abdulla" userId="6daa16fef188e6c0" providerId="LiveId" clId="{AF4F2D1E-B6EC-44CE-9699-9347E60638DC}" dt="2022-04-04T15:04:25.090" v="392" actId="2696"/>
        <pc:sldMkLst>
          <pc:docMk/>
          <pc:sldMk cId="0" sldId="270"/>
        </pc:sldMkLst>
      </pc:sldChg>
      <pc:sldChg chg="addSp delSp modSp mod modTransition">
        <pc:chgData name="khaled abdulla" userId="6daa16fef188e6c0" providerId="LiveId" clId="{AF4F2D1E-B6EC-44CE-9699-9347E60638DC}" dt="2022-04-04T20:39:29.794" v="1384"/>
        <pc:sldMkLst>
          <pc:docMk/>
          <pc:sldMk cId="0" sldId="272"/>
        </pc:sldMkLst>
        <pc:spChg chg="add del mod">
          <ac:chgData name="khaled abdulla" userId="6daa16fef188e6c0" providerId="LiveId" clId="{AF4F2D1E-B6EC-44CE-9699-9347E60638DC}" dt="2022-04-04T15:30:37.096" v="634" actId="21"/>
          <ac:spMkLst>
            <pc:docMk/>
            <pc:sldMk cId="0" sldId="272"/>
            <ac:spMk id="3" creationId="{E3D4B9C5-A235-4FDF-9A8B-682B0B96CF03}"/>
          </ac:spMkLst>
        </pc:spChg>
        <pc:spChg chg="add del mod">
          <ac:chgData name="khaled abdulla" userId="6daa16fef188e6c0" providerId="LiveId" clId="{AF4F2D1E-B6EC-44CE-9699-9347E60638DC}" dt="2022-04-04T15:38:32.193" v="775" actId="21"/>
          <ac:spMkLst>
            <pc:docMk/>
            <pc:sldMk cId="0" sldId="272"/>
            <ac:spMk id="11" creationId="{2FA078E3-078F-4238-9030-54A2A0663EFF}"/>
          </ac:spMkLst>
        </pc:spChg>
        <pc:spChg chg="add del mod">
          <ac:chgData name="khaled abdulla" userId="6daa16fef188e6c0" providerId="LiveId" clId="{AF4F2D1E-B6EC-44CE-9699-9347E60638DC}" dt="2022-04-04T15:38:39.349" v="777" actId="21"/>
          <ac:spMkLst>
            <pc:docMk/>
            <pc:sldMk cId="0" sldId="272"/>
            <ac:spMk id="13" creationId="{5E928E3B-7688-4D41-815D-D88975C98FD2}"/>
          </ac:spMkLst>
        </pc:spChg>
        <pc:spChg chg="add del mod">
          <ac:chgData name="khaled abdulla" userId="6daa16fef188e6c0" providerId="LiveId" clId="{AF4F2D1E-B6EC-44CE-9699-9347E60638DC}" dt="2022-04-04T15:38:48.956" v="780" actId="21"/>
          <ac:spMkLst>
            <pc:docMk/>
            <pc:sldMk cId="0" sldId="272"/>
            <ac:spMk id="15" creationId="{AA9AE476-5510-42F5-A1AE-8D1ECB12AB07}"/>
          </ac:spMkLst>
        </pc:spChg>
        <pc:spChg chg="mod">
          <ac:chgData name="khaled abdulla" userId="6daa16fef188e6c0" providerId="LiveId" clId="{AF4F2D1E-B6EC-44CE-9699-9347E60638DC}" dt="2022-04-04T15:34:58.678" v="708"/>
          <ac:spMkLst>
            <pc:docMk/>
            <pc:sldMk cId="0" sldId="272"/>
            <ac:spMk id="140" creationId="{6E41D61B-43FD-4387-8B60-E7063C86DEB2}"/>
          </ac:spMkLst>
        </pc:spChg>
        <pc:spChg chg="mod">
          <ac:chgData name="khaled abdulla" userId="6daa16fef188e6c0" providerId="LiveId" clId="{AF4F2D1E-B6EC-44CE-9699-9347E60638DC}" dt="2022-04-04T15:34:58.678" v="708"/>
          <ac:spMkLst>
            <pc:docMk/>
            <pc:sldMk cId="0" sldId="272"/>
            <ac:spMk id="141" creationId="{8EFECAB8-663C-42DF-A671-4F80734AA1C5}"/>
          </ac:spMkLst>
        </pc:spChg>
        <pc:spChg chg="mod">
          <ac:chgData name="khaled abdulla" userId="6daa16fef188e6c0" providerId="LiveId" clId="{AF4F2D1E-B6EC-44CE-9699-9347E60638DC}" dt="2022-04-04T15:34:58.678" v="708"/>
          <ac:spMkLst>
            <pc:docMk/>
            <pc:sldMk cId="0" sldId="272"/>
            <ac:spMk id="142" creationId="{9675DD7A-93D6-4E0F-9937-FA3B83018C11}"/>
          </ac:spMkLst>
        </pc:spChg>
        <pc:spChg chg="mod">
          <ac:chgData name="khaled abdulla" userId="6daa16fef188e6c0" providerId="LiveId" clId="{AF4F2D1E-B6EC-44CE-9699-9347E60638DC}" dt="2022-04-04T15:34:58.678" v="708"/>
          <ac:spMkLst>
            <pc:docMk/>
            <pc:sldMk cId="0" sldId="272"/>
            <ac:spMk id="143" creationId="{5DE33EC3-B83D-4450-96FF-000D01E41D82}"/>
          </ac:spMkLst>
        </pc:spChg>
        <pc:spChg chg="mod">
          <ac:chgData name="khaled abdulla" userId="6daa16fef188e6c0" providerId="LiveId" clId="{AF4F2D1E-B6EC-44CE-9699-9347E60638DC}" dt="2022-04-04T15:34:58.678" v="708"/>
          <ac:spMkLst>
            <pc:docMk/>
            <pc:sldMk cId="0" sldId="272"/>
            <ac:spMk id="144" creationId="{850C0399-49DD-4937-ACA7-B6B9B1F51FD4}"/>
          </ac:spMkLst>
        </pc:spChg>
        <pc:spChg chg="mod">
          <ac:chgData name="khaled abdulla" userId="6daa16fef188e6c0" providerId="LiveId" clId="{AF4F2D1E-B6EC-44CE-9699-9347E60638DC}" dt="2022-04-04T15:34:58.678" v="708"/>
          <ac:spMkLst>
            <pc:docMk/>
            <pc:sldMk cId="0" sldId="272"/>
            <ac:spMk id="145" creationId="{252BDD38-F5EF-4E3F-872C-BBBA701294CB}"/>
          </ac:spMkLst>
        </pc:spChg>
        <pc:spChg chg="mod">
          <ac:chgData name="khaled abdulla" userId="6daa16fef188e6c0" providerId="LiveId" clId="{AF4F2D1E-B6EC-44CE-9699-9347E60638DC}" dt="2022-04-04T15:34:58.678" v="708"/>
          <ac:spMkLst>
            <pc:docMk/>
            <pc:sldMk cId="0" sldId="272"/>
            <ac:spMk id="146" creationId="{1FE0F7DE-E082-4EE1-A1A3-16924710F649}"/>
          </ac:spMkLst>
        </pc:spChg>
        <pc:spChg chg="mod">
          <ac:chgData name="khaled abdulla" userId="6daa16fef188e6c0" providerId="LiveId" clId="{AF4F2D1E-B6EC-44CE-9699-9347E60638DC}" dt="2022-04-04T15:34:58.678" v="708"/>
          <ac:spMkLst>
            <pc:docMk/>
            <pc:sldMk cId="0" sldId="272"/>
            <ac:spMk id="147" creationId="{BFEE81A4-1EF5-4E6D-90B6-69062BD47269}"/>
          </ac:spMkLst>
        </pc:spChg>
        <pc:spChg chg="mod">
          <ac:chgData name="khaled abdulla" userId="6daa16fef188e6c0" providerId="LiveId" clId="{AF4F2D1E-B6EC-44CE-9699-9347E60638DC}" dt="2022-04-04T15:34:58.678" v="708"/>
          <ac:spMkLst>
            <pc:docMk/>
            <pc:sldMk cId="0" sldId="272"/>
            <ac:spMk id="148" creationId="{34D65D93-148E-479E-9531-CDDC6B64CBE9}"/>
          </ac:spMkLst>
        </pc:spChg>
        <pc:spChg chg="mod">
          <ac:chgData name="khaled abdulla" userId="6daa16fef188e6c0" providerId="LiveId" clId="{AF4F2D1E-B6EC-44CE-9699-9347E60638DC}" dt="2022-04-04T15:34:58.678" v="708"/>
          <ac:spMkLst>
            <pc:docMk/>
            <pc:sldMk cId="0" sldId="272"/>
            <ac:spMk id="149" creationId="{B50702CB-1BE6-443C-9B02-4C6E46186506}"/>
          </ac:spMkLst>
        </pc:spChg>
        <pc:spChg chg="mod">
          <ac:chgData name="khaled abdulla" userId="6daa16fef188e6c0" providerId="LiveId" clId="{AF4F2D1E-B6EC-44CE-9699-9347E60638DC}" dt="2022-04-04T15:34:58.678" v="708"/>
          <ac:spMkLst>
            <pc:docMk/>
            <pc:sldMk cId="0" sldId="272"/>
            <ac:spMk id="150" creationId="{2DE96F90-D5EB-4834-9136-7E94B3C3DAAD}"/>
          </ac:spMkLst>
        </pc:spChg>
        <pc:spChg chg="mod">
          <ac:chgData name="khaled abdulla" userId="6daa16fef188e6c0" providerId="LiveId" clId="{AF4F2D1E-B6EC-44CE-9699-9347E60638DC}" dt="2022-04-04T15:34:58.678" v="708"/>
          <ac:spMkLst>
            <pc:docMk/>
            <pc:sldMk cId="0" sldId="272"/>
            <ac:spMk id="151" creationId="{E3B9A2A8-782D-49B6-8605-9368864FC71C}"/>
          </ac:spMkLst>
        </pc:spChg>
        <pc:spChg chg="mod">
          <ac:chgData name="khaled abdulla" userId="6daa16fef188e6c0" providerId="LiveId" clId="{AF4F2D1E-B6EC-44CE-9699-9347E60638DC}" dt="2022-04-04T15:34:58.678" v="708"/>
          <ac:spMkLst>
            <pc:docMk/>
            <pc:sldMk cId="0" sldId="272"/>
            <ac:spMk id="152" creationId="{1D3833EC-EF83-4C0C-9891-A9AA72F4F828}"/>
          </ac:spMkLst>
        </pc:spChg>
        <pc:spChg chg="mod">
          <ac:chgData name="khaled abdulla" userId="6daa16fef188e6c0" providerId="LiveId" clId="{AF4F2D1E-B6EC-44CE-9699-9347E60638DC}" dt="2022-04-04T15:34:58.678" v="708"/>
          <ac:spMkLst>
            <pc:docMk/>
            <pc:sldMk cId="0" sldId="272"/>
            <ac:spMk id="153" creationId="{BAAE3461-6722-4C46-A2FD-2C99B6A5941D}"/>
          </ac:spMkLst>
        </pc:spChg>
        <pc:spChg chg="mod">
          <ac:chgData name="khaled abdulla" userId="6daa16fef188e6c0" providerId="LiveId" clId="{AF4F2D1E-B6EC-44CE-9699-9347E60638DC}" dt="2022-04-04T15:36:47.607" v="731"/>
          <ac:spMkLst>
            <pc:docMk/>
            <pc:sldMk cId="0" sldId="272"/>
            <ac:spMk id="155" creationId="{F4C84819-29D9-4A79-A897-55DBCCFABA64}"/>
          </ac:spMkLst>
        </pc:spChg>
        <pc:spChg chg="mod">
          <ac:chgData name="khaled abdulla" userId="6daa16fef188e6c0" providerId="LiveId" clId="{AF4F2D1E-B6EC-44CE-9699-9347E60638DC}" dt="2022-04-04T15:36:47.607" v="731"/>
          <ac:spMkLst>
            <pc:docMk/>
            <pc:sldMk cId="0" sldId="272"/>
            <ac:spMk id="156" creationId="{A4EE4F95-5432-4005-9975-27A8CF022559}"/>
          </ac:spMkLst>
        </pc:spChg>
        <pc:spChg chg="mod">
          <ac:chgData name="khaled abdulla" userId="6daa16fef188e6c0" providerId="LiveId" clId="{AF4F2D1E-B6EC-44CE-9699-9347E60638DC}" dt="2022-04-04T15:36:47.607" v="731"/>
          <ac:spMkLst>
            <pc:docMk/>
            <pc:sldMk cId="0" sldId="272"/>
            <ac:spMk id="157" creationId="{6686ED90-4AEA-4986-BA83-52EBE96BF5A2}"/>
          </ac:spMkLst>
        </pc:spChg>
        <pc:spChg chg="mod">
          <ac:chgData name="khaled abdulla" userId="6daa16fef188e6c0" providerId="LiveId" clId="{AF4F2D1E-B6EC-44CE-9699-9347E60638DC}" dt="2022-04-04T15:36:47.607" v="731"/>
          <ac:spMkLst>
            <pc:docMk/>
            <pc:sldMk cId="0" sldId="272"/>
            <ac:spMk id="158" creationId="{78452350-9C9A-4C12-A7E2-08D2A544D932}"/>
          </ac:spMkLst>
        </pc:spChg>
        <pc:spChg chg="mod">
          <ac:chgData name="khaled abdulla" userId="6daa16fef188e6c0" providerId="LiveId" clId="{AF4F2D1E-B6EC-44CE-9699-9347E60638DC}" dt="2022-04-04T15:36:47.607" v="731"/>
          <ac:spMkLst>
            <pc:docMk/>
            <pc:sldMk cId="0" sldId="272"/>
            <ac:spMk id="159" creationId="{F2519BE0-0DF2-4E19-BB05-6B2BA0E36B2D}"/>
          </ac:spMkLst>
        </pc:spChg>
        <pc:spChg chg="mod">
          <ac:chgData name="khaled abdulla" userId="6daa16fef188e6c0" providerId="LiveId" clId="{AF4F2D1E-B6EC-44CE-9699-9347E60638DC}" dt="2022-04-04T15:36:47.607" v="731"/>
          <ac:spMkLst>
            <pc:docMk/>
            <pc:sldMk cId="0" sldId="272"/>
            <ac:spMk id="160" creationId="{D60541AB-F547-4738-8971-9FC3320CBFE4}"/>
          </ac:spMkLst>
        </pc:spChg>
        <pc:spChg chg="mod">
          <ac:chgData name="khaled abdulla" userId="6daa16fef188e6c0" providerId="LiveId" clId="{AF4F2D1E-B6EC-44CE-9699-9347E60638DC}" dt="2022-04-04T15:36:47.607" v="731"/>
          <ac:spMkLst>
            <pc:docMk/>
            <pc:sldMk cId="0" sldId="272"/>
            <ac:spMk id="161" creationId="{A3415039-9F44-4645-85B5-2D213BCFF435}"/>
          </ac:spMkLst>
        </pc:spChg>
        <pc:spChg chg="mod">
          <ac:chgData name="khaled abdulla" userId="6daa16fef188e6c0" providerId="LiveId" clId="{AF4F2D1E-B6EC-44CE-9699-9347E60638DC}" dt="2022-04-04T15:36:47.607" v="731"/>
          <ac:spMkLst>
            <pc:docMk/>
            <pc:sldMk cId="0" sldId="272"/>
            <ac:spMk id="162" creationId="{FBFFC2B9-8B90-4E9C-B23D-16873D175DCC}"/>
          </ac:spMkLst>
        </pc:spChg>
        <pc:spChg chg="mod">
          <ac:chgData name="khaled abdulla" userId="6daa16fef188e6c0" providerId="LiveId" clId="{AF4F2D1E-B6EC-44CE-9699-9347E60638DC}" dt="2022-04-04T15:36:47.607" v="731"/>
          <ac:spMkLst>
            <pc:docMk/>
            <pc:sldMk cId="0" sldId="272"/>
            <ac:spMk id="163" creationId="{0CAD221F-9C7D-41D6-982B-0BDD16BDBE76}"/>
          </ac:spMkLst>
        </pc:spChg>
        <pc:spChg chg="mod">
          <ac:chgData name="khaled abdulla" userId="6daa16fef188e6c0" providerId="LiveId" clId="{AF4F2D1E-B6EC-44CE-9699-9347E60638DC}" dt="2022-04-04T15:36:47.607" v="731"/>
          <ac:spMkLst>
            <pc:docMk/>
            <pc:sldMk cId="0" sldId="272"/>
            <ac:spMk id="164" creationId="{93D516BE-7610-4639-B8D2-8C0E1D7AD9F1}"/>
          </ac:spMkLst>
        </pc:spChg>
        <pc:spChg chg="mod">
          <ac:chgData name="khaled abdulla" userId="6daa16fef188e6c0" providerId="LiveId" clId="{AF4F2D1E-B6EC-44CE-9699-9347E60638DC}" dt="2022-04-04T15:29:51.438" v="626" actId="14100"/>
          <ac:spMkLst>
            <pc:docMk/>
            <pc:sldMk cId="0" sldId="272"/>
            <ac:spMk id="1184" creationId="{00000000-0000-0000-0000-000000000000}"/>
          </ac:spMkLst>
        </pc:spChg>
        <pc:spChg chg="del mod">
          <ac:chgData name="khaled abdulla" userId="6daa16fef188e6c0" providerId="LiveId" clId="{AF4F2D1E-B6EC-44CE-9699-9347E60638DC}" dt="2022-04-04T15:30:35.006" v="633" actId="21"/>
          <ac:spMkLst>
            <pc:docMk/>
            <pc:sldMk cId="0" sldId="272"/>
            <ac:spMk id="1186" creationId="{00000000-0000-0000-0000-000000000000}"/>
          </ac:spMkLst>
        </pc:spChg>
        <pc:spChg chg="del">
          <ac:chgData name="khaled abdulla" userId="6daa16fef188e6c0" providerId="LiveId" clId="{AF4F2D1E-B6EC-44CE-9699-9347E60638DC}" dt="2022-04-04T15:30:19.741" v="629" actId="21"/>
          <ac:spMkLst>
            <pc:docMk/>
            <pc:sldMk cId="0" sldId="272"/>
            <ac:spMk id="1187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5:39:47.108" v="797" actId="14100"/>
          <ac:spMkLst>
            <pc:docMk/>
            <pc:sldMk cId="0" sldId="272"/>
            <ac:spMk id="1188" creationId="{00000000-0000-0000-0000-000000000000}"/>
          </ac:spMkLst>
        </pc:spChg>
        <pc:spChg chg="del mod">
          <ac:chgData name="khaled abdulla" userId="6daa16fef188e6c0" providerId="LiveId" clId="{AF4F2D1E-B6EC-44CE-9699-9347E60638DC}" dt="2022-04-04T15:35:39.413" v="715" actId="21"/>
          <ac:spMkLst>
            <pc:docMk/>
            <pc:sldMk cId="0" sldId="272"/>
            <ac:spMk id="1189" creationId="{00000000-0000-0000-0000-000000000000}"/>
          </ac:spMkLst>
        </pc:spChg>
        <pc:spChg chg="del">
          <ac:chgData name="khaled abdulla" userId="6daa16fef188e6c0" providerId="LiveId" clId="{AF4F2D1E-B6EC-44CE-9699-9347E60638DC}" dt="2022-04-04T15:30:11.844" v="628" actId="21"/>
          <ac:spMkLst>
            <pc:docMk/>
            <pc:sldMk cId="0" sldId="272"/>
            <ac:spMk id="1192" creationId="{00000000-0000-0000-0000-000000000000}"/>
          </ac:spMkLst>
        </pc:spChg>
        <pc:spChg chg="del">
          <ac:chgData name="khaled abdulla" userId="6daa16fef188e6c0" providerId="LiveId" clId="{AF4F2D1E-B6EC-44CE-9699-9347E60638DC}" dt="2022-04-04T15:37:53.757" v="763" actId="21"/>
          <ac:spMkLst>
            <pc:docMk/>
            <pc:sldMk cId="0" sldId="272"/>
            <ac:spMk id="1194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5:39:18.566" v="788" actId="1076"/>
          <ac:spMkLst>
            <pc:docMk/>
            <pc:sldMk cId="0" sldId="272"/>
            <ac:spMk id="1195" creationId="{00000000-0000-0000-0000-000000000000}"/>
          </ac:spMkLst>
        </pc:spChg>
        <pc:spChg chg="del">
          <ac:chgData name="khaled abdulla" userId="6daa16fef188e6c0" providerId="LiveId" clId="{AF4F2D1E-B6EC-44CE-9699-9347E60638DC}" dt="2022-04-04T15:38:02.421" v="767" actId="21"/>
          <ac:spMkLst>
            <pc:docMk/>
            <pc:sldMk cId="0" sldId="272"/>
            <ac:spMk id="1197" creationId="{00000000-0000-0000-0000-000000000000}"/>
          </ac:spMkLst>
        </pc:spChg>
        <pc:spChg chg="del mod">
          <ac:chgData name="khaled abdulla" userId="6daa16fef188e6c0" providerId="LiveId" clId="{AF4F2D1E-B6EC-44CE-9699-9347E60638DC}" dt="2022-04-04T15:38:44.873" v="779" actId="21"/>
          <ac:spMkLst>
            <pc:docMk/>
            <pc:sldMk cId="0" sldId="272"/>
            <ac:spMk id="1305" creationId="{00000000-0000-0000-0000-000000000000}"/>
          </ac:spMkLst>
        </pc:spChg>
        <pc:spChg chg="del">
          <ac:chgData name="khaled abdulla" userId="6daa16fef188e6c0" providerId="LiveId" clId="{AF4F2D1E-B6EC-44CE-9699-9347E60638DC}" dt="2022-04-04T15:38:35.833" v="776" actId="21"/>
          <ac:spMkLst>
            <pc:docMk/>
            <pc:sldMk cId="0" sldId="272"/>
            <ac:spMk id="1306" creationId="{00000000-0000-0000-0000-000000000000}"/>
          </ac:spMkLst>
        </pc:spChg>
        <pc:spChg chg="del mod">
          <ac:chgData name="khaled abdulla" userId="6daa16fef188e6c0" providerId="LiveId" clId="{AF4F2D1E-B6EC-44CE-9699-9347E60638DC}" dt="2022-04-04T15:33:39.252" v="681" actId="21"/>
          <ac:spMkLst>
            <pc:docMk/>
            <pc:sldMk cId="0" sldId="272"/>
            <ac:spMk id="1307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5:34:09.229" v="704" actId="255"/>
          <ac:spMkLst>
            <pc:docMk/>
            <pc:sldMk cId="0" sldId="272"/>
            <ac:spMk id="1308" creationId="{00000000-0000-0000-0000-000000000000}"/>
          </ac:spMkLst>
        </pc:spChg>
        <pc:spChg chg="del mod">
          <ac:chgData name="khaled abdulla" userId="6daa16fef188e6c0" providerId="LiveId" clId="{AF4F2D1E-B6EC-44CE-9699-9347E60638DC}" dt="2022-04-04T15:38:24.830" v="773" actId="21"/>
          <ac:spMkLst>
            <pc:docMk/>
            <pc:sldMk cId="0" sldId="272"/>
            <ac:spMk id="1309" creationId="{00000000-0000-0000-0000-000000000000}"/>
          </ac:spMkLst>
        </pc:spChg>
        <pc:spChg chg="del mod">
          <ac:chgData name="khaled abdulla" userId="6daa16fef188e6c0" providerId="LiveId" clId="{AF4F2D1E-B6EC-44CE-9699-9347E60638DC}" dt="2022-04-04T15:38:27.773" v="774" actId="21"/>
          <ac:spMkLst>
            <pc:docMk/>
            <pc:sldMk cId="0" sldId="272"/>
            <ac:spMk id="1310" creationId="{00000000-0000-0000-0000-000000000000}"/>
          </ac:spMkLst>
        </pc:spChg>
        <pc:spChg chg="del mod">
          <ac:chgData name="khaled abdulla" userId="6daa16fef188e6c0" providerId="LiveId" clId="{AF4F2D1E-B6EC-44CE-9699-9347E60638DC}" dt="2022-04-04T15:31:43.482" v="657" actId="21"/>
          <ac:spMkLst>
            <pc:docMk/>
            <pc:sldMk cId="0" sldId="272"/>
            <ac:spMk id="1311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5:39:28.672" v="791" actId="14100"/>
          <ac:spMkLst>
            <pc:docMk/>
            <pc:sldMk cId="0" sldId="272"/>
            <ac:spMk id="1312" creationId="{00000000-0000-0000-0000-000000000000}"/>
          </ac:spMkLst>
        </pc:spChg>
        <pc:grpChg chg="add mod">
          <ac:chgData name="khaled abdulla" userId="6daa16fef188e6c0" providerId="LiveId" clId="{AF4F2D1E-B6EC-44CE-9699-9347E60638DC}" dt="2022-04-04T15:35:07.341" v="711" actId="1076"/>
          <ac:grpSpMkLst>
            <pc:docMk/>
            <pc:sldMk cId="0" sldId="272"/>
            <ac:grpSpMk id="139" creationId="{C2EB44A2-1029-437B-9A20-C46AE82EECAE}"/>
          </ac:grpSpMkLst>
        </pc:grpChg>
        <pc:grpChg chg="add mod">
          <ac:chgData name="khaled abdulla" userId="6daa16fef188e6c0" providerId="LiveId" clId="{AF4F2D1E-B6EC-44CE-9699-9347E60638DC}" dt="2022-04-04T15:36:52.745" v="732" actId="1076"/>
          <ac:grpSpMkLst>
            <pc:docMk/>
            <pc:sldMk cId="0" sldId="272"/>
            <ac:grpSpMk id="154" creationId="{73019DB4-9C34-493A-BBEF-A60B4D63FCE3}"/>
          </ac:grpSpMkLst>
        </pc:grpChg>
        <pc:grpChg chg="mod">
          <ac:chgData name="khaled abdulla" userId="6daa16fef188e6c0" providerId="LiveId" clId="{AF4F2D1E-B6EC-44CE-9699-9347E60638DC}" dt="2022-04-04T15:06:41.061" v="396" actId="1076"/>
          <ac:grpSpMkLst>
            <pc:docMk/>
            <pc:sldMk cId="0" sldId="272"/>
            <ac:grpSpMk id="1198" creationId="{00000000-0000-0000-0000-000000000000}"/>
          </ac:grpSpMkLst>
        </pc:grpChg>
        <pc:grpChg chg="del">
          <ac:chgData name="khaled abdulla" userId="6daa16fef188e6c0" providerId="LiveId" clId="{AF4F2D1E-B6EC-44CE-9699-9347E60638DC}" dt="2022-04-04T15:30:06.422" v="627" actId="21"/>
          <ac:grpSpMkLst>
            <pc:docMk/>
            <pc:sldMk cId="0" sldId="272"/>
            <ac:grpSpMk id="1244" creationId="{00000000-0000-0000-0000-000000000000}"/>
          </ac:grpSpMkLst>
        </pc:grpChg>
        <pc:grpChg chg="del">
          <ac:chgData name="khaled abdulla" userId="6daa16fef188e6c0" providerId="LiveId" clId="{AF4F2D1E-B6EC-44CE-9699-9347E60638DC}" dt="2022-04-04T15:35:29.632" v="712" actId="21"/>
          <ac:grpSpMkLst>
            <pc:docMk/>
            <pc:sldMk cId="0" sldId="272"/>
            <ac:grpSpMk id="1258" creationId="{00000000-0000-0000-0000-000000000000}"/>
          </ac:grpSpMkLst>
        </pc:grpChg>
        <pc:grpChg chg="del">
          <ac:chgData name="khaled abdulla" userId="6daa16fef188e6c0" providerId="LiveId" clId="{AF4F2D1E-B6EC-44CE-9699-9347E60638DC}" dt="2022-04-04T15:37:55.667" v="764" actId="21"/>
          <ac:grpSpMkLst>
            <pc:docMk/>
            <pc:sldMk cId="0" sldId="272"/>
            <ac:grpSpMk id="1266" creationId="{00000000-0000-0000-0000-000000000000}"/>
          </ac:grpSpMkLst>
        </pc:grpChg>
        <pc:grpChg chg="mod">
          <ac:chgData name="khaled abdulla" userId="6daa16fef188e6c0" providerId="LiveId" clId="{AF4F2D1E-B6EC-44CE-9699-9347E60638DC}" dt="2022-04-04T15:39:20.371" v="789" actId="1076"/>
          <ac:grpSpMkLst>
            <pc:docMk/>
            <pc:sldMk cId="0" sldId="272"/>
            <ac:grpSpMk id="1278" creationId="{00000000-0000-0000-0000-000000000000}"/>
          </ac:grpSpMkLst>
        </pc:grpChg>
        <pc:grpChg chg="del">
          <ac:chgData name="khaled abdulla" userId="6daa16fef188e6c0" providerId="LiveId" clId="{AF4F2D1E-B6EC-44CE-9699-9347E60638DC}" dt="2022-04-04T15:33:14.640" v="677" actId="21"/>
          <ac:grpSpMkLst>
            <pc:docMk/>
            <pc:sldMk cId="0" sldId="272"/>
            <ac:grpSpMk id="1295" creationId="{00000000-0000-0000-0000-000000000000}"/>
          </ac:grpSpMkLst>
        </pc:grpChg>
        <pc:grpChg chg="del">
          <ac:chgData name="khaled abdulla" userId="6daa16fef188e6c0" providerId="LiveId" clId="{AF4F2D1E-B6EC-44CE-9699-9347E60638DC}" dt="2022-04-04T15:38:00.637" v="766" actId="21"/>
          <ac:grpSpMkLst>
            <pc:docMk/>
            <pc:sldMk cId="0" sldId="272"/>
            <ac:grpSpMk id="1298" creationId="{00000000-0000-0000-0000-000000000000}"/>
          </ac:grpSpMkLst>
        </pc:grpChg>
        <pc:cxnChg chg="mod">
          <ac:chgData name="khaled abdulla" userId="6daa16fef188e6c0" providerId="LiveId" clId="{AF4F2D1E-B6EC-44CE-9699-9347E60638DC}" dt="2022-04-04T15:33:03.454" v="676" actId="1076"/>
          <ac:cxnSpMkLst>
            <pc:docMk/>
            <pc:sldMk cId="0" sldId="272"/>
            <ac:cxnSpMk id="1185" creationId="{00000000-0000-0000-0000-000000000000}"/>
          </ac:cxnSpMkLst>
        </pc:cxnChg>
        <pc:cxnChg chg="del">
          <ac:chgData name="khaled abdulla" userId="6daa16fef188e6c0" providerId="LiveId" clId="{AF4F2D1E-B6EC-44CE-9699-9347E60638DC}" dt="2022-04-04T15:37:58.384" v="765" actId="21"/>
          <ac:cxnSpMkLst>
            <pc:docMk/>
            <pc:sldMk cId="0" sldId="272"/>
            <ac:cxnSpMk id="1191" creationId="{00000000-0000-0000-0000-000000000000}"/>
          </ac:cxnSpMkLst>
        </pc:cxnChg>
      </pc:sldChg>
      <pc:sldChg chg="addSp delSp modSp mod modTransition delAnim modAnim">
        <pc:chgData name="khaled abdulla" userId="6daa16fef188e6c0" providerId="LiveId" clId="{AF4F2D1E-B6EC-44CE-9699-9347E60638DC}" dt="2022-04-04T20:39:32.888" v="1385"/>
        <pc:sldMkLst>
          <pc:docMk/>
          <pc:sldMk cId="0" sldId="275"/>
        </pc:sldMkLst>
        <pc:spChg chg="add del mod">
          <ac:chgData name="khaled abdulla" userId="6daa16fef188e6c0" providerId="LiveId" clId="{AF4F2D1E-B6EC-44CE-9699-9347E60638DC}" dt="2022-04-04T15:40:54.705" v="812" actId="21"/>
          <ac:spMkLst>
            <pc:docMk/>
            <pc:sldMk cId="0" sldId="275"/>
            <ac:spMk id="2" creationId="{F3F78827-73A7-4637-A75F-882FAC526E03}"/>
          </ac:spMkLst>
        </pc:spChg>
        <pc:spChg chg="add mod">
          <ac:chgData name="khaled abdulla" userId="6daa16fef188e6c0" providerId="LiveId" clId="{AF4F2D1E-B6EC-44CE-9699-9347E60638DC}" dt="2022-04-04T15:42:11.126" v="824" actId="1076"/>
          <ac:spMkLst>
            <pc:docMk/>
            <pc:sldMk cId="0" sldId="275"/>
            <ac:spMk id="48" creationId="{0CDBB6D2-D1A0-4293-B4D8-0B34B77935F7}"/>
          </ac:spMkLst>
        </pc:spChg>
        <pc:spChg chg="del mod">
          <ac:chgData name="khaled abdulla" userId="6daa16fef188e6c0" providerId="LiveId" clId="{AF4F2D1E-B6EC-44CE-9699-9347E60638DC}" dt="2022-04-04T15:40:16.527" v="804" actId="21"/>
          <ac:spMkLst>
            <pc:docMk/>
            <pc:sldMk cId="0" sldId="275"/>
            <ac:spMk id="1369" creationId="{00000000-0000-0000-0000-000000000000}"/>
          </ac:spMkLst>
        </pc:spChg>
        <pc:spChg chg="del">
          <ac:chgData name="khaled abdulla" userId="6daa16fef188e6c0" providerId="LiveId" clId="{AF4F2D1E-B6EC-44CE-9699-9347E60638DC}" dt="2022-04-04T15:40:14.782" v="803" actId="21"/>
          <ac:spMkLst>
            <pc:docMk/>
            <pc:sldMk cId="0" sldId="275"/>
            <ac:spMk id="1370" creationId="{00000000-0000-0000-0000-000000000000}"/>
          </ac:spMkLst>
        </pc:spChg>
        <pc:spChg chg="del mod">
          <ac:chgData name="khaled abdulla" userId="6daa16fef188e6c0" providerId="LiveId" clId="{AF4F2D1E-B6EC-44CE-9699-9347E60638DC}" dt="2022-04-04T15:40:09.219" v="801" actId="21"/>
          <ac:spMkLst>
            <pc:docMk/>
            <pc:sldMk cId="0" sldId="275"/>
            <ac:spMk id="1371" creationId="{00000000-0000-0000-0000-000000000000}"/>
          </ac:spMkLst>
        </pc:spChg>
        <pc:spChg chg="del">
          <ac:chgData name="khaled abdulla" userId="6daa16fef188e6c0" providerId="LiveId" clId="{AF4F2D1E-B6EC-44CE-9699-9347E60638DC}" dt="2022-04-04T15:40:20.954" v="805" actId="21"/>
          <ac:spMkLst>
            <pc:docMk/>
            <pc:sldMk cId="0" sldId="275"/>
            <ac:spMk id="1372" creationId="{00000000-0000-0000-0000-000000000000}"/>
          </ac:spMkLst>
        </pc:spChg>
        <pc:grpChg chg="del mod">
          <ac:chgData name="khaled abdulla" userId="6daa16fef188e6c0" providerId="LiveId" clId="{AF4F2D1E-B6EC-44CE-9699-9347E60638DC}" dt="2022-04-04T15:59:10.452" v="867" actId="21"/>
          <ac:grpSpMkLst>
            <pc:docMk/>
            <pc:sldMk cId="0" sldId="275"/>
            <ac:grpSpMk id="1329" creationId="{00000000-0000-0000-0000-000000000000}"/>
          </ac:grpSpMkLst>
        </pc:grpChg>
        <pc:grpChg chg="del">
          <ac:chgData name="khaled abdulla" userId="6daa16fef188e6c0" providerId="LiveId" clId="{AF4F2D1E-B6EC-44CE-9699-9347E60638DC}" dt="2022-04-04T15:40:02.365" v="799" actId="21"/>
          <ac:grpSpMkLst>
            <pc:docMk/>
            <pc:sldMk cId="0" sldId="275"/>
            <ac:grpSpMk id="1353" creationId="{00000000-0000-0000-0000-000000000000}"/>
          </ac:grpSpMkLst>
        </pc:grpChg>
        <pc:graphicFrameChg chg="add del mod">
          <ac:chgData name="khaled abdulla" userId="6daa16fef188e6c0" providerId="LiveId" clId="{AF4F2D1E-B6EC-44CE-9699-9347E60638DC}" dt="2022-04-04T15:52:55.189" v="835" actId="21"/>
          <ac:graphicFrameMkLst>
            <pc:docMk/>
            <pc:sldMk cId="0" sldId="275"/>
            <ac:graphicFrameMk id="3" creationId="{A7A488CF-696F-4755-B130-5A4CF125720E}"/>
          </ac:graphicFrameMkLst>
        </pc:graphicFrameChg>
        <pc:graphicFrameChg chg="add del mod">
          <ac:chgData name="khaled abdulla" userId="6daa16fef188e6c0" providerId="LiveId" clId="{AF4F2D1E-B6EC-44CE-9699-9347E60638DC}" dt="2022-04-04T15:52:59.880" v="837" actId="21"/>
          <ac:graphicFrameMkLst>
            <pc:docMk/>
            <pc:sldMk cId="0" sldId="275"/>
            <ac:graphicFrameMk id="4" creationId="{5C502942-EF25-47D0-8924-7B450F8E242D}"/>
          </ac:graphicFrameMkLst>
        </pc:graphicFrameChg>
        <pc:graphicFrameChg chg="add del mod">
          <ac:chgData name="khaled abdulla" userId="6daa16fef188e6c0" providerId="LiveId" clId="{AF4F2D1E-B6EC-44CE-9699-9347E60638DC}" dt="2022-04-04T16:01:59.062" v="874" actId="21"/>
          <ac:graphicFrameMkLst>
            <pc:docMk/>
            <pc:sldMk cId="0" sldId="275"/>
            <ac:graphicFrameMk id="11" creationId="{3EC62648-CDAF-43F0-A2E8-7F53D3FA93C0}"/>
          </ac:graphicFrameMkLst>
        </pc:graphicFrameChg>
        <pc:graphicFrameChg chg="add del mod">
          <ac:chgData name="khaled abdulla" userId="6daa16fef188e6c0" providerId="LiveId" clId="{AF4F2D1E-B6EC-44CE-9699-9347E60638DC}" dt="2022-04-04T16:02:59.339" v="882" actId="21"/>
          <ac:graphicFrameMkLst>
            <pc:docMk/>
            <pc:sldMk cId="0" sldId="275"/>
            <ac:graphicFrameMk id="14" creationId="{09430043-9364-4DF0-B1CD-8EC7FC1DA73A}"/>
          </ac:graphicFrameMkLst>
        </pc:graphicFrameChg>
        <pc:graphicFrameChg chg="add del mod">
          <ac:chgData name="khaled abdulla" userId="6daa16fef188e6c0" providerId="LiveId" clId="{AF4F2D1E-B6EC-44CE-9699-9347E60638DC}" dt="2022-04-04T16:05:16.909" v="892" actId="21"/>
          <ac:graphicFrameMkLst>
            <pc:docMk/>
            <pc:sldMk cId="0" sldId="275"/>
            <ac:graphicFrameMk id="17" creationId="{83CFA5AA-6D07-4A6E-A831-B927A0852B47}"/>
          </ac:graphicFrameMkLst>
        </pc:graphicFrameChg>
        <pc:picChg chg="add mod">
          <ac:chgData name="khaled abdulla" userId="6daa16fef188e6c0" providerId="LiveId" clId="{AF4F2D1E-B6EC-44CE-9699-9347E60638DC}" dt="2022-04-04T15:59:34.252" v="870" actId="1076"/>
          <ac:picMkLst>
            <pc:docMk/>
            <pc:sldMk cId="0" sldId="275"/>
            <ac:picMk id="6" creationId="{955677D8-D2E9-47B7-A0C1-4D2B73EF9CEC}"/>
          </ac:picMkLst>
        </pc:picChg>
        <pc:picChg chg="add del mod">
          <ac:chgData name="khaled abdulla" userId="6daa16fef188e6c0" providerId="LiveId" clId="{AF4F2D1E-B6EC-44CE-9699-9347E60638DC}" dt="2022-04-04T15:42:25.186" v="827" actId="21"/>
          <ac:picMkLst>
            <pc:docMk/>
            <pc:sldMk cId="0" sldId="275"/>
            <ac:picMk id="49" creationId="{623E761C-54AA-4C03-918B-8C13E9E4B783}"/>
          </ac:picMkLst>
        </pc:picChg>
        <pc:picChg chg="add del mod">
          <ac:chgData name="khaled abdulla" userId="6daa16fef188e6c0" providerId="LiveId" clId="{AF4F2D1E-B6EC-44CE-9699-9347E60638DC}" dt="2022-04-04T16:09:52.152" v="904" actId="478"/>
          <ac:picMkLst>
            <pc:docMk/>
            <pc:sldMk cId="0" sldId="275"/>
            <ac:picMk id="1026" creationId="{B12E8707-D524-4B8F-A2B5-AC4681F976C0}"/>
          </ac:picMkLst>
        </pc:picChg>
        <pc:picChg chg="add mod">
          <ac:chgData name="khaled abdulla" userId="6daa16fef188e6c0" providerId="LiveId" clId="{AF4F2D1E-B6EC-44CE-9699-9347E60638DC}" dt="2022-04-04T16:11:48.828" v="922" actId="14100"/>
          <ac:picMkLst>
            <pc:docMk/>
            <pc:sldMk cId="0" sldId="275"/>
            <ac:picMk id="1028" creationId="{948F1400-CACC-433A-98DF-453116B7A965}"/>
          </ac:picMkLst>
        </pc:picChg>
        <pc:cxnChg chg="del">
          <ac:chgData name="khaled abdulla" userId="6daa16fef188e6c0" providerId="LiveId" clId="{AF4F2D1E-B6EC-44CE-9699-9347E60638DC}" dt="2022-04-04T15:40:22.722" v="806" actId="21"/>
          <ac:cxnSpMkLst>
            <pc:docMk/>
            <pc:sldMk cId="0" sldId="275"/>
            <ac:cxnSpMk id="1373" creationId="{00000000-0000-0000-0000-000000000000}"/>
          </ac:cxnSpMkLst>
        </pc:cxnChg>
      </pc:sldChg>
      <pc:sldChg chg="del">
        <pc:chgData name="khaled abdulla" userId="6daa16fef188e6c0" providerId="LiveId" clId="{AF4F2D1E-B6EC-44CE-9699-9347E60638DC}" dt="2022-04-04T16:27:11.942" v="1201" actId="2696"/>
        <pc:sldMkLst>
          <pc:docMk/>
          <pc:sldMk cId="0" sldId="277"/>
        </pc:sldMkLst>
      </pc:sldChg>
      <pc:sldChg chg="modSp del mod">
        <pc:chgData name="khaled abdulla" userId="6daa16fef188e6c0" providerId="LiveId" clId="{AF4F2D1E-B6EC-44CE-9699-9347E60638DC}" dt="2022-04-04T16:31:09.633" v="1268" actId="47"/>
        <pc:sldMkLst>
          <pc:docMk/>
          <pc:sldMk cId="0" sldId="282"/>
        </pc:sldMkLst>
        <pc:grpChg chg="mod">
          <ac:chgData name="khaled abdulla" userId="6daa16fef188e6c0" providerId="LiveId" clId="{AF4F2D1E-B6EC-44CE-9699-9347E60638DC}" dt="2022-04-04T15:45:17.603" v="832" actId="1076"/>
          <ac:grpSpMkLst>
            <pc:docMk/>
            <pc:sldMk cId="0" sldId="282"/>
            <ac:grpSpMk id="1438" creationId="{00000000-0000-0000-0000-000000000000}"/>
          </ac:grpSpMkLst>
        </pc:grpChg>
      </pc:sldChg>
      <pc:sldChg chg="del">
        <pc:chgData name="khaled abdulla" userId="6daa16fef188e6c0" providerId="LiveId" clId="{AF4F2D1E-B6EC-44CE-9699-9347E60638DC}" dt="2022-04-04T16:31:10.983" v="1269" actId="47"/>
        <pc:sldMkLst>
          <pc:docMk/>
          <pc:sldMk cId="0" sldId="287"/>
        </pc:sldMkLst>
      </pc:sldChg>
      <pc:sldChg chg="addSp delSp modSp mod ord modTransition">
        <pc:chgData name="khaled abdulla" userId="6daa16fef188e6c0" providerId="LiveId" clId="{AF4F2D1E-B6EC-44CE-9699-9347E60638DC}" dt="2022-05-13T20:04:54.948" v="1476" actId="20577"/>
        <pc:sldMkLst>
          <pc:docMk/>
          <pc:sldMk cId="0" sldId="290"/>
        </pc:sldMkLst>
        <pc:spChg chg="mod">
          <ac:chgData name="khaled abdulla" userId="6daa16fef188e6c0" providerId="LiveId" clId="{AF4F2D1E-B6EC-44CE-9699-9347E60638DC}" dt="2022-05-13T20:04:54.948" v="1476" actId="20577"/>
          <ac:spMkLst>
            <pc:docMk/>
            <pc:sldMk cId="0" sldId="290"/>
            <ac:spMk id="2" creationId="{86730696-BFD7-427C-B8B0-D80FB667397A}"/>
          </ac:spMkLst>
        </pc:spChg>
        <pc:spChg chg="add del mod">
          <ac:chgData name="khaled abdulla" userId="6daa16fef188e6c0" providerId="LiveId" clId="{AF4F2D1E-B6EC-44CE-9699-9347E60638DC}" dt="2022-04-04T16:31:26.310" v="1273" actId="21"/>
          <ac:spMkLst>
            <pc:docMk/>
            <pc:sldMk cId="0" sldId="290"/>
            <ac:spMk id="3" creationId="{1682CFDC-561D-4D5B-854F-DDF0FE9BBCE9}"/>
          </ac:spMkLst>
        </pc:spChg>
        <pc:spChg chg="add mod">
          <ac:chgData name="khaled abdulla" userId="6daa16fef188e6c0" providerId="LiveId" clId="{AF4F2D1E-B6EC-44CE-9699-9347E60638DC}" dt="2022-04-04T16:31:49.865" v="1298" actId="313"/>
          <ac:spMkLst>
            <pc:docMk/>
            <pc:sldMk cId="0" sldId="290"/>
            <ac:spMk id="5" creationId="{60B4B589-D520-446C-8BE7-DBA9E45A7568}"/>
          </ac:spMkLst>
        </pc:spChg>
        <pc:spChg chg="add del mod">
          <ac:chgData name="khaled abdulla" userId="6daa16fef188e6c0" providerId="LiveId" clId="{AF4F2D1E-B6EC-44CE-9699-9347E60638DC}" dt="2022-04-04T16:33:04.310" v="1323" actId="21"/>
          <ac:spMkLst>
            <pc:docMk/>
            <pc:sldMk cId="0" sldId="290"/>
            <ac:spMk id="7" creationId="{308B6573-86D0-4935-AD32-A740E8E655DA}"/>
          </ac:spMkLst>
        </pc:spChg>
        <pc:spChg chg="add del mod">
          <ac:chgData name="khaled abdulla" userId="6daa16fef188e6c0" providerId="LiveId" clId="{AF4F2D1E-B6EC-44CE-9699-9347E60638DC}" dt="2022-04-04T16:32:25.306" v="1313" actId="21"/>
          <ac:spMkLst>
            <pc:docMk/>
            <pc:sldMk cId="0" sldId="290"/>
            <ac:spMk id="9" creationId="{026B2CCC-1D82-4858-B26F-C34E25CBDE24}"/>
          </ac:spMkLst>
        </pc:spChg>
        <pc:spChg chg="add del mod">
          <ac:chgData name="khaled abdulla" userId="6daa16fef188e6c0" providerId="LiveId" clId="{AF4F2D1E-B6EC-44CE-9699-9347E60638DC}" dt="2022-04-04T16:32:50.062" v="1319" actId="21"/>
          <ac:spMkLst>
            <pc:docMk/>
            <pc:sldMk cId="0" sldId="290"/>
            <ac:spMk id="11" creationId="{9CF22963-6CDB-405C-9B9D-75724DD3EB8F}"/>
          </ac:spMkLst>
        </pc:spChg>
        <pc:spChg chg="add del mod">
          <ac:chgData name="khaled abdulla" userId="6daa16fef188e6c0" providerId="LiveId" clId="{AF4F2D1E-B6EC-44CE-9699-9347E60638DC}" dt="2022-04-04T16:33:00.609" v="1322" actId="21"/>
          <ac:spMkLst>
            <pc:docMk/>
            <pc:sldMk cId="0" sldId="290"/>
            <ac:spMk id="13" creationId="{6CB7F3FF-E678-424D-B409-5364582506A2}"/>
          </ac:spMkLst>
        </pc:spChg>
        <pc:spChg chg="add mod">
          <ac:chgData name="khaled abdulla" userId="6daa16fef188e6c0" providerId="LiveId" clId="{AF4F2D1E-B6EC-44CE-9699-9347E60638DC}" dt="2022-04-04T16:40:36.687" v="1361" actId="113"/>
          <ac:spMkLst>
            <pc:docMk/>
            <pc:sldMk cId="0" sldId="290"/>
            <ac:spMk id="15" creationId="{7B33DE7A-CFFC-4B70-AA4C-D2D6B77C2C78}"/>
          </ac:spMkLst>
        </pc:spChg>
        <pc:spChg chg="add del mod">
          <ac:chgData name="khaled abdulla" userId="6daa16fef188e6c0" providerId="LiveId" clId="{AF4F2D1E-B6EC-44CE-9699-9347E60638DC}" dt="2022-04-04T16:32:46.662" v="1318" actId="21"/>
          <ac:spMkLst>
            <pc:docMk/>
            <pc:sldMk cId="0" sldId="290"/>
            <ac:spMk id="17" creationId="{B4ABC679-2580-44C1-871A-F10AB74027C9}"/>
          </ac:spMkLst>
        </pc:spChg>
        <pc:spChg chg="add mod">
          <ac:chgData name="khaled abdulla" userId="6daa16fef188e6c0" providerId="LiveId" clId="{AF4F2D1E-B6EC-44CE-9699-9347E60638DC}" dt="2022-04-04T16:40:21.565" v="1358" actId="14100"/>
          <ac:spMkLst>
            <pc:docMk/>
            <pc:sldMk cId="0" sldId="290"/>
            <ac:spMk id="69" creationId="{A3283BFB-E576-4178-9CC3-D152AA9739FB}"/>
          </ac:spMkLst>
        </pc:spChg>
        <pc:spChg chg="del">
          <ac:chgData name="khaled abdulla" userId="6daa16fef188e6c0" providerId="LiveId" clId="{AF4F2D1E-B6EC-44CE-9699-9347E60638DC}" dt="2022-04-04T16:31:20.518" v="1271" actId="21"/>
          <ac:spMkLst>
            <pc:docMk/>
            <pc:sldMk cId="0" sldId="290"/>
            <ac:spMk id="1903" creationId="{00000000-0000-0000-0000-000000000000}"/>
          </ac:spMkLst>
        </pc:spChg>
        <pc:spChg chg="del">
          <ac:chgData name="khaled abdulla" userId="6daa16fef188e6c0" providerId="LiveId" clId="{AF4F2D1E-B6EC-44CE-9699-9347E60638DC}" dt="2022-04-04T16:31:17.058" v="1270" actId="21"/>
          <ac:spMkLst>
            <pc:docMk/>
            <pc:sldMk cId="0" sldId="290"/>
            <ac:spMk id="1904" creationId="{00000000-0000-0000-0000-000000000000}"/>
          </ac:spMkLst>
        </pc:spChg>
        <pc:spChg chg="del">
          <ac:chgData name="khaled abdulla" userId="6daa16fef188e6c0" providerId="LiveId" clId="{AF4F2D1E-B6EC-44CE-9699-9347E60638DC}" dt="2022-04-04T16:32:20.110" v="1312" actId="21"/>
          <ac:spMkLst>
            <pc:docMk/>
            <pc:sldMk cId="0" sldId="290"/>
            <ac:spMk id="1906" creationId="{00000000-0000-0000-0000-000000000000}"/>
          </ac:spMkLst>
        </pc:spChg>
        <pc:spChg chg="del">
          <ac:chgData name="khaled abdulla" userId="6daa16fef188e6c0" providerId="LiveId" clId="{AF4F2D1E-B6EC-44CE-9699-9347E60638DC}" dt="2022-04-04T16:32:16.799" v="1311" actId="21"/>
          <ac:spMkLst>
            <pc:docMk/>
            <pc:sldMk cId="0" sldId="290"/>
            <ac:spMk id="1907" creationId="{00000000-0000-0000-0000-000000000000}"/>
          </ac:spMkLst>
        </pc:spChg>
        <pc:spChg chg="del">
          <ac:chgData name="khaled abdulla" userId="6daa16fef188e6c0" providerId="LiveId" clId="{AF4F2D1E-B6EC-44CE-9699-9347E60638DC}" dt="2022-04-04T16:32:31.798" v="1314" actId="21"/>
          <ac:spMkLst>
            <pc:docMk/>
            <pc:sldMk cId="0" sldId="290"/>
            <ac:spMk id="1908" creationId="{00000000-0000-0000-0000-000000000000}"/>
          </ac:spMkLst>
        </pc:spChg>
        <pc:spChg chg="del">
          <ac:chgData name="khaled abdulla" userId="6daa16fef188e6c0" providerId="LiveId" clId="{AF4F2D1E-B6EC-44CE-9699-9347E60638DC}" dt="2022-04-04T16:32:36.544" v="1315" actId="21"/>
          <ac:spMkLst>
            <pc:docMk/>
            <pc:sldMk cId="0" sldId="290"/>
            <ac:spMk id="1909" creationId="{00000000-0000-0000-0000-000000000000}"/>
          </ac:spMkLst>
        </pc:spChg>
        <pc:spChg chg="del">
          <ac:chgData name="khaled abdulla" userId="6daa16fef188e6c0" providerId="LiveId" clId="{AF4F2D1E-B6EC-44CE-9699-9347E60638DC}" dt="2022-04-04T16:32:44.450" v="1317" actId="21"/>
          <ac:spMkLst>
            <pc:docMk/>
            <pc:sldMk cId="0" sldId="290"/>
            <ac:spMk id="1910" creationId="{00000000-0000-0000-0000-000000000000}"/>
          </ac:spMkLst>
        </pc:spChg>
        <pc:spChg chg="del">
          <ac:chgData name="khaled abdulla" userId="6daa16fef188e6c0" providerId="LiveId" clId="{AF4F2D1E-B6EC-44CE-9699-9347E60638DC}" dt="2022-04-04T16:32:40.983" v="1316" actId="21"/>
          <ac:spMkLst>
            <pc:docMk/>
            <pc:sldMk cId="0" sldId="290"/>
            <ac:spMk id="1911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6:32:15.014" v="1310" actId="1076"/>
          <ac:spMkLst>
            <pc:docMk/>
            <pc:sldMk cId="0" sldId="290"/>
            <ac:spMk id="1912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6:32:11.385" v="1309" actId="1076"/>
          <ac:spMkLst>
            <pc:docMk/>
            <pc:sldMk cId="0" sldId="290"/>
            <ac:spMk id="1913" creationId="{00000000-0000-0000-0000-000000000000}"/>
          </ac:spMkLst>
        </pc:spChg>
        <pc:spChg chg="del mod">
          <ac:chgData name="khaled abdulla" userId="6daa16fef188e6c0" providerId="LiveId" clId="{AF4F2D1E-B6EC-44CE-9699-9347E60638DC}" dt="2022-04-04T16:36:01.169" v="1328" actId="21"/>
          <ac:spMkLst>
            <pc:docMk/>
            <pc:sldMk cId="0" sldId="290"/>
            <ac:spMk id="1914" creationId="{00000000-0000-0000-0000-000000000000}"/>
          </ac:spMkLst>
        </pc:spChg>
        <pc:grpChg chg="del mod">
          <ac:chgData name="khaled abdulla" userId="6daa16fef188e6c0" providerId="LiveId" clId="{AF4F2D1E-B6EC-44CE-9699-9347E60638DC}" dt="2022-04-04T16:31:54.615" v="1300" actId="21"/>
          <ac:grpSpMkLst>
            <pc:docMk/>
            <pc:sldMk cId="0" sldId="290"/>
            <ac:grpSpMk id="1915" creationId="{00000000-0000-0000-0000-000000000000}"/>
          </ac:grpSpMkLst>
        </pc:grpChg>
        <pc:grpChg chg="del">
          <ac:chgData name="khaled abdulla" userId="6daa16fef188e6c0" providerId="LiveId" clId="{AF4F2D1E-B6EC-44CE-9699-9347E60638DC}" dt="2022-04-04T16:31:56.734" v="1301" actId="21"/>
          <ac:grpSpMkLst>
            <pc:docMk/>
            <pc:sldMk cId="0" sldId="290"/>
            <ac:grpSpMk id="1925" creationId="{00000000-0000-0000-0000-000000000000}"/>
          </ac:grpSpMkLst>
        </pc:grpChg>
        <pc:grpChg chg="del">
          <ac:chgData name="khaled abdulla" userId="6daa16fef188e6c0" providerId="LiveId" clId="{AF4F2D1E-B6EC-44CE-9699-9347E60638DC}" dt="2022-04-04T16:31:58.690" v="1302" actId="21"/>
          <ac:grpSpMkLst>
            <pc:docMk/>
            <pc:sldMk cId="0" sldId="290"/>
            <ac:grpSpMk id="1934" creationId="{00000000-0000-0000-0000-000000000000}"/>
          </ac:grpSpMkLst>
        </pc:grpChg>
        <pc:graphicFrameChg chg="add del mod">
          <ac:chgData name="khaled abdulla" userId="6daa16fef188e6c0" providerId="LiveId" clId="{AF4F2D1E-B6EC-44CE-9699-9347E60638DC}" dt="2022-04-04T16:36:18.948" v="1330" actId="21"/>
          <ac:graphicFrameMkLst>
            <pc:docMk/>
            <pc:sldMk cId="0" sldId="290"/>
            <ac:graphicFrameMk id="18" creationId="{B06585F6-1BE9-4F60-A37E-94BE59B3125E}"/>
          </ac:graphicFrameMkLst>
        </pc:graphicFrameChg>
        <pc:picChg chg="add mod">
          <ac:chgData name="khaled abdulla" userId="6daa16fef188e6c0" providerId="LiveId" clId="{AF4F2D1E-B6EC-44CE-9699-9347E60638DC}" dt="2022-04-04T16:37:41.788" v="1345" actId="1076"/>
          <ac:picMkLst>
            <pc:docMk/>
            <pc:sldMk cId="0" sldId="290"/>
            <ac:picMk id="20" creationId="{79B61786-EAEF-49DE-BBA8-740B1F0A24BF}"/>
          </ac:picMkLst>
        </pc:picChg>
        <pc:picChg chg="add mod">
          <ac:chgData name="khaled abdulla" userId="6daa16fef188e6c0" providerId="LiveId" clId="{AF4F2D1E-B6EC-44CE-9699-9347E60638DC}" dt="2022-04-04T16:37:43.107" v="1346" actId="1076"/>
          <ac:picMkLst>
            <pc:docMk/>
            <pc:sldMk cId="0" sldId="290"/>
            <ac:picMk id="66" creationId="{78124246-A9F5-404F-A06B-237766355126}"/>
          </ac:picMkLst>
        </pc:picChg>
        <pc:cxnChg chg="mod">
          <ac:chgData name="khaled abdulla" userId="6daa16fef188e6c0" providerId="LiveId" clId="{AF4F2D1E-B6EC-44CE-9699-9347E60638DC}" dt="2022-04-04T16:37:38.273" v="1343" actId="14100"/>
          <ac:cxnSpMkLst>
            <pc:docMk/>
            <pc:sldMk cId="0" sldId="290"/>
            <ac:cxnSpMk id="1905" creationId="{00000000-0000-0000-0000-000000000000}"/>
          </ac:cxnSpMkLst>
        </pc:cxnChg>
      </pc:sldChg>
      <pc:sldChg chg="del">
        <pc:chgData name="khaled abdulla" userId="6daa16fef188e6c0" providerId="LiveId" clId="{AF4F2D1E-B6EC-44CE-9699-9347E60638DC}" dt="2022-04-04T16:30:59.947" v="1265" actId="47"/>
        <pc:sldMkLst>
          <pc:docMk/>
          <pc:sldMk cId="0" sldId="291"/>
        </pc:sldMkLst>
      </pc:sldChg>
      <pc:sldChg chg="del">
        <pc:chgData name="khaled abdulla" userId="6daa16fef188e6c0" providerId="LiveId" clId="{AF4F2D1E-B6EC-44CE-9699-9347E60638DC}" dt="2022-04-04T16:30:59.382" v="1264" actId="47"/>
        <pc:sldMkLst>
          <pc:docMk/>
          <pc:sldMk cId="0" sldId="293"/>
        </pc:sldMkLst>
      </pc:sldChg>
      <pc:sldChg chg="addSp delSp modSp mod ord modTransition modAnim">
        <pc:chgData name="khaled abdulla" userId="6daa16fef188e6c0" providerId="LiveId" clId="{AF4F2D1E-B6EC-44CE-9699-9347E60638DC}" dt="2022-04-04T20:41:13.204" v="1395"/>
        <pc:sldMkLst>
          <pc:docMk/>
          <pc:sldMk cId="0" sldId="296"/>
        </pc:sldMkLst>
        <pc:spChg chg="add mod">
          <ac:chgData name="khaled abdulla" userId="6daa16fef188e6c0" providerId="LiveId" clId="{AF4F2D1E-B6EC-44CE-9699-9347E60638DC}" dt="2022-04-04T16:21:02.641" v="1094" actId="20577"/>
          <ac:spMkLst>
            <pc:docMk/>
            <pc:sldMk cId="0" sldId="296"/>
            <ac:spMk id="2" creationId="{E7929590-02B2-4108-90C1-641FD0F91250}"/>
          </ac:spMkLst>
        </pc:spChg>
        <pc:spChg chg="add mod">
          <ac:chgData name="khaled abdulla" userId="6daa16fef188e6c0" providerId="LiveId" clId="{AF4F2D1E-B6EC-44CE-9699-9347E60638DC}" dt="2022-04-04T16:21:09.993" v="1096" actId="20577"/>
          <ac:spMkLst>
            <pc:docMk/>
            <pc:sldMk cId="0" sldId="296"/>
            <ac:spMk id="3" creationId="{293872E5-41DE-4F13-BCD0-08ACC05423AF}"/>
          </ac:spMkLst>
        </pc:spChg>
        <pc:spChg chg="add mod">
          <ac:chgData name="khaled abdulla" userId="6daa16fef188e6c0" providerId="LiveId" clId="{AF4F2D1E-B6EC-44CE-9699-9347E60638DC}" dt="2022-04-04T16:24:07.906" v="1176" actId="20577"/>
          <ac:spMkLst>
            <pc:docMk/>
            <pc:sldMk cId="0" sldId="296"/>
            <ac:spMk id="4" creationId="{F4C17CE8-05CD-4CA1-A476-07FF14B6D710}"/>
          </ac:spMkLst>
        </pc:spChg>
        <pc:spChg chg="mod">
          <ac:chgData name="khaled abdulla" userId="6daa16fef188e6c0" providerId="LiveId" clId="{AF4F2D1E-B6EC-44CE-9699-9347E60638DC}" dt="2022-04-04T16:18:17.604" v="989"/>
          <ac:spMkLst>
            <pc:docMk/>
            <pc:sldMk cId="0" sldId="296"/>
            <ac:spMk id="42" creationId="{2D6DA75A-0BCD-409B-B194-B45E99008914}"/>
          </ac:spMkLst>
        </pc:spChg>
        <pc:spChg chg="mod">
          <ac:chgData name="khaled abdulla" userId="6daa16fef188e6c0" providerId="LiveId" clId="{AF4F2D1E-B6EC-44CE-9699-9347E60638DC}" dt="2022-04-04T16:18:17.604" v="989"/>
          <ac:spMkLst>
            <pc:docMk/>
            <pc:sldMk cId="0" sldId="296"/>
            <ac:spMk id="43" creationId="{5DCC4D4B-CDC9-4701-9138-6A307B56D888}"/>
          </ac:spMkLst>
        </pc:spChg>
        <pc:spChg chg="mod">
          <ac:chgData name="khaled abdulla" userId="6daa16fef188e6c0" providerId="LiveId" clId="{AF4F2D1E-B6EC-44CE-9699-9347E60638DC}" dt="2022-04-04T16:18:17.604" v="989"/>
          <ac:spMkLst>
            <pc:docMk/>
            <pc:sldMk cId="0" sldId="296"/>
            <ac:spMk id="44" creationId="{B8680944-90EA-4F7D-B663-4F7AD5774E93}"/>
          </ac:spMkLst>
        </pc:spChg>
        <pc:spChg chg="mod">
          <ac:chgData name="khaled abdulla" userId="6daa16fef188e6c0" providerId="LiveId" clId="{AF4F2D1E-B6EC-44CE-9699-9347E60638DC}" dt="2022-04-04T16:18:17.604" v="989"/>
          <ac:spMkLst>
            <pc:docMk/>
            <pc:sldMk cId="0" sldId="296"/>
            <ac:spMk id="45" creationId="{EAE75C77-E7C9-44C0-B7E2-2274C7AC39B8}"/>
          </ac:spMkLst>
        </pc:spChg>
        <pc:spChg chg="mod">
          <ac:chgData name="khaled abdulla" userId="6daa16fef188e6c0" providerId="LiveId" clId="{AF4F2D1E-B6EC-44CE-9699-9347E60638DC}" dt="2022-04-04T16:18:17.604" v="989"/>
          <ac:spMkLst>
            <pc:docMk/>
            <pc:sldMk cId="0" sldId="296"/>
            <ac:spMk id="46" creationId="{4E53412F-ED99-403B-B26F-837F12FAF5CF}"/>
          </ac:spMkLst>
        </pc:spChg>
        <pc:spChg chg="mod">
          <ac:chgData name="khaled abdulla" userId="6daa16fef188e6c0" providerId="LiveId" clId="{AF4F2D1E-B6EC-44CE-9699-9347E60638DC}" dt="2022-04-04T16:18:17.604" v="989"/>
          <ac:spMkLst>
            <pc:docMk/>
            <pc:sldMk cId="0" sldId="296"/>
            <ac:spMk id="47" creationId="{5BCF1ACB-F918-4886-B326-71829D6BF2B6}"/>
          </ac:spMkLst>
        </pc:spChg>
        <pc:spChg chg="mod">
          <ac:chgData name="khaled abdulla" userId="6daa16fef188e6c0" providerId="LiveId" clId="{AF4F2D1E-B6EC-44CE-9699-9347E60638DC}" dt="2022-04-04T16:18:17.604" v="989"/>
          <ac:spMkLst>
            <pc:docMk/>
            <pc:sldMk cId="0" sldId="296"/>
            <ac:spMk id="48" creationId="{867EC072-C829-42A3-B437-70D852EBF11F}"/>
          </ac:spMkLst>
        </pc:spChg>
        <pc:spChg chg="mod">
          <ac:chgData name="khaled abdulla" userId="6daa16fef188e6c0" providerId="LiveId" clId="{AF4F2D1E-B6EC-44CE-9699-9347E60638DC}" dt="2022-04-04T16:18:17.604" v="989"/>
          <ac:spMkLst>
            <pc:docMk/>
            <pc:sldMk cId="0" sldId="296"/>
            <ac:spMk id="49" creationId="{2FA77A20-92FB-4AE6-8F87-672F0765A4F4}"/>
          </ac:spMkLst>
        </pc:spChg>
        <pc:spChg chg="mod">
          <ac:chgData name="khaled abdulla" userId="6daa16fef188e6c0" providerId="LiveId" clId="{AF4F2D1E-B6EC-44CE-9699-9347E60638DC}" dt="2022-04-04T16:18:17.604" v="989"/>
          <ac:spMkLst>
            <pc:docMk/>
            <pc:sldMk cId="0" sldId="296"/>
            <ac:spMk id="50" creationId="{3AF3F6E4-D59F-4905-9F0F-E602EC265FB9}"/>
          </ac:spMkLst>
        </pc:spChg>
        <pc:spChg chg="mod">
          <ac:chgData name="khaled abdulla" userId="6daa16fef188e6c0" providerId="LiveId" clId="{AF4F2D1E-B6EC-44CE-9699-9347E60638DC}" dt="2022-04-04T16:18:17.604" v="989"/>
          <ac:spMkLst>
            <pc:docMk/>
            <pc:sldMk cId="0" sldId="296"/>
            <ac:spMk id="51" creationId="{5BCEED60-AB77-48AD-900C-AF240662EB35}"/>
          </ac:spMkLst>
        </pc:spChg>
        <pc:spChg chg="mod">
          <ac:chgData name="khaled abdulla" userId="6daa16fef188e6c0" providerId="LiveId" clId="{AF4F2D1E-B6EC-44CE-9699-9347E60638DC}" dt="2022-04-04T16:18:17.604" v="989"/>
          <ac:spMkLst>
            <pc:docMk/>
            <pc:sldMk cId="0" sldId="296"/>
            <ac:spMk id="52" creationId="{C5225126-0721-42CF-819B-9A8D1FB7CCF3}"/>
          </ac:spMkLst>
        </pc:spChg>
        <pc:spChg chg="mod">
          <ac:chgData name="khaled abdulla" userId="6daa16fef188e6c0" providerId="LiveId" clId="{AF4F2D1E-B6EC-44CE-9699-9347E60638DC}" dt="2022-04-04T16:18:17.604" v="989"/>
          <ac:spMkLst>
            <pc:docMk/>
            <pc:sldMk cId="0" sldId="296"/>
            <ac:spMk id="53" creationId="{22EC733D-0B42-40C0-BF13-B8605317BB25}"/>
          </ac:spMkLst>
        </pc:spChg>
        <pc:spChg chg="mod">
          <ac:chgData name="khaled abdulla" userId="6daa16fef188e6c0" providerId="LiveId" clId="{AF4F2D1E-B6EC-44CE-9699-9347E60638DC}" dt="2022-04-04T16:18:17.604" v="989"/>
          <ac:spMkLst>
            <pc:docMk/>
            <pc:sldMk cId="0" sldId="296"/>
            <ac:spMk id="54" creationId="{754B81C0-8E3C-400F-949C-3E68C726D76D}"/>
          </ac:spMkLst>
        </pc:spChg>
        <pc:spChg chg="mod">
          <ac:chgData name="khaled abdulla" userId="6daa16fef188e6c0" providerId="LiveId" clId="{AF4F2D1E-B6EC-44CE-9699-9347E60638DC}" dt="2022-04-04T16:18:17.604" v="989"/>
          <ac:spMkLst>
            <pc:docMk/>
            <pc:sldMk cId="0" sldId="296"/>
            <ac:spMk id="55" creationId="{B260BE7E-C05B-4982-B915-1ECD2AE9A2C4}"/>
          </ac:spMkLst>
        </pc:spChg>
        <pc:spChg chg="mod">
          <ac:chgData name="khaled abdulla" userId="6daa16fef188e6c0" providerId="LiveId" clId="{AF4F2D1E-B6EC-44CE-9699-9347E60638DC}" dt="2022-04-04T16:18:17.604" v="989"/>
          <ac:spMkLst>
            <pc:docMk/>
            <pc:sldMk cId="0" sldId="296"/>
            <ac:spMk id="56" creationId="{DEE36CD8-CA54-4DBE-9D98-E4DD1491258C}"/>
          </ac:spMkLst>
        </pc:spChg>
        <pc:spChg chg="mod">
          <ac:chgData name="khaled abdulla" userId="6daa16fef188e6c0" providerId="LiveId" clId="{AF4F2D1E-B6EC-44CE-9699-9347E60638DC}" dt="2022-04-04T16:20:05.711" v="1072"/>
          <ac:spMkLst>
            <pc:docMk/>
            <pc:sldMk cId="0" sldId="296"/>
            <ac:spMk id="59" creationId="{C1AEB366-9B9C-446D-9181-7800AA4F7C6D}"/>
          </ac:spMkLst>
        </pc:spChg>
        <pc:spChg chg="mod">
          <ac:chgData name="khaled abdulla" userId="6daa16fef188e6c0" providerId="LiveId" clId="{AF4F2D1E-B6EC-44CE-9699-9347E60638DC}" dt="2022-04-04T16:20:05.711" v="1072"/>
          <ac:spMkLst>
            <pc:docMk/>
            <pc:sldMk cId="0" sldId="296"/>
            <ac:spMk id="60" creationId="{731823FE-523E-45EB-BCD3-6716AE059737}"/>
          </ac:spMkLst>
        </pc:spChg>
        <pc:spChg chg="mod">
          <ac:chgData name="khaled abdulla" userId="6daa16fef188e6c0" providerId="LiveId" clId="{AF4F2D1E-B6EC-44CE-9699-9347E60638DC}" dt="2022-04-04T16:20:05.711" v="1072"/>
          <ac:spMkLst>
            <pc:docMk/>
            <pc:sldMk cId="0" sldId="296"/>
            <ac:spMk id="61" creationId="{12929B15-A223-4C99-B79C-4F8556481DEF}"/>
          </ac:spMkLst>
        </pc:spChg>
        <pc:spChg chg="mod">
          <ac:chgData name="khaled abdulla" userId="6daa16fef188e6c0" providerId="LiveId" clId="{AF4F2D1E-B6EC-44CE-9699-9347E60638DC}" dt="2022-04-04T16:20:05.711" v="1072"/>
          <ac:spMkLst>
            <pc:docMk/>
            <pc:sldMk cId="0" sldId="296"/>
            <ac:spMk id="62" creationId="{D400188D-B9DB-481D-B2B3-7B5D0F87962C}"/>
          </ac:spMkLst>
        </pc:spChg>
        <pc:spChg chg="mod">
          <ac:chgData name="khaled abdulla" userId="6daa16fef188e6c0" providerId="LiveId" clId="{AF4F2D1E-B6EC-44CE-9699-9347E60638DC}" dt="2022-04-04T16:20:05.711" v="1072"/>
          <ac:spMkLst>
            <pc:docMk/>
            <pc:sldMk cId="0" sldId="296"/>
            <ac:spMk id="63" creationId="{120E13E6-BD94-4BFC-9646-B969317C24F8}"/>
          </ac:spMkLst>
        </pc:spChg>
        <pc:spChg chg="mod">
          <ac:chgData name="khaled abdulla" userId="6daa16fef188e6c0" providerId="LiveId" clId="{AF4F2D1E-B6EC-44CE-9699-9347E60638DC}" dt="2022-04-04T16:20:05.711" v="1072"/>
          <ac:spMkLst>
            <pc:docMk/>
            <pc:sldMk cId="0" sldId="296"/>
            <ac:spMk id="64" creationId="{F2E0ADCE-75E5-4B20-A784-3FAF09E6C589}"/>
          </ac:spMkLst>
        </pc:spChg>
        <pc:spChg chg="mod">
          <ac:chgData name="khaled abdulla" userId="6daa16fef188e6c0" providerId="LiveId" clId="{AF4F2D1E-B6EC-44CE-9699-9347E60638DC}" dt="2022-04-04T16:20:05.711" v="1072"/>
          <ac:spMkLst>
            <pc:docMk/>
            <pc:sldMk cId="0" sldId="296"/>
            <ac:spMk id="65" creationId="{D861EA29-70DE-4AB4-81D6-95DF542B27EC}"/>
          </ac:spMkLst>
        </pc:spChg>
        <pc:spChg chg="mod">
          <ac:chgData name="khaled abdulla" userId="6daa16fef188e6c0" providerId="LiveId" clId="{AF4F2D1E-B6EC-44CE-9699-9347E60638DC}" dt="2022-04-04T16:20:05.711" v="1072"/>
          <ac:spMkLst>
            <pc:docMk/>
            <pc:sldMk cId="0" sldId="296"/>
            <ac:spMk id="66" creationId="{1434EF6F-D2F5-4C72-83DF-A302668428E2}"/>
          </ac:spMkLst>
        </pc:spChg>
        <pc:spChg chg="mod">
          <ac:chgData name="khaled abdulla" userId="6daa16fef188e6c0" providerId="LiveId" clId="{AF4F2D1E-B6EC-44CE-9699-9347E60638DC}" dt="2022-04-04T16:20:05.711" v="1072"/>
          <ac:spMkLst>
            <pc:docMk/>
            <pc:sldMk cId="0" sldId="296"/>
            <ac:spMk id="67" creationId="{89A1059C-C478-45A9-913D-9E01F61D7606}"/>
          </ac:spMkLst>
        </pc:spChg>
        <pc:spChg chg="mod">
          <ac:chgData name="khaled abdulla" userId="6daa16fef188e6c0" providerId="LiveId" clId="{AF4F2D1E-B6EC-44CE-9699-9347E60638DC}" dt="2022-04-04T16:20:05.711" v="1072"/>
          <ac:spMkLst>
            <pc:docMk/>
            <pc:sldMk cId="0" sldId="296"/>
            <ac:spMk id="68" creationId="{FADC5AC2-C2DD-4C5D-9D6B-2FEBB6B3AC73}"/>
          </ac:spMkLst>
        </pc:spChg>
        <pc:spChg chg="mod">
          <ac:chgData name="khaled abdulla" userId="6daa16fef188e6c0" providerId="LiveId" clId="{AF4F2D1E-B6EC-44CE-9699-9347E60638DC}" dt="2022-04-04T16:20:05.711" v="1072"/>
          <ac:spMkLst>
            <pc:docMk/>
            <pc:sldMk cId="0" sldId="296"/>
            <ac:spMk id="69" creationId="{54FE24F6-C266-47A8-9776-AE1E24FCFD76}"/>
          </ac:spMkLst>
        </pc:spChg>
        <pc:spChg chg="mod">
          <ac:chgData name="khaled abdulla" userId="6daa16fef188e6c0" providerId="LiveId" clId="{AF4F2D1E-B6EC-44CE-9699-9347E60638DC}" dt="2022-04-04T16:20:05.711" v="1072"/>
          <ac:spMkLst>
            <pc:docMk/>
            <pc:sldMk cId="0" sldId="296"/>
            <ac:spMk id="70" creationId="{79685CE2-564C-4738-A557-12946C371563}"/>
          </ac:spMkLst>
        </pc:spChg>
        <pc:spChg chg="mod">
          <ac:chgData name="khaled abdulla" userId="6daa16fef188e6c0" providerId="LiveId" clId="{AF4F2D1E-B6EC-44CE-9699-9347E60638DC}" dt="2022-04-04T16:20:05.711" v="1072"/>
          <ac:spMkLst>
            <pc:docMk/>
            <pc:sldMk cId="0" sldId="296"/>
            <ac:spMk id="71" creationId="{33AF1621-F46B-4AD1-B222-05AEDED8E370}"/>
          </ac:spMkLst>
        </pc:spChg>
        <pc:spChg chg="mod">
          <ac:chgData name="khaled abdulla" userId="6daa16fef188e6c0" providerId="LiveId" clId="{AF4F2D1E-B6EC-44CE-9699-9347E60638DC}" dt="2022-04-04T16:20:05.711" v="1072"/>
          <ac:spMkLst>
            <pc:docMk/>
            <pc:sldMk cId="0" sldId="296"/>
            <ac:spMk id="72" creationId="{C0735714-8DEC-41C1-A4A2-6EBBB31A1426}"/>
          </ac:spMkLst>
        </pc:spChg>
        <pc:spChg chg="mod">
          <ac:chgData name="khaled abdulla" userId="6daa16fef188e6c0" providerId="LiveId" clId="{AF4F2D1E-B6EC-44CE-9699-9347E60638DC}" dt="2022-04-04T16:20:05.711" v="1072"/>
          <ac:spMkLst>
            <pc:docMk/>
            <pc:sldMk cId="0" sldId="296"/>
            <ac:spMk id="73" creationId="{10C61BFC-879C-4E23-8280-A0844A3995A8}"/>
          </ac:spMkLst>
        </pc:spChg>
        <pc:spChg chg="mod">
          <ac:chgData name="khaled abdulla" userId="6daa16fef188e6c0" providerId="LiveId" clId="{AF4F2D1E-B6EC-44CE-9699-9347E60638DC}" dt="2022-04-04T16:21:17.207" v="1097"/>
          <ac:spMkLst>
            <pc:docMk/>
            <pc:sldMk cId="0" sldId="296"/>
            <ac:spMk id="76" creationId="{668B05E5-95CA-4A87-B915-7631BE76DF5E}"/>
          </ac:spMkLst>
        </pc:spChg>
        <pc:spChg chg="mod">
          <ac:chgData name="khaled abdulla" userId="6daa16fef188e6c0" providerId="LiveId" clId="{AF4F2D1E-B6EC-44CE-9699-9347E60638DC}" dt="2022-04-04T16:21:17.207" v="1097"/>
          <ac:spMkLst>
            <pc:docMk/>
            <pc:sldMk cId="0" sldId="296"/>
            <ac:spMk id="77" creationId="{78DD4D4A-B9AA-41BA-920B-39DF4D42939F}"/>
          </ac:spMkLst>
        </pc:spChg>
        <pc:spChg chg="mod">
          <ac:chgData name="khaled abdulla" userId="6daa16fef188e6c0" providerId="LiveId" clId="{AF4F2D1E-B6EC-44CE-9699-9347E60638DC}" dt="2022-04-04T16:21:17.207" v="1097"/>
          <ac:spMkLst>
            <pc:docMk/>
            <pc:sldMk cId="0" sldId="296"/>
            <ac:spMk id="78" creationId="{1FC30134-AB80-40AC-A471-E82C5ACD1C00}"/>
          </ac:spMkLst>
        </pc:spChg>
        <pc:spChg chg="mod">
          <ac:chgData name="khaled abdulla" userId="6daa16fef188e6c0" providerId="LiveId" clId="{AF4F2D1E-B6EC-44CE-9699-9347E60638DC}" dt="2022-04-04T16:21:17.207" v="1097"/>
          <ac:spMkLst>
            <pc:docMk/>
            <pc:sldMk cId="0" sldId="296"/>
            <ac:spMk id="79" creationId="{F8FA9A70-F747-420A-BF08-41921F9200D6}"/>
          </ac:spMkLst>
        </pc:spChg>
        <pc:spChg chg="mod">
          <ac:chgData name="khaled abdulla" userId="6daa16fef188e6c0" providerId="LiveId" clId="{AF4F2D1E-B6EC-44CE-9699-9347E60638DC}" dt="2022-04-04T16:21:17.207" v="1097"/>
          <ac:spMkLst>
            <pc:docMk/>
            <pc:sldMk cId="0" sldId="296"/>
            <ac:spMk id="80" creationId="{211D8792-C7AA-412A-9FF2-D8D811CF0F76}"/>
          </ac:spMkLst>
        </pc:spChg>
        <pc:spChg chg="mod">
          <ac:chgData name="khaled abdulla" userId="6daa16fef188e6c0" providerId="LiveId" clId="{AF4F2D1E-B6EC-44CE-9699-9347E60638DC}" dt="2022-04-04T16:21:17.207" v="1097"/>
          <ac:spMkLst>
            <pc:docMk/>
            <pc:sldMk cId="0" sldId="296"/>
            <ac:spMk id="81" creationId="{78ED40F4-1D34-4EE2-B284-66FC715FEE72}"/>
          </ac:spMkLst>
        </pc:spChg>
        <pc:spChg chg="mod">
          <ac:chgData name="khaled abdulla" userId="6daa16fef188e6c0" providerId="LiveId" clId="{AF4F2D1E-B6EC-44CE-9699-9347E60638DC}" dt="2022-04-04T16:21:17.207" v="1097"/>
          <ac:spMkLst>
            <pc:docMk/>
            <pc:sldMk cId="0" sldId="296"/>
            <ac:spMk id="82" creationId="{B2B4D257-0D81-4AB4-AE55-2261141D88CF}"/>
          </ac:spMkLst>
        </pc:spChg>
        <pc:spChg chg="mod">
          <ac:chgData name="khaled abdulla" userId="6daa16fef188e6c0" providerId="LiveId" clId="{AF4F2D1E-B6EC-44CE-9699-9347E60638DC}" dt="2022-04-04T16:21:17.207" v="1097"/>
          <ac:spMkLst>
            <pc:docMk/>
            <pc:sldMk cId="0" sldId="296"/>
            <ac:spMk id="83" creationId="{B169FBBD-35CC-4158-910A-954B7EFC75EF}"/>
          </ac:spMkLst>
        </pc:spChg>
        <pc:spChg chg="mod">
          <ac:chgData name="khaled abdulla" userId="6daa16fef188e6c0" providerId="LiveId" clId="{AF4F2D1E-B6EC-44CE-9699-9347E60638DC}" dt="2022-04-04T16:21:17.207" v="1097"/>
          <ac:spMkLst>
            <pc:docMk/>
            <pc:sldMk cId="0" sldId="296"/>
            <ac:spMk id="84" creationId="{A58CC7F8-8BF5-4B0E-8888-D75880DF998D}"/>
          </ac:spMkLst>
        </pc:spChg>
        <pc:spChg chg="mod">
          <ac:chgData name="khaled abdulla" userId="6daa16fef188e6c0" providerId="LiveId" clId="{AF4F2D1E-B6EC-44CE-9699-9347E60638DC}" dt="2022-04-04T16:21:17.207" v="1097"/>
          <ac:spMkLst>
            <pc:docMk/>
            <pc:sldMk cId="0" sldId="296"/>
            <ac:spMk id="85" creationId="{67705F93-A29A-4A42-AAF2-5454EFDCF181}"/>
          </ac:spMkLst>
        </pc:spChg>
        <pc:spChg chg="mod">
          <ac:chgData name="khaled abdulla" userId="6daa16fef188e6c0" providerId="LiveId" clId="{AF4F2D1E-B6EC-44CE-9699-9347E60638DC}" dt="2022-04-04T16:21:17.207" v="1097"/>
          <ac:spMkLst>
            <pc:docMk/>
            <pc:sldMk cId="0" sldId="296"/>
            <ac:spMk id="86" creationId="{909E90D3-65FE-43C2-96FD-6D36CEC26769}"/>
          </ac:spMkLst>
        </pc:spChg>
        <pc:spChg chg="mod">
          <ac:chgData name="khaled abdulla" userId="6daa16fef188e6c0" providerId="LiveId" clId="{AF4F2D1E-B6EC-44CE-9699-9347E60638DC}" dt="2022-04-04T16:21:17.207" v="1097"/>
          <ac:spMkLst>
            <pc:docMk/>
            <pc:sldMk cId="0" sldId="296"/>
            <ac:spMk id="87" creationId="{AF17CB15-0A57-477B-A14C-01C4CC7E2175}"/>
          </ac:spMkLst>
        </pc:spChg>
        <pc:spChg chg="mod">
          <ac:chgData name="khaled abdulla" userId="6daa16fef188e6c0" providerId="LiveId" clId="{AF4F2D1E-B6EC-44CE-9699-9347E60638DC}" dt="2022-04-04T16:21:17.207" v="1097"/>
          <ac:spMkLst>
            <pc:docMk/>
            <pc:sldMk cId="0" sldId="296"/>
            <ac:spMk id="88" creationId="{E9C81248-65FB-45A6-85FE-07FFBF1196A1}"/>
          </ac:spMkLst>
        </pc:spChg>
        <pc:spChg chg="mod">
          <ac:chgData name="khaled abdulla" userId="6daa16fef188e6c0" providerId="LiveId" clId="{AF4F2D1E-B6EC-44CE-9699-9347E60638DC}" dt="2022-04-04T16:21:17.207" v="1097"/>
          <ac:spMkLst>
            <pc:docMk/>
            <pc:sldMk cId="0" sldId="296"/>
            <ac:spMk id="89" creationId="{FED1944F-2A19-4CD0-91B0-DD4EF3EA0F8A}"/>
          </ac:spMkLst>
        </pc:spChg>
        <pc:spChg chg="mod">
          <ac:chgData name="khaled abdulla" userId="6daa16fef188e6c0" providerId="LiveId" clId="{AF4F2D1E-B6EC-44CE-9699-9347E60638DC}" dt="2022-04-04T16:21:17.207" v="1097"/>
          <ac:spMkLst>
            <pc:docMk/>
            <pc:sldMk cId="0" sldId="296"/>
            <ac:spMk id="90" creationId="{6AE721A9-19B1-4146-92D6-42257AD72544}"/>
          </ac:spMkLst>
        </pc:spChg>
        <pc:spChg chg="mod">
          <ac:chgData name="khaled abdulla" userId="6daa16fef188e6c0" providerId="LiveId" clId="{AF4F2D1E-B6EC-44CE-9699-9347E60638DC}" dt="2022-04-04T16:13:56.999" v="961" actId="14100"/>
          <ac:spMkLst>
            <pc:docMk/>
            <pc:sldMk cId="0" sldId="296"/>
            <ac:spMk id="2184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6:15:41.599" v="984" actId="1076"/>
          <ac:spMkLst>
            <pc:docMk/>
            <pc:sldMk cId="0" sldId="296"/>
            <ac:spMk id="2185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6:13:19.849" v="948" actId="20577"/>
          <ac:spMkLst>
            <pc:docMk/>
            <pc:sldMk cId="0" sldId="296"/>
            <ac:spMk id="2186" creationId="{00000000-0000-0000-0000-000000000000}"/>
          </ac:spMkLst>
        </pc:spChg>
        <pc:spChg chg="del">
          <ac:chgData name="khaled abdulla" userId="6daa16fef188e6c0" providerId="LiveId" clId="{AF4F2D1E-B6EC-44CE-9699-9347E60638DC}" dt="2022-04-04T16:14:08.559" v="964" actId="21"/>
          <ac:spMkLst>
            <pc:docMk/>
            <pc:sldMk cId="0" sldId="296"/>
            <ac:spMk id="2192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6:14:00.601" v="962" actId="20577"/>
          <ac:spMkLst>
            <pc:docMk/>
            <pc:sldMk cId="0" sldId="296"/>
            <ac:spMk id="2193" creationId="{00000000-0000-0000-0000-000000000000}"/>
          </ac:spMkLst>
        </pc:spChg>
        <pc:spChg chg="del mod">
          <ac:chgData name="khaled abdulla" userId="6daa16fef188e6c0" providerId="LiveId" clId="{AF4F2D1E-B6EC-44CE-9699-9347E60638DC}" dt="2022-04-04T16:14:30.325" v="979" actId="21"/>
          <ac:spMkLst>
            <pc:docMk/>
            <pc:sldMk cId="0" sldId="296"/>
            <ac:spMk id="2194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6:15:58.920" v="988" actId="14100"/>
          <ac:spMkLst>
            <pc:docMk/>
            <pc:sldMk cId="0" sldId="296"/>
            <ac:spMk id="2195" creationId="{00000000-0000-0000-0000-000000000000}"/>
          </ac:spMkLst>
        </pc:spChg>
        <pc:grpChg chg="add mod">
          <ac:chgData name="khaled abdulla" userId="6daa16fef188e6c0" providerId="LiveId" clId="{AF4F2D1E-B6EC-44CE-9699-9347E60638DC}" dt="2022-04-04T16:18:21.491" v="991" actId="14100"/>
          <ac:grpSpMkLst>
            <pc:docMk/>
            <pc:sldMk cId="0" sldId="296"/>
            <ac:grpSpMk id="41" creationId="{447A12FC-298D-48F3-B7C6-C85DE2E6113F}"/>
          </ac:grpSpMkLst>
        </pc:grpChg>
        <pc:grpChg chg="add mod">
          <ac:chgData name="khaled abdulla" userId="6daa16fef188e6c0" providerId="LiveId" clId="{AF4F2D1E-B6EC-44CE-9699-9347E60638DC}" dt="2022-04-04T16:21:28.792" v="1102" actId="14100"/>
          <ac:grpSpMkLst>
            <pc:docMk/>
            <pc:sldMk cId="0" sldId="296"/>
            <ac:grpSpMk id="58" creationId="{ECECBD3F-55B4-4196-ACF8-3311B773DC0C}"/>
          </ac:grpSpMkLst>
        </pc:grpChg>
        <pc:grpChg chg="add mod">
          <ac:chgData name="khaled abdulla" userId="6daa16fef188e6c0" providerId="LiveId" clId="{AF4F2D1E-B6EC-44CE-9699-9347E60638DC}" dt="2022-04-04T16:21:42.342" v="1106" actId="1076"/>
          <ac:grpSpMkLst>
            <pc:docMk/>
            <pc:sldMk cId="0" sldId="296"/>
            <ac:grpSpMk id="75" creationId="{FF983080-1A74-4B08-B96F-1E6BCC69CADA}"/>
          </ac:grpSpMkLst>
        </pc:grpChg>
        <pc:cxnChg chg="del">
          <ac:chgData name="khaled abdulla" userId="6daa16fef188e6c0" providerId="LiveId" clId="{AF4F2D1E-B6EC-44CE-9699-9347E60638DC}" dt="2022-04-04T16:14:04.798" v="963" actId="21"/>
          <ac:cxnSpMkLst>
            <pc:docMk/>
            <pc:sldMk cId="0" sldId="296"/>
            <ac:cxnSpMk id="2189" creationId="{00000000-0000-0000-0000-000000000000}"/>
          </ac:cxnSpMkLst>
        </pc:cxnChg>
      </pc:sldChg>
      <pc:sldChg chg="del">
        <pc:chgData name="khaled abdulla" userId="6daa16fef188e6c0" providerId="LiveId" clId="{AF4F2D1E-B6EC-44CE-9699-9347E60638DC}" dt="2022-04-04T16:30:59.021" v="1263" actId="47"/>
        <pc:sldMkLst>
          <pc:docMk/>
          <pc:sldMk cId="0" sldId="297"/>
        </pc:sldMkLst>
      </pc:sldChg>
      <pc:sldChg chg="del">
        <pc:chgData name="khaled abdulla" userId="6daa16fef188e6c0" providerId="LiveId" clId="{AF4F2D1E-B6EC-44CE-9699-9347E60638DC}" dt="2022-04-04T16:30:58.769" v="1262" actId="47"/>
        <pc:sldMkLst>
          <pc:docMk/>
          <pc:sldMk cId="0" sldId="301"/>
        </pc:sldMkLst>
      </pc:sldChg>
      <pc:sldChg chg="del">
        <pc:chgData name="khaled abdulla" userId="6daa16fef188e6c0" providerId="LiveId" clId="{AF4F2D1E-B6EC-44CE-9699-9347E60638DC}" dt="2022-04-04T16:30:58.569" v="1261" actId="47"/>
        <pc:sldMkLst>
          <pc:docMk/>
          <pc:sldMk cId="0" sldId="303"/>
        </pc:sldMkLst>
      </pc:sldChg>
      <pc:sldChg chg="del">
        <pc:chgData name="khaled abdulla" userId="6daa16fef188e6c0" providerId="LiveId" clId="{AF4F2D1E-B6EC-44CE-9699-9347E60638DC}" dt="2022-04-04T16:30:58.417" v="1260" actId="47"/>
        <pc:sldMkLst>
          <pc:docMk/>
          <pc:sldMk cId="0" sldId="305"/>
        </pc:sldMkLst>
      </pc:sldChg>
      <pc:sldChg chg="del">
        <pc:chgData name="khaled abdulla" userId="6daa16fef188e6c0" providerId="LiveId" clId="{AF4F2D1E-B6EC-44CE-9699-9347E60638DC}" dt="2022-04-04T16:30:58.229" v="1259" actId="47"/>
        <pc:sldMkLst>
          <pc:docMk/>
          <pc:sldMk cId="0" sldId="307"/>
        </pc:sldMkLst>
      </pc:sldChg>
      <pc:sldChg chg="del">
        <pc:chgData name="khaled abdulla" userId="6daa16fef188e6c0" providerId="LiveId" clId="{AF4F2D1E-B6EC-44CE-9699-9347E60638DC}" dt="2022-04-04T16:30:58.060" v="1258" actId="47"/>
        <pc:sldMkLst>
          <pc:docMk/>
          <pc:sldMk cId="0" sldId="309"/>
        </pc:sldMkLst>
      </pc:sldChg>
      <pc:sldChg chg="del">
        <pc:chgData name="khaled abdulla" userId="6daa16fef188e6c0" providerId="LiveId" clId="{AF4F2D1E-B6EC-44CE-9699-9347E60638DC}" dt="2022-04-04T16:30:57.869" v="1257" actId="47"/>
        <pc:sldMkLst>
          <pc:docMk/>
          <pc:sldMk cId="0" sldId="311"/>
        </pc:sldMkLst>
      </pc:sldChg>
      <pc:sldChg chg="del">
        <pc:chgData name="khaled abdulla" userId="6daa16fef188e6c0" providerId="LiveId" clId="{AF4F2D1E-B6EC-44CE-9699-9347E60638DC}" dt="2022-04-04T16:30:57.671" v="1256" actId="47"/>
        <pc:sldMkLst>
          <pc:docMk/>
          <pc:sldMk cId="0" sldId="313"/>
        </pc:sldMkLst>
      </pc:sldChg>
      <pc:sldChg chg="delSp modSp del mod ord">
        <pc:chgData name="khaled abdulla" userId="6daa16fef188e6c0" providerId="LiveId" clId="{AF4F2D1E-B6EC-44CE-9699-9347E60638DC}" dt="2022-04-04T16:30:44.647" v="1231" actId="2696"/>
        <pc:sldMkLst>
          <pc:docMk/>
          <pc:sldMk cId="0" sldId="315"/>
        </pc:sldMkLst>
        <pc:spChg chg="del">
          <ac:chgData name="khaled abdulla" userId="6daa16fef188e6c0" providerId="LiveId" clId="{AF4F2D1E-B6EC-44CE-9699-9347E60638DC}" dt="2022-04-04T16:28:06.607" v="1209" actId="21"/>
          <ac:spMkLst>
            <pc:docMk/>
            <pc:sldMk cId="0" sldId="315"/>
            <ac:spMk id="3243" creationId="{00000000-0000-0000-0000-000000000000}"/>
          </ac:spMkLst>
        </pc:spChg>
        <pc:spChg chg="del">
          <ac:chgData name="khaled abdulla" userId="6daa16fef188e6c0" providerId="LiveId" clId="{AF4F2D1E-B6EC-44CE-9699-9347E60638DC}" dt="2022-04-04T16:28:08.473" v="1210" actId="21"/>
          <ac:spMkLst>
            <pc:docMk/>
            <pc:sldMk cId="0" sldId="315"/>
            <ac:spMk id="3244" creationId="{00000000-0000-0000-0000-000000000000}"/>
          </ac:spMkLst>
        </pc:spChg>
        <pc:spChg chg="del">
          <ac:chgData name="khaled abdulla" userId="6daa16fef188e6c0" providerId="LiveId" clId="{AF4F2D1E-B6EC-44CE-9699-9347E60638DC}" dt="2022-04-04T16:28:12.249" v="1212" actId="21"/>
          <ac:spMkLst>
            <pc:docMk/>
            <pc:sldMk cId="0" sldId="315"/>
            <ac:spMk id="3245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6:27:32.667" v="1205" actId="14100"/>
          <ac:spMkLst>
            <pc:docMk/>
            <pc:sldMk cId="0" sldId="315"/>
            <ac:spMk id="3248" creationId="{00000000-0000-0000-0000-000000000000}"/>
          </ac:spMkLst>
        </pc:spChg>
        <pc:spChg chg="del">
          <ac:chgData name="khaled abdulla" userId="6daa16fef188e6c0" providerId="LiveId" clId="{AF4F2D1E-B6EC-44CE-9699-9347E60638DC}" dt="2022-04-04T16:28:04.833" v="1208" actId="21"/>
          <ac:spMkLst>
            <pc:docMk/>
            <pc:sldMk cId="0" sldId="315"/>
            <ac:spMk id="3250" creationId="{00000000-0000-0000-0000-000000000000}"/>
          </ac:spMkLst>
        </pc:spChg>
        <pc:spChg chg="del">
          <ac:chgData name="khaled abdulla" userId="6daa16fef188e6c0" providerId="LiveId" clId="{AF4F2D1E-B6EC-44CE-9699-9347E60638DC}" dt="2022-04-04T16:27:58.357" v="1207" actId="21"/>
          <ac:spMkLst>
            <pc:docMk/>
            <pc:sldMk cId="0" sldId="315"/>
            <ac:spMk id="3251" creationId="{00000000-0000-0000-0000-000000000000}"/>
          </ac:spMkLst>
        </pc:spChg>
        <pc:spChg chg="del">
          <ac:chgData name="khaled abdulla" userId="6daa16fef188e6c0" providerId="LiveId" clId="{AF4F2D1E-B6EC-44CE-9699-9347E60638DC}" dt="2022-04-04T16:28:10.360" v="1211" actId="21"/>
          <ac:spMkLst>
            <pc:docMk/>
            <pc:sldMk cId="0" sldId="315"/>
            <ac:spMk id="3252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6:27:38.380" v="1206" actId="20577"/>
          <ac:spMkLst>
            <pc:docMk/>
            <pc:sldMk cId="0" sldId="315"/>
            <ac:spMk id="3299" creationId="{00000000-0000-0000-0000-000000000000}"/>
          </ac:spMkLst>
        </pc:spChg>
      </pc:sldChg>
      <pc:sldChg chg="del">
        <pc:chgData name="khaled abdulla" userId="6daa16fef188e6c0" providerId="LiveId" clId="{AF4F2D1E-B6EC-44CE-9699-9347E60638DC}" dt="2022-04-04T16:30:57.454" v="1255" actId="47"/>
        <pc:sldMkLst>
          <pc:docMk/>
          <pc:sldMk cId="0" sldId="316"/>
        </pc:sldMkLst>
      </pc:sldChg>
      <pc:sldChg chg="del">
        <pc:chgData name="khaled abdulla" userId="6daa16fef188e6c0" providerId="LiveId" clId="{AF4F2D1E-B6EC-44CE-9699-9347E60638DC}" dt="2022-04-04T16:30:57.278" v="1254" actId="47"/>
        <pc:sldMkLst>
          <pc:docMk/>
          <pc:sldMk cId="0" sldId="317"/>
        </pc:sldMkLst>
      </pc:sldChg>
      <pc:sldChg chg="del">
        <pc:chgData name="khaled abdulla" userId="6daa16fef188e6c0" providerId="LiveId" clId="{AF4F2D1E-B6EC-44CE-9699-9347E60638DC}" dt="2022-04-04T16:30:57.066" v="1253" actId="47"/>
        <pc:sldMkLst>
          <pc:docMk/>
          <pc:sldMk cId="0" sldId="318"/>
        </pc:sldMkLst>
      </pc:sldChg>
      <pc:sldChg chg="del">
        <pc:chgData name="khaled abdulla" userId="6daa16fef188e6c0" providerId="LiveId" clId="{AF4F2D1E-B6EC-44CE-9699-9347E60638DC}" dt="2022-04-04T16:30:56.681" v="1252" actId="47"/>
        <pc:sldMkLst>
          <pc:docMk/>
          <pc:sldMk cId="0" sldId="322"/>
        </pc:sldMkLst>
      </pc:sldChg>
      <pc:sldChg chg="del">
        <pc:chgData name="khaled abdulla" userId="6daa16fef188e6c0" providerId="LiveId" clId="{AF4F2D1E-B6EC-44CE-9699-9347E60638DC}" dt="2022-04-04T15:24:51.537" v="514" actId="2696"/>
        <pc:sldMkLst>
          <pc:docMk/>
          <pc:sldMk cId="0" sldId="323"/>
        </pc:sldMkLst>
      </pc:sldChg>
      <pc:sldChg chg="del">
        <pc:chgData name="khaled abdulla" userId="6daa16fef188e6c0" providerId="LiveId" clId="{AF4F2D1E-B6EC-44CE-9699-9347E60638DC}" dt="2022-04-04T16:30:56.402" v="1251" actId="47"/>
        <pc:sldMkLst>
          <pc:docMk/>
          <pc:sldMk cId="0" sldId="324"/>
        </pc:sldMkLst>
      </pc:sldChg>
      <pc:sldChg chg="del">
        <pc:chgData name="khaled abdulla" userId="6daa16fef188e6c0" providerId="LiveId" clId="{AF4F2D1E-B6EC-44CE-9699-9347E60638DC}" dt="2022-04-04T16:30:55.761" v="1250" actId="47"/>
        <pc:sldMkLst>
          <pc:docMk/>
          <pc:sldMk cId="0" sldId="325"/>
        </pc:sldMkLst>
      </pc:sldChg>
      <pc:sldChg chg="del">
        <pc:chgData name="khaled abdulla" userId="6daa16fef188e6c0" providerId="LiveId" clId="{AF4F2D1E-B6EC-44CE-9699-9347E60638DC}" dt="2022-04-04T16:30:55.392" v="1249" actId="47"/>
        <pc:sldMkLst>
          <pc:docMk/>
          <pc:sldMk cId="0" sldId="326"/>
        </pc:sldMkLst>
      </pc:sldChg>
      <pc:sldChg chg="del">
        <pc:chgData name="khaled abdulla" userId="6daa16fef188e6c0" providerId="LiveId" clId="{AF4F2D1E-B6EC-44CE-9699-9347E60638DC}" dt="2022-04-04T16:30:54.759" v="1248" actId="47"/>
        <pc:sldMkLst>
          <pc:docMk/>
          <pc:sldMk cId="0" sldId="327"/>
        </pc:sldMkLst>
      </pc:sldChg>
      <pc:sldChg chg="del">
        <pc:chgData name="khaled abdulla" userId="6daa16fef188e6c0" providerId="LiveId" clId="{AF4F2D1E-B6EC-44CE-9699-9347E60638DC}" dt="2022-04-04T16:30:54.659" v="1247" actId="47"/>
        <pc:sldMkLst>
          <pc:docMk/>
          <pc:sldMk cId="0" sldId="328"/>
        </pc:sldMkLst>
      </pc:sldChg>
      <pc:sldChg chg="del">
        <pc:chgData name="khaled abdulla" userId="6daa16fef188e6c0" providerId="LiveId" clId="{AF4F2D1E-B6EC-44CE-9699-9347E60638DC}" dt="2022-04-04T16:30:54.436" v="1246" actId="47"/>
        <pc:sldMkLst>
          <pc:docMk/>
          <pc:sldMk cId="0" sldId="329"/>
        </pc:sldMkLst>
      </pc:sldChg>
      <pc:sldChg chg="del">
        <pc:chgData name="khaled abdulla" userId="6daa16fef188e6c0" providerId="LiveId" clId="{AF4F2D1E-B6EC-44CE-9699-9347E60638DC}" dt="2022-04-04T16:30:54.173" v="1245" actId="47"/>
        <pc:sldMkLst>
          <pc:docMk/>
          <pc:sldMk cId="0" sldId="330"/>
        </pc:sldMkLst>
      </pc:sldChg>
      <pc:sldChg chg="del">
        <pc:chgData name="khaled abdulla" userId="6daa16fef188e6c0" providerId="LiveId" clId="{AF4F2D1E-B6EC-44CE-9699-9347E60638DC}" dt="2022-04-04T16:30:53.971" v="1244" actId="47"/>
        <pc:sldMkLst>
          <pc:docMk/>
          <pc:sldMk cId="0" sldId="331"/>
        </pc:sldMkLst>
      </pc:sldChg>
      <pc:sldChg chg="del">
        <pc:chgData name="khaled abdulla" userId="6daa16fef188e6c0" providerId="LiveId" clId="{AF4F2D1E-B6EC-44CE-9699-9347E60638DC}" dt="2022-04-04T16:30:53.751" v="1243" actId="47"/>
        <pc:sldMkLst>
          <pc:docMk/>
          <pc:sldMk cId="0" sldId="332"/>
        </pc:sldMkLst>
      </pc:sldChg>
      <pc:sldChg chg="modSp del mod">
        <pc:chgData name="khaled abdulla" userId="6daa16fef188e6c0" providerId="LiveId" clId="{AF4F2D1E-B6EC-44CE-9699-9347E60638DC}" dt="2022-04-04T16:30:53.597" v="1242" actId="47"/>
        <pc:sldMkLst>
          <pc:docMk/>
          <pc:sldMk cId="0" sldId="333"/>
        </pc:sldMkLst>
        <pc:spChg chg="mod">
          <ac:chgData name="khaled abdulla" userId="6daa16fef188e6c0" providerId="LiveId" clId="{AF4F2D1E-B6EC-44CE-9699-9347E60638DC}" dt="2022-04-04T15:25:36.849" v="532" actId="1076"/>
          <ac:spMkLst>
            <pc:docMk/>
            <pc:sldMk cId="0" sldId="333"/>
            <ac:spMk id="9391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5:25:34.567" v="531" actId="1076"/>
          <ac:spMkLst>
            <pc:docMk/>
            <pc:sldMk cId="0" sldId="333"/>
            <ac:spMk id="9392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5:11:50.363" v="423" actId="1076"/>
          <ac:spMkLst>
            <pc:docMk/>
            <pc:sldMk cId="0" sldId="333"/>
            <ac:spMk id="9393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5:11:48.622" v="422" actId="1076"/>
          <ac:spMkLst>
            <pc:docMk/>
            <pc:sldMk cId="0" sldId="333"/>
            <ac:spMk id="9394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5:25:30.110" v="530" actId="1076"/>
          <ac:spMkLst>
            <pc:docMk/>
            <pc:sldMk cId="0" sldId="333"/>
            <ac:spMk id="9395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5:11:55.012" v="425" actId="1076"/>
          <ac:spMkLst>
            <pc:docMk/>
            <pc:sldMk cId="0" sldId="333"/>
            <ac:spMk id="9396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5:25:18.339" v="525" actId="1076"/>
          <ac:spMkLst>
            <pc:docMk/>
            <pc:sldMk cId="0" sldId="333"/>
            <ac:spMk id="9397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5:25:27.869" v="529" actId="1076"/>
          <ac:spMkLst>
            <pc:docMk/>
            <pc:sldMk cId="0" sldId="333"/>
            <ac:spMk id="9399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5:25:16.086" v="524" actId="1076"/>
          <ac:spMkLst>
            <pc:docMk/>
            <pc:sldMk cId="0" sldId="333"/>
            <ac:spMk id="9400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5:25:22.646" v="526" actId="1076"/>
          <ac:spMkLst>
            <pc:docMk/>
            <pc:sldMk cId="0" sldId="333"/>
            <ac:spMk id="9401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5:11:57.739" v="426" actId="1076"/>
          <ac:spMkLst>
            <pc:docMk/>
            <pc:sldMk cId="0" sldId="333"/>
            <ac:spMk id="9402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5:11:52.966" v="424" actId="1076"/>
          <ac:spMkLst>
            <pc:docMk/>
            <pc:sldMk cId="0" sldId="333"/>
            <ac:spMk id="9403" creationId="{00000000-0000-0000-0000-000000000000}"/>
          </ac:spMkLst>
        </pc:spChg>
        <pc:spChg chg="mod">
          <ac:chgData name="khaled abdulla" userId="6daa16fef188e6c0" providerId="LiveId" clId="{AF4F2D1E-B6EC-44CE-9699-9347E60638DC}" dt="2022-04-04T15:25:41.755" v="533" actId="1076"/>
          <ac:spMkLst>
            <pc:docMk/>
            <pc:sldMk cId="0" sldId="333"/>
            <ac:spMk id="9676" creationId="{00000000-0000-0000-0000-000000000000}"/>
          </ac:spMkLst>
        </pc:spChg>
        <pc:grpChg chg="mod">
          <ac:chgData name="khaled abdulla" userId="6daa16fef188e6c0" providerId="LiveId" clId="{AF4F2D1E-B6EC-44CE-9699-9347E60638DC}" dt="2022-04-04T15:25:13.100" v="523" actId="1076"/>
          <ac:grpSpMkLst>
            <pc:docMk/>
            <pc:sldMk cId="0" sldId="333"/>
            <ac:grpSpMk id="9390" creationId="{00000000-0000-0000-0000-000000000000}"/>
          </ac:grpSpMkLst>
        </pc:grpChg>
        <pc:grpChg chg="mod">
          <ac:chgData name="khaled abdulla" userId="6daa16fef188e6c0" providerId="LiveId" clId="{AF4F2D1E-B6EC-44CE-9699-9347E60638DC}" dt="2022-04-04T15:25:08.516" v="520" actId="1076"/>
          <ac:grpSpMkLst>
            <pc:docMk/>
            <pc:sldMk cId="0" sldId="333"/>
            <ac:grpSpMk id="9673" creationId="{00000000-0000-0000-0000-000000000000}"/>
          </ac:grpSpMkLst>
        </pc:grpChg>
      </pc:sldChg>
      <pc:sldChg chg="del">
        <pc:chgData name="khaled abdulla" userId="6daa16fef188e6c0" providerId="LiveId" clId="{AF4F2D1E-B6EC-44CE-9699-9347E60638DC}" dt="2022-04-04T16:30:53.402" v="1241" actId="47"/>
        <pc:sldMkLst>
          <pc:docMk/>
          <pc:sldMk cId="0" sldId="334"/>
        </pc:sldMkLst>
      </pc:sldChg>
      <pc:sldChg chg="modSp del mod">
        <pc:chgData name="khaled abdulla" userId="6daa16fef188e6c0" providerId="LiveId" clId="{AF4F2D1E-B6EC-44CE-9699-9347E60638DC}" dt="2022-04-04T16:30:53.217" v="1240" actId="47"/>
        <pc:sldMkLst>
          <pc:docMk/>
          <pc:sldMk cId="0" sldId="335"/>
        </pc:sldMkLst>
        <pc:grpChg chg="mod">
          <ac:chgData name="khaled abdulla" userId="6daa16fef188e6c0" providerId="LiveId" clId="{AF4F2D1E-B6EC-44CE-9699-9347E60638DC}" dt="2022-04-04T15:06:10.616" v="395" actId="1076"/>
          <ac:grpSpMkLst>
            <pc:docMk/>
            <pc:sldMk cId="0" sldId="335"/>
            <ac:grpSpMk id="10693" creationId="{00000000-0000-0000-0000-000000000000}"/>
          </ac:grpSpMkLst>
        </pc:grpChg>
      </pc:sldChg>
      <pc:sldChg chg="del">
        <pc:chgData name="khaled abdulla" userId="6daa16fef188e6c0" providerId="LiveId" clId="{AF4F2D1E-B6EC-44CE-9699-9347E60638DC}" dt="2022-04-04T16:30:53.001" v="1239" actId="47"/>
        <pc:sldMkLst>
          <pc:docMk/>
          <pc:sldMk cId="0" sldId="336"/>
        </pc:sldMkLst>
      </pc:sldChg>
      <pc:sldChg chg="del">
        <pc:chgData name="khaled abdulla" userId="6daa16fef188e6c0" providerId="LiveId" clId="{AF4F2D1E-B6EC-44CE-9699-9347E60638DC}" dt="2022-04-04T16:30:52.600" v="1238" actId="47"/>
        <pc:sldMkLst>
          <pc:docMk/>
          <pc:sldMk cId="0" sldId="337"/>
        </pc:sldMkLst>
      </pc:sldChg>
      <pc:sldChg chg="del">
        <pc:chgData name="khaled abdulla" userId="6daa16fef188e6c0" providerId="LiveId" clId="{AF4F2D1E-B6EC-44CE-9699-9347E60638DC}" dt="2022-04-04T16:30:52.468" v="1237" actId="47"/>
        <pc:sldMkLst>
          <pc:docMk/>
          <pc:sldMk cId="0" sldId="338"/>
        </pc:sldMkLst>
      </pc:sldChg>
      <pc:sldChg chg="del">
        <pc:chgData name="khaled abdulla" userId="6daa16fef188e6c0" providerId="LiveId" clId="{AF4F2D1E-B6EC-44CE-9699-9347E60638DC}" dt="2022-04-04T16:30:52.215" v="1236" actId="47"/>
        <pc:sldMkLst>
          <pc:docMk/>
          <pc:sldMk cId="0" sldId="339"/>
        </pc:sldMkLst>
      </pc:sldChg>
      <pc:sldChg chg="del">
        <pc:chgData name="khaled abdulla" userId="6daa16fef188e6c0" providerId="LiveId" clId="{AF4F2D1E-B6EC-44CE-9699-9347E60638DC}" dt="2022-04-04T16:30:51.882" v="1235" actId="47"/>
        <pc:sldMkLst>
          <pc:docMk/>
          <pc:sldMk cId="0" sldId="340"/>
        </pc:sldMkLst>
      </pc:sldChg>
      <pc:sldChg chg="del">
        <pc:chgData name="khaled abdulla" userId="6daa16fef188e6c0" providerId="LiveId" clId="{AF4F2D1E-B6EC-44CE-9699-9347E60638DC}" dt="2022-04-04T16:30:51.528" v="1234" actId="47"/>
        <pc:sldMkLst>
          <pc:docMk/>
          <pc:sldMk cId="0" sldId="341"/>
        </pc:sldMkLst>
      </pc:sldChg>
      <pc:sldChg chg="del">
        <pc:chgData name="khaled abdulla" userId="6daa16fef188e6c0" providerId="LiveId" clId="{AF4F2D1E-B6EC-44CE-9699-9347E60638DC}" dt="2022-04-04T16:30:51.150" v="1233" actId="47"/>
        <pc:sldMkLst>
          <pc:docMk/>
          <pc:sldMk cId="0" sldId="342"/>
        </pc:sldMkLst>
      </pc:sldChg>
      <pc:sldChg chg="del">
        <pc:chgData name="khaled abdulla" userId="6daa16fef188e6c0" providerId="LiveId" clId="{AF4F2D1E-B6EC-44CE-9699-9347E60638DC}" dt="2022-04-04T16:30:50.635" v="1232" actId="47"/>
        <pc:sldMkLst>
          <pc:docMk/>
          <pc:sldMk cId="0" sldId="343"/>
        </pc:sldMkLst>
      </pc:sldChg>
      <pc:sldChg chg="addSp delSp modSp new mod">
        <pc:chgData name="khaled abdulla" userId="6daa16fef188e6c0" providerId="LiveId" clId="{AF4F2D1E-B6EC-44CE-9699-9347E60638DC}" dt="2022-05-14T22:10:06.525" v="1492" actId="20577"/>
        <pc:sldMkLst>
          <pc:docMk/>
          <pc:sldMk cId="2270478489" sldId="344"/>
        </pc:sldMkLst>
        <pc:spChg chg="mod">
          <ac:chgData name="khaled abdulla" userId="6daa16fef188e6c0" providerId="LiveId" clId="{AF4F2D1E-B6EC-44CE-9699-9347E60638DC}" dt="2022-05-14T22:10:01.210" v="1488" actId="207"/>
          <ac:spMkLst>
            <pc:docMk/>
            <pc:sldMk cId="2270478489" sldId="344"/>
            <ac:spMk id="2" creationId="{363AD5B3-7F83-4BFB-8356-7FB5A1261A32}"/>
          </ac:spMkLst>
        </pc:spChg>
        <pc:spChg chg="mod">
          <ac:chgData name="khaled abdulla" userId="6daa16fef188e6c0" providerId="LiveId" clId="{AF4F2D1E-B6EC-44CE-9699-9347E60638DC}" dt="2022-05-14T22:10:06.525" v="1492" actId="20577"/>
          <ac:spMkLst>
            <pc:docMk/>
            <pc:sldMk cId="2270478489" sldId="344"/>
            <ac:spMk id="3" creationId="{FD39B9A7-4EB8-43AC-9B5D-30F50EAE59F0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5" creationId="{B30940D5-3D20-41EA-8CF1-5697D47AB46C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7" creationId="{1957C057-5968-436A-88D2-9AD5D48A10F8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8" creationId="{27967924-5613-4001-B5DA-B2689311F3DD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10" creationId="{BFD79F8E-7A9D-4240-9A27-1DB003E3F234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11" creationId="{BBD70E54-B88D-4E89-A639-21B9A3A84742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12" creationId="{109B51AF-D9C6-4AA9-BEE3-EE1544F22389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13" creationId="{863341B7-A67F-4AAB-B037-82098BFC3F47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14" creationId="{D4FA4297-D7E0-4EB2-AB40-6CA9F46E693B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15" creationId="{D69DD8A3-B0AF-4FB9-8916-924722E7A4C9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16" creationId="{8513EA23-B8F8-4940-8D64-E824670F1852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17" creationId="{2BC62E82-E261-4EE1-BCFD-DF5A2AF0405D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18" creationId="{252B46DD-0354-4E5B-AE0B-182FCD18A51F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19" creationId="{3D6B400F-C36D-474E-872D-5EA5A234B049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20" creationId="{97F2B499-15D4-4674-820B-152216AA31D5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21" creationId="{606ECF1D-3AFE-4D37-9C88-D55E5F0A982E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22" creationId="{7624357E-4508-4FDA-811A-378BAA9AC37A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23" creationId="{88C2B614-0E69-473A-9094-4A33701847B1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24" creationId="{42412AAF-22A9-4351-B902-02824DBE261F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25" creationId="{E031AB0E-6D45-4634-83FF-6D2879A47D7A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26" creationId="{3844F273-94F9-4146-87DE-F5BFCF2C0CFF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27" creationId="{7BD38647-7980-44D6-8A22-3357DBB535F1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28" creationId="{B4CA809D-6C9F-4ABC-8876-B56DB0BB1B07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29" creationId="{1BD1FA55-F441-424D-B8F8-E46CB0827B4C}"/>
          </ac:spMkLst>
        </pc:spChg>
        <pc:spChg chg="mod">
          <ac:chgData name="khaled abdulla" userId="6daa16fef188e6c0" providerId="LiveId" clId="{AF4F2D1E-B6EC-44CE-9699-9347E60638DC}" dt="2022-04-04T15:12:15.641" v="427"/>
          <ac:spMkLst>
            <pc:docMk/>
            <pc:sldMk cId="2270478489" sldId="344"/>
            <ac:spMk id="30" creationId="{F72E0DDC-60E2-49BF-B1E2-84ACF2E573AA}"/>
          </ac:spMkLst>
        </pc:spChg>
        <pc:spChg chg="del mod">
          <ac:chgData name="khaled abdulla" userId="6daa16fef188e6c0" providerId="LiveId" clId="{AF4F2D1E-B6EC-44CE-9699-9347E60638DC}" dt="2022-05-14T22:10:04.345" v="1490"/>
          <ac:spMkLst>
            <pc:docMk/>
            <pc:sldMk cId="2270478489" sldId="344"/>
            <ac:spMk id="31" creationId="{94796D90-61F9-469A-B820-4760DFF43074}"/>
          </ac:spMkLst>
        </pc:spChg>
        <pc:grpChg chg="add mod">
          <ac:chgData name="khaled abdulla" userId="6daa16fef188e6c0" providerId="LiveId" clId="{AF4F2D1E-B6EC-44CE-9699-9347E60638DC}" dt="2022-04-04T15:16:50.113" v="463" actId="1076"/>
          <ac:grpSpMkLst>
            <pc:docMk/>
            <pc:sldMk cId="2270478489" sldId="344"/>
            <ac:grpSpMk id="4" creationId="{A2F75340-8655-46B0-90EE-F1A3970A0B00}"/>
          </ac:grpSpMkLst>
        </pc:grpChg>
        <pc:grpChg chg="mod">
          <ac:chgData name="khaled abdulla" userId="6daa16fef188e6c0" providerId="LiveId" clId="{AF4F2D1E-B6EC-44CE-9699-9347E60638DC}" dt="2022-04-04T15:12:15.641" v="427"/>
          <ac:grpSpMkLst>
            <pc:docMk/>
            <pc:sldMk cId="2270478489" sldId="344"/>
            <ac:grpSpMk id="6" creationId="{EBA43687-030A-41A7-A036-F55D69B424FA}"/>
          </ac:grpSpMkLst>
        </pc:grpChg>
        <pc:grpChg chg="mod">
          <ac:chgData name="khaled abdulla" userId="6daa16fef188e6c0" providerId="LiveId" clId="{AF4F2D1E-B6EC-44CE-9699-9347E60638DC}" dt="2022-04-04T15:12:15.641" v="427"/>
          <ac:grpSpMkLst>
            <pc:docMk/>
            <pc:sldMk cId="2270478489" sldId="344"/>
            <ac:grpSpMk id="9" creationId="{9367A2DD-45E6-4886-86FE-820BF8C5A1F0}"/>
          </ac:grpSpMkLst>
        </pc:grpChg>
      </pc:sldChg>
      <pc:sldChg chg="new del">
        <pc:chgData name="khaled abdulla" userId="6daa16fef188e6c0" providerId="LiveId" clId="{AF4F2D1E-B6EC-44CE-9699-9347E60638DC}" dt="2022-04-04T15:05:40.044" v="394" actId="2696"/>
        <pc:sldMkLst>
          <pc:docMk/>
          <pc:sldMk cId="2457217714" sldId="344"/>
        </pc:sldMkLst>
      </pc:sldChg>
      <pc:sldChg chg="new del">
        <pc:chgData name="khaled abdulla" userId="6daa16fef188e6c0" providerId="LiveId" clId="{AF4F2D1E-B6EC-44CE-9699-9347E60638DC}" dt="2022-04-04T15:03:35.568" v="387" actId="2696"/>
        <pc:sldMkLst>
          <pc:docMk/>
          <pc:sldMk cId="3684340090" sldId="344"/>
        </pc:sldMkLst>
      </pc:sldChg>
      <pc:sldChg chg="addSp delSp modSp new mod modTransition">
        <pc:chgData name="khaled abdulla" userId="6daa16fef188e6c0" providerId="LiveId" clId="{AF4F2D1E-B6EC-44CE-9699-9347E60638DC}" dt="2022-05-14T22:10:43.990" v="1500" actId="113"/>
        <pc:sldMkLst>
          <pc:docMk/>
          <pc:sldMk cId="457029130" sldId="345"/>
        </pc:sldMkLst>
        <pc:spChg chg="del mod">
          <ac:chgData name="khaled abdulla" userId="6daa16fef188e6c0" providerId="LiveId" clId="{AF4F2D1E-B6EC-44CE-9699-9347E60638DC}" dt="2022-04-04T15:14:40.351" v="445" actId="21"/>
          <ac:spMkLst>
            <pc:docMk/>
            <pc:sldMk cId="457029130" sldId="345"/>
            <ac:spMk id="2" creationId="{9AC0F459-7D74-44F3-B92C-208C4485ED4D}"/>
          </ac:spMkLst>
        </pc:spChg>
        <pc:spChg chg="mod">
          <ac:chgData name="khaled abdulla" userId="6daa16fef188e6c0" providerId="LiveId" clId="{AF4F2D1E-B6EC-44CE-9699-9347E60638DC}" dt="2022-05-14T22:10:43.990" v="1500" actId="113"/>
          <ac:spMkLst>
            <pc:docMk/>
            <pc:sldMk cId="457029130" sldId="345"/>
            <ac:spMk id="3" creationId="{4F5B77E0-DEE3-4F9A-930C-A74F0221741C}"/>
          </ac:spMkLst>
        </pc:spChg>
        <pc:picChg chg="add mod">
          <ac:chgData name="khaled abdulla" userId="6daa16fef188e6c0" providerId="LiveId" clId="{AF4F2D1E-B6EC-44CE-9699-9347E60638DC}" dt="2022-04-04T15:20:16.058" v="474" actId="14100"/>
          <ac:picMkLst>
            <pc:docMk/>
            <pc:sldMk cId="457029130" sldId="345"/>
            <ac:picMk id="5" creationId="{2EB755EF-886C-4B08-BA84-01E17450B484}"/>
          </ac:picMkLst>
        </pc:picChg>
      </pc:sldChg>
      <pc:sldChg chg="addSp delSp modSp new mod modTransition modAnim">
        <pc:chgData name="khaled abdulla" userId="6daa16fef188e6c0" providerId="LiveId" clId="{AF4F2D1E-B6EC-44CE-9699-9347E60638DC}" dt="2022-05-14T22:11:08.483" v="1503" actId="14100"/>
        <pc:sldMkLst>
          <pc:docMk/>
          <pc:sldMk cId="425457941" sldId="346"/>
        </pc:sldMkLst>
        <pc:spChg chg="mod">
          <ac:chgData name="khaled abdulla" userId="6daa16fef188e6c0" providerId="LiveId" clId="{AF4F2D1E-B6EC-44CE-9699-9347E60638DC}" dt="2022-05-14T22:11:08.483" v="1503" actId="14100"/>
          <ac:spMkLst>
            <pc:docMk/>
            <pc:sldMk cId="425457941" sldId="346"/>
            <ac:spMk id="2" creationId="{C5D7365E-1203-495B-BD10-2A503259DC24}"/>
          </ac:spMkLst>
        </pc:spChg>
        <pc:spChg chg="del mod">
          <ac:chgData name="khaled abdulla" userId="6daa16fef188e6c0" providerId="LiveId" clId="{AF4F2D1E-B6EC-44CE-9699-9347E60638DC}" dt="2022-04-04T15:27:29.704" v="577" actId="21"/>
          <ac:spMkLst>
            <pc:docMk/>
            <pc:sldMk cId="425457941" sldId="346"/>
            <ac:spMk id="3" creationId="{5E2A2EF8-A099-4284-9F5D-8660045F09C3}"/>
          </ac:spMkLst>
        </pc:spChg>
        <pc:picChg chg="add mod">
          <ac:chgData name="khaled abdulla" userId="6daa16fef188e6c0" providerId="LiveId" clId="{AF4F2D1E-B6EC-44CE-9699-9347E60638DC}" dt="2022-04-04T15:28:13.894" v="587" actId="1076"/>
          <ac:picMkLst>
            <pc:docMk/>
            <pc:sldMk cId="425457941" sldId="346"/>
            <ac:picMk id="4" creationId="{7E0C66D9-E0AD-4EEE-9264-837BBF0A6DDB}"/>
          </ac:picMkLst>
        </pc:picChg>
      </pc:sldChg>
      <pc:sldChg chg="addSp delSp modSp new del mod delAnim modAnim">
        <pc:chgData name="khaled abdulla" userId="6daa16fef188e6c0" providerId="LiveId" clId="{AF4F2D1E-B6EC-44CE-9699-9347E60638DC}" dt="2022-04-04T15:24:26.403" v="513" actId="2696"/>
        <pc:sldMkLst>
          <pc:docMk/>
          <pc:sldMk cId="3083703685" sldId="346"/>
        </pc:sldMkLst>
        <pc:spChg chg="del mod">
          <ac:chgData name="khaled abdulla" userId="6daa16fef188e6c0" providerId="LiveId" clId="{AF4F2D1E-B6EC-44CE-9699-9347E60638DC}" dt="2022-04-04T15:22:49.733" v="490" actId="21"/>
          <ac:spMkLst>
            <pc:docMk/>
            <pc:sldMk cId="3083703685" sldId="346"/>
            <ac:spMk id="2" creationId="{BFDC1F7A-3310-4695-8827-1D644B373A04}"/>
          </ac:spMkLst>
        </pc:spChg>
        <pc:spChg chg="mod">
          <ac:chgData name="khaled abdulla" userId="6daa16fef188e6c0" providerId="LiveId" clId="{AF4F2D1E-B6EC-44CE-9699-9347E60638DC}" dt="2022-04-04T15:23:04.534" v="496" actId="20577"/>
          <ac:spMkLst>
            <pc:docMk/>
            <pc:sldMk cId="3083703685" sldId="346"/>
            <ac:spMk id="3" creationId="{A495E1D4-CAF5-4A09-A57C-E5441C573014}"/>
          </ac:spMkLst>
        </pc:spChg>
        <pc:picChg chg="add del mod">
          <ac:chgData name="khaled abdulla" userId="6daa16fef188e6c0" providerId="LiveId" clId="{AF4F2D1E-B6EC-44CE-9699-9347E60638DC}" dt="2022-04-04T15:24:21.881" v="512" actId="21"/>
          <ac:picMkLst>
            <pc:docMk/>
            <pc:sldMk cId="3083703685" sldId="346"/>
            <ac:picMk id="4" creationId="{9EF20568-4116-4138-9FE7-3DD4285AA01C}"/>
          </ac:picMkLst>
        </pc:picChg>
      </pc:sldChg>
      <pc:sldChg chg="addSp delSp modSp new mod modTransition modAnim">
        <pc:chgData name="khaled abdulla" userId="6daa16fef188e6c0" providerId="LiveId" clId="{AF4F2D1E-B6EC-44CE-9699-9347E60638DC}" dt="2022-05-13T20:04:16.058" v="1471" actId="14100"/>
        <pc:sldMkLst>
          <pc:docMk/>
          <pc:sldMk cId="3718049482" sldId="347"/>
        </pc:sldMkLst>
        <pc:spChg chg="del">
          <ac:chgData name="khaled abdulla" userId="6daa16fef188e6c0" providerId="LiveId" clId="{AF4F2D1E-B6EC-44CE-9699-9347E60638DC}" dt="2022-04-04T16:24:30.146" v="1178" actId="21"/>
          <ac:spMkLst>
            <pc:docMk/>
            <pc:sldMk cId="3718049482" sldId="347"/>
            <ac:spMk id="2" creationId="{B55E232E-A160-4C72-8794-43EF7C919491}"/>
          </ac:spMkLst>
        </pc:spChg>
        <pc:spChg chg="add mod">
          <ac:chgData name="khaled abdulla" userId="6daa16fef188e6c0" providerId="LiveId" clId="{AF4F2D1E-B6EC-44CE-9699-9347E60638DC}" dt="2022-05-13T20:04:16.058" v="1471" actId="14100"/>
          <ac:spMkLst>
            <pc:docMk/>
            <pc:sldMk cId="3718049482" sldId="347"/>
            <ac:spMk id="2" creationId="{DD964A45-9C1C-1F52-9E69-246400919E2D}"/>
          </ac:spMkLst>
        </pc:spChg>
        <pc:spChg chg="add del mod">
          <ac:chgData name="khaled abdulla" userId="6daa16fef188e6c0" providerId="LiveId" clId="{AF4F2D1E-B6EC-44CE-9699-9347E60638DC}" dt="2022-04-04T16:24:35.072" v="1180" actId="21"/>
          <ac:spMkLst>
            <pc:docMk/>
            <pc:sldMk cId="3718049482" sldId="347"/>
            <ac:spMk id="3" creationId="{E49ACFD0-75EA-443F-A817-03B6AFCE09A2}"/>
          </ac:spMkLst>
        </pc:spChg>
        <pc:spChg chg="mod">
          <ac:chgData name="khaled abdulla" userId="6daa16fef188e6c0" providerId="LiveId" clId="{AF4F2D1E-B6EC-44CE-9699-9347E60638DC}" dt="2022-04-23T20:03:10.274" v="1457" actId="14100"/>
          <ac:spMkLst>
            <pc:docMk/>
            <pc:sldMk cId="3718049482" sldId="347"/>
            <ac:spMk id="7" creationId="{78873344-8C95-427E-BA49-C0A4D9C65235}"/>
          </ac:spMkLst>
        </pc:spChg>
        <pc:picChg chg="add mod">
          <ac:chgData name="khaled abdulla" userId="6daa16fef188e6c0" providerId="LiveId" clId="{AF4F2D1E-B6EC-44CE-9699-9347E60638DC}" dt="2022-04-04T16:27:05.930" v="1200" actId="14100"/>
          <ac:picMkLst>
            <pc:docMk/>
            <pc:sldMk cId="3718049482" sldId="347"/>
            <ac:picMk id="4" creationId="{DDC640FA-0038-4875-8C51-2251F39A2452}"/>
          </ac:picMkLst>
        </pc:picChg>
        <pc:picChg chg="mod">
          <ac:chgData name="khaled abdulla" userId="6daa16fef188e6c0" providerId="LiveId" clId="{AF4F2D1E-B6EC-44CE-9699-9347E60638DC}" dt="2022-05-13T14:23:20.534" v="1463" actId="14100"/>
          <ac:picMkLst>
            <pc:docMk/>
            <pc:sldMk cId="3718049482" sldId="347"/>
            <ac:picMk id="6" creationId="{B7518F46-5601-45BD-ADEE-9A88F9D4F80C}"/>
          </ac:picMkLst>
        </pc:picChg>
      </pc:sldChg>
      <pc:sldChg chg="addSp modSp new mod modTransition modAnim">
        <pc:chgData name="khaled abdulla" userId="6daa16fef188e6c0" providerId="LiveId" clId="{AF4F2D1E-B6EC-44CE-9699-9347E60638DC}" dt="2022-05-13T20:05:00.380" v="1478" actId="20577"/>
        <pc:sldMkLst>
          <pc:docMk/>
          <pc:sldMk cId="566010138" sldId="348"/>
        </pc:sldMkLst>
        <pc:spChg chg="mod">
          <ac:chgData name="khaled abdulla" userId="6daa16fef188e6c0" providerId="LiveId" clId="{AF4F2D1E-B6EC-44CE-9699-9347E60638DC}" dt="2022-04-09T14:30:01.610" v="1455" actId="14100"/>
          <ac:spMkLst>
            <pc:docMk/>
            <pc:sldMk cId="566010138" sldId="348"/>
            <ac:spMk id="2" creationId="{1BE16CF1-A622-4675-A4A6-077533436E4A}"/>
          </ac:spMkLst>
        </pc:spChg>
        <pc:spChg chg="add mod">
          <ac:chgData name="khaled abdulla" userId="6daa16fef188e6c0" providerId="LiveId" clId="{AF4F2D1E-B6EC-44CE-9699-9347E60638DC}" dt="2022-04-09T14:29:36.504" v="1451" actId="1076"/>
          <ac:spMkLst>
            <pc:docMk/>
            <pc:sldMk cId="566010138" sldId="348"/>
            <ac:spMk id="4" creationId="{55F52AB2-20C3-4956-92D6-3C4FAF887411}"/>
          </ac:spMkLst>
        </pc:spChg>
        <pc:spChg chg="mod">
          <ac:chgData name="khaled abdulla" userId="6daa16fef188e6c0" providerId="LiveId" clId="{AF4F2D1E-B6EC-44CE-9699-9347E60638DC}" dt="2022-05-13T20:05:00.380" v="1478" actId="20577"/>
          <ac:spMkLst>
            <pc:docMk/>
            <pc:sldMk cId="566010138" sldId="348"/>
            <ac:spMk id="5" creationId="{69F93BD6-317F-483C-81E7-F27873B60BEE}"/>
          </ac:spMkLst>
        </pc:spChg>
        <pc:spChg chg="add mod">
          <ac:chgData name="khaled abdulla" userId="6daa16fef188e6c0" providerId="LiveId" clId="{AF4F2D1E-B6EC-44CE-9699-9347E60638DC}" dt="2022-04-04T16:29:55.236" v="1225" actId="1076"/>
          <ac:spMkLst>
            <pc:docMk/>
            <pc:sldMk cId="566010138" sldId="348"/>
            <ac:spMk id="6" creationId="{FCF7C993-2C92-480F-B613-7EAF0AC70975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8" creationId="{8128C6A9-AA27-43FE-BA7F-42BF66BDB88E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9" creationId="{BF5ED030-E399-418D-972A-094B19B1F8F6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10" creationId="{BCD79360-48CF-418D-B5A8-D851E1B4F5DB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11" creationId="{4B884712-3FA7-4848-BEF5-352A64C48B3D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12" creationId="{A79D6419-EAFC-4CC4-8601-6508C26CBA46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13" creationId="{3C9D2611-25E1-4351-A04D-9A69A317A7E5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14" creationId="{A94F8C09-A6B4-4EAB-9A8E-3673D2EFAA63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15" creationId="{290880BD-802D-4325-8980-F49E89E882D8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16" creationId="{BFCB2ACD-EF39-4D9F-85C8-6A12C986ACC7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17" creationId="{071F9C9B-33C7-41B1-A49B-5F65CCA4198E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18" creationId="{E9931688-50EB-4D09-A94D-C2AE79F5BBAA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19" creationId="{F6ED50C5-90E7-417B-A2F1-D63E6440A928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20" creationId="{DB1DB406-4328-4941-BF50-ADD8E9742A9C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21" creationId="{86829655-8104-4F9F-AACA-B0524DCCE31F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22" creationId="{EACC1F82-BEA5-4848-907C-40340E54CA67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23" creationId="{C444F216-F8B1-49BD-88E9-7E011178C7A3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24" creationId="{A6FBC6AB-C2BC-4B0A-B4EE-904B53DEEFC3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25" creationId="{75D44496-F39B-46F6-8B77-C0AE3059C3A4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26" creationId="{C4058978-097F-4B98-990F-C9873B4C9040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27" creationId="{0AB5779C-135A-4050-BF97-260A316FFD40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28" creationId="{C1887A59-3F90-4286-8003-FFCD20CD9BE3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29" creationId="{D29371CE-F39C-4E7E-B676-715F972805A1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30" creationId="{285BA683-8BA5-416E-B51E-BE89638FD4C3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31" creationId="{D476E7CF-70DA-4D2B-88AA-482F40C46582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32" creationId="{53CB5378-045B-44D7-8C1F-43F316CEA514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33" creationId="{50666204-6211-4AF0-AEC4-9D73FE5F7D0D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34" creationId="{F61E3B93-5B3F-4F78-AE2B-E42EE210E56F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35" creationId="{3004B6E4-9CCC-4297-8C27-13895F15C2A4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36" creationId="{A16EEE5A-446B-441D-B6B6-A2FAE1C01382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37" creationId="{E3D3B572-A847-4FDC-AFA4-87614DE4832B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38" creationId="{E97CDCB4-0EF6-446C-817D-C4E4AAB8260F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39" creationId="{ED919B2B-3C1B-4B8A-9466-68A9F8DC8D33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40" creationId="{A3C8DB00-6F10-49BD-A0CE-A54EC7FE6E1B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41" creationId="{664236DE-C04B-447F-9273-E2A03064B899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42" creationId="{060812D2-D4D5-4657-A3FA-61DD6B5E54AF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43" creationId="{549FC648-7723-4CF6-9D15-94CE2BA19FD1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44" creationId="{8A880BBD-2FAD-411D-8A04-2CA931CBC64E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45" creationId="{345A055C-4B4C-41A1-8733-ADD17627168E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46" creationId="{491133D0-67AB-4FAA-BDFE-02D8B428418D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47" creationId="{833A88A9-0BF8-42D9-BA0C-31C1E3047CAB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48" creationId="{827ED7A0-E749-47BE-A3C1-DD4DFDC980D6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49" creationId="{349F6596-0B60-4631-B784-D731CD0B3CD3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50" creationId="{882897EA-922F-4258-98CD-BF93852C6DC9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51" creationId="{DD53C032-B7CE-4F7D-A8E3-6828F220D9B6}"/>
          </ac:spMkLst>
        </pc:spChg>
        <pc:spChg chg="mod">
          <ac:chgData name="khaled abdulla" userId="6daa16fef188e6c0" providerId="LiveId" clId="{AF4F2D1E-B6EC-44CE-9699-9347E60638DC}" dt="2022-04-04T16:30:03.989" v="1226"/>
          <ac:spMkLst>
            <pc:docMk/>
            <pc:sldMk cId="566010138" sldId="348"/>
            <ac:spMk id="52" creationId="{15911CBC-0261-4DFA-927B-6F9693AE53A6}"/>
          </ac:spMkLst>
        </pc:spChg>
        <pc:grpChg chg="add mod">
          <ac:chgData name="khaled abdulla" userId="6daa16fef188e6c0" providerId="LiveId" clId="{AF4F2D1E-B6EC-44CE-9699-9347E60638DC}" dt="2022-04-04T16:30:05.608" v="1227" actId="1076"/>
          <ac:grpSpMkLst>
            <pc:docMk/>
            <pc:sldMk cId="566010138" sldId="348"/>
            <ac:grpSpMk id="7" creationId="{8827DA31-F503-4895-B476-CFFF0EF101EA}"/>
          </ac:grpSpMkLst>
        </pc:grpChg>
        <pc:cxnChg chg="add mod">
          <ac:chgData name="khaled abdulla" userId="6daa16fef188e6c0" providerId="LiveId" clId="{AF4F2D1E-B6EC-44CE-9699-9347E60638DC}" dt="2022-04-04T16:29:34.027" v="1223" actId="14100"/>
          <ac:cxnSpMkLst>
            <pc:docMk/>
            <pc:sldMk cId="566010138" sldId="348"/>
            <ac:cxnSpMk id="3" creationId="{5D0E55AF-3D6E-48B1-9427-FA39DDA5CB4F}"/>
          </ac:cxnSpMkLst>
        </pc:cxnChg>
      </pc:sldChg>
      <pc:sldChg chg="addSp modSp mod">
        <pc:chgData name="khaled abdulla" userId="6daa16fef188e6c0" providerId="LiveId" clId="{AF4F2D1E-B6EC-44CE-9699-9347E60638DC}" dt="2022-05-13T20:04:45.600" v="1474" actId="20577"/>
        <pc:sldMkLst>
          <pc:docMk/>
          <pc:sldMk cId="1722526353" sldId="349"/>
        </pc:sldMkLst>
        <pc:spChg chg="add mod">
          <ac:chgData name="khaled abdulla" userId="6daa16fef188e6c0" providerId="LiveId" clId="{AF4F2D1E-B6EC-44CE-9699-9347E60638DC}" dt="2022-05-13T20:04:45.600" v="1474" actId="20577"/>
          <ac:spMkLst>
            <pc:docMk/>
            <pc:sldMk cId="1722526353" sldId="349"/>
            <ac:spMk id="3" creationId="{62F7C102-69F4-F1DC-D1DA-EDF04AC60652}"/>
          </ac:spMkLst>
        </pc:spChg>
      </pc:sldChg>
      <pc:sldMasterChg chg="delSldLayout">
        <pc:chgData name="khaled abdulla" userId="6daa16fef188e6c0" providerId="LiveId" clId="{AF4F2D1E-B6EC-44CE-9699-9347E60638DC}" dt="2022-04-04T16:30:59.382" v="1264" actId="47"/>
        <pc:sldMasterMkLst>
          <pc:docMk/>
          <pc:sldMasterMk cId="0" sldId="2147483673"/>
        </pc:sldMasterMkLst>
        <pc:sldLayoutChg chg="del">
          <pc:chgData name="khaled abdulla" userId="6daa16fef188e6c0" providerId="LiveId" clId="{AF4F2D1E-B6EC-44CE-9699-9347E60638DC}" dt="2022-04-04T15:03:35.568" v="387" actId="2696"/>
          <pc:sldLayoutMkLst>
            <pc:docMk/>
            <pc:sldMasterMk cId="0" sldId="2147483673"/>
            <pc:sldLayoutMk cId="0" sldId="2147483649"/>
          </pc:sldLayoutMkLst>
        </pc:sldLayoutChg>
        <pc:sldLayoutChg chg="del">
          <pc:chgData name="khaled abdulla" userId="6daa16fef188e6c0" providerId="LiveId" clId="{AF4F2D1E-B6EC-44CE-9699-9347E60638DC}" dt="2022-04-04T15:24:51.537" v="514" actId="2696"/>
          <pc:sldLayoutMkLst>
            <pc:docMk/>
            <pc:sldMasterMk cId="0" sldId="2147483673"/>
            <pc:sldLayoutMk cId="0" sldId="2147483658"/>
          </pc:sldLayoutMkLst>
        </pc:sldLayoutChg>
        <pc:sldLayoutChg chg="del">
          <pc:chgData name="khaled abdulla" userId="6daa16fef188e6c0" providerId="LiveId" clId="{AF4F2D1E-B6EC-44CE-9699-9347E60638DC}" dt="2022-04-04T16:30:56.681" v="1252" actId="47"/>
          <pc:sldLayoutMkLst>
            <pc:docMk/>
            <pc:sldMasterMk cId="0" sldId="2147483673"/>
            <pc:sldLayoutMk cId="0" sldId="2147483660"/>
          </pc:sldLayoutMkLst>
        </pc:sldLayoutChg>
        <pc:sldLayoutChg chg="del">
          <pc:chgData name="khaled abdulla" userId="6daa16fef188e6c0" providerId="LiveId" clId="{AF4F2D1E-B6EC-44CE-9699-9347E60638DC}" dt="2022-04-04T15:04:12.740" v="388" actId="2696"/>
          <pc:sldLayoutMkLst>
            <pc:docMk/>
            <pc:sldMasterMk cId="0" sldId="2147483673"/>
            <pc:sldLayoutMk cId="0" sldId="2147483661"/>
          </pc:sldLayoutMkLst>
        </pc:sldLayoutChg>
        <pc:sldLayoutChg chg="del">
          <pc:chgData name="khaled abdulla" userId="6daa16fef188e6c0" providerId="LiveId" clId="{AF4F2D1E-B6EC-44CE-9699-9347E60638DC}" dt="2022-04-04T15:04:22.139" v="391" actId="2696"/>
          <pc:sldLayoutMkLst>
            <pc:docMk/>
            <pc:sldMasterMk cId="0" sldId="2147483673"/>
            <pc:sldLayoutMk cId="0" sldId="2147483662"/>
          </pc:sldLayoutMkLst>
        </pc:sldLayoutChg>
        <pc:sldLayoutChg chg="del">
          <pc:chgData name="khaled abdulla" userId="6daa16fef188e6c0" providerId="LiveId" clId="{AF4F2D1E-B6EC-44CE-9699-9347E60638DC}" dt="2022-04-04T15:04:25.090" v="392" actId="2696"/>
          <pc:sldLayoutMkLst>
            <pc:docMk/>
            <pc:sldMasterMk cId="0" sldId="2147483673"/>
            <pc:sldLayoutMk cId="0" sldId="2147483663"/>
          </pc:sldLayoutMkLst>
        </pc:sldLayoutChg>
        <pc:sldLayoutChg chg="del">
          <pc:chgData name="khaled abdulla" userId="6daa16fef188e6c0" providerId="LiveId" clId="{AF4F2D1E-B6EC-44CE-9699-9347E60638DC}" dt="2022-04-04T16:30:59.382" v="1264" actId="47"/>
          <pc:sldLayoutMkLst>
            <pc:docMk/>
            <pc:sldMasterMk cId="0" sldId="2147483673"/>
            <pc:sldLayoutMk cId="0" sldId="2147483664"/>
          </pc:sldLayoutMkLst>
        </pc:sldLayoutChg>
        <pc:sldLayoutChg chg="del">
          <pc:chgData name="khaled abdulla" userId="6daa16fef188e6c0" providerId="LiveId" clId="{AF4F2D1E-B6EC-44CE-9699-9347E60638DC}" dt="2022-04-04T16:30:58.060" v="1258" actId="47"/>
          <pc:sldLayoutMkLst>
            <pc:docMk/>
            <pc:sldMasterMk cId="0" sldId="2147483673"/>
            <pc:sldLayoutMk cId="0" sldId="2147483667"/>
          </pc:sldLayoutMkLst>
        </pc:sldLayoutChg>
        <pc:sldLayoutChg chg="del">
          <pc:chgData name="khaled abdulla" userId="6daa16fef188e6c0" providerId="LiveId" clId="{AF4F2D1E-B6EC-44CE-9699-9347E60638DC}" dt="2022-04-04T16:30:57.869" v="1257" actId="47"/>
          <pc:sldLayoutMkLst>
            <pc:docMk/>
            <pc:sldMasterMk cId="0" sldId="2147483673"/>
            <pc:sldLayoutMk cId="0" sldId="2147483668"/>
          </pc:sldLayoutMkLst>
        </pc:sldLayoutChg>
        <pc:sldLayoutChg chg="del">
          <pc:chgData name="khaled abdulla" userId="6daa16fef188e6c0" providerId="LiveId" clId="{AF4F2D1E-B6EC-44CE-9699-9347E60638DC}" dt="2022-04-04T16:30:57.454" v="1255" actId="47"/>
          <pc:sldLayoutMkLst>
            <pc:docMk/>
            <pc:sldMasterMk cId="0" sldId="2147483673"/>
            <pc:sldLayoutMk cId="0" sldId="2147483669"/>
          </pc:sldLayoutMkLst>
        </pc:sldLayoutChg>
        <pc:sldLayoutChg chg="del">
          <pc:chgData name="khaled abdulla" userId="6daa16fef188e6c0" providerId="LiveId" clId="{AF4F2D1E-B6EC-44CE-9699-9347E60638DC}" dt="2022-04-04T16:30:44.647" v="1231" actId="2696"/>
          <pc:sldLayoutMkLst>
            <pc:docMk/>
            <pc:sldMasterMk cId="0" sldId="2147483673"/>
            <pc:sldLayoutMk cId="0" sldId="2147483670"/>
          </pc:sldLayoutMkLst>
        </pc:sldLayoutChg>
      </pc:sldMasterChg>
      <pc:sldMasterChg chg="del delSldLayout">
        <pc:chgData name="khaled abdulla" userId="6daa16fef188e6c0" providerId="LiveId" clId="{AF4F2D1E-B6EC-44CE-9699-9347E60638DC}" dt="2022-04-04T16:30:56.402" v="1251" actId="47"/>
        <pc:sldMasterMkLst>
          <pc:docMk/>
          <pc:sldMasterMk cId="0" sldId="2147483674"/>
        </pc:sldMasterMkLst>
        <pc:sldLayoutChg chg="del">
          <pc:chgData name="khaled abdulla" userId="6daa16fef188e6c0" providerId="LiveId" clId="{AF4F2D1E-B6EC-44CE-9699-9347E60638DC}" dt="2022-04-04T16:30:56.402" v="1251" actId="47"/>
          <pc:sldLayoutMkLst>
            <pc:docMk/>
            <pc:sldMasterMk cId="0" sldId="2147483674"/>
            <pc:sldLayoutMk cId="0" sldId="2147483672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F485F2D-6291-4E07-8C67-8FED7B05111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18556F-5364-44F8-8E81-017FF6CB65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B21A4E-E1E2-4837-9C9B-4E3838E9A4F8}" type="datetimeFigureOut">
              <a:rPr lang="en-US" smtClean="0"/>
              <a:t>5/15/2022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4A9309-9523-4E4A-9E3A-56924493FAF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2756C9-A11F-4ED0-BA44-7F28C53E55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C8CB51-30E5-4AED-8146-C63E11E72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062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b7ba77226e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b7ba77226e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b7c57e09d9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b7c57e09d9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b7ba77226e_0_1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b7ba77226e_0_1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" name="Google Shape;1181;gb7ba77226e_0_13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2" name="Google Shape;1182;gb7ba77226e_0_13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" name="Google Shape;1326;gb7ba77226e_0_14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7" name="Google Shape;1327;gb7ba77226e_0_14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" name="Google Shape;2181;gb7ba77226e_0_2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2" name="Google Shape;2182;gb7ba77226e_0_22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0" name="Google Shape;1900;gb7ba77226e_0_19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1" name="Google Shape;1901;gb7ba77226e_0_19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4463380" y="1853625"/>
            <a:ext cx="4107300" cy="17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Font typeface="Lexend Deca"/>
              <a:buNone/>
              <a:defRPr sz="6000"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4555821" y="3511200"/>
            <a:ext cx="3954000" cy="71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ssistant Light"/>
              <a:buNone/>
              <a:defRPr>
                <a:solidFill>
                  <a:schemeClr val="lt1"/>
                </a:solidFill>
                <a:latin typeface="Assistant Light"/>
                <a:ea typeface="Assistant Light"/>
                <a:cs typeface="Assistant Light"/>
                <a:sym typeface="Assistant Light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32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>
            <a:spLocks noGrp="1"/>
          </p:cNvSpPr>
          <p:nvPr>
            <p:ph type="title"/>
          </p:nvPr>
        </p:nvSpPr>
        <p:spPr>
          <a:xfrm>
            <a:off x="620724" y="430100"/>
            <a:ext cx="2310600" cy="87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9pPr>
          </a:lstStyle>
          <a:p>
            <a:endParaRPr/>
          </a:p>
        </p:txBody>
      </p:sp>
      <p:sp>
        <p:nvSpPr>
          <p:cNvPr id="107" name="Google Shape;107;p19"/>
          <p:cNvSpPr txBox="1">
            <a:spLocks noGrp="1"/>
          </p:cNvSpPr>
          <p:nvPr>
            <p:ph type="ctrTitle" idx="2"/>
          </p:nvPr>
        </p:nvSpPr>
        <p:spPr>
          <a:xfrm>
            <a:off x="41271" y="1307000"/>
            <a:ext cx="26157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08" name="Google Shape;108;p19"/>
          <p:cNvSpPr txBox="1">
            <a:spLocks noGrp="1"/>
          </p:cNvSpPr>
          <p:nvPr>
            <p:ph type="subTitle" idx="1"/>
          </p:nvPr>
        </p:nvSpPr>
        <p:spPr>
          <a:xfrm>
            <a:off x="775671" y="1640314"/>
            <a:ext cx="18813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09" name="Google Shape;109;p19"/>
          <p:cNvSpPr txBox="1">
            <a:spLocks noGrp="1"/>
          </p:cNvSpPr>
          <p:nvPr>
            <p:ph type="ctrTitle" idx="3"/>
          </p:nvPr>
        </p:nvSpPr>
        <p:spPr>
          <a:xfrm>
            <a:off x="41271" y="2423284"/>
            <a:ext cx="26157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10" name="Google Shape;110;p19"/>
          <p:cNvSpPr txBox="1">
            <a:spLocks noGrp="1"/>
          </p:cNvSpPr>
          <p:nvPr>
            <p:ph type="subTitle" idx="4"/>
          </p:nvPr>
        </p:nvSpPr>
        <p:spPr>
          <a:xfrm>
            <a:off x="775671" y="2756602"/>
            <a:ext cx="18813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1" name="Google Shape;111;p19"/>
          <p:cNvSpPr txBox="1">
            <a:spLocks noGrp="1"/>
          </p:cNvSpPr>
          <p:nvPr>
            <p:ph type="ctrTitle" idx="5"/>
          </p:nvPr>
        </p:nvSpPr>
        <p:spPr>
          <a:xfrm>
            <a:off x="41271" y="3572496"/>
            <a:ext cx="26157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12" name="Google Shape;112;p19"/>
          <p:cNvSpPr txBox="1">
            <a:spLocks noGrp="1"/>
          </p:cNvSpPr>
          <p:nvPr>
            <p:ph type="subTitle" idx="6"/>
          </p:nvPr>
        </p:nvSpPr>
        <p:spPr>
          <a:xfrm>
            <a:off x="775671" y="3905814"/>
            <a:ext cx="18813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3" name="Google Shape;113;p19"/>
          <p:cNvSpPr txBox="1">
            <a:spLocks noGrp="1"/>
          </p:cNvSpPr>
          <p:nvPr>
            <p:ph type="ctrTitle" idx="7"/>
          </p:nvPr>
        </p:nvSpPr>
        <p:spPr>
          <a:xfrm>
            <a:off x="6485818" y="1307000"/>
            <a:ext cx="26157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14" name="Google Shape;114;p19"/>
          <p:cNvSpPr txBox="1">
            <a:spLocks noGrp="1"/>
          </p:cNvSpPr>
          <p:nvPr>
            <p:ph type="subTitle" idx="8"/>
          </p:nvPr>
        </p:nvSpPr>
        <p:spPr>
          <a:xfrm>
            <a:off x="6485818" y="1640314"/>
            <a:ext cx="18813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5" name="Google Shape;115;p19"/>
          <p:cNvSpPr txBox="1">
            <a:spLocks noGrp="1"/>
          </p:cNvSpPr>
          <p:nvPr>
            <p:ph type="ctrTitle" idx="9"/>
          </p:nvPr>
        </p:nvSpPr>
        <p:spPr>
          <a:xfrm>
            <a:off x="6485818" y="2423284"/>
            <a:ext cx="26157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16" name="Google Shape;116;p19"/>
          <p:cNvSpPr txBox="1">
            <a:spLocks noGrp="1"/>
          </p:cNvSpPr>
          <p:nvPr>
            <p:ph type="subTitle" idx="13"/>
          </p:nvPr>
        </p:nvSpPr>
        <p:spPr>
          <a:xfrm>
            <a:off x="6485818" y="2756602"/>
            <a:ext cx="18813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7" name="Google Shape;117;p19"/>
          <p:cNvSpPr txBox="1">
            <a:spLocks noGrp="1"/>
          </p:cNvSpPr>
          <p:nvPr>
            <p:ph type="ctrTitle" idx="14"/>
          </p:nvPr>
        </p:nvSpPr>
        <p:spPr>
          <a:xfrm>
            <a:off x="6485818" y="3572496"/>
            <a:ext cx="26157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18" name="Google Shape;118;p19"/>
          <p:cNvSpPr txBox="1">
            <a:spLocks noGrp="1"/>
          </p:cNvSpPr>
          <p:nvPr>
            <p:ph type="subTitle" idx="15"/>
          </p:nvPr>
        </p:nvSpPr>
        <p:spPr>
          <a:xfrm>
            <a:off x="6485818" y="3905814"/>
            <a:ext cx="18813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22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0"/>
          <p:cNvSpPr txBox="1">
            <a:spLocks noGrp="1"/>
          </p:cNvSpPr>
          <p:nvPr>
            <p:ph type="title"/>
          </p:nvPr>
        </p:nvSpPr>
        <p:spPr>
          <a:xfrm>
            <a:off x="620725" y="430100"/>
            <a:ext cx="3951300" cy="58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35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/>
          <p:nvPr/>
        </p:nvSpPr>
        <p:spPr>
          <a:xfrm flipH="1">
            <a:off x="4572000" y="0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620725" y="430100"/>
            <a:ext cx="1770000" cy="87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subTitle" idx="1"/>
          </p:nvPr>
        </p:nvSpPr>
        <p:spPr>
          <a:xfrm>
            <a:off x="1207575" y="3494200"/>
            <a:ext cx="2145300" cy="37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2"/>
          </p:nvPr>
        </p:nvSpPr>
        <p:spPr>
          <a:xfrm>
            <a:off x="1207575" y="3809400"/>
            <a:ext cx="2145300" cy="75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ubTitle" idx="3"/>
          </p:nvPr>
        </p:nvSpPr>
        <p:spPr>
          <a:xfrm>
            <a:off x="5785350" y="3494200"/>
            <a:ext cx="2145300" cy="37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2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2"/>
                </a:solidFill>
                <a:latin typeface="Lexend Deca"/>
                <a:ea typeface="Lexend Deca"/>
                <a:cs typeface="Lexend Deca"/>
                <a:sym typeface="Lexend Deca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2"/>
                </a:solidFill>
                <a:latin typeface="Lexend Deca"/>
                <a:ea typeface="Lexend Deca"/>
                <a:cs typeface="Lexend Deca"/>
                <a:sym typeface="Lexend Deca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2"/>
                </a:solidFill>
                <a:latin typeface="Lexend Deca"/>
                <a:ea typeface="Lexend Deca"/>
                <a:cs typeface="Lexend Deca"/>
                <a:sym typeface="Lexend Deca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2"/>
                </a:solidFill>
                <a:latin typeface="Lexend Deca"/>
                <a:ea typeface="Lexend Deca"/>
                <a:cs typeface="Lexend Deca"/>
                <a:sym typeface="Lexend Deca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2"/>
                </a:solidFill>
                <a:latin typeface="Lexend Deca"/>
                <a:ea typeface="Lexend Deca"/>
                <a:cs typeface="Lexend Deca"/>
                <a:sym typeface="Lexend Deca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2"/>
                </a:solidFill>
                <a:latin typeface="Lexend Deca"/>
                <a:ea typeface="Lexend Deca"/>
                <a:cs typeface="Lexend Deca"/>
                <a:sym typeface="Lexend Deca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2"/>
                </a:solidFill>
                <a:latin typeface="Lexend Deca"/>
                <a:ea typeface="Lexend Deca"/>
                <a:cs typeface="Lexend Deca"/>
                <a:sym typeface="Lexend Deca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accent2"/>
                </a:solidFill>
                <a:latin typeface="Lexend Deca"/>
                <a:ea typeface="Lexend Deca"/>
                <a:cs typeface="Lexend Deca"/>
                <a:sym typeface="Lexend Deca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ubTitle" idx="4"/>
          </p:nvPr>
        </p:nvSpPr>
        <p:spPr>
          <a:xfrm>
            <a:off x="5785350" y="3809400"/>
            <a:ext cx="2145300" cy="75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572000" y="430100"/>
            <a:ext cx="2558100" cy="58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9pPr>
          </a:lstStyle>
          <a:p>
            <a:endParaRPr/>
          </a:p>
        </p:txBody>
      </p:sp>
      <p:sp>
        <p:nvSpPr>
          <p:cNvPr id="27" name="Google Shape;27;p6"/>
          <p:cNvSpPr/>
          <p:nvPr/>
        </p:nvSpPr>
        <p:spPr>
          <a:xfrm flipH="1">
            <a:off x="-75" y="0"/>
            <a:ext cx="39675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ctrTitle"/>
          </p:nvPr>
        </p:nvSpPr>
        <p:spPr>
          <a:xfrm>
            <a:off x="831200" y="-385502"/>
            <a:ext cx="3867300" cy="20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subTitle" idx="1"/>
          </p:nvPr>
        </p:nvSpPr>
        <p:spPr>
          <a:xfrm>
            <a:off x="861550" y="1597750"/>
            <a:ext cx="3081600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8"/>
          <p:cNvSpPr txBox="1">
            <a:spLocks noGrp="1"/>
          </p:cNvSpPr>
          <p:nvPr>
            <p:ph type="title"/>
          </p:nvPr>
        </p:nvSpPr>
        <p:spPr>
          <a:xfrm>
            <a:off x="4196850" y="1565102"/>
            <a:ext cx="4227300" cy="201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>
            <a:spLocks noGrp="1"/>
          </p:cNvSpPr>
          <p:nvPr>
            <p:ph type="ctrTitle"/>
          </p:nvPr>
        </p:nvSpPr>
        <p:spPr>
          <a:xfrm>
            <a:off x="831200" y="-385502"/>
            <a:ext cx="3867300" cy="20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subTitle" idx="1"/>
          </p:nvPr>
        </p:nvSpPr>
        <p:spPr>
          <a:xfrm>
            <a:off x="831200" y="1552225"/>
            <a:ext cx="3081600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>
            <a:spLocks noGrp="1"/>
          </p:cNvSpPr>
          <p:nvPr>
            <p:ph type="title"/>
          </p:nvPr>
        </p:nvSpPr>
        <p:spPr>
          <a:xfrm>
            <a:off x="5527400" y="1588800"/>
            <a:ext cx="2509200" cy="19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>
            <a:endParaRPr/>
          </a:p>
        </p:txBody>
      </p:sp>
      <p:cxnSp>
        <p:nvCxnSpPr>
          <p:cNvPr id="38" name="Google Shape;38;p10"/>
          <p:cNvCxnSpPr/>
          <p:nvPr/>
        </p:nvCxnSpPr>
        <p:spPr>
          <a:xfrm rot="10800000">
            <a:off x="7896993" y="542350"/>
            <a:ext cx="0" cy="9786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39" name="Google Shape;39;p10"/>
          <p:cNvCxnSpPr/>
          <p:nvPr/>
        </p:nvCxnSpPr>
        <p:spPr>
          <a:xfrm rot="10800000">
            <a:off x="7896993" y="3622550"/>
            <a:ext cx="0" cy="9786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oval" w="med" len="med"/>
            <a:tailEnd type="oval" w="med" len="med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/>
          <p:nvPr/>
        </p:nvSpPr>
        <p:spPr>
          <a:xfrm>
            <a:off x="1450164" y="648300"/>
            <a:ext cx="3846900" cy="3846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title" hasCustomPrompt="1"/>
          </p:nvPr>
        </p:nvSpPr>
        <p:spPr>
          <a:xfrm>
            <a:off x="1447614" y="1631316"/>
            <a:ext cx="3852000" cy="1107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3" name="Google Shape;43;p11"/>
          <p:cNvSpPr txBox="1">
            <a:spLocks noGrp="1"/>
          </p:cNvSpPr>
          <p:nvPr>
            <p:ph type="subTitle" idx="1"/>
          </p:nvPr>
        </p:nvSpPr>
        <p:spPr>
          <a:xfrm flipH="1">
            <a:off x="1447614" y="2560266"/>
            <a:ext cx="3852000" cy="65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>
            <a:spLocks noGrp="1"/>
          </p:cNvSpPr>
          <p:nvPr>
            <p:ph type="subTitle" idx="1"/>
          </p:nvPr>
        </p:nvSpPr>
        <p:spPr>
          <a:xfrm>
            <a:off x="6270399" y="1528994"/>
            <a:ext cx="2118900" cy="50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subTitle" idx="2"/>
          </p:nvPr>
        </p:nvSpPr>
        <p:spPr>
          <a:xfrm>
            <a:off x="5235456" y="2994143"/>
            <a:ext cx="2118900" cy="50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subTitle" idx="3"/>
          </p:nvPr>
        </p:nvSpPr>
        <p:spPr>
          <a:xfrm>
            <a:off x="775976" y="2994127"/>
            <a:ext cx="2118900" cy="50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subTitle" idx="4"/>
          </p:nvPr>
        </p:nvSpPr>
        <p:spPr>
          <a:xfrm>
            <a:off x="1792853" y="1528988"/>
            <a:ext cx="2118900" cy="50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subTitle" idx="5"/>
          </p:nvPr>
        </p:nvSpPr>
        <p:spPr>
          <a:xfrm>
            <a:off x="775976" y="3198202"/>
            <a:ext cx="2067600" cy="3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subTitle" idx="6"/>
          </p:nvPr>
        </p:nvSpPr>
        <p:spPr>
          <a:xfrm>
            <a:off x="1792853" y="1733063"/>
            <a:ext cx="2067600" cy="3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subTitle" idx="7"/>
          </p:nvPr>
        </p:nvSpPr>
        <p:spPr>
          <a:xfrm>
            <a:off x="6270399" y="1733069"/>
            <a:ext cx="2067600" cy="3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ubTitle" idx="8"/>
          </p:nvPr>
        </p:nvSpPr>
        <p:spPr>
          <a:xfrm>
            <a:off x="5235456" y="3198218"/>
            <a:ext cx="2067600" cy="3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title" hasCustomPrompt="1"/>
          </p:nvPr>
        </p:nvSpPr>
        <p:spPr>
          <a:xfrm flipH="1">
            <a:off x="652486" y="1916474"/>
            <a:ext cx="1154400" cy="53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3"/>
          <p:cNvSpPr txBox="1">
            <a:spLocks noGrp="1"/>
          </p:cNvSpPr>
          <p:nvPr>
            <p:ph type="title" idx="9" hasCustomPrompt="1"/>
          </p:nvPr>
        </p:nvSpPr>
        <p:spPr>
          <a:xfrm flipH="1">
            <a:off x="2881251" y="3381619"/>
            <a:ext cx="1154400" cy="53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3"/>
          <p:cNvSpPr txBox="1">
            <a:spLocks noGrp="1"/>
          </p:cNvSpPr>
          <p:nvPr>
            <p:ph type="title" idx="13" hasCustomPrompt="1"/>
          </p:nvPr>
        </p:nvSpPr>
        <p:spPr>
          <a:xfrm flipH="1">
            <a:off x="5110001" y="1922325"/>
            <a:ext cx="1154400" cy="53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57" name="Google Shape;57;p13"/>
          <p:cNvSpPr txBox="1">
            <a:spLocks noGrp="1"/>
          </p:cNvSpPr>
          <p:nvPr>
            <p:ph type="title" idx="14" hasCustomPrompt="1"/>
          </p:nvPr>
        </p:nvSpPr>
        <p:spPr>
          <a:xfrm flipH="1">
            <a:off x="7338734" y="3381624"/>
            <a:ext cx="1154400" cy="53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Fira Sans Extra Condensed Medium"/>
              <a:buNone/>
              <a:defRPr sz="6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3"/>
          <p:cNvSpPr txBox="1">
            <a:spLocks noGrp="1"/>
          </p:cNvSpPr>
          <p:nvPr>
            <p:ph type="title" idx="15"/>
          </p:nvPr>
        </p:nvSpPr>
        <p:spPr>
          <a:xfrm>
            <a:off x="620714" y="430112"/>
            <a:ext cx="2615700" cy="87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20725" y="430100"/>
            <a:ext cx="3951300" cy="5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exend Deca"/>
              <a:buNone/>
              <a:defRPr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350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ssistant Light"/>
              <a:buChar char="●"/>
              <a:defRPr sz="1200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defRPr>
            </a:lvl1pPr>
            <a:lvl2pPr marL="914400" lvl="1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ssistant Light"/>
              <a:buChar char="○"/>
              <a:defRPr sz="1200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defRPr>
            </a:lvl2pPr>
            <a:lvl3pPr marL="1371600" lvl="2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ssistant Light"/>
              <a:buChar char="■"/>
              <a:defRPr sz="1200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defRPr>
            </a:lvl3pPr>
            <a:lvl4pPr marL="1828800" lvl="3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ssistant Light"/>
              <a:buChar char="●"/>
              <a:defRPr sz="1200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defRPr>
            </a:lvl4pPr>
            <a:lvl5pPr marL="2286000" lvl="4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ssistant Light"/>
              <a:buChar char="○"/>
              <a:defRPr sz="1200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defRPr>
            </a:lvl5pPr>
            <a:lvl6pPr marL="2743200" lvl="5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ssistant Light"/>
              <a:buChar char="■"/>
              <a:defRPr sz="1200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defRPr>
            </a:lvl6pPr>
            <a:lvl7pPr marL="3200400" lvl="6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ssistant Light"/>
              <a:buChar char="●"/>
              <a:defRPr sz="1200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defRPr>
            </a:lvl7pPr>
            <a:lvl8pPr marL="3657600" lvl="7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ssistant Light"/>
              <a:buChar char="○"/>
              <a:defRPr sz="1200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defRPr>
            </a:lvl8pPr>
            <a:lvl9pPr marL="4114800" lvl="8" indent="-30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ssistant Light"/>
              <a:buChar char="■"/>
              <a:defRPr sz="1200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9" r:id="rId9"/>
    <p:sldLayoutId id="2147483665" r:id="rId10"/>
    <p:sldLayoutId id="2147483666" r:id="rId11"/>
    <p:sldLayoutId id="2147483671" r:id="rId12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8"/>
          <p:cNvSpPr/>
          <p:nvPr/>
        </p:nvSpPr>
        <p:spPr>
          <a:xfrm>
            <a:off x="382250" y="476238"/>
            <a:ext cx="4191000" cy="41910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28"/>
          <p:cNvSpPr txBox="1">
            <a:spLocks noGrp="1"/>
          </p:cNvSpPr>
          <p:nvPr>
            <p:ph type="subTitle" idx="1"/>
          </p:nvPr>
        </p:nvSpPr>
        <p:spPr>
          <a:xfrm>
            <a:off x="4523793" y="3276000"/>
            <a:ext cx="3871407" cy="149723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Name: </a:t>
            </a:r>
            <a:r>
              <a:rPr lang="en-US" sz="2400" dirty="0" err="1"/>
              <a:t>Aseil</a:t>
            </a:r>
            <a:r>
              <a:rPr lang="en-US" sz="2400" dirty="0"/>
              <a:t> Abdalla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Student Number: 2873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Block: PTS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Date </a:t>
            </a:r>
            <a:r>
              <a:rPr lang="en-US" sz="2400"/>
              <a:t>: 15/05/2022</a:t>
            </a:r>
            <a:endParaRPr sz="2400" dirty="0"/>
          </a:p>
        </p:txBody>
      </p:sp>
      <p:sp>
        <p:nvSpPr>
          <p:cNvPr id="146" name="Google Shape;146;p28"/>
          <p:cNvSpPr txBox="1">
            <a:spLocks noGrp="1"/>
          </p:cNvSpPr>
          <p:nvPr>
            <p:ph type="ctrTitle"/>
          </p:nvPr>
        </p:nvSpPr>
        <p:spPr>
          <a:xfrm>
            <a:off x="4523793" y="758381"/>
            <a:ext cx="4839038" cy="263533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</a:rPr>
              <a:t>HIV </a:t>
            </a:r>
            <a:r>
              <a:rPr lang="en" sz="4400" dirty="0">
                <a:solidFill>
                  <a:schemeClr val="lt1"/>
                </a:solidFill>
              </a:rPr>
              <a:t>Association with Neurological Disability</a:t>
            </a:r>
            <a:endParaRPr sz="4400" dirty="0">
              <a:solidFill>
                <a:schemeClr val="lt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9088F0-E27C-4EDC-9485-427DCE8D4F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14" t="5074" r="7051" b="12537"/>
          <a:stretch/>
        </p:blipFill>
        <p:spPr>
          <a:xfrm>
            <a:off x="488308" y="1104430"/>
            <a:ext cx="4035485" cy="32806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CF46926-6ECC-4EDF-BB4B-7E085FC4DC98}"/>
              </a:ext>
            </a:extLst>
          </p:cNvPr>
          <p:cNvSpPr txBox="1"/>
          <p:nvPr/>
        </p:nvSpPr>
        <p:spPr>
          <a:xfrm flipH="1">
            <a:off x="8260861" y="4264032"/>
            <a:ext cx="50088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0B71C3-20DC-DDFF-FEAC-68759449E5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337595" cy="9984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D9CB46-4871-F4A6-1F26-8265116DDCF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798" t="25983" r="12165" b="24760"/>
          <a:stretch/>
        </p:blipFill>
        <p:spPr>
          <a:xfrm>
            <a:off x="0" y="4039070"/>
            <a:ext cx="1727316" cy="11044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518F46-5601-45BD-ADEE-9A88F9D4F8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2272" y="0"/>
            <a:ext cx="4681728" cy="5143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873344-8C95-427E-BA49-C0A4D9C65235}"/>
              </a:ext>
            </a:extLst>
          </p:cNvPr>
          <p:cNvSpPr txBox="1"/>
          <p:nvPr/>
        </p:nvSpPr>
        <p:spPr>
          <a:xfrm>
            <a:off x="0" y="972065"/>
            <a:ext cx="436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“HIV is not a death sentence but it is a life sentence.”-</a:t>
            </a:r>
            <a:r>
              <a:rPr lang="en-US" sz="2400" b="1" dirty="0" err="1"/>
              <a:t>Hydeia</a:t>
            </a:r>
            <a:r>
              <a:rPr lang="en-US" sz="2400" b="1" dirty="0"/>
              <a:t> Broadbent</a:t>
            </a:r>
          </a:p>
          <a:p>
            <a:endParaRPr lang="en-US" sz="2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964A45-9C1C-1F52-9E69-246400919E2D}"/>
              </a:ext>
            </a:extLst>
          </p:cNvPr>
          <p:cNvSpPr txBox="1"/>
          <p:nvPr/>
        </p:nvSpPr>
        <p:spPr>
          <a:xfrm>
            <a:off x="8188411" y="4794422"/>
            <a:ext cx="486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718049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C1B6C-8DC2-595C-D506-1DBD6DE1C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DFF376-9104-0443-55B4-A3E34EBE3B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1968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2F7C102-69F4-F1DC-D1DA-EDF04AC60652}"/>
              </a:ext>
            </a:extLst>
          </p:cNvPr>
          <p:cNvSpPr txBox="1"/>
          <p:nvPr/>
        </p:nvSpPr>
        <p:spPr>
          <a:xfrm>
            <a:off x="8320216" y="4604951"/>
            <a:ext cx="8237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722526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05" name="Google Shape;1905;p62"/>
          <p:cNvCxnSpPr>
            <a:cxnSpLocks/>
          </p:cNvCxnSpPr>
          <p:nvPr/>
        </p:nvCxnSpPr>
        <p:spPr>
          <a:xfrm flipH="1">
            <a:off x="640800" y="1013995"/>
            <a:ext cx="98200" cy="4129505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1912" name="Google Shape;1912;p62"/>
          <p:cNvSpPr/>
          <p:nvPr/>
        </p:nvSpPr>
        <p:spPr>
          <a:xfrm>
            <a:off x="568801" y="3397966"/>
            <a:ext cx="445500" cy="445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3" name="Google Shape;1913;p62"/>
          <p:cNvSpPr/>
          <p:nvPr/>
        </p:nvSpPr>
        <p:spPr>
          <a:xfrm>
            <a:off x="568801" y="1842900"/>
            <a:ext cx="445500" cy="445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0B4B589-D520-446C-8BE7-DBA9E45A75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8801" y="-385502"/>
            <a:ext cx="3434399" cy="1399497"/>
          </a:xfrm>
        </p:spPr>
        <p:txBody>
          <a:bodyPr/>
          <a:lstStyle/>
          <a:p>
            <a:r>
              <a:rPr lang="en-US" dirty="0"/>
              <a:t>References </a:t>
            </a:r>
          </a:p>
        </p:txBody>
      </p:sp>
      <p:sp>
        <p:nvSpPr>
          <p:cNvPr id="15" name="Subtitle 14">
            <a:extLst>
              <a:ext uri="{FF2B5EF4-FFF2-40B4-BE49-F238E27FC236}">
                <a16:creationId xmlns:a16="http://schemas.microsoft.com/office/drawing/2014/main" id="{7B33DE7A-CFFC-4B70-AA4C-D2D6B77C2C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4799" y="1735200"/>
            <a:ext cx="7689577" cy="619200"/>
          </a:xfrm>
        </p:spPr>
        <p:txBody>
          <a:bodyPr/>
          <a:lstStyle/>
          <a:p>
            <a:r>
              <a:rPr lang="en-US" sz="2400" b="1" dirty="0">
                <a:solidFill>
                  <a:schemeClr val="bg2">
                    <a:lumMod val="75000"/>
                  </a:schemeClr>
                </a:solidFill>
              </a:rPr>
              <a:t>Howlett WP. Neurological disorders in HIV in Africa: a review. African health sciences. 2019 Aug 20;19(2):1953-77.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9B61786-EAEF-49DE-BBA8-740B1F0A24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753" y="1850927"/>
            <a:ext cx="496797" cy="4455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78124246-A9F5-404F-A06B-2377663551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001" y="3382682"/>
            <a:ext cx="496797" cy="4455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A3283BFB-E576-4178-9CC3-D152AA9739FB}"/>
              </a:ext>
            </a:extLst>
          </p:cNvPr>
          <p:cNvSpPr txBox="1"/>
          <p:nvPr/>
        </p:nvSpPr>
        <p:spPr>
          <a:xfrm>
            <a:off x="1368000" y="3268800"/>
            <a:ext cx="7020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Perry SW. Organic mental disorders caused by HIV. Am J Psychiatry. 1990 Jun 6;147(6):696-710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6730696-BFD7-427C-B8B0-D80FB667397A}"/>
              </a:ext>
            </a:extLst>
          </p:cNvPr>
          <p:cNvSpPr txBox="1"/>
          <p:nvPr/>
        </p:nvSpPr>
        <p:spPr>
          <a:xfrm>
            <a:off x="8575199" y="4579815"/>
            <a:ext cx="4281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16CF1-A622-4675-A4A6-077533436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308" y="494271"/>
            <a:ext cx="3256692" cy="1560290"/>
          </a:xfrm>
        </p:spPr>
        <p:txBody>
          <a:bodyPr/>
          <a:lstStyle/>
          <a:p>
            <a:r>
              <a:rPr lang="en" sz="4800" dirty="0">
                <a:solidFill>
                  <a:schemeClr val="accent1">
                    <a:lumMod val="75000"/>
                  </a:schemeClr>
                </a:solidFill>
              </a:rPr>
              <a:t>THANK</a:t>
            </a:r>
            <a:br>
              <a:rPr lang="en" sz="4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" sz="4800" dirty="0">
                <a:solidFill>
                  <a:schemeClr val="accent1">
                    <a:lumMod val="75000"/>
                  </a:schemeClr>
                </a:solidFill>
              </a:rPr>
              <a:t>you </a:t>
            </a:r>
            <a:br>
              <a:rPr lang="en" sz="4800" dirty="0">
                <a:solidFill>
                  <a:schemeClr val="accent1">
                    <a:lumMod val="75000"/>
                  </a:schemeClr>
                </a:solidFill>
              </a:rPr>
            </a:br>
            <a:endParaRPr lang="en-US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3" name="Google Shape;3246;p87">
            <a:extLst>
              <a:ext uri="{FF2B5EF4-FFF2-40B4-BE49-F238E27FC236}">
                <a16:creationId xmlns:a16="http://schemas.microsoft.com/office/drawing/2014/main" id="{5D0E55AF-3D6E-48B1-9427-FA39DDA5CB4F}"/>
              </a:ext>
            </a:extLst>
          </p:cNvPr>
          <p:cNvCxnSpPr>
            <a:cxnSpLocks/>
          </p:cNvCxnSpPr>
          <p:nvPr/>
        </p:nvCxnSpPr>
        <p:spPr>
          <a:xfrm>
            <a:off x="3535200" y="1137600"/>
            <a:ext cx="31752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6" name="Google Shape;3247;p87">
            <a:extLst>
              <a:ext uri="{FF2B5EF4-FFF2-40B4-BE49-F238E27FC236}">
                <a16:creationId xmlns:a16="http://schemas.microsoft.com/office/drawing/2014/main" id="{FCF7C993-2C92-480F-B613-7EAF0AC70975}"/>
              </a:ext>
            </a:extLst>
          </p:cNvPr>
          <p:cNvSpPr/>
          <p:nvPr/>
        </p:nvSpPr>
        <p:spPr>
          <a:xfrm>
            <a:off x="6567450" y="430100"/>
            <a:ext cx="2186100" cy="2186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" name="Google Shape;3253;p87">
            <a:extLst>
              <a:ext uri="{FF2B5EF4-FFF2-40B4-BE49-F238E27FC236}">
                <a16:creationId xmlns:a16="http://schemas.microsoft.com/office/drawing/2014/main" id="{8827DA31-F503-4895-B476-CFFF0EF101EA}"/>
              </a:ext>
            </a:extLst>
          </p:cNvPr>
          <p:cNvGrpSpPr/>
          <p:nvPr/>
        </p:nvGrpSpPr>
        <p:grpSpPr>
          <a:xfrm>
            <a:off x="6935759" y="430100"/>
            <a:ext cx="1592432" cy="4041607"/>
            <a:chOff x="4369675" y="3898050"/>
            <a:chExt cx="620275" cy="1574325"/>
          </a:xfrm>
        </p:grpSpPr>
        <p:sp>
          <p:nvSpPr>
            <p:cNvPr id="8" name="Google Shape;3254;p87">
              <a:extLst>
                <a:ext uri="{FF2B5EF4-FFF2-40B4-BE49-F238E27FC236}">
                  <a16:creationId xmlns:a16="http://schemas.microsoft.com/office/drawing/2014/main" id="{8128C6A9-AA27-43FE-BA7F-42BF66BDB88E}"/>
                </a:ext>
              </a:extLst>
            </p:cNvPr>
            <p:cNvSpPr/>
            <p:nvPr/>
          </p:nvSpPr>
          <p:spPr>
            <a:xfrm>
              <a:off x="4671075" y="4349050"/>
              <a:ext cx="56925" cy="135325"/>
            </a:xfrm>
            <a:custGeom>
              <a:avLst/>
              <a:gdLst/>
              <a:ahLst/>
              <a:cxnLst/>
              <a:rect l="l" t="t" r="r" b="b"/>
              <a:pathLst>
                <a:path w="2277" h="5413" extrusionOk="0">
                  <a:moveTo>
                    <a:pt x="1" y="1"/>
                  </a:moveTo>
                  <a:lnTo>
                    <a:pt x="37" y="5242"/>
                  </a:lnTo>
                  <a:lnTo>
                    <a:pt x="32" y="5318"/>
                  </a:lnTo>
                  <a:cubicBezTo>
                    <a:pt x="482" y="5341"/>
                    <a:pt x="905" y="5372"/>
                    <a:pt x="1274" y="5413"/>
                  </a:cubicBezTo>
                  <a:lnTo>
                    <a:pt x="2277" y="1422"/>
                  </a:lnTo>
                  <a:lnTo>
                    <a:pt x="2277" y="1422"/>
                  </a:lnTo>
                  <a:cubicBezTo>
                    <a:pt x="2256" y="1428"/>
                    <a:pt x="2233" y="1431"/>
                    <a:pt x="2209" y="1431"/>
                  </a:cubicBezTo>
                  <a:cubicBezTo>
                    <a:pt x="1730" y="1431"/>
                    <a:pt x="475" y="407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3255;p87">
              <a:extLst>
                <a:ext uri="{FF2B5EF4-FFF2-40B4-BE49-F238E27FC236}">
                  <a16:creationId xmlns:a16="http://schemas.microsoft.com/office/drawing/2014/main" id="{BF5ED030-E399-418D-972A-094B19B1F8F6}"/>
                </a:ext>
              </a:extLst>
            </p:cNvPr>
            <p:cNvSpPr/>
            <p:nvPr/>
          </p:nvSpPr>
          <p:spPr>
            <a:xfrm>
              <a:off x="4573675" y="4322975"/>
              <a:ext cx="98325" cy="159050"/>
            </a:xfrm>
            <a:custGeom>
              <a:avLst/>
              <a:gdLst/>
              <a:ahLst/>
              <a:cxnLst/>
              <a:rect l="l" t="t" r="r" b="b"/>
              <a:pathLst>
                <a:path w="3933" h="6362" extrusionOk="0">
                  <a:moveTo>
                    <a:pt x="19" y="0"/>
                  </a:moveTo>
                  <a:lnTo>
                    <a:pt x="1" y="36"/>
                  </a:lnTo>
                  <a:lnTo>
                    <a:pt x="2241" y="6267"/>
                  </a:lnTo>
                  <a:lnTo>
                    <a:pt x="2241" y="6325"/>
                  </a:lnTo>
                  <a:cubicBezTo>
                    <a:pt x="2358" y="6323"/>
                    <a:pt x="2475" y="6323"/>
                    <a:pt x="2591" y="6323"/>
                  </a:cubicBezTo>
                  <a:cubicBezTo>
                    <a:pt x="3046" y="6323"/>
                    <a:pt x="3498" y="6336"/>
                    <a:pt x="3928" y="6361"/>
                  </a:cubicBezTo>
                  <a:lnTo>
                    <a:pt x="3933" y="6285"/>
                  </a:lnTo>
                  <a:lnTo>
                    <a:pt x="3897" y="1044"/>
                  </a:lnTo>
                  <a:cubicBezTo>
                    <a:pt x="3780" y="945"/>
                    <a:pt x="3712" y="882"/>
                    <a:pt x="3712" y="882"/>
                  </a:cubicBezTo>
                  <a:cubicBezTo>
                    <a:pt x="3712" y="882"/>
                    <a:pt x="2093" y="2389"/>
                    <a:pt x="1688" y="2465"/>
                  </a:cubicBezTo>
                  <a:cubicBezTo>
                    <a:pt x="1682" y="2467"/>
                    <a:pt x="1676" y="2467"/>
                    <a:pt x="1669" y="2467"/>
                  </a:cubicBezTo>
                  <a:cubicBezTo>
                    <a:pt x="1254" y="2467"/>
                    <a:pt x="149" y="149"/>
                    <a:pt x="149" y="149"/>
                  </a:cubicBezTo>
                  <a:lnTo>
                    <a:pt x="181" y="81"/>
                  </a:lnTo>
                  <a:cubicBezTo>
                    <a:pt x="127" y="54"/>
                    <a:pt x="73" y="27"/>
                    <a:pt x="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3256;p87">
              <a:extLst>
                <a:ext uri="{FF2B5EF4-FFF2-40B4-BE49-F238E27FC236}">
                  <a16:creationId xmlns:a16="http://schemas.microsoft.com/office/drawing/2014/main" id="{BCD79360-48CF-418D-B5A8-D851E1B4F5DB}"/>
                </a:ext>
              </a:extLst>
            </p:cNvPr>
            <p:cNvSpPr/>
            <p:nvPr/>
          </p:nvSpPr>
          <p:spPr>
            <a:xfrm>
              <a:off x="4671075" y="4323750"/>
              <a:ext cx="78975" cy="61100"/>
            </a:xfrm>
            <a:custGeom>
              <a:avLst/>
              <a:gdLst/>
              <a:ahLst/>
              <a:cxnLst/>
              <a:rect l="l" t="t" r="r" b="b"/>
              <a:pathLst>
                <a:path w="3159" h="2444" extrusionOk="0">
                  <a:moveTo>
                    <a:pt x="3136" y="1"/>
                  </a:moveTo>
                  <a:cubicBezTo>
                    <a:pt x="2380" y="442"/>
                    <a:pt x="1431" y="761"/>
                    <a:pt x="257" y="851"/>
                  </a:cubicBezTo>
                  <a:cubicBezTo>
                    <a:pt x="171" y="855"/>
                    <a:pt x="86" y="855"/>
                    <a:pt x="1" y="855"/>
                  </a:cubicBezTo>
                  <a:lnTo>
                    <a:pt x="1" y="1013"/>
                  </a:lnTo>
                  <a:cubicBezTo>
                    <a:pt x="475" y="1419"/>
                    <a:pt x="1726" y="2443"/>
                    <a:pt x="2208" y="2443"/>
                  </a:cubicBezTo>
                  <a:cubicBezTo>
                    <a:pt x="2233" y="2443"/>
                    <a:pt x="2256" y="2440"/>
                    <a:pt x="2277" y="2434"/>
                  </a:cubicBezTo>
                  <a:cubicBezTo>
                    <a:pt x="2790" y="2286"/>
                    <a:pt x="3159" y="46"/>
                    <a:pt x="3159" y="46"/>
                  </a:cubicBezTo>
                  <a:lnTo>
                    <a:pt x="313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3257;p87">
              <a:extLst>
                <a:ext uri="{FF2B5EF4-FFF2-40B4-BE49-F238E27FC236}">
                  <a16:creationId xmlns:a16="http://schemas.microsoft.com/office/drawing/2014/main" id="{4B884712-3FA7-4848-BEF5-352A64C48B3D}"/>
                </a:ext>
              </a:extLst>
            </p:cNvPr>
            <p:cNvSpPr/>
            <p:nvPr/>
          </p:nvSpPr>
          <p:spPr>
            <a:xfrm>
              <a:off x="4577400" y="4325000"/>
              <a:ext cx="89100" cy="59675"/>
            </a:xfrm>
            <a:custGeom>
              <a:avLst/>
              <a:gdLst/>
              <a:ahLst/>
              <a:cxnLst/>
              <a:rect l="l" t="t" r="r" b="b"/>
              <a:pathLst>
                <a:path w="3564" h="2387" extrusionOk="0">
                  <a:moveTo>
                    <a:pt x="32" y="0"/>
                  </a:moveTo>
                  <a:lnTo>
                    <a:pt x="0" y="68"/>
                  </a:lnTo>
                  <a:cubicBezTo>
                    <a:pt x="0" y="68"/>
                    <a:pt x="1100" y="2386"/>
                    <a:pt x="1520" y="2386"/>
                  </a:cubicBezTo>
                  <a:cubicBezTo>
                    <a:pt x="1527" y="2386"/>
                    <a:pt x="1533" y="2386"/>
                    <a:pt x="1539" y="2384"/>
                  </a:cubicBezTo>
                  <a:cubicBezTo>
                    <a:pt x="1944" y="2308"/>
                    <a:pt x="3563" y="801"/>
                    <a:pt x="3563" y="801"/>
                  </a:cubicBezTo>
                  <a:cubicBezTo>
                    <a:pt x="2133" y="769"/>
                    <a:pt x="967" y="450"/>
                    <a:pt x="3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3258;p87">
              <a:extLst>
                <a:ext uri="{FF2B5EF4-FFF2-40B4-BE49-F238E27FC236}">
                  <a16:creationId xmlns:a16="http://schemas.microsoft.com/office/drawing/2014/main" id="{A79D6419-EAFC-4CC4-8601-6508C26CBA46}"/>
                </a:ext>
              </a:extLst>
            </p:cNvPr>
            <p:cNvSpPr/>
            <p:nvPr/>
          </p:nvSpPr>
          <p:spPr>
            <a:xfrm>
              <a:off x="4733050" y="5437150"/>
              <a:ext cx="95400" cy="35225"/>
            </a:xfrm>
            <a:custGeom>
              <a:avLst/>
              <a:gdLst/>
              <a:ahLst/>
              <a:cxnLst/>
              <a:rect l="l" t="t" r="r" b="b"/>
              <a:pathLst>
                <a:path w="3816" h="1409" extrusionOk="0">
                  <a:moveTo>
                    <a:pt x="2596" y="1"/>
                  </a:moveTo>
                  <a:cubicBezTo>
                    <a:pt x="2433" y="106"/>
                    <a:pt x="1043" y="119"/>
                    <a:pt x="374" y="119"/>
                  </a:cubicBezTo>
                  <a:cubicBezTo>
                    <a:pt x="159" y="119"/>
                    <a:pt x="18" y="118"/>
                    <a:pt x="18" y="118"/>
                  </a:cubicBezTo>
                  <a:lnTo>
                    <a:pt x="0" y="118"/>
                  </a:lnTo>
                  <a:cubicBezTo>
                    <a:pt x="18" y="617"/>
                    <a:pt x="32" y="919"/>
                    <a:pt x="32" y="964"/>
                  </a:cubicBezTo>
                  <a:cubicBezTo>
                    <a:pt x="32" y="1213"/>
                    <a:pt x="1641" y="1409"/>
                    <a:pt x="2760" y="1409"/>
                  </a:cubicBezTo>
                  <a:cubicBezTo>
                    <a:pt x="3357" y="1409"/>
                    <a:pt x="3815" y="1353"/>
                    <a:pt x="3815" y="1220"/>
                  </a:cubicBezTo>
                  <a:cubicBezTo>
                    <a:pt x="3815" y="833"/>
                    <a:pt x="2596" y="1"/>
                    <a:pt x="25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3259;p87">
              <a:extLst>
                <a:ext uri="{FF2B5EF4-FFF2-40B4-BE49-F238E27FC236}">
                  <a16:creationId xmlns:a16="http://schemas.microsoft.com/office/drawing/2014/main" id="{3C9D2611-25E1-4351-A04D-9A69A317A7E5}"/>
                </a:ext>
              </a:extLst>
            </p:cNvPr>
            <p:cNvSpPr/>
            <p:nvPr/>
          </p:nvSpPr>
          <p:spPr>
            <a:xfrm>
              <a:off x="4533425" y="5432325"/>
              <a:ext cx="94600" cy="35225"/>
            </a:xfrm>
            <a:custGeom>
              <a:avLst/>
              <a:gdLst/>
              <a:ahLst/>
              <a:cxnLst/>
              <a:rect l="l" t="t" r="r" b="b"/>
              <a:pathLst>
                <a:path w="3784" h="1409" extrusionOk="0">
                  <a:moveTo>
                    <a:pt x="1219" y="1"/>
                  </a:moveTo>
                  <a:cubicBezTo>
                    <a:pt x="1219" y="1"/>
                    <a:pt x="0" y="833"/>
                    <a:pt x="0" y="1220"/>
                  </a:cubicBezTo>
                  <a:cubicBezTo>
                    <a:pt x="0" y="1353"/>
                    <a:pt x="458" y="1408"/>
                    <a:pt x="1055" y="1408"/>
                  </a:cubicBezTo>
                  <a:cubicBezTo>
                    <a:pt x="2175" y="1408"/>
                    <a:pt x="3784" y="1213"/>
                    <a:pt x="3784" y="963"/>
                  </a:cubicBezTo>
                  <a:lnTo>
                    <a:pt x="3784" y="55"/>
                  </a:lnTo>
                  <a:lnTo>
                    <a:pt x="3779" y="59"/>
                  </a:lnTo>
                  <a:cubicBezTo>
                    <a:pt x="3698" y="85"/>
                    <a:pt x="3502" y="95"/>
                    <a:pt x="3254" y="95"/>
                  </a:cubicBezTo>
                  <a:cubicBezTo>
                    <a:pt x="2489" y="95"/>
                    <a:pt x="1219" y="1"/>
                    <a:pt x="12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3260;p87">
              <a:extLst>
                <a:ext uri="{FF2B5EF4-FFF2-40B4-BE49-F238E27FC236}">
                  <a16:creationId xmlns:a16="http://schemas.microsoft.com/office/drawing/2014/main" id="{A94F8C09-A6B4-4EAB-9A8E-3673D2EFAA63}"/>
                </a:ext>
              </a:extLst>
            </p:cNvPr>
            <p:cNvSpPr/>
            <p:nvPr/>
          </p:nvSpPr>
          <p:spPr>
            <a:xfrm>
              <a:off x="4723475" y="5190525"/>
              <a:ext cx="101925" cy="249625"/>
            </a:xfrm>
            <a:custGeom>
              <a:avLst/>
              <a:gdLst/>
              <a:ahLst/>
              <a:cxnLst/>
              <a:rect l="l" t="t" r="r" b="b"/>
              <a:pathLst>
                <a:path w="4077" h="9985" extrusionOk="0">
                  <a:moveTo>
                    <a:pt x="4077" y="1"/>
                  </a:moveTo>
                  <a:cubicBezTo>
                    <a:pt x="2916" y="167"/>
                    <a:pt x="1499" y="288"/>
                    <a:pt x="1" y="356"/>
                  </a:cubicBezTo>
                  <a:cubicBezTo>
                    <a:pt x="149" y="4243"/>
                    <a:pt x="311" y="8273"/>
                    <a:pt x="383" y="9983"/>
                  </a:cubicBezTo>
                  <a:lnTo>
                    <a:pt x="397" y="9983"/>
                  </a:lnTo>
                  <a:cubicBezTo>
                    <a:pt x="397" y="9983"/>
                    <a:pt x="538" y="9984"/>
                    <a:pt x="754" y="9984"/>
                  </a:cubicBezTo>
                  <a:cubicBezTo>
                    <a:pt x="1423" y="9984"/>
                    <a:pt x="2816" y="9971"/>
                    <a:pt x="2979" y="9866"/>
                  </a:cubicBezTo>
                  <a:cubicBezTo>
                    <a:pt x="3483" y="6240"/>
                    <a:pt x="3829" y="3082"/>
                    <a:pt x="4077" y="23"/>
                  </a:cubicBezTo>
                  <a:lnTo>
                    <a:pt x="407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3261;p87">
              <a:extLst>
                <a:ext uri="{FF2B5EF4-FFF2-40B4-BE49-F238E27FC236}">
                  <a16:creationId xmlns:a16="http://schemas.microsoft.com/office/drawing/2014/main" id="{290880BD-802D-4325-8980-F49E89E882D8}"/>
                </a:ext>
              </a:extLst>
            </p:cNvPr>
            <p:cNvSpPr/>
            <p:nvPr/>
          </p:nvSpPr>
          <p:spPr>
            <a:xfrm>
              <a:off x="4526775" y="5193000"/>
              <a:ext cx="101250" cy="241675"/>
            </a:xfrm>
            <a:custGeom>
              <a:avLst/>
              <a:gdLst/>
              <a:ahLst/>
              <a:cxnLst/>
              <a:rect l="l" t="t" r="r" b="b"/>
              <a:pathLst>
                <a:path w="4050" h="9667" extrusionOk="0">
                  <a:moveTo>
                    <a:pt x="1" y="1"/>
                  </a:moveTo>
                  <a:lnTo>
                    <a:pt x="1" y="1"/>
                  </a:lnTo>
                  <a:cubicBezTo>
                    <a:pt x="379" y="3595"/>
                    <a:pt x="874" y="7189"/>
                    <a:pt x="1485" y="9574"/>
                  </a:cubicBezTo>
                  <a:cubicBezTo>
                    <a:pt x="1485" y="9574"/>
                    <a:pt x="2730" y="9667"/>
                    <a:pt x="3497" y="9667"/>
                  </a:cubicBezTo>
                  <a:cubicBezTo>
                    <a:pt x="3756" y="9667"/>
                    <a:pt x="3961" y="9656"/>
                    <a:pt x="4045" y="9628"/>
                  </a:cubicBezTo>
                  <a:lnTo>
                    <a:pt x="4050" y="9628"/>
                  </a:lnTo>
                  <a:lnTo>
                    <a:pt x="4050" y="297"/>
                  </a:lnTo>
                  <a:cubicBezTo>
                    <a:pt x="2592" y="266"/>
                    <a:pt x="1188" y="171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3262;p87">
              <a:extLst>
                <a:ext uri="{FF2B5EF4-FFF2-40B4-BE49-F238E27FC236}">
                  <a16:creationId xmlns:a16="http://schemas.microsoft.com/office/drawing/2014/main" id="{BFCB2ACD-EF39-4D9F-85C8-6A12C986ACC7}"/>
                </a:ext>
              </a:extLst>
            </p:cNvPr>
            <p:cNvSpPr/>
            <p:nvPr/>
          </p:nvSpPr>
          <p:spPr>
            <a:xfrm>
              <a:off x="4532400" y="4481025"/>
              <a:ext cx="209675" cy="311925"/>
            </a:xfrm>
            <a:custGeom>
              <a:avLst/>
              <a:gdLst/>
              <a:ahLst/>
              <a:cxnLst/>
              <a:rect l="l" t="t" r="r" b="b"/>
              <a:pathLst>
                <a:path w="8387" h="12477" extrusionOk="0">
                  <a:moveTo>
                    <a:pt x="4242" y="1"/>
                  </a:moveTo>
                  <a:cubicBezTo>
                    <a:pt x="4126" y="1"/>
                    <a:pt x="4009" y="1"/>
                    <a:pt x="3892" y="3"/>
                  </a:cubicBezTo>
                  <a:cubicBezTo>
                    <a:pt x="3271" y="3"/>
                    <a:pt x="2646" y="39"/>
                    <a:pt x="2025" y="107"/>
                  </a:cubicBezTo>
                  <a:cubicBezTo>
                    <a:pt x="1476" y="174"/>
                    <a:pt x="990" y="269"/>
                    <a:pt x="640" y="399"/>
                  </a:cubicBezTo>
                  <a:cubicBezTo>
                    <a:pt x="284" y="530"/>
                    <a:pt x="91" y="2365"/>
                    <a:pt x="37" y="4533"/>
                  </a:cubicBezTo>
                  <a:cubicBezTo>
                    <a:pt x="1" y="6058"/>
                    <a:pt x="32" y="7750"/>
                    <a:pt x="127" y="9131"/>
                  </a:cubicBezTo>
                  <a:cubicBezTo>
                    <a:pt x="235" y="10660"/>
                    <a:pt x="419" y="11812"/>
                    <a:pt x="671" y="11947"/>
                  </a:cubicBezTo>
                  <a:cubicBezTo>
                    <a:pt x="1143" y="12194"/>
                    <a:pt x="3358" y="12476"/>
                    <a:pt x="5244" y="12476"/>
                  </a:cubicBezTo>
                  <a:cubicBezTo>
                    <a:pt x="5354" y="12476"/>
                    <a:pt x="5463" y="12475"/>
                    <a:pt x="5570" y="12473"/>
                  </a:cubicBezTo>
                  <a:cubicBezTo>
                    <a:pt x="6771" y="12451"/>
                    <a:pt x="7779" y="12298"/>
                    <a:pt x="8031" y="11934"/>
                  </a:cubicBezTo>
                  <a:cubicBezTo>
                    <a:pt x="8247" y="11614"/>
                    <a:pt x="8359" y="10269"/>
                    <a:pt x="8386" y="8614"/>
                  </a:cubicBezTo>
                  <a:cubicBezTo>
                    <a:pt x="7149" y="7997"/>
                    <a:pt x="5413" y="6994"/>
                    <a:pt x="5404" y="6454"/>
                  </a:cubicBezTo>
                  <a:cubicBezTo>
                    <a:pt x="5399" y="6166"/>
                    <a:pt x="5551" y="6085"/>
                    <a:pt x="5722" y="6085"/>
                  </a:cubicBezTo>
                  <a:cubicBezTo>
                    <a:pt x="5871" y="6085"/>
                    <a:pt x="6035" y="6147"/>
                    <a:pt x="6123" y="6184"/>
                  </a:cubicBezTo>
                  <a:cubicBezTo>
                    <a:pt x="5790" y="5946"/>
                    <a:pt x="5557" y="5681"/>
                    <a:pt x="5646" y="5429"/>
                  </a:cubicBezTo>
                  <a:cubicBezTo>
                    <a:pt x="5723" y="5221"/>
                    <a:pt x="5922" y="5177"/>
                    <a:pt x="6075" y="5177"/>
                  </a:cubicBezTo>
                  <a:cubicBezTo>
                    <a:pt x="6183" y="5177"/>
                    <a:pt x="6267" y="5199"/>
                    <a:pt x="6267" y="5199"/>
                  </a:cubicBezTo>
                  <a:lnTo>
                    <a:pt x="6276" y="5186"/>
                  </a:lnTo>
                  <a:cubicBezTo>
                    <a:pt x="6020" y="4965"/>
                    <a:pt x="5849" y="4731"/>
                    <a:pt x="5907" y="4529"/>
                  </a:cubicBezTo>
                  <a:cubicBezTo>
                    <a:pt x="5940" y="4403"/>
                    <a:pt x="6030" y="4352"/>
                    <a:pt x="6159" y="4352"/>
                  </a:cubicBezTo>
                  <a:cubicBezTo>
                    <a:pt x="6613" y="4352"/>
                    <a:pt x="7561" y="4981"/>
                    <a:pt x="8296" y="5208"/>
                  </a:cubicBezTo>
                  <a:lnTo>
                    <a:pt x="8328" y="5105"/>
                  </a:lnTo>
                  <a:cubicBezTo>
                    <a:pt x="8314" y="4772"/>
                    <a:pt x="8305" y="4439"/>
                    <a:pt x="8296" y="4115"/>
                  </a:cubicBezTo>
                  <a:cubicBezTo>
                    <a:pt x="8269" y="2289"/>
                    <a:pt x="8364" y="714"/>
                    <a:pt x="8139" y="413"/>
                  </a:cubicBezTo>
                  <a:cubicBezTo>
                    <a:pt x="8125" y="395"/>
                    <a:pt x="8103" y="377"/>
                    <a:pt x="8080" y="368"/>
                  </a:cubicBezTo>
                  <a:cubicBezTo>
                    <a:pt x="7864" y="282"/>
                    <a:pt x="7405" y="201"/>
                    <a:pt x="6821" y="134"/>
                  </a:cubicBezTo>
                  <a:cubicBezTo>
                    <a:pt x="6452" y="93"/>
                    <a:pt x="6029" y="62"/>
                    <a:pt x="5579" y="39"/>
                  </a:cubicBezTo>
                  <a:cubicBezTo>
                    <a:pt x="5149" y="14"/>
                    <a:pt x="4697" y="1"/>
                    <a:pt x="424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3263;p87">
              <a:extLst>
                <a:ext uri="{FF2B5EF4-FFF2-40B4-BE49-F238E27FC236}">
                  <a16:creationId xmlns:a16="http://schemas.microsoft.com/office/drawing/2014/main" id="{071F9C9B-33C7-41B1-A49B-5F65CCA4198E}"/>
                </a:ext>
              </a:extLst>
            </p:cNvPr>
            <p:cNvSpPr/>
            <p:nvPr/>
          </p:nvSpPr>
          <p:spPr>
            <a:xfrm>
              <a:off x="4766325" y="4624275"/>
              <a:ext cx="67175" cy="95600"/>
            </a:xfrm>
            <a:custGeom>
              <a:avLst/>
              <a:gdLst/>
              <a:ahLst/>
              <a:cxnLst/>
              <a:rect l="l" t="t" r="r" b="b"/>
              <a:pathLst>
                <a:path w="2687" h="3824" extrusionOk="0">
                  <a:moveTo>
                    <a:pt x="1940" y="0"/>
                  </a:moveTo>
                  <a:cubicBezTo>
                    <a:pt x="1557" y="99"/>
                    <a:pt x="1161" y="166"/>
                    <a:pt x="766" y="198"/>
                  </a:cubicBezTo>
                  <a:cubicBezTo>
                    <a:pt x="793" y="382"/>
                    <a:pt x="955" y="1808"/>
                    <a:pt x="28" y="3270"/>
                  </a:cubicBezTo>
                  <a:lnTo>
                    <a:pt x="1" y="3338"/>
                  </a:lnTo>
                  <a:cubicBezTo>
                    <a:pt x="46" y="3356"/>
                    <a:pt x="82" y="3369"/>
                    <a:pt x="113" y="3383"/>
                  </a:cubicBezTo>
                  <a:cubicBezTo>
                    <a:pt x="572" y="3572"/>
                    <a:pt x="1045" y="3716"/>
                    <a:pt x="1530" y="3824"/>
                  </a:cubicBezTo>
                  <a:cubicBezTo>
                    <a:pt x="2686" y="1925"/>
                    <a:pt x="1949" y="36"/>
                    <a:pt x="1949" y="36"/>
                  </a:cubicBezTo>
                  <a:lnTo>
                    <a:pt x="194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3264;p87">
              <a:extLst>
                <a:ext uri="{FF2B5EF4-FFF2-40B4-BE49-F238E27FC236}">
                  <a16:creationId xmlns:a16="http://schemas.microsoft.com/office/drawing/2014/main" id="{E9931688-50EB-4D09-A94D-C2AE79F5BBAA}"/>
                </a:ext>
              </a:extLst>
            </p:cNvPr>
            <p:cNvSpPr/>
            <p:nvPr/>
          </p:nvSpPr>
          <p:spPr>
            <a:xfrm>
              <a:off x="4461000" y="4612675"/>
              <a:ext cx="63100" cy="103025"/>
            </a:xfrm>
            <a:custGeom>
              <a:avLst/>
              <a:gdLst/>
              <a:ahLst/>
              <a:cxnLst/>
              <a:rect l="l" t="t" r="r" b="b"/>
              <a:pathLst>
                <a:path w="2524" h="4121" extrusionOk="0">
                  <a:moveTo>
                    <a:pt x="2191" y="1"/>
                  </a:moveTo>
                  <a:lnTo>
                    <a:pt x="2191" y="1"/>
                  </a:lnTo>
                  <a:cubicBezTo>
                    <a:pt x="2191" y="1"/>
                    <a:pt x="1798" y="195"/>
                    <a:pt x="1310" y="195"/>
                  </a:cubicBezTo>
                  <a:cubicBezTo>
                    <a:pt x="1162" y="195"/>
                    <a:pt x="1007" y="177"/>
                    <a:pt x="850" y="131"/>
                  </a:cubicBezTo>
                  <a:cubicBezTo>
                    <a:pt x="738" y="401"/>
                    <a:pt x="0" y="2286"/>
                    <a:pt x="846" y="4112"/>
                  </a:cubicBezTo>
                  <a:cubicBezTo>
                    <a:pt x="959" y="4118"/>
                    <a:pt x="1072" y="4121"/>
                    <a:pt x="1185" y="4121"/>
                  </a:cubicBezTo>
                  <a:cubicBezTo>
                    <a:pt x="1634" y="4121"/>
                    <a:pt x="2082" y="4078"/>
                    <a:pt x="2524" y="3995"/>
                  </a:cubicBezTo>
                  <a:cubicBezTo>
                    <a:pt x="1732" y="2340"/>
                    <a:pt x="2191" y="1"/>
                    <a:pt x="219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3265;p87">
              <a:extLst>
                <a:ext uri="{FF2B5EF4-FFF2-40B4-BE49-F238E27FC236}">
                  <a16:creationId xmlns:a16="http://schemas.microsoft.com/office/drawing/2014/main" id="{F6ED50C5-90E7-417B-A2F1-D63E6440A928}"/>
                </a:ext>
              </a:extLst>
            </p:cNvPr>
            <p:cNvSpPr/>
            <p:nvPr/>
          </p:nvSpPr>
          <p:spPr>
            <a:xfrm>
              <a:off x="4702800" y="4319600"/>
              <a:ext cx="73800" cy="171750"/>
            </a:xfrm>
            <a:custGeom>
              <a:avLst/>
              <a:gdLst/>
              <a:ahLst/>
              <a:cxnLst/>
              <a:rect l="l" t="t" r="r" b="b"/>
              <a:pathLst>
                <a:path w="2952" h="6870" extrusionOk="0">
                  <a:moveTo>
                    <a:pt x="2141" y="0"/>
                  </a:moveTo>
                  <a:cubicBezTo>
                    <a:pt x="2051" y="59"/>
                    <a:pt x="1962" y="113"/>
                    <a:pt x="1867" y="167"/>
                  </a:cubicBezTo>
                  <a:lnTo>
                    <a:pt x="1890" y="212"/>
                  </a:lnTo>
                  <a:cubicBezTo>
                    <a:pt x="1890" y="212"/>
                    <a:pt x="1521" y="2452"/>
                    <a:pt x="1003" y="2596"/>
                  </a:cubicBezTo>
                  <a:lnTo>
                    <a:pt x="0" y="6591"/>
                  </a:lnTo>
                  <a:cubicBezTo>
                    <a:pt x="589" y="6654"/>
                    <a:pt x="1044" y="6735"/>
                    <a:pt x="1264" y="6825"/>
                  </a:cubicBezTo>
                  <a:cubicBezTo>
                    <a:pt x="1287" y="6834"/>
                    <a:pt x="1305" y="6847"/>
                    <a:pt x="1318" y="6870"/>
                  </a:cubicBezTo>
                  <a:cubicBezTo>
                    <a:pt x="1498" y="6609"/>
                    <a:pt x="2884" y="4553"/>
                    <a:pt x="2915" y="3626"/>
                  </a:cubicBezTo>
                  <a:cubicBezTo>
                    <a:pt x="2951" y="2825"/>
                    <a:pt x="2186" y="59"/>
                    <a:pt x="2186" y="59"/>
                  </a:cubicBezTo>
                  <a:lnTo>
                    <a:pt x="214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3266;p87">
              <a:extLst>
                <a:ext uri="{FF2B5EF4-FFF2-40B4-BE49-F238E27FC236}">
                  <a16:creationId xmlns:a16="http://schemas.microsoft.com/office/drawing/2014/main" id="{DB1DB406-4328-4941-BF50-ADD8E9742A9C}"/>
                </a:ext>
              </a:extLst>
            </p:cNvPr>
            <p:cNvSpPr/>
            <p:nvPr/>
          </p:nvSpPr>
          <p:spPr>
            <a:xfrm>
              <a:off x="4542425" y="4319025"/>
              <a:ext cx="87300" cy="164675"/>
            </a:xfrm>
            <a:custGeom>
              <a:avLst/>
              <a:gdLst/>
              <a:ahLst/>
              <a:cxnLst/>
              <a:rect l="l" t="t" r="r" b="b"/>
              <a:pathLst>
                <a:path w="3492" h="6587" extrusionOk="0">
                  <a:moveTo>
                    <a:pt x="985" y="1"/>
                  </a:moveTo>
                  <a:lnTo>
                    <a:pt x="958" y="50"/>
                  </a:lnTo>
                  <a:cubicBezTo>
                    <a:pt x="958" y="50"/>
                    <a:pt x="0" y="3501"/>
                    <a:pt x="149" y="3906"/>
                  </a:cubicBezTo>
                  <a:cubicBezTo>
                    <a:pt x="297" y="4310"/>
                    <a:pt x="1620" y="6515"/>
                    <a:pt x="1620" y="6515"/>
                  </a:cubicBezTo>
                  <a:lnTo>
                    <a:pt x="1624" y="6587"/>
                  </a:lnTo>
                  <a:cubicBezTo>
                    <a:pt x="2245" y="6519"/>
                    <a:pt x="2870" y="6483"/>
                    <a:pt x="3491" y="6483"/>
                  </a:cubicBezTo>
                  <a:lnTo>
                    <a:pt x="3491" y="6425"/>
                  </a:lnTo>
                  <a:lnTo>
                    <a:pt x="1251" y="194"/>
                  </a:lnTo>
                  <a:lnTo>
                    <a:pt x="1273" y="158"/>
                  </a:lnTo>
                  <a:cubicBezTo>
                    <a:pt x="1174" y="109"/>
                    <a:pt x="1075" y="59"/>
                    <a:pt x="98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3267;p87">
              <a:extLst>
                <a:ext uri="{FF2B5EF4-FFF2-40B4-BE49-F238E27FC236}">
                  <a16:creationId xmlns:a16="http://schemas.microsoft.com/office/drawing/2014/main" id="{86829655-8104-4F9F-AACA-B0524DCCE31F}"/>
                </a:ext>
              </a:extLst>
            </p:cNvPr>
            <p:cNvSpPr/>
            <p:nvPr/>
          </p:nvSpPr>
          <p:spPr>
            <a:xfrm>
              <a:off x="4735850" y="4315700"/>
              <a:ext cx="254100" cy="408050"/>
            </a:xfrm>
            <a:custGeom>
              <a:avLst/>
              <a:gdLst/>
              <a:ahLst/>
              <a:cxnLst/>
              <a:rect l="l" t="t" r="r" b="b"/>
              <a:pathLst>
                <a:path w="10164" h="16322" extrusionOk="0">
                  <a:moveTo>
                    <a:pt x="2400" y="1"/>
                  </a:moveTo>
                  <a:cubicBezTo>
                    <a:pt x="1534" y="1"/>
                    <a:pt x="864" y="219"/>
                    <a:pt x="864" y="219"/>
                  </a:cubicBezTo>
                  <a:cubicBezTo>
                    <a:pt x="864" y="219"/>
                    <a:pt x="1629" y="2981"/>
                    <a:pt x="1598" y="3787"/>
                  </a:cubicBezTo>
                  <a:cubicBezTo>
                    <a:pt x="1562" y="4713"/>
                    <a:pt x="176" y="6765"/>
                    <a:pt x="1" y="7026"/>
                  </a:cubicBezTo>
                  <a:cubicBezTo>
                    <a:pt x="226" y="7327"/>
                    <a:pt x="127" y="8902"/>
                    <a:pt x="158" y="10728"/>
                  </a:cubicBezTo>
                  <a:lnTo>
                    <a:pt x="199" y="10728"/>
                  </a:lnTo>
                  <a:cubicBezTo>
                    <a:pt x="199" y="10728"/>
                    <a:pt x="303" y="10679"/>
                    <a:pt x="464" y="10679"/>
                  </a:cubicBezTo>
                  <a:cubicBezTo>
                    <a:pt x="655" y="10679"/>
                    <a:pt x="924" y="10749"/>
                    <a:pt x="1188" y="11052"/>
                  </a:cubicBezTo>
                  <a:cubicBezTo>
                    <a:pt x="1679" y="11610"/>
                    <a:pt x="1841" y="12559"/>
                    <a:pt x="1841" y="12559"/>
                  </a:cubicBezTo>
                  <a:cubicBezTo>
                    <a:pt x="1841" y="12559"/>
                    <a:pt x="1895" y="12554"/>
                    <a:pt x="1989" y="12550"/>
                  </a:cubicBezTo>
                  <a:cubicBezTo>
                    <a:pt x="2385" y="12514"/>
                    <a:pt x="2776" y="12446"/>
                    <a:pt x="3163" y="12348"/>
                  </a:cubicBezTo>
                  <a:lnTo>
                    <a:pt x="3172" y="12383"/>
                  </a:lnTo>
                  <a:cubicBezTo>
                    <a:pt x="3172" y="12383"/>
                    <a:pt x="3910" y="14277"/>
                    <a:pt x="2749" y="16171"/>
                  </a:cubicBezTo>
                  <a:cubicBezTo>
                    <a:pt x="3152" y="16258"/>
                    <a:pt x="3610" y="16322"/>
                    <a:pt x="4095" y="16322"/>
                  </a:cubicBezTo>
                  <a:cubicBezTo>
                    <a:pt x="4417" y="16322"/>
                    <a:pt x="4751" y="16294"/>
                    <a:pt x="5089" y="16225"/>
                  </a:cubicBezTo>
                  <a:cubicBezTo>
                    <a:pt x="6074" y="16027"/>
                    <a:pt x="7086" y="15497"/>
                    <a:pt x="7918" y="14336"/>
                  </a:cubicBezTo>
                  <a:cubicBezTo>
                    <a:pt x="10163" y="11187"/>
                    <a:pt x="7212" y="4947"/>
                    <a:pt x="5646" y="1866"/>
                  </a:cubicBezTo>
                  <a:cubicBezTo>
                    <a:pt x="4868" y="340"/>
                    <a:pt x="3480" y="1"/>
                    <a:pt x="240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3268;p87">
              <a:extLst>
                <a:ext uri="{FF2B5EF4-FFF2-40B4-BE49-F238E27FC236}">
                  <a16:creationId xmlns:a16="http://schemas.microsoft.com/office/drawing/2014/main" id="{EACC1F82-BEA5-4848-907C-40340E54CA67}"/>
                </a:ext>
              </a:extLst>
            </p:cNvPr>
            <p:cNvSpPr/>
            <p:nvPr/>
          </p:nvSpPr>
          <p:spPr>
            <a:xfrm>
              <a:off x="4369675" y="4313200"/>
              <a:ext cx="213375" cy="402300"/>
            </a:xfrm>
            <a:custGeom>
              <a:avLst/>
              <a:gdLst/>
              <a:ahLst/>
              <a:cxnLst/>
              <a:rect l="l" t="t" r="r" b="b"/>
              <a:pathLst>
                <a:path w="8535" h="16092" extrusionOk="0">
                  <a:moveTo>
                    <a:pt x="6840" y="1"/>
                  </a:moveTo>
                  <a:cubicBezTo>
                    <a:pt x="6005" y="1"/>
                    <a:pt x="4696" y="267"/>
                    <a:pt x="3604" y="1678"/>
                  </a:cubicBezTo>
                  <a:cubicBezTo>
                    <a:pt x="1489" y="4408"/>
                    <a:pt x="0" y="11674"/>
                    <a:pt x="369" y="13212"/>
                  </a:cubicBezTo>
                  <a:cubicBezTo>
                    <a:pt x="810" y="15066"/>
                    <a:pt x="2308" y="15790"/>
                    <a:pt x="3748" y="16015"/>
                  </a:cubicBezTo>
                  <a:cubicBezTo>
                    <a:pt x="3995" y="16051"/>
                    <a:pt x="4247" y="16078"/>
                    <a:pt x="4499" y="16091"/>
                  </a:cubicBezTo>
                  <a:cubicBezTo>
                    <a:pt x="3653" y="14265"/>
                    <a:pt x="4391" y="12380"/>
                    <a:pt x="4503" y="12110"/>
                  </a:cubicBezTo>
                  <a:cubicBezTo>
                    <a:pt x="4657" y="12154"/>
                    <a:pt x="4810" y="12171"/>
                    <a:pt x="4955" y="12171"/>
                  </a:cubicBezTo>
                  <a:cubicBezTo>
                    <a:pt x="5447" y="12171"/>
                    <a:pt x="5844" y="11975"/>
                    <a:pt x="5844" y="11975"/>
                  </a:cubicBezTo>
                  <a:cubicBezTo>
                    <a:pt x="5844" y="11975"/>
                    <a:pt x="6024" y="11737"/>
                    <a:pt x="6546" y="11246"/>
                  </a:cubicBezTo>
                  <a:cubicBezTo>
                    <a:pt x="6600" y="9078"/>
                    <a:pt x="6789" y="7243"/>
                    <a:pt x="7149" y="7112"/>
                  </a:cubicBezTo>
                  <a:cubicBezTo>
                    <a:pt x="7504" y="6977"/>
                    <a:pt x="7985" y="6883"/>
                    <a:pt x="8534" y="6820"/>
                  </a:cubicBezTo>
                  <a:lnTo>
                    <a:pt x="8530" y="6748"/>
                  </a:lnTo>
                  <a:cubicBezTo>
                    <a:pt x="8530" y="6748"/>
                    <a:pt x="7203" y="4543"/>
                    <a:pt x="7059" y="4139"/>
                  </a:cubicBezTo>
                  <a:cubicBezTo>
                    <a:pt x="6910" y="3738"/>
                    <a:pt x="7868" y="283"/>
                    <a:pt x="7868" y="283"/>
                  </a:cubicBezTo>
                  <a:lnTo>
                    <a:pt x="7895" y="234"/>
                  </a:lnTo>
                  <a:cubicBezTo>
                    <a:pt x="7810" y="189"/>
                    <a:pt x="7729" y="139"/>
                    <a:pt x="7648" y="90"/>
                  </a:cubicBezTo>
                  <a:cubicBezTo>
                    <a:pt x="7551" y="66"/>
                    <a:pt x="7254" y="1"/>
                    <a:pt x="684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269;p87">
              <a:extLst>
                <a:ext uri="{FF2B5EF4-FFF2-40B4-BE49-F238E27FC236}">
                  <a16:creationId xmlns:a16="http://schemas.microsoft.com/office/drawing/2014/main" id="{C444F216-F8B1-49BD-88E9-7E011178C7A3}"/>
                </a:ext>
              </a:extLst>
            </p:cNvPr>
            <p:cNvSpPr/>
            <p:nvPr/>
          </p:nvSpPr>
          <p:spPr>
            <a:xfrm>
              <a:off x="4671075" y="4696475"/>
              <a:ext cx="237900" cy="504300"/>
            </a:xfrm>
            <a:custGeom>
              <a:avLst/>
              <a:gdLst/>
              <a:ahLst/>
              <a:cxnLst/>
              <a:rect l="l" t="t" r="r" b="b"/>
              <a:pathLst>
                <a:path w="9516" h="20172" extrusionOk="0">
                  <a:moveTo>
                    <a:pt x="2844" y="0"/>
                  </a:moveTo>
                  <a:cubicBezTo>
                    <a:pt x="2817" y="1656"/>
                    <a:pt x="2704" y="3001"/>
                    <a:pt x="2484" y="3320"/>
                  </a:cubicBezTo>
                  <a:cubicBezTo>
                    <a:pt x="2236" y="3684"/>
                    <a:pt x="1229" y="3837"/>
                    <a:pt x="28" y="3860"/>
                  </a:cubicBezTo>
                  <a:lnTo>
                    <a:pt x="28" y="3986"/>
                  </a:lnTo>
                  <a:lnTo>
                    <a:pt x="1" y="20158"/>
                  </a:lnTo>
                  <a:lnTo>
                    <a:pt x="1" y="20172"/>
                  </a:lnTo>
                  <a:cubicBezTo>
                    <a:pt x="707" y="20167"/>
                    <a:pt x="1409" y="20145"/>
                    <a:pt x="2097" y="20118"/>
                  </a:cubicBezTo>
                  <a:cubicBezTo>
                    <a:pt x="3595" y="20050"/>
                    <a:pt x="5012" y="19929"/>
                    <a:pt x="6173" y="19763"/>
                  </a:cubicBezTo>
                  <a:cubicBezTo>
                    <a:pt x="7806" y="19529"/>
                    <a:pt x="8921" y="19205"/>
                    <a:pt x="9043" y="18831"/>
                  </a:cubicBezTo>
                  <a:cubicBezTo>
                    <a:pt x="9515" y="17329"/>
                    <a:pt x="8989" y="8997"/>
                    <a:pt x="7680" y="994"/>
                  </a:cubicBezTo>
                  <a:cubicBezTo>
                    <a:pt x="7342" y="1063"/>
                    <a:pt x="7008" y="1091"/>
                    <a:pt x="6686" y="1091"/>
                  </a:cubicBezTo>
                  <a:cubicBezTo>
                    <a:pt x="6201" y="1091"/>
                    <a:pt x="5743" y="1027"/>
                    <a:pt x="5340" y="940"/>
                  </a:cubicBezTo>
                  <a:cubicBezTo>
                    <a:pt x="4859" y="832"/>
                    <a:pt x="4387" y="688"/>
                    <a:pt x="3928" y="499"/>
                  </a:cubicBezTo>
                  <a:cubicBezTo>
                    <a:pt x="3896" y="486"/>
                    <a:pt x="3856" y="472"/>
                    <a:pt x="3815" y="454"/>
                  </a:cubicBezTo>
                  <a:cubicBezTo>
                    <a:pt x="3590" y="360"/>
                    <a:pt x="3244" y="203"/>
                    <a:pt x="28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270;p87">
              <a:extLst>
                <a:ext uri="{FF2B5EF4-FFF2-40B4-BE49-F238E27FC236}">
                  <a16:creationId xmlns:a16="http://schemas.microsoft.com/office/drawing/2014/main" id="{A6FBC6AB-C2BC-4B0A-B4EE-904B53DEEFC3}"/>
                </a:ext>
              </a:extLst>
            </p:cNvPr>
            <p:cNvSpPr/>
            <p:nvPr/>
          </p:nvSpPr>
          <p:spPr>
            <a:xfrm>
              <a:off x="4426925" y="4709400"/>
              <a:ext cx="244850" cy="491425"/>
            </a:xfrm>
            <a:custGeom>
              <a:avLst/>
              <a:gdLst/>
              <a:ahLst/>
              <a:cxnLst/>
              <a:rect l="l" t="t" r="r" b="b"/>
              <a:pathLst>
                <a:path w="9794" h="19657" extrusionOk="0">
                  <a:moveTo>
                    <a:pt x="4346" y="0"/>
                  </a:moveTo>
                  <a:cubicBezTo>
                    <a:pt x="4197" y="54"/>
                    <a:pt x="4044" y="99"/>
                    <a:pt x="3887" y="126"/>
                  </a:cubicBezTo>
                  <a:cubicBezTo>
                    <a:pt x="3445" y="209"/>
                    <a:pt x="2997" y="252"/>
                    <a:pt x="2548" y="252"/>
                  </a:cubicBezTo>
                  <a:cubicBezTo>
                    <a:pt x="2435" y="252"/>
                    <a:pt x="2322" y="249"/>
                    <a:pt x="2209" y="243"/>
                  </a:cubicBezTo>
                  <a:cubicBezTo>
                    <a:pt x="1957" y="230"/>
                    <a:pt x="1705" y="207"/>
                    <a:pt x="1458" y="171"/>
                  </a:cubicBezTo>
                  <a:cubicBezTo>
                    <a:pt x="315" y="8107"/>
                    <a:pt x="0" y="16713"/>
                    <a:pt x="652" y="18094"/>
                  </a:cubicBezTo>
                  <a:cubicBezTo>
                    <a:pt x="931" y="18692"/>
                    <a:pt x="2222" y="19102"/>
                    <a:pt x="3995" y="19349"/>
                  </a:cubicBezTo>
                  <a:cubicBezTo>
                    <a:pt x="5178" y="19515"/>
                    <a:pt x="6582" y="19610"/>
                    <a:pt x="8044" y="19641"/>
                  </a:cubicBezTo>
                  <a:cubicBezTo>
                    <a:pt x="8469" y="19652"/>
                    <a:pt x="8899" y="19657"/>
                    <a:pt x="9330" y="19657"/>
                  </a:cubicBezTo>
                  <a:cubicBezTo>
                    <a:pt x="9474" y="19657"/>
                    <a:pt x="9618" y="19656"/>
                    <a:pt x="9762" y="19655"/>
                  </a:cubicBezTo>
                  <a:lnTo>
                    <a:pt x="9762" y="19637"/>
                  </a:lnTo>
                  <a:lnTo>
                    <a:pt x="9794" y="3469"/>
                  </a:lnTo>
                  <a:lnTo>
                    <a:pt x="9794" y="3338"/>
                  </a:lnTo>
                  <a:cubicBezTo>
                    <a:pt x="9685" y="3340"/>
                    <a:pt x="9574" y="3341"/>
                    <a:pt x="9463" y="3341"/>
                  </a:cubicBezTo>
                  <a:cubicBezTo>
                    <a:pt x="7574" y="3341"/>
                    <a:pt x="5362" y="3063"/>
                    <a:pt x="4890" y="2812"/>
                  </a:cubicBezTo>
                  <a:cubicBezTo>
                    <a:pt x="4638" y="2682"/>
                    <a:pt x="4454" y="1530"/>
                    <a:pt x="43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271;p87">
              <a:extLst>
                <a:ext uri="{FF2B5EF4-FFF2-40B4-BE49-F238E27FC236}">
                  <a16:creationId xmlns:a16="http://schemas.microsoft.com/office/drawing/2014/main" id="{75D44496-F39B-46F6-8B77-C0AE3059C3A4}"/>
                </a:ext>
              </a:extLst>
            </p:cNvPr>
            <p:cNvSpPr/>
            <p:nvPr/>
          </p:nvSpPr>
          <p:spPr>
            <a:xfrm>
              <a:off x="4667300" y="4582675"/>
              <a:ext cx="123025" cy="125175"/>
            </a:xfrm>
            <a:custGeom>
              <a:avLst/>
              <a:gdLst/>
              <a:ahLst/>
              <a:cxnLst/>
              <a:rect l="l" t="t" r="r" b="b"/>
              <a:pathLst>
                <a:path w="4921" h="5007" extrusionOk="0">
                  <a:moveTo>
                    <a:pt x="3209" y="0"/>
                  </a:moveTo>
                  <a:cubicBezTo>
                    <a:pt x="3049" y="0"/>
                    <a:pt x="2945" y="49"/>
                    <a:pt x="2945" y="49"/>
                  </a:cubicBezTo>
                  <a:lnTo>
                    <a:pt x="2900" y="49"/>
                  </a:lnTo>
                  <a:cubicBezTo>
                    <a:pt x="2909" y="373"/>
                    <a:pt x="2918" y="706"/>
                    <a:pt x="2932" y="1043"/>
                  </a:cubicBezTo>
                  <a:lnTo>
                    <a:pt x="2900" y="1147"/>
                  </a:lnTo>
                  <a:cubicBezTo>
                    <a:pt x="2165" y="916"/>
                    <a:pt x="1217" y="286"/>
                    <a:pt x="763" y="286"/>
                  </a:cubicBezTo>
                  <a:cubicBezTo>
                    <a:pt x="633" y="286"/>
                    <a:pt x="544" y="337"/>
                    <a:pt x="511" y="463"/>
                  </a:cubicBezTo>
                  <a:cubicBezTo>
                    <a:pt x="457" y="670"/>
                    <a:pt x="624" y="899"/>
                    <a:pt x="880" y="1120"/>
                  </a:cubicBezTo>
                  <a:lnTo>
                    <a:pt x="871" y="1133"/>
                  </a:lnTo>
                  <a:cubicBezTo>
                    <a:pt x="871" y="1133"/>
                    <a:pt x="789" y="1113"/>
                    <a:pt x="683" y="1113"/>
                  </a:cubicBezTo>
                  <a:cubicBezTo>
                    <a:pt x="530" y="1113"/>
                    <a:pt x="328" y="1155"/>
                    <a:pt x="250" y="1363"/>
                  </a:cubicBezTo>
                  <a:cubicBezTo>
                    <a:pt x="161" y="1615"/>
                    <a:pt x="390" y="1884"/>
                    <a:pt x="727" y="2123"/>
                  </a:cubicBezTo>
                  <a:cubicBezTo>
                    <a:pt x="639" y="2085"/>
                    <a:pt x="471" y="2021"/>
                    <a:pt x="320" y="2021"/>
                  </a:cubicBezTo>
                  <a:cubicBezTo>
                    <a:pt x="150" y="2021"/>
                    <a:pt x="0" y="2102"/>
                    <a:pt x="8" y="2393"/>
                  </a:cubicBezTo>
                  <a:cubicBezTo>
                    <a:pt x="21" y="2937"/>
                    <a:pt x="1753" y="3931"/>
                    <a:pt x="2990" y="4548"/>
                  </a:cubicBezTo>
                  <a:cubicBezTo>
                    <a:pt x="3391" y="4750"/>
                    <a:pt x="3741" y="4912"/>
                    <a:pt x="3966" y="5006"/>
                  </a:cubicBezTo>
                  <a:lnTo>
                    <a:pt x="3993" y="4934"/>
                  </a:lnTo>
                  <a:cubicBezTo>
                    <a:pt x="4920" y="3472"/>
                    <a:pt x="4758" y="2046"/>
                    <a:pt x="4731" y="1862"/>
                  </a:cubicBezTo>
                  <a:lnTo>
                    <a:pt x="4731" y="1862"/>
                  </a:lnTo>
                  <a:cubicBezTo>
                    <a:pt x="4637" y="1871"/>
                    <a:pt x="4578" y="1871"/>
                    <a:pt x="4578" y="1871"/>
                  </a:cubicBezTo>
                  <a:cubicBezTo>
                    <a:pt x="4578" y="1871"/>
                    <a:pt x="4421" y="931"/>
                    <a:pt x="3935" y="373"/>
                  </a:cubicBezTo>
                  <a:cubicBezTo>
                    <a:pt x="3668" y="70"/>
                    <a:pt x="3399" y="0"/>
                    <a:pt x="3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3272;p87">
              <a:extLst>
                <a:ext uri="{FF2B5EF4-FFF2-40B4-BE49-F238E27FC236}">
                  <a16:creationId xmlns:a16="http://schemas.microsoft.com/office/drawing/2014/main" id="{C4058978-097F-4B98-990F-C9873B4C9040}"/>
                </a:ext>
              </a:extLst>
            </p:cNvPr>
            <p:cNvSpPr/>
            <p:nvPr/>
          </p:nvSpPr>
          <p:spPr>
            <a:xfrm>
              <a:off x="4504300" y="4594350"/>
              <a:ext cx="31275" cy="118225"/>
            </a:xfrm>
            <a:custGeom>
              <a:avLst/>
              <a:gdLst/>
              <a:ahLst/>
              <a:cxnLst/>
              <a:rect l="l" t="t" r="r" b="b"/>
              <a:pathLst>
                <a:path w="1251" h="4729" extrusionOk="0">
                  <a:moveTo>
                    <a:pt x="1161" y="0"/>
                  </a:moveTo>
                  <a:lnTo>
                    <a:pt x="1161" y="0"/>
                  </a:lnTo>
                  <a:cubicBezTo>
                    <a:pt x="639" y="491"/>
                    <a:pt x="459" y="734"/>
                    <a:pt x="459" y="734"/>
                  </a:cubicBezTo>
                  <a:cubicBezTo>
                    <a:pt x="459" y="734"/>
                    <a:pt x="0" y="3073"/>
                    <a:pt x="792" y="4728"/>
                  </a:cubicBezTo>
                  <a:cubicBezTo>
                    <a:pt x="949" y="4701"/>
                    <a:pt x="1102" y="4656"/>
                    <a:pt x="1251" y="4602"/>
                  </a:cubicBezTo>
                  <a:cubicBezTo>
                    <a:pt x="1156" y="3217"/>
                    <a:pt x="1125" y="1525"/>
                    <a:pt x="116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273;p87">
              <a:extLst>
                <a:ext uri="{FF2B5EF4-FFF2-40B4-BE49-F238E27FC236}">
                  <a16:creationId xmlns:a16="http://schemas.microsoft.com/office/drawing/2014/main" id="{0AB5779C-135A-4050-BF97-260A316FFD40}"/>
                </a:ext>
              </a:extLst>
            </p:cNvPr>
            <p:cNvSpPr/>
            <p:nvPr/>
          </p:nvSpPr>
          <p:spPr>
            <a:xfrm>
              <a:off x="4441625" y="3998050"/>
              <a:ext cx="440825" cy="353050"/>
            </a:xfrm>
            <a:custGeom>
              <a:avLst/>
              <a:gdLst/>
              <a:ahLst/>
              <a:cxnLst/>
              <a:rect l="l" t="t" r="r" b="b"/>
              <a:pathLst>
                <a:path w="17633" h="14122" extrusionOk="0">
                  <a:moveTo>
                    <a:pt x="13992" y="1"/>
                  </a:moveTo>
                  <a:cubicBezTo>
                    <a:pt x="13992" y="1"/>
                    <a:pt x="12921" y="1944"/>
                    <a:pt x="8972" y="2268"/>
                  </a:cubicBezTo>
                  <a:cubicBezTo>
                    <a:pt x="8698" y="2291"/>
                    <a:pt x="8436" y="2301"/>
                    <a:pt x="8184" y="2301"/>
                  </a:cubicBezTo>
                  <a:cubicBezTo>
                    <a:pt x="4810" y="2301"/>
                    <a:pt x="3407" y="392"/>
                    <a:pt x="3407" y="392"/>
                  </a:cubicBezTo>
                  <a:lnTo>
                    <a:pt x="3407" y="392"/>
                  </a:lnTo>
                  <a:cubicBezTo>
                    <a:pt x="3407" y="392"/>
                    <a:pt x="3663" y="4311"/>
                    <a:pt x="2629" y="6933"/>
                  </a:cubicBezTo>
                  <a:lnTo>
                    <a:pt x="2606" y="6992"/>
                  </a:lnTo>
                  <a:cubicBezTo>
                    <a:pt x="2408" y="6911"/>
                    <a:pt x="2201" y="6870"/>
                    <a:pt x="1990" y="6866"/>
                  </a:cubicBezTo>
                  <a:cubicBezTo>
                    <a:pt x="1984" y="6866"/>
                    <a:pt x="1979" y="6866"/>
                    <a:pt x="1973" y="6866"/>
                  </a:cubicBezTo>
                  <a:cubicBezTo>
                    <a:pt x="1594" y="6866"/>
                    <a:pt x="1143" y="7017"/>
                    <a:pt x="753" y="7545"/>
                  </a:cubicBezTo>
                  <a:cubicBezTo>
                    <a:pt x="0" y="8580"/>
                    <a:pt x="859" y="10384"/>
                    <a:pt x="2272" y="10384"/>
                  </a:cubicBezTo>
                  <a:cubicBezTo>
                    <a:pt x="2498" y="10384"/>
                    <a:pt x="2738" y="10338"/>
                    <a:pt x="2988" y="10235"/>
                  </a:cubicBezTo>
                  <a:cubicBezTo>
                    <a:pt x="2988" y="10235"/>
                    <a:pt x="3258" y="11792"/>
                    <a:pt x="5103" y="12943"/>
                  </a:cubicBezTo>
                  <a:cubicBezTo>
                    <a:pt x="5170" y="12984"/>
                    <a:pt x="5584" y="13159"/>
                    <a:pt x="5665" y="13204"/>
                  </a:cubicBezTo>
                  <a:cubicBezTo>
                    <a:pt x="5746" y="13254"/>
                    <a:pt x="5832" y="13299"/>
                    <a:pt x="5917" y="13344"/>
                  </a:cubicBezTo>
                  <a:cubicBezTo>
                    <a:pt x="5962" y="13366"/>
                    <a:pt x="6012" y="13389"/>
                    <a:pt x="6061" y="13416"/>
                  </a:cubicBezTo>
                  <a:cubicBezTo>
                    <a:pt x="6884" y="13811"/>
                    <a:pt x="7910" y="14095"/>
                    <a:pt x="9170" y="14122"/>
                  </a:cubicBezTo>
                  <a:lnTo>
                    <a:pt x="9556" y="14122"/>
                  </a:lnTo>
                  <a:cubicBezTo>
                    <a:pt x="10596" y="14041"/>
                    <a:pt x="11428" y="13757"/>
                    <a:pt x="12094" y="13375"/>
                  </a:cubicBezTo>
                  <a:cubicBezTo>
                    <a:pt x="12175" y="13326"/>
                    <a:pt x="12260" y="13276"/>
                    <a:pt x="12337" y="13227"/>
                  </a:cubicBezTo>
                  <a:cubicBezTo>
                    <a:pt x="14217" y="11994"/>
                    <a:pt x="14644" y="9979"/>
                    <a:pt x="14644" y="9979"/>
                  </a:cubicBezTo>
                  <a:cubicBezTo>
                    <a:pt x="14893" y="10081"/>
                    <a:pt x="15133" y="10126"/>
                    <a:pt x="15358" y="10126"/>
                  </a:cubicBezTo>
                  <a:cubicBezTo>
                    <a:pt x="16772" y="10126"/>
                    <a:pt x="17632" y="8321"/>
                    <a:pt x="16876" y="7288"/>
                  </a:cubicBezTo>
                  <a:cubicBezTo>
                    <a:pt x="16489" y="6757"/>
                    <a:pt x="16039" y="6610"/>
                    <a:pt x="15655" y="6610"/>
                  </a:cubicBezTo>
                  <a:cubicBezTo>
                    <a:pt x="15574" y="6610"/>
                    <a:pt x="15496" y="6616"/>
                    <a:pt x="15423" y="6627"/>
                  </a:cubicBezTo>
                  <a:cubicBezTo>
                    <a:pt x="15229" y="6654"/>
                    <a:pt x="15045" y="6713"/>
                    <a:pt x="14869" y="6803"/>
                  </a:cubicBezTo>
                  <a:lnTo>
                    <a:pt x="14838" y="6771"/>
                  </a:lnTo>
                  <a:cubicBezTo>
                    <a:pt x="14024" y="5251"/>
                    <a:pt x="13992" y="1"/>
                    <a:pt x="1399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274;p87">
              <a:extLst>
                <a:ext uri="{FF2B5EF4-FFF2-40B4-BE49-F238E27FC236}">
                  <a16:creationId xmlns:a16="http://schemas.microsoft.com/office/drawing/2014/main" id="{C1887A59-3F90-4286-8003-FFCD20CD9BE3}"/>
                </a:ext>
              </a:extLst>
            </p:cNvPr>
            <p:cNvSpPr/>
            <p:nvPr/>
          </p:nvSpPr>
          <p:spPr>
            <a:xfrm>
              <a:off x="4791863" y="3998050"/>
              <a:ext cx="58175" cy="181450"/>
            </a:xfrm>
            <a:custGeom>
              <a:avLst/>
              <a:gdLst/>
              <a:ahLst/>
              <a:cxnLst/>
              <a:rect l="l" t="t" r="r" b="b"/>
              <a:pathLst>
                <a:path w="2327" h="7258" extrusionOk="0">
                  <a:moveTo>
                    <a:pt x="399" y="0"/>
                  </a:moveTo>
                  <a:cubicBezTo>
                    <a:pt x="291" y="0"/>
                    <a:pt x="225" y="6"/>
                    <a:pt x="225" y="6"/>
                  </a:cubicBezTo>
                  <a:lnTo>
                    <a:pt x="1" y="456"/>
                  </a:lnTo>
                  <a:cubicBezTo>
                    <a:pt x="1" y="456"/>
                    <a:pt x="32" y="5706"/>
                    <a:pt x="842" y="7226"/>
                  </a:cubicBezTo>
                  <a:lnTo>
                    <a:pt x="873" y="7258"/>
                  </a:lnTo>
                  <a:cubicBezTo>
                    <a:pt x="1049" y="7168"/>
                    <a:pt x="1238" y="7109"/>
                    <a:pt x="1431" y="7082"/>
                  </a:cubicBezTo>
                  <a:cubicBezTo>
                    <a:pt x="1485" y="6790"/>
                    <a:pt x="2326" y="2579"/>
                    <a:pt x="2200" y="1234"/>
                  </a:cubicBezTo>
                  <a:cubicBezTo>
                    <a:pt x="2098" y="107"/>
                    <a:pt x="863" y="0"/>
                    <a:pt x="3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3275;p87">
              <a:extLst>
                <a:ext uri="{FF2B5EF4-FFF2-40B4-BE49-F238E27FC236}">
                  <a16:creationId xmlns:a16="http://schemas.microsoft.com/office/drawing/2014/main" id="{D29371CE-F39C-4E7E-B676-715F972805A1}"/>
                </a:ext>
              </a:extLst>
            </p:cNvPr>
            <p:cNvSpPr/>
            <p:nvPr/>
          </p:nvSpPr>
          <p:spPr>
            <a:xfrm>
              <a:off x="4459525" y="3898050"/>
              <a:ext cx="337650" cy="274700"/>
            </a:xfrm>
            <a:custGeom>
              <a:avLst/>
              <a:gdLst/>
              <a:ahLst/>
              <a:cxnLst/>
              <a:rect l="l" t="t" r="r" b="b"/>
              <a:pathLst>
                <a:path w="13506" h="10988" extrusionOk="0">
                  <a:moveTo>
                    <a:pt x="8092" y="1"/>
                  </a:moveTo>
                  <a:cubicBezTo>
                    <a:pt x="7748" y="1"/>
                    <a:pt x="7384" y="27"/>
                    <a:pt x="7000" y="82"/>
                  </a:cubicBezTo>
                  <a:cubicBezTo>
                    <a:pt x="2111" y="793"/>
                    <a:pt x="2272" y="3740"/>
                    <a:pt x="2272" y="3740"/>
                  </a:cubicBezTo>
                  <a:cubicBezTo>
                    <a:pt x="2272" y="3740"/>
                    <a:pt x="2270" y="3740"/>
                    <a:pt x="2266" y="3740"/>
                  </a:cubicBezTo>
                  <a:cubicBezTo>
                    <a:pt x="2156" y="3740"/>
                    <a:pt x="675" y="3769"/>
                    <a:pt x="329" y="5328"/>
                  </a:cubicBezTo>
                  <a:cubicBezTo>
                    <a:pt x="1" y="6826"/>
                    <a:pt x="1112" y="10339"/>
                    <a:pt x="1278" y="10866"/>
                  </a:cubicBezTo>
                  <a:cubicBezTo>
                    <a:pt x="1490" y="10866"/>
                    <a:pt x="1697" y="10911"/>
                    <a:pt x="1895" y="10987"/>
                  </a:cubicBezTo>
                  <a:lnTo>
                    <a:pt x="1917" y="10933"/>
                  </a:lnTo>
                  <a:cubicBezTo>
                    <a:pt x="2952" y="8311"/>
                    <a:pt x="2695" y="4392"/>
                    <a:pt x="2695" y="4392"/>
                  </a:cubicBezTo>
                  <a:lnTo>
                    <a:pt x="2695" y="4392"/>
                  </a:lnTo>
                  <a:cubicBezTo>
                    <a:pt x="2696" y="4392"/>
                    <a:pt x="4097" y="6301"/>
                    <a:pt x="7480" y="6301"/>
                  </a:cubicBezTo>
                  <a:cubicBezTo>
                    <a:pt x="7729" y="6301"/>
                    <a:pt x="7989" y="6290"/>
                    <a:pt x="8260" y="6268"/>
                  </a:cubicBezTo>
                  <a:cubicBezTo>
                    <a:pt x="12214" y="5944"/>
                    <a:pt x="13281" y="4001"/>
                    <a:pt x="13281" y="4001"/>
                  </a:cubicBezTo>
                  <a:lnTo>
                    <a:pt x="13505" y="3546"/>
                  </a:lnTo>
                  <a:cubicBezTo>
                    <a:pt x="13505" y="3546"/>
                    <a:pt x="12134" y="1"/>
                    <a:pt x="80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276;p87">
              <a:extLst>
                <a:ext uri="{FF2B5EF4-FFF2-40B4-BE49-F238E27FC236}">
                  <a16:creationId xmlns:a16="http://schemas.microsoft.com/office/drawing/2014/main" id="{285BA683-8BA5-416E-B51E-BE89638FD4C3}"/>
                </a:ext>
              </a:extLst>
            </p:cNvPr>
            <p:cNvSpPr/>
            <p:nvPr/>
          </p:nvSpPr>
          <p:spPr>
            <a:xfrm>
              <a:off x="4708425" y="4096725"/>
              <a:ext cx="64950" cy="26300"/>
            </a:xfrm>
            <a:custGeom>
              <a:avLst/>
              <a:gdLst/>
              <a:ahLst/>
              <a:cxnLst/>
              <a:rect l="l" t="t" r="r" b="b"/>
              <a:pathLst>
                <a:path w="2598" h="1052" extrusionOk="0">
                  <a:moveTo>
                    <a:pt x="578" y="0"/>
                  </a:moveTo>
                  <a:cubicBezTo>
                    <a:pt x="301" y="0"/>
                    <a:pt x="93" y="85"/>
                    <a:pt x="45" y="300"/>
                  </a:cubicBezTo>
                  <a:cubicBezTo>
                    <a:pt x="0" y="494"/>
                    <a:pt x="567" y="638"/>
                    <a:pt x="1165" y="795"/>
                  </a:cubicBezTo>
                  <a:cubicBezTo>
                    <a:pt x="1629" y="923"/>
                    <a:pt x="2116" y="1051"/>
                    <a:pt x="2368" y="1051"/>
                  </a:cubicBezTo>
                  <a:cubicBezTo>
                    <a:pt x="2470" y="1051"/>
                    <a:pt x="2534" y="1030"/>
                    <a:pt x="2542" y="980"/>
                  </a:cubicBezTo>
                  <a:cubicBezTo>
                    <a:pt x="2598" y="631"/>
                    <a:pt x="1332" y="0"/>
                    <a:pt x="57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277;p87">
              <a:extLst>
                <a:ext uri="{FF2B5EF4-FFF2-40B4-BE49-F238E27FC236}">
                  <a16:creationId xmlns:a16="http://schemas.microsoft.com/office/drawing/2014/main" id="{D476E7CF-70DA-4D2B-88AA-482F40C46582}"/>
                </a:ext>
              </a:extLst>
            </p:cNvPr>
            <p:cNvSpPr/>
            <p:nvPr/>
          </p:nvSpPr>
          <p:spPr>
            <a:xfrm>
              <a:off x="4554600" y="4098625"/>
              <a:ext cx="65000" cy="26300"/>
            </a:xfrm>
            <a:custGeom>
              <a:avLst/>
              <a:gdLst/>
              <a:ahLst/>
              <a:cxnLst/>
              <a:rect l="l" t="t" r="r" b="b"/>
              <a:pathLst>
                <a:path w="2600" h="1052" extrusionOk="0">
                  <a:moveTo>
                    <a:pt x="2019" y="1"/>
                  </a:moveTo>
                  <a:cubicBezTo>
                    <a:pt x="1264" y="1"/>
                    <a:pt x="0" y="631"/>
                    <a:pt x="53" y="980"/>
                  </a:cubicBezTo>
                  <a:cubicBezTo>
                    <a:pt x="62" y="1030"/>
                    <a:pt x="125" y="1051"/>
                    <a:pt x="225" y="1051"/>
                  </a:cubicBezTo>
                  <a:cubicBezTo>
                    <a:pt x="477" y="1051"/>
                    <a:pt x="965" y="921"/>
                    <a:pt x="1434" y="796"/>
                  </a:cubicBezTo>
                  <a:cubicBezTo>
                    <a:pt x="2032" y="634"/>
                    <a:pt x="2599" y="494"/>
                    <a:pt x="2554" y="301"/>
                  </a:cubicBezTo>
                  <a:cubicBezTo>
                    <a:pt x="2505" y="86"/>
                    <a:pt x="2296" y="1"/>
                    <a:pt x="20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78;p87">
              <a:extLst>
                <a:ext uri="{FF2B5EF4-FFF2-40B4-BE49-F238E27FC236}">
                  <a16:creationId xmlns:a16="http://schemas.microsoft.com/office/drawing/2014/main" id="{53CB5378-045B-44D7-8C1F-43F316CEA514}"/>
                </a:ext>
              </a:extLst>
            </p:cNvPr>
            <p:cNvSpPr/>
            <p:nvPr/>
          </p:nvSpPr>
          <p:spPr>
            <a:xfrm>
              <a:off x="4578625" y="4162250"/>
              <a:ext cx="17350" cy="35225"/>
            </a:xfrm>
            <a:custGeom>
              <a:avLst/>
              <a:gdLst/>
              <a:ahLst/>
              <a:cxnLst/>
              <a:rect l="l" t="t" r="r" b="b"/>
              <a:pathLst>
                <a:path w="694" h="1409" extrusionOk="0">
                  <a:moveTo>
                    <a:pt x="347" y="1"/>
                  </a:moveTo>
                  <a:cubicBezTo>
                    <a:pt x="158" y="1"/>
                    <a:pt x="1" y="316"/>
                    <a:pt x="1" y="707"/>
                  </a:cubicBezTo>
                  <a:cubicBezTo>
                    <a:pt x="1" y="1094"/>
                    <a:pt x="154" y="1409"/>
                    <a:pt x="347" y="1409"/>
                  </a:cubicBezTo>
                  <a:cubicBezTo>
                    <a:pt x="536" y="1409"/>
                    <a:pt x="693" y="1094"/>
                    <a:pt x="693" y="707"/>
                  </a:cubicBezTo>
                  <a:cubicBezTo>
                    <a:pt x="693" y="320"/>
                    <a:pt x="536" y="1"/>
                    <a:pt x="34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279;p87">
              <a:extLst>
                <a:ext uri="{FF2B5EF4-FFF2-40B4-BE49-F238E27FC236}">
                  <a16:creationId xmlns:a16="http://schemas.microsoft.com/office/drawing/2014/main" id="{50666204-6211-4AF0-AEC4-9D73FE5F7D0D}"/>
                </a:ext>
              </a:extLst>
            </p:cNvPr>
            <p:cNvSpPr/>
            <p:nvPr/>
          </p:nvSpPr>
          <p:spPr>
            <a:xfrm>
              <a:off x="4727525" y="4162250"/>
              <a:ext cx="17250" cy="35225"/>
            </a:xfrm>
            <a:custGeom>
              <a:avLst/>
              <a:gdLst/>
              <a:ahLst/>
              <a:cxnLst/>
              <a:rect l="l" t="t" r="r" b="b"/>
              <a:pathLst>
                <a:path w="690" h="1409" extrusionOk="0">
                  <a:moveTo>
                    <a:pt x="343" y="1"/>
                  </a:moveTo>
                  <a:cubicBezTo>
                    <a:pt x="154" y="1"/>
                    <a:pt x="1" y="316"/>
                    <a:pt x="1" y="707"/>
                  </a:cubicBezTo>
                  <a:cubicBezTo>
                    <a:pt x="1" y="1094"/>
                    <a:pt x="154" y="1409"/>
                    <a:pt x="343" y="1409"/>
                  </a:cubicBezTo>
                  <a:cubicBezTo>
                    <a:pt x="536" y="1409"/>
                    <a:pt x="689" y="1094"/>
                    <a:pt x="689" y="707"/>
                  </a:cubicBezTo>
                  <a:cubicBezTo>
                    <a:pt x="689" y="320"/>
                    <a:pt x="532" y="1"/>
                    <a:pt x="34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280;p87">
              <a:extLst>
                <a:ext uri="{FF2B5EF4-FFF2-40B4-BE49-F238E27FC236}">
                  <a16:creationId xmlns:a16="http://schemas.microsoft.com/office/drawing/2014/main" id="{F61E3B93-5B3F-4F78-AE2B-E42EE210E56F}"/>
                </a:ext>
              </a:extLst>
            </p:cNvPr>
            <p:cNvSpPr/>
            <p:nvPr/>
          </p:nvSpPr>
          <p:spPr>
            <a:xfrm>
              <a:off x="4490850" y="4169300"/>
              <a:ext cx="61375" cy="25375"/>
            </a:xfrm>
            <a:custGeom>
              <a:avLst/>
              <a:gdLst/>
              <a:ahLst/>
              <a:cxnLst/>
              <a:rect l="l" t="t" r="r" b="b"/>
              <a:pathLst>
                <a:path w="2455" h="1015" extrusionOk="0">
                  <a:moveTo>
                    <a:pt x="23" y="0"/>
                  </a:moveTo>
                  <a:cubicBezTo>
                    <a:pt x="9" y="0"/>
                    <a:pt x="1" y="21"/>
                    <a:pt x="16" y="29"/>
                  </a:cubicBezTo>
                  <a:cubicBezTo>
                    <a:pt x="214" y="115"/>
                    <a:pt x="417" y="200"/>
                    <a:pt x="619" y="286"/>
                  </a:cubicBezTo>
                  <a:lnTo>
                    <a:pt x="1217" y="533"/>
                  </a:lnTo>
                  <a:lnTo>
                    <a:pt x="1825" y="776"/>
                  </a:lnTo>
                  <a:cubicBezTo>
                    <a:pt x="2027" y="857"/>
                    <a:pt x="2230" y="933"/>
                    <a:pt x="2432" y="1014"/>
                  </a:cubicBezTo>
                  <a:cubicBezTo>
                    <a:pt x="2441" y="1014"/>
                    <a:pt x="2450" y="1010"/>
                    <a:pt x="2455" y="1005"/>
                  </a:cubicBezTo>
                  <a:cubicBezTo>
                    <a:pt x="2455" y="996"/>
                    <a:pt x="2455" y="987"/>
                    <a:pt x="2446" y="983"/>
                  </a:cubicBezTo>
                  <a:cubicBezTo>
                    <a:pt x="2248" y="897"/>
                    <a:pt x="2045" y="812"/>
                    <a:pt x="1843" y="731"/>
                  </a:cubicBezTo>
                  <a:lnTo>
                    <a:pt x="1240" y="479"/>
                  </a:lnTo>
                  <a:lnTo>
                    <a:pt x="637" y="236"/>
                  </a:lnTo>
                  <a:cubicBezTo>
                    <a:pt x="435" y="155"/>
                    <a:pt x="232" y="79"/>
                    <a:pt x="30" y="2"/>
                  </a:cubicBezTo>
                  <a:cubicBezTo>
                    <a:pt x="27" y="1"/>
                    <a:pt x="25" y="0"/>
                    <a:pt x="2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281;p87">
              <a:extLst>
                <a:ext uri="{FF2B5EF4-FFF2-40B4-BE49-F238E27FC236}">
                  <a16:creationId xmlns:a16="http://schemas.microsoft.com/office/drawing/2014/main" id="{3004B6E4-9CCC-4297-8C27-13895F15C2A4}"/>
                </a:ext>
              </a:extLst>
            </p:cNvPr>
            <p:cNvSpPr/>
            <p:nvPr/>
          </p:nvSpPr>
          <p:spPr>
            <a:xfrm>
              <a:off x="4777350" y="4163125"/>
              <a:ext cx="45900" cy="32600"/>
            </a:xfrm>
            <a:custGeom>
              <a:avLst/>
              <a:gdLst/>
              <a:ahLst/>
              <a:cxnLst/>
              <a:rect l="l" t="t" r="r" b="b"/>
              <a:pathLst>
                <a:path w="1836" h="1304" extrusionOk="0">
                  <a:moveTo>
                    <a:pt x="1813" y="1"/>
                  </a:moveTo>
                  <a:cubicBezTo>
                    <a:pt x="1812" y="1"/>
                    <a:pt x="1811" y="1"/>
                    <a:pt x="1809" y="2"/>
                  </a:cubicBezTo>
                  <a:cubicBezTo>
                    <a:pt x="1656" y="105"/>
                    <a:pt x="1503" y="209"/>
                    <a:pt x="1355" y="312"/>
                  </a:cubicBezTo>
                  <a:lnTo>
                    <a:pt x="905" y="627"/>
                  </a:lnTo>
                  <a:lnTo>
                    <a:pt x="455" y="951"/>
                  </a:lnTo>
                  <a:cubicBezTo>
                    <a:pt x="302" y="1059"/>
                    <a:pt x="154" y="1167"/>
                    <a:pt x="10" y="1275"/>
                  </a:cubicBezTo>
                  <a:cubicBezTo>
                    <a:pt x="1" y="1279"/>
                    <a:pt x="1" y="1288"/>
                    <a:pt x="5" y="1297"/>
                  </a:cubicBezTo>
                  <a:cubicBezTo>
                    <a:pt x="8" y="1300"/>
                    <a:pt x="14" y="1304"/>
                    <a:pt x="20" y="1304"/>
                  </a:cubicBezTo>
                  <a:cubicBezTo>
                    <a:pt x="22" y="1304"/>
                    <a:pt x="25" y="1303"/>
                    <a:pt x="28" y="1302"/>
                  </a:cubicBezTo>
                  <a:cubicBezTo>
                    <a:pt x="181" y="1198"/>
                    <a:pt x="334" y="1095"/>
                    <a:pt x="482" y="991"/>
                  </a:cubicBezTo>
                  <a:lnTo>
                    <a:pt x="932" y="676"/>
                  </a:lnTo>
                  <a:lnTo>
                    <a:pt x="1382" y="353"/>
                  </a:lnTo>
                  <a:cubicBezTo>
                    <a:pt x="1530" y="245"/>
                    <a:pt x="1679" y="141"/>
                    <a:pt x="1827" y="29"/>
                  </a:cubicBezTo>
                  <a:cubicBezTo>
                    <a:pt x="1835" y="17"/>
                    <a:pt x="1825" y="1"/>
                    <a:pt x="18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282;p87">
              <a:extLst>
                <a:ext uri="{FF2B5EF4-FFF2-40B4-BE49-F238E27FC236}">
                  <a16:creationId xmlns:a16="http://schemas.microsoft.com/office/drawing/2014/main" id="{A16EEE5A-446B-441D-B6B6-A2FAE1C01382}"/>
                </a:ext>
              </a:extLst>
            </p:cNvPr>
            <p:cNvSpPr/>
            <p:nvPr/>
          </p:nvSpPr>
          <p:spPr>
            <a:xfrm>
              <a:off x="4636200" y="4198250"/>
              <a:ext cx="57275" cy="4625"/>
            </a:xfrm>
            <a:custGeom>
              <a:avLst/>
              <a:gdLst/>
              <a:ahLst/>
              <a:cxnLst/>
              <a:rect l="l" t="t" r="r" b="b"/>
              <a:pathLst>
                <a:path w="2291" h="185" extrusionOk="0">
                  <a:moveTo>
                    <a:pt x="1346" y="0"/>
                  </a:moveTo>
                  <a:cubicBezTo>
                    <a:pt x="1278" y="0"/>
                    <a:pt x="1211" y="2"/>
                    <a:pt x="1144" y="5"/>
                  </a:cubicBezTo>
                  <a:cubicBezTo>
                    <a:pt x="955" y="14"/>
                    <a:pt x="761" y="32"/>
                    <a:pt x="577" y="59"/>
                  </a:cubicBezTo>
                  <a:cubicBezTo>
                    <a:pt x="388" y="81"/>
                    <a:pt x="199" y="113"/>
                    <a:pt x="14" y="153"/>
                  </a:cubicBezTo>
                  <a:cubicBezTo>
                    <a:pt x="5" y="158"/>
                    <a:pt x="1" y="167"/>
                    <a:pt x="1" y="176"/>
                  </a:cubicBezTo>
                  <a:cubicBezTo>
                    <a:pt x="5" y="180"/>
                    <a:pt x="10" y="185"/>
                    <a:pt x="19" y="185"/>
                  </a:cubicBezTo>
                  <a:cubicBezTo>
                    <a:pt x="113" y="171"/>
                    <a:pt x="208" y="158"/>
                    <a:pt x="302" y="144"/>
                  </a:cubicBezTo>
                  <a:cubicBezTo>
                    <a:pt x="397" y="131"/>
                    <a:pt x="487" y="122"/>
                    <a:pt x="581" y="108"/>
                  </a:cubicBezTo>
                  <a:cubicBezTo>
                    <a:pt x="770" y="90"/>
                    <a:pt x="959" y="72"/>
                    <a:pt x="1148" y="63"/>
                  </a:cubicBezTo>
                  <a:cubicBezTo>
                    <a:pt x="1243" y="59"/>
                    <a:pt x="1337" y="56"/>
                    <a:pt x="1432" y="56"/>
                  </a:cubicBezTo>
                  <a:cubicBezTo>
                    <a:pt x="1526" y="56"/>
                    <a:pt x="1620" y="59"/>
                    <a:pt x="1715" y="63"/>
                  </a:cubicBezTo>
                  <a:lnTo>
                    <a:pt x="1787" y="68"/>
                  </a:lnTo>
                  <a:lnTo>
                    <a:pt x="1854" y="77"/>
                  </a:lnTo>
                  <a:cubicBezTo>
                    <a:pt x="1899" y="81"/>
                    <a:pt x="1949" y="86"/>
                    <a:pt x="1994" y="95"/>
                  </a:cubicBezTo>
                  <a:cubicBezTo>
                    <a:pt x="2039" y="104"/>
                    <a:pt x="2088" y="113"/>
                    <a:pt x="2133" y="122"/>
                  </a:cubicBezTo>
                  <a:lnTo>
                    <a:pt x="2268" y="162"/>
                  </a:lnTo>
                  <a:cubicBezTo>
                    <a:pt x="2277" y="162"/>
                    <a:pt x="2282" y="158"/>
                    <a:pt x="2286" y="153"/>
                  </a:cubicBezTo>
                  <a:cubicBezTo>
                    <a:pt x="2291" y="144"/>
                    <a:pt x="2286" y="135"/>
                    <a:pt x="2277" y="131"/>
                  </a:cubicBezTo>
                  <a:cubicBezTo>
                    <a:pt x="2097" y="68"/>
                    <a:pt x="1908" y="27"/>
                    <a:pt x="1715" y="14"/>
                  </a:cubicBezTo>
                  <a:cubicBezTo>
                    <a:pt x="1593" y="5"/>
                    <a:pt x="1469" y="0"/>
                    <a:pt x="1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283;p87">
              <a:extLst>
                <a:ext uri="{FF2B5EF4-FFF2-40B4-BE49-F238E27FC236}">
                  <a16:creationId xmlns:a16="http://schemas.microsoft.com/office/drawing/2014/main" id="{E3D3B572-A847-4FDC-AFA4-87614DE4832B}"/>
                </a:ext>
              </a:extLst>
            </p:cNvPr>
            <p:cNvSpPr/>
            <p:nvPr/>
          </p:nvSpPr>
          <p:spPr>
            <a:xfrm>
              <a:off x="4645550" y="4212825"/>
              <a:ext cx="33425" cy="11825"/>
            </a:xfrm>
            <a:custGeom>
              <a:avLst/>
              <a:gdLst/>
              <a:ahLst/>
              <a:cxnLst/>
              <a:rect l="l" t="t" r="r" b="b"/>
              <a:pathLst>
                <a:path w="1337" h="473" extrusionOk="0">
                  <a:moveTo>
                    <a:pt x="1310" y="0"/>
                  </a:moveTo>
                  <a:cubicBezTo>
                    <a:pt x="1303" y="0"/>
                    <a:pt x="1295" y="4"/>
                    <a:pt x="1291" y="11"/>
                  </a:cubicBezTo>
                  <a:cubicBezTo>
                    <a:pt x="1228" y="124"/>
                    <a:pt x="1143" y="218"/>
                    <a:pt x="1044" y="294"/>
                  </a:cubicBezTo>
                  <a:cubicBezTo>
                    <a:pt x="995" y="330"/>
                    <a:pt x="941" y="353"/>
                    <a:pt x="882" y="371"/>
                  </a:cubicBezTo>
                  <a:cubicBezTo>
                    <a:pt x="837" y="385"/>
                    <a:pt x="790" y="391"/>
                    <a:pt x="744" y="391"/>
                  </a:cubicBezTo>
                  <a:cubicBezTo>
                    <a:pt x="730" y="391"/>
                    <a:pt x="716" y="390"/>
                    <a:pt x="702" y="389"/>
                  </a:cubicBezTo>
                  <a:cubicBezTo>
                    <a:pt x="576" y="375"/>
                    <a:pt x="459" y="330"/>
                    <a:pt x="351" y="267"/>
                  </a:cubicBezTo>
                  <a:cubicBezTo>
                    <a:pt x="297" y="236"/>
                    <a:pt x="243" y="200"/>
                    <a:pt x="194" y="160"/>
                  </a:cubicBezTo>
                  <a:cubicBezTo>
                    <a:pt x="144" y="119"/>
                    <a:pt x="95" y="79"/>
                    <a:pt x="50" y="34"/>
                  </a:cubicBezTo>
                  <a:cubicBezTo>
                    <a:pt x="44" y="28"/>
                    <a:pt x="38" y="26"/>
                    <a:pt x="33" y="26"/>
                  </a:cubicBezTo>
                  <a:cubicBezTo>
                    <a:pt x="15" y="26"/>
                    <a:pt x="0" y="48"/>
                    <a:pt x="14" y="65"/>
                  </a:cubicBezTo>
                  <a:cubicBezTo>
                    <a:pt x="99" y="169"/>
                    <a:pt x="198" y="258"/>
                    <a:pt x="311" y="330"/>
                  </a:cubicBezTo>
                  <a:cubicBezTo>
                    <a:pt x="369" y="366"/>
                    <a:pt x="428" y="398"/>
                    <a:pt x="491" y="425"/>
                  </a:cubicBezTo>
                  <a:cubicBezTo>
                    <a:pt x="558" y="447"/>
                    <a:pt x="626" y="465"/>
                    <a:pt x="693" y="470"/>
                  </a:cubicBezTo>
                  <a:cubicBezTo>
                    <a:pt x="711" y="472"/>
                    <a:pt x="728" y="472"/>
                    <a:pt x="746" y="472"/>
                  </a:cubicBezTo>
                  <a:cubicBezTo>
                    <a:pt x="868" y="472"/>
                    <a:pt x="991" y="432"/>
                    <a:pt x="1089" y="353"/>
                  </a:cubicBezTo>
                  <a:cubicBezTo>
                    <a:pt x="1192" y="272"/>
                    <a:pt x="1278" y="160"/>
                    <a:pt x="1332" y="34"/>
                  </a:cubicBezTo>
                  <a:cubicBezTo>
                    <a:pt x="1336" y="20"/>
                    <a:pt x="1332" y="11"/>
                    <a:pt x="1318" y="2"/>
                  </a:cubicBezTo>
                  <a:cubicBezTo>
                    <a:pt x="1316" y="1"/>
                    <a:pt x="1313" y="0"/>
                    <a:pt x="1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284;p87">
              <a:extLst>
                <a:ext uri="{FF2B5EF4-FFF2-40B4-BE49-F238E27FC236}">
                  <a16:creationId xmlns:a16="http://schemas.microsoft.com/office/drawing/2014/main" id="{E97CDCB4-0EF6-446C-817D-C4E4AAB8260F}"/>
                </a:ext>
              </a:extLst>
            </p:cNvPr>
            <p:cNvSpPr/>
            <p:nvPr/>
          </p:nvSpPr>
          <p:spPr>
            <a:xfrm>
              <a:off x="4630250" y="4241025"/>
              <a:ext cx="67725" cy="17025"/>
            </a:xfrm>
            <a:custGeom>
              <a:avLst/>
              <a:gdLst/>
              <a:ahLst/>
              <a:cxnLst/>
              <a:rect l="l" t="t" r="r" b="b"/>
              <a:pathLst>
                <a:path w="2709" h="681" extrusionOk="0">
                  <a:moveTo>
                    <a:pt x="27" y="0"/>
                  </a:moveTo>
                  <a:cubicBezTo>
                    <a:pt x="22" y="0"/>
                    <a:pt x="18" y="1"/>
                    <a:pt x="14" y="3"/>
                  </a:cubicBezTo>
                  <a:cubicBezTo>
                    <a:pt x="5" y="8"/>
                    <a:pt x="1" y="26"/>
                    <a:pt x="10" y="35"/>
                  </a:cubicBezTo>
                  <a:cubicBezTo>
                    <a:pt x="153" y="246"/>
                    <a:pt x="356" y="408"/>
                    <a:pt x="590" y="512"/>
                  </a:cubicBezTo>
                  <a:cubicBezTo>
                    <a:pt x="824" y="611"/>
                    <a:pt x="1071" y="669"/>
                    <a:pt x="1328" y="678"/>
                  </a:cubicBezTo>
                  <a:cubicBezTo>
                    <a:pt x="1362" y="680"/>
                    <a:pt x="1397" y="681"/>
                    <a:pt x="1432" y="681"/>
                  </a:cubicBezTo>
                  <a:cubicBezTo>
                    <a:pt x="1649" y="681"/>
                    <a:pt x="1865" y="645"/>
                    <a:pt x="2074" y="579"/>
                  </a:cubicBezTo>
                  <a:cubicBezTo>
                    <a:pt x="2317" y="498"/>
                    <a:pt x="2533" y="359"/>
                    <a:pt x="2704" y="165"/>
                  </a:cubicBezTo>
                  <a:cubicBezTo>
                    <a:pt x="2709" y="156"/>
                    <a:pt x="2709" y="143"/>
                    <a:pt x="2704" y="134"/>
                  </a:cubicBezTo>
                  <a:cubicBezTo>
                    <a:pt x="2700" y="129"/>
                    <a:pt x="2694" y="127"/>
                    <a:pt x="2688" y="127"/>
                  </a:cubicBezTo>
                  <a:cubicBezTo>
                    <a:pt x="2683" y="127"/>
                    <a:pt x="2677" y="129"/>
                    <a:pt x="2673" y="134"/>
                  </a:cubicBezTo>
                  <a:cubicBezTo>
                    <a:pt x="2587" y="219"/>
                    <a:pt x="2493" y="296"/>
                    <a:pt x="2385" y="354"/>
                  </a:cubicBezTo>
                  <a:cubicBezTo>
                    <a:pt x="2281" y="417"/>
                    <a:pt x="2169" y="467"/>
                    <a:pt x="2052" y="503"/>
                  </a:cubicBezTo>
                  <a:cubicBezTo>
                    <a:pt x="1860" y="563"/>
                    <a:pt x="1656" y="591"/>
                    <a:pt x="1453" y="591"/>
                  </a:cubicBezTo>
                  <a:cubicBezTo>
                    <a:pt x="1412" y="591"/>
                    <a:pt x="1372" y="590"/>
                    <a:pt x="1332" y="588"/>
                  </a:cubicBezTo>
                  <a:cubicBezTo>
                    <a:pt x="1089" y="584"/>
                    <a:pt x="851" y="530"/>
                    <a:pt x="626" y="435"/>
                  </a:cubicBezTo>
                  <a:cubicBezTo>
                    <a:pt x="513" y="390"/>
                    <a:pt x="410" y="332"/>
                    <a:pt x="311" y="260"/>
                  </a:cubicBezTo>
                  <a:cubicBezTo>
                    <a:pt x="212" y="188"/>
                    <a:pt x="126" y="102"/>
                    <a:pt x="50" y="8"/>
                  </a:cubicBezTo>
                  <a:lnTo>
                    <a:pt x="46" y="8"/>
                  </a:lnTo>
                  <a:cubicBezTo>
                    <a:pt x="40" y="2"/>
                    <a:pt x="33" y="0"/>
                    <a:pt x="2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285;p87">
              <a:extLst>
                <a:ext uri="{FF2B5EF4-FFF2-40B4-BE49-F238E27FC236}">
                  <a16:creationId xmlns:a16="http://schemas.microsoft.com/office/drawing/2014/main" id="{ED919B2B-3C1B-4B8A-9466-68A9F8DC8D33}"/>
                </a:ext>
              </a:extLst>
            </p:cNvPr>
            <p:cNvSpPr/>
            <p:nvPr/>
          </p:nvSpPr>
          <p:spPr>
            <a:xfrm>
              <a:off x="4685575" y="4635850"/>
              <a:ext cx="1600" cy="700"/>
            </a:xfrm>
            <a:custGeom>
              <a:avLst/>
              <a:gdLst/>
              <a:ahLst/>
              <a:cxnLst/>
              <a:rect l="l" t="t" r="r" b="b"/>
              <a:pathLst>
                <a:path w="64" h="28" fill="none" extrusionOk="0">
                  <a:moveTo>
                    <a:pt x="1" y="0"/>
                  </a:moveTo>
                  <a:cubicBezTo>
                    <a:pt x="41" y="14"/>
                    <a:pt x="64" y="27"/>
                    <a:pt x="64" y="27"/>
                  </a:cubicBezTo>
                </a:path>
              </a:pathLst>
            </a:custGeom>
            <a:noFill/>
            <a:ln w="14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3286;p87">
              <a:extLst>
                <a:ext uri="{FF2B5EF4-FFF2-40B4-BE49-F238E27FC236}">
                  <a16:creationId xmlns:a16="http://schemas.microsoft.com/office/drawing/2014/main" id="{A3C8DB00-6F10-49BD-A0CE-A54EC7FE6E1B}"/>
                </a:ext>
              </a:extLst>
            </p:cNvPr>
            <p:cNvSpPr/>
            <p:nvPr/>
          </p:nvSpPr>
          <p:spPr>
            <a:xfrm>
              <a:off x="4766000" y="4614325"/>
              <a:ext cx="187825" cy="110300"/>
            </a:xfrm>
            <a:custGeom>
              <a:avLst/>
              <a:gdLst/>
              <a:ahLst/>
              <a:cxnLst/>
              <a:rect l="l" t="t" r="r" b="b"/>
              <a:pathLst>
                <a:path w="7513" h="4412" extrusionOk="0">
                  <a:moveTo>
                    <a:pt x="7495" y="1"/>
                  </a:moveTo>
                  <a:cubicBezTo>
                    <a:pt x="7489" y="1"/>
                    <a:pt x="7486" y="7"/>
                    <a:pt x="7486" y="11"/>
                  </a:cubicBezTo>
                  <a:cubicBezTo>
                    <a:pt x="7450" y="425"/>
                    <a:pt x="7369" y="834"/>
                    <a:pt x="7243" y="1230"/>
                  </a:cubicBezTo>
                  <a:cubicBezTo>
                    <a:pt x="7117" y="1622"/>
                    <a:pt x="6937" y="1995"/>
                    <a:pt x="6699" y="2337"/>
                  </a:cubicBezTo>
                  <a:cubicBezTo>
                    <a:pt x="6460" y="2674"/>
                    <a:pt x="6181" y="2980"/>
                    <a:pt x="5876" y="3255"/>
                  </a:cubicBezTo>
                  <a:cubicBezTo>
                    <a:pt x="5250" y="3799"/>
                    <a:pt x="4481" y="4154"/>
                    <a:pt x="3662" y="4276"/>
                  </a:cubicBezTo>
                  <a:cubicBezTo>
                    <a:pt x="3394" y="4317"/>
                    <a:pt x="3121" y="4337"/>
                    <a:pt x="2850" y="4337"/>
                  </a:cubicBezTo>
                  <a:cubicBezTo>
                    <a:pt x="2708" y="4337"/>
                    <a:pt x="2566" y="4332"/>
                    <a:pt x="2425" y="4321"/>
                  </a:cubicBezTo>
                  <a:cubicBezTo>
                    <a:pt x="2011" y="4285"/>
                    <a:pt x="1602" y="4217"/>
                    <a:pt x="1201" y="4114"/>
                  </a:cubicBezTo>
                  <a:cubicBezTo>
                    <a:pt x="797" y="4010"/>
                    <a:pt x="405" y="3884"/>
                    <a:pt x="18" y="3727"/>
                  </a:cubicBezTo>
                  <a:cubicBezTo>
                    <a:pt x="5" y="3727"/>
                    <a:pt x="0" y="3740"/>
                    <a:pt x="9" y="3749"/>
                  </a:cubicBezTo>
                  <a:cubicBezTo>
                    <a:pt x="392" y="3911"/>
                    <a:pt x="788" y="4051"/>
                    <a:pt x="1188" y="4163"/>
                  </a:cubicBezTo>
                  <a:cubicBezTo>
                    <a:pt x="1593" y="4276"/>
                    <a:pt x="2002" y="4352"/>
                    <a:pt x="2421" y="4388"/>
                  </a:cubicBezTo>
                  <a:cubicBezTo>
                    <a:pt x="2583" y="4404"/>
                    <a:pt x="2745" y="4412"/>
                    <a:pt x="2907" y="4412"/>
                  </a:cubicBezTo>
                  <a:cubicBezTo>
                    <a:pt x="3163" y="4412"/>
                    <a:pt x="3418" y="4393"/>
                    <a:pt x="3671" y="4357"/>
                  </a:cubicBezTo>
                  <a:cubicBezTo>
                    <a:pt x="4090" y="4294"/>
                    <a:pt x="4494" y="4177"/>
                    <a:pt x="4877" y="4001"/>
                  </a:cubicBezTo>
                  <a:cubicBezTo>
                    <a:pt x="5259" y="3826"/>
                    <a:pt x="5610" y="3592"/>
                    <a:pt x="5929" y="3318"/>
                  </a:cubicBezTo>
                  <a:cubicBezTo>
                    <a:pt x="6240" y="3039"/>
                    <a:pt x="6519" y="2724"/>
                    <a:pt x="6757" y="2377"/>
                  </a:cubicBezTo>
                  <a:cubicBezTo>
                    <a:pt x="6996" y="2031"/>
                    <a:pt x="7176" y="1649"/>
                    <a:pt x="7297" y="1248"/>
                  </a:cubicBezTo>
                  <a:cubicBezTo>
                    <a:pt x="7414" y="848"/>
                    <a:pt x="7486" y="434"/>
                    <a:pt x="7513" y="16"/>
                  </a:cubicBezTo>
                  <a:cubicBezTo>
                    <a:pt x="7513" y="7"/>
                    <a:pt x="7508" y="2"/>
                    <a:pt x="7500" y="2"/>
                  </a:cubicBezTo>
                  <a:cubicBezTo>
                    <a:pt x="7498" y="1"/>
                    <a:pt x="7496" y="1"/>
                    <a:pt x="749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3287;p87">
              <a:extLst>
                <a:ext uri="{FF2B5EF4-FFF2-40B4-BE49-F238E27FC236}">
                  <a16:creationId xmlns:a16="http://schemas.microsoft.com/office/drawing/2014/main" id="{664236DE-C04B-447F-9273-E2A03064B899}"/>
                </a:ext>
              </a:extLst>
            </p:cNvPr>
            <p:cNvSpPr/>
            <p:nvPr/>
          </p:nvSpPr>
          <p:spPr>
            <a:xfrm>
              <a:off x="4672550" y="4610175"/>
              <a:ext cx="50850" cy="44850"/>
            </a:xfrm>
            <a:custGeom>
              <a:avLst/>
              <a:gdLst/>
              <a:ahLst/>
              <a:cxnLst/>
              <a:rect l="l" t="t" r="r" b="b"/>
              <a:pathLst>
                <a:path w="2034" h="1794" extrusionOk="0">
                  <a:moveTo>
                    <a:pt x="526" y="996"/>
                  </a:moveTo>
                  <a:cubicBezTo>
                    <a:pt x="527" y="996"/>
                    <a:pt x="528" y="996"/>
                    <a:pt x="529" y="996"/>
                  </a:cubicBezTo>
                  <a:lnTo>
                    <a:pt x="529" y="996"/>
                  </a:lnTo>
                  <a:lnTo>
                    <a:pt x="531" y="997"/>
                  </a:lnTo>
                  <a:lnTo>
                    <a:pt x="531" y="997"/>
                  </a:lnTo>
                  <a:lnTo>
                    <a:pt x="526" y="996"/>
                  </a:lnTo>
                  <a:close/>
                  <a:moveTo>
                    <a:pt x="472" y="0"/>
                  </a:moveTo>
                  <a:cubicBezTo>
                    <a:pt x="393" y="0"/>
                    <a:pt x="313" y="13"/>
                    <a:pt x="238" y="38"/>
                  </a:cubicBezTo>
                  <a:cubicBezTo>
                    <a:pt x="99" y="92"/>
                    <a:pt x="5" y="227"/>
                    <a:pt x="0" y="380"/>
                  </a:cubicBezTo>
                  <a:cubicBezTo>
                    <a:pt x="0" y="452"/>
                    <a:pt x="22" y="524"/>
                    <a:pt x="58" y="591"/>
                  </a:cubicBezTo>
                  <a:cubicBezTo>
                    <a:pt x="90" y="654"/>
                    <a:pt x="135" y="712"/>
                    <a:pt x="180" y="766"/>
                  </a:cubicBezTo>
                  <a:cubicBezTo>
                    <a:pt x="279" y="870"/>
                    <a:pt x="387" y="964"/>
                    <a:pt x="499" y="1045"/>
                  </a:cubicBezTo>
                  <a:cubicBezTo>
                    <a:pt x="499" y="1045"/>
                    <a:pt x="500" y="1045"/>
                    <a:pt x="502" y="1046"/>
                  </a:cubicBezTo>
                  <a:lnTo>
                    <a:pt x="502" y="1046"/>
                  </a:lnTo>
                  <a:lnTo>
                    <a:pt x="499" y="1045"/>
                  </a:lnTo>
                  <a:lnTo>
                    <a:pt x="499" y="1045"/>
                  </a:lnTo>
                  <a:cubicBezTo>
                    <a:pt x="500" y="1047"/>
                    <a:pt x="502" y="1047"/>
                    <a:pt x="504" y="1048"/>
                  </a:cubicBezTo>
                  <a:lnTo>
                    <a:pt x="504" y="1048"/>
                  </a:lnTo>
                  <a:cubicBezTo>
                    <a:pt x="503" y="1047"/>
                    <a:pt x="502" y="1046"/>
                    <a:pt x="502" y="1046"/>
                  </a:cubicBezTo>
                  <a:lnTo>
                    <a:pt x="502" y="1046"/>
                  </a:lnTo>
                  <a:lnTo>
                    <a:pt x="517" y="1050"/>
                  </a:lnTo>
                  <a:cubicBezTo>
                    <a:pt x="514" y="1050"/>
                    <a:pt x="508" y="1050"/>
                    <a:pt x="504" y="1048"/>
                  </a:cubicBezTo>
                  <a:lnTo>
                    <a:pt x="504" y="1048"/>
                  </a:lnTo>
                  <a:cubicBezTo>
                    <a:pt x="504" y="1049"/>
                    <a:pt x="504" y="1049"/>
                    <a:pt x="504" y="1050"/>
                  </a:cubicBezTo>
                  <a:cubicBezTo>
                    <a:pt x="506" y="1052"/>
                    <a:pt x="510" y="1053"/>
                    <a:pt x="514" y="1054"/>
                  </a:cubicBezTo>
                  <a:lnTo>
                    <a:pt x="514" y="1054"/>
                  </a:lnTo>
                  <a:cubicBezTo>
                    <a:pt x="625" y="1133"/>
                    <a:pt x="744" y="1208"/>
                    <a:pt x="864" y="1275"/>
                  </a:cubicBezTo>
                  <a:cubicBezTo>
                    <a:pt x="985" y="1342"/>
                    <a:pt x="1111" y="1410"/>
                    <a:pt x="1237" y="1468"/>
                  </a:cubicBezTo>
                  <a:cubicBezTo>
                    <a:pt x="1363" y="1531"/>
                    <a:pt x="1494" y="1590"/>
                    <a:pt x="1624" y="1644"/>
                  </a:cubicBezTo>
                  <a:cubicBezTo>
                    <a:pt x="1754" y="1693"/>
                    <a:pt x="1885" y="1747"/>
                    <a:pt x="2015" y="1792"/>
                  </a:cubicBezTo>
                  <a:cubicBezTo>
                    <a:pt x="2017" y="1793"/>
                    <a:pt x="2018" y="1794"/>
                    <a:pt x="2020" y="1794"/>
                  </a:cubicBezTo>
                  <a:cubicBezTo>
                    <a:pt x="2024" y="1794"/>
                    <a:pt x="2029" y="1791"/>
                    <a:pt x="2029" y="1788"/>
                  </a:cubicBezTo>
                  <a:cubicBezTo>
                    <a:pt x="2033" y="1783"/>
                    <a:pt x="2029" y="1774"/>
                    <a:pt x="2024" y="1774"/>
                  </a:cubicBezTo>
                  <a:cubicBezTo>
                    <a:pt x="1894" y="1716"/>
                    <a:pt x="1768" y="1662"/>
                    <a:pt x="1642" y="1603"/>
                  </a:cubicBezTo>
                  <a:cubicBezTo>
                    <a:pt x="1512" y="1549"/>
                    <a:pt x="1386" y="1486"/>
                    <a:pt x="1260" y="1423"/>
                  </a:cubicBezTo>
                  <a:cubicBezTo>
                    <a:pt x="1138" y="1360"/>
                    <a:pt x="1012" y="1297"/>
                    <a:pt x="891" y="1225"/>
                  </a:cubicBezTo>
                  <a:cubicBezTo>
                    <a:pt x="769" y="1158"/>
                    <a:pt x="652" y="1081"/>
                    <a:pt x="540" y="1000"/>
                  </a:cubicBezTo>
                  <a:lnTo>
                    <a:pt x="540" y="1000"/>
                  </a:lnTo>
                  <a:cubicBezTo>
                    <a:pt x="540" y="1000"/>
                    <a:pt x="540" y="1000"/>
                    <a:pt x="540" y="1000"/>
                  </a:cubicBezTo>
                  <a:lnTo>
                    <a:pt x="540" y="1000"/>
                  </a:lnTo>
                  <a:lnTo>
                    <a:pt x="531" y="998"/>
                  </a:lnTo>
                  <a:lnTo>
                    <a:pt x="531" y="998"/>
                  </a:lnTo>
                  <a:cubicBezTo>
                    <a:pt x="531" y="997"/>
                    <a:pt x="530" y="996"/>
                    <a:pt x="529" y="996"/>
                  </a:cubicBezTo>
                  <a:lnTo>
                    <a:pt x="529" y="996"/>
                  </a:lnTo>
                  <a:cubicBezTo>
                    <a:pt x="533" y="996"/>
                    <a:pt x="536" y="997"/>
                    <a:pt x="540" y="1000"/>
                  </a:cubicBezTo>
                  <a:lnTo>
                    <a:pt x="540" y="1000"/>
                  </a:lnTo>
                  <a:cubicBezTo>
                    <a:pt x="539" y="999"/>
                    <a:pt x="538" y="998"/>
                    <a:pt x="535" y="996"/>
                  </a:cubicBezTo>
                  <a:cubicBezTo>
                    <a:pt x="531" y="996"/>
                    <a:pt x="527" y="992"/>
                    <a:pt x="523" y="991"/>
                  </a:cubicBezTo>
                  <a:lnTo>
                    <a:pt x="523" y="991"/>
                  </a:lnTo>
                  <a:cubicBezTo>
                    <a:pt x="415" y="913"/>
                    <a:pt x="316" y="826"/>
                    <a:pt x="220" y="730"/>
                  </a:cubicBezTo>
                  <a:cubicBezTo>
                    <a:pt x="130" y="627"/>
                    <a:pt x="49" y="510"/>
                    <a:pt x="49" y="380"/>
                  </a:cubicBezTo>
                  <a:cubicBezTo>
                    <a:pt x="45" y="240"/>
                    <a:pt x="126" y="119"/>
                    <a:pt x="252" y="69"/>
                  </a:cubicBezTo>
                  <a:cubicBezTo>
                    <a:pt x="332" y="39"/>
                    <a:pt x="415" y="24"/>
                    <a:pt x="498" y="24"/>
                  </a:cubicBezTo>
                  <a:cubicBezTo>
                    <a:pt x="551" y="24"/>
                    <a:pt x="604" y="30"/>
                    <a:pt x="657" y="42"/>
                  </a:cubicBezTo>
                  <a:cubicBezTo>
                    <a:pt x="661" y="42"/>
                    <a:pt x="666" y="38"/>
                    <a:pt x="666" y="33"/>
                  </a:cubicBezTo>
                  <a:cubicBezTo>
                    <a:pt x="666" y="29"/>
                    <a:pt x="666" y="29"/>
                    <a:pt x="661" y="24"/>
                  </a:cubicBezTo>
                  <a:cubicBezTo>
                    <a:pt x="599" y="8"/>
                    <a:pt x="536" y="0"/>
                    <a:pt x="4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3288;p87">
              <a:extLst>
                <a:ext uri="{FF2B5EF4-FFF2-40B4-BE49-F238E27FC236}">
                  <a16:creationId xmlns:a16="http://schemas.microsoft.com/office/drawing/2014/main" id="{060812D2-D4D5-4657-A3FA-61DD6B5E54AF}"/>
                </a:ext>
              </a:extLst>
            </p:cNvPr>
            <p:cNvSpPr/>
            <p:nvPr/>
          </p:nvSpPr>
          <p:spPr>
            <a:xfrm>
              <a:off x="4678825" y="4589175"/>
              <a:ext cx="73125" cy="45500"/>
            </a:xfrm>
            <a:custGeom>
              <a:avLst/>
              <a:gdLst/>
              <a:ahLst/>
              <a:cxnLst/>
              <a:rect l="l" t="t" r="r" b="b"/>
              <a:pathLst>
                <a:path w="2925" h="1820" extrusionOk="0">
                  <a:moveTo>
                    <a:pt x="301" y="0"/>
                  </a:moveTo>
                  <a:cubicBezTo>
                    <a:pt x="258" y="0"/>
                    <a:pt x="215" y="6"/>
                    <a:pt x="176" y="18"/>
                  </a:cubicBezTo>
                  <a:cubicBezTo>
                    <a:pt x="109" y="41"/>
                    <a:pt x="55" y="95"/>
                    <a:pt x="32" y="158"/>
                  </a:cubicBezTo>
                  <a:cubicBezTo>
                    <a:pt x="10" y="221"/>
                    <a:pt x="1" y="288"/>
                    <a:pt x="14" y="356"/>
                  </a:cubicBezTo>
                  <a:cubicBezTo>
                    <a:pt x="46" y="477"/>
                    <a:pt x="109" y="590"/>
                    <a:pt x="194" y="684"/>
                  </a:cubicBezTo>
                  <a:cubicBezTo>
                    <a:pt x="280" y="774"/>
                    <a:pt x="370" y="860"/>
                    <a:pt x="464" y="932"/>
                  </a:cubicBezTo>
                  <a:cubicBezTo>
                    <a:pt x="563" y="1008"/>
                    <a:pt x="662" y="1080"/>
                    <a:pt x="766" y="1148"/>
                  </a:cubicBezTo>
                  <a:cubicBezTo>
                    <a:pt x="1175" y="1409"/>
                    <a:pt x="1611" y="1633"/>
                    <a:pt x="2061" y="1818"/>
                  </a:cubicBezTo>
                  <a:cubicBezTo>
                    <a:pt x="2063" y="1819"/>
                    <a:pt x="2064" y="1820"/>
                    <a:pt x="2066" y="1820"/>
                  </a:cubicBezTo>
                  <a:cubicBezTo>
                    <a:pt x="2071" y="1820"/>
                    <a:pt x="2076" y="1817"/>
                    <a:pt x="2079" y="1813"/>
                  </a:cubicBezTo>
                  <a:cubicBezTo>
                    <a:pt x="2079" y="1809"/>
                    <a:pt x="2079" y="1800"/>
                    <a:pt x="2075" y="1800"/>
                  </a:cubicBezTo>
                  <a:cubicBezTo>
                    <a:pt x="1850" y="1701"/>
                    <a:pt x="1634" y="1588"/>
                    <a:pt x="1422" y="1476"/>
                  </a:cubicBezTo>
                  <a:cubicBezTo>
                    <a:pt x="1207" y="1364"/>
                    <a:pt x="995" y="1242"/>
                    <a:pt x="797" y="1107"/>
                  </a:cubicBezTo>
                  <a:cubicBezTo>
                    <a:pt x="694" y="1040"/>
                    <a:pt x="595" y="968"/>
                    <a:pt x="505" y="891"/>
                  </a:cubicBezTo>
                  <a:cubicBezTo>
                    <a:pt x="406" y="819"/>
                    <a:pt x="320" y="738"/>
                    <a:pt x="239" y="648"/>
                  </a:cubicBezTo>
                  <a:cubicBezTo>
                    <a:pt x="158" y="563"/>
                    <a:pt x="100" y="459"/>
                    <a:pt x="73" y="342"/>
                  </a:cubicBezTo>
                  <a:cubicBezTo>
                    <a:pt x="50" y="234"/>
                    <a:pt x="91" y="108"/>
                    <a:pt x="194" y="72"/>
                  </a:cubicBezTo>
                  <a:cubicBezTo>
                    <a:pt x="230" y="62"/>
                    <a:pt x="267" y="57"/>
                    <a:pt x="306" y="57"/>
                  </a:cubicBezTo>
                  <a:cubicBezTo>
                    <a:pt x="382" y="57"/>
                    <a:pt x="462" y="74"/>
                    <a:pt x="536" y="95"/>
                  </a:cubicBezTo>
                  <a:cubicBezTo>
                    <a:pt x="653" y="131"/>
                    <a:pt x="766" y="171"/>
                    <a:pt x="874" y="221"/>
                  </a:cubicBezTo>
                  <a:cubicBezTo>
                    <a:pt x="1099" y="315"/>
                    <a:pt x="1315" y="423"/>
                    <a:pt x="1535" y="527"/>
                  </a:cubicBezTo>
                  <a:cubicBezTo>
                    <a:pt x="1755" y="630"/>
                    <a:pt x="1976" y="738"/>
                    <a:pt x="2205" y="819"/>
                  </a:cubicBezTo>
                  <a:cubicBezTo>
                    <a:pt x="2419" y="900"/>
                    <a:pt x="2644" y="977"/>
                    <a:pt x="2878" y="977"/>
                  </a:cubicBezTo>
                  <a:cubicBezTo>
                    <a:pt x="2891" y="977"/>
                    <a:pt x="2903" y="977"/>
                    <a:pt x="2916" y="977"/>
                  </a:cubicBezTo>
                  <a:cubicBezTo>
                    <a:pt x="2925" y="977"/>
                    <a:pt x="2925" y="963"/>
                    <a:pt x="2916" y="963"/>
                  </a:cubicBezTo>
                  <a:cubicBezTo>
                    <a:pt x="2673" y="963"/>
                    <a:pt x="2439" y="878"/>
                    <a:pt x="2214" y="788"/>
                  </a:cubicBezTo>
                  <a:cubicBezTo>
                    <a:pt x="1989" y="698"/>
                    <a:pt x="1773" y="594"/>
                    <a:pt x="1553" y="486"/>
                  </a:cubicBezTo>
                  <a:cubicBezTo>
                    <a:pt x="1337" y="378"/>
                    <a:pt x="1121" y="270"/>
                    <a:pt x="896" y="171"/>
                  </a:cubicBezTo>
                  <a:cubicBezTo>
                    <a:pt x="784" y="122"/>
                    <a:pt x="667" y="77"/>
                    <a:pt x="550" y="41"/>
                  </a:cubicBezTo>
                  <a:cubicBezTo>
                    <a:pt x="491" y="23"/>
                    <a:pt x="428" y="14"/>
                    <a:pt x="365" y="5"/>
                  </a:cubicBezTo>
                  <a:cubicBezTo>
                    <a:pt x="344" y="2"/>
                    <a:pt x="323" y="0"/>
                    <a:pt x="3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3289;p87">
              <a:extLst>
                <a:ext uri="{FF2B5EF4-FFF2-40B4-BE49-F238E27FC236}">
                  <a16:creationId xmlns:a16="http://schemas.microsoft.com/office/drawing/2014/main" id="{549FC648-7723-4CF6-9D15-94CE2BA19FD1}"/>
                </a:ext>
              </a:extLst>
            </p:cNvPr>
            <p:cNvSpPr/>
            <p:nvPr/>
          </p:nvSpPr>
          <p:spPr>
            <a:xfrm>
              <a:off x="4785125" y="4582250"/>
              <a:ext cx="91225" cy="47425"/>
            </a:xfrm>
            <a:custGeom>
              <a:avLst/>
              <a:gdLst/>
              <a:ahLst/>
              <a:cxnLst/>
              <a:rect l="l" t="t" r="r" b="b"/>
              <a:pathLst>
                <a:path w="3649" h="1897" extrusionOk="0">
                  <a:moveTo>
                    <a:pt x="3633" y="0"/>
                  </a:moveTo>
                  <a:cubicBezTo>
                    <a:pt x="3629" y="0"/>
                    <a:pt x="3626" y="2"/>
                    <a:pt x="3626" y="8"/>
                  </a:cubicBezTo>
                  <a:lnTo>
                    <a:pt x="3558" y="120"/>
                  </a:lnTo>
                  <a:lnTo>
                    <a:pt x="3523" y="174"/>
                  </a:lnTo>
                  <a:lnTo>
                    <a:pt x="3487" y="232"/>
                  </a:lnTo>
                  <a:lnTo>
                    <a:pt x="3410" y="340"/>
                  </a:lnTo>
                  <a:lnTo>
                    <a:pt x="3329" y="439"/>
                  </a:lnTo>
                  <a:lnTo>
                    <a:pt x="3284" y="489"/>
                  </a:lnTo>
                  <a:lnTo>
                    <a:pt x="3239" y="538"/>
                  </a:lnTo>
                  <a:lnTo>
                    <a:pt x="3149" y="633"/>
                  </a:lnTo>
                  <a:cubicBezTo>
                    <a:pt x="3086" y="696"/>
                    <a:pt x="3023" y="754"/>
                    <a:pt x="2951" y="808"/>
                  </a:cubicBezTo>
                  <a:cubicBezTo>
                    <a:pt x="2816" y="916"/>
                    <a:pt x="2672" y="1015"/>
                    <a:pt x="2524" y="1105"/>
                  </a:cubicBezTo>
                  <a:cubicBezTo>
                    <a:pt x="2371" y="1195"/>
                    <a:pt x="2213" y="1272"/>
                    <a:pt x="2051" y="1344"/>
                  </a:cubicBezTo>
                  <a:cubicBezTo>
                    <a:pt x="1728" y="1483"/>
                    <a:pt x="1395" y="1596"/>
                    <a:pt x="1053" y="1677"/>
                  </a:cubicBezTo>
                  <a:cubicBezTo>
                    <a:pt x="882" y="1721"/>
                    <a:pt x="711" y="1757"/>
                    <a:pt x="535" y="1789"/>
                  </a:cubicBezTo>
                  <a:cubicBezTo>
                    <a:pt x="364" y="1820"/>
                    <a:pt x="189" y="1847"/>
                    <a:pt x="14" y="1865"/>
                  </a:cubicBezTo>
                  <a:cubicBezTo>
                    <a:pt x="5" y="1870"/>
                    <a:pt x="0" y="1874"/>
                    <a:pt x="0" y="1883"/>
                  </a:cubicBezTo>
                  <a:cubicBezTo>
                    <a:pt x="0" y="1892"/>
                    <a:pt x="9" y="1897"/>
                    <a:pt x="18" y="1897"/>
                  </a:cubicBezTo>
                  <a:cubicBezTo>
                    <a:pt x="369" y="1879"/>
                    <a:pt x="724" y="1829"/>
                    <a:pt x="1071" y="1748"/>
                  </a:cubicBezTo>
                  <a:cubicBezTo>
                    <a:pt x="1417" y="1672"/>
                    <a:pt x="1759" y="1560"/>
                    <a:pt x="2087" y="1420"/>
                  </a:cubicBezTo>
                  <a:cubicBezTo>
                    <a:pt x="2416" y="1281"/>
                    <a:pt x="2722" y="1087"/>
                    <a:pt x="2996" y="858"/>
                  </a:cubicBezTo>
                  <a:cubicBezTo>
                    <a:pt x="3271" y="628"/>
                    <a:pt x="3491" y="340"/>
                    <a:pt x="3644" y="17"/>
                  </a:cubicBezTo>
                  <a:cubicBezTo>
                    <a:pt x="3648" y="12"/>
                    <a:pt x="3644" y="3"/>
                    <a:pt x="3639" y="3"/>
                  </a:cubicBezTo>
                  <a:cubicBezTo>
                    <a:pt x="3638" y="1"/>
                    <a:pt x="3635" y="0"/>
                    <a:pt x="363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3290;p87">
              <a:extLst>
                <a:ext uri="{FF2B5EF4-FFF2-40B4-BE49-F238E27FC236}">
                  <a16:creationId xmlns:a16="http://schemas.microsoft.com/office/drawing/2014/main" id="{8A880BBD-2FAD-411D-8A04-2CA931CBC64E}"/>
                </a:ext>
              </a:extLst>
            </p:cNvPr>
            <p:cNvSpPr/>
            <p:nvPr/>
          </p:nvSpPr>
          <p:spPr>
            <a:xfrm>
              <a:off x="4379225" y="4646250"/>
              <a:ext cx="157150" cy="70375"/>
            </a:xfrm>
            <a:custGeom>
              <a:avLst/>
              <a:gdLst/>
              <a:ahLst/>
              <a:cxnLst/>
              <a:rect l="l" t="t" r="r" b="b"/>
              <a:pathLst>
                <a:path w="6286" h="2815" extrusionOk="0">
                  <a:moveTo>
                    <a:pt x="21" y="1"/>
                  </a:moveTo>
                  <a:cubicBezTo>
                    <a:pt x="19" y="1"/>
                    <a:pt x="17" y="2"/>
                    <a:pt x="14" y="3"/>
                  </a:cubicBezTo>
                  <a:cubicBezTo>
                    <a:pt x="5" y="3"/>
                    <a:pt x="1" y="12"/>
                    <a:pt x="5" y="21"/>
                  </a:cubicBezTo>
                  <a:cubicBezTo>
                    <a:pt x="82" y="322"/>
                    <a:pt x="199" y="615"/>
                    <a:pt x="347" y="893"/>
                  </a:cubicBezTo>
                  <a:cubicBezTo>
                    <a:pt x="505" y="1168"/>
                    <a:pt x="698" y="1415"/>
                    <a:pt x="923" y="1636"/>
                  </a:cubicBezTo>
                  <a:lnTo>
                    <a:pt x="1098" y="1798"/>
                  </a:lnTo>
                  <a:lnTo>
                    <a:pt x="1283" y="1942"/>
                  </a:lnTo>
                  <a:cubicBezTo>
                    <a:pt x="1346" y="1991"/>
                    <a:pt x="1413" y="2027"/>
                    <a:pt x="1481" y="2072"/>
                  </a:cubicBezTo>
                  <a:cubicBezTo>
                    <a:pt x="1544" y="2117"/>
                    <a:pt x="1616" y="2153"/>
                    <a:pt x="1683" y="2194"/>
                  </a:cubicBezTo>
                  <a:cubicBezTo>
                    <a:pt x="1958" y="2342"/>
                    <a:pt x="2250" y="2468"/>
                    <a:pt x="2551" y="2558"/>
                  </a:cubicBezTo>
                  <a:cubicBezTo>
                    <a:pt x="3140" y="2725"/>
                    <a:pt x="3750" y="2815"/>
                    <a:pt x="4364" y="2815"/>
                  </a:cubicBezTo>
                  <a:cubicBezTo>
                    <a:pt x="4379" y="2815"/>
                    <a:pt x="4394" y="2814"/>
                    <a:pt x="4409" y="2814"/>
                  </a:cubicBezTo>
                  <a:cubicBezTo>
                    <a:pt x="4720" y="2814"/>
                    <a:pt x="5035" y="2792"/>
                    <a:pt x="5345" y="2751"/>
                  </a:cubicBezTo>
                  <a:cubicBezTo>
                    <a:pt x="5498" y="2733"/>
                    <a:pt x="5651" y="2706"/>
                    <a:pt x="5804" y="2670"/>
                  </a:cubicBezTo>
                  <a:cubicBezTo>
                    <a:pt x="5961" y="2639"/>
                    <a:pt x="6110" y="2594"/>
                    <a:pt x="6254" y="2535"/>
                  </a:cubicBezTo>
                  <a:lnTo>
                    <a:pt x="6276" y="2526"/>
                  </a:lnTo>
                  <a:cubicBezTo>
                    <a:pt x="6285" y="2522"/>
                    <a:pt x="6281" y="2508"/>
                    <a:pt x="6267" y="2508"/>
                  </a:cubicBezTo>
                  <a:lnTo>
                    <a:pt x="6249" y="2513"/>
                  </a:lnTo>
                  <a:cubicBezTo>
                    <a:pt x="6105" y="2567"/>
                    <a:pt x="5952" y="2607"/>
                    <a:pt x="5799" y="2634"/>
                  </a:cubicBezTo>
                  <a:cubicBezTo>
                    <a:pt x="5651" y="2661"/>
                    <a:pt x="5493" y="2684"/>
                    <a:pt x="5340" y="2702"/>
                  </a:cubicBezTo>
                  <a:cubicBezTo>
                    <a:pt x="5069" y="2729"/>
                    <a:pt x="4797" y="2743"/>
                    <a:pt x="4526" y="2743"/>
                  </a:cubicBezTo>
                  <a:cubicBezTo>
                    <a:pt x="4487" y="2743"/>
                    <a:pt x="4448" y="2743"/>
                    <a:pt x="4409" y="2742"/>
                  </a:cubicBezTo>
                  <a:cubicBezTo>
                    <a:pt x="3788" y="2738"/>
                    <a:pt x="3172" y="2648"/>
                    <a:pt x="2578" y="2477"/>
                  </a:cubicBezTo>
                  <a:cubicBezTo>
                    <a:pt x="1985" y="2293"/>
                    <a:pt x="1422" y="2009"/>
                    <a:pt x="972" y="1582"/>
                  </a:cubicBezTo>
                  <a:cubicBezTo>
                    <a:pt x="752" y="1370"/>
                    <a:pt x="554" y="1127"/>
                    <a:pt x="397" y="862"/>
                  </a:cubicBezTo>
                  <a:cubicBezTo>
                    <a:pt x="244" y="592"/>
                    <a:pt x="122" y="309"/>
                    <a:pt x="32" y="12"/>
                  </a:cubicBezTo>
                  <a:cubicBezTo>
                    <a:pt x="29" y="5"/>
                    <a:pt x="26" y="1"/>
                    <a:pt x="2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3291;p87">
              <a:extLst>
                <a:ext uri="{FF2B5EF4-FFF2-40B4-BE49-F238E27FC236}">
                  <a16:creationId xmlns:a16="http://schemas.microsoft.com/office/drawing/2014/main" id="{345A055C-4B4C-41A1-8733-ADD17627168E}"/>
                </a:ext>
              </a:extLst>
            </p:cNvPr>
            <p:cNvSpPr/>
            <p:nvPr/>
          </p:nvSpPr>
          <p:spPr>
            <a:xfrm>
              <a:off x="4477750" y="4463550"/>
              <a:ext cx="24425" cy="151075"/>
            </a:xfrm>
            <a:custGeom>
              <a:avLst/>
              <a:gdLst/>
              <a:ahLst/>
              <a:cxnLst/>
              <a:rect l="l" t="t" r="r" b="b"/>
              <a:pathLst>
                <a:path w="977" h="6043" extrusionOk="0">
                  <a:moveTo>
                    <a:pt x="968" y="0"/>
                  </a:moveTo>
                  <a:cubicBezTo>
                    <a:pt x="959" y="0"/>
                    <a:pt x="954" y="5"/>
                    <a:pt x="954" y="9"/>
                  </a:cubicBezTo>
                  <a:cubicBezTo>
                    <a:pt x="864" y="509"/>
                    <a:pt x="779" y="1013"/>
                    <a:pt x="693" y="1512"/>
                  </a:cubicBezTo>
                  <a:cubicBezTo>
                    <a:pt x="608" y="2011"/>
                    <a:pt x="531" y="2511"/>
                    <a:pt x="450" y="3015"/>
                  </a:cubicBezTo>
                  <a:lnTo>
                    <a:pt x="216" y="4517"/>
                  </a:lnTo>
                  <a:lnTo>
                    <a:pt x="104" y="5273"/>
                  </a:lnTo>
                  <a:lnTo>
                    <a:pt x="0" y="6024"/>
                  </a:lnTo>
                  <a:cubicBezTo>
                    <a:pt x="0" y="6033"/>
                    <a:pt x="5" y="6042"/>
                    <a:pt x="14" y="6042"/>
                  </a:cubicBezTo>
                  <a:cubicBezTo>
                    <a:pt x="23" y="6042"/>
                    <a:pt x="32" y="6038"/>
                    <a:pt x="32" y="6029"/>
                  </a:cubicBezTo>
                  <a:lnTo>
                    <a:pt x="167" y="5282"/>
                  </a:lnTo>
                  <a:lnTo>
                    <a:pt x="293" y="4531"/>
                  </a:lnTo>
                  <a:lnTo>
                    <a:pt x="531" y="3028"/>
                  </a:lnTo>
                  <a:cubicBezTo>
                    <a:pt x="608" y="2524"/>
                    <a:pt x="689" y="2025"/>
                    <a:pt x="761" y="1521"/>
                  </a:cubicBezTo>
                  <a:cubicBezTo>
                    <a:pt x="837" y="1022"/>
                    <a:pt x="909" y="522"/>
                    <a:pt x="977" y="14"/>
                  </a:cubicBezTo>
                  <a:cubicBezTo>
                    <a:pt x="977" y="9"/>
                    <a:pt x="972" y="5"/>
                    <a:pt x="9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3292;p87">
              <a:extLst>
                <a:ext uri="{FF2B5EF4-FFF2-40B4-BE49-F238E27FC236}">
                  <a16:creationId xmlns:a16="http://schemas.microsoft.com/office/drawing/2014/main" id="{491133D0-67AB-4FAA-BDFE-02D8B428418D}"/>
                </a:ext>
              </a:extLst>
            </p:cNvPr>
            <p:cNvSpPr/>
            <p:nvPr/>
          </p:nvSpPr>
          <p:spPr>
            <a:xfrm>
              <a:off x="4817950" y="4460300"/>
              <a:ext cx="27075" cy="152150"/>
            </a:xfrm>
            <a:custGeom>
              <a:avLst/>
              <a:gdLst/>
              <a:ahLst/>
              <a:cxnLst/>
              <a:rect l="l" t="t" r="r" b="b"/>
              <a:pathLst>
                <a:path w="1083" h="6086" extrusionOk="0">
                  <a:moveTo>
                    <a:pt x="14" y="0"/>
                  </a:moveTo>
                  <a:cubicBezTo>
                    <a:pt x="5" y="0"/>
                    <a:pt x="1" y="9"/>
                    <a:pt x="1" y="18"/>
                  </a:cubicBezTo>
                  <a:lnTo>
                    <a:pt x="122" y="778"/>
                  </a:lnTo>
                  <a:lnTo>
                    <a:pt x="244" y="1534"/>
                  </a:lnTo>
                  <a:lnTo>
                    <a:pt x="505" y="3055"/>
                  </a:lnTo>
                  <a:cubicBezTo>
                    <a:pt x="595" y="3558"/>
                    <a:pt x="680" y="4062"/>
                    <a:pt x="774" y="4566"/>
                  </a:cubicBezTo>
                  <a:cubicBezTo>
                    <a:pt x="869" y="5070"/>
                    <a:pt x="959" y="5574"/>
                    <a:pt x="1062" y="6078"/>
                  </a:cubicBezTo>
                  <a:cubicBezTo>
                    <a:pt x="1062" y="6083"/>
                    <a:pt x="1066" y="6086"/>
                    <a:pt x="1071" y="6086"/>
                  </a:cubicBezTo>
                  <a:cubicBezTo>
                    <a:pt x="1076" y="6086"/>
                    <a:pt x="1083" y="6081"/>
                    <a:pt x="1080" y="6073"/>
                  </a:cubicBezTo>
                  <a:cubicBezTo>
                    <a:pt x="1008" y="5565"/>
                    <a:pt x="923" y="5061"/>
                    <a:pt x="842" y="4553"/>
                  </a:cubicBezTo>
                  <a:cubicBezTo>
                    <a:pt x="761" y="4049"/>
                    <a:pt x="671" y="3540"/>
                    <a:pt x="586" y="3037"/>
                  </a:cubicBezTo>
                  <a:lnTo>
                    <a:pt x="316" y="1521"/>
                  </a:lnTo>
                  <a:lnTo>
                    <a:pt x="176" y="765"/>
                  </a:lnTo>
                  <a:lnTo>
                    <a:pt x="32" y="14"/>
                  </a:lnTo>
                  <a:cubicBezTo>
                    <a:pt x="28" y="5"/>
                    <a:pt x="23" y="0"/>
                    <a:pt x="1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3293;p87">
              <a:extLst>
                <a:ext uri="{FF2B5EF4-FFF2-40B4-BE49-F238E27FC236}">
                  <a16:creationId xmlns:a16="http://schemas.microsoft.com/office/drawing/2014/main" id="{833A88A9-0BF8-42D9-BA0C-31C1E3047CAB}"/>
                </a:ext>
              </a:extLst>
            </p:cNvPr>
            <p:cNvSpPr/>
            <p:nvPr/>
          </p:nvSpPr>
          <p:spPr>
            <a:xfrm>
              <a:off x="4670400" y="4795775"/>
              <a:ext cx="2150" cy="404900"/>
            </a:xfrm>
            <a:custGeom>
              <a:avLst/>
              <a:gdLst/>
              <a:ahLst/>
              <a:cxnLst/>
              <a:rect l="l" t="t" r="r" b="b"/>
              <a:pathLst>
                <a:path w="86" h="16196" extrusionOk="0">
                  <a:moveTo>
                    <a:pt x="59" y="0"/>
                  </a:moveTo>
                  <a:cubicBezTo>
                    <a:pt x="50" y="0"/>
                    <a:pt x="46" y="5"/>
                    <a:pt x="46" y="14"/>
                  </a:cubicBezTo>
                  <a:lnTo>
                    <a:pt x="28" y="2034"/>
                  </a:lnTo>
                  <a:lnTo>
                    <a:pt x="14" y="4058"/>
                  </a:lnTo>
                  <a:lnTo>
                    <a:pt x="1" y="8098"/>
                  </a:lnTo>
                  <a:lnTo>
                    <a:pt x="1" y="12142"/>
                  </a:lnTo>
                  <a:lnTo>
                    <a:pt x="5" y="14162"/>
                  </a:lnTo>
                  <a:lnTo>
                    <a:pt x="19" y="16182"/>
                  </a:lnTo>
                  <a:cubicBezTo>
                    <a:pt x="19" y="16191"/>
                    <a:pt x="23" y="16195"/>
                    <a:pt x="28" y="16195"/>
                  </a:cubicBezTo>
                  <a:cubicBezTo>
                    <a:pt x="32" y="16195"/>
                    <a:pt x="37" y="16191"/>
                    <a:pt x="37" y="16182"/>
                  </a:cubicBezTo>
                  <a:lnTo>
                    <a:pt x="59" y="14162"/>
                  </a:lnTo>
                  <a:lnTo>
                    <a:pt x="68" y="12142"/>
                  </a:lnTo>
                  <a:lnTo>
                    <a:pt x="86" y="8098"/>
                  </a:lnTo>
                  <a:lnTo>
                    <a:pt x="86" y="4058"/>
                  </a:lnTo>
                  <a:lnTo>
                    <a:pt x="82" y="2034"/>
                  </a:lnTo>
                  <a:lnTo>
                    <a:pt x="68" y="14"/>
                  </a:lnTo>
                  <a:cubicBezTo>
                    <a:pt x="68" y="5"/>
                    <a:pt x="64" y="0"/>
                    <a:pt x="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3294;p87">
              <a:extLst>
                <a:ext uri="{FF2B5EF4-FFF2-40B4-BE49-F238E27FC236}">
                  <a16:creationId xmlns:a16="http://schemas.microsoft.com/office/drawing/2014/main" id="{827ED7A0-E749-47BE-A3C1-DD4DFDC980D6}"/>
                </a:ext>
              </a:extLst>
            </p:cNvPr>
            <p:cNvSpPr/>
            <p:nvPr/>
          </p:nvSpPr>
          <p:spPr>
            <a:xfrm>
              <a:off x="4665675" y="4351750"/>
              <a:ext cx="1825" cy="126550"/>
            </a:xfrm>
            <a:custGeom>
              <a:avLst/>
              <a:gdLst/>
              <a:ahLst/>
              <a:cxnLst/>
              <a:rect l="l" t="t" r="r" b="b"/>
              <a:pathLst>
                <a:path w="73" h="5062" extrusionOk="0">
                  <a:moveTo>
                    <a:pt x="1" y="1"/>
                  </a:moveTo>
                  <a:lnTo>
                    <a:pt x="1" y="635"/>
                  </a:lnTo>
                  <a:lnTo>
                    <a:pt x="1" y="1265"/>
                  </a:lnTo>
                  <a:lnTo>
                    <a:pt x="5" y="2534"/>
                  </a:lnTo>
                  <a:lnTo>
                    <a:pt x="23" y="3798"/>
                  </a:lnTo>
                  <a:lnTo>
                    <a:pt x="28" y="4427"/>
                  </a:lnTo>
                  <a:lnTo>
                    <a:pt x="41" y="5062"/>
                  </a:lnTo>
                  <a:lnTo>
                    <a:pt x="68" y="5062"/>
                  </a:lnTo>
                  <a:lnTo>
                    <a:pt x="73" y="4427"/>
                  </a:lnTo>
                  <a:lnTo>
                    <a:pt x="68" y="3798"/>
                  </a:lnTo>
                  <a:lnTo>
                    <a:pt x="64" y="2529"/>
                  </a:lnTo>
                  <a:lnTo>
                    <a:pt x="50" y="1265"/>
                  </a:lnTo>
                  <a:lnTo>
                    <a:pt x="41" y="635"/>
                  </a:lnTo>
                  <a:lnTo>
                    <a:pt x="3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3295;p87">
              <a:extLst>
                <a:ext uri="{FF2B5EF4-FFF2-40B4-BE49-F238E27FC236}">
                  <a16:creationId xmlns:a16="http://schemas.microsoft.com/office/drawing/2014/main" id="{349F6596-0B60-4631-B784-D731CD0B3CD3}"/>
                </a:ext>
              </a:extLst>
            </p:cNvPr>
            <p:cNvSpPr/>
            <p:nvPr/>
          </p:nvSpPr>
          <p:spPr>
            <a:xfrm>
              <a:off x="4548500" y="4186325"/>
              <a:ext cx="88525" cy="16575"/>
            </a:xfrm>
            <a:custGeom>
              <a:avLst/>
              <a:gdLst/>
              <a:ahLst/>
              <a:cxnLst/>
              <a:rect l="l" t="t" r="r" b="b"/>
              <a:pathLst>
                <a:path w="3541" h="663" extrusionOk="0">
                  <a:moveTo>
                    <a:pt x="1772" y="0"/>
                  </a:moveTo>
                  <a:lnTo>
                    <a:pt x="720" y="5"/>
                  </a:lnTo>
                  <a:cubicBezTo>
                    <a:pt x="705" y="4"/>
                    <a:pt x="691" y="4"/>
                    <a:pt x="676" y="4"/>
                  </a:cubicBezTo>
                  <a:cubicBezTo>
                    <a:pt x="601" y="4"/>
                    <a:pt x="526" y="14"/>
                    <a:pt x="454" y="36"/>
                  </a:cubicBezTo>
                  <a:cubicBezTo>
                    <a:pt x="184" y="117"/>
                    <a:pt x="0" y="365"/>
                    <a:pt x="5" y="648"/>
                  </a:cubicBezTo>
                  <a:cubicBezTo>
                    <a:pt x="5" y="656"/>
                    <a:pt x="11" y="663"/>
                    <a:pt x="18" y="663"/>
                  </a:cubicBezTo>
                  <a:cubicBezTo>
                    <a:pt x="19" y="663"/>
                    <a:pt x="21" y="663"/>
                    <a:pt x="23" y="662"/>
                  </a:cubicBezTo>
                  <a:cubicBezTo>
                    <a:pt x="27" y="662"/>
                    <a:pt x="36" y="657"/>
                    <a:pt x="36" y="648"/>
                  </a:cubicBezTo>
                  <a:cubicBezTo>
                    <a:pt x="41" y="473"/>
                    <a:pt x="117" y="311"/>
                    <a:pt x="247" y="198"/>
                  </a:cubicBezTo>
                  <a:cubicBezTo>
                    <a:pt x="310" y="144"/>
                    <a:pt x="387" y="99"/>
                    <a:pt x="468" y="77"/>
                  </a:cubicBezTo>
                  <a:cubicBezTo>
                    <a:pt x="528" y="60"/>
                    <a:pt x="590" y="51"/>
                    <a:pt x="654" y="51"/>
                  </a:cubicBezTo>
                  <a:cubicBezTo>
                    <a:pt x="676" y="51"/>
                    <a:pt x="698" y="52"/>
                    <a:pt x="720" y="54"/>
                  </a:cubicBezTo>
                  <a:lnTo>
                    <a:pt x="1772" y="59"/>
                  </a:lnTo>
                  <a:lnTo>
                    <a:pt x="2825" y="54"/>
                  </a:lnTo>
                  <a:cubicBezTo>
                    <a:pt x="2847" y="52"/>
                    <a:pt x="2869" y="51"/>
                    <a:pt x="2891" y="51"/>
                  </a:cubicBezTo>
                  <a:cubicBezTo>
                    <a:pt x="2955" y="51"/>
                    <a:pt x="3018" y="60"/>
                    <a:pt x="3082" y="77"/>
                  </a:cubicBezTo>
                  <a:cubicBezTo>
                    <a:pt x="3163" y="99"/>
                    <a:pt x="3235" y="144"/>
                    <a:pt x="3302" y="198"/>
                  </a:cubicBezTo>
                  <a:cubicBezTo>
                    <a:pt x="3432" y="311"/>
                    <a:pt x="3509" y="473"/>
                    <a:pt x="3509" y="648"/>
                  </a:cubicBezTo>
                  <a:cubicBezTo>
                    <a:pt x="3509" y="657"/>
                    <a:pt x="3518" y="662"/>
                    <a:pt x="3527" y="662"/>
                  </a:cubicBezTo>
                  <a:cubicBezTo>
                    <a:pt x="3531" y="662"/>
                    <a:pt x="3540" y="657"/>
                    <a:pt x="3540" y="648"/>
                  </a:cubicBezTo>
                  <a:cubicBezTo>
                    <a:pt x="3540" y="464"/>
                    <a:pt x="3464" y="288"/>
                    <a:pt x="3329" y="167"/>
                  </a:cubicBezTo>
                  <a:cubicBezTo>
                    <a:pt x="3262" y="108"/>
                    <a:pt x="3181" y="63"/>
                    <a:pt x="3091" y="36"/>
                  </a:cubicBezTo>
                  <a:cubicBezTo>
                    <a:pt x="3019" y="14"/>
                    <a:pt x="2944" y="4"/>
                    <a:pt x="2869" y="4"/>
                  </a:cubicBezTo>
                  <a:cubicBezTo>
                    <a:pt x="2854" y="4"/>
                    <a:pt x="2840" y="4"/>
                    <a:pt x="2825" y="5"/>
                  </a:cubicBezTo>
                  <a:lnTo>
                    <a:pt x="177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3296;p87">
              <a:extLst>
                <a:ext uri="{FF2B5EF4-FFF2-40B4-BE49-F238E27FC236}">
                  <a16:creationId xmlns:a16="http://schemas.microsoft.com/office/drawing/2014/main" id="{882897EA-922F-4258-98CD-BF93852C6DC9}"/>
                </a:ext>
              </a:extLst>
            </p:cNvPr>
            <p:cNvSpPr/>
            <p:nvPr/>
          </p:nvSpPr>
          <p:spPr>
            <a:xfrm>
              <a:off x="4692900" y="4188900"/>
              <a:ext cx="88200" cy="16575"/>
            </a:xfrm>
            <a:custGeom>
              <a:avLst/>
              <a:gdLst/>
              <a:ahLst/>
              <a:cxnLst/>
              <a:rect l="l" t="t" r="r" b="b"/>
              <a:pathLst>
                <a:path w="3528" h="663" extrusionOk="0">
                  <a:moveTo>
                    <a:pt x="1818" y="1"/>
                  </a:moveTo>
                  <a:lnTo>
                    <a:pt x="797" y="5"/>
                  </a:lnTo>
                  <a:cubicBezTo>
                    <a:pt x="711" y="10"/>
                    <a:pt x="630" y="5"/>
                    <a:pt x="540" y="14"/>
                  </a:cubicBezTo>
                  <a:cubicBezTo>
                    <a:pt x="450" y="23"/>
                    <a:pt x="369" y="55"/>
                    <a:pt x="293" y="100"/>
                  </a:cubicBezTo>
                  <a:cubicBezTo>
                    <a:pt x="140" y="194"/>
                    <a:pt x="36" y="347"/>
                    <a:pt x="0" y="523"/>
                  </a:cubicBezTo>
                  <a:cubicBezTo>
                    <a:pt x="0" y="532"/>
                    <a:pt x="5" y="536"/>
                    <a:pt x="14" y="536"/>
                  </a:cubicBezTo>
                  <a:cubicBezTo>
                    <a:pt x="16" y="537"/>
                    <a:pt x="19" y="538"/>
                    <a:pt x="21" y="538"/>
                  </a:cubicBezTo>
                  <a:cubicBezTo>
                    <a:pt x="27" y="538"/>
                    <a:pt x="32" y="534"/>
                    <a:pt x="32" y="527"/>
                  </a:cubicBezTo>
                  <a:cubicBezTo>
                    <a:pt x="68" y="365"/>
                    <a:pt x="171" y="221"/>
                    <a:pt x="315" y="140"/>
                  </a:cubicBezTo>
                  <a:cubicBezTo>
                    <a:pt x="387" y="95"/>
                    <a:pt x="464" y="68"/>
                    <a:pt x="545" y="59"/>
                  </a:cubicBezTo>
                  <a:cubicBezTo>
                    <a:pt x="585" y="55"/>
                    <a:pt x="628" y="54"/>
                    <a:pt x="671" y="54"/>
                  </a:cubicBezTo>
                  <a:cubicBezTo>
                    <a:pt x="713" y="54"/>
                    <a:pt x="756" y="55"/>
                    <a:pt x="797" y="55"/>
                  </a:cubicBezTo>
                  <a:lnTo>
                    <a:pt x="1818" y="59"/>
                  </a:lnTo>
                  <a:lnTo>
                    <a:pt x="2839" y="55"/>
                  </a:lnTo>
                  <a:cubicBezTo>
                    <a:pt x="2852" y="54"/>
                    <a:pt x="2865" y="54"/>
                    <a:pt x="2879" y="54"/>
                  </a:cubicBezTo>
                  <a:cubicBezTo>
                    <a:pt x="2947" y="54"/>
                    <a:pt x="3018" y="64"/>
                    <a:pt x="3082" y="86"/>
                  </a:cubicBezTo>
                  <a:cubicBezTo>
                    <a:pt x="3163" y="113"/>
                    <a:pt x="3235" y="154"/>
                    <a:pt x="3293" y="212"/>
                  </a:cubicBezTo>
                  <a:cubicBezTo>
                    <a:pt x="3419" y="320"/>
                    <a:pt x="3491" y="482"/>
                    <a:pt x="3491" y="649"/>
                  </a:cubicBezTo>
                  <a:cubicBezTo>
                    <a:pt x="3491" y="658"/>
                    <a:pt x="3500" y="662"/>
                    <a:pt x="3509" y="662"/>
                  </a:cubicBezTo>
                  <a:cubicBezTo>
                    <a:pt x="3518" y="662"/>
                    <a:pt x="3523" y="658"/>
                    <a:pt x="3523" y="649"/>
                  </a:cubicBezTo>
                  <a:cubicBezTo>
                    <a:pt x="3527" y="374"/>
                    <a:pt x="3356" y="131"/>
                    <a:pt x="3100" y="41"/>
                  </a:cubicBezTo>
                  <a:cubicBezTo>
                    <a:pt x="3025" y="18"/>
                    <a:pt x="2951" y="5"/>
                    <a:pt x="2873" y="5"/>
                  </a:cubicBezTo>
                  <a:cubicBezTo>
                    <a:pt x="2862" y="5"/>
                    <a:pt x="2850" y="5"/>
                    <a:pt x="2839" y="5"/>
                  </a:cubicBezTo>
                  <a:lnTo>
                    <a:pt x="181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3297;p87">
              <a:extLst>
                <a:ext uri="{FF2B5EF4-FFF2-40B4-BE49-F238E27FC236}">
                  <a16:creationId xmlns:a16="http://schemas.microsoft.com/office/drawing/2014/main" id="{DD53C032-B7CE-4F7D-A8E3-6828F220D9B6}"/>
                </a:ext>
              </a:extLst>
            </p:cNvPr>
            <p:cNvSpPr/>
            <p:nvPr/>
          </p:nvSpPr>
          <p:spPr>
            <a:xfrm>
              <a:off x="4454350" y="4587100"/>
              <a:ext cx="62000" cy="31425"/>
            </a:xfrm>
            <a:custGeom>
              <a:avLst/>
              <a:gdLst/>
              <a:ahLst/>
              <a:cxnLst/>
              <a:rect l="l" t="t" r="r" b="b"/>
              <a:pathLst>
                <a:path w="2480" h="1257" extrusionOk="0">
                  <a:moveTo>
                    <a:pt x="27" y="1"/>
                  </a:moveTo>
                  <a:cubicBezTo>
                    <a:pt x="24" y="1"/>
                    <a:pt x="21" y="1"/>
                    <a:pt x="19" y="2"/>
                  </a:cubicBezTo>
                  <a:cubicBezTo>
                    <a:pt x="5" y="7"/>
                    <a:pt x="1" y="16"/>
                    <a:pt x="5" y="29"/>
                  </a:cubicBezTo>
                  <a:cubicBezTo>
                    <a:pt x="46" y="151"/>
                    <a:pt x="95" y="268"/>
                    <a:pt x="154" y="380"/>
                  </a:cubicBezTo>
                  <a:cubicBezTo>
                    <a:pt x="212" y="493"/>
                    <a:pt x="284" y="601"/>
                    <a:pt x="365" y="700"/>
                  </a:cubicBezTo>
                  <a:cubicBezTo>
                    <a:pt x="523" y="902"/>
                    <a:pt x="738" y="1060"/>
                    <a:pt x="977" y="1154"/>
                  </a:cubicBezTo>
                  <a:cubicBezTo>
                    <a:pt x="1008" y="1163"/>
                    <a:pt x="1040" y="1177"/>
                    <a:pt x="1071" y="1186"/>
                  </a:cubicBezTo>
                  <a:cubicBezTo>
                    <a:pt x="1103" y="1195"/>
                    <a:pt x="1134" y="1199"/>
                    <a:pt x="1166" y="1208"/>
                  </a:cubicBezTo>
                  <a:cubicBezTo>
                    <a:pt x="1224" y="1226"/>
                    <a:pt x="1287" y="1235"/>
                    <a:pt x="1355" y="1244"/>
                  </a:cubicBezTo>
                  <a:cubicBezTo>
                    <a:pt x="1428" y="1252"/>
                    <a:pt x="1503" y="1257"/>
                    <a:pt x="1577" y="1257"/>
                  </a:cubicBezTo>
                  <a:cubicBezTo>
                    <a:pt x="1631" y="1257"/>
                    <a:pt x="1684" y="1254"/>
                    <a:pt x="1737" y="1249"/>
                  </a:cubicBezTo>
                  <a:cubicBezTo>
                    <a:pt x="1989" y="1222"/>
                    <a:pt x="2237" y="1154"/>
                    <a:pt x="2470" y="1042"/>
                  </a:cubicBezTo>
                  <a:cubicBezTo>
                    <a:pt x="2479" y="1037"/>
                    <a:pt x="2479" y="1028"/>
                    <a:pt x="2479" y="1015"/>
                  </a:cubicBezTo>
                  <a:cubicBezTo>
                    <a:pt x="2476" y="1008"/>
                    <a:pt x="2468" y="1004"/>
                    <a:pt x="2459" y="1004"/>
                  </a:cubicBezTo>
                  <a:cubicBezTo>
                    <a:pt x="2455" y="1004"/>
                    <a:pt x="2452" y="1004"/>
                    <a:pt x="2448" y="1006"/>
                  </a:cubicBezTo>
                  <a:cubicBezTo>
                    <a:pt x="2219" y="1096"/>
                    <a:pt x="1976" y="1154"/>
                    <a:pt x="1733" y="1172"/>
                  </a:cubicBezTo>
                  <a:cubicBezTo>
                    <a:pt x="1688" y="1175"/>
                    <a:pt x="1644" y="1177"/>
                    <a:pt x="1600" y="1177"/>
                  </a:cubicBezTo>
                  <a:cubicBezTo>
                    <a:pt x="1521" y="1177"/>
                    <a:pt x="1442" y="1172"/>
                    <a:pt x="1364" y="1163"/>
                  </a:cubicBezTo>
                  <a:cubicBezTo>
                    <a:pt x="1301" y="1154"/>
                    <a:pt x="1242" y="1145"/>
                    <a:pt x="1184" y="1127"/>
                  </a:cubicBezTo>
                  <a:cubicBezTo>
                    <a:pt x="1125" y="1114"/>
                    <a:pt x="1067" y="1096"/>
                    <a:pt x="1008" y="1073"/>
                  </a:cubicBezTo>
                  <a:cubicBezTo>
                    <a:pt x="779" y="983"/>
                    <a:pt x="577" y="839"/>
                    <a:pt x="424" y="650"/>
                  </a:cubicBezTo>
                  <a:cubicBezTo>
                    <a:pt x="266" y="457"/>
                    <a:pt x="136" y="245"/>
                    <a:pt x="46" y="11"/>
                  </a:cubicBezTo>
                  <a:cubicBezTo>
                    <a:pt x="42" y="5"/>
                    <a:pt x="34" y="1"/>
                    <a:pt x="2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3298;p87">
              <a:extLst>
                <a:ext uri="{FF2B5EF4-FFF2-40B4-BE49-F238E27FC236}">
                  <a16:creationId xmlns:a16="http://schemas.microsoft.com/office/drawing/2014/main" id="{15911CBC-0261-4DFA-927B-6F9693AE53A6}"/>
                </a:ext>
              </a:extLst>
            </p:cNvPr>
            <p:cNvSpPr/>
            <p:nvPr/>
          </p:nvSpPr>
          <p:spPr>
            <a:xfrm>
              <a:off x="4508000" y="4530825"/>
              <a:ext cx="26675" cy="58475"/>
            </a:xfrm>
            <a:custGeom>
              <a:avLst/>
              <a:gdLst/>
              <a:ahLst/>
              <a:cxnLst/>
              <a:rect l="l" t="t" r="r" b="b"/>
              <a:pathLst>
                <a:path w="1067" h="2339" extrusionOk="0">
                  <a:moveTo>
                    <a:pt x="272" y="0"/>
                  </a:moveTo>
                  <a:cubicBezTo>
                    <a:pt x="127" y="0"/>
                    <a:pt x="1" y="427"/>
                    <a:pt x="1" y="427"/>
                  </a:cubicBezTo>
                  <a:lnTo>
                    <a:pt x="1013" y="2339"/>
                  </a:lnTo>
                  <a:lnTo>
                    <a:pt x="1067" y="1214"/>
                  </a:lnTo>
                  <a:cubicBezTo>
                    <a:pt x="1067" y="1214"/>
                    <a:pt x="504" y="202"/>
                    <a:pt x="338" y="31"/>
                  </a:cubicBezTo>
                  <a:cubicBezTo>
                    <a:pt x="316" y="10"/>
                    <a:pt x="294" y="0"/>
                    <a:pt x="2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69F93BD6-317F-483C-81E7-F27873B60BEE}"/>
              </a:ext>
            </a:extLst>
          </p:cNvPr>
          <p:cNvSpPr txBox="1"/>
          <p:nvPr/>
        </p:nvSpPr>
        <p:spPr>
          <a:xfrm>
            <a:off x="8252206" y="4471707"/>
            <a:ext cx="89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F52AB2-20C3-4956-92D6-3C4FAF887411}"/>
              </a:ext>
            </a:extLst>
          </p:cNvPr>
          <p:cNvSpPr txBox="1"/>
          <p:nvPr/>
        </p:nvSpPr>
        <p:spPr>
          <a:xfrm flipH="1">
            <a:off x="390450" y="2308327"/>
            <a:ext cx="40206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56601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0"/>
          <p:cNvSpPr txBox="1">
            <a:spLocks noGrp="1"/>
          </p:cNvSpPr>
          <p:nvPr>
            <p:ph type="title" idx="15"/>
          </p:nvPr>
        </p:nvSpPr>
        <p:spPr>
          <a:xfrm>
            <a:off x="2559095" y="115881"/>
            <a:ext cx="3328088" cy="82056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dirty="0"/>
              <a:t> </a:t>
            </a:r>
            <a:endParaRPr sz="5400" dirty="0"/>
          </a:p>
        </p:txBody>
      </p:sp>
      <p:cxnSp>
        <p:nvCxnSpPr>
          <p:cNvPr id="318" name="Google Shape;318;p30"/>
          <p:cNvCxnSpPr/>
          <p:nvPr/>
        </p:nvCxnSpPr>
        <p:spPr>
          <a:xfrm>
            <a:off x="1106400" y="2235925"/>
            <a:ext cx="2871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319" name="Google Shape;319;p30"/>
          <p:cNvCxnSpPr/>
          <p:nvPr/>
        </p:nvCxnSpPr>
        <p:spPr>
          <a:xfrm rot="10800000">
            <a:off x="3974046" y="3707022"/>
            <a:ext cx="26487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320" name="Google Shape;320;p30"/>
          <p:cNvCxnSpPr/>
          <p:nvPr/>
        </p:nvCxnSpPr>
        <p:spPr>
          <a:xfrm>
            <a:off x="5572925" y="2235925"/>
            <a:ext cx="28371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321" name="Google Shape;321;p30">
            <a:hlinkClick r:id="" action="ppaction://noaction"/>
          </p:cNvPr>
          <p:cNvSpPr/>
          <p:nvPr/>
        </p:nvSpPr>
        <p:spPr>
          <a:xfrm>
            <a:off x="229469" y="1628655"/>
            <a:ext cx="1001400" cy="1001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30">
            <a:hlinkClick r:id="" action="ppaction://noaction"/>
          </p:cNvPr>
          <p:cNvSpPr/>
          <p:nvPr/>
        </p:nvSpPr>
        <p:spPr>
          <a:xfrm>
            <a:off x="4723677" y="1628655"/>
            <a:ext cx="997497" cy="1001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25" name="Google Shape;325;p30"/>
          <p:cNvSpPr txBox="1">
            <a:spLocks noGrp="1"/>
          </p:cNvSpPr>
          <p:nvPr>
            <p:ph type="subTitle" idx="4"/>
          </p:nvPr>
        </p:nvSpPr>
        <p:spPr>
          <a:xfrm>
            <a:off x="799071" y="1132199"/>
            <a:ext cx="3772930" cy="10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000" dirty="0"/>
              <a:t>Discuss how HIV directly  leads to neurological disability</a:t>
            </a:r>
            <a:r>
              <a:rPr lang="en-US" sz="2400" dirty="0"/>
              <a:t>.</a:t>
            </a:r>
          </a:p>
        </p:txBody>
      </p:sp>
      <p:sp>
        <p:nvSpPr>
          <p:cNvPr id="326" name="Google Shape;326;p30"/>
          <p:cNvSpPr txBox="1">
            <a:spLocks noGrp="1"/>
          </p:cNvSpPr>
          <p:nvPr>
            <p:ph type="subTitle" idx="1"/>
          </p:nvPr>
        </p:nvSpPr>
        <p:spPr>
          <a:xfrm>
            <a:off x="5724601" y="1149150"/>
            <a:ext cx="3416456" cy="119715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Discuss  HIV indirect  association with neurological impairment.</a:t>
            </a:r>
            <a:endParaRPr sz="2000" dirty="0"/>
          </a:p>
        </p:txBody>
      </p:sp>
      <p:sp>
        <p:nvSpPr>
          <p:cNvPr id="335" name="Google Shape;335;p30">
            <a:hlinkClick r:id="" action="ppaction://noaction"/>
          </p:cNvPr>
          <p:cNvSpPr txBox="1">
            <a:spLocks noGrp="1"/>
          </p:cNvSpPr>
          <p:nvPr>
            <p:ph type="title" idx="13"/>
          </p:nvPr>
        </p:nvSpPr>
        <p:spPr>
          <a:xfrm flipH="1">
            <a:off x="3045654" y="3193366"/>
            <a:ext cx="1103157" cy="92630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3</a:t>
            </a:r>
            <a:endParaRPr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3715E3-089C-48EA-BBDF-16C6BDF9C8D9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 flipH="1">
            <a:off x="3415604" y="2913806"/>
            <a:ext cx="4314641" cy="354465"/>
          </a:xfrm>
        </p:spPr>
        <p:txBody>
          <a:bodyPr/>
          <a:lstStyle/>
          <a:p>
            <a:r>
              <a:rPr lang="en-US" sz="2000" dirty="0"/>
              <a:t>Outline the management of neurological complications</a:t>
            </a:r>
            <a:r>
              <a:rPr lang="en-US" sz="1200" dirty="0"/>
              <a:t>.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FD16FC-5380-460F-9B1A-472523D00BD9}"/>
              </a:ext>
            </a:extLst>
          </p:cNvPr>
          <p:cNvSpPr txBox="1"/>
          <p:nvPr/>
        </p:nvSpPr>
        <p:spPr>
          <a:xfrm>
            <a:off x="2545492" y="186360"/>
            <a:ext cx="2718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  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 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FFAD042-3B93-4871-A8D2-5D4B8542E8FF}"/>
              </a:ext>
            </a:extLst>
          </p:cNvPr>
          <p:cNvSpPr txBox="1"/>
          <p:nvPr/>
        </p:nvSpPr>
        <p:spPr>
          <a:xfrm>
            <a:off x="2881250" y="338761"/>
            <a:ext cx="2535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  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 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6EF662-A963-4F1E-BBAF-3E6AE0463C29}"/>
              </a:ext>
            </a:extLst>
          </p:cNvPr>
          <p:cNvSpPr txBox="1"/>
          <p:nvPr/>
        </p:nvSpPr>
        <p:spPr>
          <a:xfrm>
            <a:off x="2955575" y="222335"/>
            <a:ext cx="2535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Objectives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Google Shape;324;p30">
            <a:hlinkClick r:id="" action="ppaction://noaction"/>
            <a:extLst>
              <a:ext uri="{FF2B5EF4-FFF2-40B4-BE49-F238E27FC236}">
                <a16:creationId xmlns:a16="http://schemas.microsoft.com/office/drawing/2014/main" id="{CB5CF6FB-352F-4377-9B40-B66722C83CD4}"/>
              </a:ext>
            </a:extLst>
          </p:cNvPr>
          <p:cNvSpPr/>
          <p:nvPr/>
        </p:nvSpPr>
        <p:spPr>
          <a:xfrm>
            <a:off x="3151314" y="3155817"/>
            <a:ext cx="997497" cy="1001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9" name="Google Shape;318;p30">
            <a:extLst>
              <a:ext uri="{FF2B5EF4-FFF2-40B4-BE49-F238E27FC236}">
                <a16:creationId xmlns:a16="http://schemas.microsoft.com/office/drawing/2014/main" id="{9F883262-6083-454D-918E-11D743A504A3}"/>
              </a:ext>
            </a:extLst>
          </p:cNvPr>
          <p:cNvCxnSpPr/>
          <p:nvPr/>
        </p:nvCxnSpPr>
        <p:spPr>
          <a:xfrm>
            <a:off x="3794100" y="3707022"/>
            <a:ext cx="2871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C2F6846-1915-49F2-8EE5-0A994F5FECE0}"/>
              </a:ext>
            </a:extLst>
          </p:cNvPr>
          <p:cNvSpPr txBox="1"/>
          <p:nvPr/>
        </p:nvSpPr>
        <p:spPr>
          <a:xfrm flipH="1">
            <a:off x="8088923" y="4264032"/>
            <a:ext cx="10521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" grpId="0" animBg="1"/>
      <p:bldP spid="324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2"/>
          <p:cNvSpPr/>
          <p:nvPr/>
        </p:nvSpPr>
        <p:spPr>
          <a:xfrm>
            <a:off x="5707650" y="1255236"/>
            <a:ext cx="3514500" cy="3514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48" name="Google Shape;348;p32"/>
          <p:cNvCxnSpPr/>
          <p:nvPr/>
        </p:nvCxnSpPr>
        <p:spPr>
          <a:xfrm rot="10800000">
            <a:off x="0" y="3189152"/>
            <a:ext cx="91371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49" name="Google Shape;349;p32"/>
          <p:cNvSpPr txBox="1">
            <a:spLocks noGrp="1"/>
          </p:cNvSpPr>
          <p:nvPr>
            <p:ph type="ctrTitle"/>
          </p:nvPr>
        </p:nvSpPr>
        <p:spPr>
          <a:xfrm>
            <a:off x="1756799" y="31821"/>
            <a:ext cx="3868975" cy="6375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Introduction</a:t>
            </a:r>
            <a:r>
              <a:rPr lang="en-US" sz="2800" dirty="0"/>
              <a:t> </a:t>
            </a:r>
            <a:endParaRPr sz="2800" dirty="0"/>
          </a:p>
        </p:txBody>
      </p:sp>
      <p:sp>
        <p:nvSpPr>
          <p:cNvPr id="350" name="Google Shape;350;p32"/>
          <p:cNvSpPr txBox="1">
            <a:spLocks noGrp="1"/>
          </p:cNvSpPr>
          <p:nvPr>
            <p:ph type="subTitle" idx="1"/>
          </p:nvPr>
        </p:nvSpPr>
        <p:spPr>
          <a:xfrm>
            <a:off x="208800" y="878400"/>
            <a:ext cx="5557089" cy="186657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-US" sz="2400" dirty="0"/>
              <a:t>Mental changes observed in HIV infected individuals may be caused by medications, psychosomatic factors or opportunistic infection psychological factors, according to the World Health Organization (WHO)</a:t>
            </a:r>
            <a:r>
              <a:rPr lang="en-US" sz="3600" dirty="0"/>
              <a:t>.</a:t>
            </a:r>
            <a:endParaRPr lang="en-US"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81" name="Google Shape;12475;p109">
            <a:extLst>
              <a:ext uri="{FF2B5EF4-FFF2-40B4-BE49-F238E27FC236}">
                <a16:creationId xmlns:a16="http://schemas.microsoft.com/office/drawing/2014/main" id="{4F4DB141-F25F-4B0B-8C3D-A1AA00516B77}"/>
              </a:ext>
            </a:extLst>
          </p:cNvPr>
          <p:cNvGrpSpPr/>
          <p:nvPr/>
        </p:nvGrpSpPr>
        <p:grpSpPr>
          <a:xfrm>
            <a:off x="6156000" y="1800000"/>
            <a:ext cx="2584800" cy="2145599"/>
            <a:chOff x="5273444" y="2891285"/>
            <a:chExt cx="371123" cy="362267"/>
          </a:xfrm>
        </p:grpSpPr>
        <p:sp>
          <p:nvSpPr>
            <p:cNvPr id="82" name="Google Shape;12476;p109">
              <a:extLst>
                <a:ext uri="{FF2B5EF4-FFF2-40B4-BE49-F238E27FC236}">
                  <a16:creationId xmlns:a16="http://schemas.microsoft.com/office/drawing/2014/main" id="{FA65B640-7B04-4E2A-8526-7745B1212A95}"/>
                </a:ext>
              </a:extLst>
            </p:cNvPr>
            <p:cNvSpPr/>
            <p:nvPr/>
          </p:nvSpPr>
          <p:spPr>
            <a:xfrm>
              <a:off x="5301373" y="2914996"/>
              <a:ext cx="315186" cy="314452"/>
            </a:xfrm>
            <a:custGeom>
              <a:avLst/>
              <a:gdLst/>
              <a:ahLst/>
              <a:cxnLst/>
              <a:rect l="l" t="t" r="r" b="b"/>
              <a:pathLst>
                <a:path w="12030" h="12002" extrusionOk="0">
                  <a:moveTo>
                    <a:pt x="6161" y="1"/>
                  </a:moveTo>
                  <a:cubicBezTo>
                    <a:pt x="5782" y="1"/>
                    <a:pt x="5441" y="423"/>
                    <a:pt x="5071" y="480"/>
                  </a:cubicBezTo>
                  <a:cubicBezTo>
                    <a:pt x="5030" y="487"/>
                    <a:pt x="4988" y="490"/>
                    <a:pt x="4945" y="490"/>
                  </a:cubicBezTo>
                  <a:cubicBezTo>
                    <a:pt x="4666" y="490"/>
                    <a:pt x="4355" y="358"/>
                    <a:pt x="4081" y="358"/>
                  </a:cubicBezTo>
                  <a:cubicBezTo>
                    <a:pt x="4005" y="358"/>
                    <a:pt x="3932" y="368"/>
                    <a:pt x="3863" y="394"/>
                  </a:cubicBezTo>
                  <a:cubicBezTo>
                    <a:pt x="3499" y="528"/>
                    <a:pt x="3346" y="1065"/>
                    <a:pt x="3020" y="1266"/>
                  </a:cubicBezTo>
                  <a:cubicBezTo>
                    <a:pt x="2703" y="1467"/>
                    <a:pt x="2147" y="1391"/>
                    <a:pt x="1879" y="1649"/>
                  </a:cubicBezTo>
                  <a:cubicBezTo>
                    <a:pt x="1611" y="1908"/>
                    <a:pt x="1659" y="2464"/>
                    <a:pt x="1438" y="2771"/>
                  </a:cubicBezTo>
                  <a:cubicBezTo>
                    <a:pt x="1227" y="3068"/>
                    <a:pt x="690" y="3202"/>
                    <a:pt x="528" y="3557"/>
                  </a:cubicBezTo>
                  <a:cubicBezTo>
                    <a:pt x="374" y="3912"/>
                    <a:pt x="643" y="4391"/>
                    <a:pt x="556" y="4765"/>
                  </a:cubicBezTo>
                  <a:cubicBezTo>
                    <a:pt x="470" y="5138"/>
                    <a:pt x="20" y="5455"/>
                    <a:pt x="10" y="5838"/>
                  </a:cubicBezTo>
                  <a:cubicBezTo>
                    <a:pt x="0" y="6231"/>
                    <a:pt x="432" y="6567"/>
                    <a:pt x="499" y="6950"/>
                  </a:cubicBezTo>
                  <a:cubicBezTo>
                    <a:pt x="566" y="7324"/>
                    <a:pt x="278" y="7794"/>
                    <a:pt x="413" y="8148"/>
                  </a:cubicBezTo>
                  <a:cubicBezTo>
                    <a:pt x="547" y="8512"/>
                    <a:pt x="1083" y="8675"/>
                    <a:pt x="1285" y="8992"/>
                  </a:cubicBezTo>
                  <a:cubicBezTo>
                    <a:pt x="1486" y="9308"/>
                    <a:pt x="1400" y="9864"/>
                    <a:pt x="1659" y="10132"/>
                  </a:cubicBezTo>
                  <a:cubicBezTo>
                    <a:pt x="1917" y="10410"/>
                    <a:pt x="2483" y="10353"/>
                    <a:pt x="2790" y="10573"/>
                  </a:cubicBezTo>
                  <a:cubicBezTo>
                    <a:pt x="3087" y="10794"/>
                    <a:pt x="3221" y="11331"/>
                    <a:pt x="3576" y="11484"/>
                  </a:cubicBezTo>
                  <a:cubicBezTo>
                    <a:pt x="3662" y="11523"/>
                    <a:pt x="3755" y="11538"/>
                    <a:pt x="3852" y="11538"/>
                  </a:cubicBezTo>
                  <a:cubicBezTo>
                    <a:pt x="4098" y="11538"/>
                    <a:pt x="4370" y="11447"/>
                    <a:pt x="4615" y="11447"/>
                  </a:cubicBezTo>
                  <a:cubicBezTo>
                    <a:pt x="4673" y="11447"/>
                    <a:pt x="4729" y="11452"/>
                    <a:pt x="4783" y="11465"/>
                  </a:cubicBezTo>
                  <a:cubicBezTo>
                    <a:pt x="5157" y="11551"/>
                    <a:pt x="5474" y="11992"/>
                    <a:pt x="5857" y="12002"/>
                  </a:cubicBezTo>
                  <a:cubicBezTo>
                    <a:pt x="5861" y="12002"/>
                    <a:pt x="5865" y="12002"/>
                    <a:pt x="5870" y="12002"/>
                  </a:cubicBezTo>
                  <a:cubicBezTo>
                    <a:pt x="6248" y="12002"/>
                    <a:pt x="6590" y="11579"/>
                    <a:pt x="6959" y="11513"/>
                  </a:cubicBezTo>
                  <a:cubicBezTo>
                    <a:pt x="6995" y="11507"/>
                    <a:pt x="7031" y="11505"/>
                    <a:pt x="7068" y="11505"/>
                  </a:cubicBezTo>
                  <a:cubicBezTo>
                    <a:pt x="7348" y="11505"/>
                    <a:pt x="7661" y="11640"/>
                    <a:pt x="7937" y="11640"/>
                  </a:cubicBezTo>
                  <a:cubicBezTo>
                    <a:pt x="8017" y="11640"/>
                    <a:pt x="8095" y="11628"/>
                    <a:pt x="8167" y="11599"/>
                  </a:cubicBezTo>
                  <a:cubicBezTo>
                    <a:pt x="8531" y="11465"/>
                    <a:pt x="8685" y="10938"/>
                    <a:pt x="9011" y="10736"/>
                  </a:cubicBezTo>
                  <a:cubicBezTo>
                    <a:pt x="9327" y="10535"/>
                    <a:pt x="9883" y="10612"/>
                    <a:pt x="10151" y="10353"/>
                  </a:cubicBezTo>
                  <a:cubicBezTo>
                    <a:pt x="10420" y="10094"/>
                    <a:pt x="10372" y="9529"/>
                    <a:pt x="10592" y="9231"/>
                  </a:cubicBezTo>
                  <a:cubicBezTo>
                    <a:pt x="10803" y="8925"/>
                    <a:pt x="11340" y="8800"/>
                    <a:pt x="11503" y="8445"/>
                  </a:cubicBezTo>
                  <a:cubicBezTo>
                    <a:pt x="11656" y="8091"/>
                    <a:pt x="11388" y="7611"/>
                    <a:pt x="11474" y="7238"/>
                  </a:cubicBezTo>
                  <a:cubicBezTo>
                    <a:pt x="11560" y="6864"/>
                    <a:pt x="12011" y="6547"/>
                    <a:pt x="12020" y="6154"/>
                  </a:cubicBezTo>
                  <a:cubicBezTo>
                    <a:pt x="12030" y="5771"/>
                    <a:pt x="11599" y="5426"/>
                    <a:pt x="11532" y="5052"/>
                  </a:cubicBezTo>
                  <a:cubicBezTo>
                    <a:pt x="11464" y="4678"/>
                    <a:pt x="11752" y="4209"/>
                    <a:pt x="11618" y="3844"/>
                  </a:cubicBezTo>
                  <a:cubicBezTo>
                    <a:pt x="11484" y="3490"/>
                    <a:pt x="10947" y="3327"/>
                    <a:pt x="10746" y="3010"/>
                  </a:cubicBezTo>
                  <a:cubicBezTo>
                    <a:pt x="10544" y="2685"/>
                    <a:pt x="10631" y="2138"/>
                    <a:pt x="10372" y="1860"/>
                  </a:cubicBezTo>
                  <a:cubicBezTo>
                    <a:pt x="10113" y="1592"/>
                    <a:pt x="9547" y="1640"/>
                    <a:pt x="9241" y="1429"/>
                  </a:cubicBezTo>
                  <a:cubicBezTo>
                    <a:pt x="8944" y="1208"/>
                    <a:pt x="8809" y="672"/>
                    <a:pt x="8455" y="518"/>
                  </a:cubicBezTo>
                  <a:cubicBezTo>
                    <a:pt x="8369" y="479"/>
                    <a:pt x="8275" y="465"/>
                    <a:pt x="8178" y="465"/>
                  </a:cubicBezTo>
                  <a:cubicBezTo>
                    <a:pt x="7932" y="465"/>
                    <a:pt x="7660" y="555"/>
                    <a:pt x="7415" y="555"/>
                  </a:cubicBezTo>
                  <a:cubicBezTo>
                    <a:pt x="7357" y="555"/>
                    <a:pt x="7301" y="550"/>
                    <a:pt x="7247" y="537"/>
                  </a:cubicBezTo>
                  <a:cubicBezTo>
                    <a:pt x="6873" y="451"/>
                    <a:pt x="6557" y="1"/>
                    <a:pt x="6173" y="1"/>
                  </a:cubicBezTo>
                  <a:cubicBezTo>
                    <a:pt x="6169" y="1"/>
                    <a:pt x="6165" y="1"/>
                    <a:pt x="6161" y="1"/>
                  </a:cubicBezTo>
                  <a:close/>
                </a:path>
              </a:pathLst>
            </a:custGeom>
            <a:solidFill>
              <a:srgbClr val="D8DE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2477;p109">
              <a:extLst>
                <a:ext uri="{FF2B5EF4-FFF2-40B4-BE49-F238E27FC236}">
                  <a16:creationId xmlns:a16="http://schemas.microsoft.com/office/drawing/2014/main" id="{5564279C-7BAA-4CC4-855E-33ED13D609EA}"/>
                </a:ext>
              </a:extLst>
            </p:cNvPr>
            <p:cNvSpPr/>
            <p:nvPr/>
          </p:nvSpPr>
          <p:spPr>
            <a:xfrm>
              <a:off x="5427945" y="2958200"/>
              <a:ext cx="188614" cy="271249"/>
            </a:xfrm>
            <a:custGeom>
              <a:avLst/>
              <a:gdLst/>
              <a:ahLst/>
              <a:cxnLst/>
              <a:rect l="l" t="t" r="r" b="b"/>
              <a:pathLst>
                <a:path w="7199" h="10353" extrusionOk="0">
                  <a:moveTo>
                    <a:pt x="5090" y="0"/>
                  </a:moveTo>
                  <a:lnTo>
                    <a:pt x="5090" y="0"/>
                  </a:lnTo>
                  <a:cubicBezTo>
                    <a:pt x="6653" y="4132"/>
                    <a:pt x="4275" y="8713"/>
                    <a:pt x="0" y="9825"/>
                  </a:cubicBezTo>
                  <a:cubicBezTo>
                    <a:pt x="355" y="9931"/>
                    <a:pt x="671" y="10343"/>
                    <a:pt x="1036" y="10353"/>
                  </a:cubicBezTo>
                  <a:cubicBezTo>
                    <a:pt x="1040" y="10353"/>
                    <a:pt x="1044" y="10353"/>
                    <a:pt x="1048" y="10353"/>
                  </a:cubicBezTo>
                  <a:cubicBezTo>
                    <a:pt x="1427" y="10353"/>
                    <a:pt x="1778" y="9930"/>
                    <a:pt x="2138" y="9864"/>
                  </a:cubicBezTo>
                  <a:cubicBezTo>
                    <a:pt x="2173" y="9858"/>
                    <a:pt x="2208" y="9856"/>
                    <a:pt x="2245" y="9856"/>
                  </a:cubicBezTo>
                  <a:cubicBezTo>
                    <a:pt x="2520" y="9856"/>
                    <a:pt x="2836" y="9991"/>
                    <a:pt x="3110" y="9991"/>
                  </a:cubicBezTo>
                  <a:cubicBezTo>
                    <a:pt x="3190" y="9991"/>
                    <a:pt x="3266" y="9979"/>
                    <a:pt x="3336" y="9950"/>
                  </a:cubicBezTo>
                  <a:cubicBezTo>
                    <a:pt x="3691" y="9816"/>
                    <a:pt x="3854" y="9289"/>
                    <a:pt x="4180" y="9087"/>
                  </a:cubicBezTo>
                  <a:cubicBezTo>
                    <a:pt x="4506" y="8886"/>
                    <a:pt x="5042" y="8963"/>
                    <a:pt x="5320" y="8704"/>
                  </a:cubicBezTo>
                  <a:cubicBezTo>
                    <a:pt x="5598" y="8445"/>
                    <a:pt x="5541" y="7899"/>
                    <a:pt x="5761" y="7582"/>
                  </a:cubicBezTo>
                  <a:cubicBezTo>
                    <a:pt x="5982" y="7266"/>
                    <a:pt x="6518" y="7141"/>
                    <a:pt x="6672" y="6796"/>
                  </a:cubicBezTo>
                  <a:cubicBezTo>
                    <a:pt x="6835" y="6442"/>
                    <a:pt x="6566" y="5953"/>
                    <a:pt x="6643" y="5589"/>
                  </a:cubicBezTo>
                  <a:cubicBezTo>
                    <a:pt x="6729" y="5215"/>
                    <a:pt x="7180" y="4889"/>
                    <a:pt x="7189" y="4505"/>
                  </a:cubicBezTo>
                  <a:cubicBezTo>
                    <a:pt x="7199" y="4132"/>
                    <a:pt x="6768" y="3777"/>
                    <a:pt x="6701" y="3403"/>
                  </a:cubicBezTo>
                  <a:cubicBezTo>
                    <a:pt x="6633" y="3029"/>
                    <a:pt x="6921" y="2560"/>
                    <a:pt x="6787" y="2195"/>
                  </a:cubicBezTo>
                  <a:cubicBezTo>
                    <a:pt x="6653" y="1841"/>
                    <a:pt x="6116" y="1687"/>
                    <a:pt x="5915" y="1361"/>
                  </a:cubicBezTo>
                  <a:cubicBezTo>
                    <a:pt x="5713" y="1036"/>
                    <a:pt x="5800" y="489"/>
                    <a:pt x="5541" y="211"/>
                  </a:cubicBezTo>
                  <a:cubicBezTo>
                    <a:pt x="5416" y="106"/>
                    <a:pt x="5253" y="29"/>
                    <a:pt x="5090" y="0"/>
                  </a:cubicBezTo>
                  <a:close/>
                </a:path>
              </a:pathLst>
            </a:custGeom>
            <a:solidFill>
              <a:srgbClr val="CCD3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2478;p109">
              <a:extLst>
                <a:ext uri="{FF2B5EF4-FFF2-40B4-BE49-F238E27FC236}">
                  <a16:creationId xmlns:a16="http://schemas.microsoft.com/office/drawing/2014/main" id="{04210057-9754-4013-BD13-C2BA7199658B}"/>
                </a:ext>
              </a:extLst>
            </p:cNvPr>
            <p:cNvSpPr/>
            <p:nvPr/>
          </p:nvSpPr>
          <p:spPr>
            <a:xfrm>
              <a:off x="5430539" y="3027210"/>
              <a:ext cx="131786" cy="142318"/>
            </a:xfrm>
            <a:custGeom>
              <a:avLst/>
              <a:gdLst/>
              <a:ahLst/>
              <a:cxnLst/>
              <a:rect l="l" t="t" r="r" b="b"/>
              <a:pathLst>
                <a:path w="5030" h="5432" extrusionOk="0">
                  <a:moveTo>
                    <a:pt x="3592" y="0"/>
                  </a:moveTo>
                  <a:cubicBezTo>
                    <a:pt x="3355" y="0"/>
                    <a:pt x="3140" y="118"/>
                    <a:pt x="3084" y="376"/>
                  </a:cubicBezTo>
                  <a:cubicBezTo>
                    <a:pt x="2748" y="1910"/>
                    <a:pt x="1972" y="2840"/>
                    <a:pt x="841" y="4019"/>
                  </a:cubicBezTo>
                  <a:cubicBezTo>
                    <a:pt x="1" y="4893"/>
                    <a:pt x="539" y="5432"/>
                    <a:pt x="1462" y="5432"/>
                  </a:cubicBezTo>
                  <a:cubicBezTo>
                    <a:pt x="2330" y="5432"/>
                    <a:pt x="3538" y="4956"/>
                    <a:pt x="4263" y="3836"/>
                  </a:cubicBezTo>
                  <a:cubicBezTo>
                    <a:pt x="5030" y="2657"/>
                    <a:pt x="4589" y="1306"/>
                    <a:pt x="4311" y="482"/>
                  </a:cubicBezTo>
                  <a:cubicBezTo>
                    <a:pt x="4205" y="176"/>
                    <a:pt x="3882" y="0"/>
                    <a:pt x="3592" y="0"/>
                  </a:cubicBezTo>
                  <a:close/>
                </a:path>
              </a:pathLst>
            </a:custGeom>
            <a:solidFill>
              <a:srgbClr val="A4B3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2479;p109">
              <a:extLst>
                <a:ext uri="{FF2B5EF4-FFF2-40B4-BE49-F238E27FC236}">
                  <a16:creationId xmlns:a16="http://schemas.microsoft.com/office/drawing/2014/main" id="{B30B9F5D-55FE-49E8-983F-1864B6B400CF}"/>
                </a:ext>
              </a:extLst>
            </p:cNvPr>
            <p:cNvSpPr/>
            <p:nvPr/>
          </p:nvSpPr>
          <p:spPr>
            <a:xfrm>
              <a:off x="5441752" y="3027761"/>
              <a:ext cx="120572" cy="141585"/>
            </a:xfrm>
            <a:custGeom>
              <a:avLst/>
              <a:gdLst/>
              <a:ahLst/>
              <a:cxnLst/>
              <a:rect l="l" t="t" r="r" b="b"/>
              <a:pathLst>
                <a:path w="4602" h="5404" extrusionOk="0">
                  <a:moveTo>
                    <a:pt x="3365" y="1"/>
                  </a:moveTo>
                  <a:lnTo>
                    <a:pt x="3365" y="1"/>
                  </a:lnTo>
                  <a:cubicBezTo>
                    <a:pt x="3643" y="834"/>
                    <a:pt x="4026" y="2119"/>
                    <a:pt x="3288" y="3260"/>
                  </a:cubicBezTo>
                  <a:cubicBezTo>
                    <a:pt x="2569" y="4375"/>
                    <a:pt x="1366" y="4857"/>
                    <a:pt x="499" y="4857"/>
                  </a:cubicBezTo>
                  <a:cubicBezTo>
                    <a:pt x="315" y="4857"/>
                    <a:pt x="146" y="4835"/>
                    <a:pt x="1" y="4793"/>
                  </a:cubicBezTo>
                  <a:lnTo>
                    <a:pt x="1" y="4793"/>
                  </a:lnTo>
                  <a:cubicBezTo>
                    <a:pt x="16" y="5182"/>
                    <a:pt x="450" y="5404"/>
                    <a:pt x="1041" y="5404"/>
                  </a:cubicBezTo>
                  <a:cubicBezTo>
                    <a:pt x="1907" y="5404"/>
                    <a:pt x="3111" y="4928"/>
                    <a:pt x="3835" y="3806"/>
                  </a:cubicBezTo>
                  <a:cubicBezTo>
                    <a:pt x="4602" y="2627"/>
                    <a:pt x="4161" y="1285"/>
                    <a:pt x="3883" y="451"/>
                  </a:cubicBezTo>
                  <a:cubicBezTo>
                    <a:pt x="3796" y="231"/>
                    <a:pt x="3605" y="58"/>
                    <a:pt x="3365" y="1"/>
                  </a:cubicBezTo>
                  <a:close/>
                </a:path>
              </a:pathLst>
            </a:custGeom>
            <a:solidFill>
              <a:srgbClr val="90A2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2480;p109">
              <a:extLst>
                <a:ext uri="{FF2B5EF4-FFF2-40B4-BE49-F238E27FC236}">
                  <a16:creationId xmlns:a16="http://schemas.microsoft.com/office/drawing/2014/main" id="{B82D2E2B-C6F9-4FC9-94D8-4FE5B0E513B4}"/>
                </a:ext>
              </a:extLst>
            </p:cNvPr>
            <p:cNvSpPr/>
            <p:nvPr/>
          </p:nvSpPr>
          <p:spPr>
            <a:xfrm>
              <a:off x="5382986" y="2999779"/>
              <a:ext cx="69640" cy="69587"/>
            </a:xfrm>
            <a:custGeom>
              <a:avLst/>
              <a:gdLst/>
              <a:ahLst/>
              <a:cxnLst/>
              <a:rect l="l" t="t" r="r" b="b"/>
              <a:pathLst>
                <a:path w="2658" h="2656" extrusionOk="0">
                  <a:moveTo>
                    <a:pt x="1473" y="1"/>
                  </a:moveTo>
                  <a:cubicBezTo>
                    <a:pt x="1003" y="1"/>
                    <a:pt x="495" y="370"/>
                    <a:pt x="288" y="838"/>
                  </a:cubicBezTo>
                  <a:cubicBezTo>
                    <a:pt x="1" y="1490"/>
                    <a:pt x="288" y="2248"/>
                    <a:pt x="940" y="2535"/>
                  </a:cubicBezTo>
                  <a:cubicBezTo>
                    <a:pt x="1123" y="2616"/>
                    <a:pt x="1339" y="2656"/>
                    <a:pt x="1555" y="2656"/>
                  </a:cubicBezTo>
                  <a:cubicBezTo>
                    <a:pt x="2108" y="2656"/>
                    <a:pt x="2657" y="2393"/>
                    <a:pt x="2637" y="1883"/>
                  </a:cubicBezTo>
                  <a:cubicBezTo>
                    <a:pt x="2608" y="1289"/>
                    <a:pt x="2368" y="522"/>
                    <a:pt x="1985" y="187"/>
                  </a:cubicBezTo>
                  <a:cubicBezTo>
                    <a:pt x="1834" y="57"/>
                    <a:pt x="1656" y="1"/>
                    <a:pt x="1473" y="1"/>
                  </a:cubicBezTo>
                  <a:close/>
                </a:path>
              </a:pathLst>
            </a:custGeom>
            <a:solidFill>
              <a:srgbClr val="A4B3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2481;p109">
              <a:extLst>
                <a:ext uri="{FF2B5EF4-FFF2-40B4-BE49-F238E27FC236}">
                  <a16:creationId xmlns:a16="http://schemas.microsoft.com/office/drawing/2014/main" id="{A54E901E-E3CA-4C4A-A099-BEB40B95DE1D}"/>
                </a:ext>
              </a:extLst>
            </p:cNvPr>
            <p:cNvSpPr/>
            <p:nvPr/>
          </p:nvSpPr>
          <p:spPr>
            <a:xfrm>
              <a:off x="5390767" y="3000644"/>
              <a:ext cx="61858" cy="68932"/>
            </a:xfrm>
            <a:custGeom>
              <a:avLst/>
              <a:gdLst/>
              <a:ahLst/>
              <a:cxnLst/>
              <a:rect l="l" t="t" r="r" b="b"/>
              <a:pathLst>
                <a:path w="2361" h="2631" extrusionOk="0">
                  <a:moveTo>
                    <a:pt x="1391" y="0"/>
                  </a:moveTo>
                  <a:cubicBezTo>
                    <a:pt x="1573" y="374"/>
                    <a:pt x="1678" y="786"/>
                    <a:pt x="1697" y="1208"/>
                  </a:cubicBezTo>
                  <a:cubicBezTo>
                    <a:pt x="1718" y="1718"/>
                    <a:pt x="1168" y="1981"/>
                    <a:pt x="616" y="1981"/>
                  </a:cubicBezTo>
                  <a:cubicBezTo>
                    <a:pt x="400" y="1981"/>
                    <a:pt x="184" y="1941"/>
                    <a:pt x="1" y="1860"/>
                  </a:cubicBezTo>
                  <a:lnTo>
                    <a:pt x="1" y="1860"/>
                  </a:lnTo>
                  <a:cubicBezTo>
                    <a:pt x="125" y="2147"/>
                    <a:pt x="365" y="2377"/>
                    <a:pt x="653" y="2512"/>
                  </a:cubicBezTo>
                  <a:cubicBezTo>
                    <a:pt x="830" y="2591"/>
                    <a:pt x="1041" y="2630"/>
                    <a:pt x="1253" y="2630"/>
                  </a:cubicBezTo>
                  <a:cubicBezTo>
                    <a:pt x="1805" y="2630"/>
                    <a:pt x="2360" y="2363"/>
                    <a:pt x="2340" y="1850"/>
                  </a:cubicBezTo>
                  <a:cubicBezTo>
                    <a:pt x="2311" y="1256"/>
                    <a:pt x="2071" y="489"/>
                    <a:pt x="1688" y="154"/>
                  </a:cubicBezTo>
                  <a:cubicBezTo>
                    <a:pt x="1602" y="77"/>
                    <a:pt x="1506" y="29"/>
                    <a:pt x="1391" y="0"/>
                  </a:cubicBezTo>
                  <a:close/>
                </a:path>
              </a:pathLst>
            </a:custGeom>
            <a:solidFill>
              <a:srgbClr val="90A2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2482;p109">
              <a:extLst>
                <a:ext uri="{FF2B5EF4-FFF2-40B4-BE49-F238E27FC236}">
                  <a16:creationId xmlns:a16="http://schemas.microsoft.com/office/drawing/2014/main" id="{AD0F0734-E401-46E7-AF56-B2A5B7A5373A}"/>
                </a:ext>
              </a:extLst>
            </p:cNvPr>
            <p:cNvSpPr/>
            <p:nvPr/>
          </p:nvSpPr>
          <p:spPr>
            <a:xfrm>
              <a:off x="5510554" y="2894429"/>
              <a:ext cx="37571" cy="42706"/>
            </a:xfrm>
            <a:custGeom>
              <a:avLst/>
              <a:gdLst/>
              <a:ahLst/>
              <a:cxnLst/>
              <a:rect l="l" t="t" r="r" b="b"/>
              <a:pathLst>
                <a:path w="1434" h="1630" extrusionOk="0">
                  <a:moveTo>
                    <a:pt x="831" y="1"/>
                  </a:moveTo>
                  <a:cubicBezTo>
                    <a:pt x="670" y="1"/>
                    <a:pt x="510" y="88"/>
                    <a:pt x="432" y="297"/>
                  </a:cubicBezTo>
                  <a:lnTo>
                    <a:pt x="1" y="1275"/>
                  </a:lnTo>
                  <a:cubicBezTo>
                    <a:pt x="58" y="1264"/>
                    <a:pt x="117" y="1258"/>
                    <a:pt x="177" y="1258"/>
                  </a:cubicBezTo>
                  <a:cubicBezTo>
                    <a:pt x="275" y="1258"/>
                    <a:pt x="375" y="1273"/>
                    <a:pt x="471" y="1303"/>
                  </a:cubicBezTo>
                  <a:cubicBezTo>
                    <a:pt x="614" y="1380"/>
                    <a:pt x="729" y="1495"/>
                    <a:pt x="816" y="1629"/>
                  </a:cubicBezTo>
                  <a:lnTo>
                    <a:pt x="1247" y="661"/>
                  </a:lnTo>
                  <a:cubicBezTo>
                    <a:pt x="1433" y="295"/>
                    <a:pt x="1129" y="1"/>
                    <a:pt x="831" y="1"/>
                  </a:cubicBezTo>
                  <a:close/>
                </a:path>
              </a:pathLst>
            </a:custGeom>
            <a:solidFill>
              <a:srgbClr val="A4B3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2483;p109">
              <a:extLst>
                <a:ext uri="{FF2B5EF4-FFF2-40B4-BE49-F238E27FC236}">
                  <a16:creationId xmlns:a16="http://schemas.microsoft.com/office/drawing/2014/main" id="{A5686687-0230-4728-97FC-0210C8003A9F}"/>
                </a:ext>
              </a:extLst>
            </p:cNvPr>
            <p:cNvSpPr/>
            <p:nvPr/>
          </p:nvSpPr>
          <p:spPr>
            <a:xfrm>
              <a:off x="5597721" y="2995928"/>
              <a:ext cx="46846" cy="32619"/>
            </a:xfrm>
            <a:custGeom>
              <a:avLst/>
              <a:gdLst/>
              <a:ahLst/>
              <a:cxnLst/>
              <a:rect l="l" t="t" r="r" b="b"/>
              <a:pathLst>
                <a:path w="1788" h="1245" extrusionOk="0">
                  <a:moveTo>
                    <a:pt x="1152" y="0"/>
                  </a:moveTo>
                  <a:cubicBezTo>
                    <a:pt x="1103" y="0"/>
                    <a:pt x="1051" y="8"/>
                    <a:pt x="997" y="27"/>
                  </a:cubicBezTo>
                  <a:lnTo>
                    <a:pt x="0" y="410"/>
                  </a:lnTo>
                  <a:cubicBezTo>
                    <a:pt x="134" y="497"/>
                    <a:pt x="240" y="621"/>
                    <a:pt x="307" y="765"/>
                  </a:cubicBezTo>
                  <a:cubicBezTo>
                    <a:pt x="355" y="918"/>
                    <a:pt x="355" y="1081"/>
                    <a:pt x="316" y="1244"/>
                  </a:cubicBezTo>
                  <a:lnTo>
                    <a:pt x="1313" y="861"/>
                  </a:lnTo>
                  <a:cubicBezTo>
                    <a:pt x="1787" y="663"/>
                    <a:pt x="1587" y="0"/>
                    <a:pt x="1152" y="0"/>
                  </a:cubicBezTo>
                  <a:close/>
                </a:path>
              </a:pathLst>
            </a:custGeom>
            <a:solidFill>
              <a:srgbClr val="A4B3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2484;p109">
              <a:extLst>
                <a:ext uri="{FF2B5EF4-FFF2-40B4-BE49-F238E27FC236}">
                  <a16:creationId xmlns:a16="http://schemas.microsoft.com/office/drawing/2014/main" id="{89AEBA0D-8418-4FEC-B153-066C3BC4A06A}"/>
                </a:ext>
              </a:extLst>
            </p:cNvPr>
            <p:cNvSpPr/>
            <p:nvPr/>
          </p:nvSpPr>
          <p:spPr>
            <a:xfrm>
              <a:off x="5594184" y="3123941"/>
              <a:ext cx="47448" cy="33824"/>
            </a:xfrm>
            <a:custGeom>
              <a:avLst/>
              <a:gdLst/>
              <a:ahLst/>
              <a:cxnLst/>
              <a:rect l="l" t="t" r="r" b="b"/>
              <a:pathLst>
                <a:path w="1811" h="1291" extrusionOk="0">
                  <a:moveTo>
                    <a:pt x="365" y="1"/>
                  </a:moveTo>
                  <a:lnTo>
                    <a:pt x="365" y="1"/>
                  </a:lnTo>
                  <a:cubicBezTo>
                    <a:pt x="394" y="154"/>
                    <a:pt x="384" y="317"/>
                    <a:pt x="327" y="470"/>
                  </a:cubicBezTo>
                  <a:cubicBezTo>
                    <a:pt x="250" y="614"/>
                    <a:pt x="135" y="729"/>
                    <a:pt x="1" y="815"/>
                  </a:cubicBezTo>
                  <a:lnTo>
                    <a:pt x="979" y="1247"/>
                  </a:lnTo>
                  <a:cubicBezTo>
                    <a:pt x="1046" y="1277"/>
                    <a:pt x="1111" y="1290"/>
                    <a:pt x="1172" y="1290"/>
                  </a:cubicBezTo>
                  <a:cubicBezTo>
                    <a:pt x="1593" y="1290"/>
                    <a:pt x="1811" y="642"/>
                    <a:pt x="1333" y="432"/>
                  </a:cubicBezTo>
                  <a:lnTo>
                    <a:pt x="365" y="1"/>
                  </a:lnTo>
                  <a:close/>
                </a:path>
              </a:pathLst>
            </a:custGeom>
            <a:solidFill>
              <a:srgbClr val="A4B3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2485;p109">
              <a:extLst>
                <a:ext uri="{FF2B5EF4-FFF2-40B4-BE49-F238E27FC236}">
                  <a16:creationId xmlns:a16="http://schemas.microsoft.com/office/drawing/2014/main" id="{A53BFC0F-B935-4317-94AB-9D6545864EAD}"/>
                </a:ext>
              </a:extLst>
            </p:cNvPr>
            <p:cNvSpPr/>
            <p:nvPr/>
          </p:nvSpPr>
          <p:spPr>
            <a:xfrm>
              <a:off x="5503034" y="3211082"/>
              <a:ext cx="35894" cy="42470"/>
            </a:xfrm>
            <a:custGeom>
              <a:avLst/>
              <a:gdLst/>
              <a:ahLst/>
              <a:cxnLst/>
              <a:rect l="l" t="t" r="r" b="b"/>
              <a:pathLst>
                <a:path w="1370" h="1621" extrusionOk="0">
                  <a:moveTo>
                    <a:pt x="834" y="1"/>
                  </a:moveTo>
                  <a:cubicBezTo>
                    <a:pt x="710" y="221"/>
                    <a:pt x="472" y="357"/>
                    <a:pt x="226" y="357"/>
                  </a:cubicBezTo>
                  <a:cubicBezTo>
                    <a:pt x="151" y="357"/>
                    <a:pt x="75" y="344"/>
                    <a:pt x="0" y="317"/>
                  </a:cubicBezTo>
                  <a:lnTo>
                    <a:pt x="0" y="317"/>
                  </a:lnTo>
                  <a:lnTo>
                    <a:pt x="384" y="1314"/>
                  </a:lnTo>
                  <a:cubicBezTo>
                    <a:pt x="458" y="1530"/>
                    <a:pt x="623" y="1620"/>
                    <a:pt x="791" y="1620"/>
                  </a:cubicBezTo>
                  <a:cubicBezTo>
                    <a:pt x="1077" y="1620"/>
                    <a:pt x="1369" y="1355"/>
                    <a:pt x="1218" y="998"/>
                  </a:cubicBezTo>
                  <a:lnTo>
                    <a:pt x="834" y="1"/>
                  </a:lnTo>
                  <a:close/>
                </a:path>
              </a:pathLst>
            </a:custGeom>
            <a:solidFill>
              <a:srgbClr val="A4B3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2486;p109">
              <a:extLst>
                <a:ext uri="{FF2B5EF4-FFF2-40B4-BE49-F238E27FC236}">
                  <a16:creationId xmlns:a16="http://schemas.microsoft.com/office/drawing/2014/main" id="{F5C2394D-C5EB-457E-9392-C61663AF99A0}"/>
                </a:ext>
              </a:extLst>
            </p:cNvPr>
            <p:cNvSpPr/>
            <p:nvPr/>
          </p:nvSpPr>
          <p:spPr>
            <a:xfrm>
              <a:off x="5369912" y="3207571"/>
              <a:ext cx="37466" cy="42706"/>
            </a:xfrm>
            <a:custGeom>
              <a:avLst/>
              <a:gdLst/>
              <a:ahLst/>
              <a:cxnLst/>
              <a:rect l="l" t="t" r="r" b="b"/>
              <a:pathLst>
                <a:path w="1430" h="1630" extrusionOk="0">
                  <a:moveTo>
                    <a:pt x="624" y="1"/>
                  </a:moveTo>
                  <a:lnTo>
                    <a:pt x="193" y="978"/>
                  </a:lnTo>
                  <a:cubicBezTo>
                    <a:pt x="1" y="1338"/>
                    <a:pt x="302" y="1630"/>
                    <a:pt x="598" y="1630"/>
                  </a:cubicBezTo>
                  <a:cubicBezTo>
                    <a:pt x="760" y="1630"/>
                    <a:pt x="920" y="1543"/>
                    <a:pt x="998" y="1333"/>
                  </a:cubicBezTo>
                  <a:lnTo>
                    <a:pt x="1429" y="365"/>
                  </a:lnTo>
                  <a:lnTo>
                    <a:pt x="1429" y="365"/>
                  </a:lnTo>
                  <a:cubicBezTo>
                    <a:pt x="1380" y="374"/>
                    <a:pt x="1330" y="378"/>
                    <a:pt x="1280" y="378"/>
                  </a:cubicBezTo>
                  <a:cubicBezTo>
                    <a:pt x="1173" y="378"/>
                    <a:pt x="1064" y="359"/>
                    <a:pt x="960" y="327"/>
                  </a:cubicBezTo>
                  <a:cubicBezTo>
                    <a:pt x="826" y="250"/>
                    <a:pt x="701" y="135"/>
                    <a:pt x="624" y="1"/>
                  </a:cubicBezTo>
                  <a:close/>
                </a:path>
              </a:pathLst>
            </a:custGeom>
            <a:solidFill>
              <a:srgbClr val="A4B3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12487;p109">
              <a:extLst>
                <a:ext uri="{FF2B5EF4-FFF2-40B4-BE49-F238E27FC236}">
                  <a16:creationId xmlns:a16="http://schemas.microsoft.com/office/drawing/2014/main" id="{733BDA14-2033-4B58-B8BB-40ECB8015AD7}"/>
                </a:ext>
              </a:extLst>
            </p:cNvPr>
            <p:cNvSpPr/>
            <p:nvPr/>
          </p:nvSpPr>
          <p:spPr>
            <a:xfrm>
              <a:off x="5273444" y="3116159"/>
              <a:ext cx="47029" cy="32698"/>
            </a:xfrm>
            <a:custGeom>
              <a:avLst/>
              <a:gdLst/>
              <a:ahLst/>
              <a:cxnLst/>
              <a:rect l="l" t="t" r="r" b="b"/>
              <a:pathLst>
                <a:path w="1795" h="1248" extrusionOk="0">
                  <a:moveTo>
                    <a:pt x="1469" y="1"/>
                  </a:moveTo>
                  <a:lnTo>
                    <a:pt x="472" y="384"/>
                  </a:lnTo>
                  <a:cubicBezTo>
                    <a:pt x="1" y="590"/>
                    <a:pt x="196" y="1247"/>
                    <a:pt x="633" y="1247"/>
                  </a:cubicBezTo>
                  <a:cubicBezTo>
                    <a:pt x="685" y="1247"/>
                    <a:pt x="740" y="1238"/>
                    <a:pt x="798" y="1218"/>
                  </a:cubicBezTo>
                  <a:lnTo>
                    <a:pt x="1795" y="834"/>
                  </a:lnTo>
                  <a:cubicBezTo>
                    <a:pt x="1661" y="748"/>
                    <a:pt x="1546" y="624"/>
                    <a:pt x="1479" y="480"/>
                  </a:cubicBezTo>
                  <a:cubicBezTo>
                    <a:pt x="1431" y="326"/>
                    <a:pt x="1431" y="164"/>
                    <a:pt x="1469" y="1"/>
                  </a:cubicBezTo>
                  <a:close/>
                </a:path>
              </a:pathLst>
            </a:custGeom>
            <a:solidFill>
              <a:srgbClr val="A4B3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2488;p109">
              <a:extLst>
                <a:ext uri="{FF2B5EF4-FFF2-40B4-BE49-F238E27FC236}">
                  <a16:creationId xmlns:a16="http://schemas.microsoft.com/office/drawing/2014/main" id="{8767D2E2-B095-4E83-8F96-76A521A4FA01}"/>
                </a:ext>
              </a:extLst>
            </p:cNvPr>
            <p:cNvSpPr/>
            <p:nvPr/>
          </p:nvSpPr>
          <p:spPr>
            <a:xfrm>
              <a:off x="5277452" y="2987517"/>
              <a:ext cx="46295" cy="33248"/>
            </a:xfrm>
            <a:custGeom>
              <a:avLst/>
              <a:gdLst/>
              <a:ahLst/>
              <a:cxnLst/>
              <a:rect l="l" t="t" r="r" b="b"/>
              <a:pathLst>
                <a:path w="1767" h="1269" extrusionOk="0">
                  <a:moveTo>
                    <a:pt x="629" y="0"/>
                  </a:moveTo>
                  <a:cubicBezTo>
                    <a:pt x="208" y="0"/>
                    <a:pt x="0" y="607"/>
                    <a:pt x="434" y="837"/>
                  </a:cubicBezTo>
                  <a:lnTo>
                    <a:pt x="1412" y="1268"/>
                  </a:lnTo>
                  <a:cubicBezTo>
                    <a:pt x="1383" y="1115"/>
                    <a:pt x="1393" y="952"/>
                    <a:pt x="1450" y="798"/>
                  </a:cubicBezTo>
                  <a:cubicBezTo>
                    <a:pt x="1517" y="664"/>
                    <a:pt x="1632" y="540"/>
                    <a:pt x="1766" y="463"/>
                  </a:cubicBezTo>
                  <a:lnTo>
                    <a:pt x="798" y="32"/>
                  </a:lnTo>
                  <a:cubicBezTo>
                    <a:pt x="739" y="10"/>
                    <a:pt x="682" y="0"/>
                    <a:pt x="629" y="0"/>
                  </a:cubicBezTo>
                  <a:close/>
                </a:path>
              </a:pathLst>
            </a:custGeom>
            <a:solidFill>
              <a:srgbClr val="A4B3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2489;p109">
              <a:extLst>
                <a:ext uri="{FF2B5EF4-FFF2-40B4-BE49-F238E27FC236}">
                  <a16:creationId xmlns:a16="http://schemas.microsoft.com/office/drawing/2014/main" id="{416A6F85-4A4F-4260-8E90-75034152D4C6}"/>
                </a:ext>
              </a:extLst>
            </p:cNvPr>
            <p:cNvSpPr/>
            <p:nvPr/>
          </p:nvSpPr>
          <p:spPr>
            <a:xfrm>
              <a:off x="5379265" y="2891285"/>
              <a:ext cx="35632" cy="42575"/>
            </a:xfrm>
            <a:custGeom>
              <a:avLst/>
              <a:gdLst/>
              <a:ahLst/>
              <a:cxnLst/>
              <a:rect l="l" t="t" r="r" b="b"/>
              <a:pathLst>
                <a:path w="1360" h="1625" extrusionOk="0">
                  <a:moveTo>
                    <a:pt x="576" y="0"/>
                  </a:moveTo>
                  <a:cubicBezTo>
                    <a:pt x="289" y="0"/>
                    <a:pt x="1" y="264"/>
                    <a:pt x="152" y="628"/>
                  </a:cubicBezTo>
                  <a:lnTo>
                    <a:pt x="536" y="1625"/>
                  </a:lnTo>
                  <a:cubicBezTo>
                    <a:pt x="661" y="1395"/>
                    <a:pt x="896" y="1263"/>
                    <a:pt x="1141" y="1263"/>
                  </a:cubicBezTo>
                  <a:cubicBezTo>
                    <a:pt x="1214" y="1263"/>
                    <a:pt x="1288" y="1275"/>
                    <a:pt x="1360" y="1299"/>
                  </a:cubicBezTo>
                  <a:lnTo>
                    <a:pt x="986" y="302"/>
                  </a:lnTo>
                  <a:cubicBezTo>
                    <a:pt x="908" y="90"/>
                    <a:pt x="742" y="0"/>
                    <a:pt x="576" y="0"/>
                  </a:cubicBezTo>
                  <a:close/>
                </a:path>
              </a:pathLst>
            </a:custGeom>
            <a:solidFill>
              <a:srgbClr val="A4B3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06092481-8B60-4D4D-9756-F5834F8F5FA5}"/>
              </a:ext>
            </a:extLst>
          </p:cNvPr>
          <p:cNvSpPr txBox="1"/>
          <p:nvPr/>
        </p:nvSpPr>
        <p:spPr>
          <a:xfrm flipH="1">
            <a:off x="8740799" y="4326145"/>
            <a:ext cx="31722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AD5B3-7F83-4BFB-8356-7FB5A1261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9908" y="23813"/>
            <a:ext cx="6573600" cy="640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br>
              <a:rPr lang="en-US" b="1" dirty="0"/>
            </a:b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Direct effect of HIV on CNS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39B9A7-4EB8-43AC-9B5D-30F50EAE59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6800" y="1490400"/>
            <a:ext cx="6825600" cy="178375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Most recently infected patients do not yet have compromised immunity.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Replication of the virus within the  central nervous tissue escapes immune system which could lead to multifocal leukoencephalopathy.</a:t>
            </a:r>
          </a:p>
          <a:p>
            <a:endParaRPr lang="en-US" sz="2400" dirty="0"/>
          </a:p>
        </p:txBody>
      </p:sp>
      <p:grpSp>
        <p:nvGrpSpPr>
          <p:cNvPr id="4" name="Google Shape;9575;p105">
            <a:extLst>
              <a:ext uri="{FF2B5EF4-FFF2-40B4-BE49-F238E27FC236}">
                <a16:creationId xmlns:a16="http://schemas.microsoft.com/office/drawing/2014/main" id="{A2F75340-8655-46B0-90EE-F1A3970A0B00}"/>
              </a:ext>
            </a:extLst>
          </p:cNvPr>
          <p:cNvGrpSpPr/>
          <p:nvPr/>
        </p:nvGrpSpPr>
        <p:grpSpPr>
          <a:xfrm>
            <a:off x="7142400" y="748800"/>
            <a:ext cx="1880627" cy="3306193"/>
            <a:chOff x="3526573" y="3256553"/>
            <a:chExt cx="447702" cy="1135923"/>
          </a:xfrm>
        </p:grpSpPr>
        <p:sp>
          <p:nvSpPr>
            <p:cNvPr id="5" name="Google Shape;9576;p105">
              <a:extLst>
                <a:ext uri="{FF2B5EF4-FFF2-40B4-BE49-F238E27FC236}">
                  <a16:creationId xmlns:a16="http://schemas.microsoft.com/office/drawing/2014/main" id="{B30940D5-3D20-41EA-8CF1-5697D47AB46C}"/>
                </a:ext>
              </a:extLst>
            </p:cNvPr>
            <p:cNvSpPr/>
            <p:nvPr/>
          </p:nvSpPr>
          <p:spPr>
            <a:xfrm>
              <a:off x="3526573" y="3256553"/>
              <a:ext cx="447702" cy="1135923"/>
            </a:xfrm>
            <a:custGeom>
              <a:avLst/>
              <a:gdLst/>
              <a:ahLst/>
              <a:cxnLst/>
              <a:rect l="l" t="t" r="r" b="b"/>
              <a:pathLst>
                <a:path w="17715" h="44947" extrusionOk="0">
                  <a:moveTo>
                    <a:pt x="8707" y="1"/>
                  </a:moveTo>
                  <a:cubicBezTo>
                    <a:pt x="7995" y="1"/>
                    <a:pt x="6260" y="235"/>
                    <a:pt x="6588" y="2603"/>
                  </a:cubicBezTo>
                  <a:cubicBezTo>
                    <a:pt x="6588" y="2603"/>
                    <a:pt x="6530" y="2587"/>
                    <a:pt x="6458" y="2587"/>
                  </a:cubicBezTo>
                  <a:cubicBezTo>
                    <a:pt x="6328" y="2587"/>
                    <a:pt x="6156" y="2641"/>
                    <a:pt x="6212" y="2946"/>
                  </a:cubicBezTo>
                  <a:cubicBezTo>
                    <a:pt x="6294" y="3415"/>
                    <a:pt x="6457" y="3965"/>
                    <a:pt x="7040" y="3965"/>
                  </a:cubicBezTo>
                  <a:cubicBezTo>
                    <a:pt x="7040" y="3965"/>
                    <a:pt x="7051" y="4690"/>
                    <a:pt x="7585" y="5022"/>
                  </a:cubicBezTo>
                  <a:cubicBezTo>
                    <a:pt x="7585" y="5022"/>
                    <a:pt x="7716" y="5720"/>
                    <a:pt x="7618" y="5851"/>
                  </a:cubicBezTo>
                  <a:cubicBezTo>
                    <a:pt x="7525" y="5982"/>
                    <a:pt x="5749" y="7224"/>
                    <a:pt x="5166" y="7278"/>
                  </a:cubicBezTo>
                  <a:cubicBezTo>
                    <a:pt x="4588" y="7338"/>
                    <a:pt x="2796" y="7758"/>
                    <a:pt x="2774" y="9725"/>
                  </a:cubicBezTo>
                  <a:cubicBezTo>
                    <a:pt x="2752" y="11687"/>
                    <a:pt x="2621" y="12259"/>
                    <a:pt x="2441" y="12542"/>
                  </a:cubicBezTo>
                  <a:cubicBezTo>
                    <a:pt x="2267" y="12825"/>
                    <a:pt x="2147" y="14640"/>
                    <a:pt x="2191" y="15485"/>
                  </a:cubicBezTo>
                  <a:cubicBezTo>
                    <a:pt x="2240" y="16324"/>
                    <a:pt x="1390" y="18422"/>
                    <a:pt x="1542" y="20874"/>
                  </a:cubicBezTo>
                  <a:cubicBezTo>
                    <a:pt x="1542" y="20874"/>
                    <a:pt x="665" y="21691"/>
                    <a:pt x="594" y="22334"/>
                  </a:cubicBezTo>
                  <a:cubicBezTo>
                    <a:pt x="523" y="22971"/>
                    <a:pt x="0" y="23838"/>
                    <a:pt x="60" y="23958"/>
                  </a:cubicBezTo>
                  <a:cubicBezTo>
                    <a:pt x="87" y="24009"/>
                    <a:pt x="166" y="24037"/>
                    <a:pt x="260" y="24037"/>
                  </a:cubicBezTo>
                  <a:cubicBezTo>
                    <a:pt x="376" y="24037"/>
                    <a:pt x="515" y="23994"/>
                    <a:pt x="605" y="23898"/>
                  </a:cubicBezTo>
                  <a:cubicBezTo>
                    <a:pt x="769" y="23718"/>
                    <a:pt x="1030" y="23386"/>
                    <a:pt x="1030" y="23386"/>
                  </a:cubicBezTo>
                  <a:lnTo>
                    <a:pt x="1030" y="23386"/>
                  </a:lnTo>
                  <a:cubicBezTo>
                    <a:pt x="1030" y="23386"/>
                    <a:pt x="474" y="25511"/>
                    <a:pt x="758" y="25603"/>
                  </a:cubicBezTo>
                  <a:cubicBezTo>
                    <a:pt x="769" y="25607"/>
                    <a:pt x="781" y="25609"/>
                    <a:pt x="792" y="25609"/>
                  </a:cubicBezTo>
                  <a:cubicBezTo>
                    <a:pt x="1101" y="25609"/>
                    <a:pt x="1317" y="24295"/>
                    <a:pt x="1422" y="24143"/>
                  </a:cubicBezTo>
                  <a:cubicBezTo>
                    <a:pt x="1441" y="24117"/>
                    <a:pt x="1456" y="24106"/>
                    <a:pt x="1468" y="24106"/>
                  </a:cubicBezTo>
                  <a:cubicBezTo>
                    <a:pt x="1530" y="24106"/>
                    <a:pt x="1525" y="24383"/>
                    <a:pt x="1493" y="24546"/>
                  </a:cubicBezTo>
                  <a:cubicBezTo>
                    <a:pt x="1451" y="24741"/>
                    <a:pt x="1378" y="25771"/>
                    <a:pt x="1600" y="25771"/>
                  </a:cubicBezTo>
                  <a:cubicBezTo>
                    <a:pt x="1608" y="25771"/>
                    <a:pt x="1616" y="25769"/>
                    <a:pt x="1624" y="25767"/>
                  </a:cubicBezTo>
                  <a:cubicBezTo>
                    <a:pt x="1851" y="25701"/>
                    <a:pt x="1928" y="24271"/>
                    <a:pt x="2034" y="24271"/>
                  </a:cubicBezTo>
                  <a:cubicBezTo>
                    <a:pt x="2042" y="24271"/>
                    <a:pt x="2051" y="24280"/>
                    <a:pt x="2060" y="24301"/>
                  </a:cubicBezTo>
                  <a:cubicBezTo>
                    <a:pt x="2180" y="24573"/>
                    <a:pt x="2000" y="25592"/>
                    <a:pt x="2169" y="25625"/>
                  </a:cubicBezTo>
                  <a:cubicBezTo>
                    <a:pt x="2183" y="25628"/>
                    <a:pt x="2195" y="25629"/>
                    <a:pt x="2207" y="25629"/>
                  </a:cubicBezTo>
                  <a:cubicBezTo>
                    <a:pt x="2334" y="25629"/>
                    <a:pt x="2346" y="25475"/>
                    <a:pt x="2371" y="25380"/>
                  </a:cubicBezTo>
                  <a:cubicBezTo>
                    <a:pt x="2396" y="25279"/>
                    <a:pt x="2346" y="24133"/>
                    <a:pt x="2444" y="24133"/>
                  </a:cubicBezTo>
                  <a:cubicBezTo>
                    <a:pt x="2451" y="24133"/>
                    <a:pt x="2459" y="24140"/>
                    <a:pt x="2469" y="24154"/>
                  </a:cubicBezTo>
                  <a:cubicBezTo>
                    <a:pt x="2599" y="24350"/>
                    <a:pt x="2523" y="25353"/>
                    <a:pt x="2632" y="25385"/>
                  </a:cubicBezTo>
                  <a:cubicBezTo>
                    <a:pt x="2632" y="25385"/>
                    <a:pt x="2671" y="25404"/>
                    <a:pt x="2719" y="25404"/>
                  </a:cubicBezTo>
                  <a:cubicBezTo>
                    <a:pt x="2796" y="25404"/>
                    <a:pt x="2895" y="25356"/>
                    <a:pt x="2888" y="25107"/>
                  </a:cubicBezTo>
                  <a:cubicBezTo>
                    <a:pt x="2877" y="24704"/>
                    <a:pt x="3024" y="22966"/>
                    <a:pt x="3030" y="22563"/>
                  </a:cubicBezTo>
                  <a:cubicBezTo>
                    <a:pt x="3041" y="22007"/>
                    <a:pt x="2725" y="21228"/>
                    <a:pt x="2812" y="21097"/>
                  </a:cubicBezTo>
                  <a:cubicBezTo>
                    <a:pt x="2894" y="20966"/>
                    <a:pt x="3509" y="18950"/>
                    <a:pt x="3782" y="18133"/>
                  </a:cubicBezTo>
                  <a:cubicBezTo>
                    <a:pt x="4054" y="17315"/>
                    <a:pt x="4054" y="15185"/>
                    <a:pt x="4218" y="14912"/>
                  </a:cubicBezTo>
                  <a:cubicBezTo>
                    <a:pt x="4351" y="14693"/>
                    <a:pt x="4644" y="13388"/>
                    <a:pt x="4850" y="13388"/>
                  </a:cubicBezTo>
                  <a:cubicBezTo>
                    <a:pt x="4905" y="13388"/>
                    <a:pt x="4954" y="13481"/>
                    <a:pt x="4992" y="13714"/>
                  </a:cubicBezTo>
                  <a:cubicBezTo>
                    <a:pt x="5166" y="14814"/>
                    <a:pt x="5438" y="17517"/>
                    <a:pt x="5357" y="18111"/>
                  </a:cubicBezTo>
                  <a:cubicBezTo>
                    <a:pt x="5275" y="18705"/>
                    <a:pt x="5035" y="19724"/>
                    <a:pt x="5095" y="20301"/>
                  </a:cubicBezTo>
                  <a:cubicBezTo>
                    <a:pt x="5155" y="20884"/>
                    <a:pt x="4534" y="22067"/>
                    <a:pt x="4425" y="23418"/>
                  </a:cubicBezTo>
                  <a:cubicBezTo>
                    <a:pt x="4316" y="24770"/>
                    <a:pt x="4550" y="28311"/>
                    <a:pt x="4752" y="29227"/>
                  </a:cubicBezTo>
                  <a:cubicBezTo>
                    <a:pt x="4953" y="30137"/>
                    <a:pt x="4316" y="32060"/>
                    <a:pt x="4245" y="32447"/>
                  </a:cubicBezTo>
                  <a:cubicBezTo>
                    <a:pt x="4174" y="32840"/>
                    <a:pt x="4185" y="33929"/>
                    <a:pt x="4103" y="35330"/>
                  </a:cubicBezTo>
                  <a:cubicBezTo>
                    <a:pt x="4016" y="36730"/>
                    <a:pt x="4458" y="39760"/>
                    <a:pt x="4289" y="40283"/>
                  </a:cubicBezTo>
                  <a:cubicBezTo>
                    <a:pt x="4125" y="40806"/>
                    <a:pt x="1259" y="44032"/>
                    <a:pt x="1613" y="44538"/>
                  </a:cubicBezTo>
                  <a:cubicBezTo>
                    <a:pt x="1802" y="44809"/>
                    <a:pt x="2158" y="44946"/>
                    <a:pt x="2522" y="44946"/>
                  </a:cubicBezTo>
                  <a:cubicBezTo>
                    <a:pt x="2839" y="44946"/>
                    <a:pt x="3164" y="44842"/>
                    <a:pt x="3390" y="44631"/>
                  </a:cubicBezTo>
                  <a:cubicBezTo>
                    <a:pt x="3874" y="44184"/>
                    <a:pt x="4599" y="43520"/>
                    <a:pt x="4964" y="43236"/>
                  </a:cubicBezTo>
                  <a:cubicBezTo>
                    <a:pt x="5335" y="42947"/>
                    <a:pt x="6185" y="42795"/>
                    <a:pt x="6054" y="41089"/>
                  </a:cubicBezTo>
                  <a:cubicBezTo>
                    <a:pt x="6054" y="41089"/>
                    <a:pt x="5831" y="38550"/>
                    <a:pt x="6615" y="36872"/>
                  </a:cubicBezTo>
                  <a:cubicBezTo>
                    <a:pt x="7395" y="35188"/>
                    <a:pt x="7040" y="32840"/>
                    <a:pt x="7122" y="32082"/>
                  </a:cubicBezTo>
                  <a:cubicBezTo>
                    <a:pt x="7204" y="31325"/>
                    <a:pt x="7280" y="30093"/>
                    <a:pt x="7738" y="29216"/>
                  </a:cubicBezTo>
                  <a:cubicBezTo>
                    <a:pt x="8119" y="28491"/>
                    <a:pt x="8582" y="25936"/>
                    <a:pt x="8855" y="25058"/>
                  </a:cubicBezTo>
                  <a:cubicBezTo>
                    <a:pt x="9127" y="25936"/>
                    <a:pt x="9585" y="28491"/>
                    <a:pt x="9966" y="29216"/>
                  </a:cubicBezTo>
                  <a:cubicBezTo>
                    <a:pt x="10430" y="30093"/>
                    <a:pt x="10500" y="31325"/>
                    <a:pt x="10588" y="32082"/>
                  </a:cubicBezTo>
                  <a:cubicBezTo>
                    <a:pt x="10669" y="32840"/>
                    <a:pt x="10315" y="35188"/>
                    <a:pt x="11094" y="36872"/>
                  </a:cubicBezTo>
                  <a:cubicBezTo>
                    <a:pt x="11879" y="38556"/>
                    <a:pt x="11650" y="41089"/>
                    <a:pt x="11650" y="41089"/>
                  </a:cubicBezTo>
                  <a:cubicBezTo>
                    <a:pt x="11519" y="42789"/>
                    <a:pt x="12375" y="42947"/>
                    <a:pt x="12740" y="43236"/>
                  </a:cubicBezTo>
                  <a:cubicBezTo>
                    <a:pt x="13111" y="43520"/>
                    <a:pt x="13830" y="44184"/>
                    <a:pt x="14320" y="44631"/>
                  </a:cubicBezTo>
                  <a:cubicBezTo>
                    <a:pt x="14546" y="44842"/>
                    <a:pt x="14870" y="44946"/>
                    <a:pt x="15188" y="44946"/>
                  </a:cubicBezTo>
                  <a:cubicBezTo>
                    <a:pt x="15552" y="44946"/>
                    <a:pt x="15907" y="44809"/>
                    <a:pt x="16097" y="44538"/>
                  </a:cubicBezTo>
                  <a:cubicBezTo>
                    <a:pt x="16451" y="44026"/>
                    <a:pt x="13585" y="40806"/>
                    <a:pt x="13416" y="40283"/>
                  </a:cubicBezTo>
                  <a:cubicBezTo>
                    <a:pt x="13252" y="39760"/>
                    <a:pt x="13688" y="36730"/>
                    <a:pt x="13606" y="35330"/>
                  </a:cubicBezTo>
                  <a:cubicBezTo>
                    <a:pt x="13525" y="33929"/>
                    <a:pt x="13541" y="32840"/>
                    <a:pt x="13465" y="32447"/>
                  </a:cubicBezTo>
                  <a:cubicBezTo>
                    <a:pt x="13394" y="32060"/>
                    <a:pt x="12756" y="30137"/>
                    <a:pt x="12958" y="29227"/>
                  </a:cubicBezTo>
                  <a:cubicBezTo>
                    <a:pt x="13160" y="28311"/>
                    <a:pt x="13394" y="24770"/>
                    <a:pt x="13285" y="23418"/>
                  </a:cubicBezTo>
                  <a:cubicBezTo>
                    <a:pt x="13176" y="22067"/>
                    <a:pt x="12555" y="20884"/>
                    <a:pt x="12615" y="20301"/>
                  </a:cubicBezTo>
                  <a:cubicBezTo>
                    <a:pt x="12669" y="19724"/>
                    <a:pt x="12435" y="18705"/>
                    <a:pt x="12353" y="18111"/>
                  </a:cubicBezTo>
                  <a:cubicBezTo>
                    <a:pt x="12266" y="17517"/>
                    <a:pt x="12544" y="14814"/>
                    <a:pt x="12718" y="13714"/>
                  </a:cubicBezTo>
                  <a:cubicBezTo>
                    <a:pt x="12756" y="13482"/>
                    <a:pt x="12805" y="13389"/>
                    <a:pt x="12860" y="13389"/>
                  </a:cubicBezTo>
                  <a:cubicBezTo>
                    <a:pt x="13066" y="13389"/>
                    <a:pt x="13359" y="14697"/>
                    <a:pt x="13492" y="14912"/>
                  </a:cubicBezTo>
                  <a:cubicBezTo>
                    <a:pt x="13655" y="15185"/>
                    <a:pt x="13655" y="17315"/>
                    <a:pt x="13928" y="18133"/>
                  </a:cubicBezTo>
                  <a:cubicBezTo>
                    <a:pt x="14200" y="18950"/>
                    <a:pt x="14811" y="20966"/>
                    <a:pt x="14898" y="21097"/>
                  </a:cubicBezTo>
                  <a:cubicBezTo>
                    <a:pt x="14985" y="21228"/>
                    <a:pt x="14527" y="21893"/>
                    <a:pt x="14783" y="23342"/>
                  </a:cubicBezTo>
                  <a:cubicBezTo>
                    <a:pt x="14865" y="23925"/>
                    <a:pt x="14903" y="24513"/>
                    <a:pt x="14898" y="25102"/>
                  </a:cubicBezTo>
                  <a:cubicBezTo>
                    <a:pt x="14891" y="25359"/>
                    <a:pt x="14966" y="25406"/>
                    <a:pt x="15021" y="25406"/>
                  </a:cubicBezTo>
                  <a:cubicBezTo>
                    <a:pt x="15053" y="25406"/>
                    <a:pt x="15078" y="25391"/>
                    <a:pt x="15078" y="25391"/>
                  </a:cubicBezTo>
                  <a:cubicBezTo>
                    <a:pt x="15187" y="25353"/>
                    <a:pt x="15143" y="24230"/>
                    <a:pt x="15279" y="24029"/>
                  </a:cubicBezTo>
                  <a:cubicBezTo>
                    <a:pt x="15288" y="24015"/>
                    <a:pt x="15296" y="24008"/>
                    <a:pt x="15303" y="24008"/>
                  </a:cubicBezTo>
                  <a:cubicBezTo>
                    <a:pt x="15403" y="24008"/>
                    <a:pt x="15319" y="25278"/>
                    <a:pt x="15339" y="25374"/>
                  </a:cubicBezTo>
                  <a:cubicBezTo>
                    <a:pt x="15364" y="25474"/>
                    <a:pt x="15375" y="25629"/>
                    <a:pt x="15507" y="25629"/>
                  </a:cubicBezTo>
                  <a:cubicBezTo>
                    <a:pt x="15519" y="25629"/>
                    <a:pt x="15532" y="25628"/>
                    <a:pt x="15546" y="25625"/>
                  </a:cubicBezTo>
                  <a:cubicBezTo>
                    <a:pt x="15715" y="25587"/>
                    <a:pt x="15552" y="24383"/>
                    <a:pt x="15672" y="24110"/>
                  </a:cubicBezTo>
                  <a:cubicBezTo>
                    <a:pt x="15680" y="24092"/>
                    <a:pt x="15688" y="24083"/>
                    <a:pt x="15695" y="24083"/>
                  </a:cubicBezTo>
                  <a:cubicBezTo>
                    <a:pt x="15799" y="24083"/>
                    <a:pt x="15858" y="25701"/>
                    <a:pt x="16091" y="25767"/>
                  </a:cubicBezTo>
                  <a:cubicBezTo>
                    <a:pt x="16099" y="25769"/>
                    <a:pt x="16106" y="25770"/>
                    <a:pt x="16113" y="25770"/>
                  </a:cubicBezTo>
                  <a:cubicBezTo>
                    <a:pt x="16331" y="25770"/>
                    <a:pt x="16254" y="24741"/>
                    <a:pt x="16222" y="24546"/>
                  </a:cubicBezTo>
                  <a:cubicBezTo>
                    <a:pt x="16189" y="24377"/>
                    <a:pt x="16225" y="23997"/>
                    <a:pt x="16305" y="23997"/>
                  </a:cubicBezTo>
                  <a:cubicBezTo>
                    <a:pt x="16318" y="23997"/>
                    <a:pt x="16332" y="24007"/>
                    <a:pt x="16347" y="24029"/>
                  </a:cubicBezTo>
                  <a:cubicBezTo>
                    <a:pt x="16448" y="24178"/>
                    <a:pt x="16752" y="25600"/>
                    <a:pt x="16944" y="25600"/>
                  </a:cubicBezTo>
                  <a:cubicBezTo>
                    <a:pt x="16949" y="25600"/>
                    <a:pt x="16953" y="25599"/>
                    <a:pt x="16957" y="25598"/>
                  </a:cubicBezTo>
                  <a:cubicBezTo>
                    <a:pt x="17246" y="25494"/>
                    <a:pt x="16685" y="23386"/>
                    <a:pt x="16685" y="23386"/>
                  </a:cubicBezTo>
                  <a:lnTo>
                    <a:pt x="16685" y="23386"/>
                  </a:lnTo>
                  <a:cubicBezTo>
                    <a:pt x="16685" y="23386"/>
                    <a:pt x="16941" y="23718"/>
                    <a:pt x="17110" y="23892"/>
                  </a:cubicBezTo>
                  <a:cubicBezTo>
                    <a:pt x="17200" y="23991"/>
                    <a:pt x="17338" y="24036"/>
                    <a:pt x="17454" y="24036"/>
                  </a:cubicBezTo>
                  <a:cubicBezTo>
                    <a:pt x="17548" y="24036"/>
                    <a:pt x="17628" y="24006"/>
                    <a:pt x="17655" y="23952"/>
                  </a:cubicBezTo>
                  <a:cubicBezTo>
                    <a:pt x="17715" y="23832"/>
                    <a:pt x="17186" y="22971"/>
                    <a:pt x="17116" y="22334"/>
                  </a:cubicBezTo>
                  <a:cubicBezTo>
                    <a:pt x="17045" y="21691"/>
                    <a:pt x="16167" y="20874"/>
                    <a:pt x="16167" y="20874"/>
                  </a:cubicBezTo>
                  <a:cubicBezTo>
                    <a:pt x="16320" y="18422"/>
                    <a:pt x="15464" y="16324"/>
                    <a:pt x="15514" y="15485"/>
                  </a:cubicBezTo>
                  <a:cubicBezTo>
                    <a:pt x="15563" y="14640"/>
                    <a:pt x="15448" y="12825"/>
                    <a:pt x="15268" y="12542"/>
                  </a:cubicBezTo>
                  <a:cubicBezTo>
                    <a:pt x="15083" y="12259"/>
                    <a:pt x="14958" y="11692"/>
                    <a:pt x="14930" y="9725"/>
                  </a:cubicBezTo>
                  <a:cubicBezTo>
                    <a:pt x="14909" y="7758"/>
                    <a:pt x="13121" y="7338"/>
                    <a:pt x="12538" y="7278"/>
                  </a:cubicBezTo>
                  <a:cubicBezTo>
                    <a:pt x="11961" y="7224"/>
                    <a:pt x="10179" y="5976"/>
                    <a:pt x="10086" y="5851"/>
                  </a:cubicBezTo>
                  <a:cubicBezTo>
                    <a:pt x="9994" y="5725"/>
                    <a:pt x="10124" y="5022"/>
                    <a:pt x="10124" y="5022"/>
                  </a:cubicBezTo>
                  <a:cubicBezTo>
                    <a:pt x="10658" y="4690"/>
                    <a:pt x="10669" y="3965"/>
                    <a:pt x="10669" y="3965"/>
                  </a:cubicBezTo>
                  <a:cubicBezTo>
                    <a:pt x="11247" y="3965"/>
                    <a:pt x="11416" y="3420"/>
                    <a:pt x="11498" y="2946"/>
                  </a:cubicBezTo>
                  <a:cubicBezTo>
                    <a:pt x="11546" y="2641"/>
                    <a:pt x="11378" y="2585"/>
                    <a:pt x="11249" y="2585"/>
                  </a:cubicBezTo>
                  <a:cubicBezTo>
                    <a:pt x="11176" y="2585"/>
                    <a:pt x="11116" y="2603"/>
                    <a:pt x="11116" y="2603"/>
                  </a:cubicBezTo>
                  <a:cubicBezTo>
                    <a:pt x="11449" y="235"/>
                    <a:pt x="9710" y="1"/>
                    <a:pt x="9002" y="1"/>
                  </a:cubicBezTo>
                  <a:cubicBezTo>
                    <a:pt x="8946" y="1"/>
                    <a:pt x="8896" y="2"/>
                    <a:pt x="8855" y="4"/>
                  </a:cubicBezTo>
                  <a:cubicBezTo>
                    <a:pt x="8813" y="2"/>
                    <a:pt x="8763" y="1"/>
                    <a:pt x="8707" y="1"/>
                  </a:cubicBez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" name="Google Shape;9577;p105">
              <a:extLst>
                <a:ext uri="{FF2B5EF4-FFF2-40B4-BE49-F238E27FC236}">
                  <a16:creationId xmlns:a16="http://schemas.microsoft.com/office/drawing/2014/main" id="{EBA43687-030A-41A7-A036-F55D69B424FA}"/>
                </a:ext>
              </a:extLst>
            </p:cNvPr>
            <p:cNvGrpSpPr/>
            <p:nvPr/>
          </p:nvGrpSpPr>
          <p:grpSpPr>
            <a:xfrm>
              <a:off x="3539512" y="3261380"/>
              <a:ext cx="426827" cy="1112925"/>
              <a:chOff x="3539512" y="3261380"/>
              <a:chExt cx="426827" cy="1112925"/>
            </a:xfrm>
          </p:grpSpPr>
          <p:sp>
            <p:nvSpPr>
              <p:cNvPr id="7" name="Google Shape;9578;p105">
                <a:extLst>
                  <a:ext uri="{FF2B5EF4-FFF2-40B4-BE49-F238E27FC236}">
                    <a16:creationId xmlns:a16="http://schemas.microsoft.com/office/drawing/2014/main" id="{1957C057-5968-436A-88D2-9AD5D48A10F8}"/>
                  </a:ext>
                </a:extLst>
              </p:cNvPr>
              <p:cNvSpPr/>
              <p:nvPr/>
            </p:nvSpPr>
            <p:spPr>
              <a:xfrm>
                <a:off x="3539512" y="3319229"/>
                <a:ext cx="211809" cy="1054874"/>
              </a:xfrm>
              <a:custGeom>
                <a:avLst/>
                <a:gdLst/>
                <a:ahLst/>
                <a:cxnLst/>
                <a:rect l="l" t="t" r="r" b="b"/>
                <a:pathLst>
                  <a:path w="8381" h="41740" extrusionOk="0">
                    <a:moveTo>
                      <a:pt x="8125" y="3066"/>
                    </a:moveTo>
                    <a:lnTo>
                      <a:pt x="8125" y="3605"/>
                    </a:lnTo>
                    <a:cubicBezTo>
                      <a:pt x="7881" y="3629"/>
                      <a:pt x="7650" y="3720"/>
                      <a:pt x="7406" y="3720"/>
                    </a:cubicBezTo>
                    <a:cubicBezTo>
                      <a:pt x="7372" y="3720"/>
                      <a:pt x="7337" y="3718"/>
                      <a:pt x="7302" y="3714"/>
                    </a:cubicBezTo>
                    <a:lnTo>
                      <a:pt x="7308" y="3714"/>
                    </a:lnTo>
                    <a:cubicBezTo>
                      <a:pt x="7373" y="3654"/>
                      <a:pt x="7433" y="3589"/>
                      <a:pt x="7493" y="3523"/>
                    </a:cubicBezTo>
                    <a:cubicBezTo>
                      <a:pt x="7667" y="3333"/>
                      <a:pt x="7885" y="3175"/>
                      <a:pt x="8125" y="3066"/>
                    </a:cubicBezTo>
                    <a:close/>
                    <a:moveTo>
                      <a:pt x="3308" y="11130"/>
                    </a:moveTo>
                    <a:cubicBezTo>
                      <a:pt x="3226" y="11408"/>
                      <a:pt x="3117" y="11675"/>
                      <a:pt x="2981" y="11926"/>
                    </a:cubicBezTo>
                    <a:cubicBezTo>
                      <a:pt x="2856" y="12171"/>
                      <a:pt x="2741" y="12449"/>
                      <a:pt x="2545" y="12645"/>
                    </a:cubicBezTo>
                    <a:cubicBezTo>
                      <a:pt x="2536" y="12654"/>
                      <a:pt x="2546" y="12663"/>
                      <a:pt x="2552" y="12663"/>
                    </a:cubicBezTo>
                    <a:cubicBezTo>
                      <a:pt x="2554" y="12663"/>
                      <a:pt x="2555" y="12662"/>
                      <a:pt x="2556" y="12661"/>
                    </a:cubicBezTo>
                    <a:cubicBezTo>
                      <a:pt x="2676" y="12574"/>
                      <a:pt x="2779" y="12471"/>
                      <a:pt x="2861" y="12351"/>
                    </a:cubicBezTo>
                    <a:cubicBezTo>
                      <a:pt x="2861" y="12356"/>
                      <a:pt x="2861" y="12362"/>
                      <a:pt x="2861" y="12362"/>
                    </a:cubicBezTo>
                    <a:cubicBezTo>
                      <a:pt x="2883" y="12487"/>
                      <a:pt x="2894" y="12612"/>
                      <a:pt x="2894" y="12738"/>
                    </a:cubicBezTo>
                    <a:cubicBezTo>
                      <a:pt x="2769" y="12847"/>
                      <a:pt x="2676" y="12950"/>
                      <a:pt x="2512" y="13010"/>
                    </a:cubicBezTo>
                    <a:cubicBezTo>
                      <a:pt x="2414" y="13043"/>
                      <a:pt x="2322" y="13092"/>
                      <a:pt x="2240" y="13157"/>
                    </a:cubicBezTo>
                    <a:cubicBezTo>
                      <a:pt x="2186" y="13201"/>
                      <a:pt x="2136" y="13255"/>
                      <a:pt x="2093" y="13310"/>
                    </a:cubicBezTo>
                    <a:cubicBezTo>
                      <a:pt x="2169" y="12912"/>
                      <a:pt x="2305" y="12525"/>
                      <a:pt x="2491" y="12165"/>
                    </a:cubicBezTo>
                    <a:cubicBezTo>
                      <a:pt x="2692" y="11779"/>
                      <a:pt x="3003" y="11452"/>
                      <a:pt x="3308" y="11130"/>
                    </a:cubicBezTo>
                    <a:close/>
                    <a:moveTo>
                      <a:pt x="8147" y="13277"/>
                    </a:moveTo>
                    <a:lnTo>
                      <a:pt x="8147" y="14143"/>
                    </a:lnTo>
                    <a:cubicBezTo>
                      <a:pt x="8140" y="14142"/>
                      <a:pt x="8133" y="14141"/>
                      <a:pt x="8127" y="14141"/>
                    </a:cubicBezTo>
                    <a:cubicBezTo>
                      <a:pt x="8109" y="14141"/>
                      <a:pt x="8094" y="14147"/>
                      <a:pt x="8081" y="14160"/>
                    </a:cubicBezTo>
                    <a:cubicBezTo>
                      <a:pt x="8010" y="14231"/>
                      <a:pt x="7929" y="14296"/>
                      <a:pt x="7842" y="14350"/>
                    </a:cubicBezTo>
                    <a:cubicBezTo>
                      <a:pt x="7591" y="14192"/>
                      <a:pt x="7444" y="14023"/>
                      <a:pt x="7122" y="14018"/>
                    </a:cubicBezTo>
                    <a:cubicBezTo>
                      <a:pt x="7111" y="14017"/>
                      <a:pt x="7099" y="14016"/>
                      <a:pt x="7087" y="14016"/>
                    </a:cubicBezTo>
                    <a:cubicBezTo>
                      <a:pt x="7055" y="14016"/>
                      <a:pt x="7023" y="14021"/>
                      <a:pt x="6992" y="14029"/>
                    </a:cubicBezTo>
                    <a:cubicBezTo>
                      <a:pt x="7117" y="13882"/>
                      <a:pt x="7237" y="13735"/>
                      <a:pt x="7411" y="13626"/>
                    </a:cubicBezTo>
                    <a:cubicBezTo>
                      <a:pt x="7645" y="13484"/>
                      <a:pt x="7918" y="13430"/>
                      <a:pt x="8147" y="13277"/>
                    </a:cubicBezTo>
                    <a:close/>
                    <a:moveTo>
                      <a:pt x="3172" y="11817"/>
                    </a:moveTo>
                    <a:cubicBezTo>
                      <a:pt x="3166" y="12040"/>
                      <a:pt x="3183" y="12263"/>
                      <a:pt x="3210" y="12487"/>
                    </a:cubicBezTo>
                    <a:cubicBezTo>
                      <a:pt x="3243" y="12825"/>
                      <a:pt x="3172" y="13184"/>
                      <a:pt x="3134" y="13522"/>
                    </a:cubicBezTo>
                    <a:cubicBezTo>
                      <a:pt x="3068" y="14171"/>
                      <a:pt x="2976" y="14835"/>
                      <a:pt x="2774" y="15457"/>
                    </a:cubicBezTo>
                    <a:cubicBezTo>
                      <a:pt x="2741" y="15560"/>
                      <a:pt x="2703" y="15664"/>
                      <a:pt x="2670" y="15767"/>
                    </a:cubicBezTo>
                    <a:cubicBezTo>
                      <a:pt x="2616" y="15566"/>
                      <a:pt x="2507" y="15375"/>
                      <a:pt x="2469" y="15173"/>
                    </a:cubicBezTo>
                    <a:cubicBezTo>
                      <a:pt x="2403" y="14765"/>
                      <a:pt x="2540" y="14350"/>
                      <a:pt x="2681" y="13974"/>
                    </a:cubicBezTo>
                    <a:cubicBezTo>
                      <a:pt x="2888" y="13440"/>
                      <a:pt x="3079" y="12928"/>
                      <a:pt x="2948" y="12345"/>
                    </a:cubicBezTo>
                    <a:cubicBezTo>
                      <a:pt x="2941" y="12327"/>
                      <a:pt x="2926" y="12316"/>
                      <a:pt x="2910" y="12316"/>
                    </a:cubicBezTo>
                    <a:cubicBezTo>
                      <a:pt x="2903" y="12316"/>
                      <a:pt x="2895" y="12318"/>
                      <a:pt x="2888" y="12323"/>
                    </a:cubicBezTo>
                    <a:cubicBezTo>
                      <a:pt x="2997" y="12165"/>
                      <a:pt x="3090" y="11996"/>
                      <a:pt x="3172" y="11817"/>
                    </a:cubicBezTo>
                    <a:close/>
                    <a:moveTo>
                      <a:pt x="8141" y="15010"/>
                    </a:moveTo>
                    <a:cubicBezTo>
                      <a:pt x="8141" y="15315"/>
                      <a:pt x="8136" y="15620"/>
                      <a:pt x="8136" y="15925"/>
                    </a:cubicBezTo>
                    <a:lnTo>
                      <a:pt x="8141" y="15925"/>
                    </a:lnTo>
                    <a:cubicBezTo>
                      <a:pt x="7624" y="16268"/>
                      <a:pt x="7144" y="16644"/>
                      <a:pt x="6877" y="17227"/>
                    </a:cubicBezTo>
                    <a:cubicBezTo>
                      <a:pt x="6741" y="17538"/>
                      <a:pt x="6725" y="17892"/>
                      <a:pt x="6725" y="18230"/>
                    </a:cubicBezTo>
                    <a:cubicBezTo>
                      <a:pt x="6550" y="18257"/>
                      <a:pt x="6392" y="18257"/>
                      <a:pt x="6212" y="18328"/>
                    </a:cubicBezTo>
                    <a:cubicBezTo>
                      <a:pt x="6136" y="18355"/>
                      <a:pt x="6065" y="18394"/>
                      <a:pt x="6000" y="18443"/>
                    </a:cubicBezTo>
                    <a:cubicBezTo>
                      <a:pt x="6191" y="17026"/>
                      <a:pt x="7275" y="16056"/>
                      <a:pt x="8141" y="15010"/>
                    </a:cubicBezTo>
                    <a:close/>
                    <a:moveTo>
                      <a:pt x="2883" y="12912"/>
                    </a:moveTo>
                    <a:cubicBezTo>
                      <a:pt x="2839" y="13397"/>
                      <a:pt x="2649" y="13827"/>
                      <a:pt x="2496" y="14323"/>
                    </a:cubicBezTo>
                    <a:cubicBezTo>
                      <a:pt x="2403" y="14596"/>
                      <a:pt x="2376" y="14890"/>
                      <a:pt x="2398" y="15179"/>
                    </a:cubicBezTo>
                    <a:cubicBezTo>
                      <a:pt x="2425" y="15424"/>
                      <a:pt x="2583" y="15636"/>
                      <a:pt x="2632" y="15865"/>
                    </a:cubicBezTo>
                    <a:cubicBezTo>
                      <a:pt x="2485" y="16279"/>
                      <a:pt x="2322" y="16672"/>
                      <a:pt x="2202" y="17091"/>
                    </a:cubicBezTo>
                    <a:lnTo>
                      <a:pt x="2207" y="17091"/>
                    </a:lnTo>
                    <a:cubicBezTo>
                      <a:pt x="2049" y="17636"/>
                      <a:pt x="1968" y="18203"/>
                      <a:pt x="1962" y="18770"/>
                    </a:cubicBezTo>
                    <a:cubicBezTo>
                      <a:pt x="1946" y="18873"/>
                      <a:pt x="1919" y="18971"/>
                      <a:pt x="1891" y="19069"/>
                    </a:cubicBezTo>
                    <a:cubicBezTo>
                      <a:pt x="1820" y="19140"/>
                      <a:pt x="1744" y="19205"/>
                      <a:pt x="1657" y="19249"/>
                    </a:cubicBezTo>
                    <a:cubicBezTo>
                      <a:pt x="1722" y="18682"/>
                      <a:pt x="1641" y="18088"/>
                      <a:pt x="1673" y="17516"/>
                    </a:cubicBezTo>
                    <a:cubicBezTo>
                      <a:pt x="1711" y="16808"/>
                      <a:pt x="1733" y="16100"/>
                      <a:pt x="1766" y="15391"/>
                    </a:cubicBezTo>
                    <a:cubicBezTo>
                      <a:pt x="1788" y="14868"/>
                      <a:pt x="1799" y="14334"/>
                      <a:pt x="1962" y="13827"/>
                    </a:cubicBezTo>
                    <a:cubicBezTo>
                      <a:pt x="2033" y="13582"/>
                      <a:pt x="2180" y="13364"/>
                      <a:pt x="2382" y="13201"/>
                    </a:cubicBezTo>
                    <a:cubicBezTo>
                      <a:pt x="2485" y="13119"/>
                      <a:pt x="2643" y="13097"/>
                      <a:pt x="2758" y="13026"/>
                    </a:cubicBezTo>
                    <a:cubicBezTo>
                      <a:pt x="2801" y="12994"/>
                      <a:pt x="2845" y="12955"/>
                      <a:pt x="2883" y="12912"/>
                    </a:cubicBezTo>
                    <a:close/>
                    <a:moveTo>
                      <a:pt x="4202" y="37274"/>
                    </a:moveTo>
                    <a:lnTo>
                      <a:pt x="4202" y="37274"/>
                    </a:lnTo>
                    <a:cubicBezTo>
                      <a:pt x="4240" y="37351"/>
                      <a:pt x="4289" y="37421"/>
                      <a:pt x="4349" y="37481"/>
                    </a:cubicBezTo>
                    <a:cubicBezTo>
                      <a:pt x="4469" y="37628"/>
                      <a:pt x="4561" y="37792"/>
                      <a:pt x="4616" y="37972"/>
                    </a:cubicBezTo>
                    <a:cubicBezTo>
                      <a:pt x="4262" y="38500"/>
                      <a:pt x="4463" y="39111"/>
                      <a:pt x="4420" y="39699"/>
                    </a:cubicBezTo>
                    <a:cubicBezTo>
                      <a:pt x="4398" y="40037"/>
                      <a:pt x="4332" y="40364"/>
                      <a:pt x="4109" y="40625"/>
                    </a:cubicBezTo>
                    <a:cubicBezTo>
                      <a:pt x="3880" y="40881"/>
                      <a:pt x="3379" y="41050"/>
                      <a:pt x="3014" y="41078"/>
                    </a:cubicBezTo>
                    <a:cubicBezTo>
                      <a:pt x="3090" y="40936"/>
                      <a:pt x="3155" y="40789"/>
                      <a:pt x="3215" y="40642"/>
                    </a:cubicBezTo>
                    <a:cubicBezTo>
                      <a:pt x="3313" y="40380"/>
                      <a:pt x="3308" y="40091"/>
                      <a:pt x="3297" y="39813"/>
                    </a:cubicBezTo>
                    <a:cubicBezTo>
                      <a:pt x="3493" y="39525"/>
                      <a:pt x="3662" y="39225"/>
                      <a:pt x="3809" y="38914"/>
                    </a:cubicBezTo>
                    <a:cubicBezTo>
                      <a:pt x="3831" y="39394"/>
                      <a:pt x="3896" y="39868"/>
                      <a:pt x="3847" y="40353"/>
                    </a:cubicBezTo>
                    <a:cubicBezTo>
                      <a:pt x="3847" y="40361"/>
                      <a:pt x="3854" y="40365"/>
                      <a:pt x="3862" y="40365"/>
                    </a:cubicBezTo>
                    <a:cubicBezTo>
                      <a:pt x="3869" y="40365"/>
                      <a:pt x="3877" y="40361"/>
                      <a:pt x="3880" y="40353"/>
                    </a:cubicBezTo>
                    <a:cubicBezTo>
                      <a:pt x="3956" y="39824"/>
                      <a:pt x="3896" y="39290"/>
                      <a:pt x="3880" y="38756"/>
                    </a:cubicBezTo>
                    <a:cubicBezTo>
                      <a:pt x="3956" y="38582"/>
                      <a:pt x="4022" y="38408"/>
                      <a:pt x="4076" y="38228"/>
                    </a:cubicBezTo>
                    <a:cubicBezTo>
                      <a:pt x="4169" y="37917"/>
                      <a:pt x="4207" y="37596"/>
                      <a:pt x="4202" y="37274"/>
                    </a:cubicBezTo>
                    <a:close/>
                    <a:moveTo>
                      <a:pt x="8201" y="1"/>
                    </a:moveTo>
                    <a:cubicBezTo>
                      <a:pt x="8194" y="1"/>
                      <a:pt x="8188" y="3"/>
                      <a:pt x="8185" y="9"/>
                    </a:cubicBezTo>
                    <a:cubicBezTo>
                      <a:pt x="8174" y="194"/>
                      <a:pt x="8163" y="1534"/>
                      <a:pt x="8152" y="1720"/>
                    </a:cubicBezTo>
                    <a:cubicBezTo>
                      <a:pt x="8045" y="1623"/>
                      <a:pt x="7903" y="1583"/>
                      <a:pt x="7752" y="1583"/>
                    </a:cubicBezTo>
                    <a:cubicBezTo>
                      <a:pt x="7444" y="1583"/>
                      <a:pt x="7098" y="1749"/>
                      <a:pt x="6926" y="1943"/>
                    </a:cubicBezTo>
                    <a:cubicBezTo>
                      <a:pt x="6922" y="1948"/>
                      <a:pt x="6928" y="1955"/>
                      <a:pt x="6933" y="1955"/>
                    </a:cubicBezTo>
                    <a:cubicBezTo>
                      <a:pt x="6935" y="1955"/>
                      <a:pt x="6936" y="1955"/>
                      <a:pt x="6937" y="1954"/>
                    </a:cubicBezTo>
                    <a:cubicBezTo>
                      <a:pt x="7148" y="1771"/>
                      <a:pt x="7424" y="1656"/>
                      <a:pt x="7697" y="1656"/>
                    </a:cubicBezTo>
                    <a:cubicBezTo>
                      <a:pt x="7855" y="1656"/>
                      <a:pt x="8011" y="1694"/>
                      <a:pt x="8152" y="1780"/>
                    </a:cubicBezTo>
                    <a:cubicBezTo>
                      <a:pt x="8147" y="1894"/>
                      <a:pt x="8141" y="2003"/>
                      <a:pt x="8136" y="2117"/>
                    </a:cubicBezTo>
                    <a:cubicBezTo>
                      <a:pt x="8004" y="2045"/>
                      <a:pt x="7845" y="2007"/>
                      <a:pt x="7688" y="2007"/>
                    </a:cubicBezTo>
                    <a:cubicBezTo>
                      <a:pt x="7501" y="2007"/>
                      <a:pt x="7316" y="2062"/>
                      <a:pt x="7182" y="2177"/>
                    </a:cubicBezTo>
                    <a:cubicBezTo>
                      <a:pt x="7182" y="2183"/>
                      <a:pt x="7182" y="2188"/>
                      <a:pt x="7188" y="2188"/>
                    </a:cubicBezTo>
                    <a:cubicBezTo>
                      <a:pt x="7325" y="2100"/>
                      <a:pt x="7481" y="2053"/>
                      <a:pt x="7640" y="2053"/>
                    </a:cubicBezTo>
                    <a:cubicBezTo>
                      <a:pt x="7715" y="2053"/>
                      <a:pt x="7790" y="2064"/>
                      <a:pt x="7863" y="2085"/>
                    </a:cubicBezTo>
                    <a:cubicBezTo>
                      <a:pt x="7809" y="2128"/>
                      <a:pt x="7765" y="2199"/>
                      <a:pt x="7716" y="2248"/>
                    </a:cubicBezTo>
                    <a:cubicBezTo>
                      <a:pt x="7629" y="2335"/>
                      <a:pt x="7520" y="2390"/>
                      <a:pt x="7400" y="2401"/>
                    </a:cubicBezTo>
                    <a:cubicBezTo>
                      <a:pt x="7395" y="2401"/>
                      <a:pt x="7395" y="2406"/>
                      <a:pt x="7400" y="2406"/>
                    </a:cubicBezTo>
                    <a:cubicBezTo>
                      <a:pt x="7408" y="2407"/>
                      <a:pt x="7417" y="2407"/>
                      <a:pt x="7425" y="2407"/>
                    </a:cubicBezTo>
                    <a:cubicBezTo>
                      <a:pt x="7515" y="2407"/>
                      <a:pt x="7603" y="2380"/>
                      <a:pt x="7678" y="2330"/>
                    </a:cubicBezTo>
                    <a:cubicBezTo>
                      <a:pt x="7771" y="2270"/>
                      <a:pt x="7852" y="2188"/>
                      <a:pt x="7918" y="2096"/>
                    </a:cubicBezTo>
                    <a:cubicBezTo>
                      <a:pt x="7994" y="2117"/>
                      <a:pt x="8070" y="2139"/>
                      <a:pt x="8147" y="2172"/>
                    </a:cubicBezTo>
                    <a:cubicBezTo>
                      <a:pt x="8141" y="2297"/>
                      <a:pt x="8136" y="2423"/>
                      <a:pt x="8136" y="2542"/>
                    </a:cubicBezTo>
                    <a:cubicBezTo>
                      <a:pt x="7901" y="2553"/>
                      <a:pt x="7689" y="2662"/>
                      <a:pt x="7476" y="2750"/>
                    </a:cubicBezTo>
                    <a:cubicBezTo>
                      <a:pt x="7452" y="2754"/>
                      <a:pt x="7458" y="2789"/>
                      <a:pt x="7479" y="2789"/>
                    </a:cubicBezTo>
                    <a:cubicBezTo>
                      <a:pt x="7482" y="2789"/>
                      <a:pt x="7484" y="2789"/>
                      <a:pt x="7487" y="2788"/>
                    </a:cubicBezTo>
                    <a:cubicBezTo>
                      <a:pt x="7694" y="2706"/>
                      <a:pt x="7912" y="2641"/>
                      <a:pt x="8130" y="2597"/>
                    </a:cubicBezTo>
                    <a:lnTo>
                      <a:pt x="8130" y="2597"/>
                    </a:lnTo>
                    <a:cubicBezTo>
                      <a:pt x="8130" y="2722"/>
                      <a:pt x="8130" y="2842"/>
                      <a:pt x="8125" y="2962"/>
                    </a:cubicBezTo>
                    <a:cubicBezTo>
                      <a:pt x="7357" y="3322"/>
                      <a:pt x="6953" y="4188"/>
                      <a:pt x="6027" y="4237"/>
                    </a:cubicBezTo>
                    <a:cubicBezTo>
                      <a:pt x="6005" y="4237"/>
                      <a:pt x="6005" y="4270"/>
                      <a:pt x="6027" y="4270"/>
                    </a:cubicBezTo>
                    <a:cubicBezTo>
                      <a:pt x="6403" y="4221"/>
                      <a:pt x="6768" y="4090"/>
                      <a:pt x="7084" y="3883"/>
                    </a:cubicBezTo>
                    <a:cubicBezTo>
                      <a:pt x="7139" y="3845"/>
                      <a:pt x="7188" y="3812"/>
                      <a:pt x="7237" y="3769"/>
                    </a:cubicBezTo>
                    <a:cubicBezTo>
                      <a:pt x="7303" y="3785"/>
                      <a:pt x="7368" y="3791"/>
                      <a:pt x="7431" y="3791"/>
                    </a:cubicBezTo>
                    <a:cubicBezTo>
                      <a:pt x="7665" y="3791"/>
                      <a:pt x="7885" y="3702"/>
                      <a:pt x="8125" y="3676"/>
                    </a:cubicBezTo>
                    <a:lnTo>
                      <a:pt x="8125" y="3807"/>
                    </a:lnTo>
                    <a:lnTo>
                      <a:pt x="8114" y="3807"/>
                    </a:lnTo>
                    <a:cubicBezTo>
                      <a:pt x="7994" y="3910"/>
                      <a:pt x="7874" y="4019"/>
                      <a:pt x="7765" y="4139"/>
                    </a:cubicBezTo>
                    <a:cubicBezTo>
                      <a:pt x="7771" y="4128"/>
                      <a:pt x="7765" y="4123"/>
                      <a:pt x="7760" y="4117"/>
                    </a:cubicBezTo>
                    <a:cubicBezTo>
                      <a:pt x="7685" y="4083"/>
                      <a:pt x="7608" y="4070"/>
                      <a:pt x="7531" y="4070"/>
                    </a:cubicBezTo>
                    <a:cubicBezTo>
                      <a:pt x="7172" y="4070"/>
                      <a:pt x="6796" y="4371"/>
                      <a:pt x="6447" y="4384"/>
                    </a:cubicBezTo>
                    <a:cubicBezTo>
                      <a:pt x="6419" y="4384"/>
                      <a:pt x="6425" y="4428"/>
                      <a:pt x="6447" y="4428"/>
                    </a:cubicBezTo>
                    <a:cubicBezTo>
                      <a:pt x="6878" y="4423"/>
                      <a:pt x="7232" y="4147"/>
                      <a:pt x="7663" y="4147"/>
                    </a:cubicBezTo>
                    <a:cubicBezTo>
                      <a:pt x="7690" y="4147"/>
                      <a:pt x="7716" y="4148"/>
                      <a:pt x="7743" y="4150"/>
                    </a:cubicBezTo>
                    <a:lnTo>
                      <a:pt x="7749" y="4150"/>
                    </a:lnTo>
                    <a:cubicBezTo>
                      <a:pt x="7515" y="4390"/>
                      <a:pt x="7286" y="4619"/>
                      <a:pt x="6926" y="4689"/>
                    </a:cubicBezTo>
                    <a:cubicBezTo>
                      <a:pt x="6800" y="4714"/>
                      <a:pt x="6672" y="4723"/>
                      <a:pt x="6543" y="4723"/>
                    </a:cubicBezTo>
                    <a:cubicBezTo>
                      <a:pt x="6190" y="4723"/>
                      <a:pt x="5829" y="4655"/>
                      <a:pt x="5482" y="4651"/>
                    </a:cubicBezTo>
                    <a:cubicBezTo>
                      <a:pt x="5455" y="4651"/>
                      <a:pt x="5460" y="4695"/>
                      <a:pt x="5488" y="4695"/>
                    </a:cubicBezTo>
                    <a:cubicBezTo>
                      <a:pt x="5832" y="4702"/>
                      <a:pt x="6204" y="4777"/>
                      <a:pt x="6564" y="4777"/>
                    </a:cubicBezTo>
                    <a:cubicBezTo>
                      <a:pt x="6729" y="4777"/>
                      <a:pt x="6891" y="4761"/>
                      <a:pt x="7046" y="4717"/>
                    </a:cubicBezTo>
                    <a:cubicBezTo>
                      <a:pt x="7509" y="4591"/>
                      <a:pt x="7787" y="4204"/>
                      <a:pt x="8119" y="3883"/>
                    </a:cubicBezTo>
                    <a:cubicBezTo>
                      <a:pt x="8119" y="4101"/>
                      <a:pt x="8125" y="4319"/>
                      <a:pt x="8130" y="4537"/>
                    </a:cubicBezTo>
                    <a:lnTo>
                      <a:pt x="8125" y="4537"/>
                    </a:lnTo>
                    <a:cubicBezTo>
                      <a:pt x="7891" y="4668"/>
                      <a:pt x="7667" y="4722"/>
                      <a:pt x="7466" y="4902"/>
                    </a:cubicBezTo>
                    <a:cubicBezTo>
                      <a:pt x="7313" y="5044"/>
                      <a:pt x="7166" y="5174"/>
                      <a:pt x="6970" y="5229"/>
                    </a:cubicBezTo>
                    <a:cubicBezTo>
                      <a:pt x="6463" y="4973"/>
                      <a:pt x="5782" y="4984"/>
                      <a:pt x="5237" y="4935"/>
                    </a:cubicBezTo>
                    <a:cubicBezTo>
                      <a:pt x="5215" y="4935"/>
                      <a:pt x="5210" y="4967"/>
                      <a:pt x="5231" y="4967"/>
                    </a:cubicBezTo>
                    <a:cubicBezTo>
                      <a:pt x="5482" y="5005"/>
                      <a:pt x="5733" y="5044"/>
                      <a:pt x="5978" y="5076"/>
                    </a:cubicBezTo>
                    <a:cubicBezTo>
                      <a:pt x="6272" y="5120"/>
                      <a:pt x="6577" y="5131"/>
                      <a:pt x="6850" y="5251"/>
                    </a:cubicBezTo>
                    <a:lnTo>
                      <a:pt x="6833" y="5251"/>
                    </a:lnTo>
                    <a:cubicBezTo>
                      <a:pt x="6777" y="5258"/>
                      <a:pt x="6720" y="5260"/>
                      <a:pt x="6663" y="5260"/>
                    </a:cubicBezTo>
                    <a:cubicBezTo>
                      <a:pt x="6549" y="5260"/>
                      <a:pt x="6434" y="5251"/>
                      <a:pt x="6321" y="5251"/>
                    </a:cubicBezTo>
                    <a:cubicBezTo>
                      <a:pt x="6141" y="5262"/>
                      <a:pt x="5967" y="5300"/>
                      <a:pt x="5793" y="5360"/>
                    </a:cubicBezTo>
                    <a:cubicBezTo>
                      <a:pt x="5548" y="5218"/>
                      <a:pt x="5231" y="5283"/>
                      <a:pt x="4964" y="5180"/>
                    </a:cubicBezTo>
                    <a:cubicBezTo>
                      <a:pt x="4961" y="5178"/>
                      <a:pt x="4958" y="5178"/>
                      <a:pt x="4955" y="5178"/>
                    </a:cubicBezTo>
                    <a:cubicBezTo>
                      <a:pt x="4933" y="5178"/>
                      <a:pt x="4919" y="5209"/>
                      <a:pt x="4948" y="5223"/>
                    </a:cubicBezTo>
                    <a:cubicBezTo>
                      <a:pt x="5182" y="5321"/>
                      <a:pt x="5449" y="5300"/>
                      <a:pt x="5684" y="5398"/>
                    </a:cubicBezTo>
                    <a:lnTo>
                      <a:pt x="5673" y="5398"/>
                    </a:lnTo>
                    <a:cubicBezTo>
                      <a:pt x="5668" y="5396"/>
                      <a:pt x="5664" y="5396"/>
                      <a:pt x="5660" y="5396"/>
                    </a:cubicBezTo>
                    <a:cubicBezTo>
                      <a:pt x="5648" y="5396"/>
                      <a:pt x="5637" y="5401"/>
                      <a:pt x="5629" y="5409"/>
                    </a:cubicBezTo>
                    <a:lnTo>
                      <a:pt x="5618" y="5414"/>
                    </a:lnTo>
                    <a:cubicBezTo>
                      <a:pt x="5520" y="5452"/>
                      <a:pt x="5417" y="5485"/>
                      <a:pt x="5313" y="5518"/>
                    </a:cubicBezTo>
                    <a:cubicBezTo>
                      <a:pt x="5202" y="5539"/>
                      <a:pt x="5087" y="5546"/>
                      <a:pt x="4971" y="5546"/>
                    </a:cubicBezTo>
                    <a:cubicBezTo>
                      <a:pt x="4729" y="5546"/>
                      <a:pt x="4481" y="5514"/>
                      <a:pt x="4245" y="5507"/>
                    </a:cubicBezTo>
                    <a:cubicBezTo>
                      <a:pt x="4234" y="5507"/>
                      <a:pt x="4234" y="5523"/>
                      <a:pt x="4245" y="5523"/>
                    </a:cubicBezTo>
                    <a:cubicBezTo>
                      <a:pt x="4503" y="5578"/>
                      <a:pt x="4763" y="5605"/>
                      <a:pt x="5024" y="5605"/>
                    </a:cubicBezTo>
                    <a:cubicBezTo>
                      <a:pt x="5122" y="5605"/>
                      <a:pt x="5220" y="5601"/>
                      <a:pt x="5319" y="5594"/>
                    </a:cubicBezTo>
                    <a:cubicBezTo>
                      <a:pt x="5368" y="5594"/>
                      <a:pt x="5417" y="5583"/>
                      <a:pt x="5460" y="5578"/>
                    </a:cubicBezTo>
                    <a:lnTo>
                      <a:pt x="5460" y="5578"/>
                    </a:lnTo>
                    <a:cubicBezTo>
                      <a:pt x="5302" y="5746"/>
                      <a:pt x="5182" y="5954"/>
                      <a:pt x="4997" y="6106"/>
                    </a:cubicBezTo>
                    <a:cubicBezTo>
                      <a:pt x="4864" y="6216"/>
                      <a:pt x="4710" y="6265"/>
                      <a:pt x="4557" y="6265"/>
                    </a:cubicBezTo>
                    <a:cubicBezTo>
                      <a:pt x="4160" y="6265"/>
                      <a:pt x="3777" y="5934"/>
                      <a:pt x="3820" y="5501"/>
                    </a:cubicBezTo>
                    <a:cubicBezTo>
                      <a:pt x="3820" y="5483"/>
                      <a:pt x="3806" y="5473"/>
                      <a:pt x="3793" y="5473"/>
                    </a:cubicBezTo>
                    <a:cubicBezTo>
                      <a:pt x="3783" y="5473"/>
                      <a:pt x="3774" y="5479"/>
                      <a:pt x="3771" y="5490"/>
                    </a:cubicBezTo>
                    <a:cubicBezTo>
                      <a:pt x="3706" y="5970"/>
                      <a:pt x="4033" y="6259"/>
                      <a:pt x="4490" y="6297"/>
                    </a:cubicBezTo>
                    <a:cubicBezTo>
                      <a:pt x="4515" y="6299"/>
                      <a:pt x="4540" y="6300"/>
                      <a:pt x="4564" y="6300"/>
                    </a:cubicBezTo>
                    <a:cubicBezTo>
                      <a:pt x="4718" y="6300"/>
                      <a:pt x="4865" y="6256"/>
                      <a:pt x="4992" y="6172"/>
                    </a:cubicBezTo>
                    <a:lnTo>
                      <a:pt x="4992" y="6172"/>
                    </a:lnTo>
                    <a:cubicBezTo>
                      <a:pt x="4866" y="6297"/>
                      <a:pt x="4752" y="6439"/>
                      <a:pt x="4643" y="6580"/>
                    </a:cubicBezTo>
                    <a:lnTo>
                      <a:pt x="4627" y="6580"/>
                    </a:lnTo>
                    <a:cubicBezTo>
                      <a:pt x="4229" y="6558"/>
                      <a:pt x="3902" y="6362"/>
                      <a:pt x="3629" y="6073"/>
                    </a:cubicBezTo>
                    <a:cubicBezTo>
                      <a:pt x="3627" y="6071"/>
                      <a:pt x="3624" y="6070"/>
                      <a:pt x="3622" y="6070"/>
                    </a:cubicBezTo>
                    <a:cubicBezTo>
                      <a:pt x="3613" y="6070"/>
                      <a:pt x="3605" y="6083"/>
                      <a:pt x="3613" y="6095"/>
                    </a:cubicBezTo>
                    <a:cubicBezTo>
                      <a:pt x="3782" y="6297"/>
                      <a:pt x="3995" y="6455"/>
                      <a:pt x="4240" y="6553"/>
                    </a:cubicBezTo>
                    <a:cubicBezTo>
                      <a:pt x="4191" y="6575"/>
                      <a:pt x="4136" y="6586"/>
                      <a:pt x="4082" y="6597"/>
                    </a:cubicBezTo>
                    <a:cubicBezTo>
                      <a:pt x="4049" y="6602"/>
                      <a:pt x="4015" y="6605"/>
                      <a:pt x="3981" y="6605"/>
                    </a:cubicBezTo>
                    <a:cubicBezTo>
                      <a:pt x="3947" y="6605"/>
                      <a:pt x="3913" y="6602"/>
                      <a:pt x="3880" y="6597"/>
                    </a:cubicBezTo>
                    <a:cubicBezTo>
                      <a:pt x="3864" y="6597"/>
                      <a:pt x="3858" y="6618"/>
                      <a:pt x="3875" y="6624"/>
                    </a:cubicBezTo>
                    <a:cubicBezTo>
                      <a:pt x="3941" y="6638"/>
                      <a:pt x="4029" y="6657"/>
                      <a:pt x="4114" y="6657"/>
                    </a:cubicBezTo>
                    <a:cubicBezTo>
                      <a:pt x="4188" y="6657"/>
                      <a:pt x="4260" y="6642"/>
                      <a:pt x="4311" y="6597"/>
                    </a:cubicBezTo>
                    <a:cubicBezTo>
                      <a:pt x="4311" y="6591"/>
                      <a:pt x="4316" y="6591"/>
                      <a:pt x="4316" y="6586"/>
                    </a:cubicBezTo>
                    <a:cubicBezTo>
                      <a:pt x="4403" y="6613"/>
                      <a:pt x="4496" y="6640"/>
                      <a:pt x="4589" y="6656"/>
                    </a:cubicBezTo>
                    <a:cubicBezTo>
                      <a:pt x="4534" y="6722"/>
                      <a:pt x="4480" y="6793"/>
                      <a:pt x="4425" y="6858"/>
                    </a:cubicBezTo>
                    <a:cubicBezTo>
                      <a:pt x="4345" y="6867"/>
                      <a:pt x="4266" y="6871"/>
                      <a:pt x="4187" y="6871"/>
                    </a:cubicBezTo>
                    <a:cubicBezTo>
                      <a:pt x="4019" y="6871"/>
                      <a:pt x="3853" y="6852"/>
                      <a:pt x="3689" y="6814"/>
                    </a:cubicBezTo>
                    <a:cubicBezTo>
                      <a:pt x="3700" y="6804"/>
                      <a:pt x="3706" y="6787"/>
                      <a:pt x="3700" y="6771"/>
                    </a:cubicBezTo>
                    <a:cubicBezTo>
                      <a:pt x="3608" y="6553"/>
                      <a:pt x="3537" y="6237"/>
                      <a:pt x="3308" y="6117"/>
                    </a:cubicBezTo>
                    <a:cubicBezTo>
                      <a:pt x="3306" y="6115"/>
                      <a:pt x="3303" y="6113"/>
                      <a:pt x="3300" y="6113"/>
                    </a:cubicBezTo>
                    <a:cubicBezTo>
                      <a:pt x="3291" y="6113"/>
                      <a:pt x="3283" y="6126"/>
                      <a:pt x="3292" y="6139"/>
                    </a:cubicBezTo>
                    <a:cubicBezTo>
                      <a:pt x="3373" y="6237"/>
                      <a:pt x="3439" y="6346"/>
                      <a:pt x="3493" y="6466"/>
                    </a:cubicBezTo>
                    <a:cubicBezTo>
                      <a:pt x="3542" y="6575"/>
                      <a:pt x="3575" y="6689"/>
                      <a:pt x="3629" y="6798"/>
                    </a:cubicBezTo>
                    <a:cubicBezTo>
                      <a:pt x="3428" y="6744"/>
                      <a:pt x="3254" y="6607"/>
                      <a:pt x="3166" y="6417"/>
                    </a:cubicBezTo>
                    <a:cubicBezTo>
                      <a:pt x="3162" y="6408"/>
                      <a:pt x="3156" y="6405"/>
                      <a:pt x="3149" y="6405"/>
                    </a:cubicBezTo>
                    <a:cubicBezTo>
                      <a:pt x="3139" y="6405"/>
                      <a:pt x="3130" y="6414"/>
                      <a:pt x="3134" y="6428"/>
                    </a:cubicBezTo>
                    <a:cubicBezTo>
                      <a:pt x="3270" y="6799"/>
                      <a:pt x="3730" y="6934"/>
                      <a:pt x="4135" y="6934"/>
                    </a:cubicBezTo>
                    <a:cubicBezTo>
                      <a:pt x="4217" y="6934"/>
                      <a:pt x="4296" y="6928"/>
                      <a:pt x="4371" y="6918"/>
                    </a:cubicBezTo>
                    <a:lnTo>
                      <a:pt x="4371" y="6918"/>
                    </a:lnTo>
                    <a:cubicBezTo>
                      <a:pt x="4343" y="6956"/>
                      <a:pt x="4316" y="6989"/>
                      <a:pt x="4283" y="7022"/>
                    </a:cubicBezTo>
                    <a:cubicBezTo>
                      <a:pt x="4158" y="7158"/>
                      <a:pt x="4022" y="7289"/>
                      <a:pt x="3875" y="7398"/>
                    </a:cubicBezTo>
                    <a:cubicBezTo>
                      <a:pt x="3788" y="7398"/>
                      <a:pt x="3706" y="7387"/>
                      <a:pt x="3619" y="7365"/>
                    </a:cubicBezTo>
                    <a:cubicBezTo>
                      <a:pt x="3629" y="7354"/>
                      <a:pt x="3629" y="7338"/>
                      <a:pt x="3624" y="7327"/>
                    </a:cubicBezTo>
                    <a:cubicBezTo>
                      <a:pt x="3575" y="7158"/>
                      <a:pt x="3471" y="7016"/>
                      <a:pt x="3324" y="6913"/>
                    </a:cubicBezTo>
                    <a:cubicBezTo>
                      <a:pt x="3321" y="6909"/>
                      <a:pt x="3317" y="6908"/>
                      <a:pt x="3313" y="6908"/>
                    </a:cubicBezTo>
                    <a:cubicBezTo>
                      <a:pt x="3299" y="6908"/>
                      <a:pt x="3285" y="6928"/>
                      <a:pt x="3303" y="6945"/>
                    </a:cubicBezTo>
                    <a:cubicBezTo>
                      <a:pt x="3428" y="7060"/>
                      <a:pt x="3471" y="7196"/>
                      <a:pt x="3542" y="7343"/>
                    </a:cubicBezTo>
                    <a:cubicBezTo>
                      <a:pt x="3243" y="7256"/>
                      <a:pt x="2943" y="7060"/>
                      <a:pt x="2883" y="6765"/>
                    </a:cubicBezTo>
                    <a:cubicBezTo>
                      <a:pt x="2880" y="6750"/>
                      <a:pt x="2869" y="6743"/>
                      <a:pt x="2857" y="6743"/>
                    </a:cubicBezTo>
                    <a:cubicBezTo>
                      <a:pt x="2844" y="6743"/>
                      <a:pt x="2831" y="6753"/>
                      <a:pt x="2834" y="6771"/>
                    </a:cubicBezTo>
                    <a:cubicBezTo>
                      <a:pt x="2899" y="7190"/>
                      <a:pt x="3401" y="7419"/>
                      <a:pt x="3798" y="7457"/>
                    </a:cubicBezTo>
                    <a:cubicBezTo>
                      <a:pt x="3584" y="7606"/>
                      <a:pt x="3344" y="7701"/>
                      <a:pt x="3083" y="7701"/>
                    </a:cubicBezTo>
                    <a:cubicBezTo>
                      <a:pt x="2979" y="7701"/>
                      <a:pt x="2873" y="7686"/>
                      <a:pt x="2763" y="7654"/>
                    </a:cubicBezTo>
                    <a:cubicBezTo>
                      <a:pt x="2747" y="7654"/>
                      <a:pt x="2747" y="7670"/>
                      <a:pt x="2752" y="7675"/>
                    </a:cubicBezTo>
                    <a:cubicBezTo>
                      <a:pt x="2895" y="7734"/>
                      <a:pt x="3031" y="7760"/>
                      <a:pt x="3163" y="7760"/>
                    </a:cubicBezTo>
                    <a:cubicBezTo>
                      <a:pt x="3473" y="7760"/>
                      <a:pt x="3754" y="7614"/>
                      <a:pt x="4011" y="7403"/>
                    </a:cubicBezTo>
                    <a:lnTo>
                      <a:pt x="4011" y="7403"/>
                    </a:lnTo>
                    <a:cubicBezTo>
                      <a:pt x="3989" y="7463"/>
                      <a:pt x="3978" y="7528"/>
                      <a:pt x="3962" y="7594"/>
                    </a:cubicBezTo>
                    <a:cubicBezTo>
                      <a:pt x="3918" y="7757"/>
                      <a:pt x="3837" y="7910"/>
                      <a:pt x="3722" y="8030"/>
                    </a:cubicBezTo>
                    <a:cubicBezTo>
                      <a:pt x="3711" y="8035"/>
                      <a:pt x="3706" y="8041"/>
                      <a:pt x="3700" y="8051"/>
                    </a:cubicBezTo>
                    <a:cubicBezTo>
                      <a:pt x="3493" y="8280"/>
                      <a:pt x="3182" y="8488"/>
                      <a:pt x="2869" y="8488"/>
                    </a:cubicBezTo>
                    <a:cubicBezTo>
                      <a:pt x="2861" y="8488"/>
                      <a:pt x="2853" y="8488"/>
                      <a:pt x="2845" y="8487"/>
                    </a:cubicBezTo>
                    <a:cubicBezTo>
                      <a:pt x="2818" y="8487"/>
                      <a:pt x="2812" y="8520"/>
                      <a:pt x="2834" y="8525"/>
                    </a:cubicBezTo>
                    <a:cubicBezTo>
                      <a:pt x="2876" y="8531"/>
                      <a:pt x="2918" y="8534"/>
                      <a:pt x="2959" y="8534"/>
                    </a:cubicBezTo>
                    <a:cubicBezTo>
                      <a:pt x="3252" y="8534"/>
                      <a:pt x="3517" y="8386"/>
                      <a:pt x="3722" y="8171"/>
                    </a:cubicBezTo>
                    <a:lnTo>
                      <a:pt x="3722" y="8171"/>
                    </a:lnTo>
                    <a:cubicBezTo>
                      <a:pt x="3804" y="8520"/>
                      <a:pt x="3679" y="8787"/>
                      <a:pt x="3482" y="9027"/>
                    </a:cubicBezTo>
                    <a:cubicBezTo>
                      <a:pt x="3466" y="9032"/>
                      <a:pt x="3450" y="9049"/>
                      <a:pt x="3450" y="9065"/>
                    </a:cubicBezTo>
                    <a:cubicBezTo>
                      <a:pt x="3297" y="9228"/>
                      <a:pt x="3139" y="9381"/>
                      <a:pt x="2970" y="9523"/>
                    </a:cubicBezTo>
                    <a:cubicBezTo>
                      <a:pt x="2611" y="9850"/>
                      <a:pt x="2300" y="10209"/>
                      <a:pt x="2109" y="10661"/>
                    </a:cubicBezTo>
                    <a:cubicBezTo>
                      <a:pt x="2102" y="10672"/>
                      <a:pt x="2111" y="10683"/>
                      <a:pt x="2122" y="10683"/>
                    </a:cubicBezTo>
                    <a:cubicBezTo>
                      <a:pt x="2127" y="10683"/>
                      <a:pt x="2133" y="10680"/>
                      <a:pt x="2136" y="10672"/>
                    </a:cubicBezTo>
                    <a:cubicBezTo>
                      <a:pt x="2360" y="10204"/>
                      <a:pt x="2714" y="9882"/>
                      <a:pt x="3079" y="9550"/>
                    </a:cubicBezTo>
                    <a:lnTo>
                      <a:pt x="3079" y="9550"/>
                    </a:lnTo>
                    <a:cubicBezTo>
                      <a:pt x="2921" y="10160"/>
                      <a:pt x="2670" y="10651"/>
                      <a:pt x="2349" y="11190"/>
                    </a:cubicBezTo>
                    <a:cubicBezTo>
                      <a:pt x="2169" y="11490"/>
                      <a:pt x="1924" y="11893"/>
                      <a:pt x="1989" y="12253"/>
                    </a:cubicBezTo>
                    <a:cubicBezTo>
                      <a:pt x="1994" y="12270"/>
                      <a:pt x="2010" y="12279"/>
                      <a:pt x="2024" y="12279"/>
                    </a:cubicBezTo>
                    <a:cubicBezTo>
                      <a:pt x="2041" y="12279"/>
                      <a:pt x="2055" y="12268"/>
                      <a:pt x="2049" y="12247"/>
                    </a:cubicBezTo>
                    <a:cubicBezTo>
                      <a:pt x="1968" y="11811"/>
                      <a:pt x="2398" y="11261"/>
                      <a:pt x="2616" y="10912"/>
                    </a:cubicBezTo>
                    <a:cubicBezTo>
                      <a:pt x="2883" y="10482"/>
                      <a:pt x="3079" y="10013"/>
                      <a:pt x="3194" y="9523"/>
                    </a:cubicBezTo>
                    <a:cubicBezTo>
                      <a:pt x="3199" y="9501"/>
                      <a:pt x="3188" y="9479"/>
                      <a:pt x="3166" y="9474"/>
                    </a:cubicBezTo>
                    <a:cubicBezTo>
                      <a:pt x="3237" y="9414"/>
                      <a:pt x="3303" y="9348"/>
                      <a:pt x="3373" y="9288"/>
                    </a:cubicBezTo>
                    <a:cubicBezTo>
                      <a:pt x="3401" y="9256"/>
                      <a:pt x="3433" y="9228"/>
                      <a:pt x="3461" y="9196"/>
                    </a:cubicBezTo>
                    <a:lnTo>
                      <a:pt x="3461" y="9196"/>
                    </a:lnTo>
                    <a:cubicBezTo>
                      <a:pt x="3548" y="9801"/>
                      <a:pt x="3477" y="10411"/>
                      <a:pt x="3341" y="11005"/>
                    </a:cubicBezTo>
                    <a:cubicBezTo>
                      <a:pt x="2632" y="11642"/>
                      <a:pt x="2164" y="12498"/>
                      <a:pt x="2017" y="13440"/>
                    </a:cubicBezTo>
                    <a:cubicBezTo>
                      <a:pt x="1984" y="13500"/>
                      <a:pt x="1946" y="13560"/>
                      <a:pt x="1919" y="13620"/>
                    </a:cubicBezTo>
                    <a:cubicBezTo>
                      <a:pt x="1701" y="14073"/>
                      <a:pt x="1690" y="14612"/>
                      <a:pt x="1662" y="15102"/>
                    </a:cubicBezTo>
                    <a:cubicBezTo>
                      <a:pt x="1624" y="15860"/>
                      <a:pt x="1608" y="16623"/>
                      <a:pt x="1575" y="17386"/>
                    </a:cubicBezTo>
                    <a:cubicBezTo>
                      <a:pt x="1559" y="17691"/>
                      <a:pt x="1548" y="17996"/>
                      <a:pt x="1553" y="18301"/>
                    </a:cubicBezTo>
                    <a:cubicBezTo>
                      <a:pt x="1553" y="18633"/>
                      <a:pt x="1624" y="18955"/>
                      <a:pt x="1619" y="19282"/>
                    </a:cubicBezTo>
                    <a:cubicBezTo>
                      <a:pt x="1483" y="19353"/>
                      <a:pt x="1330" y="19396"/>
                      <a:pt x="1188" y="19467"/>
                    </a:cubicBezTo>
                    <a:cubicBezTo>
                      <a:pt x="959" y="19581"/>
                      <a:pt x="780" y="19772"/>
                      <a:pt x="622" y="19968"/>
                    </a:cubicBezTo>
                    <a:cubicBezTo>
                      <a:pt x="605" y="19989"/>
                      <a:pt x="624" y="20014"/>
                      <a:pt x="643" y="20014"/>
                    </a:cubicBezTo>
                    <a:cubicBezTo>
                      <a:pt x="649" y="20014"/>
                      <a:pt x="655" y="20011"/>
                      <a:pt x="660" y="20006"/>
                    </a:cubicBezTo>
                    <a:cubicBezTo>
                      <a:pt x="872" y="19739"/>
                      <a:pt x="1161" y="19543"/>
                      <a:pt x="1493" y="19451"/>
                    </a:cubicBezTo>
                    <a:cubicBezTo>
                      <a:pt x="1597" y="19418"/>
                      <a:pt x="1701" y="19380"/>
                      <a:pt x="1793" y="19325"/>
                    </a:cubicBezTo>
                    <a:lnTo>
                      <a:pt x="1793" y="19325"/>
                    </a:lnTo>
                    <a:cubicBezTo>
                      <a:pt x="1766" y="19385"/>
                      <a:pt x="1739" y="19440"/>
                      <a:pt x="1701" y="19489"/>
                    </a:cubicBezTo>
                    <a:cubicBezTo>
                      <a:pt x="1526" y="19756"/>
                      <a:pt x="1265" y="19957"/>
                      <a:pt x="1009" y="20143"/>
                    </a:cubicBezTo>
                    <a:cubicBezTo>
                      <a:pt x="600" y="20448"/>
                      <a:pt x="186" y="20742"/>
                      <a:pt x="11" y="21243"/>
                    </a:cubicBezTo>
                    <a:cubicBezTo>
                      <a:pt x="0" y="21272"/>
                      <a:pt x="26" y="21294"/>
                      <a:pt x="49" y="21294"/>
                    </a:cubicBezTo>
                    <a:cubicBezTo>
                      <a:pt x="60" y="21294"/>
                      <a:pt x="71" y="21289"/>
                      <a:pt x="77" y="21276"/>
                    </a:cubicBezTo>
                    <a:cubicBezTo>
                      <a:pt x="240" y="20840"/>
                      <a:pt x="589" y="20579"/>
                      <a:pt x="949" y="20323"/>
                    </a:cubicBezTo>
                    <a:lnTo>
                      <a:pt x="949" y="20323"/>
                    </a:lnTo>
                    <a:cubicBezTo>
                      <a:pt x="812" y="20758"/>
                      <a:pt x="812" y="21282"/>
                      <a:pt x="812" y="21728"/>
                    </a:cubicBezTo>
                    <a:cubicBezTo>
                      <a:pt x="812" y="21743"/>
                      <a:pt x="823" y="21750"/>
                      <a:pt x="834" y="21750"/>
                    </a:cubicBezTo>
                    <a:cubicBezTo>
                      <a:pt x="848" y="21750"/>
                      <a:pt x="864" y="21741"/>
                      <a:pt x="867" y="21723"/>
                    </a:cubicBezTo>
                    <a:cubicBezTo>
                      <a:pt x="878" y="21260"/>
                      <a:pt x="889" y="20677"/>
                      <a:pt x="1058" y="20241"/>
                    </a:cubicBezTo>
                    <a:cubicBezTo>
                      <a:pt x="1188" y="20148"/>
                      <a:pt x="1319" y="20050"/>
                      <a:pt x="1439" y="19952"/>
                    </a:cubicBezTo>
                    <a:lnTo>
                      <a:pt x="1488" y="19903"/>
                    </a:lnTo>
                    <a:lnTo>
                      <a:pt x="1488" y="19903"/>
                    </a:lnTo>
                    <a:cubicBezTo>
                      <a:pt x="1483" y="20246"/>
                      <a:pt x="1510" y="20584"/>
                      <a:pt x="1477" y="20927"/>
                    </a:cubicBezTo>
                    <a:cubicBezTo>
                      <a:pt x="1434" y="21309"/>
                      <a:pt x="1341" y="21674"/>
                      <a:pt x="1346" y="22061"/>
                    </a:cubicBezTo>
                    <a:cubicBezTo>
                      <a:pt x="1346" y="22075"/>
                      <a:pt x="1361" y="22083"/>
                      <a:pt x="1375" y="22083"/>
                    </a:cubicBezTo>
                    <a:cubicBezTo>
                      <a:pt x="1388" y="22083"/>
                      <a:pt x="1401" y="22076"/>
                      <a:pt x="1401" y="22061"/>
                    </a:cubicBezTo>
                    <a:cubicBezTo>
                      <a:pt x="1417" y="21679"/>
                      <a:pt x="1510" y="21314"/>
                      <a:pt x="1570" y="20938"/>
                    </a:cubicBezTo>
                    <a:cubicBezTo>
                      <a:pt x="1630" y="20568"/>
                      <a:pt x="1602" y="20175"/>
                      <a:pt x="1581" y="19805"/>
                    </a:cubicBezTo>
                    <a:cubicBezTo>
                      <a:pt x="1722" y="19658"/>
                      <a:pt x="1842" y="19489"/>
                      <a:pt x="1935" y="19309"/>
                    </a:cubicBezTo>
                    <a:cubicBezTo>
                      <a:pt x="2000" y="19701"/>
                      <a:pt x="2044" y="20099"/>
                      <a:pt x="2060" y="20497"/>
                    </a:cubicBezTo>
                    <a:cubicBezTo>
                      <a:pt x="2082" y="20971"/>
                      <a:pt x="2033" y="21434"/>
                      <a:pt x="2126" y="21903"/>
                    </a:cubicBezTo>
                    <a:cubicBezTo>
                      <a:pt x="2128" y="21919"/>
                      <a:pt x="2142" y="21927"/>
                      <a:pt x="2154" y="21927"/>
                    </a:cubicBezTo>
                    <a:cubicBezTo>
                      <a:pt x="2166" y="21927"/>
                      <a:pt x="2177" y="21919"/>
                      <a:pt x="2175" y="21903"/>
                    </a:cubicBezTo>
                    <a:cubicBezTo>
                      <a:pt x="2109" y="21429"/>
                      <a:pt x="2164" y="20960"/>
                      <a:pt x="2164" y="20486"/>
                    </a:cubicBezTo>
                    <a:cubicBezTo>
                      <a:pt x="2164" y="20028"/>
                      <a:pt x="2115" y="19576"/>
                      <a:pt x="2011" y="19129"/>
                    </a:cubicBezTo>
                    <a:cubicBezTo>
                      <a:pt x="2098" y="18911"/>
                      <a:pt x="2126" y="18677"/>
                      <a:pt x="2098" y="18448"/>
                    </a:cubicBezTo>
                    <a:cubicBezTo>
                      <a:pt x="2094" y="18429"/>
                      <a:pt x="2077" y="18414"/>
                      <a:pt x="2058" y="18414"/>
                    </a:cubicBezTo>
                    <a:cubicBezTo>
                      <a:pt x="2055" y="18414"/>
                      <a:pt x="2052" y="18415"/>
                      <a:pt x="2049" y="18415"/>
                    </a:cubicBezTo>
                    <a:cubicBezTo>
                      <a:pt x="2109" y="17936"/>
                      <a:pt x="2207" y="17462"/>
                      <a:pt x="2344" y="16999"/>
                    </a:cubicBezTo>
                    <a:cubicBezTo>
                      <a:pt x="2442" y="16666"/>
                      <a:pt x="2567" y="16345"/>
                      <a:pt x="2687" y="16018"/>
                    </a:cubicBezTo>
                    <a:cubicBezTo>
                      <a:pt x="2698" y="16012"/>
                      <a:pt x="2703" y="16007"/>
                      <a:pt x="2703" y="15996"/>
                    </a:cubicBezTo>
                    <a:lnTo>
                      <a:pt x="2703" y="15985"/>
                    </a:lnTo>
                    <a:cubicBezTo>
                      <a:pt x="2796" y="15745"/>
                      <a:pt x="2883" y="15500"/>
                      <a:pt x="2959" y="15255"/>
                    </a:cubicBezTo>
                    <a:cubicBezTo>
                      <a:pt x="3286" y="14127"/>
                      <a:pt x="3390" y="12945"/>
                      <a:pt x="3264" y="11779"/>
                    </a:cubicBezTo>
                    <a:cubicBezTo>
                      <a:pt x="3264" y="11755"/>
                      <a:pt x="3244" y="11739"/>
                      <a:pt x="3220" y="11739"/>
                    </a:cubicBezTo>
                    <a:cubicBezTo>
                      <a:pt x="3217" y="11739"/>
                      <a:pt x="3213" y="11740"/>
                      <a:pt x="3210" y="11740"/>
                    </a:cubicBezTo>
                    <a:cubicBezTo>
                      <a:pt x="3270" y="11599"/>
                      <a:pt x="3324" y="11452"/>
                      <a:pt x="3368" y="11304"/>
                    </a:cubicBezTo>
                    <a:cubicBezTo>
                      <a:pt x="3586" y="10602"/>
                      <a:pt x="3700" y="9806"/>
                      <a:pt x="3564" y="9076"/>
                    </a:cubicBezTo>
                    <a:cubicBezTo>
                      <a:pt x="3804" y="8787"/>
                      <a:pt x="3929" y="8466"/>
                      <a:pt x="3804" y="8068"/>
                    </a:cubicBezTo>
                    <a:cubicBezTo>
                      <a:pt x="3978" y="7855"/>
                      <a:pt x="4082" y="7588"/>
                      <a:pt x="4104" y="7310"/>
                    </a:cubicBezTo>
                    <a:cubicBezTo>
                      <a:pt x="4240" y="7185"/>
                      <a:pt x="4371" y="7049"/>
                      <a:pt x="4490" y="6902"/>
                    </a:cubicBezTo>
                    <a:lnTo>
                      <a:pt x="4512" y="6902"/>
                    </a:lnTo>
                    <a:cubicBezTo>
                      <a:pt x="4518" y="6896"/>
                      <a:pt x="4529" y="6880"/>
                      <a:pt x="4518" y="6869"/>
                    </a:cubicBezTo>
                    <a:cubicBezTo>
                      <a:pt x="4757" y="6580"/>
                      <a:pt x="4970" y="6286"/>
                      <a:pt x="5166" y="6079"/>
                    </a:cubicBezTo>
                    <a:cubicBezTo>
                      <a:pt x="5177" y="6068"/>
                      <a:pt x="5177" y="6057"/>
                      <a:pt x="5166" y="6046"/>
                    </a:cubicBezTo>
                    <a:cubicBezTo>
                      <a:pt x="5340" y="5883"/>
                      <a:pt x="5498" y="5681"/>
                      <a:pt x="5711" y="5539"/>
                    </a:cubicBezTo>
                    <a:lnTo>
                      <a:pt x="5716" y="5534"/>
                    </a:lnTo>
                    <a:cubicBezTo>
                      <a:pt x="5967" y="5469"/>
                      <a:pt x="6212" y="5387"/>
                      <a:pt x="6474" y="5381"/>
                    </a:cubicBezTo>
                    <a:cubicBezTo>
                      <a:pt x="6577" y="5381"/>
                      <a:pt x="6670" y="5381"/>
                      <a:pt x="6763" y="5371"/>
                    </a:cubicBezTo>
                    <a:lnTo>
                      <a:pt x="6763" y="5371"/>
                    </a:lnTo>
                    <a:cubicBezTo>
                      <a:pt x="6490" y="5752"/>
                      <a:pt x="6060" y="5964"/>
                      <a:pt x="5689" y="6242"/>
                    </a:cubicBezTo>
                    <a:cubicBezTo>
                      <a:pt x="5346" y="6493"/>
                      <a:pt x="5101" y="6847"/>
                      <a:pt x="4899" y="7212"/>
                    </a:cubicBezTo>
                    <a:cubicBezTo>
                      <a:pt x="4398" y="8100"/>
                      <a:pt x="4294" y="9228"/>
                      <a:pt x="3646" y="10029"/>
                    </a:cubicBezTo>
                    <a:cubicBezTo>
                      <a:pt x="4327" y="9365"/>
                      <a:pt x="4485" y="8297"/>
                      <a:pt x="4883" y="7463"/>
                    </a:cubicBezTo>
                    <a:cubicBezTo>
                      <a:pt x="5112" y="6962"/>
                      <a:pt x="5466" y="6531"/>
                      <a:pt x="5918" y="6215"/>
                    </a:cubicBezTo>
                    <a:cubicBezTo>
                      <a:pt x="6283" y="5964"/>
                      <a:pt x="6665" y="5752"/>
                      <a:pt x="6921" y="5376"/>
                    </a:cubicBezTo>
                    <a:cubicBezTo>
                      <a:pt x="6926" y="5365"/>
                      <a:pt x="6926" y="5360"/>
                      <a:pt x="6932" y="5349"/>
                    </a:cubicBezTo>
                    <a:cubicBezTo>
                      <a:pt x="6953" y="5343"/>
                      <a:pt x="6970" y="5343"/>
                      <a:pt x="6992" y="5338"/>
                    </a:cubicBezTo>
                    <a:lnTo>
                      <a:pt x="7013" y="5349"/>
                    </a:lnTo>
                    <a:cubicBezTo>
                      <a:pt x="7021" y="5355"/>
                      <a:pt x="7029" y="5357"/>
                      <a:pt x="7038" y="5357"/>
                    </a:cubicBezTo>
                    <a:cubicBezTo>
                      <a:pt x="7059" y="5357"/>
                      <a:pt x="7079" y="5340"/>
                      <a:pt x="7079" y="5316"/>
                    </a:cubicBezTo>
                    <a:cubicBezTo>
                      <a:pt x="7150" y="5289"/>
                      <a:pt x="7226" y="5251"/>
                      <a:pt x="7291" y="5207"/>
                    </a:cubicBezTo>
                    <a:cubicBezTo>
                      <a:pt x="7444" y="5109"/>
                      <a:pt x="7564" y="4956"/>
                      <a:pt x="7716" y="4853"/>
                    </a:cubicBezTo>
                    <a:cubicBezTo>
                      <a:pt x="7836" y="4766"/>
                      <a:pt x="8000" y="4722"/>
                      <a:pt x="8141" y="4657"/>
                    </a:cubicBezTo>
                    <a:cubicBezTo>
                      <a:pt x="8141" y="4918"/>
                      <a:pt x="8147" y="5174"/>
                      <a:pt x="8147" y="5430"/>
                    </a:cubicBezTo>
                    <a:cubicBezTo>
                      <a:pt x="7765" y="5828"/>
                      <a:pt x="7166" y="5997"/>
                      <a:pt x="6692" y="6270"/>
                    </a:cubicBezTo>
                    <a:cubicBezTo>
                      <a:pt x="6141" y="6586"/>
                      <a:pt x="5706" y="7081"/>
                      <a:pt x="5297" y="7561"/>
                    </a:cubicBezTo>
                    <a:cubicBezTo>
                      <a:pt x="5285" y="7577"/>
                      <a:pt x="5297" y="7594"/>
                      <a:pt x="5313" y="7594"/>
                    </a:cubicBezTo>
                    <a:cubicBezTo>
                      <a:pt x="5319" y="7594"/>
                      <a:pt x="5324" y="7592"/>
                      <a:pt x="5330" y="7588"/>
                    </a:cubicBezTo>
                    <a:cubicBezTo>
                      <a:pt x="5847" y="7022"/>
                      <a:pt x="6376" y="6515"/>
                      <a:pt x="7079" y="6182"/>
                    </a:cubicBezTo>
                    <a:cubicBezTo>
                      <a:pt x="7444" y="6008"/>
                      <a:pt x="7842" y="5872"/>
                      <a:pt x="8147" y="5610"/>
                    </a:cubicBezTo>
                    <a:lnTo>
                      <a:pt x="8147" y="5741"/>
                    </a:lnTo>
                    <a:lnTo>
                      <a:pt x="8147" y="6090"/>
                    </a:lnTo>
                    <a:cubicBezTo>
                      <a:pt x="8032" y="6242"/>
                      <a:pt x="7858" y="6340"/>
                      <a:pt x="7716" y="6466"/>
                    </a:cubicBezTo>
                    <a:cubicBezTo>
                      <a:pt x="7531" y="6624"/>
                      <a:pt x="7340" y="6776"/>
                      <a:pt x="7144" y="6923"/>
                    </a:cubicBezTo>
                    <a:cubicBezTo>
                      <a:pt x="6779" y="7190"/>
                      <a:pt x="6392" y="7419"/>
                      <a:pt x="6032" y="7692"/>
                    </a:cubicBezTo>
                    <a:cubicBezTo>
                      <a:pt x="5335" y="8220"/>
                      <a:pt x="4856" y="8842"/>
                      <a:pt x="4463" y="9610"/>
                    </a:cubicBezTo>
                    <a:cubicBezTo>
                      <a:pt x="4448" y="9636"/>
                      <a:pt x="4472" y="9660"/>
                      <a:pt x="4495" y="9660"/>
                    </a:cubicBezTo>
                    <a:cubicBezTo>
                      <a:pt x="4506" y="9660"/>
                      <a:pt x="4516" y="9655"/>
                      <a:pt x="4523" y="9643"/>
                    </a:cubicBezTo>
                    <a:cubicBezTo>
                      <a:pt x="4943" y="8842"/>
                      <a:pt x="5548" y="8149"/>
                      <a:pt x="6283" y="7626"/>
                    </a:cubicBezTo>
                    <a:cubicBezTo>
                      <a:pt x="6648" y="7359"/>
                      <a:pt x="7035" y="7131"/>
                      <a:pt x="7400" y="6864"/>
                    </a:cubicBezTo>
                    <a:cubicBezTo>
                      <a:pt x="7634" y="6695"/>
                      <a:pt x="7934" y="6509"/>
                      <a:pt x="8147" y="6291"/>
                    </a:cubicBezTo>
                    <a:lnTo>
                      <a:pt x="8147" y="7294"/>
                    </a:lnTo>
                    <a:cubicBezTo>
                      <a:pt x="8130" y="7294"/>
                      <a:pt x="8114" y="7305"/>
                      <a:pt x="8103" y="7316"/>
                    </a:cubicBezTo>
                    <a:cubicBezTo>
                      <a:pt x="7929" y="7517"/>
                      <a:pt x="7645" y="7566"/>
                      <a:pt x="7406" y="7643"/>
                    </a:cubicBezTo>
                    <a:cubicBezTo>
                      <a:pt x="7090" y="7752"/>
                      <a:pt x="6768" y="7833"/>
                      <a:pt x="6468" y="7975"/>
                    </a:cubicBezTo>
                    <a:cubicBezTo>
                      <a:pt x="6022" y="8188"/>
                      <a:pt x="5733" y="8602"/>
                      <a:pt x="5488" y="9016"/>
                    </a:cubicBezTo>
                    <a:cubicBezTo>
                      <a:pt x="5480" y="9027"/>
                      <a:pt x="5490" y="9035"/>
                      <a:pt x="5500" y="9035"/>
                    </a:cubicBezTo>
                    <a:cubicBezTo>
                      <a:pt x="5505" y="9035"/>
                      <a:pt x="5511" y="9032"/>
                      <a:pt x="5515" y="9027"/>
                    </a:cubicBezTo>
                    <a:cubicBezTo>
                      <a:pt x="5880" y="8444"/>
                      <a:pt x="6283" y="8068"/>
                      <a:pt x="6953" y="7866"/>
                    </a:cubicBezTo>
                    <a:cubicBezTo>
                      <a:pt x="7318" y="7757"/>
                      <a:pt x="7847" y="7730"/>
                      <a:pt x="8147" y="7468"/>
                    </a:cubicBezTo>
                    <a:lnTo>
                      <a:pt x="8147" y="7833"/>
                    </a:lnTo>
                    <a:cubicBezTo>
                      <a:pt x="7934" y="8084"/>
                      <a:pt x="7596" y="8220"/>
                      <a:pt x="7308" y="8373"/>
                    </a:cubicBezTo>
                    <a:cubicBezTo>
                      <a:pt x="6926" y="8564"/>
                      <a:pt x="6556" y="8776"/>
                      <a:pt x="6201" y="9010"/>
                    </a:cubicBezTo>
                    <a:cubicBezTo>
                      <a:pt x="5716" y="9348"/>
                      <a:pt x="5172" y="9822"/>
                      <a:pt x="4970" y="10394"/>
                    </a:cubicBezTo>
                    <a:cubicBezTo>
                      <a:pt x="4963" y="10413"/>
                      <a:pt x="4983" y="10429"/>
                      <a:pt x="5000" y="10429"/>
                    </a:cubicBezTo>
                    <a:cubicBezTo>
                      <a:pt x="5008" y="10429"/>
                      <a:pt x="5015" y="10425"/>
                      <a:pt x="5019" y="10416"/>
                    </a:cubicBezTo>
                    <a:cubicBezTo>
                      <a:pt x="5275" y="9746"/>
                      <a:pt x="5983" y="9239"/>
                      <a:pt x="6572" y="8880"/>
                    </a:cubicBezTo>
                    <a:cubicBezTo>
                      <a:pt x="7057" y="8580"/>
                      <a:pt x="7716" y="8389"/>
                      <a:pt x="8152" y="7991"/>
                    </a:cubicBezTo>
                    <a:lnTo>
                      <a:pt x="8152" y="8874"/>
                    </a:lnTo>
                    <a:cubicBezTo>
                      <a:pt x="8016" y="8956"/>
                      <a:pt x="7945" y="9065"/>
                      <a:pt x="7852" y="9196"/>
                    </a:cubicBezTo>
                    <a:cubicBezTo>
                      <a:pt x="7700" y="9408"/>
                      <a:pt x="7515" y="9593"/>
                      <a:pt x="7297" y="9735"/>
                    </a:cubicBezTo>
                    <a:cubicBezTo>
                      <a:pt x="7008" y="9920"/>
                      <a:pt x="6681" y="10040"/>
                      <a:pt x="6370" y="10182"/>
                    </a:cubicBezTo>
                    <a:cubicBezTo>
                      <a:pt x="5853" y="10416"/>
                      <a:pt x="5368" y="10721"/>
                      <a:pt x="5155" y="11266"/>
                    </a:cubicBezTo>
                    <a:cubicBezTo>
                      <a:pt x="5144" y="11291"/>
                      <a:pt x="5167" y="11312"/>
                      <a:pt x="5187" y="11312"/>
                    </a:cubicBezTo>
                    <a:cubicBezTo>
                      <a:pt x="5197" y="11312"/>
                      <a:pt x="5206" y="11307"/>
                      <a:pt x="5210" y="11294"/>
                    </a:cubicBezTo>
                    <a:cubicBezTo>
                      <a:pt x="5460" y="10640"/>
                      <a:pt x="6136" y="10389"/>
                      <a:pt x="6730" y="10138"/>
                    </a:cubicBezTo>
                    <a:cubicBezTo>
                      <a:pt x="6970" y="10035"/>
                      <a:pt x="7204" y="9920"/>
                      <a:pt x="7427" y="9784"/>
                    </a:cubicBezTo>
                    <a:cubicBezTo>
                      <a:pt x="7733" y="9588"/>
                      <a:pt x="7907" y="9277"/>
                      <a:pt x="8152" y="9027"/>
                    </a:cubicBezTo>
                    <a:lnTo>
                      <a:pt x="8152" y="10275"/>
                    </a:lnTo>
                    <a:lnTo>
                      <a:pt x="8147" y="10275"/>
                    </a:lnTo>
                    <a:cubicBezTo>
                      <a:pt x="7585" y="10743"/>
                      <a:pt x="6921" y="10879"/>
                      <a:pt x="6278" y="11195"/>
                    </a:cubicBezTo>
                    <a:cubicBezTo>
                      <a:pt x="5874" y="11397"/>
                      <a:pt x="5439" y="11691"/>
                      <a:pt x="5248" y="12111"/>
                    </a:cubicBezTo>
                    <a:cubicBezTo>
                      <a:pt x="5241" y="12125"/>
                      <a:pt x="5253" y="12138"/>
                      <a:pt x="5265" y="12138"/>
                    </a:cubicBezTo>
                    <a:cubicBezTo>
                      <a:pt x="5271" y="12138"/>
                      <a:pt x="5277" y="12135"/>
                      <a:pt x="5281" y="12127"/>
                    </a:cubicBezTo>
                    <a:cubicBezTo>
                      <a:pt x="5526" y="11604"/>
                      <a:pt x="6158" y="11310"/>
                      <a:pt x="6665" y="11103"/>
                    </a:cubicBezTo>
                    <a:cubicBezTo>
                      <a:pt x="7209" y="10890"/>
                      <a:pt x="7689" y="10743"/>
                      <a:pt x="8152" y="10384"/>
                    </a:cubicBezTo>
                    <a:lnTo>
                      <a:pt x="8152" y="10438"/>
                    </a:lnTo>
                    <a:lnTo>
                      <a:pt x="8152" y="11119"/>
                    </a:lnTo>
                    <a:cubicBezTo>
                      <a:pt x="8081" y="11163"/>
                      <a:pt x="8027" y="11223"/>
                      <a:pt x="7983" y="11288"/>
                    </a:cubicBezTo>
                    <a:cubicBezTo>
                      <a:pt x="7858" y="11468"/>
                      <a:pt x="7694" y="11615"/>
                      <a:pt x="7498" y="11713"/>
                    </a:cubicBezTo>
                    <a:cubicBezTo>
                      <a:pt x="7128" y="11904"/>
                      <a:pt x="6708" y="11986"/>
                      <a:pt x="6327" y="12160"/>
                    </a:cubicBezTo>
                    <a:cubicBezTo>
                      <a:pt x="6043" y="12291"/>
                      <a:pt x="5787" y="12465"/>
                      <a:pt x="5553" y="12678"/>
                    </a:cubicBezTo>
                    <a:cubicBezTo>
                      <a:pt x="5291" y="12912"/>
                      <a:pt x="5166" y="13201"/>
                      <a:pt x="4954" y="13473"/>
                    </a:cubicBezTo>
                    <a:cubicBezTo>
                      <a:pt x="4933" y="13498"/>
                      <a:pt x="4956" y="13528"/>
                      <a:pt x="4982" y="13528"/>
                    </a:cubicBezTo>
                    <a:cubicBezTo>
                      <a:pt x="4991" y="13528"/>
                      <a:pt x="5000" y="13525"/>
                      <a:pt x="5008" y="13517"/>
                    </a:cubicBezTo>
                    <a:cubicBezTo>
                      <a:pt x="5242" y="13228"/>
                      <a:pt x="5400" y="12923"/>
                      <a:pt x="5695" y="12678"/>
                    </a:cubicBezTo>
                    <a:cubicBezTo>
                      <a:pt x="5994" y="12427"/>
                      <a:pt x="6343" y="12236"/>
                      <a:pt x="6714" y="12111"/>
                    </a:cubicBezTo>
                    <a:cubicBezTo>
                      <a:pt x="7013" y="11996"/>
                      <a:pt x="7373" y="11937"/>
                      <a:pt x="7645" y="11762"/>
                    </a:cubicBezTo>
                    <a:cubicBezTo>
                      <a:pt x="7738" y="11702"/>
                      <a:pt x="7825" y="11637"/>
                      <a:pt x="7912" y="11561"/>
                    </a:cubicBezTo>
                    <a:cubicBezTo>
                      <a:pt x="8005" y="11473"/>
                      <a:pt x="8065" y="11353"/>
                      <a:pt x="8152" y="11261"/>
                    </a:cubicBezTo>
                    <a:lnTo>
                      <a:pt x="8152" y="11261"/>
                    </a:lnTo>
                    <a:cubicBezTo>
                      <a:pt x="8152" y="11719"/>
                      <a:pt x="8152" y="12171"/>
                      <a:pt x="8147" y="12623"/>
                    </a:cubicBezTo>
                    <a:cubicBezTo>
                      <a:pt x="8136" y="12623"/>
                      <a:pt x="8125" y="12629"/>
                      <a:pt x="8114" y="12634"/>
                    </a:cubicBezTo>
                    <a:cubicBezTo>
                      <a:pt x="8016" y="12694"/>
                      <a:pt x="7912" y="12748"/>
                      <a:pt x="7809" y="12797"/>
                    </a:cubicBezTo>
                    <a:cubicBezTo>
                      <a:pt x="7496" y="12760"/>
                      <a:pt x="7194" y="12712"/>
                      <a:pt x="6906" y="12712"/>
                    </a:cubicBezTo>
                    <a:cubicBezTo>
                      <a:pt x="6490" y="12712"/>
                      <a:pt x="6104" y="12811"/>
                      <a:pt x="5760" y="13184"/>
                    </a:cubicBezTo>
                    <a:cubicBezTo>
                      <a:pt x="5748" y="13197"/>
                      <a:pt x="5760" y="13212"/>
                      <a:pt x="5772" y="13212"/>
                    </a:cubicBezTo>
                    <a:cubicBezTo>
                      <a:pt x="5775" y="13212"/>
                      <a:pt x="5779" y="13210"/>
                      <a:pt x="5782" y="13206"/>
                    </a:cubicBezTo>
                    <a:cubicBezTo>
                      <a:pt x="6071" y="12923"/>
                      <a:pt x="6408" y="12792"/>
                      <a:pt x="6806" y="12765"/>
                    </a:cubicBezTo>
                    <a:cubicBezTo>
                      <a:pt x="6835" y="12763"/>
                      <a:pt x="6864" y="12762"/>
                      <a:pt x="6893" y="12762"/>
                    </a:cubicBezTo>
                    <a:cubicBezTo>
                      <a:pt x="7153" y="12762"/>
                      <a:pt x="7395" y="12844"/>
                      <a:pt x="7651" y="12868"/>
                    </a:cubicBezTo>
                    <a:cubicBezTo>
                      <a:pt x="7057" y="13119"/>
                      <a:pt x="6419" y="13255"/>
                      <a:pt x="5847" y="13566"/>
                    </a:cubicBezTo>
                    <a:cubicBezTo>
                      <a:pt x="5417" y="13800"/>
                      <a:pt x="5106" y="14340"/>
                      <a:pt x="5237" y="14824"/>
                    </a:cubicBezTo>
                    <a:cubicBezTo>
                      <a:pt x="5241" y="14843"/>
                      <a:pt x="5254" y="14850"/>
                      <a:pt x="5268" y="14850"/>
                    </a:cubicBezTo>
                    <a:cubicBezTo>
                      <a:pt x="5292" y="14850"/>
                      <a:pt x="5318" y="14828"/>
                      <a:pt x="5308" y="14797"/>
                    </a:cubicBezTo>
                    <a:cubicBezTo>
                      <a:pt x="5024" y="14023"/>
                      <a:pt x="5978" y="13555"/>
                      <a:pt x="6539" y="13364"/>
                    </a:cubicBezTo>
                    <a:cubicBezTo>
                      <a:pt x="7090" y="13179"/>
                      <a:pt x="7629" y="13048"/>
                      <a:pt x="8147" y="12770"/>
                    </a:cubicBezTo>
                    <a:lnTo>
                      <a:pt x="8147" y="13173"/>
                    </a:lnTo>
                    <a:lnTo>
                      <a:pt x="8136" y="13173"/>
                    </a:lnTo>
                    <a:cubicBezTo>
                      <a:pt x="7863" y="13321"/>
                      <a:pt x="7569" y="13451"/>
                      <a:pt x="7308" y="13620"/>
                    </a:cubicBezTo>
                    <a:cubicBezTo>
                      <a:pt x="7155" y="13735"/>
                      <a:pt x="7024" y="13882"/>
                      <a:pt x="6926" y="14051"/>
                    </a:cubicBezTo>
                    <a:cubicBezTo>
                      <a:pt x="6752" y="14116"/>
                      <a:pt x="6599" y="14225"/>
                      <a:pt x="6474" y="14367"/>
                    </a:cubicBezTo>
                    <a:cubicBezTo>
                      <a:pt x="6237" y="14614"/>
                      <a:pt x="5756" y="15679"/>
                      <a:pt x="5275" y="15679"/>
                    </a:cubicBezTo>
                    <a:cubicBezTo>
                      <a:pt x="5237" y="15679"/>
                      <a:pt x="5199" y="15673"/>
                      <a:pt x="5161" y="15658"/>
                    </a:cubicBezTo>
                    <a:cubicBezTo>
                      <a:pt x="5158" y="15657"/>
                      <a:pt x="5156" y="15657"/>
                      <a:pt x="5154" y="15657"/>
                    </a:cubicBezTo>
                    <a:cubicBezTo>
                      <a:pt x="5142" y="15657"/>
                      <a:pt x="5135" y="15671"/>
                      <a:pt x="5144" y="15680"/>
                    </a:cubicBezTo>
                    <a:cubicBezTo>
                      <a:pt x="5193" y="15713"/>
                      <a:pt x="5244" y="15727"/>
                      <a:pt x="5297" y="15727"/>
                    </a:cubicBezTo>
                    <a:cubicBezTo>
                      <a:pt x="5554" y="15727"/>
                      <a:pt x="5837" y="15382"/>
                      <a:pt x="5973" y="15228"/>
                    </a:cubicBezTo>
                    <a:cubicBezTo>
                      <a:pt x="6169" y="15004"/>
                      <a:pt x="6310" y="14743"/>
                      <a:pt x="6490" y="14508"/>
                    </a:cubicBezTo>
                    <a:cubicBezTo>
                      <a:pt x="6637" y="14296"/>
                      <a:pt x="6866" y="14154"/>
                      <a:pt x="7128" y="14127"/>
                    </a:cubicBezTo>
                    <a:cubicBezTo>
                      <a:pt x="7148" y="14124"/>
                      <a:pt x="7168" y="14123"/>
                      <a:pt x="7187" y="14123"/>
                    </a:cubicBezTo>
                    <a:cubicBezTo>
                      <a:pt x="7411" y="14123"/>
                      <a:pt x="7568" y="14290"/>
                      <a:pt x="7743" y="14416"/>
                    </a:cubicBezTo>
                    <a:cubicBezTo>
                      <a:pt x="7526" y="14536"/>
                      <a:pt x="7286" y="14612"/>
                      <a:pt x="7046" y="14726"/>
                    </a:cubicBezTo>
                    <a:cubicBezTo>
                      <a:pt x="6708" y="14890"/>
                      <a:pt x="6430" y="15206"/>
                      <a:pt x="6201" y="15495"/>
                    </a:cubicBezTo>
                    <a:cubicBezTo>
                      <a:pt x="5727" y="16089"/>
                      <a:pt x="5253" y="16939"/>
                      <a:pt x="5281" y="17718"/>
                    </a:cubicBezTo>
                    <a:cubicBezTo>
                      <a:pt x="5281" y="17729"/>
                      <a:pt x="5287" y="17734"/>
                      <a:pt x="5295" y="17734"/>
                    </a:cubicBezTo>
                    <a:cubicBezTo>
                      <a:pt x="5302" y="17734"/>
                      <a:pt x="5311" y="17729"/>
                      <a:pt x="5313" y="17718"/>
                    </a:cubicBezTo>
                    <a:cubicBezTo>
                      <a:pt x="5466" y="16813"/>
                      <a:pt x="5885" y="15974"/>
                      <a:pt x="6507" y="15299"/>
                    </a:cubicBezTo>
                    <a:cubicBezTo>
                      <a:pt x="6806" y="14983"/>
                      <a:pt x="7133" y="14824"/>
                      <a:pt x="7531" y="14677"/>
                    </a:cubicBezTo>
                    <a:cubicBezTo>
                      <a:pt x="7760" y="14596"/>
                      <a:pt x="8000" y="14487"/>
                      <a:pt x="8136" y="14285"/>
                    </a:cubicBezTo>
                    <a:lnTo>
                      <a:pt x="8136" y="14868"/>
                    </a:lnTo>
                    <a:cubicBezTo>
                      <a:pt x="8130" y="14868"/>
                      <a:pt x="8130" y="14874"/>
                      <a:pt x="8125" y="14879"/>
                    </a:cubicBezTo>
                    <a:cubicBezTo>
                      <a:pt x="7231" y="15996"/>
                      <a:pt x="6109" y="16988"/>
                      <a:pt x="5929" y="18486"/>
                    </a:cubicBezTo>
                    <a:cubicBezTo>
                      <a:pt x="5858" y="18541"/>
                      <a:pt x="5787" y="18601"/>
                      <a:pt x="5722" y="18661"/>
                    </a:cubicBezTo>
                    <a:cubicBezTo>
                      <a:pt x="5373" y="18960"/>
                      <a:pt x="5084" y="19320"/>
                      <a:pt x="4687" y="19565"/>
                    </a:cubicBezTo>
                    <a:cubicBezTo>
                      <a:pt x="4668" y="19579"/>
                      <a:pt x="4681" y="19600"/>
                      <a:pt x="4698" y="19600"/>
                    </a:cubicBezTo>
                    <a:cubicBezTo>
                      <a:pt x="4701" y="19600"/>
                      <a:pt x="4705" y="19600"/>
                      <a:pt x="4708" y="19598"/>
                    </a:cubicBezTo>
                    <a:cubicBezTo>
                      <a:pt x="5019" y="19429"/>
                      <a:pt x="5270" y="19200"/>
                      <a:pt x="5526" y="18955"/>
                    </a:cubicBezTo>
                    <a:cubicBezTo>
                      <a:pt x="5662" y="18824"/>
                      <a:pt x="5798" y="18704"/>
                      <a:pt x="5945" y="18590"/>
                    </a:cubicBezTo>
                    <a:cubicBezTo>
                      <a:pt x="5948" y="18591"/>
                      <a:pt x="5951" y="18591"/>
                      <a:pt x="5954" y="18591"/>
                    </a:cubicBezTo>
                    <a:cubicBezTo>
                      <a:pt x="5967" y="18591"/>
                      <a:pt x="5979" y="18581"/>
                      <a:pt x="5983" y="18568"/>
                    </a:cubicBezTo>
                    <a:lnTo>
                      <a:pt x="5983" y="18562"/>
                    </a:lnTo>
                    <a:cubicBezTo>
                      <a:pt x="6000" y="18546"/>
                      <a:pt x="6022" y="18530"/>
                      <a:pt x="6038" y="18519"/>
                    </a:cubicBezTo>
                    <a:cubicBezTo>
                      <a:pt x="6250" y="18361"/>
                      <a:pt x="6485" y="18372"/>
                      <a:pt x="6725" y="18334"/>
                    </a:cubicBezTo>
                    <a:lnTo>
                      <a:pt x="6725" y="18372"/>
                    </a:lnTo>
                    <a:cubicBezTo>
                      <a:pt x="6725" y="18546"/>
                      <a:pt x="6725" y="18721"/>
                      <a:pt x="6719" y="18900"/>
                    </a:cubicBezTo>
                    <a:cubicBezTo>
                      <a:pt x="6534" y="18928"/>
                      <a:pt x="6365" y="19020"/>
                      <a:pt x="6245" y="19162"/>
                    </a:cubicBezTo>
                    <a:cubicBezTo>
                      <a:pt x="6005" y="19402"/>
                      <a:pt x="5874" y="19614"/>
                      <a:pt x="5542" y="19750"/>
                    </a:cubicBezTo>
                    <a:cubicBezTo>
                      <a:pt x="5106" y="19930"/>
                      <a:pt x="4638" y="19974"/>
                      <a:pt x="4371" y="20404"/>
                    </a:cubicBezTo>
                    <a:cubicBezTo>
                      <a:pt x="4363" y="20416"/>
                      <a:pt x="4374" y="20427"/>
                      <a:pt x="4385" y="20427"/>
                    </a:cubicBezTo>
                    <a:cubicBezTo>
                      <a:pt x="4390" y="20427"/>
                      <a:pt x="4395" y="20425"/>
                      <a:pt x="4398" y="20421"/>
                    </a:cubicBezTo>
                    <a:cubicBezTo>
                      <a:pt x="4687" y="20001"/>
                      <a:pt x="5210" y="19963"/>
                      <a:pt x="5651" y="19799"/>
                    </a:cubicBezTo>
                    <a:lnTo>
                      <a:pt x="5662" y="19799"/>
                    </a:lnTo>
                    <a:cubicBezTo>
                      <a:pt x="5569" y="20083"/>
                      <a:pt x="5526" y="20339"/>
                      <a:pt x="5357" y="20595"/>
                    </a:cubicBezTo>
                    <a:cubicBezTo>
                      <a:pt x="5275" y="20726"/>
                      <a:pt x="5177" y="20846"/>
                      <a:pt x="5084" y="20971"/>
                    </a:cubicBezTo>
                    <a:cubicBezTo>
                      <a:pt x="5080" y="20962"/>
                      <a:pt x="5068" y="20953"/>
                      <a:pt x="5055" y="20953"/>
                    </a:cubicBezTo>
                    <a:cubicBezTo>
                      <a:pt x="5052" y="20953"/>
                      <a:pt x="5049" y="20954"/>
                      <a:pt x="5046" y="20955"/>
                    </a:cubicBezTo>
                    <a:cubicBezTo>
                      <a:pt x="4747" y="21015"/>
                      <a:pt x="4496" y="21222"/>
                      <a:pt x="4381" y="21510"/>
                    </a:cubicBezTo>
                    <a:cubicBezTo>
                      <a:pt x="4374" y="21521"/>
                      <a:pt x="4383" y="21529"/>
                      <a:pt x="4394" y="21529"/>
                    </a:cubicBezTo>
                    <a:cubicBezTo>
                      <a:pt x="4399" y="21529"/>
                      <a:pt x="4405" y="21527"/>
                      <a:pt x="4409" y="21521"/>
                    </a:cubicBezTo>
                    <a:cubicBezTo>
                      <a:pt x="4480" y="21391"/>
                      <a:pt x="4578" y="21282"/>
                      <a:pt x="4703" y="21200"/>
                    </a:cubicBezTo>
                    <a:cubicBezTo>
                      <a:pt x="4806" y="21145"/>
                      <a:pt x="4910" y="21096"/>
                      <a:pt x="5024" y="21058"/>
                    </a:cubicBezTo>
                    <a:lnTo>
                      <a:pt x="5024" y="21058"/>
                    </a:lnTo>
                    <a:cubicBezTo>
                      <a:pt x="4997" y="21102"/>
                      <a:pt x="4970" y="21140"/>
                      <a:pt x="4943" y="21183"/>
                    </a:cubicBezTo>
                    <a:cubicBezTo>
                      <a:pt x="4812" y="21396"/>
                      <a:pt x="4725" y="21641"/>
                      <a:pt x="4697" y="21892"/>
                    </a:cubicBezTo>
                    <a:cubicBezTo>
                      <a:pt x="4262" y="22388"/>
                      <a:pt x="4262" y="23025"/>
                      <a:pt x="4278" y="23652"/>
                    </a:cubicBezTo>
                    <a:cubicBezTo>
                      <a:pt x="4289" y="23979"/>
                      <a:pt x="4278" y="24338"/>
                      <a:pt x="4371" y="24654"/>
                    </a:cubicBezTo>
                    <a:cubicBezTo>
                      <a:pt x="4474" y="25052"/>
                      <a:pt x="4697" y="25396"/>
                      <a:pt x="4850" y="25771"/>
                    </a:cubicBezTo>
                    <a:cubicBezTo>
                      <a:pt x="4854" y="25779"/>
                      <a:pt x="4862" y="25783"/>
                      <a:pt x="4869" y="25783"/>
                    </a:cubicBezTo>
                    <a:cubicBezTo>
                      <a:pt x="4882" y="25783"/>
                      <a:pt x="4895" y="25772"/>
                      <a:pt x="4888" y="25755"/>
                    </a:cubicBezTo>
                    <a:cubicBezTo>
                      <a:pt x="4790" y="25494"/>
                      <a:pt x="4659" y="25243"/>
                      <a:pt x="4550" y="24981"/>
                    </a:cubicBezTo>
                    <a:cubicBezTo>
                      <a:pt x="4409" y="24644"/>
                      <a:pt x="4392" y="24262"/>
                      <a:pt x="4381" y="23892"/>
                    </a:cubicBezTo>
                    <a:cubicBezTo>
                      <a:pt x="4360" y="23254"/>
                      <a:pt x="4316" y="22595"/>
                      <a:pt x="4681" y="22044"/>
                    </a:cubicBezTo>
                    <a:lnTo>
                      <a:pt x="4681" y="22044"/>
                    </a:lnTo>
                    <a:cubicBezTo>
                      <a:pt x="4670" y="22224"/>
                      <a:pt x="4665" y="22409"/>
                      <a:pt x="4659" y="22600"/>
                    </a:cubicBezTo>
                    <a:cubicBezTo>
                      <a:pt x="4659" y="22606"/>
                      <a:pt x="4664" y="22610"/>
                      <a:pt x="4669" y="22610"/>
                    </a:cubicBezTo>
                    <a:cubicBezTo>
                      <a:pt x="4672" y="22610"/>
                      <a:pt x="4676" y="22608"/>
                      <a:pt x="4676" y="22600"/>
                    </a:cubicBezTo>
                    <a:cubicBezTo>
                      <a:pt x="4714" y="22388"/>
                      <a:pt x="4719" y="22170"/>
                      <a:pt x="4741" y="21957"/>
                    </a:cubicBezTo>
                    <a:lnTo>
                      <a:pt x="4757" y="21941"/>
                    </a:lnTo>
                    <a:cubicBezTo>
                      <a:pt x="4768" y="21925"/>
                      <a:pt x="4768" y="21903"/>
                      <a:pt x="4757" y="21886"/>
                    </a:cubicBezTo>
                    <a:cubicBezTo>
                      <a:pt x="4757" y="21870"/>
                      <a:pt x="4763" y="21848"/>
                      <a:pt x="4763" y="21826"/>
                    </a:cubicBezTo>
                    <a:cubicBezTo>
                      <a:pt x="4817" y="21543"/>
                      <a:pt x="4981" y="21276"/>
                      <a:pt x="5139" y="21036"/>
                    </a:cubicBezTo>
                    <a:cubicBezTo>
                      <a:pt x="5210" y="20933"/>
                      <a:pt x="5286" y="20835"/>
                      <a:pt x="5362" y="20731"/>
                    </a:cubicBezTo>
                    <a:cubicBezTo>
                      <a:pt x="5684" y="21031"/>
                      <a:pt x="5706" y="21472"/>
                      <a:pt x="5738" y="21903"/>
                    </a:cubicBezTo>
                    <a:cubicBezTo>
                      <a:pt x="5569" y="22202"/>
                      <a:pt x="5362" y="22453"/>
                      <a:pt x="5248" y="22791"/>
                    </a:cubicBezTo>
                    <a:cubicBezTo>
                      <a:pt x="5123" y="23161"/>
                      <a:pt x="5095" y="23565"/>
                      <a:pt x="5101" y="23957"/>
                    </a:cubicBezTo>
                    <a:cubicBezTo>
                      <a:pt x="5117" y="24889"/>
                      <a:pt x="5411" y="25788"/>
                      <a:pt x="5449" y="26720"/>
                    </a:cubicBezTo>
                    <a:cubicBezTo>
                      <a:pt x="5068" y="27145"/>
                      <a:pt x="4888" y="27690"/>
                      <a:pt x="4763" y="28251"/>
                    </a:cubicBezTo>
                    <a:cubicBezTo>
                      <a:pt x="4756" y="28275"/>
                      <a:pt x="4780" y="28292"/>
                      <a:pt x="4801" y="28292"/>
                    </a:cubicBezTo>
                    <a:cubicBezTo>
                      <a:pt x="4813" y="28292"/>
                      <a:pt x="4824" y="28287"/>
                      <a:pt x="4828" y="28273"/>
                    </a:cubicBezTo>
                    <a:cubicBezTo>
                      <a:pt x="4932" y="27929"/>
                      <a:pt x="5057" y="27591"/>
                      <a:pt x="5204" y="27270"/>
                    </a:cubicBezTo>
                    <a:cubicBezTo>
                      <a:pt x="5270" y="27128"/>
                      <a:pt x="5357" y="26998"/>
                      <a:pt x="5460" y="26883"/>
                    </a:cubicBezTo>
                    <a:cubicBezTo>
                      <a:pt x="5591" y="27237"/>
                      <a:pt x="5646" y="27624"/>
                      <a:pt x="5624" y="28006"/>
                    </a:cubicBezTo>
                    <a:lnTo>
                      <a:pt x="5618" y="28006"/>
                    </a:lnTo>
                    <a:cubicBezTo>
                      <a:pt x="5019" y="28534"/>
                      <a:pt x="4425" y="29084"/>
                      <a:pt x="4185" y="29880"/>
                    </a:cubicBezTo>
                    <a:cubicBezTo>
                      <a:pt x="3907" y="30817"/>
                      <a:pt x="4114" y="31695"/>
                      <a:pt x="4174" y="32648"/>
                    </a:cubicBezTo>
                    <a:cubicBezTo>
                      <a:pt x="4174" y="32654"/>
                      <a:pt x="4178" y="32656"/>
                      <a:pt x="4183" y="32656"/>
                    </a:cubicBezTo>
                    <a:cubicBezTo>
                      <a:pt x="4187" y="32656"/>
                      <a:pt x="4191" y="32654"/>
                      <a:pt x="4191" y="32648"/>
                    </a:cubicBezTo>
                    <a:cubicBezTo>
                      <a:pt x="4196" y="31787"/>
                      <a:pt x="4033" y="30964"/>
                      <a:pt x="4229" y="30114"/>
                    </a:cubicBezTo>
                    <a:cubicBezTo>
                      <a:pt x="4414" y="29281"/>
                      <a:pt x="5003" y="28665"/>
                      <a:pt x="5618" y="28125"/>
                    </a:cubicBezTo>
                    <a:lnTo>
                      <a:pt x="5618" y="28125"/>
                    </a:lnTo>
                    <a:cubicBezTo>
                      <a:pt x="5613" y="28240"/>
                      <a:pt x="5602" y="28349"/>
                      <a:pt x="5591" y="28463"/>
                    </a:cubicBezTo>
                    <a:cubicBezTo>
                      <a:pt x="5586" y="28469"/>
                      <a:pt x="5580" y="28469"/>
                      <a:pt x="5580" y="28474"/>
                    </a:cubicBezTo>
                    <a:cubicBezTo>
                      <a:pt x="5264" y="28872"/>
                      <a:pt x="4899" y="29242"/>
                      <a:pt x="4648" y="29689"/>
                    </a:cubicBezTo>
                    <a:cubicBezTo>
                      <a:pt x="4550" y="29869"/>
                      <a:pt x="4485" y="30065"/>
                      <a:pt x="4452" y="30267"/>
                    </a:cubicBezTo>
                    <a:cubicBezTo>
                      <a:pt x="4398" y="30561"/>
                      <a:pt x="4501" y="30844"/>
                      <a:pt x="4480" y="31139"/>
                    </a:cubicBezTo>
                    <a:cubicBezTo>
                      <a:pt x="4480" y="31157"/>
                      <a:pt x="4495" y="31168"/>
                      <a:pt x="4508" y="31168"/>
                    </a:cubicBezTo>
                    <a:cubicBezTo>
                      <a:pt x="4519" y="31168"/>
                      <a:pt x="4529" y="31161"/>
                      <a:pt x="4529" y="31144"/>
                    </a:cubicBezTo>
                    <a:cubicBezTo>
                      <a:pt x="4545" y="30975"/>
                      <a:pt x="4539" y="30806"/>
                      <a:pt x="4518" y="30637"/>
                    </a:cubicBezTo>
                    <a:cubicBezTo>
                      <a:pt x="4485" y="30310"/>
                      <a:pt x="4578" y="30005"/>
                      <a:pt x="4719" y="29722"/>
                    </a:cubicBezTo>
                    <a:cubicBezTo>
                      <a:pt x="4926" y="29302"/>
                      <a:pt x="5302" y="28975"/>
                      <a:pt x="5580" y="28600"/>
                    </a:cubicBezTo>
                    <a:lnTo>
                      <a:pt x="5580" y="28600"/>
                    </a:lnTo>
                    <a:cubicBezTo>
                      <a:pt x="5564" y="28725"/>
                      <a:pt x="5542" y="28856"/>
                      <a:pt x="5526" y="28975"/>
                    </a:cubicBezTo>
                    <a:cubicBezTo>
                      <a:pt x="5422" y="29668"/>
                      <a:pt x="5177" y="30365"/>
                      <a:pt x="5177" y="31062"/>
                    </a:cubicBezTo>
                    <a:cubicBezTo>
                      <a:pt x="5177" y="31075"/>
                      <a:pt x="5186" y="31081"/>
                      <a:pt x="5195" y="31081"/>
                    </a:cubicBezTo>
                    <a:cubicBezTo>
                      <a:pt x="5205" y="31081"/>
                      <a:pt x="5215" y="31074"/>
                      <a:pt x="5215" y="31062"/>
                    </a:cubicBezTo>
                    <a:cubicBezTo>
                      <a:pt x="5237" y="30654"/>
                      <a:pt x="5297" y="30251"/>
                      <a:pt x="5406" y="29853"/>
                    </a:cubicBezTo>
                    <a:cubicBezTo>
                      <a:pt x="5444" y="30065"/>
                      <a:pt x="5558" y="30256"/>
                      <a:pt x="5662" y="30458"/>
                    </a:cubicBezTo>
                    <a:cubicBezTo>
                      <a:pt x="5657" y="30463"/>
                      <a:pt x="5651" y="30474"/>
                      <a:pt x="5646" y="30479"/>
                    </a:cubicBezTo>
                    <a:cubicBezTo>
                      <a:pt x="5564" y="30964"/>
                      <a:pt x="5417" y="31428"/>
                      <a:pt x="5204" y="31869"/>
                    </a:cubicBezTo>
                    <a:cubicBezTo>
                      <a:pt x="4981" y="32305"/>
                      <a:pt x="4736" y="32708"/>
                      <a:pt x="4583" y="33182"/>
                    </a:cubicBezTo>
                    <a:cubicBezTo>
                      <a:pt x="4485" y="33498"/>
                      <a:pt x="4425" y="33825"/>
                      <a:pt x="4409" y="34157"/>
                    </a:cubicBezTo>
                    <a:cubicBezTo>
                      <a:pt x="4076" y="34599"/>
                      <a:pt x="3896" y="35013"/>
                      <a:pt x="3924" y="35569"/>
                    </a:cubicBezTo>
                    <a:cubicBezTo>
                      <a:pt x="3962" y="36288"/>
                      <a:pt x="4158" y="37007"/>
                      <a:pt x="4071" y="37727"/>
                    </a:cubicBezTo>
                    <a:cubicBezTo>
                      <a:pt x="3995" y="38386"/>
                      <a:pt x="3662" y="39007"/>
                      <a:pt x="3324" y="39563"/>
                    </a:cubicBezTo>
                    <a:lnTo>
                      <a:pt x="3270" y="39655"/>
                    </a:lnTo>
                    <a:cubicBezTo>
                      <a:pt x="3265" y="39654"/>
                      <a:pt x="3260" y="39653"/>
                      <a:pt x="3255" y="39653"/>
                    </a:cubicBezTo>
                    <a:cubicBezTo>
                      <a:pt x="3234" y="39653"/>
                      <a:pt x="3215" y="39671"/>
                      <a:pt x="3215" y="39694"/>
                    </a:cubicBezTo>
                    <a:lnTo>
                      <a:pt x="3215" y="39732"/>
                    </a:lnTo>
                    <a:cubicBezTo>
                      <a:pt x="3090" y="39939"/>
                      <a:pt x="2959" y="40135"/>
                      <a:pt x="2823" y="40326"/>
                    </a:cubicBezTo>
                    <a:cubicBezTo>
                      <a:pt x="2818" y="40326"/>
                      <a:pt x="2807" y="40326"/>
                      <a:pt x="2801" y="40331"/>
                    </a:cubicBezTo>
                    <a:cubicBezTo>
                      <a:pt x="2714" y="40407"/>
                      <a:pt x="2638" y="40495"/>
                      <a:pt x="2545" y="40565"/>
                    </a:cubicBezTo>
                    <a:cubicBezTo>
                      <a:pt x="2436" y="40647"/>
                      <a:pt x="2316" y="40718"/>
                      <a:pt x="2202" y="40794"/>
                    </a:cubicBezTo>
                    <a:cubicBezTo>
                      <a:pt x="2006" y="40909"/>
                      <a:pt x="1853" y="41089"/>
                      <a:pt x="1766" y="41301"/>
                    </a:cubicBezTo>
                    <a:cubicBezTo>
                      <a:pt x="1762" y="41312"/>
                      <a:pt x="1770" y="41320"/>
                      <a:pt x="1779" y="41320"/>
                    </a:cubicBezTo>
                    <a:cubicBezTo>
                      <a:pt x="1784" y="41320"/>
                      <a:pt x="1789" y="41318"/>
                      <a:pt x="1793" y="41312"/>
                    </a:cubicBezTo>
                    <a:cubicBezTo>
                      <a:pt x="1902" y="41045"/>
                      <a:pt x="2131" y="40903"/>
                      <a:pt x="2365" y="40756"/>
                    </a:cubicBezTo>
                    <a:cubicBezTo>
                      <a:pt x="2447" y="40713"/>
                      <a:pt x="2540" y="40658"/>
                      <a:pt x="2621" y="40604"/>
                    </a:cubicBezTo>
                    <a:lnTo>
                      <a:pt x="2621" y="40604"/>
                    </a:lnTo>
                    <a:cubicBezTo>
                      <a:pt x="2469" y="40805"/>
                      <a:pt x="2305" y="41001"/>
                      <a:pt x="2136" y="41192"/>
                    </a:cubicBezTo>
                    <a:cubicBezTo>
                      <a:pt x="2124" y="41205"/>
                      <a:pt x="2138" y="41224"/>
                      <a:pt x="2155" y="41224"/>
                    </a:cubicBezTo>
                    <a:cubicBezTo>
                      <a:pt x="2159" y="41224"/>
                      <a:pt x="2164" y="41223"/>
                      <a:pt x="2169" y="41219"/>
                    </a:cubicBezTo>
                    <a:cubicBezTo>
                      <a:pt x="2551" y="40816"/>
                      <a:pt x="2905" y="40380"/>
                      <a:pt x="3221" y="39922"/>
                    </a:cubicBezTo>
                    <a:lnTo>
                      <a:pt x="3221" y="39922"/>
                    </a:lnTo>
                    <a:cubicBezTo>
                      <a:pt x="3232" y="40233"/>
                      <a:pt x="3183" y="40549"/>
                      <a:pt x="3068" y="40838"/>
                    </a:cubicBezTo>
                    <a:cubicBezTo>
                      <a:pt x="3030" y="40920"/>
                      <a:pt x="2992" y="41001"/>
                      <a:pt x="2954" y="41083"/>
                    </a:cubicBezTo>
                    <a:lnTo>
                      <a:pt x="2910" y="41083"/>
                    </a:lnTo>
                    <a:cubicBezTo>
                      <a:pt x="2883" y="41083"/>
                      <a:pt x="2888" y="41116"/>
                      <a:pt x="2910" y="41116"/>
                    </a:cubicBezTo>
                    <a:lnTo>
                      <a:pt x="2932" y="41116"/>
                    </a:lnTo>
                    <a:cubicBezTo>
                      <a:pt x="2828" y="41317"/>
                      <a:pt x="2720" y="41514"/>
                      <a:pt x="2627" y="41721"/>
                    </a:cubicBezTo>
                    <a:cubicBezTo>
                      <a:pt x="2623" y="41731"/>
                      <a:pt x="2634" y="41740"/>
                      <a:pt x="2644" y="41740"/>
                    </a:cubicBezTo>
                    <a:cubicBezTo>
                      <a:pt x="2650" y="41740"/>
                      <a:pt x="2656" y="41737"/>
                      <a:pt x="2660" y="41732"/>
                    </a:cubicBezTo>
                    <a:cubicBezTo>
                      <a:pt x="2758" y="41524"/>
                      <a:pt x="2872" y="41323"/>
                      <a:pt x="2981" y="41116"/>
                    </a:cubicBezTo>
                    <a:cubicBezTo>
                      <a:pt x="3542" y="41099"/>
                      <a:pt x="4142" y="40805"/>
                      <a:pt x="4360" y="40271"/>
                    </a:cubicBezTo>
                    <a:cubicBezTo>
                      <a:pt x="4643" y="39579"/>
                      <a:pt x="4251" y="38724"/>
                      <a:pt x="4648" y="38086"/>
                    </a:cubicBezTo>
                    <a:cubicBezTo>
                      <a:pt x="4648" y="38092"/>
                      <a:pt x="4654" y="38103"/>
                      <a:pt x="4654" y="38113"/>
                    </a:cubicBezTo>
                    <a:cubicBezTo>
                      <a:pt x="4796" y="38555"/>
                      <a:pt x="4845" y="39018"/>
                      <a:pt x="4790" y="39481"/>
                    </a:cubicBezTo>
                    <a:cubicBezTo>
                      <a:pt x="4790" y="39489"/>
                      <a:pt x="4796" y="39493"/>
                      <a:pt x="4801" y="39493"/>
                    </a:cubicBezTo>
                    <a:cubicBezTo>
                      <a:pt x="4806" y="39493"/>
                      <a:pt x="4812" y="39489"/>
                      <a:pt x="4812" y="39481"/>
                    </a:cubicBezTo>
                    <a:cubicBezTo>
                      <a:pt x="4888" y="39094"/>
                      <a:pt x="4883" y="38696"/>
                      <a:pt x="4796" y="38310"/>
                    </a:cubicBezTo>
                    <a:cubicBezTo>
                      <a:pt x="4757" y="38119"/>
                      <a:pt x="4697" y="37928"/>
                      <a:pt x="4616" y="37743"/>
                    </a:cubicBezTo>
                    <a:cubicBezTo>
                      <a:pt x="4518" y="37525"/>
                      <a:pt x="4338" y="37367"/>
                      <a:pt x="4229" y="37154"/>
                    </a:cubicBezTo>
                    <a:cubicBezTo>
                      <a:pt x="4223" y="37138"/>
                      <a:pt x="4207" y="37133"/>
                      <a:pt x="4191" y="37133"/>
                    </a:cubicBezTo>
                    <a:cubicBezTo>
                      <a:pt x="4180" y="36882"/>
                      <a:pt x="4147" y="36631"/>
                      <a:pt x="4114" y="36375"/>
                    </a:cubicBezTo>
                    <a:lnTo>
                      <a:pt x="4104" y="36293"/>
                    </a:lnTo>
                    <a:lnTo>
                      <a:pt x="4104" y="36293"/>
                    </a:lnTo>
                    <a:cubicBezTo>
                      <a:pt x="4174" y="36375"/>
                      <a:pt x="4251" y="36451"/>
                      <a:pt x="4332" y="36522"/>
                    </a:cubicBezTo>
                    <a:cubicBezTo>
                      <a:pt x="4599" y="36762"/>
                      <a:pt x="4850" y="36985"/>
                      <a:pt x="5035" y="37291"/>
                    </a:cubicBezTo>
                    <a:cubicBezTo>
                      <a:pt x="5406" y="37928"/>
                      <a:pt x="5362" y="38587"/>
                      <a:pt x="5270" y="39285"/>
                    </a:cubicBezTo>
                    <a:cubicBezTo>
                      <a:pt x="5270" y="39290"/>
                      <a:pt x="5274" y="39293"/>
                      <a:pt x="5278" y="39293"/>
                    </a:cubicBezTo>
                    <a:cubicBezTo>
                      <a:pt x="5282" y="39293"/>
                      <a:pt x="5286" y="39290"/>
                      <a:pt x="5286" y="39285"/>
                    </a:cubicBezTo>
                    <a:cubicBezTo>
                      <a:pt x="5411" y="38675"/>
                      <a:pt x="5488" y="38146"/>
                      <a:pt x="5275" y="37541"/>
                    </a:cubicBezTo>
                    <a:cubicBezTo>
                      <a:pt x="5052" y="36893"/>
                      <a:pt x="4490" y="36577"/>
                      <a:pt x="4098" y="36054"/>
                    </a:cubicBezTo>
                    <a:cubicBezTo>
                      <a:pt x="4093" y="36048"/>
                      <a:pt x="4082" y="36037"/>
                      <a:pt x="4071" y="36037"/>
                    </a:cubicBezTo>
                    <a:cubicBezTo>
                      <a:pt x="4033" y="35749"/>
                      <a:pt x="4022" y="35454"/>
                      <a:pt x="4038" y="35160"/>
                    </a:cubicBezTo>
                    <a:cubicBezTo>
                      <a:pt x="4060" y="34860"/>
                      <a:pt x="4229" y="34588"/>
                      <a:pt x="4392" y="34332"/>
                    </a:cubicBezTo>
                    <a:lnTo>
                      <a:pt x="4392" y="34386"/>
                    </a:lnTo>
                    <a:cubicBezTo>
                      <a:pt x="4392" y="34860"/>
                      <a:pt x="4376" y="35340"/>
                      <a:pt x="4556" y="35792"/>
                    </a:cubicBezTo>
                    <a:cubicBezTo>
                      <a:pt x="4562" y="35802"/>
                      <a:pt x="4571" y="35806"/>
                      <a:pt x="4580" y="35806"/>
                    </a:cubicBezTo>
                    <a:cubicBezTo>
                      <a:pt x="4596" y="35806"/>
                      <a:pt x="4612" y="35792"/>
                      <a:pt x="4605" y="35770"/>
                    </a:cubicBezTo>
                    <a:cubicBezTo>
                      <a:pt x="4430" y="35324"/>
                      <a:pt x="4469" y="34849"/>
                      <a:pt x="4485" y="34375"/>
                    </a:cubicBezTo>
                    <a:cubicBezTo>
                      <a:pt x="4496" y="33858"/>
                      <a:pt x="4599" y="33346"/>
                      <a:pt x="4790" y="32866"/>
                    </a:cubicBezTo>
                    <a:cubicBezTo>
                      <a:pt x="4850" y="32713"/>
                      <a:pt x="4915" y="32566"/>
                      <a:pt x="4986" y="32425"/>
                    </a:cubicBezTo>
                    <a:cubicBezTo>
                      <a:pt x="5057" y="32795"/>
                      <a:pt x="5182" y="33149"/>
                      <a:pt x="5199" y="33525"/>
                    </a:cubicBezTo>
                    <a:cubicBezTo>
                      <a:pt x="5215" y="33978"/>
                      <a:pt x="5068" y="34424"/>
                      <a:pt x="4992" y="34860"/>
                    </a:cubicBezTo>
                    <a:cubicBezTo>
                      <a:pt x="4926" y="35258"/>
                      <a:pt x="4856" y="35868"/>
                      <a:pt x="5128" y="36195"/>
                    </a:cubicBezTo>
                    <a:cubicBezTo>
                      <a:pt x="5133" y="36202"/>
                      <a:pt x="5139" y="36204"/>
                      <a:pt x="5145" y="36204"/>
                    </a:cubicBezTo>
                    <a:cubicBezTo>
                      <a:pt x="5159" y="36204"/>
                      <a:pt x="5172" y="36189"/>
                      <a:pt x="5161" y="36174"/>
                    </a:cubicBezTo>
                    <a:cubicBezTo>
                      <a:pt x="4812" y="35732"/>
                      <a:pt x="5063" y="34877"/>
                      <a:pt x="5166" y="34392"/>
                    </a:cubicBezTo>
                    <a:cubicBezTo>
                      <a:pt x="5248" y="34065"/>
                      <a:pt x="5286" y="33727"/>
                      <a:pt x="5281" y="33395"/>
                    </a:cubicBezTo>
                    <a:cubicBezTo>
                      <a:pt x="5270" y="33051"/>
                      <a:pt x="5155" y="32703"/>
                      <a:pt x="5068" y="32370"/>
                    </a:cubicBezTo>
                    <a:cubicBezTo>
                      <a:pt x="5063" y="32356"/>
                      <a:pt x="5050" y="32342"/>
                      <a:pt x="5033" y="32342"/>
                    </a:cubicBezTo>
                    <a:cubicBezTo>
                      <a:pt x="5030" y="32342"/>
                      <a:pt x="5027" y="32342"/>
                      <a:pt x="5024" y="32343"/>
                    </a:cubicBezTo>
                    <a:cubicBezTo>
                      <a:pt x="5308" y="31771"/>
                      <a:pt x="5635" y="31231"/>
                      <a:pt x="5716" y="30572"/>
                    </a:cubicBezTo>
                    <a:cubicBezTo>
                      <a:pt x="5755" y="30648"/>
                      <a:pt x="5787" y="30736"/>
                      <a:pt x="5815" y="30817"/>
                    </a:cubicBezTo>
                    <a:cubicBezTo>
                      <a:pt x="5831" y="30866"/>
                      <a:pt x="5842" y="30910"/>
                      <a:pt x="5853" y="30953"/>
                    </a:cubicBezTo>
                    <a:cubicBezTo>
                      <a:pt x="5853" y="30959"/>
                      <a:pt x="5853" y="30970"/>
                      <a:pt x="5858" y="30975"/>
                    </a:cubicBezTo>
                    <a:cubicBezTo>
                      <a:pt x="5973" y="31504"/>
                      <a:pt x="5847" y="32054"/>
                      <a:pt x="5662" y="32555"/>
                    </a:cubicBezTo>
                    <a:cubicBezTo>
                      <a:pt x="5659" y="32562"/>
                      <a:pt x="5664" y="32567"/>
                      <a:pt x="5669" y="32567"/>
                    </a:cubicBezTo>
                    <a:cubicBezTo>
                      <a:pt x="5673" y="32567"/>
                      <a:pt x="5676" y="32565"/>
                      <a:pt x="5678" y="32561"/>
                    </a:cubicBezTo>
                    <a:cubicBezTo>
                      <a:pt x="5891" y="32147"/>
                      <a:pt x="5994" y="31684"/>
                      <a:pt x="5983" y="31215"/>
                    </a:cubicBezTo>
                    <a:lnTo>
                      <a:pt x="5983" y="31215"/>
                    </a:lnTo>
                    <a:cubicBezTo>
                      <a:pt x="6092" y="31428"/>
                      <a:pt x="6169" y="31662"/>
                      <a:pt x="6207" y="31902"/>
                    </a:cubicBezTo>
                    <a:cubicBezTo>
                      <a:pt x="6245" y="32261"/>
                      <a:pt x="6109" y="32632"/>
                      <a:pt x="6092" y="32991"/>
                    </a:cubicBezTo>
                    <a:cubicBezTo>
                      <a:pt x="6092" y="33001"/>
                      <a:pt x="6100" y="33007"/>
                      <a:pt x="6106" y="33007"/>
                    </a:cubicBezTo>
                    <a:cubicBezTo>
                      <a:pt x="6110" y="33007"/>
                      <a:pt x="6114" y="33004"/>
                      <a:pt x="6114" y="32997"/>
                    </a:cubicBezTo>
                    <a:cubicBezTo>
                      <a:pt x="6174" y="32626"/>
                      <a:pt x="6278" y="32272"/>
                      <a:pt x="6272" y="31896"/>
                    </a:cubicBezTo>
                    <a:cubicBezTo>
                      <a:pt x="6267" y="31586"/>
                      <a:pt x="6120" y="31297"/>
                      <a:pt x="5962" y="31035"/>
                    </a:cubicBezTo>
                    <a:cubicBezTo>
                      <a:pt x="5891" y="30567"/>
                      <a:pt x="5597" y="30207"/>
                      <a:pt x="5466" y="29755"/>
                    </a:cubicBezTo>
                    <a:cubicBezTo>
                      <a:pt x="5461" y="29741"/>
                      <a:pt x="5446" y="29731"/>
                      <a:pt x="5431" y="29731"/>
                    </a:cubicBezTo>
                    <a:cubicBezTo>
                      <a:pt x="5428" y="29731"/>
                      <a:pt x="5425" y="29732"/>
                      <a:pt x="5422" y="29733"/>
                    </a:cubicBezTo>
                    <a:cubicBezTo>
                      <a:pt x="5504" y="29390"/>
                      <a:pt x="5586" y="29057"/>
                      <a:pt x="5635" y="28719"/>
                    </a:cubicBezTo>
                    <a:cubicBezTo>
                      <a:pt x="5733" y="28093"/>
                      <a:pt x="5782" y="27390"/>
                      <a:pt x="5531" y="26790"/>
                    </a:cubicBezTo>
                    <a:cubicBezTo>
                      <a:pt x="5738" y="26567"/>
                      <a:pt x="5989" y="26387"/>
                      <a:pt x="6229" y="26191"/>
                    </a:cubicBezTo>
                    <a:cubicBezTo>
                      <a:pt x="6741" y="25782"/>
                      <a:pt x="7095" y="25259"/>
                      <a:pt x="7128" y="24595"/>
                    </a:cubicBezTo>
                    <a:cubicBezTo>
                      <a:pt x="7128" y="24576"/>
                      <a:pt x="7113" y="24564"/>
                      <a:pt x="7100" y="24564"/>
                    </a:cubicBezTo>
                    <a:cubicBezTo>
                      <a:pt x="7090" y="24564"/>
                      <a:pt x="7081" y="24570"/>
                      <a:pt x="7079" y="24584"/>
                    </a:cubicBezTo>
                    <a:cubicBezTo>
                      <a:pt x="6986" y="25276"/>
                      <a:pt x="6599" y="25712"/>
                      <a:pt x="6125" y="26120"/>
                    </a:cubicBezTo>
                    <a:cubicBezTo>
                      <a:pt x="6071" y="25663"/>
                      <a:pt x="5951" y="25248"/>
                      <a:pt x="5994" y="24774"/>
                    </a:cubicBezTo>
                    <a:cubicBezTo>
                      <a:pt x="6027" y="24366"/>
                      <a:pt x="6234" y="24001"/>
                      <a:pt x="6223" y="23586"/>
                    </a:cubicBezTo>
                    <a:cubicBezTo>
                      <a:pt x="6223" y="23578"/>
                      <a:pt x="6212" y="23572"/>
                      <a:pt x="6202" y="23572"/>
                    </a:cubicBezTo>
                    <a:cubicBezTo>
                      <a:pt x="6193" y="23572"/>
                      <a:pt x="6185" y="23576"/>
                      <a:pt x="6185" y="23586"/>
                    </a:cubicBezTo>
                    <a:cubicBezTo>
                      <a:pt x="6152" y="24071"/>
                      <a:pt x="5896" y="24502"/>
                      <a:pt x="5864" y="24998"/>
                    </a:cubicBezTo>
                    <a:cubicBezTo>
                      <a:pt x="5836" y="25379"/>
                      <a:pt x="5880" y="25837"/>
                      <a:pt x="6043" y="26191"/>
                    </a:cubicBezTo>
                    <a:cubicBezTo>
                      <a:pt x="5924" y="26289"/>
                      <a:pt x="5798" y="26387"/>
                      <a:pt x="5673" y="26485"/>
                    </a:cubicBezTo>
                    <a:cubicBezTo>
                      <a:pt x="5607" y="26545"/>
                      <a:pt x="5542" y="26600"/>
                      <a:pt x="5482" y="26665"/>
                    </a:cubicBezTo>
                    <a:cubicBezTo>
                      <a:pt x="5460" y="25880"/>
                      <a:pt x="5275" y="25112"/>
                      <a:pt x="5199" y="24328"/>
                    </a:cubicBezTo>
                    <a:cubicBezTo>
                      <a:pt x="5155" y="23859"/>
                      <a:pt x="5188" y="23385"/>
                      <a:pt x="5302" y="22927"/>
                    </a:cubicBezTo>
                    <a:cubicBezTo>
                      <a:pt x="5384" y="22600"/>
                      <a:pt x="5591" y="22360"/>
                      <a:pt x="5749" y="22093"/>
                    </a:cubicBezTo>
                    <a:cubicBezTo>
                      <a:pt x="5787" y="22426"/>
                      <a:pt x="5864" y="22742"/>
                      <a:pt x="6131" y="22960"/>
                    </a:cubicBezTo>
                    <a:cubicBezTo>
                      <a:pt x="6138" y="22966"/>
                      <a:pt x="6147" y="22969"/>
                      <a:pt x="6154" y="22969"/>
                    </a:cubicBezTo>
                    <a:cubicBezTo>
                      <a:pt x="6178" y="22969"/>
                      <a:pt x="6196" y="22941"/>
                      <a:pt x="6180" y="22916"/>
                    </a:cubicBezTo>
                    <a:cubicBezTo>
                      <a:pt x="5722" y="22273"/>
                      <a:pt x="6049" y="21200"/>
                      <a:pt x="5384" y="20688"/>
                    </a:cubicBezTo>
                    <a:cubicBezTo>
                      <a:pt x="5422" y="20639"/>
                      <a:pt x="5455" y="20584"/>
                      <a:pt x="5488" y="20530"/>
                    </a:cubicBezTo>
                    <a:cubicBezTo>
                      <a:pt x="5629" y="20279"/>
                      <a:pt x="5673" y="20066"/>
                      <a:pt x="5722" y="19789"/>
                    </a:cubicBezTo>
                    <a:cubicBezTo>
                      <a:pt x="5727" y="19778"/>
                      <a:pt x="5722" y="19767"/>
                      <a:pt x="5716" y="19761"/>
                    </a:cubicBezTo>
                    <a:cubicBezTo>
                      <a:pt x="5847" y="19690"/>
                      <a:pt x="5973" y="19598"/>
                      <a:pt x="6076" y="19489"/>
                    </a:cubicBezTo>
                    <a:lnTo>
                      <a:pt x="6076" y="19489"/>
                    </a:lnTo>
                    <a:cubicBezTo>
                      <a:pt x="5989" y="19729"/>
                      <a:pt x="6038" y="19963"/>
                      <a:pt x="6120" y="20208"/>
                    </a:cubicBezTo>
                    <a:cubicBezTo>
                      <a:pt x="6261" y="20590"/>
                      <a:pt x="6425" y="20965"/>
                      <a:pt x="6621" y="21331"/>
                    </a:cubicBezTo>
                    <a:cubicBezTo>
                      <a:pt x="6599" y="21843"/>
                      <a:pt x="6414" y="22322"/>
                      <a:pt x="6398" y="22834"/>
                    </a:cubicBezTo>
                    <a:cubicBezTo>
                      <a:pt x="6398" y="22851"/>
                      <a:pt x="6412" y="22861"/>
                      <a:pt x="6426" y="22861"/>
                    </a:cubicBezTo>
                    <a:cubicBezTo>
                      <a:pt x="6439" y="22861"/>
                      <a:pt x="6452" y="22853"/>
                      <a:pt x="6452" y="22834"/>
                    </a:cubicBezTo>
                    <a:cubicBezTo>
                      <a:pt x="6485" y="22393"/>
                      <a:pt x="6697" y="21963"/>
                      <a:pt x="6719" y="21521"/>
                    </a:cubicBezTo>
                    <a:cubicBezTo>
                      <a:pt x="6855" y="21794"/>
                      <a:pt x="6992" y="22066"/>
                      <a:pt x="7106" y="22339"/>
                    </a:cubicBezTo>
                    <a:cubicBezTo>
                      <a:pt x="7090" y="22344"/>
                      <a:pt x="7079" y="22355"/>
                      <a:pt x="7073" y="22371"/>
                    </a:cubicBezTo>
                    <a:cubicBezTo>
                      <a:pt x="6975" y="22796"/>
                      <a:pt x="6768" y="23183"/>
                      <a:pt x="6659" y="23608"/>
                    </a:cubicBezTo>
                    <a:cubicBezTo>
                      <a:pt x="6566" y="23990"/>
                      <a:pt x="6659" y="24426"/>
                      <a:pt x="6741" y="24802"/>
                    </a:cubicBezTo>
                    <a:cubicBezTo>
                      <a:pt x="6745" y="24814"/>
                      <a:pt x="6755" y="24820"/>
                      <a:pt x="6766" y="24820"/>
                    </a:cubicBezTo>
                    <a:cubicBezTo>
                      <a:pt x="6782" y="24820"/>
                      <a:pt x="6799" y="24807"/>
                      <a:pt x="6795" y="24791"/>
                    </a:cubicBezTo>
                    <a:cubicBezTo>
                      <a:pt x="6697" y="24328"/>
                      <a:pt x="6654" y="23870"/>
                      <a:pt x="6801" y="23412"/>
                    </a:cubicBezTo>
                    <a:cubicBezTo>
                      <a:pt x="6915" y="23080"/>
                      <a:pt x="7079" y="22775"/>
                      <a:pt x="7144" y="22426"/>
                    </a:cubicBezTo>
                    <a:cubicBezTo>
                      <a:pt x="7367" y="22976"/>
                      <a:pt x="7515" y="23543"/>
                      <a:pt x="7482" y="24169"/>
                    </a:cubicBezTo>
                    <a:cubicBezTo>
                      <a:pt x="7482" y="24188"/>
                      <a:pt x="7496" y="24198"/>
                      <a:pt x="7509" y="24198"/>
                    </a:cubicBezTo>
                    <a:cubicBezTo>
                      <a:pt x="7519" y="24198"/>
                      <a:pt x="7529" y="24192"/>
                      <a:pt x="7531" y="24180"/>
                    </a:cubicBezTo>
                    <a:cubicBezTo>
                      <a:pt x="7624" y="23412"/>
                      <a:pt x="7422" y="22693"/>
                      <a:pt x="7095" y="22006"/>
                    </a:cubicBezTo>
                    <a:cubicBezTo>
                      <a:pt x="6904" y="21598"/>
                      <a:pt x="6697" y="21194"/>
                      <a:pt x="6507" y="20786"/>
                    </a:cubicBezTo>
                    <a:cubicBezTo>
                      <a:pt x="6321" y="20399"/>
                      <a:pt x="6038" y="19930"/>
                      <a:pt x="6163" y="19489"/>
                    </a:cubicBezTo>
                    <a:cubicBezTo>
                      <a:pt x="6169" y="19462"/>
                      <a:pt x="6152" y="19440"/>
                      <a:pt x="6125" y="19440"/>
                    </a:cubicBezTo>
                    <a:cubicBezTo>
                      <a:pt x="6299" y="19265"/>
                      <a:pt x="6463" y="19080"/>
                      <a:pt x="6708" y="18993"/>
                    </a:cubicBezTo>
                    <a:lnTo>
                      <a:pt x="6708" y="18993"/>
                    </a:lnTo>
                    <a:cubicBezTo>
                      <a:pt x="6708" y="19047"/>
                      <a:pt x="6703" y="19102"/>
                      <a:pt x="6697" y="19162"/>
                    </a:cubicBezTo>
                    <a:cubicBezTo>
                      <a:pt x="6686" y="19320"/>
                      <a:pt x="6708" y="19718"/>
                      <a:pt x="6616" y="19859"/>
                    </a:cubicBezTo>
                    <a:cubicBezTo>
                      <a:pt x="6603" y="19875"/>
                      <a:pt x="6615" y="19895"/>
                      <a:pt x="6629" y="19895"/>
                    </a:cubicBezTo>
                    <a:cubicBezTo>
                      <a:pt x="6634" y="19895"/>
                      <a:pt x="6639" y="19892"/>
                      <a:pt x="6643" y="19887"/>
                    </a:cubicBezTo>
                    <a:cubicBezTo>
                      <a:pt x="6801" y="19680"/>
                      <a:pt x="6757" y="19282"/>
                      <a:pt x="6779" y="19031"/>
                    </a:cubicBezTo>
                    <a:cubicBezTo>
                      <a:pt x="6801" y="18786"/>
                      <a:pt x="6795" y="18546"/>
                      <a:pt x="6795" y="18306"/>
                    </a:cubicBezTo>
                    <a:cubicBezTo>
                      <a:pt x="6844" y="18295"/>
                      <a:pt x="6833" y="18219"/>
                      <a:pt x="6795" y="18208"/>
                    </a:cubicBezTo>
                    <a:cubicBezTo>
                      <a:pt x="6795" y="18045"/>
                      <a:pt x="6801" y="17881"/>
                      <a:pt x="6817" y="17718"/>
                    </a:cubicBezTo>
                    <a:cubicBezTo>
                      <a:pt x="6899" y="16922"/>
                      <a:pt x="7509" y="16421"/>
                      <a:pt x="8125" y="15996"/>
                    </a:cubicBezTo>
                    <a:lnTo>
                      <a:pt x="8125" y="16574"/>
                    </a:lnTo>
                    <a:cubicBezTo>
                      <a:pt x="7504" y="17304"/>
                      <a:pt x="7373" y="18399"/>
                      <a:pt x="7749" y="19276"/>
                    </a:cubicBezTo>
                    <a:cubicBezTo>
                      <a:pt x="7753" y="19286"/>
                      <a:pt x="7761" y="19290"/>
                      <a:pt x="7769" y="19290"/>
                    </a:cubicBezTo>
                    <a:cubicBezTo>
                      <a:pt x="7784" y="19290"/>
                      <a:pt x="7799" y="19277"/>
                      <a:pt x="7793" y="19260"/>
                    </a:cubicBezTo>
                    <a:cubicBezTo>
                      <a:pt x="7607" y="18802"/>
                      <a:pt x="7591" y="18339"/>
                      <a:pt x="7656" y="17854"/>
                    </a:cubicBezTo>
                    <a:cubicBezTo>
                      <a:pt x="7711" y="17407"/>
                      <a:pt x="7896" y="17075"/>
                      <a:pt x="8125" y="16721"/>
                    </a:cubicBezTo>
                    <a:cubicBezTo>
                      <a:pt x="8130" y="17761"/>
                      <a:pt x="8147" y="18808"/>
                      <a:pt x="8179" y="19848"/>
                    </a:cubicBezTo>
                    <a:cubicBezTo>
                      <a:pt x="8179" y="19856"/>
                      <a:pt x="8183" y="19859"/>
                      <a:pt x="8186" y="19859"/>
                    </a:cubicBezTo>
                    <a:cubicBezTo>
                      <a:pt x="8191" y="19859"/>
                      <a:pt x="8196" y="19854"/>
                      <a:pt x="8196" y="19848"/>
                    </a:cubicBezTo>
                    <a:cubicBezTo>
                      <a:pt x="8239" y="18541"/>
                      <a:pt x="8250" y="17227"/>
                      <a:pt x="8250" y="15914"/>
                    </a:cubicBezTo>
                    <a:lnTo>
                      <a:pt x="8283" y="15892"/>
                    </a:lnTo>
                    <a:cubicBezTo>
                      <a:pt x="8312" y="15873"/>
                      <a:pt x="8289" y="15831"/>
                      <a:pt x="8260" y="15831"/>
                    </a:cubicBezTo>
                    <a:cubicBezTo>
                      <a:pt x="8257" y="15831"/>
                      <a:pt x="8253" y="15831"/>
                      <a:pt x="8250" y="15833"/>
                    </a:cubicBezTo>
                    <a:cubicBezTo>
                      <a:pt x="8250" y="14274"/>
                      <a:pt x="8234" y="12716"/>
                      <a:pt x="8234" y="11157"/>
                    </a:cubicBezTo>
                    <a:cubicBezTo>
                      <a:pt x="8239" y="11146"/>
                      <a:pt x="8239" y="11136"/>
                      <a:pt x="8234" y="11125"/>
                    </a:cubicBezTo>
                    <a:lnTo>
                      <a:pt x="8234" y="10558"/>
                    </a:lnTo>
                    <a:lnTo>
                      <a:pt x="8239" y="8891"/>
                    </a:lnTo>
                    <a:lnTo>
                      <a:pt x="8239" y="8885"/>
                    </a:lnTo>
                    <a:lnTo>
                      <a:pt x="8239" y="7861"/>
                    </a:lnTo>
                    <a:cubicBezTo>
                      <a:pt x="8239" y="7855"/>
                      <a:pt x="8239" y="7844"/>
                      <a:pt x="8239" y="7839"/>
                    </a:cubicBezTo>
                    <a:lnTo>
                      <a:pt x="8239" y="6144"/>
                    </a:lnTo>
                    <a:lnTo>
                      <a:pt x="8250" y="6133"/>
                    </a:lnTo>
                    <a:cubicBezTo>
                      <a:pt x="8272" y="6106"/>
                      <a:pt x="8272" y="6068"/>
                      <a:pt x="8245" y="6041"/>
                    </a:cubicBezTo>
                    <a:lnTo>
                      <a:pt x="8245" y="5855"/>
                    </a:lnTo>
                    <a:cubicBezTo>
                      <a:pt x="8256" y="5736"/>
                      <a:pt x="8261" y="5610"/>
                      <a:pt x="8261" y="5485"/>
                    </a:cubicBezTo>
                    <a:cubicBezTo>
                      <a:pt x="8288" y="5452"/>
                      <a:pt x="8321" y="5414"/>
                      <a:pt x="8348" y="5381"/>
                    </a:cubicBezTo>
                    <a:cubicBezTo>
                      <a:pt x="8381" y="5335"/>
                      <a:pt x="8339" y="5277"/>
                      <a:pt x="8289" y="5277"/>
                    </a:cubicBezTo>
                    <a:cubicBezTo>
                      <a:pt x="8280" y="5277"/>
                      <a:pt x="8270" y="5279"/>
                      <a:pt x="8261" y="5283"/>
                    </a:cubicBezTo>
                    <a:cubicBezTo>
                      <a:pt x="8277" y="3910"/>
                      <a:pt x="8321" y="1376"/>
                      <a:pt x="8212" y="9"/>
                    </a:cubicBezTo>
                    <a:cubicBezTo>
                      <a:pt x="8212" y="3"/>
                      <a:pt x="8207" y="1"/>
                      <a:pt x="8201" y="1"/>
                    </a:cubicBezTo>
                    <a:close/>
                  </a:path>
                </a:pathLst>
              </a:custGeom>
              <a:solidFill>
                <a:srgbClr val="445D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" name="Google Shape;9579;p105">
                <a:extLst>
                  <a:ext uri="{FF2B5EF4-FFF2-40B4-BE49-F238E27FC236}">
                    <a16:creationId xmlns:a16="http://schemas.microsoft.com/office/drawing/2014/main" id="{27967924-5613-4001-B5DA-B2689311F3DD}"/>
                  </a:ext>
                </a:extLst>
              </p:cNvPr>
              <p:cNvSpPr/>
              <p:nvPr/>
            </p:nvSpPr>
            <p:spPr>
              <a:xfrm>
                <a:off x="3743006" y="3319684"/>
                <a:ext cx="223333" cy="1054621"/>
              </a:xfrm>
              <a:custGeom>
                <a:avLst/>
                <a:gdLst/>
                <a:ahLst/>
                <a:cxnLst/>
                <a:rect l="l" t="t" r="r" b="b"/>
                <a:pathLst>
                  <a:path w="8837" h="41730" extrusionOk="0">
                    <a:moveTo>
                      <a:pt x="285" y="3048"/>
                    </a:moveTo>
                    <a:cubicBezTo>
                      <a:pt x="536" y="3151"/>
                      <a:pt x="759" y="3309"/>
                      <a:pt x="950" y="3505"/>
                    </a:cubicBezTo>
                    <a:cubicBezTo>
                      <a:pt x="1010" y="3571"/>
                      <a:pt x="1076" y="3636"/>
                      <a:pt x="1146" y="3691"/>
                    </a:cubicBezTo>
                    <a:cubicBezTo>
                      <a:pt x="1105" y="3696"/>
                      <a:pt x="1064" y="3698"/>
                      <a:pt x="1023" y="3698"/>
                    </a:cubicBezTo>
                    <a:cubicBezTo>
                      <a:pt x="774" y="3698"/>
                      <a:pt x="534" y="3610"/>
                      <a:pt x="285" y="3587"/>
                    </a:cubicBezTo>
                    <a:lnTo>
                      <a:pt x="285" y="3582"/>
                    </a:lnTo>
                    <a:lnTo>
                      <a:pt x="285" y="3048"/>
                    </a:lnTo>
                    <a:close/>
                    <a:moveTo>
                      <a:pt x="5358" y="11107"/>
                    </a:moveTo>
                    <a:lnTo>
                      <a:pt x="5358" y="11107"/>
                    </a:lnTo>
                    <a:cubicBezTo>
                      <a:pt x="5674" y="11428"/>
                      <a:pt x="5996" y="11755"/>
                      <a:pt x="6214" y="12142"/>
                    </a:cubicBezTo>
                    <a:cubicBezTo>
                      <a:pt x="6410" y="12502"/>
                      <a:pt x="6552" y="12888"/>
                      <a:pt x="6633" y="13286"/>
                    </a:cubicBezTo>
                    <a:cubicBezTo>
                      <a:pt x="6584" y="13232"/>
                      <a:pt x="6535" y="13177"/>
                      <a:pt x="6475" y="13134"/>
                    </a:cubicBezTo>
                    <a:cubicBezTo>
                      <a:pt x="6388" y="13074"/>
                      <a:pt x="6296" y="13025"/>
                      <a:pt x="6192" y="12987"/>
                    </a:cubicBezTo>
                    <a:cubicBezTo>
                      <a:pt x="6023" y="12932"/>
                      <a:pt x="5920" y="12829"/>
                      <a:pt x="5789" y="12714"/>
                    </a:cubicBezTo>
                    <a:cubicBezTo>
                      <a:pt x="5789" y="12589"/>
                      <a:pt x="5800" y="12463"/>
                      <a:pt x="5822" y="12344"/>
                    </a:cubicBezTo>
                    <a:cubicBezTo>
                      <a:pt x="5822" y="12338"/>
                      <a:pt x="5822" y="12333"/>
                      <a:pt x="5822" y="12333"/>
                    </a:cubicBezTo>
                    <a:cubicBezTo>
                      <a:pt x="5914" y="12447"/>
                      <a:pt x="6023" y="12556"/>
                      <a:pt x="6143" y="12638"/>
                    </a:cubicBezTo>
                    <a:cubicBezTo>
                      <a:pt x="6145" y="12639"/>
                      <a:pt x="6147" y="12639"/>
                      <a:pt x="6149" y="12639"/>
                    </a:cubicBezTo>
                    <a:cubicBezTo>
                      <a:pt x="6157" y="12639"/>
                      <a:pt x="6164" y="12630"/>
                      <a:pt x="6159" y="12621"/>
                    </a:cubicBezTo>
                    <a:cubicBezTo>
                      <a:pt x="5947" y="12425"/>
                      <a:pt x="5832" y="12147"/>
                      <a:pt x="5696" y="11902"/>
                    </a:cubicBezTo>
                    <a:cubicBezTo>
                      <a:pt x="5549" y="11652"/>
                      <a:pt x="5435" y="11385"/>
                      <a:pt x="5358" y="11107"/>
                    </a:cubicBezTo>
                    <a:close/>
                    <a:moveTo>
                      <a:pt x="258" y="13264"/>
                    </a:moveTo>
                    <a:cubicBezTo>
                      <a:pt x="503" y="13412"/>
                      <a:pt x="792" y="13466"/>
                      <a:pt x="1037" y="13608"/>
                    </a:cubicBezTo>
                    <a:cubicBezTo>
                      <a:pt x="1217" y="13717"/>
                      <a:pt x="1343" y="13864"/>
                      <a:pt x="1479" y="14011"/>
                    </a:cubicBezTo>
                    <a:cubicBezTo>
                      <a:pt x="1435" y="14000"/>
                      <a:pt x="1386" y="14000"/>
                      <a:pt x="1343" y="14000"/>
                    </a:cubicBezTo>
                    <a:cubicBezTo>
                      <a:pt x="999" y="14005"/>
                      <a:pt x="847" y="14174"/>
                      <a:pt x="580" y="14332"/>
                    </a:cubicBezTo>
                    <a:cubicBezTo>
                      <a:pt x="492" y="14278"/>
                      <a:pt x="405" y="14213"/>
                      <a:pt x="329" y="14142"/>
                    </a:cubicBezTo>
                    <a:cubicBezTo>
                      <a:pt x="317" y="14129"/>
                      <a:pt x="298" y="14123"/>
                      <a:pt x="281" y="14123"/>
                    </a:cubicBezTo>
                    <a:cubicBezTo>
                      <a:pt x="275" y="14123"/>
                      <a:pt x="269" y="14124"/>
                      <a:pt x="264" y="14125"/>
                    </a:cubicBezTo>
                    <a:cubicBezTo>
                      <a:pt x="264" y="13837"/>
                      <a:pt x="258" y="13548"/>
                      <a:pt x="258" y="13264"/>
                    </a:cubicBezTo>
                    <a:close/>
                    <a:moveTo>
                      <a:pt x="5495" y="11799"/>
                    </a:moveTo>
                    <a:lnTo>
                      <a:pt x="5495" y="11799"/>
                    </a:lnTo>
                    <a:cubicBezTo>
                      <a:pt x="5582" y="11978"/>
                      <a:pt x="5680" y="12147"/>
                      <a:pt x="5800" y="12305"/>
                    </a:cubicBezTo>
                    <a:cubicBezTo>
                      <a:pt x="5791" y="12300"/>
                      <a:pt x="5782" y="12298"/>
                      <a:pt x="5774" y="12298"/>
                    </a:cubicBezTo>
                    <a:cubicBezTo>
                      <a:pt x="5757" y="12298"/>
                      <a:pt x="5742" y="12309"/>
                      <a:pt x="5734" y="12327"/>
                    </a:cubicBezTo>
                    <a:cubicBezTo>
                      <a:pt x="5593" y="12905"/>
                      <a:pt x="5800" y="13417"/>
                      <a:pt x="6012" y="13956"/>
                    </a:cubicBezTo>
                    <a:cubicBezTo>
                      <a:pt x="6159" y="14332"/>
                      <a:pt x="6312" y="14747"/>
                      <a:pt x="6236" y="15155"/>
                    </a:cubicBezTo>
                    <a:cubicBezTo>
                      <a:pt x="6198" y="15357"/>
                      <a:pt x="6083" y="15548"/>
                      <a:pt x="6023" y="15749"/>
                    </a:cubicBezTo>
                    <a:cubicBezTo>
                      <a:pt x="5985" y="15646"/>
                      <a:pt x="5952" y="15542"/>
                      <a:pt x="5914" y="15439"/>
                    </a:cubicBezTo>
                    <a:cubicBezTo>
                      <a:pt x="5707" y="14817"/>
                      <a:pt x="5604" y="14153"/>
                      <a:pt x="5533" y="13504"/>
                    </a:cubicBezTo>
                    <a:cubicBezTo>
                      <a:pt x="5500" y="13166"/>
                      <a:pt x="5424" y="12801"/>
                      <a:pt x="5456" y="12469"/>
                    </a:cubicBezTo>
                    <a:cubicBezTo>
                      <a:pt x="5484" y="12245"/>
                      <a:pt x="5500" y="12022"/>
                      <a:pt x="5495" y="11799"/>
                    </a:cubicBezTo>
                    <a:close/>
                    <a:moveTo>
                      <a:pt x="269" y="14998"/>
                    </a:moveTo>
                    <a:cubicBezTo>
                      <a:pt x="1178" y="16042"/>
                      <a:pt x="2313" y="17011"/>
                      <a:pt x="2519" y="18419"/>
                    </a:cubicBezTo>
                    <a:cubicBezTo>
                      <a:pt x="2449" y="18376"/>
                      <a:pt x="2372" y="18337"/>
                      <a:pt x="2296" y="18310"/>
                    </a:cubicBezTo>
                    <a:cubicBezTo>
                      <a:pt x="2105" y="18239"/>
                      <a:pt x="1942" y="18239"/>
                      <a:pt x="1757" y="18207"/>
                    </a:cubicBezTo>
                    <a:cubicBezTo>
                      <a:pt x="1757" y="17869"/>
                      <a:pt x="1740" y="17520"/>
                      <a:pt x="1593" y="17209"/>
                    </a:cubicBezTo>
                    <a:cubicBezTo>
                      <a:pt x="1315" y="16626"/>
                      <a:pt x="814" y="16250"/>
                      <a:pt x="269" y="15902"/>
                    </a:cubicBezTo>
                    <a:cubicBezTo>
                      <a:pt x="269" y="15604"/>
                      <a:pt x="269" y="15301"/>
                      <a:pt x="269" y="14998"/>
                    </a:cubicBezTo>
                    <a:close/>
                    <a:moveTo>
                      <a:pt x="5800" y="12899"/>
                    </a:moveTo>
                    <a:lnTo>
                      <a:pt x="5800" y="12899"/>
                    </a:lnTo>
                    <a:cubicBezTo>
                      <a:pt x="5838" y="12937"/>
                      <a:pt x="5887" y="12976"/>
                      <a:pt x="5936" y="13008"/>
                    </a:cubicBezTo>
                    <a:cubicBezTo>
                      <a:pt x="6056" y="13079"/>
                      <a:pt x="6219" y="13106"/>
                      <a:pt x="6328" y="13183"/>
                    </a:cubicBezTo>
                    <a:cubicBezTo>
                      <a:pt x="6541" y="13341"/>
                      <a:pt x="6693" y="13559"/>
                      <a:pt x="6775" y="13809"/>
                    </a:cubicBezTo>
                    <a:cubicBezTo>
                      <a:pt x="6944" y="14316"/>
                      <a:pt x="6955" y="14850"/>
                      <a:pt x="6977" y="15379"/>
                    </a:cubicBezTo>
                    <a:cubicBezTo>
                      <a:pt x="7009" y="16087"/>
                      <a:pt x="7031" y="16795"/>
                      <a:pt x="7075" y="17504"/>
                    </a:cubicBezTo>
                    <a:cubicBezTo>
                      <a:pt x="7113" y="18070"/>
                      <a:pt x="7020" y="18664"/>
                      <a:pt x="7097" y="19231"/>
                    </a:cubicBezTo>
                    <a:cubicBezTo>
                      <a:pt x="7004" y="19187"/>
                      <a:pt x="6917" y="19122"/>
                      <a:pt x="6846" y="19051"/>
                    </a:cubicBezTo>
                    <a:cubicBezTo>
                      <a:pt x="6813" y="18953"/>
                      <a:pt x="6791" y="18855"/>
                      <a:pt x="6770" y="18752"/>
                    </a:cubicBezTo>
                    <a:cubicBezTo>
                      <a:pt x="6764" y="18185"/>
                      <a:pt x="6677" y="17618"/>
                      <a:pt x="6514" y="17073"/>
                    </a:cubicBezTo>
                    <a:cubicBezTo>
                      <a:pt x="6388" y="16654"/>
                      <a:pt x="6219" y="16261"/>
                      <a:pt x="6067" y="15853"/>
                    </a:cubicBezTo>
                    <a:cubicBezTo>
                      <a:pt x="6116" y="15618"/>
                      <a:pt x="6285" y="15406"/>
                      <a:pt x="6307" y="15161"/>
                    </a:cubicBezTo>
                    <a:cubicBezTo>
                      <a:pt x="6334" y="14872"/>
                      <a:pt x="6301" y="14578"/>
                      <a:pt x="6208" y="14305"/>
                    </a:cubicBezTo>
                    <a:cubicBezTo>
                      <a:pt x="6045" y="13809"/>
                      <a:pt x="5843" y="13379"/>
                      <a:pt x="5800" y="12899"/>
                    </a:cubicBezTo>
                    <a:close/>
                    <a:moveTo>
                      <a:pt x="4410" y="37251"/>
                    </a:moveTo>
                    <a:lnTo>
                      <a:pt x="4410" y="37251"/>
                    </a:lnTo>
                    <a:cubicBezTo>
                      <a:pt x="4399" y="37578"/>
                      <a:pt x="4448" y="37899"/>
                      <a:pt x="4541" y="38210"/>
                    </a:cubicBezTo>
                    <a:lnTo>
                      <a:pt x="4541" y="38204"/>
                    </a:lnTo>
                    <a:cubicBezTo>
                      <a:pt x="4596" y="38390"/>
                      <a:pt x="4666" y="38564"/>
                      <a:pt x="4743" y="38738"/>
                    </a:cubicBezTo>
                    <a:cubicBezTo>
                      <a:pt x="4726" y="39272"/>
                      <a:pt x="4666" y="39801"/>
                      <a:pt x="4748" y="40335"/>
                    </a:cubicBezTo>
                    <a:cubicBezTo>
                      <a:pt x="4748" y="40345"/>
                      <a:pt x="4754" y="40349"/>
                      <a:pt x="4761" y="40349"/>
                    </a:cubicBezTo>
                    <a:cubicBezTo>
                      <a:pt x="4769" y="40349"/>
                      <a:pt x="4778" y="40342"/>
                      <a:pt x="4775" y="40329"/>
                    </a:cubicBezTo>
                    <a:cubicBezTo>
                      <a:pt x="4726" y="39850"/>
                      <a:pt x="4797" y="39376"/>
                      <a:pt x="4819" y="38896"/>
                    </a:cubicBezTo>
                    <a:cubicBezTo>
                      <a:pt x="4972" y="39207"/>
                      <a:pt x="5157" y="39507"/>
                      <a:pt x="5358" y="39795"/>
                    </a:cubicBezTo>
                    <a:cubicBezTo>
                      <a:pt x="5348" y="40068"/>
                      <a:pt x="5342" y="40362"/>
                      <a:pt x="5446" y="40618"/>
                    </a:cubicBezTo>
                    <a:cubicBezTo>
                      <a:pt x="5506" y="40771"/>
                      <a:pt x="5582" y="40918"/>
                      <a:pt x="5658" y="41060"/>
                    </a:cubicBezTo>
                    <a:cubicBezTo>
                      <a:pt x="5277" y="41032"/>
                      <a:pt x="4754" y="40869"/>
                      <a:pt x="4508" y="40602"/>
                    </a:cubicBezTo>
                    <a:cubicBezTo>
                      <a:pt x="4263" y="40340"/>
                      <a:pt x="4203" y="40013"/>
                      <a:pt x="4176" y="39681"/>
                    </a:cubicBezTo>
                    <a:cubicBezTo>
                      <a:pt x="4132" y="39087"/>
                      <a:pt x="4345" y="38477"/>
                      <a:pt x="3974" y="37954"/>
                    </a:cubicBezTo>
                    <a:cubicBezTo>
                      <a:pt x="4034" y="37774"/>
                      <a:pt x="4132" y="37605"/>
                      <a:pt x="4258" y="37463"/>
                    </a:cubicBezTo>
                    <a:cubicBezTo>
                      <a:pt x="4318" y="37403"/>
                      <a:pt x="4372" y="37333"/>
                      <a:pt x="4410" y="37251"/>
                    </a:cubicBezTo>
                    <a:close/>
                    <a:moveTo>
                      <a:pt x="195" y="0"/>
                    </a:moveTo>
                    <a:cubicBezTo>
                      <a:pt x="187" y="0"/>
                      <a:pt x="179" y="4"/>
                      <a:pt x="176" y="13"/>
                    </a:cubicBezTo>
                    <a:cubicBezTo>
                      <a:pt x="67" y="1375"/>
                      <a:pt x="111" y="3914"/>
                      <a:pt x="127" y="5287"/>
                    </a:cubicBezTo>
                    <a:cubicBezTo>
                      <a:pt x="117" y="5280"/>
                      <a:pt x="106" y="5277"/>
                      <a:pt x="95" y="5277"/>
                    </a:cubicBezTo>
                    <a:cubicBezTo>
                      <a:pt x="47" y="5277"/>
                      <a:pt x="0" y="5336"/>
                      <a:pt x="40" y="5385"/>
                    </a:cubicBezTo>
                    <a:cubicBezTo>
                      <a:pt x="67" y="5418"/>
                      <a:pt x="100" y="5451"/>
                      <a:pt x="133" y="5483"/>
                    </a:cubicBezTo>
                    <a:cubicBezTo>
                      <a:pt x="144" y="5592"/>
                      <a:pt x="144" y="5718"/>
                      <a:pt x="144" y="5837"/>
                    </a:cubicBezTo>
                    <a:lnTo>
                      <a:pt x="144" y="6028"/>
                    </a:lnTo>
                    <a:cubicBezTo>
                      <a:pt x="116" y="6055"/>
                      <a:pt x="111" y="6094"/>
                      <a:pt x="133" y="6121"/>
                    </a:cubicBezTo>
                    <a:lnTo>
                      <a:pt x="144" y="6132"/>
                    </a:lnTo>
                    <a:lnTo>
                      <a:pt x="149" y="7826"/>
                    </a:lnTo>
                    <a:cubicBezTo>
                      <a:pt x="144" y="7832"/>
                      <a:pt x="144" y="7843"/>
                      <a:pt x="149" y="7848"/>
                    </a:cubicBezTo>
                    <a:lnTo>
                      <a:pt x="149" y="8873"/>
                    </a:lnTo>
                    <a:lnTo>
                      <a:pt x="149" y="8878"/>
                    </a:lnTo>
                    <a:cubicBezTo>
                      <a:pt x="149" y="9434"/>
                      <a:pt x="149" y="9990"/>
                      <a:pt x="155" y="10545"/>
                    </a:cubicBezTo>
                    <a:lnTo>
                      <a:pt x="155" y="11112"/>
                    </a:lnTo>
                    <a:cubicBezTo>
                      <a:pt x="149" y="11123"/>
                      <a:pt x="149" y="11134"/>
                      <a:pt x="155" y="11145"/>
                    </a:cubicBezTo>
                    <a:cubicBezTo>
                      <a:pt x="155" y="12703"/>
                      <a:pt x="133" y="14262"/>
                      <a:pt x="133" y="15820"/>
                    </a:cubicBezTo>
                    <a:cubicBezTo>
                      <a:pt x="130" y="15819"/>
                      <a:pt x="126" y="15818"/>
                      <a:pt x="123" y="15818"/>
                    </a:cubicBezTo>
                    <a:cubicBezTo>
                      <a:pt x="94" y="15818"/>
                      <a:pt x="71" y="15860"/>
                      <a:pt x="100" y="15880"/>
                    </a:cubicBezTo>
                    <a:lnTo>
                      <a:pt x="133" y="15902"/>
                    </a:lnTo>
                    <a:cubicBezTo>
                      <a:pt x="133" y="17215"/>
                      <a:pt x="149" y="18528"/>
                      <a:pt x="187" y="19836"/>
                    </a:cubicBezTo>
                    <a:cubicBezTo>
                      <a:pt x="187" y="19842"/>
                      <a:pt x="194" y="19846"/>
                      <a:pt x="200" y="19846"/>
                    </a:cubicBezTo>
                    <a:cubicBezTo>
                      <a:pt x="205" y="19846"/>
                      <a:pt x="209" y="19843"/>
                      <a:pt x="209" y="19836"/>
                    </a:cubicBezTo>
                    <a:cubicBezTo>
                      <a:pt x="247" y="18795"/>
                      <a:pt x="258" y="17749"/>
                      <a:pt x="264" y="16708"/>
                    </a:cubicBezTo>
                    <a:cubicBezTo>
                      <a:pt x="509" y="17062"/>
                      <a:pt x="705" y="17395"/>
                      <a:pt x="759" y="17842"/>
                    </a:cubicBezTo>
                    <a:cubicBezTo>
                      <a:pt x="830" y="18321"/>
                      <a:pt x="814" y="18790"/>
                      <a:pt x="618" y="19247"/>
                    </a:cubicBezTo>
                    <a:cubicBezTo>
                      <a:pt x="611" y="19265"/>
                      <a:pt x="626" y="19278"/>
                      <a:pt x="642" y="19278"/>
                    </a:cubicBezTo>
                    <a:cubicBezTo>
                      <a:pt x="651" y="19278"/>
                      <a:pt x="661" y="19274"/>
                      <a:pt x="667" y="19264"/>
                    </a:cubicBezTo>
                    <a:cubicBezTo>
                      <a:pt x="1059" y="18386"/>
                      <a:pt x="923" y="17286"/>
                      <a:pt x="269" y="16561"/>
                    </a:cubicBezTo>
                    <a:lnTo>
                      <a:pt x="269" y="15983"/>
                    </a:lnTo>
                    <a:cubicBezTo>
                      <a:pt x="917" y="16403"/>
                      <a:pt x="1560" y="16910"/>
                      <a:pt x="1648" y="17705"/>
                    </a:cubicBezTo>
                    <a:cubicBezTo>
                      <a:pt x="1664" y="17869"/>
                      <a:pt x="1669" y="18032"/>
                      <a:pt x="1664" y="18196"/>
                    </a:cubicBezTo>
                    <a:cubicBezTo>
                      <a:pt x="1626" y="18207"/>
                      <a:pt x="1615" y="18283"/>
                      <a:pt x="1664" y="18294"/>
                    </a:cubicBezTo>
                    <a:cubicBezTo>
                      <a:pt x="1659" y="18534"/>
                      <a:pt x="1664" y="18779"/>
                      <a:pt x="1680" y="19019"/>
                    </a:cubicBezTo>
                    <a:cubicBezTo>
                      <a:pt x="1708" y="19269"/>
                      <a:pt x="1664" y="19667"/>
                      <a:pt x="1827" y="19874"/>
                    </a:cubicBezTo>
                    <a:cubicBezTo>
                      <a:pt x="1832" y="19880"/>
                      <a:pt x="1837" y="19882"/>
                      <a:pt x="1842" y="19882"/>
                    </a:cubicBezTo>
                    <a:cubicBezTo>
                      <a:pt x="1857" y="19882"/>
                      <a:pt x="1872" y="19863"/>
                      <a:pt x="1860" y="19847"/>
                    </a:cubicBezTo>
                    <a:cubicBezTo>
                      <a:pt x="1757" y="19700"/>
                      <a:pt x="1784" y="19307"/>
                      <a:pt x="1773" y="19144"/>
                    </a:cubicBezTo>
                    <a:cubicBezTo>
                      <a:pt x="1768" y="19089"/>
                      <a:pt x="1768" y="19035"/>
                      <a:pt x="1762" y="18980"/>
                    </a:cubicBezTo>
                    <a:lnTo>
                      <a:pt x="1762" y="18980"/>
                    </a:lnTo>
                    <a:cubicBezTo>
                      <a:pt x="2018" y="19068"/>
                      <a:pt x="2193" y="19253"/>
                      <a:pt x="2378" y="19427"/>
                    </a:cubicBezTo>
                    <a:cubicBezTo>
                      <a:pt x="2351" y="19427"/>
                      <a:pt x="2329" y="19449"/>
                      <a:pt x="2334" y="19471"/>
                    </a:cubicBezTo>
                    <a:cubicBezTo>
                      <a:pt x="2465" y="19918"/>
                      <a:pt x="2171" y="20386"/>
                      <a:pt x="1975" y="20773"/>
                    </a:cubicBezTo>
                    <a:cubicBezTo>
                      <a:pt x="1773" y="21182"/>
                      <a:pt x="1555" y="21585"/>
                      <a:pt x="1353" y="21994"/>
                    </a:cubicBezTo>
                    <a:cubicBezTo>
                      <a:pt x="1010" y="22680"/>
                      <a:pt x="798" y="23400"/>
                      <a:pt x="896" y="24168"/>
                    </a:cubicBezTo>
                    <a:cubicBezTo>
                      <a:pt x="896" y="24180"/>
                      <a:pt x="905" y="24185"/>
                      <a:pt x="915" y="24185"/>
                    </a:cubicBezTo>
                    <a:cubicBezTo>
                      <a:pt x="929" y="24185"/>
                      <a:pt x="945" y="24175"/>
                      <a:pt x="945" y="24157"/>
                    </a:cubicBezTo>
                    <a:cubicBezTo>
                      <a:pt x="912" y="23530"/>
                      <a:pt x="1070" y="22964"/>
                      <a:pt x="1304" y="22413"/>
                    </a:cubicBezTo>
                    <a:cubicBezTo>
                      <a:pt x="1370" y="22762"/>
                      <a:pt x="1544" y="23067"/>
                      <a:pt x="1659" y="23400"/>
                    </a:cubicBezTo>
                    <a:cubicBezTo>
                      <a:pt x="1822" y="23857"/>
                      <a:pt x="1773" y="24310"/>
                      <a:pt x="1669" y="24778"/>
                    </a:cubicBezTo>
                    <a:cubicBezTo>
                      <a:pt x="1663" y="24794"/>
                      <a:pt x="1682" y="24805"/>
                      <a:pt x="1699" y="24805"/>
                    </a:cubicBezTo>
                    <a:cubicBezTo>
                      <a:pt x="1711" y="24805"/>
                      <a:pt x="1722" y="24800"/>
                      <a:pt x="1724" y="24789"/>
                    </a:cubicBezTo>
                    <a:cubicBezTo>
                      <a:pt x="1817" y="24413"/>
                      <a:pt x="1909" y="23977"/>
                      <a:pt x="1811" y="23596"/>
                    </a:cubicBezTo>
                    <a:cubicBezTo>
                      <a:pt x="1697" y="23171"/>
                      <a:pt x="1479" y="22784"/>
                      <a:pt x="1375" y="22359"/>
                    </a:cubicBezTo>
                    <a:cubicBezTo>
                      <a:pt x="1370" y="22342"/>
                      <a:pt x="1359" y="22332"/>
                      <a:pt x="1343" y="22326"/>
                    </a:cubicBezTo>
                    <a:cubicBezTo>
                      <a:pt x="1462" y="22054"/>
                      <a:pt x="1604" y="21781"/>
                      <a:pt x="1746" y="21509"/>
                    </a:cubicBezTo>
                    <a:cubicBezTo>
                      <a:pt x="1773" y="21950"/>
                      <a:pt x="1996" y="22381"/>
                      <a:pt x="2029" y="22822"/>
                    </a:cubicBezTo>
                    <a:cubicBezTo>
                      <a:pt x="2029" y="22838"/>
                      <a:pt x="2044" y="22846"/>
                      <a:pt x="2059" y="22846"/>
                    </a:cubicBezTo>
                    <a:cubicBezTo>
                      <a:pt x="2074" y="22846"/>
                      <a:pt x="2089" y="22838"/>
                      <a:pt x="2089" y="22822"/>
                    </a:cubicBezTo>
                    <a:cubicBezTo>
                      <a:pt x="2073" y="22310"/>
                      <a:pt x="1877" y="21830"/>
                      <a:pt x="1855" y="21318"/>
                    </a:cubicBezTo>
                    <a:cubicBezTo>
                      <a:pt x="2056" y="20953"/>
                      <a:pt x="2231" y="20582"/>
                      <a:pt x="2378" y="20196"/>
                    </a:cubicBezTo>
                    <a:cubicBezTo>
                      <a:pt x="2465" y="19950"/>
                      <a:pt x="2519" y="19716"/>
                      <a:pt x="2421" y="19476"/>
                    </a:cubicBezTo>
                    <a:lnTo>
                      <a:pt x="2421" y="19476"/>
                    </a:lnTo>
                    <a:cubicBezTo>
                      <a:pt x="2536" y="19585"/>
                      <a:pt x="2667" y="19678"/>
                      <a:pt x="2808" y="19749"/>
                    </a:cubicBezTo>
                    <a:cubicBezTo>
                      <a:pt x="2797" y="19754"/>
                      <a:pt x="2792" y="19765"/>
                      <a:pt x="2797" y="19776"/>
                    </a:cubicBezTo>
                    <a:cubicBezTo>
                      <a:pt x="2852" y="20054"/>
                      <a:pt x="2895" y="20266"/>
                      <a:pt x="3043" y="20517"/>
                    </a:cubicBezTo>
                    <a:cubicBezTo>
                      <a:pt x="3075" y="20572"/>
                      <a:pt x="3113" y="20626"/>
                      <a:pt x="3157" y="20675"/>
                    </a:cubicBezTo>
                    <a:cubicBezTo>
                      <a:pt x="2454" y="21187"/>
                      <a:pt x="2797" y="22261"/>
                      <a:pt x="2318" y="22904"/>
                    </a:cubicBezTo>
                    <a:cubicBezTo>
                      <a:pt x="2301" y="22929"/>
                      <a:pt x="2323" y="22957"/>
                      <a:pt x="2346" y="22957"/>
                    </a:cubicBezTo>
                    <a:cubicBezTo>
                      <a:pt x="2353" y="22957"/>
                      <a:pt x="2360" y="22954"/>
                      <a:pt x="2367" y="22947"/>
                    </a:cubicBezTo>
                    <a:cubicBezTo>
                      <a:pt x="2650" y="22729"/>
                      <a:pt x="2732" y="22413"/>
                      <a:pt x="2770" y="22081"/>
                    </a:cubicBezTo>
                    <a:cubicBezTo>
                      <a:pt x="2939" y="22353"/>
                      <a:pt x="3157" y="22588"/>
                      <a:pt x="3244" y="22915"/>
                    </a:cubicBezTo>
                    <a:cubicBezTo>
                      <a:pt x="3359" y="23372"/>
                      <a:pt x="3397" y="23846"/>
                      <a:pt x="3348" y="24315"/>
                    </a:cubicBezTo>
                    <a:cubicBezTo>
                      <a:pt x="3271" y="25100"/>
                      <a:pt x="3075" y="25868"/>
                      <a:pt x="3048" y="26653"/>
                    </a:cubicBezTo>
                    <a:cubicBezTo>
                      <a:pt x="2983" y="26587"/>
                      <a:pt x="2917" y="26527"/>
                      <a:pt x="2846" y="26473"/>
                    </a:cubicBezTo>
                    <a:cubicBezTo>
                      <a:pt x="2716" y="26375"/>
                      <a:pt x="2585" y="26277"/>
                      <a:pt x="2460" y="26179"/>
                    </a:cubicBezTo>
                    <a:cubicBezTo>
                      <a:pt x="2628" y="25824"/>
                      <a:pt x="2678" y="25367"/>
                      <a:pt x="2650" y="24985"/>
                    </a:cubicBezTo>
                    <a:cubicBezTo>
                      <a:pt x="2612" y="24489"/>
                      <a:pt x="2345" y="24059"/>
                      <a:pt x="2307" y="23574"/>
                    </a:cubicBezTo>
                    <a:cubicBezTo>
                      <a:pt x="2307" y="23566"/>
                      <a:pt x="2297" y="23562"/>
                      <a:pt x="2288" y="23562"/>
                    </a:cubicBezTo>
                    <a:cubicBezTo>
                      <a:pt x="2278" y="23562"/>
                      <a:pt x="2269" y="23566"/>
                      <a:pt x="2269" y="23574"/>
                    </a:cubicBezTo>
                    <a:cubicBezTo>
                      <a:pt x="2258" y="23983"/>
                      <a:pt x="2470" y="24359"/>
                      <a:pt x="2509" y="24762"/>
                    </a:cubicBezTo>
                    <a:cubicBezTo>
                      <a:pt x="2552" y="25241"/>
                      <a:pt x="2427" y="25650"/>
                      <a:pt x="2372" y="26108"/>
                    </a:cubicBezTo>
                    <a:cubicBezTo>
                      <a:pt x="1871" y="25699"/>
                      <a:pt x="1462" y="25263"/>
                      <a:pt x="1370" y="24571"/>
                    </a:cubicBezTo>
                    <a:cubicBezTo>
                      <a:pt x="1367" y="24557"/>
                      <a:pt x="1358" y="24551"/>
                      <a:pt x="1347" y="24551"/>
                    </a:cubicBezTo>
                    <a:cubicBezTo>
                      <a:pt x="1332" y="24551"/>
                      <a:pt x="1315" y="24563"/>
                      <a:pt x="1315" y="24582"/>
                    </a:cubicBezTo>
                    <a:cubicBezTo>
                      <a:pt x="1353" y="25247"/>
                      <a:pt x="1724" y="25770"/>
                      <a:pt x="2258" y="26179"/>
                    </a:cubicBezTo>
                    <a:cubicBezTo>
                      <a:pt x="2514" y="26375"/>
                      <a:pt x="2776" y="26554"/>
                      <a:pt x="2999" y="26778"/>
                    </a:cubicBezTo>
                    <a:cubicBezTo>
                      <a:pt x="2732" y="27377"/>
                      <a:pt x="2786" y="28080"/>
                      <a:pt x="2885" y="28707"/>
                    </a:cubicBezTo>
                    <a:cubicBezTo>
                      <a:pt x="2939" y="29045"/>
                      <a:pt x="3026" y="29377"/>
                      <a:pt x="3113" y="29715"/>
                    </a:cubicBezTo>
                    <a:cubicBezTo>
                      <a:pt x="3111" y="29714"/>
                      <a:pt x="3108" y="29714"/>
                      <a:pt x="3105" y="29714"/>
                    </a:cubicBezTo>
                    <a:cubicBezTo>
                      <a:pt x="3086" y="29714"/>
                      <a:pt x="3069" y="29728"/>
                      <a:pt x="3064" y="29742"/>
                    </a:cubicBezTo>
                    <a:cubicBezTo>
                      <a:pt x="2928" y="30189"/>
                      <a:pt x="2618" y="30554"/>
                      <a:pt x="2541" y="31017"/>
                    </a:cubicBezTo>
                    <a:cubicBezTo>
                      <a:pt x="2378" y="31284"/>
                      <a:pt x="2220" y="31573"/>
                      <a:pt x="2214" y="31884"/>
                    </a:cubicBezTo>
                    <a:cubicBezTo>
                      <a:pt x="2209" y="32260"/>
                      <a:pt x="2318" y="32614"/>
                      <a:pt x="2383" y="32984"/>
                    </a:cubicBezTo>
                    <a:cubicBezTo>
                      <a:pt x="2383" y="32991"/>
                      <a:pt x="2387" y="32994"/>
                      <a:pt x="2392" y="32994"/>
                    </a:cubicBezTo>
                    <a:cubicBezTo>
                      <a:pt x="2398" y="32994"/>
                      <a:pt x="2405" y="32988"/>
                      <a:pt x="2405" y="32979"/>
                    </a:cubicBezTo>
                    <a:cubicBezTo>
                      <a:pt x="2389" y="32619"/>
                      <a:pt x="2242" y="32249"/>
                      <a:pt x="2285" y="31889"/>
                    </a:cubicBezTo>
                    <a:cubicBezTo>
                      <a:pt x="2323" y="31649"/>
                      <a:pt x="2405" y="31415"/>
                      <a:pt x="2525" y="31202"/>
                    </a:cubicBezTo>
                    <a:lnTo>
                      <a:pt x="2525" y="31202"/>
                    </a:lnTo>
                    <a:cubicBezTo>
                      <a:pt x="2503" y="31682"/>
                      <a:pt x="2623" y="32118"/>
                      <a:pt x="2841" y="32548"/>
                    </a:cubicBezTo>
                    <a:cubicBezTo>
                      <a:pt x="2843" y="32552"/>
                      <a:pt x="2845" y="32553"/>
                      <a:pt x="2848" y="32553"/>
                    </a:cubicBezTo>
                    <a:cubicBezTo>
                      <a:pt x="2854" y="32553"/>
                      <a:pt x="2861" y="32547"/>
                      <a:pt x="2857" y="32543"/>
                    </a:cubicBezTo>
                    <a:cubicBezTo>
                      <a:pt x="2661" y="32042"/>
                      <a:pt x="2530" y="31491"/>
                      <a:pt x="2656" y="30963"/>
                    </a:cubicBezTo>
                    <a:cubicBezTo>
                      <a:pt x="2656" y="30952"/>
                      <a:pt x="2656" y="30946"/>
                      <a:pt x="2656" y="30941"/>
                    </a:cubicBezTo>
                    <a:cubicBezTo>
                      <a:pt x="2667" y="30897"/>
                      <a:pt x="2678" y="30848"/>
                      <a:pt x="2694" y="30805"/>
                    </a:cubicBezTo>
                    <a:cubicBezTo>
                      <a:pt x="2721" y="30723"/>
                      <a:pt x="2759" y="30636"/>
                      <a:pt x="2803" y="30559"/>
                    </a:cubicBezTo>
                    <a:cubicBezTo>
                      <a:pt x="2879" y="31224"/>
                      <a:pt x="3228" y="31758"/>
                      <a:pt x="3528" y="32330"/>
                    </a:cubicBezTo>
                    <a:cubicBezTo>
                      <a:pt x="3524" y="32329"/>
                      <a:pt x="3520" y="32329"/>
                      <a:pt x="3516" y="32329"/>
                    </a:cubicBezTo>
                    <a:cubicBezTo>
                      <a:pt x="3499" y="32329"/>
                      <a:pt x="3483" y="32340"/>
                      <a:pt x="3479" y="32358"/>
                    </a:cubicBezTo>
                    <a:cubicBezTo>
                      <a:pt x="3391" y="32690"/>
                      <a:pt x="3266" y="33039"/>
                      <a:pt x="3255" y="33382"/>
                    </a:cubicBezTo>
                    <a:cubicBezTo>
                      <a:pt x="3250" y="33714"/>
                      <a:pt x="3288" y="34052"/>
                      <a:pt x="3375" y="34379"/>
                    </a:cubicBezTo>
                    <a:cubicBezTo>
                      <a:pt x="3484" y="34864"/>
                      <a:pt x="3751" y="35720"/>
                      <a:pt x="3380" y="36161"/>
                    </a:cubicBezTo>
                    <a:cubicBezTo>
                      <a:pt x="3369" y="36176"/>
                      <a:pt x="3382" y="36192"/>
                      <a:pt x="3398" y="36192"/>
                    </a:cubicBezTo>
                    <a:cubicBezTo>
                      <a:pt x="3405" y="36192"/>
                      <a:pt x="3412" y="36189"/>
                      <a:pt x="3419" y="36183"/>
                    </a:cubicBezTo>
                    <a:cubicBezTo>
                      <a:pt x="3707" y="35856"/>
                      <a:pt x="3637" y="35246"/>
                      <a:pt x="3566" y="34848"/>
                    </a:cubicBezTo>
                    <a:cubicBezTo>
                      <a:pt x="3484" y="34412"/>
                      <a:pt x="3326" y="33965"/>
                      <a:pt x="3348" y="33513"/>
                    </a:cubicBezTo>
                    <a:cubicBezTo>
                      <a:pt x="3364" y="33137"/>
                      <a:pt x="3489" y="32783"/>
                      <a:pt x="3571" y="32412"/>
                    </a:cubicBezTo>
                    <a:cubicBezTo>
                      <a:pt x="3642" y="32554"/>
                      <a:pt x="3713" y="32701"/>
                      <a:pt x="3773" y="32854"/>
                    </a:cubicBezTo>
                    <a:cubicBezTo>
                      <a:pt x="3974" y="33333"/>
                      <a:pt x="4083" y="33845"/>
                      <a:pt x="4094" y="34363"/>
                    </a:cubicBezTo>
                    <a:cubicBezTo>
                      <a:pt x="4111" y="34837"/>
                      <a:pt x="4149" y="35311"/>
                      <a:pt x="3969" y="35758"/>
                    </a:cubicBezTo>
                    <a:cubicBezTo>
                      <a:pt x="3962" y="35779"/>
                      <a:pt x="3980" y="35793"/>
                      <a:pt x="3997" y="35793"/>
                    </a:cubicBezTo>
                    <a:cubicBezTo>
                      <a:pt x="4006" y="35793"/>
                      <a:pt x="4014" y="35789"/>
                      <a:pt x="4018" y="35780"/>
                    </a:cubicBezTo>
                    <a:cubicBezTo>
                      <a:pt x="4214" y="35327"/>
                      <a:pt x="4192" y="34853"/>
                      <a:pt x="4192" y="34374"/>
                    </a:cubicBezTo>
                    <a:lnTo>
                      <a:pt x="4192" y="34319"/>
                    </a:lnTo>
                    <a:cubicBezTo>
                      <a:pt x="4361" y="34575"/>
                      <a:pt x="4541" y="34848"/>
                      <a:pt x="4563" y="35148"/>
                    </a:cubicBezTo>
                    <a:cubicBezTo>
                      <a:pt x="4579" y="35442"/>
                      <a:pt x="4568" y="35736"/>
                      <a:pt x="4530" y="36025"/>
                    </a:cubicBezTo>
                    <a:cubicBezTo>
                      <a:pt x="4519" y="36025"/>
                      <a:pt x="4508" y="36036"/>
                      <a:pt x="4503" y="36041"/>
                    </a:cubicBezTo>
                    <a:cubicBezTo>
                      <a:pt x="4089" y="36564"/>
                      <a:pt x="3500" y="36880"/>
                      <a:pt x="3261" y="37529"/>
                    </a:cubicBezTo>
                    <a:cubicBezTo>
                      <a:pt x="3037" y="38134"/>
                      <a:pt x="3124" y="38657"/>
                      <a:pt x="3255" y="39272"/>
                    </a:cubicBezTo>
                    <a:cubicBezTo>
                      <a:pt x="3255" y="39278"/>
                      <a:pt x="3259" y="39281"/>
                      <a:pt x="3263" y="39281"/>
                    </a:cubicBezTo>
                    <a:cubicBezTo>
                      <a:pt x="3266" y="39281"/>
                      <a:pt x="3269" y="39278"/>
                      <a:pt x="3266" y="39272"/>
                    </a:cubicBezTo>
                    <a:cubicBezTo>
                      <a:pt x="3173" y="38575"/>
                      <a:pt x="3124" y="37910"/>
                      <a:pt x="3517" y="37278"/>
                    </a:cubicBezTo>
                    <a:cubicBezTo>
                      <a:pt x="3707" y="36973"/>
                      <a:pt x="3974" y="36750"/>
                      <a:pt x="4252" y="36510"/>
                    </a:cubicBezTo>
                    <a:cubicBezTo>
                      <a:pt x="4339" y="36439"/>
                      <a:pt x="4421" y="36363"/>
                      <a:pt x="4497" y="36281"/>
                    </a:cubicBezTo>
                    <a:lnTo>
                      <a:pt x="4497" y="36281"/>
                    </a:lnTo>
                    <a:cubicBezTo>
                      <a:pt x="4497" y="36308"/>
                      <a:pt x="4487" y="36335"/>
                      <a:pt x="4487" y="36363"/>
                    </a:cubicBezTo>
                    <a:cubicBezTo>
                      <a:pt x="4448" y="36619"/>
                      <a:pt x="4416" y="36869"/>
                      <a:pt x="4405" y="37120"/>
                    </a:cubicBezTo>
                    <a:cubicBezTo>
                      <a:pt x="4388" y="37120"/>
                      <a:pt x="4372" y="37125"/>
                      <a:pt x="4361" y="37142"/>
                    </a:cubicBezTo>
                    <a:cubicBezTo>
                      <a:pt x="4247" y="37354"/>
                      <a:pt x="4062" y="37512"/>
                      <a:pt x="3958" y="37730"/>
                    </a:cubicBezTo>
                    <a:cubicBezTo>
                      <a:pt x="3871" y="37916"/>
                      <a:pt x="3811" y="38101"/>
                      <a:pt x="3767" y="38297"/>
                    </a:cubicBezTo>
                    <a:cubicBezTo>
                      <a:pt x="3675" y="38684"/>
                      <a:pt x="3669" y="39082"/>
                      <a:pt x="3751" y="39469"/>
                    </a:cubicBezTo>
                    <a:cubicBezTo>
                      <a:pt x="3751" y="39477"/>
                      <a:pt x="3756" y="39481"/>
                      <a:pt x="3762" y="39481"/>
                    </a:cubicBezTo>
                    <a:cubicBezTo>
                      <a:pt x="3767" y="39481"/>
                      <a:pt x="3773" y="39477"/>
                      <a:pt x="3773" y="39469"/>
                    </a:cubicBezTo>
                    <a:cubicBezTo>
                      <a:pt x="3718" y="39005"/>
                      <a:pt x="3773" y="38537"/>
                      <a:pt x="3920" y="38101"/>
                    </a:cubicBezTo>
                    <a:cubicBezTo>
                      <a:pt x="3920" y="38090"/>
                      <a:pt x="3925" y="38079"/>
                      <a:pt x="3931" y="38074"/>
                    </a:cubicBezTo>
                    <a:cubicBezTo>
                      <a:pt x="4345" y="38711"/>
                      <a:pt x="3931" y="39567"/>
                      <a:pt x="4230" y="40259"/>
                    </a:cubicBezTo>
                    <a:cubicBezTo>
                      <a:pt x="4459" y="40793"/>
                      <a:pt x="5091" y="41087"/>
                      <a:pt x="5680" y="41103"/>
                    </a:cubicBezTo>
                    <a:cubicBezTo>
                      <a:pt x="5794" y="41310"/>
                      <a:pt x="5914" y="41512"/>
                      <a:pt x="6018" y="41719"/>
                    </a:cubicBezTo>
                    <a:cubicBezTo>
                      <a:pt x="6022" y="41727"/>
                      <a:pt x="6028" y="41729"/>
                      <a:pt x="6034" y="41729"/>
                    </a:cubicBezTo>
                    <a:cubicBezTo>
                      <a:pt x="6046" y="41729"/>
                      <a:pt x="6058" y="41719"/>
                      <a:pt x="6050" y="41708"/>
                    </a:cubicBezTo>
                    <a:cubicBezTo>
                      <a:pt x="5958" y="41501"/>
                      <a:pt x="5843" y="41305"/>
                      <a:pt x="5734" y="41103"/>
                    </a:cubicBezTo>
                    <a:lnTo>
                      <a:pt x="5756" y="41103"/>
                    </a:lnTo>
                    <a:cubicBezTo>
                      <a:pt x="5783" y="41103"/>
                      <a:pt x="5783" y="41071"/>
                      <a:pt x="5762" y="41071"/>
                    </a:cubicBezTo>
                    <a:lnTo>
                      <a:pt x="5713" y="41071"/>
                    </a:lnTo>
                    <a:cubicBezTo>
                      <a:pt x="5674" y="40989"/>
                      <a:pt x="5631" y="40907"/>
                      <a:pt x="5598" y="40825"/>
                    </a:cubicBezTo>
                    <a:cubicBezTo>
                      <a:pt x="5473" y="40537"/>
                      <a:pt x="5418" y="40226"/>
                      <a:pt x="5435" y="39910"/>
                    </a:cubicBezTo>
                    <a:lnTo>
                      <a:pt x="5435" y="39910"/>
                    </a:lnTo>
                    <a:cubicBezTo>
                      <a:pt x="5767" y="40368"/>
                      <a:pt x="6138" y="40804"/>
                      <a:pt x="6541" y="41207"/>
                    </a:cubicBezTo>
                    <a:cubicBezTo>
                      <a:pt x="6544" y="41210"/>
                      <a:pt x="6549" y="41212"/>
                      <a:pt x="6553" y="41212"/>
                    </a:cubicBezTo>
                    <a:cubicBezTo>
                      <a:pt x="6569" y="41212"/>
                      <a:pt x="6586" y="41192"/>
                      <a:pt x="6574" y="41180"/>
                    </a:cubicBezTo>
                    <a:cubicBezTo>
                      <a:pt x="6394" y="40989"/>
                      <a:pt x="6225" y="40793"/>
                      <a:pt x="6061" y="40591"/>
                    </a:cubicBezTo>
                    <a:lnTo>
                      <a:pt x="6061" y="40591"/>
                    </a:lnTo>
                    <a:cubicBezTo>
                      <a:pt x="6149" y="40646"/>
                      <a:pt x="6247" y="40700"/>
                      <a:pt x="6334" y="40744"/>
                    </a:cubicBezTo>
                    <a:cubicBezTo>
                      <a:pt x="6584" y="40885"/>
                      <a:pt x="6819" y="41032"/>
                      <a:pt x="6939" y="41299"/>
                    </a:cubicBezTo>
                    <a:cubicBezTo>
                      <a:pt x="6941" y="41305"/>
                      <a:pt x="6945" y="41308"/>
                      <a:pt x="6950" y="41308"/>
                    </a:cubicBezTo>
                    <a:cubicBezTo>
                      <a:pt x="6959" y="41308"/>
                      <a:pt x="6969" y="41299"/>
                      <a:pt x="6966" y="41289"/>
                    </a:cubicBezTo>
                    <a:cubicBezTo>
                      <a:pt x="6879" y="41065"/>
                      <a:pt x="6710" y="40913"/>
                      <a:pt x="6508" y="40782"/>
                    </a:cubicBezTo>
                    <a:cubicBezTo>
                      <a:pt x="6383" y="40705"/>
                      <a:pt x="6257" y="40635"/>
                      <a:pt x="6143" y="40553"/>
                    </a:cubicBezTo>
                    <a:cubicBezTo>
                      <a:pt x="6045" y="40482"/>
                      <a:pt x="5969" y="40395"/>
                      <a:pt x="5871" y="40319"/>
                    </a:cubicBezTo>
                    <a:cubicBezTo>
                      <a:pt x="5865" y="40313"/>
                      <a:pt x="5860" y="40313"/>
                      <a:pt x="5849" y="40313"/>
                    </a:cubicBezTo>
                    <a:cubicBezTo>
                      <a:pt x="5707" y="40122"/>
                      <a:pt x="5565" y="39921"/>
                      <a:pt x="5435" y="39719"/>
                    </a:cubicBezTo>
                    <a:lnTo>
                      <a:pt x="5435" y="39681"/>
                    </a:lnTo>
                    <a:cubicBezTo>
                      <a:pt x="5435" y="39659"/>
                      <a:pt x="5416" y="39640"/>
                      <a:pt x="5395" y="39640"/>
                    </a:cubicBezTo>
                    <a:cubicBezTo>
                      <a:pt x="5390" y="39640"/>
                      <a:pt x="5385" y="39641"/>
                      <a:pt x="5380" y="39643"/>
                    </a:cubicBezTo>
                    <a:cubicBezTo>
                      <a:pt x="5364" y="39610"/>
                      <a:pt x="5342" y="39578"/>
                      <a:pt x="5320" y="39550"/>
                    </a:cubicBezTo>
                    <a:cubicBezTo>
                      <a:pt x="4972" y="38994"/>
                      <a:pt x="4617" y="38373"/>
                      <a:pt x="4536" y="37714"/>
                    </a:cubicBezTo>
                    <a:cubicBezTo>
                      <a:pt x="4448" y="36995"/>
                      <a:pt x="4650" y="36275"/>
                      <a:pt x="4694" y="35556"/>
                    </a:cubicBezTo>
                    <a:cubicBezTo>
                      <a:pt x="4721" y="35000"/>
                      <a:pt x="4530" y="34586"/>
                      <a:pt x="4181" y="34145"/>
                    </a:cubicBezTo>
                    <a:cubicBezTo>
                      <a:pt x="4165" y="33813"/>
                      <a:pt x="4105" y="33486"/>
                      <a:pt x="4002" y="33170"/>
                    </a:cubicBezTo>
                    <a:cubicBezTo>
                      <a:pt x="3838" y="32695"/>
                      <a:pt x="3582" y="32292"/>
                      <a:pt x="3348" y="31856"/>
                    </a:cubicBezTo>
                    <a:cubicBezTo>
                      <a:pt x="3113" y="31415"/>
                      <a:pt x="2983" y="30957"/>
                      <a:pt x="2879" y="30467"/>
                    </a:cubicBezTo>
                    <a:cubicBezTo>
                      <a:pt x="2879" y="30456"/>
                      <a:pt x="2874" y="30451"/>
                      <a:pt x="2863" y="30445"/>
                    </a:cubicBezTo>
                    <a:cubicBezTo>
                      <a:pt x="2972" y="30243"/>
                      <a:pt x="3092" y="30053"/>
                      <a:pt x="3135" y="29840"/>
                    </a:cubicBezTo>
                    <a:cubicBezTo>
                      <a:pt x="3239" y="30243"/>
                      <a:pt x="3326" y="30647"/>
                      <a:pt x="3342" y="31050"/>
                    </a:cubicBezTo>
                    <a:cubicBezTo>
                      <a:pt x="3342" y="31061"/>
                      <a:pt x="3353" y="31068"/>
                      <a:pt x="3363" y="31068"/>
                    </a:cubicBezTo>
                    <a:cubicBezTo>
                      <a:pt x="3372" y="31068"/>
                      <a:pt x="3380" y="31063"/>
                      <a:pt x="3380" y="31050"/>
                    </a:cubicBezTo>
                    <a:cubicBezTo>
                      <a:pt x="3380" y="30352"/>
                      <a:pt x="3124" y="29655"/>
                      <a:pt x="3015" y="28963"/>
                    </a:cubicBezTo>
                    <a:cubicBezTo>
                      <a:pt x="2994" y="28843"/>
                      <a:pt x="2972" y="28712"/>
                      <a:pt x="2955" y="28587"/>
                    </a:cubicBezTo>
                    <a:lnTo>
                      <a:pt x="2955" y="28587"/>
                    </a:lnTo>
                    <a:cubicBezTo>
                      <a:pt x="3250" y="28963"/>
                      <a:pt x="3642" y="29290"/>
                      <a:pt x="3860" y="29709"/>
                    </a:cubicBezTo>
                    <a:cubicBezTo>
                      <a:pt x="4007" y="29993"/>
                      <a:pt x="4105" y="30298"/>
                      <a:pt x="4067" y="30625"/>
                    </a:cubicBezTo>
                    <a:cubicBezTo>
                      <a:pt x="4045" y="30794"/>
                      <a:pt x="4040" y="30963"/>
                      <a:pt x="4056" y="31132"/>
                    </a:cubicBezTo>
                    <a:cubicBezTo>
                      <a:pt x="4059" y="31149"/>
                      <a:pt x="4070" y="31156"/>
                      <a:pt x="4081" y="31156"/>
                    </a:cubicBezTo>
                    <a:cubicBezTo>
                      <a:pt x="4095" y="31156"/>
                      <a:pt x="4111" y="31144"/>
                      <a:pt x="4111" y="31126"/>
                    </a:cubicBezTo>
                    <a:cubicBezTo>
                      <a:pt x="4083" y="30832"/>
                      <a:pt x="4192" y="30549"/>
                      <a:pt x="4138" y="30254"/>
                    </a:cubicBezTo>
                    <a:cubicBezTo>
                      <a:pt x="4100" y="30053"/>
                      <a:pt x="4034" y="29857"/>
                      <a:pt x="3931" y="29677"/>
                    </a:cubicBezTo>
                    <a:cubicBezTo>
                      <a:pt x="3669" y="29230"/>
                      <a:pt x="3282" y="28859"/>
                      <a:pt x="2955" y="28462"/>
                    </a:cubicBezTo>
                    <a:cubicBezTo>
                      <a:pt x="2950" y="28456"/>
                      <a:pt x="2945" y="28456"/>
                      <a:pt x="2939" y="28451"/>
                    </a:cubicBezTo>
                    <a:cubicBezTo>
                      <a:pt x="2928" y="28336"/>
                      <a:pt x="2917" y="28227"/>
                      <a:pt x="2912" y="28113"/>
                    </a:cubicBezTo>
                    <a:lnTo>
                      <a:pt x="2912" y="28113"/>
                    </a:lnTo>
                    <a:cubicBezTo>
                      <a:pt x="3560" y="28658"/>
                      <a:pt x="4176" y="29268"/>
                      <a:pt x="4378" y="30102"/>
                    </a:cubicBezTo>
                    <a:cubicBezTo>
                      <a:pt x="4579" y="30952"/>
                      <a:pt x="4405" y="31775"/>
                      <a:pt x="4416" y="32636"/>
                    </a:cubicBezTo>
                    <a:cubicBezTo>
                      <a:pt x="4416" y="32641"/>
                      <a:pt x="4420" y="32644"/>
                      <a:pt x="4424" y="32644"/>
                    </a:cubicBezTo>
                    <a:cubicBezTo>
                      <a:pt x="4428" y="32644"/>
                      <a:pt x="4432" y="32641"/>
                      <a:pt x="4432" y="32636"/>
                    </a:cubicBezTo>
                    <a:cubicBezTo>
                      <a:pt x="4497" y="31682"/>
                      <a:pt x="4715" y="30805"/>
                      <a:pt x="4416" y="29867"/>
                    </a:cubicBezTo>
                    <a:cubicBezTo>
                      <a:pt x="4165" y="29072"/>
                      <a:pt x="3544" y="28522"/>
                      <a:pt x="2912" y="27993"/>
                    </a:cubicBezTo>
                    <a:lnTo>
                      <a:pt x="2906" y="27993"/>
                    </a:lnTo>
                    <a:cubicBezTo>
                      <a:pt x="2879" y="27606"/>
                      <a:pt x="2939" y="27225"/>
                      <a:pt x="3081" y="26871"/>
                    </a:cubicBezTo>
                    <a:cubicBezTo>
                      <a:pt x="3190" y="26985"/>
                      <a:pt x="3277" y="27116"/>
                      <a:pt x="3353" y="27257"/>
                    </a:cubicBezTo>
                    <a:cubicBezTo>
                      <a:pt x="3506" y="27579"/>
                      <a:pt x="3637" y="27917"/>
                      <a:pt x="3746" y="28260"/>
                    </a:cubicBezTo>
                    <a:cubicBezTo>
                      <a:pt x="3750" y="28274"/>
                      <a:pt x="3762" y="28280"/>
                      <a:pt x="3775" y="28280"/>
                    </a:cubicBezTo>
                    <a:cubicBezTo>
                      <a:pt x="3797" y="28280"/>
                      <a:pt x="3823" y="28262"/>
                      <a:pt x="3816" y="28238"/>
                    </a:cubicBezTo>
                    <a:cubicBezTo>
                      <a:pt x="3680" y="27677"/>
                      <a:pt x="3495" y="27132"/>
                      <a:pt x="3092" y="26707"/>
                    </a:cubicBezTo>
                    <a:cubicBezTo>
                      <a:pt x="3135" y="25775"/>
                      <a:pt x="3446" y="24876"/>
                      <a:pt x="3457" y="23944"/>
                    </a:cubicBezTo>
                    <a:cubicBezTo>
                      <a:pt x="3462" y="23552"/>
                      <a:pt x="3440" y="23149"/>
                      <a:pt x="3304" y="22778"/>
                    </a:cubicBezTo>
                    <a:cubicBezTo>
                      <a:pt x="3184" y="22441"/>
                      <a:pt x="2966" y="22190"/>
                      <a:pt x="2786" y="21890"/>
                    </a:cubicBezTo>
                    <a:cubicBezTo>
                      <a:pt x="2825" y="21460"/>
                      <a:pt x="2841" y="21018"/>
                      <a:pt x="3184" y="20719"/>
                    </a:cubicBezTo>
                    <a:cubicBezTo>
                      <a:pt x="3261" y="20822"/>
                      <a:pt x="3348" y="20920"/>
                      <a:pt x="3419" y="21024"/>
                    </a:cubicBezTo>
                    <a:cubicBezTo>
                      <a:pt x="3587" y="21264"/>
                      <a:pt x="3756" y="21531"/>
                      <a:pt x="3811" y="21814"/>
                    </a:cubicBezTo>
                    <a:cubicBezTo>
                      <a:pt x="3816" y="21836"/>
                      <a:pt x="3822" y="21857"/>
                      <a:pt x="3822" y="21874"/>
                    </a:cubicBezTo>
                    <a:cubicBezTo>
                      <a:pt x="3811" y="21890"/>
                      <a:pt x="3811" y="21912"/>
                      <a:pt x="3822" y="21928"/>
                    </a:cubicBezTo>
                    <a:lnTo>
                      <a:pt x="3833" y="21945"/>
                    </a:lnTo>
                    <a:cubicBezTo>
                      <a:pt x="3865" y="22157"/>
                      <a:pt x="3865" y="22375"/>
                      <a:pt x="3909" y="22588"/>
                    </a:cubicBezTo>
                    <a:cubicBezTo>
                      <a:pt x="3909" y="22593"/>
                      <a:pt x="3913" y="22596"/>
                      <a:pt x="3917" y="22596"/>
                    </a:cubicBezTo>
                    <a:cubicBezTo>
                      <a:pt x="3921" y="22596"/>
                      <a:pt x="3925" y="22593"/>
                      <a:pt x="3925" y="22588"/>
                    </a:cubicBezTo>
                    <a:cubicBezTo>
                      <a:pt x="3920" y="22397"/>
                      <a:pt x="3920" y="22212"/>
                      <a:pt x="3904" y="22032"/>
                    </a:cubicBezTo>
                    <a:lnTo>
                      <a:pt x="3904" y="22032"/>
                    </a:lnTo>
                    <a:cubicBezTo>
                      <a:pt x="4285" y="22577"/>
                      <a:pt x="4241" y="23242"/>
                      <a:pt x="4220" y="23879"/>
                    </a:cubicBezTo>
                    <a:cubicBezTo>
                      <a:pt x="4209" y="24250"/>
                      <a:pt x="4192" y="24631"/>
                      <a:pt x="4040" y="24969"/>
                    </a:cubicBezTo>
                    <a:cubicBezTo>
                      <a:pt x="3925" y="25230"/>
                      <a:pt x="3789" y="25481"/>
                      <a:pt x="3686" y="25743"/>
                    </a:cubicBezTo>
                    <a:cubicBezTo>
                      <a:pt x="3679" y="25760"/>
                      <a:pt x="3694" y="25773"/>
                      <a:pt x="3709" y="25773"/>
                    </a:cubicBezTo>
                    <a:cubicBezTo>
                      <a:pt x="3717" y="25773"/>
                      <a:pt x="3725" y="25769"/>
                      <a:pt x="3729" y="25759"/>
                    </a:cubicBezTo>
                    <a:cubicBezTo>
                      <a:pt x="3893" y="25383"/>
                      <a:pt x="4121" y="25040"/>
                      <a:pt x="4236" y="24642"/>
                    </a:cubicBezTo>
                    <a:cubicBezTo>
                      <a:pt x="4329" y="24326"/>
                      <a:pt x="4318" y="23966"/>
                      <a:pt x="4329" y="23639"/>
                    </a:cubicBezTo>
                    <a:cubicBezTo>
                      <a:pt x="4345" y="23013"/>
                      <a:pt x="4350" y="22375"/>
                      <a:pt x="3887" y="21879"/>
                    </a:cubicBezTo>
                    <a:cubicBezTo>
                      <a:pt x="3854" y="21623"/>
                      <a:pt x="3767" y="21383"/>
                      <a:pt x="3631" y="21171"/>
                    </a:cubicBezTo>
                    <a:cubicBezTo>
                      <a:pt x="3604" y="21127"/>
                      <a:pt x="3577" y="21089"/>
                      <a:pt x="3544" y="21046"/>
                    </a:cubicBezTo>
                    <a:lnTo>
                      <a:pt x="3544" y="21046"/>
                    </a:lnTo>
                    <a:cubicBezTo>
                      <a:pt x="3664" y="21084"/>
                      <a:pt x="3778" y="21133"/>
                      <a:pt x="3887" y="21187"/>
                    </a:cubicBezTo>
                    <a:cubicBezTo>
                      <a:pt x="4013" y="21269"/>
                      <a:pt x="4121" y="21378"/>
                      <a:pt x="4198" y="21509"/>
                    </a:cubicBezTo>
                    <a:cubicBezTo>
                      <a:pt x="4202" y="21514"/>
                      <a:pt x="4207" y="21517"/>
                      <a:pt x="4212" y="21517"/>
                    </a:cubicBezTo>
                    <a:cubicBezTo>
                      <a:pt x="4221" y="21517"/>
                      <a:pt x="4229" y="21508"/>
                      <a:pt x="4225" y="21498"/>
                    </a:cubicBezTo>
                    <a:cubicBezTo>
                      <a:pt x="4100" y="21204"/>
                      <a:pt x="3838" y="20997"/>
                      <a:pt x="3522" y="20942"/>
                    </a:cubicBezTo>
                    <a:cubicBezTo>
                      <a:pt x="3519" y="20941"/>
                      <a:pt x="3516" y="20941"/>
                      <a:pt x="3513" y="20941"/>
                    </a:cubicBezTo>
                    <a:cubicBezTo>
                      <a:pt x="3500" y="20941"/>
                      <a:pt x="3488" y="20949"/>
                      <a:pt x="3484" y="20958"/>
                    </a:cubicBezTo>
                    <a:cubicBezTo>
                      <a:pt x="3386" y="20833"/>
                      <a:pt x="3288" y="20713"/>
                      <a:pt x="3201" y="20582"/>
                    </a:cubicBezTo>
                    <a:cubicBezTo>
                      <a:pt x="3021" y="20326"/>
                      <a:pt x="2977" y="20070"/>
                      <a:pt x="2879" y="19787"/>
                    </a:cubicBezTo>
                    <a:lnTo>
                      <a:pt x="2890" y="19787"/>
                    </a:lnTo>
                    <a:cubicBezTo>
                      <a:pt x="3353" y="19950"/>
                      <a:pt x="3904" y="19994"/>
                      <a:pt x="4209" y="20408"/>
                    </a:cubicBezTo>
                    <a:cubicBezTo>
                      <a:pt x="4212" y="20413"/>
                      <a:pt x="4216" y="20415"/>
                      <a:pt x="4221" y="20415"/>
                    </a:cubicBezTo>
                    <a:cubicBezTo>
                      <a:pt x="4232" y="20415"/>
                      <a:pt x="4244" y="20403"/>
                      <a:pt x="4236" y="20392"/>
                    </a:cubicBezTo>
                    <a:cubicBezTo>
                      <a:pt x="3958" y="19961"/>
                      <a:pt x="3462" y="19912"/>
                      <a:pt x="3004" y="19738"/>
                    </a:cubicBezTo>
                    <a:cubicBezTo>
                      <a:pt x="2656" y="19602"/>
                      <a:pt x="2514" y="19389"/>
                      <a:pt x="2269" y="19149"/>
                    </a:cubicBezTo>
                    <a:cubicBezTo>
                      <a:pt x="2138" y="19002"/>
                      <a:pt x="1958" y="18910"/>
                      <a:pt x="1768" y="18888"/>
                    </a:cubicBezTo>
                    <a:cubicBezTo>
                      <a:pt x="1762" y="18708"/>
                      <a:pt x="1762" y="18534"/>
                      <a:pt x="1762" y="18359"/>
                    </a:cubicBezTo>
                    <a:lnTo>
                      <a:pt x="1762" y="18321"/>
                    </a:lnTo>
                    <a:cubicBezTo>
                      <a:pt x="2013" y="18359"/>
                      <a:pt x="2258" y="18348"/>
                      <a:pt x="2481" y="18506"/>
                    </a:cubicBezTo>
                    <a:cubicBezTo>
                      <a:pt x="2503" y="18517"/>
                      <a:pt x="2525" y="18534"/>
                      <a:pt x="2541" y="18550"/>
                    </a:cubicBezTo>
                    <a:cubicBezTo>
                      <a:pt x="2541" y="18550"/>
                      <a:pt x="2541" y="18550"/>
                      <a:pt x="2541" y="18555"/>
                    </a:cubicBezTo>
                    <a:cubicBezTo>
                      <a:pt x="2546" y="18569"/>
                      <a:pt x="2558" y="18579"/>
                      <a:pt x="2571" y="18579"/>
                    </a:cubicBezTo>
                    <a:cubicBezTo>
                      <a:pt x="2574" y="18579"/>
                      <a:pt x="2577" y="18578"/>
                      <a:pt x="2579" y="18577"/>
                    </a:cubicBezTo>
                    <a:cubicBezTo>
                      <a:pt x="2732" y="18692"/>
                      <a:pt x="2879" y="18811"/>
                      <a:pt x="3021" y="18942"/>
                    </a:cubicBezTo>
                    <a:cubicBezTo>
                      <a:pt x="3288" y="19187"/>
                      <a:pt x="3549" y="19422"/>
                      <a:pt x="3882" y="19585"/>
                    </a:cubicBezTo>
                    <a:cubicBezTo>
                      <a:pt x="3884" y="19587"/>
                      <a:pt x="3887" y="19588"/>
                      <a:pt x="3890" y="19588"/>
                    </a:cubicBezTo>
                    <a:cubicBezTo>
                      <a:pt x="3906" y="19588"/>
                      <a:pt x="3922" y="19566"/>
                      <a:pt x="3904" y="19553"/>
                    </a:cubicBezTo>
                    <a:cubicBezTo>
                      <a:pt x="3484" y="19307"/>
                      <a:pt x="3179" y="18948"/>
                      <a:pt x="2814" y="18648"/>
                    </a:cubicBezTo>
                    <a:cubicBezTo>
                      <a:pt x="2743" y="18588"/>
                      <a:pt x="2667" y="18528"/>
                      <a:pt x="2590" y="18474"/>
                    </a:cubicBezTo>
                    <a:cubicBezTo>
                      <a:pt x="2400" y="16970"/>
                      <a:pt x="1223" y="15978"/>
                      <a:pt x="280" y="14866"/>
                    </a:cubicBezTo>
                    <a:cubicBezTo>
                      <a:pt x="280" y="14861"/>
                      <a:pt x="275" y="14856"/>
                      <a:pt x="269" y="14856"/>
                    </a:cubicBezTo>
                    <a:lnTo>
                      <a:pt x="269" y="14272"/>
                    </a:lnTo>
                    <a:cubicBezTo>
                      <a:pt x="416" y="14480"/>
                      <a:pt x="667" y="14583"/>
                      <a:pt x="907" y="14665"/>
                    </a:cubicBezTo>
                    <a:cubicBezTo>
                      <a:pt x="1326" y="14812"/>
                      <a:pt x="1675" y="14970"/>
                      <a:pt x="1985" y="15286"/>
                    </a:cubicBezTo>
                    <a:cubicBezTo>
                      <a:pt x="2634" y="15951"/>
                      <a:pt x="3075" y="16795"/>
                      <a:pt x="3244" y="17705"/>
                    </a:cubicBezTo>
                    <a:cubicBezTo>
                      <a:pt x="3244" y="17716"/>
                      <a:pt x="3252" y="17722"/>
                      <a:pt x="3261" y="17722"/>
                    </a:cubicBezTo>
                    <a:cubicBezTo>
                      <a:pt x="3269" y="17722"/>
                      <a:pt x="3277" y="17716"/>
                      <a:pt x="3277" y="17705"/>
                    </a:cubicBezTo>
                    <a:cubicBezTo>
                      <a:pt x="3304" y="16926"/>
                      <a:pt x="2803" y="16076"/>
                      <a:pt x="2312" y="15482"/>
                    </a:cubicBezTo>
                    <a:cubicBezTo>
                      <a:pt x="2067" y="15188"/>
                      <a:pt x="1778" y="14877"/>
                      <a:pt x="1419" y="14714"/>
                    </a:cubicBezTo>
                    <a:cubicBezTo>
                      <a:pt x="1168" y="14599"/>
                      <a:pt x="917" y="14523"/>
                      <a:pt x="683" y="14403"/>
                    </a:cubicBezTo>
                    <a:cubicBezTo>
                      <a:pt x="874" y="14278"/>
                      <a:pt x="1032" y="14111"/>
                      <a:pt x="1273" y="14111"/>
                    </a:cubicBezTo>
                    <a:cubicBezTo>
                      <a:pt x="1294" y="14111"/>
                      <a:pt x="1315" y="14112"/>
                      <a:pt x="1337" y="14114"/>
                    </a:cubicBezTo>
                    <a:cubicBezTo>
                      <a:pt x="1604" y="14142"/>
                      <a:pt x="1844" y="14278"/>
                      <a:pt x="2007" y="14496"/>
                    </a:cubicBezTo>
                    <a:cubicBezTo>
                      <a:pt x="2193" y="14730"/>
                      <a:pt x="2340" y="14992"/>
                      <a:pt x="2547" y="15215"/>
                    </a:cubicBezTo>
                    <a:cubicBezTo>
                      <a:pt x="2692" y="15369"/>
                      <a:pt x="2991" y="15715"/>
                      <a:pt x="3260" y="15715"/>
                    </a:cubicBezTo>
                    <a:cubicBezTo>
                      <a:pt x="3314" y="15715"/>
                      <a:pt x="3368" y="15701"/>
                      <a:pt x="3419" y="15667"/>
                    </a:cubicBezTo>
                    <a:cubicBezTo>
                      <a:pt x="3433" y="15658"/>
                      <a:pt x="3422" y="15645"/>
                      <a:pt x="3409" y="15645"/>
                    </a:cubicBezTo>
                    <a:cubicBezTo>
                      <a:pt x="3407" y="15645"/>
                      <a:pt x="3404" y="15645"/>
                      <a:pt x="3402" y="15646"/>
                    </a:cubicBezTo>
                    <a:cubicBezTo>
                      <a:pt x="3362" y="15660"/>
                      <a:pt x="3322" y="15667"/>
                      <a:pt x="3281" y="15667"/>
                    </a:cubicBezTo>
                    <a:cubicBezTo>
                      <a:pt x="2775" y="15667"/>
                      <a:pt x="2271" y="14602"/>
                      <a:pt x="2018" y="14354"/>
                    </a:cubicBezTo>
                    <a:cubicBezTo>
                      <a:pt x="1887" y="14213"/>
                      <a:pt x="1724" y="14104"/>
                      <a:pt x="1544" y="14038"/>
                    </a:cubicBezTo>
                    <a:cubicBezTo>
                      <a:pt x="1441" y="13869"/>
                      <a:pt x="1304" y="13722"/>
                      <a:pt x="1135" y="13608"/>
                    </a:cubicBezTo>
                    <a:cubicBezTo>
                      <a:pt x="863" y="13439"/>
                      <a:pt x="558" y="13308"/>
                      <a:pt x="269" y="13161"/>
                    </a:cubicBezTo>
                    <a:lnTo>
                      <a:pt x="258" y="13161"/>
                    </a:lnTo>
                    <a:lnTo>
                      <a:pt x="258" y="12758"/>
                    </a:lnTo>
                    <a:cubicBezTo>
                      <a:pt x="798" y="13030"/>
                      <a:pt x="1370" y="13166"/>
                      <a:pt x="1947" y="13352"/>
                    </a:cubicBezTo>
                    <a:cubicBezTo>
                      <a:pt x="2541" y="13542"/>
                      <a:pt x="3538" y="14011"/>
                      <a:pt x="3239" y="14785"/>
                    </a:cubicBezTo>
                    <a:cubicBezTo>
                      <a:pt x="3228" y="14816"/>
                      <a:pt x="3257" y="14838"/>
                      <a:pt x="3284" y="14838"/>
                    </a:cubicBezTo>
                    <a:cubicBezTo>
                      <a:pt x="3299" y="14838"/>
                      <a:pt x="3314" y="14830"/>
                      <a:pt x="3320" y="14812"/>
                    </a:cubicBezTo>
                    <a:cubicBezTo>
                      <a:pt x="3457" y="14327"/>
                      <a:pt x="3124" y="13788"/>
                      <a:pt x="2678" y="13553"/>
                    </a:cubicBezTo>
                    <a:cubicBezTo>
                      <a:pt x="2073" y="13243"/>
                      <a:pt x="1402" y="13106"/>
                      <a:pt x="776" y="12856"/>
                    </a:cubicBezTo>
                    <a:cubicBezTo>
                      <a:pt x="1046" y="12831"/>
                      <a:pt x="1303" y="12749"/>
                      <a:pt x="1578" y="12749"/>
                    </a:cubicBezTo>
                    <a:cubicBezTo>
                      <a:pt x="1608" y="12749"/>
                      <a:pt x="1639" y="12750"/>
                      <a:pt x="1669" y="12752"/>
                    </a:cubicBezTo>
                    <a:cubicBezTo>
                      <a:pt x="2089" y="12779"/>
                      <a:pt x="2443" y="12910"/>
                      <a:pt x="2743" y="13194"/>
                    </a:cubicBezTo>
                    <a:cubicBezTo>
                      <a:pt x="2747" y="13198"/>
                      <a:pt x="2752" y="13199"/>
                      <a:pt x="2756" y="13199"/>
                    </a:cubicBezTo>
                    <a:cubicBezTo>
                      <a:pt x="2770" y="13199"/>
                      <a:pt x="2782" y="13184"/>
                      <a:pt x="2770" y="13172"/>
                    </a:cubicBezTo>
                    <a:cubicBezTo>
                      <a:pt x="2410" y="12799"/>
                      <a:pt x="2004" y="12699"/>
                      <a:pt x="1567" y="12699"/>
                    </a:cubicBezTo>
                    <a:cubicBezTo>
                      <a:pt x="1264" y="12699"/>
                      <a:pt x="946" y="12747"/>
                      <a:pt x="618" y="12785"/>
                    </a:cubicBezTo>
                    <a:lnTo>
                      <a:pt x="612" y="12785"/>
                    </a:lnTo>
                    <a:cubicBezTo>
                      <a:pt x="503" y="12736"/>
                      <a:pt x="394" y="12681"/>
                      <a:pt x="291" y="12621"/>
                    </a:cubicBezTo>
                    <a:cubicBezTo>
                      <a:pt x="280" y="12616"/>
                      <a:pt x="269" y="12611"/>
                      <a:pt x="258" y="12611"/>
                    </a:cubicBezTo>
                    <a:cubicBezTo>
                      <a:pt x="253" y="12158"/>
                      <a:pt x="253" y="11706"/>
                      <a:pt x="253" y="11248"/>
                    </a:cubicBezTo>
                    <a:lnTo>
                      <a:pt x="253" y="11248"/>
                    </a:lnTo>
                    <a:cubicBezTo>
                      <a:pt x="345" y="11341"/>
                      <a:pt x="411" y="11455"/>
                      <a:pt x="509" y="11548"/>
                    </a:cubicBezTo>
                    <a:cubicBezTo>
                      <a:pt x="596" y="11624"/>
                      <a:pt x="689" y="11690"/>
                      <a:pt x="787" y="11750"/>
                    </a:cubicBezTo>
                    <a:cubicBezTo>
                      <a:pt x="1076" y="11924"/>
                      <a:pt x="1451" y="11984"/>
                      <a:pt x="1768" y="12098"/>
                    </a:cubicBezTo>
                    <a:cubicBezTo>
                      <a:pt x="2154" y="12224"/>
                      <a:pt x="2514" y="12414"/>
                      <a:pt x="2836" y="12665"/>
                    </a:cubicBezTo>
                    <a:cubicBezTo>
                      <a:pt x="3141" y="12910"/>
                      <a:pt x="3310" y="13215"/>
                      <a:pt x="3560" y="13504"/>
                    </a:cubicBezTo>
                    <a:cubicBezTo>
                      <a:pt x="3568" y="13512"/>
                      <a:pt x="3578" y="13516"/>
                      <a:pt x="3587" y="13516"/>
                    </a:cubicBezTo>
                    <a:cubicBezTo>
                      <a:pt x="3615" y="13516"/>
                      <a:pt x="3639" y="13485"/>
                      <a:pt x="3615" y="13461"/>
                    </a:cubicBezTo>
                    <a:cubicBezTo>
                      <a:pt x="3391" y="13188"/>
                      <a:pt x="3255" y="12899"/>
                      <a:pt x="2983" y="12665"/>
                    </a:cubicBezTo>
                    <a:cubicBezTo>
                      <a:pt x="2737" y="12453"/>
                      <a:pt x="2460" y="12278"/>
                      <a:pt x="2165" y="12147"/>
                    </a:cubicBezTo>
                    <a:cubicBezTo>
                      <a:pt x="1768" y="11973"/>
                      <a:pt x="1326" y="11891"/>
                      <a:pt x="939" y="11701"/>
                    </a:cubicBezTo>
                    <a:cubicBezTo>
                      <a:pt x="732" y="11608"/>
                      <a:pt x="558" y="11461"/>
                      <a:pt x="427" y="11276"/>
                    </a:cubicBezTo>
                    <a:cubicBezTo>
                      <a:pt x="378" y="11205"/>
                      <a:pt x="318" y="11150"/>
                      <a:pt x="247" y="11107"/>
                    </a:cubicBezTo>
                    <a:lnTo>
                      <a:pt x="247" y="10426"/>
                    </a:lnTo>
                    <a:lnTo>
                      <a:pt x="247" y="10371"/>
                    </a:lnTo>
                    <a:cubicBezTo>
                      <a:pt x="732" y="10731"/>
                      <a:pt x="1239" y="10878"/>
                      <a:pt x="1811" y="11090"/>
                    </a:cubicBezTo>
                    <a:cubicBezTo>
                      <a:pt x="2351" y="11297"/>
                      <a:pt x="3010" y="11592"/>
                      <a:pt x="3271" y="12115"/>
                    </a:cubicBezTo>
                    <a:cubicBezTo>
                      <a:pt x="3275" y="12120"/>
                      <a:pt x="3281" y="12123"/>
                      <a:pt x="3287" y="12123"/>
                    </a:cubicBezTo>
                    <a:cubicBezTo>
                      <a:pt x="3299" y="12123"/>
                      <a:pt x="3311" y="12113"/>
                      <a:pt x="3304" y="12098"/>
                    </a:cubicBezTo>
                    <a:cubicBezTo>
                      <a:pt x="3103" y="11679"/>
                      <a:pt x="2645" y="11385"/>
                      <a:pt x="2214" y="11183"/>
                    </a:cubicBezTo>
                    <a:cubicBezTo>
                      <a:pt x="1539" y="10867"/>
                      <a:pt x="847" y="10731"/>
                      <a:pt x="253" y="10262"/>
                    </a:cubicBezTo>
                    <a:lnTo>
                      <a:pt x="247" y="10262"/>
                    </a:lnTo>
                    <a:lnTo>
                      <a:pt x="247" y="9014"/>
                    </a:lnTo>
                    <a:cubicBezTo>
                      <a:pt x="503" y="9265"/>
                      <a:pt x="689" y="9575"/>
                      <a:pt x="1010" y="9772"/>
                    </a:cubicBezTo>
                    <a:cubicBezTo>
                      <a:pt x="1244" y="9908"/>
                      <a:pt x="1490" y="10022"/>
                      <a:pt x="1740" y="10126"/>
                    </a:cubicBezTo>
                    <a:cubicBezTo>
                      <a:pt x="2367" y="10382"/>
                      <a:pt x="3081" y="10633"/>
                      <a:pt x="3342" y="11281"/>
                    </a:cubicBezTo>
                    <a:cubicBezTo>
                      <a:pt x="3346" y="11294"/>
                      <a:pt x="3355" y="11299"/>
                      <a:pt x="3366" y="11299"/>
                    </a:cubicBezTo>
                    <a:cubicBezTo>
                      <a:pt x="3386" y="11299"/>
                      <a:pt x="3409" y="11279"/>
                      <a:pt x="3402" y="11254"/>
                    </a:cubicBezTo>
                    <a:cubicBezTo>
                      <a:pt x="3173" y="10709"/>
                      <a:pt x="2667" y="10404"/>
                      <a:pt x="2122" y="10169"/>
                    </a:cubicBezTo>
                    <a:cubicBezTo>
                      <a:pt x="1795" y="10028"/>
                      <a:pt x="1446" y="9908"/>
                      <a:pt x="1146" y="9723"/>
                    </a:cubicBezTo>
                    <a:cubicBezTo>
                      <a:pt x="917" y="9581"/>
                      <a:pt x="721" y="9396"/>
                      <a:pt x="563" y="9183"/>
                    </a:cubicBezTo>
                    <a:cubicBezTo>
                      <a:pt x="465" y="9052"/>
                      <a:pt x="394" y="8943"/>
                      <a:pt x="247" y="8862"/>
                    </a:cubicBezTo>
                    <a:lnTo>
                      <a:pt x="247" y="7979"/>
                    </a:lnTo>
                    <a:cubicBezTo>
                      <a:pt x="705" y="8377"/>
                      <a:pt x="1397" y="8567"/>
                      <a:pt x="1909" y="8867"/>
                    </a:cubicBezTo>
                    <a:cubicBezTo>
                      <a:pt x="2530" y="9227"/>
                      <a:pt x="3277" y="9733"/>
                      <a:pt x="3544" y="10404"/>
                    </a:cubicBezTo>
                    <a:cubicBezTo>
                      <a:pt x="3547" y="10413"/>
                      <a:pt x="3555" y="10416"/>
                      <a:pt x="3563" y="10416"/>
                    </a:cubicBezTo>
                    <a:cubicBezTo>
                      <a:pt x="3580" y="10416"/>
                      <a:pt x="3600" y="10400"/>
                      <a:pt x="3593" y="10382"/>
                    </a:cubicBezTo>
                    <a:cubicBezTo>
                      <a:pt x="3380" y="9810"/>
                      <a:pt x="2808" y="9336"/>
                      <a:pt x="2296" y="8998"/>
                    </a:cubicBezTo>
                    <a:cubicBezTo>
                      <a:pt x="1926" y="8764"/>
                      <a:pt x="1533" y="8546"/>
                      <a:pt x="1135" y="8360"/>
                    </a:cubicBezTo>
                    <a:cubicBezTo>
                      <a:pt x="830" y="8208"/>
                      <a:pt x="476" y="8072"/>
                      <a:pt x="247" y="7821"/>
                    </a:cubicBezTo>
                    <a:lnTo>
                      <a:pt x="247" y="7456"/>
                    </a:lnTo>
                    <a:cubicBezTo>
                      <a:pt x="569" y="7717"/>
                      <a:pt x="1125" y="7745"/>
                      <a:pt x="1506" y="7854"/>
                    </a:cubicBezTo>
                    <a:cubicBezTo>
                      <a:pt x="2214" y="8055"/>
                      <a:pt x="2634" y="8431"/>
                      <a:pt x="3021" y="9014"/>
                    </a:cubicBezTo>
                    <a:cubicBezTo>
                      <a:pt x="3025" y="9020"/>
                      <a:pt x="3031" y="9022"/>
                      <a:pt x="3037" y="9022"/>
                    </a:cubicBezTo>
                    <a:cubicBezTo>
                      <a:pt x="3049" y="9022"/>
                      <a:pt x="3061" y="9014"/>
                      <a:pt x="3053" y="9003"/>
                    </a:cubicBezTo>
                    <a:cubicBezTo>
                      <a:pt x="2786" y="8595"/>
                      <a:pt x="2487" y="8175"/>
                      <a:pt x="2018" y="7963"/>
                    </a:cubicBezTo>
                    <a:cubicBezTo>
                      <a:pt x="1697" y="7821"/>
                      <a:pt x="1364" y="7739"/>
                      <a:pt x="1032" y="7630"/>
                    </a:cubicBezTo>
                    <a:cubicBezTo>
                      <a:pt x="781" y="7554"/>
                      <a:pt x="482" y="7505"/>
                      <a:pt x="296" y="7303"/>
                    </a:cubicBezTo>
                    <a:cubicBezTo>
                      <a:pt x="285" y="7292"/>
                      <a:pt x="269" y="7281"/>
                      <a:pt x="247" y="7281"/>
                    </a:cubicBezTo>
                    <a:lnTo>
                      <a:pt x="247" y="6279"/>
                    </a:lnTo>
                    <a:cubicBezTo>
                      <a:pt x="476" y="6497"/>
                      <a:pt x="792" y="6682"/>
                      <a:pt x="1037" y="6851"/>
                    </a:cubicBezTo>
                    <a:cubicBezTo>
                      <a:pt x="1419" y="7118"/>
                      <a:pt x="1827" y="7347"/>
                      <a:pt x="2209" y="7614"/>
                    </a:cubicBezTo>
                    <a:cubicBezTo>
                      <a:pt x="2983" y="8126"/>
                      <a:pt x="3615" y="8818"/>
                      <a:pt x="4067" y="9630"/>
                    </a:cubicBezTo>
                    <a:cubicBezTo>
                      <a:pt x="4072" y="9642"/>
                      <a:pt x="4082" y="9647"/>
                      <a:pt x="4093" y="9647"/>
                    </a:cubicBezTo>
                    <a:cubicBezTo>
                      <a:pt x="4116" y="9647"/>
                      <a:pt x="4142" y="9623"/>
                      <a:pt x="4127" y="9597"/>
                    </a:cubicBezTo>
                    <a:cubicBezTo>
                      <a:pt x="3713" y="8829"/>
                      <a:pt x="3206" y="8208"/>
                      <a:pt x="2476" y="7679"/>
                    </a:cubicBezTo>
                    <a:cubicBezTo>
                      <a:pt x="2100" y="7407"/>
                      <a:pt x="1691" y="7178"/>
                      <a:pt x="1310" y="6911"/>
                    </a:cubicBezTo>
                    <a:cubicBezTo>
                      <a:pt x="1103" y="6764"/>
                      <a:pt x="901" y="6611"/>
                      <a:pt x="705" y="6453"/>
                    </a:cubicBezTo>
                    <a:cubicBezTo>
                      <a:pt x="552" y="6328"/>
                      <a:pt x="373" y="6230"/>
                      <a:pt x="247" y="6077"/>
                    </a:cubicBezTo>
                    <a:lnTo>
                      <a:pt x="247" y="5728"/>
                    </a:lnTo>
                    <a:lnTo>
                      <a:pt x="247" y="5598"/>
                    </a:lnTo>
                    <a:cubicBezTo>
                      <a:pt x="574" y="5859"/>
                      <a:pt x="994" y="5995"/>
                      <a:pt x="1375" y="6170"/>
                    </a:cubicBezTo>
                    <a:cubicBezTo>
                      <a:pt x="2111" y="6502"/>
                      <a:pt x="2667" y="7009"/>
                      <a:pt x="3217" y="7576"/>
                    </a:cubicBezTo>
                    <a:cubicBezTo>
                      <a:pt x="3223" y="7581"/>
                      <a:pt x="3229" y="7584"/>
                      <a:pt x="3235" y="7584"/>
                    </a:cubicBezTo>
                    <a:cubicBezTo>
                      <a:pt x="3252" y="7584"/>
                      <a:pt x="3266" y="7565"/>
                      <a:pt x="3250" y="7548"/>
                    </a:cubicBezTo>
                    <a:cubicBezTo>
                      <a:pt x="2819" y="7074"/>
                      <a:pt x="2367" y="6573"/>
                      <a:pt x="1778" y="6257"/>
                    </a:cubicBezTo>
                    <a:cubicBezTo>
                      <a:pt x="1283" y="5985"/>
                      <a:pt x="656" y="5816"/>
                      <a:pt x="253" y="5418"/>
                    </a:cubicBezTo>
                    <a:cubicBezTo>
                      <a:pt x="253" y="5162"/>
                      <a:pt x="258" y="4906"/>
                      <a:pt x="258" y="4644"/>
                    </a:cubicBezTo>
                    <a:cubicBezTo>
                      <a:pt x="405" y="4715"/>
                      <a:pt x="580" y="4753"/>
                      <a:pt x="705" y="4840"/>
                    </a:cubicBezTo>
                    <a:cubicBezTo>
                      <a:pt x="863" y="4944"/>
                      <a:pt x="988" y="5096"/>
                      <a:pt x="1152" y="5194"/>
                    </a:cubicBezTo>
                    <a:cubicBezTo>
                      <a:pt x="1223" y="5238"/>
                      <a:pt x="1299" y="5276"/>
                      <a:pt x="1375" y="5303"/>
                    </a:cubicBezTo>
                    <a:cubicBezTo>
                      <a:pt x="1371" y="5330"/>
                      <a:pt x="1394" y="5348"/>
                      <a:pt x="1417" y="5348"/>
                    </a:cubicBezTo>
                    <a:cubicBezTo>
                      <a:pt x="1427" y="5348"/>
                      <a:pt x="1438" y="5345"/>
                      <a:pt x="1446" y="5336"/>
                    </a:cubicBezTo>
                    <a:lnTo>
                      <a:pt x="1468" y="5325"/>
                    </a:lnTo>
                    <a:cubicBezTo>
                      <a:pt x="1490" y="5331"/>
                      <a:pt x="1511" y="5331"/>
                      <a:pt x="1539" y="5336"/>
                    </a:cubicBezTo>
                    <a:cubicBezTo>
                      <a:pt x="1539" y="5347"/>
                      <a:pt x="1544" y="5353"/>
                      <a:pt x="1550" y="5363"/>
                    </a:cubicBezTo>
                    <a:cubicBezTo>
                      <a:pt x="1817" y="5739"/>
                      <a:pt x="2220" y="5952"/>
                      <a:pt x="2601" y="6203"/>
                    </a:cubicBezTo>
                    <a:cubicBezTo>
                      <a:pt x="3070" y="6513"/>
                      <a:pt x="3446" y="6944"/>
                      <a:pt x="3691" y="7450"/>
                    </a:cubicBezTo>
                    <a:cubicBezTo>
                      <a:pt x="4105" y="8284"/>
                      <a:pt x="4274" y="9352"/>
                      <a:pt x="4988" y="10017"/>
                    </a:cubicBezTo>
                    <a:lnTo>
                      <a:pt x="4993" y="10017"/>
                    </a:lnTo>
                    <a:cubicBezTo>
                      <a:pt x="4312" y="9216"/>
                      <a:pt x="4203" y="8088"/>
                      <a:pt x="3675" y="7200"/>
                    </a:cubicBezTo>
                    <a:cubicBezTo>
                      <a:pt x="3462" y="6835"/>
                      <a:pt x="3201" y="6480"/>
                      <a:pt x="2841" y="6230"/>
                    </a:cubicBezTo>
                    <a:cubicBezTo>
                      <a:pt x="2454" y="5957"/>
                      <a:pt x="2002" y="5739"/>
                      <a:pt x="1713" y="5358"/>
                    </a:cubicBezTo>
                    <a:lnTo>
                      <a:pt x="1713" y="5358"/>
                    </a:lnTo>
                    <a:cubicBezTo>
                      <a:pt x="1806" y="5363"/>
                      <a:pt x="1909" y="5363"/>
                      <a:pt x="2018" y="5369"/>
                    </a:cubicBezTo>
                    <a:cubicBezTo>
                      <a:pt x="2296" y="5374"/>
                      <a:pt x="2552" y="5456"/>
                      <a:pt x="2814" y="5521"/>
                    </a:cubicBezTo>
                    <a:cubicBezTo>
                      <a:pt x="2814" y="5521"/>
                      <a:pt x="2814" y="5521"/>
                      <a:pt x="2819" y="5527"/>
                    </a:cubicBezTo>
                    <a:cubicBezTo>
                      <a:pt x="3043" y="5669"/>
                      <a:pt x="3206" y="5870"/>
                      <a:pt x="3391" y="6034"/>
                    </a:cubicBezTo>
                    <a:cubicBezTo>
                      <a:pt x="3386" y="6039"/>
                      <a:pt x="3386" y="6055"/>
                      <a:pt x="3391" y="6066"/>
                    </a:cubicBezTo>
                    <a:cubicBezTo>
                      <a:pt x="3598" y="6273"/>
                      <a:pt x="3822" y="6568"/>
                      <a:pt x="4072" y="6856"/>
                    </a:cubicBezTo>
                    <a:cubicBezTo>
                      <a:pt x="4067" y="6867"/>
                      <a:pt x="4067" y="6884"/>
                      <a:pt x="4083" y="6889"/>
                    </a:cubicBezTo>
                    <a:lnTo>
                      <a:pt x="4105" y="6889"/>
                    </a:lnTo>
                    <a:cubicBezTo>
                      <a:pt x="4230" y="7036"/>
                      <a:pt x="4367" y="7172"/>
                      <a:pt x="4514" y="7298"/>
                    </a:cubicBezTo>
                    <a:cubicBezTo>
                      <a:pt x="4536" y="7581"/>
                      <a:pt x="4650" y="7843"/>
                      <a:pt x="4830" y="8055"/>
                    </a:cubicBezTo>
                    <a:cubicBezTo>
                      <a:pt x="4694" y="8453"/>
                      <a:pt x="4830" y="8774"/>
                      <a:pt x="5081" y="9063"/>
                    </a:cubicBezTo>
                    <a:cubicBezTo>
                      <a:pt x="4933" y="9793"/>
                      <a:pt x="5059" y="10589"/>
                      <a:pt x="5282" y="11292"/>
                    </a:cubicBezTo>
                    <a:cubicBezTo>
                      <a:pt x="5331" y="11439"/>
                      <a:pt x="5386" y="11586"/>
                      <a:pt x="5451" y="11728"/>
                    </a:cubicBezTo>
                    <a:cubicBezTo>
                      <a:pt x="5448" y="11727"/>
                      <a:pt x="5444" y="11727"/>
                      <a:pt x="5441" y="11727"/>
                    </a:cubicBezTo>
                    <a:cubicBezTo>
                      <a:pt x="5417" y="11727"/>
                      <a:pt x="5396" y="11742"/>
                      <a:pt x="5391" y="11766"/>
                    </a:cubicBezTo>
                    <a:cubicBezTo>
                      <a:pt x="5260" y="12932"/>
                      <a:pt x="5369" y="14114"/>
                      <a:pt x="5718" y="15242"/>
                    </a:cubicBezTo>
                    <a:cubicBezTo>
                      <a:pt x="5794" y="15488"/>
                      <a:pt x="5887" y="15733"/>
                      <a:pt x="5990" y="15973"/>
                    </a:cubicBezTo>
                    <a:lnTo>
                      <a:pt x="5990" y="15983"/>
                    </a:lnTo>
                    <a:cubicBezTo>
                      <a:pt x="5990" y="15994"/>
                      <a:pt x="5996" y="16000"/>
                      <a:pt x="6001" y="16005"/>
                    </a:cubicBezTo>
                    <a:cubicBezTo>
                      <a:pt x="6132" y="16332"/>
                      <a:pt x="6263" y="16654"/>
                      <a:pt x="6366" y="16986"/>
                    </a:cubicBezTo>
                    <a:cubicBezTo>
                      <a:pt x="6514" y="17449"/>
                      <a:pt x="6612" y="17923"/>
                      <a:pt x="6672" y="18403"/>
                    </a:cubicBezTo>
                    <a:cubicBezTo>
                      <a:pt x="6669" y="18402"/>
                      <a:pt x="6666" y="18402"/>
                      <a:pt x="6663" y="18402"/>
                    </a:cubicBezTo>
                    <a:cubicBezTo>
                      <a:pt x="6644" y="18402"/>
                      <a:pt x="6627" y="18417"/>
                      <a:pt x="6623" y="18436"/>
                    </a:cubicBezTo>
                    <a:cubicBezTo>
                      <a:pt x="6595" y="18664"/>
                      <a:pt x="6623" y="18904"/>
                      <a:pt x="6715" y="19117"/>
                    </a:cubicBezTo>
                    <a:cubicBezTo>
                      <a:pt x="6612" y="19563"/>
                      <a:pt x="6557" y="20016"/>
                      <a:pt x="6552" y="20473"/>
                    </a:cubicBezTo>
                    <a:cubicBezTo>
                      <a:pt x="6552" y="20947"/>
                      <a:pt x="6617" y="21416"/>
                      <a:pt x="6541" y="21885"/>
                    </a:cubicBezTo>
                    <a:cubicBezTo>
                      <a:pt x="6538" y="21905"/>
                      <a:pt x="6551" y="21914"/>
                      <a:pt x="6566" y="21914"/>
                    </a:cubicBezTo>
                    <a:cubicBezTo>
                      <a:pt x="6579" y="21914"/>
                      <a:pt x="6593" y="21906"/>
                      <a:pt x="6595" y="21890"/>
                    </a:cubicBezTo>
                    <a:cubicBezTo>
                      <a:pt x="6693" y="21422"/>
                      <a:pt x="6639" y="20958"/>
                      <a:pt x="6666" y="20484"/>
                    </a:cubicBezTo>
                    <a:cubicBezTo>
                      <a:pt x="6683" y="20087"/>
                      <a:pt x="6732" y="19689"/>
                      <a:pt x="6802" y="19296"/>
                    </a:cubicBezTo>
                    <a:cubicBezTo>
                      <a:pt x="6900" y="19476"/>
                      <a:pt x="7026" y="19645"/>
                      <a:pt x="7173" y="19792"/>
                    </a:cubicBezTo>
                    <a:cubicBezTo>
                      <a:pt x="7151" y="20163"/>
                      <a:pt x="7124" y="20561"/>
                      <a:pt x="7184" y="20926"/>
                    </a:cubicBezTo>
                    <a:cubicBezTo>
                      <a:pt x="7249" y="21296"/>
                      <a:pt x="7347" y="21667"/>
                      <a:pt x="7364" y="22048"/>
                    </a:cubicBezTo>
                    <a:cubicBezTo>
                      <a:pt x="7364" y="22062"/>
                      <a:pt x="7377" y="22069"/>
                      <a:pt x="7392" y="22069"/>
                    </a:cubicBezTo>
                    <a:cubicBezTo>
                      <a:pt x="7406" y="22069"/>
                      <a:pt x="7421" y="22062"/>
                      <a:pt x="7424" y="22048"/>
                    </a:cubicBezTo>
                    <a:cubicBezTo>
                      <a:pt x="7429" y="21661"/>
                      <a:pt x="7325" y="21296"/>
                      <a:pt x="7287" y="20915"/>
                    </a:cubicBezTo>
                    <a:cubicBezTo>
                      <a:pt x="7249" y="20572"/>
                      <a:pt x="7276" y="20234"/>
                      <a:pt x="7271" y="19890"/>
                    </a:cubicBezTo>
                    <a:lnTo>
                      <a:pt x="7271" y="19890"/>
                    </a:lnTo>
                    <a:cubicBezTo>
                      <a:pt x="7287" y="19907"/>
                      <a:pt x="7309" y="19923"/>
                      <a:pt x="7325" y="19939"/>
                    </a:cubicBezTo>
                    <a:cubicBezTo>
                      <a:pt x="7451" y="20038"/>
                      <a:pt x="7587" y="20136"/>
                      <a:pt x="7723" y="20228"/>
                    </a:cubicBezTo>
                    <a:cubicBezTo>
                      <a:pt x="7903" y="20664"/>
                      <a:pt x="7914" y="21247"/>
                      <a:pt x="7925" y="21710"/>
                    </a:cubicBezTo>
                    <a:cubicBezTo>
                      <a:pt x="7925" y="21728"/>
                      <a:pt x="7941" y="21738"/>
                      <a:pt x="7956" y="21738"/>
                    </a:cubicBezTo>
                    <a:cubicBezTo>
                      <a:pt x="7968" y="21738"/>
                      <a:pt x="7979" y="21731"/>
                      <a:pt x="7979" y="21716"/>
                    </a:cubicBezTo>
                    <a:cubicBezTo>
                      <a:pt x="7979" y="21269"/>
                      <a:pt x="7979" y="20746"/>
                      <a:pt x="7838" y="20310"/>
                    </a:cubicBezTo>
                    <a:lnTo>
                      <a:pt x="7838" y="20310"/>
                    </a:lnTo>
                    <a:cubicBezTo>
                      <a:pt x="8219" y="20566"/>
                      <a:pt x="8584" y="20833"/>
                      <a:pt x="8759" y="21264"/>
                    </a:cubicBezTo>
                    <a:cubicBezTo>
                      <a:pt x="8764" y="21276"/>
                      <a:pt x="8775" y="21282"/>
                      <a:pt x="8787" y="21282"/>
                    </a:cubicBezTo>
                    <a:cubicBezTo>
                      <a:pt x="8810" y="21282"/>
                      <a:pt x="8837" y="21260"/>
                      <a:pt x="8829" y="21231"/>
                    </a:cubicBezTo>
                    <a:cubicBezTo>
                      <a:pt x="8644" y="20730"/>
                      <a:pt x="8214" y="20435"/>
                      <a:pt x="7778" y="20130"/>
                    </a:cubicBezTo>
                    <a:cubicBezTo>
                      <a:pt x="7511" y="19945"/>
                      <a:pt x="7233" y="19743"/>
                      <a:pt x="7048" y="19476"/>
                    </a:cubicBezTo>
                    <a:cubicBezTo>
                      <a:pt x="7015" y="19427"/>
                      <a:pt x="6982" y="19373"/>
                      <a:pt x="6950" y="19313"/>
                    </a:cubicBezTo>
                    <a:lnTo>
                      <a:pt x="6950" y="19313"/>
                    </a:lnTo>
                    <a:cubicBezTo>
                      <a:pt x="7053" y="19367"/>
                      <a:pt x="7162" y="19405"/>
                      <a:pt x="7271" y="19438"/>
                    </a:cubicBezTo>
                    <a:cubicBezTo>
                      <a:pt x="7614" y="19531"/>
                      <a:pt x="7914" y="19727"/>
                      <a:pt x="8148" y="19994"/>
                    </a:cubicBezTo>
                    <a:cubicBezTo>
                      <a:pt x="8153" y="19999"/>
                      <a:pt x="8159" y="20001"/>
                      <a:pt x="8165" y="20001"/>
                    </a:cubicBezTo>
                    <a:cubicBezTo>
                      <a:pt x="8184" y="20001"/>
                      <a:pt x="8203" y="19977"/>
                      <a:pt x="8186" y="19956"/>
                    </a:cubicBezTo>
                    <a:cubicBezTo>
                      <a:pt x="8023" y="19760"/>
                      <a:pt x="7832" y="19569"/>
                      <a:pt x="7592" y="19454"/>
                    </a:cubicBezTo>
                    <a:cubicBezTo>
                      <a:pt x="7440" y="19389"/>
                      <a:pt x="7282" y="19340"/>
                      <a:pt x="7135" y="19269"/>
                    </a:cubicBezTo>
                    <a:cubicBezTo>
                      <a:pt x="7129" y="18942"/>
                      <a:pt x="7206" y="18621"/>
                      <a:pt x="7206" y="18288"/>
                    </a:cubicBezTo>
                    <a:cubicBezTo>
                      <a:pt x="7206" y="17983"/>
                      <a:pt x="7195" y="17678"/>
                      <a:pt x="7184" y="17373"/>
                    </a:cubicBezTo>
                    <a:cubicBezTo>
                      <a:pt x="7146" y="16610"/>
                      <a:pt x="7129" y="15847"/>
                      <a:pt x="7086" y="15090"/>
                    </a:cubicBezTo>
                    <a:cubicBezTo>
                      <a:pt x="7058" y="14599"/>
                      <a:pt x="7048" y="14060"/>
                      <a:pt x="6813" y="13608"/>
                    </a:cubicBezTo>
                    <a:cubicBezTo>
                      <a:pt x="6781" y="13548"/>
                      <a:pt x="6748" y="13488"/>
                      <a:pt x="6715" y="13428"/>
                    </a:cubicBezTo>
                    <a:cubicBezTo>
                      <a:pt x="6530" y="12453"/>
                      <a:pt x="6089" y="11668"/>
                      <a:pt x="5315" y="10992"/>
                    </a:cubicBezTo>
                    <a:cubicBezTo>
                      <a:pt x="5179" y="10398"/>
                      <a:pt x="5102" y="9788"/>
                      <a:pt x="5189" y="9183"/>
                    </a:cubicBezTo>
                    <a:lnTo>
                      <a:pt x="5189" y="9183"/>
                    </a:lnTo>
                    <a:cubicBezTo>
                      <a:pt x="5222" y="9216"/>
                      <a:pt x="5255" y="9243"/>
                      <a:pt x="5288" y="9276"/>
                    </a:cubicBezTo>
                    <a:cubicBezTo>
                      <a:pt x="5353" y="9336"/>
                      <a:pt x="5429" y="9401"/>
                      <a:pt x="5500" y="9461"/>
                    </a:cubicBezTo>
                    <a:cubicBezTo>
                      <a:pt x="5478" y="9466"/>
                      <a:pt x="5467" y="9488"/>
                      <a:pt x="5473" y="9510"/>
                    </a:cubicBezTo>
                    <a:cubicBezTo>
                      <a:pt x="5598" y="10006"/>
                      <a:pt x="5800" y="10475"/>
                      <a:pt x="6078" y="10900"/>
                    </a:cubicBezTo>
                    <a:cubicBezTo>
                      <a:pt x="6312" y="11248"/>
                      <a:pt x="6759" y="11799"/>
                      <a:pt x="6677" y="12235"/>
                    </a:cubicBezTo>
                    <a:cubicBezTo>
                      <a:pt x="6674" y="12255"/>
                      <a:pt x="6690" y="12266"/>
                      <a:pt x="6706" y="12266"/>
                    </a:cubicBezTo>
                    <a:cubicBezTo>
                      <a:pt x="6720" y="12266"/>
                      <a:pt x="6734" y="12258"/>
                      <a:pt x="6737" y="12240"/>
                    </a:cubicBezTo>
                    <a:cubicBezTo>
                      <a:pt x="6808" y="11880"/>
                      <a:pt x="6552" y="11477"/>
                      <a:pt x="6366" y="11177"/>
                    </a:cubicBezTo>
                    <a:cubicBezTo>
                      <a:pt x="6023" y="10638"/>
                      <a:pt x="5762" y="10148"/>
                      <a:pt x="5593" y="9537"/>
                    </a:cubicBezTo>
                    <a:lnTo>
                      <a:pt x="5593" y="9537"/>
                    </a:lnTo>
                    <a:cubicBezTo>
                      <a:pt x="5980" y="9870"/>
                      <a:pt x="6350" y="10191"/>
                      <a:pt x="6584" y="10660"/>
                    </a:cubicBezTo>
                    <a:cubicBezTo>
                      <a:pt x="6588" y="10667"/>
                      <a:pt x="6594" y="10670"/>
                      <a:pt x="6600" y="10670"/>
                    </a:cubicBezTo>
                    <a:cubicBezTo>
                      <a:pt x="6610" y="10670"/>
                      <a:pt x="6621" y="10660"/>
                      <a:pt x="6617" y="10649"/>
                    </a:cubicBezTo>
                    <a:cubicBezTo>
                      <a:pt x="6410" y="10197"/>
                      <a:pt x="6089" y="9837"/>
                      <a:pt x="5707" y="9510"/>
                    </a:cubicBezTo>
                    <a:cubicBezTo>
                      <a:pt x="5533" y="9368"/>
                      <a:pt x="5369" y="9216"/>
                      <a:pt x="5206" y="9052"/>
                    </a:cubicBezTo>
                    <a:cubicBezTo>
                      <a:pt x="5206" y="9036"/>
                      <a:pt x="5189" y="9020"/>
                      <a:pt x="5173" y="9014"/>
                    </a:cubicBezTo>
                    <a:cubicBezTo>
                      <a:pt x="4966" y="8774"/>
                      <a:pt x="4830" y="8507"/>
                      <a:pt x="4917" y="8159"/>
                    </a:cubicBezTo>
                    <a:lnTo>
                      <a:pt x="4917" y="8159"/>
                    </a:lnTo>
                    <a:cubicBezTo>
                      <a:pt x="5132" y="8374"/>
                      <a:pt x="5414" y="8522"/>
                      <a:pt x="5719" y="8522"/>
                    </a:cubicBezTo>
                    <a:cubicBezTo>
                      <a:pt x="5762" y="8522"/>
                      <a:pt x="5805" y="8519"/>
                      <a:pt x="5849" y="8513"/>
                    </a:cubicBezTo>
                    <a:cubicBezTo>
                      <a:pt x="5874" y="8513"/>
                      <a:pt x="5871" y="8474"/>
                      <a:pt x="5848" y="8474"/>
                    </a:cubicBezTo>
                    <a:cubicBezTo>
                      <a:pt x="5847" y="8474"/>
                      <a:pt x="5845" y="8474"/>
                      <a:pt x="5843" y="8475"/>
                    </a:cubicBezTo>
                    <a:cubicBezTo>
                      <a:pt x="5835" y="8475"/>
                      <a:pt x="5827" y="8475"/>
                      <a:pt x="5819" y="8475"/>
                    </a:cubicBezTo>
                    <a:cubicBezTo>
                      <a:pt x="5484" y="8475"/>
                      <a:pt x="5157" y="8262"/>
                      <a:pt x="4939" y="8039"/>
                    </a:cubicBezTo>
                    <a:cubicBezTo>
                      <a:pt x="4933" y="8028"/>
                      <a:pt x="4928" y="8023"/>
                      <a:pt x="4917" y="8017"/>
                    </a:cubicBezTo>
                    <a:cubicBezTo>
                      <a:pt x="4797" y="7897"/>
                      <a:pt x="4710" y="7745"/>
                      <a:pt x="4666" y="7581"/>
                    </a:cubicBezTo>
                    <a:cubicBezTo>
                      <a:pt x="4650" y="7516"/>
                      <a:pt x="4634" y="7450"/>
                      <a:pt x="4617" y="7390"/>
                    </a:cubicBezTo>
                    <a:lnTo>
                      <a:pt x="4617" y="7390"/>
                    </a:lnTo>
                    <a:cubicBezTo>
                      <a:pt x="4884" y="7604"/>
                      <a:pt x="5178" y="7751"/>
                      <a:pt x="5501" y="7751"/>
                    </a:cubicBezTo>
                    <a:cubicBezTo>
                      <a:pt x="5640" y="7751"/>
                      <a:pt x="5785" y="7723"/>
                      <a:pt x="5936" y="7663"/>
                    </a:cubicBezTo>
                    <a:cubicBezTo>
                      <a:pt x="5947" y="7657"/>
                      <a:pt x="5941" y="7641"/>
                      <a:pt x="5931" y="7641"/>
                    </a:cubicBezTo>
                    <a:cubicBezTo>
                      <a:pt x="5817" y="7673"/>
                      <a:pt x="5706" y="7688"/>
                      <a:pt x="5599" y="7688"/>
                    </a:cubicBezTo>
                    <a:cubicBezTo>
                      <a:pt x="5322" y="7688"/>
                      <a:pt x="5069" y="7590"/>
                      <a:pt x="4841" y="7445"/>
                    </a:cubicBezTo>
                    <a:cubicBezTo>
                      <a:pt x="5260" y="7407"/>
                      <a:pt x="5783" y="7178"/>
                      <a:pt x="5854" y="6753"/>
                    </a:cubicBezTo>
                    <a:cubicBezTo>
                      <a:pt x="5857" y="6737"/>
                      <a:pt x="5845" y="6728"/>
                      <a:pt x="5831" y="6728"/>
                    </a:cubicBezTo>
                    <a:cubicBezTo>
                      <a:pt x="5817" y="6728"/>
                      <a:pt x="5803" y="6737"/>
                      <a:pt x="5800" y="6753"/>
                    </a:cubicBezTo>
                    <a:cubicBezTo>
                      <a:pt x="5740" y="7047"/>
                      <a:pt x="5424" y="7243"/>
                      <a:pt x="5108" y="7330"/>
                    </a:cubicBezTo>
                    <a:cubicBezTo>
                      <a:pt x="5184" y="7183"/>
                      <a:pt x="5233" y="7042"/>
                      <a:pt x="5364" y="6927"/>
                    </a:cubicBezTo>
                    <a:cubicBezTo>
                      <a:pt x="5377" y="6914"/>
                      <a:pt x="5366" y="6895"/>
                      <a:pt x="5350" y="6895"/>
                    </a:cubicBezTo>
                    <a:cubicBezTo>
                      <a:pt x="5346" y="6895"/>
                      <a:pt x="5341" y="6896"/>
                      <a:pt x="5337" y="6900"/>
                    </a:cubicBezTo>
                    <a:cubicBezTo>
                      <a:pt x="5184" y="6998"/>
                      <a:pt x="5075" y="7145"/>
                      <a:pt x="5021" y="7314"/>
                    </a:cubicBezTo>
                    <a:cubicBezTo>
                      <a:pt x="5015" y="7325"/>
                      <a:pt x="5021" y="7341"/>
                      <a:pt x="5026" y="7352"/>
                    </a:cubicBezTo>
                    <a:cubicBezTo>
                      <a:pt x="4939" y="7374"/>
                      <a:pt x="4846" y="7385"/>
                      <a:pt x="4754" y="7385"/>
                    </a:cubicBezTo>
                    <a:cubicBezTo>
                      <a:pt x="4601" y="7276"/>
                      <a:pt x="4459" y="7145"/>
                      <a:pt x="4329" y="7009"/>
                    </a:cubicBezTo>
                    <a:cubicBezTo>
                      <a:pt x="4296" y="6976"/>
                      <a:pt x="4263" y="6938"/>
                      <a:pt x="4236" y="6905"/>
                    </a:cubicBezTo>
                    <a:lnTo>
                      <a:pt x="4236" y="6905"/>
                    </a:lnTo>
                    <a:cubicBezTo>
                      <a:pt x="4315" y="6916"/>
                      <a:pt x="4399" y="6921"/>
                      <a:pt x="4485" y="6921"/>
                    </a:cubicBezTo>
                    <a:cubicBezTo>
                      <a:pt x="4914" y="6921"/>
                      <a:pt x="5398" y="6787"/>
                      <a:pt x="5538" y="6415"/>
                    </a:cubicBezTo>
                    <a:cubicBezTo>
                      <a:pt x="5542" y="6402"/>
                      <a:pt x="5530" y="6392"/>
                      <a:pt x="5520" y="6392"/>
                    </a:cubicBezTo>
                    <a:cubicBezTo>
                      <a:pt x="5514" y="6392"/>
                      <a:pt x="5508" y="6396"/>
                      <a:pt x="5506" y="6404"/>
                    </a:cubicBezTo>
                    <a:cubicBezTo>
                      <a:pt x="5413" y="6606"/>
                      <a:pt x="5233" y="6720"/>
                      <a:pt x="5015" y="6786"/>
                    </a:cubicBezTo>
                    <a:cubicBezTo>
                      <a:pt x="5075" y="6677"/>
                      <a:pt x="5108" y="6562"/>
                      <a:pt x="5157" y="6453"/>
                    </a:cubicBezTo>
                    <a:cubicBezTo>
                      <a:pt x="5217" y="6333"/>
                      <a:pt x="5288" y="6224"/>
                      <a:pt x="5375" y="6126"/>
                    </a:cubicBezTo>
                    <a:cubicBezTo>
                      <a:pt x="5379" y="6113"/>
                      <a:pt x="5373" y="6103"/>
                      <a:pt x="5361" y="6103"/>
                    </a:cubicBezTo>
                    <a:cubicBezTo>
                      <a:pt x="5359" y="6103"/>
                      <a:pt x="5356" y="6104"/>
                      <a:pt x="5353" y="6104"/>
                    </a:cubicBezTo>
                    <a:cubicBezTo>
                      <a:pt x="5113" y="6224"/>
                      <a:pt x="5037" y="6540"/>
                      <a:pt x="4939" y="6758"/>
                    </a:cubicBezTo>
                    <a:cubicBezTo>
                      <a:pt x="4933" y="6775"/>
                      <a:pt x="4939" y="6791"/>
                      <a:pt x="4955" y="6802"/>
                    </a:cubicBezTo>
                    <a:cubicBezTo>
                      <a:pt x="4781" y="6839"/>
                      <a:pt x="4604" y="6858"/>
                      <a:pt x="4428" y="6858"/>
                    </a:cubicBezTo>
                    <a:cubicBezTo>
                      <a:pt x="4345" y="6858"/>
                      <a:pt x="4263" y="6854"/>
                      <a:pt x="4181" y="6846"/>
                    </a:cubicBezTo>
                    <a:cubicBezTo>
                      <a:pt x="4121" y="6780"/>
                      <a:pt x="4067" y="6709"/>
                      <a:pt x="4007" y="6644"/>
                    </a:cubicBezTo>
                    <a:cubicBezTo>
                      <a:pt x="4105" y="6628"/>
                      <a:pt x="4198" y="6600"/>
                      <a:pt x="4290" y="6573"/>
                    </a:cubicBezTo>
                    <a:cubicBezTo>
                      <a:pt x="4296" y="6579"/>
                      <a:pt x="4296" y="6579"/>
                      <a:pt x="4301" y="6584"/>
                    </a:cubicBezTo>
                    <a:cubicBezTo>
                      <a:pt x="4356" y="6628"/>
                      <a:pt x="4432" y="6643"/>
                      <a:pt x="4511" y="6643"/>
                    </a:cubicBezTo>
                    <a:cubicBezTo>
                      <a:pt x="4597" y="6643"/>
                      <a:pt x="4688" y="6625"/>
                      <a:pt x="4759" y="6611"/>
                    </a:cubicBezTo>
                    <a:cubicBezTo>
                      <a:pt x="4774" y="6611"/>
                      <a:pt x="4771" y="6583"/>
                      <a:pt x="4757" y="6583"/>
                    </a:cubicBezTo>
                    <a:cubicBezTo>
                      <a:pt x="4756" y="6583"/>
                      <a:pt x="4755" y="6584"/>
                      <a:pt x="4754" y="6584"/>
                    </a:cubicBezTo>
                    <a:cubicBezTo>
                      <a:pt x="4715" y="6590"/>
                      <a:pt x="4677" y="6593"/>
                      <a:pt x="4639" y="6593"/>
                    </a:cubicBezTo>
                    <a:cubicBezTo>
                      <a:pt x="4547" y="6593"/>
                      <a:pt x="4457" y="6575"/>
                      <a:pt x="4372" y="6540"/>
                    </a:cubicBezTo>
                    <a:cubicBezTo>
                      <a:pt x="4628" y="6442"/>
                      <a:pt x="4852" y="6284"/>
                      <a:pt x="5031" y="6083"/>
                    </a:cubicBezTo>
                    <a:cubicBezTo>
                      <a:pt x="5040" y="6074"/>
                      <a:pt x="5028" y="6058"/>
                      <a:pt x="5017" y="6058"/>
                    </a:cubicBezTo>
                    <a:cubicBezTo>
                      <a:pt x="5014" y="6058"/>
                      <a:pt x="5012" y="6059"/>
                      <a:pt x="5010" y="6061"/>
                    </a:cubicBezTo>
                    <a:cubicBezTo>
                      <a:pt x="4726" y="6350"/>
                      <a:pt x="4383" y="6546"/>
                      <a:pt x="3963" y="6568"/>
                    </a:cubicBezTo>
                    <a:lnTo>
                      <a:pt x="3947" y="6568"/>
                    </a:lnTo>
                    <a:cubicBezTo>
                      <a:pt x="3827" y="6426"/>
                      <a:pt x="3707" y="6284"/>
                      <a:pt x="3582" y="6159"/>
                    </a:cubicBezTo>
                    <a:lnTo>
                      <a:pt x="3582" y="6159"/>
                    </a:lnTo>
                    <a:cubicBezTo>
                      <a:pt x="3714" y="6244"/>
                      <a:pt x="3870" y="6288"/>
                      <a:pt x="4029" y="6288"/>
                    </a:cubicBezTo>
                    <a:cubicBezTo>
                      <a:pt x="4054" y="6288"/>
                      <a:pt x="4080" y="6287"/>
                      <a:pt x="4105" y="6284"/>
                    </a:cubicBezTo>
                    <a:cubicBezTo>
                      <a:pt x="4585" y="6246"/>
                      <a:pt x="4928" y="5957"/>
                      <a:pt x="4863" y="5478"/>
                    </a:cubicBezTo>
                    <a:cubicBezTo>
                      <a:pt x="4863" y="5466"/>
                      <a:pt x="4853" y="5460"/>
                      <a:pt x="4843" y="5460"/>
                    </a:cubicBezTo>
                    <a:cubicBezTo>
                      <a:pt x="4829" y="5460"/>
                      <a:pt x="4814" y="5470"/>
                      <a:pt x="4814" y="5489"/>
                    </a:cubicBezTo>
                    <a:cubicBezTo>
                      <a:pt x="4861" y="5925"/>
                      <a:pt x="4460" y="6254"/>
                      <a:pt x="4043" y="6254"/>
                    </a:cubicBezTo>
                    <a:cubicBezTo>
                      <a:pt x="3882" y="6254"/>
                      <a:pt x="3718" y="6204"/>
                      <a:pt x="3577" y="6094"/>
                    </a:cubicBezTo>
                    <a:cubicBezTo>
                      <a:pt x="3380" y="5941"/>
                      <a:pt x="3255" y="5734"/>
                      <a:pt x="3086" y="5565"/>
                    </a:cubicBezTo>
                    <a:lnTo>
                      <a:pt x="3086" y="5565"/>
                    </a:lnTo>
                    <a:cubicBezTo>
                      <a:pt x="3135" y="5570"/>
                      <a:pt x="3184" y="5576"/>
                      <a:pt x="3233" y="5581"/>
                    </a:cubicBezTo>
                    <a:cubicBezTo>
                      <a:pt x="3338" y="5589"/>
                      <a:pt x="3443" y="5593"/>
                      <a:pt x="3548" y="5593"/>
                    </a:cubicBezTo>
                    <a:cubicBezTo>
                      <a:pt x="3820" y="5593"/>
                      <a:pt x="4094" y="5567"/>
                      <a:pt x="4361" y="5516"/>
                    </a:cubicBezTo>
                    <a:cubicBezTo>
                      <a:pt x="4372" y="5516"/>
                      <a:pt x="4378" y="5494"/>
                      <a:pt x="4361" y="5494"/>
                    </a:cubicBezTo>
                    <a:cubicBezTo>
                      <a:pt x="4115" y="5502"/>
                      <a:pt x="3856" y="5534"/>
                      <a:pt x="3603" y="5534"/>
                    </a:cubicBezTo>
                    <a:cubicBezTo>
                      <a:pt x="3481" y="5534"/>
                      <a:pt x="3361" y="5526"/>
                      <a:pt x="3244" y="5505"/>
                    </a:cubicBezTo>
                    <a:cubicBezTo>
                      <a:pt x="3130" y="5483"/>
                      <a:pt x="3021" y="5451"/>
                      <a:pt x="2912" y="5418"/>
                    </a:cubicBezTo>
                    <a:lnTo>
                      <a:pt x="2901" y="5412"/>
                    </a:lnTo>
                    <a:cubicBezTo>
                      <a:pt x="2890" y="5402"/>
                      <a:pt x="2874" y="5402"/>
                      <a:pt x="2857" y="5402"/>
                    </a:cubicBezTo>
                    <a:lnTo>
                      <a:pt x="2846" y="5402"/>
                    </a:lnTo>
                    <a:cubicBezTo>
                      <a:pt x="3086" y="5303"/>
                      <a:pt x="3375" y="5325"/>
                      <a:pt x="3620" y="5227"/>
                    </a:cubicBezTo>
                    <a:cubicBezTo>
                      <a:pt x="3644" y="5213"/>
                      <a:pt x="3630" y="5182"/>
                      <a:pt x="3608" y="5182"/>
                    </a:cubicBezTo>
                    <a:cubicBezTo>
                      <a:pt x="3605" y="5182"/>
                      <a:pt x="3602" y="5182"/>
                      <a:pt x="3598" y="5184"/>
                    </a:cubicBezTo>
                    <a:cubicBezTo>
                      <a:pt x="3320" y="5287"/>
                      <a:pt x="2983" y="5222"/>
                      <a:pt x="2727" y="5363"/>
                    </a:cubicBezTo>
                    <a:cubicBezTo>
                      <a:pt x="2547" y="5303"/>
                      <a:pt x="2361" y="5271"/>
                      <a:pt x="2171" y="5254"/>
                    </a:cubicBezTo>
                    <a:cubicBezTo>
                      <a:pt x="2151" y="5254"/>
                      <a:pt x="2130" y="5254"/>
                      <a:pt x="2109" y="5254"/>
                    </a:cubicBezTo>
                    <a:cubicBezTo>
                      <a:pt x="2003" y="5254"/>
                      <a:pt x="1891" y="5261"/>
                      <a:pt x="1782" y="5261"/>
                    </a:cubicBezTo>
                    <a:cubicBezTo>
                      <a:pt x="1731" y="5261"/>
                      <a:pt x="1681" y="5259"/>
                      <a:pt x="1631" y="5254"/>
                    </a:cubicBezTo>
                    <a:lnTo>
                      <a:pt x="1615" y="5254"/>
                    </a:lnTo>
                    <a:cubicBezTo>
                      <a:pt x="1904" y="5135"/>
                      <a:pt x="2225" y="5118"/>
                      <a:pt x="2530" y="5086"/>
                    </a:cubicBezTo>
                    <a:cubicBezTo>
                      <a:pt x="2797" y="5047"/>
                      <a:pt x="3059" y="5009"/>
                      <a:pt x="3326" y="4977"/>
                    </a:cubicBezTo>
                    <a:cubicBezTo>
                      <a:pt x="3348" y="4977"/>
                      <a:pt x="3342" y="4938"/>
                      <a:pt x="3320" y="4938"/>
                    </a:cubicBezTo>
                    <a:cubicBezTo>
                      <a:pt x="2743" y="4987"/>
                      <a:pt x="2024" y="4977"/>
                      <a:pt x="1495" y="5233"/>
                    </a:cubicBezTo>
                    <a:cubicBezTo>
                      <a:pt x="1288" y="5178"/>
                      <a:pt x="1135" y="5053"/>
                      <a:pt x="972" y="4906"/>
                    </a:cubicBezTo>
                    <a:cubicBezTo>
                      <a:pt x="759" y="4726"/>
                      <a:pt x="525" y="4671"/>
                      <a:pt x="280" y="4546"/>
                    </a:cubicBezTo>
                    <a:lnTo>
                      <a:pt x="275" y="4546"/>
                    </a:lnTo>
                    <a:lnTo>
                      <a:pt x="280" y="3892"/>
                    </a:lnTo>
                    <a:cubicBezTo>
                      <a:pt x="634" y="4208"/>
                      <a:pt x="923" y="4595"/>
                      <a:pt x="1413" y="4726"/>
                    </a:cubicBezTo>
                    <a:cubicBezTo>
                      <a:pt x="1573" y="4767"/>
                      <a:pt x="1739" y="4782"/>
                      <a:pt x="1907" y="4782"/>
                    </a:cubicBezTo>
                    <a:cubicBezTo>
                      <a:pt x="2290" y="4782"/>
                      <a:pt x="2686" y="4706"/>
                      <a:pt x="3053" y="4699"/>
                    </a:cubicBezTo>
                    <a:cubicBezTo>
                      <a:pt x="3081" y="4699"/>
                      <a:pt x="3086" y="4655"/>
                      <a:pt x="3059" y="4655"/>
                    </a:cubicBezTo>
                    <a:cubicBezTo>
                      <a:pt x="2692" y="4659"/>
                      <a:pt x="2311" y="4727"/>
                      <a:pt x="1940" y="4727"/>
                    </a:cubicBezTo>
                    <a:cubicBezTo>
                      <a:pt x="1805" y="4727"/>
                      <a:pt x="1670" y="4718"/>
                      <a:pt x="1539" y="4693"/>
                    </a:cubicBezTo>
                    <a:cubicBezTo>
                      <a:pt x="1165" y="4623"/>
                      <a:pt x="920" y="4396"/>
                      <a:pt x="676" y="4157"/>
                    </a:cubicBezTo>
                    <a:lnTo>
                      <a:pt x="676" y="4157"/>
                    </a:lnTo>
                    <a:cubicBezTo>
                      <a:pt x="677" y="4157"/>
                      <a:pt x="678" y="4156"/>
                      <a:pt x="678" y="4154"/>
                    </a:cubicBezTo>
                    <a:cubicBezTo>
                      <a:pt x="706" y="4152"/>
                      <a:pt x="735" y="4150"/>
                      <a:pt x="763" y="4150"/>
                    </a:cubicBezTo>
                    <a:cubicBezTo>
                      <a:pt x="1219" y="4150"/>
                      <a:pt x="1593" y="4427"/>
                      <a:pt x="2040" y="4432"/>
                    </a:cubicBezTo>
                    <a:cubicBezTo>
                      <a:pt x="2067" y="4432"/>
                      <a:pt x="2073" y="4393"/>
                      <a:pt x="2045" y="4393"/>
                    </a:cubicBezTo>
                    <a:cubicBezTo>
                      <a:pt x="1678" y="4376"/>
                      <a:pt x="1284" y="4073"/>
                      <a:pt x="907" y="4073"/>
                    </a:cubicBezTo>
                    <a:cubicBezTo>
                      <a:pt x="826" y="4073"/>
                      <a:pt x="746" y="4087"/>
                      <a:pt x="667" y="4121"/>
                    </a:cubicBezTo>
                    <a:cubicBezTo>
                      <a:pt x="656" y="4126"/>
                      <a:pt x="651" y="4137"/>
                      <a:pt x="656" y="4143"/>
                    </a:cubicBezTo>
                    <a:lnTo>
                      <a:pt x="656" y="4143"/>
                    </a:lnTo>
                    <a:cubicBezTo>
                      <a:pt x="541" y="4023"/>
                      <a:pt x="416" y="3914"/>
                      <a:pt x="285" y="3810"/>
                    </a:cubicBezTo>
                    <a:lnTo>
                      <a:pt x="280" y="3810"/>
                    </a:lnTo>
                    <a:lnTo>
                      <a:pt x="280" y="3680"/>
                    </a:lnTo>
                    <a:cubicBezTo>
                      <a:pt x="531" y="3710"/>
                      <a:pt x="768" y="3798"/>
                      <a:pt x="1018" y="3798"/>
                    </a:cubicBezTo>
                    <a:cubicBezTo>
                      <a:pt x="1083" y="3798"/>
                      <a:pt x="1150" y="3792"/>
                      <a:pt x="1217" y="3778"/>
                    </a:cubicBezTo>
                    <a:cubicBezTo>
                      <a:pt x="1266" y="3816"/>
                      <a:pt x="1321" y="3854"/>
                      <a:pt x="1375" y="3887"/>
                    </a:cubicBezTo>
                    <a:cubicBezTo>
                      <a:pt x="1713" y="4094"/>
                      <a:pt x="2089" y="4225"/>
                      <a:pt x="2487" y="4268"/>
                    </a:cubicBezTo>
                    <a:cubicBezTo>
                      <a:pt x="2509" y="4268"/>
                      <a:pt x="2509" y="4235"/>
                      <a:pt x="2487" y="4235"/>
                    </a:cubicBezTo>
                    <a:cubicBezTo>
                      <a:pt x="1506" y="4192"/>
                      <a:pt x="1081" y="3325"/>
                      <a:pt x="275" y="2966"/>
                    </a:cubicBezTo>
                    <a:cubicBezTo>
                      <a:pt x="275" y="2846"/>
                      <a:pt x="275" y="2721"/>
                      <a:pt x="275" y="2601"/>
                    </a:cubicBezTo>
                    <a:cubicBezTo>
                      <a:pt x="503" y="2644"/>
                      <a:pt x="727" y="2704"/>
                      <a:pt x="945" y="2791"/>
                    </a:cubicBezTo>
                    <a:cubicBezTo>
                      <a:pt x="947" y="2792"/>
                      <a:pt x="948" y="2792"/>
                      <a:pt x="950" y="2792"/>
                    </a:cubicBezTo>
                    <a:cubicBezTo>
                      <a:pt x="974" y="2792"/>
                      <a:pt x="987" y="2758"/>
                      <a:pt x="961" y="2748"/>
                    </a:cubicBezTo>
                    <a:cubicBezTo>
                      <a:pt x="738" y="2661"/>
                      <a:pt x="514" y="2557"/>
                      <a:pt x="269" y="2546"/>
                    </a:cubicBezTo>
                    <a:cubicBezTo>
                      <a:pt x="269" y="2421"/>
                      <a:pt x="264" y="2296"/>
                      <a:pt x="264" y="2170"/>
                    </a:cubicBezTo>
                    <a:cubicBezTo>
                      <a:pt x="345" y="2143"/>
                      <a:pt x="427" y="2116"/>
                      <a:pt x="509" y="2094"/>
                    </a:cubicBezTo>
                    <a:cubicBezTo>
                      <a:pt x="542" y="2192"/>
                      <a:pt x="661" y="2285"/>
                      <a:pt x="754" y="2334"/>
                    </a:cubicBezTo>
                    <a:cubicBezTo>
                      <a:pt x="841" y="2388"/>
                      <a:pt x="939" y="2410"/>
                      <a:pt x="1037" y="2410"/>
                    </a:cubicBezTo>
                    <a:cubicBezTo>
                      <a:pt x="1048" y="2410"/>
                      <a:pt x="1043" y="2399"/>
                      <a:pt x="1037" y="2399"/>
                    </a:cubicBezTo>
                    <a:cubicBezTo>
                      <a:pt x="917" y="2388"/>
                      <a:pt x="798" y="2334"/>
                      <a:pt x="710" y="2247"/>
                    </a:cubicBezTo>
                    <a:cubicBezTo>
                      <a:pt x="650" y="2198"/>
                      <a:pt x="607" y="2132"/>
                      <a:pt x="547" y="2083"/>
                    </a:cubicBezTo>
                    <a:cubicBezTo>
                      <a:pt x="631" y="2066"/>
                      <a:pt x="715" y="2055"/>
                      <a:pt x="799" y="2055"/>
                    </a:cubicBezTo>
                    <a:cubicBezTo>
                      <a:pt x="954" y="2055"/>
                      <a:pt x="1109" y="2091"/>
                      <a:pt x="1261" y="2187"/>
                    </a:cubicBezTo>
                    <a:cubicBezTo>
                      <a:pt x="1262" y="2188"/>
                      <a:pt x="1263" y="2188"/>
                      <a:pt x="1264" y="2188"/>
                    </a:cubicBezTo>
                    <a:cubicBezTo>
                      <a:pt x="1268" y="2188"/>
                      <a:pt x="1271" y="2180"/>
                      <a:pt x="1266" y="2176"/>
                    </a:cubicBezTo>
                    <a:cubicBezTo>
                      <a:pt x="1125" y="2061"/>
                      <a:pt x="931" y="2007"/>
                      <a:pt x="735" y="2007"/>
                    </a:cubicBezTo>
                    <a:cubicBezTo>
                      <a:pt x="568" y="2007"/>
                      <a:pt x="399" y="2046"/>
                      <a:pt x="258" y="2121"/>
                    </a:cubicBezTo>
                    <a:cubicBezTo>
                      <a:pt x="258" y="2007"/>
                      <a:pt x="253" y="1892"/>
                      <a:pt x="247" y="1778"/>
                    </a:cubicBezTo>
                    <a:cubicBezTo>
                      <a:pt x="394" y="1693"/>
                      <a:pt x="557" y="1654"/>
                      <a:pt x="722" y="1654"/>
                    </a:cubicBezTo>
                    <a:cubicBezTo>
                      <a:pt x="1009" y="1654"/>
                      <a:pt x="1301" y="1771"/>
                      <a:pt x="1522" y="1958"/>
                    </a:cubicBezTo>
                    <a:cubicBezTo>
                      <a:pt x="1523" y="1959"/>
                      <a:pt x="1525" y="1959"/>
                      <a:pt x="1526" y="1959"/>
                    </a:cubicBezTo>
                    <a:cubicBezTo>
                      <a:pt x="1531" y="1959"/>
                      <a:pt x="1538" y="1950"/>
                      <a:pt x="1533" y="1941"/>
                    </a:cubicBezTo>
                    <a:cubicBezTo>
                      <a:pt x="1354" y="1752"/>
                      <a:pt x="992" y="1586"/>
                      <a:pt x="668" y="1586"/>
                    </a:cubicBezTo>
                    <a:cubicBezTo>
                      <a:pt x="508" y="1586"/>
                      <a:pt x="357" y="1626"/>
                      <a:pt x="242" y="1723"/>
                    </a:cubicBezTo>
                    <a:cubicBezTo>
                      <a:pt x="236" y="1533"/>
                      <a:pt x="220" y="198"/>
                      <a:pt x="209" y="13"/>
                    </a:cubicBezTo>
                    <a:cubicBezTo>
                      <a:pt x="209" y="4"/>
                      <a:pt x="202" y="0"/>
                      <a:pt x="195" y="0"/>
                    </a:cubicBezTo>
                    <a:close/>
                  </a:path>
                </a:pathLst>
              </a:custGeom>
              <a:solidFill>
                <a:srgbClr val="445D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9" name="Google Shape;9580;p105">
                <a:extLst>
                  <a:ext uri="{FF2B5EF4-FFF2-40B4-BE49-F238E27FC236}">
                    <a16:creationId xmlns:a16="http://schemas.microsoft.com/office/drawing/2014/main" id="{9367A2DD-45E6-4886-86FE-820BF8C5A1F0}"/>
                  </a:ext>
                </a:extLst>
              </p:cNvPr>
              <p:cNvGrpSpPr/>
              <p:nvPr/>
            </p:nvGrpSpPr>
            <p:grpSpPr>
              <a:xfrm>
                <a:off x="3696227" y="3261380"/>
                <a:ext cx="108950" cy="73543"/>
                <a:chOff x="3696227" y="3261380"/>
                <a:chExt cx="108950" cy="73543"/>
              </a:xfrm>
            </p:grpSpPr>
            <p:sp>
              <p:nvSpPr>
                <p:cNvPr id="10" name="Google Shape;9581;p105">
                  <a:extLst>
                    <a:ext uri="{FF2B5EF4-FFF2-40B4-BE49-F238E27FC236}">
                      <a16:creationId xmlns:a16="http://schemas.microsoft.com/office/drawing/2014/main" id="{BFD79F8E-7A9D-4240-9A27-1DB003E3F234}"/>
                    </a:ext>
                  </a:extLst>
                </p:cNvPr>
                <p:cNvSpPr/>
                <p:nvPr/>
              </p:nvSpPr>
              <p:spPr>
                <a:xfrm>
                  <a:off x="3696227" y="3261380"/>
                  <a:ext cx="108950" cy="734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1" h="2906" extrusionOk="0">
                      <a:moveTo>
                        <a:pt x="2117" y="0"/>
                      </a:moveTo>
                      <a:cubicBezTo>
                        <a:pt x="1761" y="0"/>
                        <a:pt x="1404" y="51"/>
                        <a:pt x="1101" y="173"/>
                      </a:cubicBezTo>
                      <a:cubicBezTo>
                        <a:pt x="840" y="271"/>
                        <a:pt x="611" y="434"/>
                        <a:pt x="425" y="641"/>
                      </a:cubicBezTo>
                      <a:cubicBezTo>
                        <a:pt x="207" y="903"/>
                        <a:pt x="115" y="1235"/>
                        <a:pt x="82" y="1573"/>
                      </a:cubicBezTo>
                      <a:cubicBezTo>
                        <a:pt x="49" y="1862"/>
                        <a:pt x="0" y="2227"/>
                        <a:pt x="158" y="2488"/>
                      </a:cubicBezTo>
                      <a:cubicBezTo>
                        <a:pt x="175" y="2510"/>
                        <a:pt x="197" y="2537"/>
                        <a:pt x="218" y="2559"/>
                      </a:cubicBezTo>
                      <a:cubicBezTo>
                        <a:pt x="436" y="2799"/>
                        <a:pt x="883" y="2815"/>
                        <a:pt x="1183" y="2854"/>
                      </a:cubicBezTo>
                      <a:cubicBezTo>
                        <a:pt x="1478" y="2891"/>
                        <a:pt x="1781" y="2906"/>
                        <a:pt x="2084" y="2906"/>
                      </a:cubicBezTo>
                      <a:cubicBezTo>
                        <a:pt x="2481" y="2906"/>
                        <a:pt x="2879" y="2881"/>
                        <a:pt x="3264" y="2854"/>
                      </a:cubicBezTo>
                      <a:cubicBezTo>
                        <a:pt x="3520" y="2837"/>
                        <a:pt x="3896" y="2821"/>
                        <a:pt x="4087" y="2625"/>
                      </a:cubicBezTo>
                      <a:cubicBezTo>
                        <a:pt x="4311" y="2390"/>
                        <a:pt x="4289" y="2020"/>
                        <a:pt x="4245" y="1726"/>
                      </a:cubicBezTo>
                      <a:cubicBezTo>
                        <a:pt x="4169" y="1197"/>
                        <a:pt x="3973" y="614"/>
                        <a:pt x="3504" y="309"/>
                      </a:cubicBezTo>
                      <a:cubicBezTo>
                        <a:pt x="3357" y="216"/>
                        <a:pt x="3199" y="151"/>
                        <a:pt x="3030" y="107"/>
                      </a:cubicBezTo>
                      <a:cubicBezTo>
                        <a:pt x="2751" y="41"/>
                        <a:pt x="2434" y="0"/>
                        <a:pt x="2117" y="0"/>
                      </a:cubicBezTo>
                      <a:close/>
                    </a:path>
                  </a:pathLst>
                </a:custGeom>
                <a:solidFill>
                  <a:srgbClr val="3E546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" name="Google Shape;9582;p105">
                  <a:extLst>
                    <a:ext uri="{FF2B5EF4-FFF2-40B4-BE49-F238E27FC236}">
                      <a16:creationId xmlns:a16="http://schemas.microsoft.com/office/drawing/2014/main" id="{BBD70E54-B88D-4E89-A639-21B9A3A84742}"/>
                    </a:ext>
                  </a:extLst>
                </p:cNvPr>
                <p:cNvSpPr/>
                <p:nvPr/>
              </p:nvSpPr>
              <p:spPr>
                <a:xfrm>
                  <a:off x="3697743" y="3283367"/>
                  <a:ext cx="9528" cy="276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7" h="1096" extrusionOk="0">
                      <a:moveTo>
                        <a:pt x="213" y="0"/>
                      </a:moveTo>
                      <a:cubicBezTo>
                        <a:pt x="104" y="218"/>
                        <a:pt x="38" y="458"/>
                        <a:pt x="17" y="703"/>
                      </a:cubicBezTo>
                      <a:cubicBezTo>
                        <a:pt x="11" y="752"/>
                        <a:pt x="6" y="801"/>
                        <a:pt x="0" y="850"/>
                      </a:cubicBezTo>
                      <a:cubicBezTo>
                        <a:pt x="66" y="932"/>
                        <a:pt x="131" y="1014"/>
                        <a:pt x="197" y="1095"/>
                      </a:cubicBezTo>
                      <a:cubicBezTo>
                        <a:pt x="267" y="1019"/>
                        <a:pt x="316" y="926"/>
                        <a:pt x="333" y="823"/>
                      </a:cubicBezTo>
                      <a:cubicBezTo>
                        <a:pt x="333" y="812"/>
                        <a:pt x="333" y="801"/>
                        <a:pt x="338" y="790"/>
                      </a:cubicBezTo>
                      <a:cubicBezTo>
                        <a:pt x="376" y="540"/>
                        <a:pt x="289" y="245"/>
                        <a:pt x="213" y="0"/>
                      </a:cubicBezTo>
                      <a:close/>
                    </a:path>
                  </a:pathLst>
                </a:custGeom>
                <a:solidFill>
                  <a:srgbClr val="213B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" name="Google Shape;9583;p105">
                  <a:extLst>
                    <a:ext uri="{FF2B5EF4-FFF2-40B4-BE49-F238E27FC236}">
                      <a16:creationId xmlns:a16="http://schemas.microsoft.com/office/drawing/2014/main" id="{109B51AF-D9C6-4AA9-BEE3-EE1544F22389}"/>
                    </a:ext>
                  </a:extLst>
                </p:cNvPr>
                <p:cNvSpPr/>
                <p:nvPr/>
              </p:nvSpPr>
              <p:spPr>
                <a:xfrm>
                  <a:off x="3714676" y="3292465"/>
                  <a:ext cx="21381" cy="215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6" h="851" extrusionOk="0">
                      <a:moveTo>
                        <a:pt x="348" y="1"/>
                      </a:moveTo>
                      <a:cubicBezTo>
                        <a:pt x="277" y="1"/>
                        <a:pt x="209" y="25"/>
                        <a:pt x="153" y="87"/>
                      </a:cubicBezTo>
                      <a:cubicBezTo>
                        <a:pt x="50" y="196"/>
                        <a:pt x="1" y="348"/>
                        <a:pt x="22" y="496"/>
                      </a:cubicBezTo>
                      <a:cubicBezTo>
                        <a:pt x="142" y="566"/>
                        <a:pt x="235" y="675"/>
                        <a:pt x="295" y="801"/>
                      </a:cubicBezTo>
                      <a:cubicBezTo>
                        <a:pt x="371" y="830"/>
                        <a:pt x="457" y="850"/>
                        <a:pt x="537" y="850"/>
                      </a:cubicBezTo>
                      <a:cubicBezTo>
                        <a:pt x="667" y="850"/>
                        <a:pt x="783" y="796"/>
                        <a:pt x="823" y="637"/>
                      </a:cubicBezTo>
                      <a:cubicBezTo>
                        <a:pt x="834" y="605"/>
                        <a:pt x="840" y="572"/>
                        <a:pt x="840" y="539"/>
                      </a:cubicBezTo>
                      <a:cubicBezTo>
                        <a:pt x="829" y="523"/>
                        <a:pt x="829" y="501"/>
                        <a:pt x="845" y="485"/>
                      </a:cubicBezTo>
                      <a:cubicBezTo>
                        <a:pt x="840" y="359"/>
                        <a:pt x="785" y="239"/>
                        <a:pt x="687" y="158"/>
                      </a:cubicBezTo>
                      <a:cubicBezTo>
                        <a:pt x="601" y="75"/>
                        <a:pt x="470" y="1"/>
                        <a:pt x="348" y="1"/>
                      </a:cubicBezTo>
                      <a:close/>
                    </a:path>
                  </a:pathLst>
                </a:custGeom>
                <a:solidFill>
                  <a:srgbClr val="213B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" name="Google Shape;9584;p105">
                  <a:extLst>
                    <a:ext uri="{FF2B5EF4-FFF2-40B4-BE49-F238E27FC236}">
                      <a16:creationId xmlns:a16="http://schemas.microsoft.com/office/drawing/2014/main" id="{863341B7-A67F-4AAB-B037-82098BFC3F47}"/>
                    </a:ext>
                  </a:extLst>
                </p:cNvPr>
                <p:cNvSpPr/>
                <p:nvPr/>
              </p:nvSpPr>
              <p:spPr>
                <a:xfrm>
                  <a:off x="3710127" y="3264893"/>
                  <a:ext cx="17943" cy="153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0" h="606" extrusionOk="0">
                      <a:moveTo>
                        <a:pt x="644" y="1"/>
                      </a:moveTo>
                      <a:cubicBezTo>
                        <a:pt x="611" y="12"/>
                        <a:pt x="578" y="28"/>
                        <a:pt x="546" y="39"/>
                      </a:cubicBezTo>
                      <a:cubicBezTo>
                        <a:pt x="349" y="115"/>
                        <a:pt x="164" y="230"/>
                        <a:pt x="1" y="371"/>
                      </a:cubicBezTo>
                      <a:cubicBezTo>
                        <a:pt x="191" y="524"/>
                        <a:pt x="426" y="606"/>
                        <a:pt x="671" y="606"/>
                      </a:cubicBezTo>
                      <a:cubicBezTo>
                        <a:pt x="709" y="410"/>
                        <a:pt x="704" y="197"/>
                        <a:pt x="644" y="1"/>
                      </a:cubicBezTo>
                      <a:close/>
                    </a:path>
                  </a:pathLst>
                </a:custGeom>
                <a:solidFill>
                  <a:srgbClr val="213B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" name="Google Shape;9585;p105">
                  <a:extLst>
                    <a:ext uri="{FF2B5EF4-FFF2-40B4-BE49-F238E27FC236}">
                      <a16:creationId xmlns:a16="http://schemas.microsoft.com/office/drawing/2014/main" id="{D4FA4297-D7E0-4EB2-AB40-6CA9F46E693B}"/>
                    </a:ext>
                  </a:extLst>
                </p:cNvPr>
                <p:cNvSpPr/>
                <p:nvPr/>
              </p:nvSpPr>
              <p:spPr>
                <a:xfrm>
                  <a:off x="3704491" y="3275786"/>
                  <a:ext cx="22063" cy="282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3" h="1118" extrusionOk="0">
                      <a:moveTo>
                        <a:pt x="164" y="0"/>
                      </a:moveTo>
                      <a:cubicBezTo>
                        <a:pt x="142" y="22"/>
                        <a:pt x="120" y="49"/>
                        <a:pt x="93" y="77"/>
                      </a:cubicBezTo>
                      <a:cubicBezTo>
                        <a:pt x="60" y="115"/>
                        <a:pt x="33" y="158"/>
                        <a:pt x="0" y="202"/>
                      </a:cubicBezTo>
                      <a:cubicBezTo>
                        <a:pt x="82" y="469"/>
                        <a:pt x="186" y="790"/>
                        <a:pt x="153" y="1079"/>
                      </a:cubicBezTo>
                      <a:cubicBezTo>
                        <a:pt x="218" y="1085"/>
                        <a:pt x="278" y="1096"/>
                        <a:pt x="338" y="1117"/>
                      </a:cubicBezTo>
                      <a:cubicBezTo>
                        <a:pt x="322" y="910"/>
                        <a:pt x="425" y="714"/>
                        <a:pt x="605" y="611"/>
                      </a:cubicBezTo>
                      <a:cubicBezTo>
                        <a:pt x="654" y="589"/>
                        <a:pt x="703" y="578"/>
                        <a:pt x="758" y="578"/>
                      </a:cubicBezTo>
                      <a:cubicBezTo>
                        <a:pt x="807" y="474"/>
                        <a:pt x="845" y="365"/>
                        <a:pt x="872" y="256"/>
                      </a:cubicBezTo>
                      <a:cubicBezTo>
                        <a:pt x="616" y="251"/>
                        <a:pt x="365" y="164"/>
                        <a:pt x="164" y="0"/>
                      </a:cubicBezTo>
                      <a:close/>
                    </a:path>
                  </a:pathLst>
                </a:custGeom>
                <a:solidFill>
                  <a:srgbClr val="213B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" name="Google Shape;9586;p105">
                  <a:extLst>
                    <a:ext uri="{FF2B5EF4-FFF2-40B4-BE49-F238E27FC236}">
                      <a16:creationId xmlns:a16="http://schemas.microsoft.com/office/drawing/2014/main" id="{D69DD8A3-B0AF-4FB9-8916-924722E7A4C9}"/>
                    </a:ext>
                  </a:extLst>
                </p:cNvPr>
                <p:cNvSpPr/>
                <p:nvPr/>
              </p:nvSpPr>
              <p:spPr>
                <a:xfrm>
                  <a:off x="3728323" y="3261507"/>
                  <a:ext cx="24792" cy="187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1" h="740" extrusionOk="0">
                      <a:moveTo>
                        <a:pt x="830" y="0"/>
                      </a:moveTo>
                      <a:cubicBezTo>
                        <a:pt x="548" y="0"/>
                        <a:pt x="268" y="39"/>
                        <a:pt x="0" y="113"/>
                      </a:cubicBezTo>
                      <a:cubicBezTo>
                        <a:pt x="60" y="315"/>
                        <a:pt x="71" y="533"/>
                        <a:pt x="33" y="740"/>
                      </a:cubicBezTo>
                      <a:cubicBezTo>
                        <a:pt x="174" y="734"/>
                        <a:pt x="316" y="696"/>
                        <a:pt x="441" y="631"/>
                      </a:cubicBezTo>
                      <a:cubicBezTo>
                        <a:pt x="703" y="495"/>
                        <a:pt x="866" y="266"/>
                        <a:pt x="981" y="4"/>
                      </a:cubicBezTo>
                      <a:cubicBezTo>
                        <a:pt x="931" y="2"/>
                        <a:pt x="880" y="0"/>
                        <a:pt x="830" y="0"/>
                      </a:cubicBezTo>
                      <a:close/>
                    </a:path>
                  </a:pathLst>
                </a:custGeom>
                <a:solidFill>
                  <a:srgbClr val="213B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" name="Google Shape;9587;p105">
                  <a:extLst>
                    <a:ext uri="{FF2B5EF4-FFF2-40B4-BE49-F238E27FC236}">
                      <a16:creationId xmlns:a16="http://schemas.microsoft.com/office/drawing/2014/main" id="{8513EA23-B8F8-4940-8D64-E824670F1852}"/>
                    </a:ext>
                  </a:extLst>
                </p:cNvPr>
                <p:cNvSpPr/>
                <p:nvPr/>
              </p:nvSpPr>
              <p:spPr>
                <a:xfrm>
                  <a:off x="3725821" y="3278136"/>
                  <a:ext cx="24413" cy="263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6" h="1041" extrusionOk="0">
                      <a:moveTo>
                        <a:pt x="671" y="0"/>
                      </a:moveTo>
                      <a:cubicBezTo>
                        <a:pt x="611" y="38"/>
                        <a:pt x="546" y="65"/>
                        <a:pt x="480" y="93"/>
                      </a:cubicBezTo>
                      <a:cubicBezTo>
                        <a:pt x="361" y="131"/>
                        <a:pt x="241" y="153"/>
                        <a:pt x="115" y="158"/>
                      </a:cubicBezTo>
                      <a:cubicBezTo>
                        <a:pt x="88" y="272"/>
                        <a:pt x="50" y="387"/>
                        <a:pt x="1" y="490"/>
                      </a:cubicBezTo>
                      <a:cubicBezTo>
                        <a:pt x="148" y="529"/>
                        <a:pt x="279" y="616"/>
                        <a:pt x="371" y="736"/>
                      </a:cubicBezTo>
                      <a:cubicBezTo>
                        <a:pt x="442" y="823"/>
                        <a:pt x="486" y="932"/>
                        <a:pt x="491" y="1041"/>
                      </a:cubicBezTo>
                      <a:cubicBezTo>
                        <a:pt x="688" y="1019"/>
                        <a:pt x="856" y="741"/>
                        <a:pt x="965" y="518"/>
                      </a:cubicBezTo>
                      <a:lnTo>
                        <a:pt x="960" y="512"/>
                      </a:lnTo>
                      <a:cubicBezTo>
                        <a:pt x="824" y="371"/>
                        <a:pt x="704" y="196"/>
                        <a:pt x="671" y="0"/>
                      </a:cubicBezTo>
                      <a:close/>
                    </a:path>
                  </a:pathLst>
                </a:custGeom>
                <a:solidFill>
                  <a:srgbClr val="213B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" name="Google Shape;9588;p105">
                  <a:extLst>
                    <a:ext uri="{FF2B5EF4-FFF2-40B4-BE49-F238E27FC236}">
                      <a16:creationId xmlns:a16="http://schemas.microsoft.com/office/drawing/2014/main" id="{2BC62E82-E261-4EE1-BCFD-DF5A2AF0405D}"/>
                    </a:ext>
                  </a:extLst>
                </p:cNvPr>
                <p:cNvSpPr/>
                <p:nvPr/>
              </p:nvSpPr>
              <p:spPr>
                <a:xfrm>
                  <a:off x="3744573" y="3263377"/>
                  <a:ext cx="10766" cy="256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6" h="1015" extrusionOk="0">
                      <a:moveTo>
                        <a:pt x="398" y="1"/>
                      </a:moveTo>
                      <a:cubicBezTo>
                        <a:pt x="311" y="208"/>
                        <a:pt x="174" y="388"/>
                        <a:pt x="0" y="530"/>
                      </a:cubicBezTo>
                      <a:cubicBezTo>
                        <a:pt x="16" y="715"/>
                        <a:pt x="136" y="884"/>
                        <a:pt x="256" y="1014"/>
                      </a:cubicBezTo>
                      <a:cubicBezTo>
                        <a:pt x="278" y="971"/>
                        <a:pt x="294" y="922"/>
                        <a:pt x="311" y="889"/>
                      </a:cubicBezTo>
                      <a:cubicBezTo>
                        <a:pt x="343" y="797"/>
                        <a:pt x="371" y="704"/>
                        <a:pt x="392" y="606"/>
                      </a:cubicBezTo>
                      <a:cubicBezTo>
                        <a:pt x="392" y="600"/>
                        <a:pt x="392" y="595"/>
                        <a:pt x="398" y="595"/>
                      </a:cubicBezTo>
                      <a:cubicBezTo>
                        <a:pt x="420" y="475"/>
                        <a:pt x="425" y="350"/>
                        <a:pt x="420" y="230"/>
                      </a:cubicBezTo>
                      <a:cubicBezTo>
                        <a:pt x="414" y="170"/>
                        <a:pt x="409" y="88"/>
                        <a:pt x="398" y="1"/>
                      </a:cubicBezTo>
                      <a:close/>
                    </a:path>
                  </a:pathLst>
                </a:custGeom>
                <a:solidFill>
                  <a:srgbClr val="213B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" name="Google Shape;9589;p105">
                  <a:extLst>
                    <a:ext uri="{FF2B5EF4-FFF2-40B4-BE49-F238E27FC236}">
                      <a16:creationId xmlns:a16="http://schemas.microsoft.com/office/drawing/2014/main" id="{252B46DD-0354-4E5B-AE0B-182FCD18A51F}"/>
                    </a:ext>
                  </a:extLst>
                </p:cNvPr>
                <p:cNvSpPr/>
                <p:nvPr/>
              </p:nvSpPr>
              <p:spPr>
                <a:xfrm>
                  <a:off x="3723344" y="3304141"/>
                  <a:ext cx="28684" cy="22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5" h="890" extrusionOk="0">
                      <a:moveTo>
                        <a:pt x="807" y="1"/>
                      </a:moveTo>
                      <a:cubicBezTo>
                        <a:pt x="747" y="61"/>
                        <a:pt x="671" y="94"/>
                        <a:pt x="584" y="99"/>
                      </a:cubicBezTo>
                      <a:cubicBezTo>
                        <a:pt x="578" y="186"/>
                        <a:pt x="546" y="268"/>
                        <a:pt x="497" y="339"/>
                      </a:cubicBezTo>
                      <a:cubicBezTo>
                        <a:pt x="425" y="444"/>
                        <a:pt x="318" y="482"/>
                        <a:pt x="204" y="482"/>
                      </a:cubicBezTo>
                      <a:cubicBezTo>
                        <a:pt x="136" y="482"/>
                        <a:pt x="66" y="468"/>
                        <a:pt x="1" y="448"/>
                      </a:cubicBezTo>
                      <a:lnTo>
                        <a:pt x="1" y="448"/>
                      </a:lnTo>
                      <a:cubicBezTo>
                        <a:pt x="50" y="589"/>
                        <a:pt x="77" y="736"/>
                        <a:pt x="83" y="889"/>
                      </a:cubicBezTo>
                      <a:cubicBezTo>
                        <a:pt x="284" y="816"/>
                        <a:pt x="505" y="764"/>
                        <a:pt x="722" y="764"/>
                      </a:cubicBezTo>
                      <a:cubicBezTo>
                        <a:pt x="863" y="764"/>
                        <a:pt x="1003" y="786"/>
                        <a:pt x="1134" y="840"/>
                      </a:cubicBezTo>
                      <a:cubicBezTo>
                        <a:pt x="1134" y="818"/>
                        <a:pt x="1129" y="791"/>
                        <a:pt x="1123" y="769"/>
                      </a:cubicBezTo>
                      <a:cubicBezTo>
                        <a:pt x="1063" y="502"/>
                        <a:pt x="954" y="246"/>
                        <a:pt x="807" y="12"/>
                      </a:cubicBezTo>
                      <a:cubicBezTo>
                        <a:pt x="807" y="6"/>
                        <a:pt x="807" y="6"/>
                        <a:pt x="807" y="1"/>
                      </a:cubicBezTo>
                      <a:close/>
                    </a:path>
                  </a:pathLst>
                </a:custGeom>
                <a:solidFill>
                  <a:srgbClr val="213B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" name="Google Shape;9590;p105">
                  <a:extLst>
                    <a:ext uri="{FF2B5EF4-FFF2-40B4-BE49-F238E27FC236}">
                      <a16:creationId xmlns:a16="http://schemas.microsoft.com/office/drawing/2014/main" id="{3D6B400F-C36D-474E-872D-5EA5A234B049}"/>
                    </a:ext>
                  </a:extLst>
                </p:cNvPr>
                <p:cNvSpPr/>
                <p:nvPr/>
              </p:nvSpPr>
              <p:spPr>
                <a:xfrm>
                  <a:off x="3725290" y="3325471"/>
                  <a:ext cx="27294" cy="94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80" h="374" extrusionOk="0">
                      <a:moveTo>
                        <a:pt x="636" y="0"/>
                      </a:moveTo>
                      <a:cubicBezTo>
                        <a:pt x="421" y="0"/>
                        <a:pt x="202" y="56"/>
                        <a:pt x="6" y="127"/>
                      </a:cubicBezTo>
                      <a:cubicBezTo>
                        <a:pt x="6" y="192"/>
                        <a:pt x="6" y="252"/>
                        <a:pt x="0" y="318"/>
                      </a:cubicBezTo>
                      <a:lnTo>
                        <a:pt x="38" y="318"/>
                      </a:lnTo>
                      <a:cubicBezTo>
                        <a:pt x="339" y="356"/>
                        <a:pt x="645" y="373"/>
                        <a:pt x="950" y="373"/>
                      </a:cubicBezTo>
                      <a:cubicBezTo>
                        <a:pt x="993" y="373"/>
                        <a:pt x="1036" y="373"/>
                        <a:pt x="1079" y="372"/>
                      </a:cubicBezTo>
                      <a:cubicBezTo>
                        <a:pt x="1079" y="279"/>
                        <a:pt x="1079" y="187"/>
                        <a:pt x="1068" y="94"/>
                      </a:cubicBezTo>
                      <a:cubicBezTo>
                        <a:pt x="932" y="27"/>
                        <a:pt x="785" y="0"/>
                        <a:pt x="636" y="0"/>
                      </a:cubicBezTo>
                      <a:close/>
                    </a:path>
                  </a:pathLst>
                </a:custGeom>
                <a:solidFill>
                  <a:srgbClr val="213B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" name="Google Shape;9591;p105">
                  <a:extLst>
                    <a:ext uri="{FF2B5EF4-FFF2-40B4-BE49-F238E27FC236}">
                      <a16:creationId xmlns:a16="http://schemas.microsoft.com/office/drawing/2014/main" id="{97F2B499-15D4-4674-820B-152216AA31D5}"/>
                    </a:ext>
                  </a:extLst>
                </p:cNvPr>
                <p:cNvSpPr/>
                <p:nvPr/>
              </p:nvSpPr>
              <p:spPr>
                <a:xfrm>
                  <a:off x="3745104" y="3291075"/>
                  <a:ext cx="26890" cy="215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64" h="854" extrusionOk="0">
                      <a:moveTo>
                        <a:pt x="290" y="0"/>
                      </a:moveTo>
                      <a:cubicBezTo>
                        <a:pt x="213" y="169"/>
                        <a:pt x="121" y="327"/>
                        <a:pt x="1" y="463"/>
                      </a:cubicBezTo>
                      <a:cubicBezTo>
                        <a:pt x="6" y="469"/>
                        <a:pt x="12" y="474"/>
                        <a:pt x="17" y="480"/>
                      </a:cubicBezTo>
                      <a:cubicBezTo>
                        <a:pt x="88" y="600"/>
                        <a:pt x="153" y="719"/>
                        <a:pt x="213" y="845"/>
                      </a:cubicBezTo>
                      <a:lnTo>
                        <a:pt x="219" y="845"/>
                      </a:lnTo>
                      <a:cubicBezTo>
                        <a:pt x="247" y="851"/>
                        <a:pt x="275" y="853"/>
                        <a:pt x="304" y="853"/>
                      </a:cubicBezTo>
                      <a:cubicBezTo>
                        <a:pt x="482" y="853"/>
                        <a:pt x="657" y="746"/>
                        <a:pt x="813" y="670"/>
                      </a:cubicBezTo>
                      <a:cubicBezTo>
                        <a:pt x="900" y="627"/>
                        <a:pt x="982" y="583"/>
                        <a:pt x="1063" y="534"/>
                      </a:cubicBezTo>
                      <a:cubicBezTo>
                        <a:pt x="775" y="431"/>
                        <a:pt x="448" y="278"/>
                        <a:pt x="290" y="0"/>
                      </a:cubicBezTo>
                      <a:close/>
                    </a:path>
                  </a:pathLst>
                </a:custGeom>
                <a:solidFill>
                  <a:srgbClr val="213B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" name="Google Shape;9592;p105">
                  <a:extLst>
                    <a:ext uri="{FF2B5EF4-FFF2-40B4-BE49-F238E27FC236}">
                      <a16:creationId xmlns:a16="http://schemas.microsoft.com/office/drawing/2014/main" id="{606ECF1D-3AFE-4D37-9C88-D55E5F0A982E}"/>
                    </a:ext>
                  </a:extLst>
                </p:cNvPr>
                <p:cNvSpPr/>
                <p:nvPr/>
              </p:nvSpPr>
              <p:spPr>
                <a:xfrm>
                  <a:off x="3753520" y="3276013"/>
                  <a:ext cx="20547" cy="218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3" h="864" extrusionOk="0">
                      <a:moveTo>
                        <a:pt x="629" y="0"/>
                      </a:moveTo>
                      <a:cubicBezTo>
                        <a:pt x="445" y="0"/>
                        <a:pt x="258" y="27"/>
                        <a:pt x="120" y="133"/>
                      </a:cubicBezTo>
                      <a:cubicBezTo>
                        <a:pt x="93" y="258"/>
                        <a:pt x="55" y="378"/>
                        <a:pt x="6" y="493"/>
                      </a:cubicBezTo>
                      <a:lnTo>
                        <a:pt x="0" y="504"/>
                      </a:lnTo>
                      <a:cubicBezTo>
                        <a:pt x="76" y="656"/>
                        <a:pt x="191" y="781"/>
                        <a:pt x="338" y="863"/>
                      </a:cubicBezTo>
                      <a:cubicBezTo>
                        <a:pt x="551" y="711"/>
                        <a:pt x="681" y="373"/>
                        <a:pt x="768" y="144"/>
                      </a:cubicBezTo>
                      <a:cubicBezTo>
                        <a:pt x="785" y="95"/>
                        <a:pt x="796" y="51"/>
                        <a:pt x="812" y="8"/>
                      </a:cubicBezTo>
                      <a:cubicBezTo>
                        <a:pt x="753" y="4"/>
                        <a:pt x="691" y="0"/>
                        <a:pt x="629" y="0"/>
                      </a:cubicBezTo>
                      <a:close/>
                    </a:path>
                  </a:pathLst>
                </a:custGeom>
                <a:solidFill>
                  <a:srgbClr val="213B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" name="Google Shape;9593;p105">
                  <a:extLst>
                    <a:ext uri="{FF2B5EF4-FFF2-40B4-BE49-F238E27FC236}">
                      <a16:creationId xmlns:a16="http://schemas.microsoft.com/office/drawing/2014/main" id="{7624357E-4508-4FDA-811A-378BAA9AC37A}"/>
                    </a:ext>
                  </a:extLst>
                </p:cNvPr>
                <p:cNvSpPr/>
                <p:nvPr/>
              </p:nvSpPr>
              <p:spPr>
                <a:xfrm>
                  <a:off x="3764109" y="3276342"/>
                  <a:ext cx="29215" cy="268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" h="1063" extrusionOk="0">
                      <a:moveTo>
                        <a:pt x="475" y="0"/>
                      </a:moveTo>
                      <a:cubicBezTo>
                        <a:pt x="453" y="76"/>
                        <a:pt x="426" y="153"/>
                        <a:pt x="399" y="224"/>
                      </a:cubicBezTo>
                      <a:cubicBezTo>
                        <a:pt x="295" y="452"/>
                        <a:pt x="191" y="730"/>
                        <a:pt x="1" y="894"/>
                      </a:cubicBezTo>
                      <a:cubicBezTo>
                        <a:pt x="121" y="954"/>
                        <a:pt x="251" y="1008"/>
                        <a:pt x="382" y="1052"/>
                      </a:cubicBezTo>
                      <a:cubicBezTo>
                        <a:pt x="393" y="1057"/>
                        <a:pt x="399" y="1057"/>
                        <a:pt x="399" y="1063"/>
                      </a:cubicBezTo>
                      <a:cubicBezTo>
                        <a:pt x="442" y="1035"/>
                        <a:pt x="480" y="1008"/>
                        <a:pt x="524" y="986"/>
                      </a:cubicBezTo>
                      <a:cubicBezTo>
                        <a:pt x="775" y="812"/>
                        <a:pt x="992" y="594"/>
                        <a:pt x="1156" y="338"/>
                      </a:cubicBezTo>
                      <a:cubicBezTo>
                        <a:pt x="954" y="175"/>
                        <a:pt x="742" y="38"/>
                        <a:pt x="475" y="0"/>
                      </a:cubicBezTo>
                      <a:close/>
                    </a:path>
                  </a:pathLst>
                </a:custGeom>
                <a:solidFill>
                  <a:srgbClr val="213B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" name="Google Shape;9594;p105">
                  <a:extLst>
                    <a:ext uri="{FF2B5EF4-FFF2-40B4-BE49-F238E27FC236}">
                      <a16:creationId xmlns:a16="http://schemas.microsoft.com/office/drawing/2014/main" id="{88C2B614-0E69-473A-9094-4A33701847B1}"/>
                    </a:ext>
                  </a:extLst>
                </p:cNvPr>
                <p:cNvSpPr/>
                <p:nvPr/>
              </p:nvSpPr>
              <p:spPr>
                <a:xfrm>
                  <a:off x="3756552" y="3261734"/>
                  <a:ext cx="19561" cy="149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4" h="590" extrusionOk="0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6" y="99"/>
                        <a:pt x="22" y="197"/>
                        <a:pt x="27" y="295"/>
                      </a:cubicBezTo>
                      <a:cubicBezTo>
                        <a:pt x="27" y="393"/>
                        <a:pt x="27" y="491"/>
                        <a:pt x="11" y="589"/>
                      </a:cubicBezTo>
                      <a:cubicBezTo>
                        <a:pt x="164" y="504"/>
                        <a:pt x="350" y="476"/>
                        <a:pt x="527" y="476"/>
                      </a:cubicBezTo>
                      <a:cubicBezTo>
                        <a:pt x="589" y="476"/>
                        <a:pt x="650" y="480"/>
                        <a:pt x="708" y="486"/>
                      </a:cubicBezTo>
                      <a:cubicBezTo>
                        <a:pt x="741" y="371"/>
                        <a:pt x="757" y="257"/>
                        <a:pt x="774" y="137"/>
                      </a:cubicBezTo>
                      <a:cubicBezTo>
                        <a:pt x="725" y="120"/>
                        <a:pt x="681" y="110"/>
                        <a:pt x="638" y="99"/>
                      </a:cubicBezTo>
                      <a:cubicBezTo>
                        <a:pt x="425" y="50"/>
                        <a:pt x="213" y="17"/>
                        <a:pt x="0" y="1"/>
                      </a:cubicBezTo>
                      <a:close/>
                    </a:path>
                  </a:pathLst>
                </a:custGeom>
                <a:solidFill>
                  <a:srgbClr val="213B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" name="Google Shape;9595;p105">
                  <a:extLst>
                    <a:ext uri="{FF2B5EF4-FFF2-40B4-BE49-F238E27FC236}">
                      <a16:creationId xmlns:a16="http://schemas.microsoft.com/office/drawing/2014/main" id="{42412AAF-22A9-4351-B902-02824DBE261F}"/>
                    </a:ext>
                  </a:extLst>
                </p:cNvPr>
                <p:cNvSpPr/>
                <p:nvPr/>
              </p:nvSpPr>
              <p:spPr>
                <a:xfrm>
                  <a:off x="3776644" y="3266005"/>
                  <a:ext cx="18904" cy="169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8" h="671" extrusionOk="0">
                      <a:moveTo>
                        <a:pt x="61" y="1"/>
                      </a:moveTo>
                      <a:cubicBezTo>
                        <a:pt x="50" y="109"/>
                        <a:pt x="28" y="224"/>
                        <a:pt x="1" y="333"/>
                      </a:cubicBezTo>
                      <a:cubicBezTo>
                        <a:pt x="262" y="382"/>
                        <a:pt x="502" y="502"/>
                        <a:pt x="704" y="671"/>
                      </a:cubicBezTo>
                      <a:cubicBezTo>
                        <a:pt x="714" y="643"/>
                        <a:pt x="731" y="611"/>
                        <a:pt x="747" y="578"/>
                      </a:cubicBezTo>
                      <a:cubicBezTo>
                        <a:pt x="638" y="398"/>
                        <a:pt x="496" y="246"/>
                        <a:pt x="322" y="131"/>
                      </a:cubicBezTo>
                      <a:cubicBezTo>
                        <a:pt x="240" y="77"/>
                        <a:pt x="153" y="33"/>
                        <a:pt x="61" y="1"/>
                      </a:cubicBezTo>
                      <a:close/>
                    </a:path>
                  </a:pathLst>
                </a:custGeom>
                <a:solidFill>
                  <a:srgbClr val="213B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" name="Google Shape;9596;p105">
                  <a:extLst>
                    <a:ext uri="{FF2B5EF4-FFF2-40B4-BE49-F238E27FC236}">
                      <a16:creationId xmlns:a16="http://schemas.microsoft.com/office/drawing/2014/main" id="{E031AB0E-6D45-4634-83FF-6D2879A47D7A}"/>
                    </a:ext>
                  </a:extLst>
                </p:cNvPr>
                <p:cNvSpPr/>
                <p:nvPr/>
              </p:nvSpPr>
              <p:spPr>
                <a:xfrm>
                  <a:off x="3784630" y="3282811"/>
                  <a:ext cx="19435" cy="288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" h="1140" extrusionOk="0">
                      <a:moveTo>
                        <a:pt x="480" y="0"/>
                      </a:moveTo>
                      <a:cubicBezTo>
                        <a:pt x="469" y="22"/>
                        <a:pt x="458" y="38"/>
                        <a:pt x="453" y="60"/>
                      </a:cubicBezTo>
                      <a:cubicBezTo>
                        <a:pt x="482" y="85"/>
                        <a:pt x="459" y="127"/>
                        <a:pt x="422" y="127"/>
                      </a:cubicBezTo>
                      <a:cubicBezTo>
                        <a:pt x="418" y="127"/>
                        <a:pt x="414" y="127"/>
                        <a:pt x="409" y="126"/>
                      </a:cubicBezTo>
                      <a:cubicBezTo>
                        <a:pt x="300" y="305"/>
                        <a:pt x="164" y="469"/>
                        <a:pt x="1" y="605"/>
                      </a:cubicBezTo>
                      <a:cubicBezTo>
                        <a:pt x="142" y="720"/>
                        <a:pt x="235" y="872"/>
                        <a:pt x="388" y="970"/>
                      </a:cubicBezTo>
                      <a:cubicBezTo>
                        <a:pt x="404" y="970"/>
                        <a:pt x="420" y="981"/>
                        <a:pt x="426" y="997"/>
                      </a:cubicBezTo>
                      <a:cubicBezTo>
                        <a:pt x="437" y="997"/>
                        <a:pt x="442" y="1003"/>
                        <a:pt x="447" y="1008"/>
                      </a:cubicBezTo>
                      <a:cubicBezTo>
                        <a:pt x="551" y="1057"/>
                        <a:pt x="660" y="1101"/>
                        <a:pt x="769" y="1139"/>
                      </a:cubicBezTo>
                      <a:cubicBezTo>
                        <a:pt x="769" y="1052"/>
                        <a:pt x="758" y="965"/>
                        <a:pt x="747" y="878"/>
                      </a:cubicBezTo>
                      <a:cubicBezTo>
                        <a:pt x="709" y="572"/>
                        <a:pt x="616" y="278"/>
                        <a:pt x="480" y="0"/>
                      </a:cubicBezTo>
                      <a:close/>
                    </a:path>
                  </a:pathLst>
                </a:custGeom>
                <a:solidFill>
                  <a:srgbClr val="213B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" name="Google Shape;9597;p105">
                  <a:extLst>
                    <a:ext uri="{FF2B5EF4-FFF2-40B4-BE49-F238E27FC236}">
                      <a16:creationId xmlns:a16="http://schemas.microsoft.com/office/drawing/2014/main" id="{3844F273-94F9-4146-87DE-F5BFCF2C0CFF}"/>
                    </a:ext>
                  </a:extLst>
                </p:cNvPr>
                <p:cNvSpPr/>
                <p:nvPr/>
              </p:nvSpPr>
              <p:spPr>
                <a:xfrm>
                  <a:off x="3751321" y="3308286"/>
                  <a:ext cx="30858" cy="26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1" h="1047" extrusionOk="0">
                      <a:moveTo>
                        <a:pt x="725" y="0"/>
                      </a:moveTo>
                      <a:cubicBezTo>
                        <a:pt x="643" y="44"/>
                        <a:pt x="556" y="88"/>
                        <a:pt x="469" y="131"/>
                      </a:cubicBezTo>
                      <a:cubicBezTo>
                        <a:pt x="336" y="190"/>
                        <a:pt x="199" y="253"/>
                        <a:pt x="50" y="253"/>
                      </a:cubicBezTo>
                      <a:cubicBezTo>
                        <a:pt x="33" y="253"/>
                        <a:pt x="17" y="253"/>
                        <a:pt x="0" y="251"/>
                      </a:cubicBezTo>
                      <a:lnTo>
                        <a:pt x="0" y="251"/>
                      </a:lnTo>
                      <a:cubicBezTo>
                        <a:pt x="44" y="360"/>
                        <a:pt x="76" y="469"/>
                        <a:pt x="98" y="583"/>
                      </a:cubicBezTo>
                      <a:cubicBezTo>
                        <a:pt x="104" y="632"/>
                        <a:pt x="109" y="681"/>
                        <a:pt x="114" y="731"/>
                      </a:cubicBezTo>
                      <a:cubicBezTo>
                        <a:pt x="120" y="834"/>
                        <a:pt x="125" y="943"/>
                        <a:pt x="120" y="1047"/>
                      </a:cubicBezTo>
                      <a:cubicBezTo>
                        <a:pt x="447" y="1041"/>
                        <a:pt x="768" y="1019"/>
                        <a:pt x="1084" y="1003"/>
                      </a:cubicBezTo>
                      <a:lnTo>
                        <a:pt x="1221" y="992"/>
                      </a:lnTo>
                      <a:cubicBezTo>
                        <a:pt x="1112" y="627"/>
                        <a:pt x="975" y="251"/>
                        <a:pt x="725" y="0"/>
                      </a:cubicBezTo>
                      <a:close/>
                    </a:path>
                  </a:pathLst>
                </a:custGeom>
                <a:solidFill>
                  <a:srgbClr val="213B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" name="Google Shape;9598;p105">
                  <a:extLst>
                    <a:ext uri="{FF2B5EF4-FFF2-40B4-BE49-F238E27FC236}">
                      <a16:creationId xmlns:a16="http://schemas.microsoft.com/office/drawing/2014/main" id="{7BD38647-7980-44D6-8A22-3357DBB535F1}"/>
                    </a:ext>
                  </a:extLst>
                </p:cNvPr>
                <p:cNvSpPr/>
                <p:nvPr/>
              </p:nvSpPr>
              <p:spPr>
                <a:xfrm>
                  <a:off x="3771413" y="3299466"/>
                  <a:ext cx="21507" cy="19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1" h="786" extrusionOk="0">
                      <a:moveTo>
                        <a:pt x="464" y="1"/>
                      </a:moveTo>
                      <a:cubicBezTo>
                        <a:pt x="404" y="55"/>
                        <a:pt x="338" y="99"/>
                        <a:pt x="273" y="142"/>
                      </a:cubicBezTo>
                      <a:cubicBezTo>
                        <a:pt x="186" y="202"/>
                        <a:pt x="99" y="257"/>
                        <a:pt x="1" y="306"/>
                      </a:cubicBezTo>
                      <a:cubicBezTo>
                        <a:pt x="131" y="447"/>
                        <a:pt x="235" y="611"/>
                        <a:pt x="306" y="785"/>
                      </a:cubicBezTo>
                      <a:cubicBezTo>
                        <a:pt x="545" y="720"/>
                        <a:pt x="703" y="556"/>
                        <a:pt x="851" y="371"/>
                      </a:cubicBezTo>
                      <a:cubicBezTo>
                        <a:pt x="698" y="268"/>
                        <a:pt x="605" y="115"/>
                        <a:pt x="464" y="1"/>
                      </a:cubicBezTo>
                      <a:close/>
                    </a:path>
                  </a:pathLst>
                </a:custGeom>
                <a:solidFill>
                  <a:srgbClr val="213B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" name="Google Shape;9599;p105">
                  <a:extLst>
                    <a:ext uri="{FF2B5EF4-FFF2-40B4-BE49-F238E27FC236}">
                      <a16:creationId xmlns:a16="http://schemas.microsoft.com/office/drawing/2014/main" id="{B4CA809D-6C9F-4ABC-8876-B56DB0BB1B07}"/>
                    </a:ext>
                  </a:extLst>
                </p:cNvPr>
                <p:cNvSpPr/>
                <p:nvPr/>
              </p:nvSpPr>
              <p:spPr>
                <a:xfrm>
                  <a:off x="3780081" y="3309929"/>
                  <a:ext cx="24135" cy="233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5" h="922" extrusionOk="0">
                      <a:moveTo>
                        <a:pt x="573" y="1"/>
                      </a:moveTo>
                      <a:cubicBezTo>
                        <a:pt x="420" y="202"/>
                        <a:pt x="246" y="371"/>
                        <a:pt x="1" y="448"/>
                      </a:cubicBezTo>
                      <a:cubicBezTo>
                        <a:pt x="66" y="600"/>
                        <a:pt x="115" y="764"/>
                        <a:pt x="164" y="922"/>
                      </a:cubicBezTo>
                      <a:cubicBezTo>
                        <a:pt x="388" y="900"/>
                        <a:pt x="627" y="856"/>
                        <a:pt x="769" y="709"/>
                      </a:cubicBezTo>
                      <a:cubicBezTo>
                        <a:pt x="911" y="562"/>
                        <a:pt x="954" y="360"/>
                        <a:pt x="954" y="159"/>
                      </a:cubicBezTo>
                      <a:cubicBezTo>
                        <a:pt x="824" y="121"/>
                        <a:pt x="693" y="66"/>
                        <a:pt x="573" y="1"/>
                      </a:cubicBezTo>
                      <a:close/>
                    </a:path>
                  </a:pathLst>
                </a:custGeom>
                <a:solidFill>
                  <a:srgbClr val="213B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" name="Google Shape;9600;p105">
                  <a:extLst>
                    <a:ext uri="{FF2B5EF4-FFF2-40B4-BE49-F238E27FC236}">
                      <a16:creationId xmlns:a16="http://schemas.microsoft.com/office/drawing/2014/main" id="{1BD1FA55-F441-424D-B8F8-E46CB0827B4C}"/>
                    </a:ext>
                  </a:extLst>
                </p:cNvPr>
                <p:cNvSpPr/>
                <p:nvPr/>
              </p:nvSpPr>
              <p:spPr>
                <a:xfrm>
                  <a:off x="3704087" y="3305127"/>
                  <a:ext cx="20117" cy="281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" h="1112" extrusionOk="0">
                      <a:moveTo>
                        <a:pt x="158" y="0"/>
                      </a:moveTo>
                      <a:cubicBezTo>
                        <a:pt x="136" y="114"/>
                        <a:pt x="76" y="218"/>
                        <a:pt x="0" y="300"/>
                      </a:cubicBezTo>
                      <a:cubicBezTo>
                        <a:pt x="158" y="507"/>
                        <a:pt x="272" y="730"/>
                        <a:pt x="185" y="1003"/>
                      </a:cubicBezTo>
                      <a:cubicBezTo>
                        <a:pt x="371" y="1063"/>
                        <a:pt x="561" y="1095"/>
                        <a:pt x="757" y="1112"/>
                      </a:cubicBezTo>
                      <a:cubicBezTo>
                        <a:pt x="796" y="621"/>
                        <a:pt x="681" y="38"/>
                        <a:pt x="158" y="0"/>
                      </a:cubicBezTo>
                      <a:close/>
                    </a:path>
                  </a:pathLst>
                </a:custGeom>
                <a:solidFill>
                  <a:srgbClr val="213B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" name="Google Shape;9601;p105">
                  <a:extLst>
                    <a:ext uri="{FF2B5EF4-FFF2-40B4-BE49-F238E27FC236}">
                      <a16:creationId xmlns:a16="http://schemas.microsoft.com/office/drawing/2014/main" id="{F72E0DDC-60E2-49BF-B1E2-84ACF2E573AA}"/>
                    </a:ext>
                  </a:extLst>
                </p:cNvPr>
                <p:cNvSpPr/>
                <p:nvPr/>
              </p:nvSpPr>
              <p:spPr>
                <a:xfrm>
                  <a:off x="3697187" y="3307856"/>
                  <a:ext cx="12156" cy="217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862" extrusionOk="0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1" y="224"/>
                        <a:pt x="6" y="464"/>
                        <a:pt x="120" y="649"/>
                      </a:cubicBezTo>
                      <a:cubicBezTo>
                        <a:pt x="137" y="671"/>
                        <a:pt x="159" y="698"/>
                        <a:pt x="175" y="720"/>
                      </a:cubicBezTo>
                      <a:cubicBezTo>
                        <a:pt x="235" y="780"/>
                        <a:pt x="306" y="829"/>
                        <a:pt x="382" y="862"/>
                      </a:cubicBezTo>
                      <a:cubicBezTo>
                        <a:pt x="480" y="519"/>
                        <a:pt x="229" y="257"/>
                        <a:pt x="11" y="1"/>
                      </a:cubicBezTo>
                      <a:close/>
                    </a:path>
                  </a:pathLst>
                </a:custGeom>
                <a:solidFill>
                  <a:srgbClr val="213B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678955DF-F61C-44F0-A9C5-EC496E8BB1DF}"/>
              </a:ext>
            </a:extLst>
          </p:cNvPr>
          <p:cNvSpPr txBox="1"/>
          <p:nvPr/>
        </p:nvSpPr>
        <p:spPr>
          <a:xfrm flipH="1">
            <a:off x="8495323" y="4519895"/>
            <a:ext cx="4943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270478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F5B77E0-DEE3-4F9A-930C-A74F022174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03201" y="1679550"/>
            <a:ext cx="5716373" cy="1784400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The most common spinal cord disease associated with human immunodeficiency virus infection is vacuolar myelopathy</a:t>
            </a:r>
            <a:r>
              <a:rPr lang="en-US" sz="2800" b="1" dirty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B755EF-886C-4B08-BA84-01E17450B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2507" y="411084"/>
            <a:ext cx="3395093" cy="42905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E7FDEA-C51D-4528-B04A-25A1EE124306}"/>
              </a:ext>
            </a:extLst>
          </p:cNvPr>
          <p:cNvSpPr txBox="1"/>
          <p:nvPr/>
        </p:nvSpPr>
        <p:spPr>
          <a:xfrm>
            <a:off x="8495323" y="4547711"/>
            <a:ext cx="46736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5702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7365E-1203-495B-BD10-2A503259DC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24800" y="180000"/>
            <a:ext cx="4692692" cy="547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400" b="1" dirty="0">
                <a:solidFill>
                  <a:schemeClr val="bg2">
                    <a:lumMod val="50000"/>
                  </a:schemeClr>
                </a:solidFill>
              </a:rPr>
              <a:t>Distal sensory neuropathy </a:t>
            </a:r>
          </a:p>
        </p:txBody>
      </p:sp>
      <p:pic>
        <p:nvPicPr>
          <p:cNvPr id="4" name="ankle reflex">
            <a:hlinkClick r:id="" action="ppaction://media"/>
            <a:extLst>
              <a:ext uri="{FF2B5EF4-FFF2-40B4-BE49-F238E27FC236}">
                <a16:creationId xmlns:a16="http://schemas.microsoft.com/office/drawing/2014/main" id="{7E0C66D9-E0AD-4EEE-9264-837BBF0A6DD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84527" y="929247"/>
            <a:ext cx="6037873" cy="403425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5737F69-9DF9-4C37-9C14-316723C73A0F}"/>
              </a:ext>
            </a:extLst>
          </p:cNvPr>
          <p:cNvSpPr txBox="1"/>
          <p:nvPr/>
        </p:nvSpPr>
        <p:spPr>
          <a:xfrm>
            <a:off x="8604739" y="4532923"/>
            <a:ext cx="539261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545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" name="Google Shape;1184;p44"/>
          <p:cNvSpPr txBox="1">
            <a:spLocks noGrp="1"/>
          </p:cNvSpPr>
          <p:nvPr>
            <p:ph type="title"/>
          </p:nvPr>
        </p:nvSpPr>
        <p:spPr>
          <a:xfrm>
            <a:off x="182172" y="234770"/>
            <a:ext cx="3997352" cy="4681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Cryptococcal meningitis </a:t>
            </a:r>
            <a:endParaRPr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1185" name="Google Shape;1185;p44"/>
          <p:cNvCxnSpPr>
            <a:cxnSpLocks/>
          </p:cNvCxnSpPr>
          <p:nvPr/>
        </p:nvCxnSpPr>
        <p:spPr>
          <a:xfrm flipV="1">
            <a:off x="4515892" y="907608"/>
            <a:ext cx="2101869" cy="8311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1188" name="Google Shape;1188;p44"/>
          <p:cNvSpPr txBox="1">
            <a:spLocks noGrp="1"/>
          </p:cNvSpPr>
          <p:nvPr>
            <p:ph type="subTitle" idx="4"/>
          </p:nvPr>
        </p:nvSpPr>
        <p:spPr>
          <a:xfrm>
            <a:off x="-410399" y="2813490"/>
            <a:ext cx="3306992" cy="74330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Nausea  and vomiting </a:t>
            </a:r>
            <a:endParaRPr sz="2400" dirty="0"/>
          </a:p>
        </p:txBody>
      </p:sp>
      <p:cxnSp>
        <p:nvCxnSpPr>
          <p:cNvPr id="1190" name="Google Shape;1190;p44"/>
          <p:cNvCxnSpPr>
            <a:cxnSpLocks/>
          </p:cNvCxnSpPr>
          <p:nvPr/>
        </p:nvCxnSpPr>
        <p:spPr>
          <a:xfrm>
            <a:off x="2724150" y="2795838"/>
            <a:ext cx="3184246" cy="34805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1193" name="Google Shape;1193;p44"/>
          <p:cNvSpPr/>
          <p:nvPr/>
        </p:nvSpPr>
        <p:spPr>
          <a:xfrm>
            <a:off x="3040600" y="2576990"/>
            <a:ext cx="469200" cy="4692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5" name="Google Shape;1195;p44"/>
          <p:cNvSpPr/>
          <p:nvPr/>
        </p:nvSpPr>
        <p:spPr>
          <a:xfrm>
            <a:off x="6032769" y="731652"/>
            <a:ext cx="469200" cy="4692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6" name="Google Shape;1196;p44"/>
          <p:cNvSpPr/>
          <p:nvPr/>
        </p:nvSpPr>
        <p:spPr>
          <a:xfrm>
            <a:off x="5616353" y="2598647"/>
            <a:ext cx="469200" cy="4692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98" name="Google Shape;1198;p44"/>
          <p:cNvGrpSpPr/>
          <p:nvPr/>
        </p:nvGrpSpPr>
        <p:grpSpPr>
          <a:xfrm>
            <a:off x="3974265" y="569126"/>
            <a:ext cx="1310299" cy="4193745"/>
            <a:chOff x="3690050" y="1812175"/>
            <a:chExt cx="315925" cy="1011150"/>
          </a:xfrm>
        </p:grpSpPr>
        <p:sp>
          <p:nvSpPr>
            <p:cNvPr id="1199" name="Google Shape;1199;p44"/>
            <p:cNvSpPr/>
            <p:nvPr/>
          </p:nvSpPr>
          <p:spPr>
            <a:xfrm>
              <a:off x="3690050" y="1812175"/>
              <a:ext cx="315925" cy="1011150"/>
            </a:xfrm>
            <a:custGeom>
              <a:avLst/>
              <a:gdLst/>
              <a:ahLst/>
              <a:cxnLst/>
              <a:rect l="l" t="t" r="r" b="b"/>
              <a:pathLst>
                <a:path w="12637" h="40446" extrusionOk="0">
                  <a:moveTo>
                    <a:pt x="6285" y="1"/>
                  </a:moveTo>
                  <a:cubicBezTo>
                    <a:pt x="4278" y="1"/>
                    <a:pt x="2492" y="1710"/>
                    <a:pt x="2277" y="3703"/>
                  </a:cubicBezTo>
                  <a:cubicBezTo>
                    <a:pt x="2254" y="3919"/>
                    <a:pt x="2236" y="4135"/>
                    <a:pt x="2227" y="4355"/>
                  </a:cubicBezTo>
                  <a:cubicBezTo>
                    <a:pt x="2136" y="4305"/>
                    <a:pt x="2029" y="4267"/>
                    <a:pt x="1915" y="4267"/>
                  </a:cubicBezTo>
                  <a:cubicBezTo>
                    <a:pt x="1753" y="4267"/>
                    <a:pt x="1577" y="4345"/>
                    <a:pt x="1413" y="4580"/>
                  </a:cubicBezTo>
                  <a:cubicBezTo>
                    <a:pt x="1038" y="5121"/>
                    <a:pt x="1330" y="6108"/>
                    <a:pt x="2026" y="6108"/>
                  </a:cubicBezTo>
                  <a:cubicBezTo>
                    <a:pt x="2099" y="6108"/>
                    <a:pt x="2177" y="6097"/>
                    <a:pt x="2259" y="6074"/>
                  </a:cubicBezTo>
                  <a:cubicBezTo>
                    <a:pt x="2403" y="7914"/>
                    <a:pt x="2947" y="9358"/>
                    <a:pt x="4373" y="9902"/>
                  </a:cubicBezTo>
                  <a:cubicBezTo>
                    <a:pt x="4553" y="9974"/>
                    <a:pt x="4742" y="10024"/>
                    <a:pt x="4935" y="10051"/>
                  </a:cubicBezTo>
                  <a:cubicBezTo>
                    <a:pt x="5183" y="10082"/>
                    <a:pt x="5367" y="10293"/>
                    <a:pt x="5372" y="10541"/>
                  </a:cubicBezTo>
                  <a:lnTo>
                    <a:pt x="5372" y="10572"/>
                  </a:lnTo>
                  <a:cubicBezTo>
                    <a:pt x="5372" y="10847"/>
                    <a:pt x="5147" y="11072"/>
                    <a:pt x="4872" y="11072"/>
                  </a:cubicBezTo>
                  <a:lnTo>
                    <a:pt x="4229" y="11072"/>
                  </a:lnTo>
                  <a:cubicBezTo>
                    <a:pt x="4107" y="11072"/>
                    <a:pt x="3658" y="11121"/>
                    <a:pt x="3554" y="11157"/>
                  </a:cubicBezTo>
                  <a:cubicBezTo>
                    <a:pt x="2429" y="11571"/>
                    <a:pt x="1476" y="12547"/>
                    <a:pt x="922" y="13834"/>
                  </a:cubicBezTo>
                  <a:cubicBezTo>
                    <a:pt x="446" y="14950"/>
                    <a:pt x="315" y="16137"/>
                    <a:pt x="225" y="17158"/>
                  </a:cubicBezTo>
                  <a:cubicBezTo>
                    <a:pt x="0" y="19840"/>
                    <a:pt x="23" y="22539"/>
                    <a:pt x="297" y="25215"/>
                  </a:cubicBezTo>
                  <a:cubicBezTo>
                    <a:pt x="342" y="25674"/>
                    <a:pt x="729" y="26025"/>
                    <a:pt x="1192" y="26025"/>
                  </a:cubicBezTo>
                  <a:cubicBezTo>
                    <a:pt x="1198" y="26025"/>
                    <a:pt x="1203" y="26025"/>
                    <a:pt x="1208" y="26025"/>
                  </a:cubicBezTo>
                  <a:cubicBezTo>
                    <a:pt x="1418" y="26025"/>
                    <a:pt x="1623" y="25936"/>
                    <a:pt x="1768" y="25778"/>
                  </a:cubicBezTo>
                  <a:cubicBezTo>
                    <a:pt x="1998" y="25535"/>
                    <a:pt x="2106" y="25202"/>
                    <a:pt x="2070" y="24869"/>
                  </a:cubicBezTo>
                  <a:cubicBezTo>
                    <a:pt x="1822" y="22359"/>
                    <a:pt x="1809" y="19826"/>
                    <a:pt x="2020" y="17311"/>
                  </a:cubicBezTo>
                  <a:cubicBezTo>
                    <a:pt x="2070" y="16695"/>
                    <a:pt x="2142" y="16020"/>
                    <a:pt x="2304" y="15372"/>
                  </a:cubicBezTo>
                  <a:lnTo>
                    <a:pt x="2304" y="38315"/>
                  </a:lnTo>
                  <a:cubicBezTo>
                    <a:pt x="1899" y="38815"/>
                    <a:pt x="1584" y="39382"/>
                    <a:pt x="2007" y="40137"/>
                  </a:cubicBezTo>
                  <a:cubicBezTo>
                    <a:pt x="2126" y="40352"/>
                    <a:pt x="2334" y="40445"/>
                    <a:pt x="2587" y="40445"/>
                  </a:cubicBezTo>
                  <a:cubicBezTo>
                    <a:pt x="3491" y="40445"/>
                    <a:pt x="4975" y="39261"/>
                    <a:pt x="5102" y="38176"/>
                  </a:cubicBezTo>
                  <a:cubicBezTo>
                    <a:pt x="5111" y="38117"/>
                    <a:pt x="5111" y="38059"/>
                    <a:pt x="5111" y="38000"/>
                  </a:cubicBezTo>
                  <a:lnTo>
                    <a:pt x="5111" y="37969"/>
                  </a:lnTo>
                  <a:lnTo>
                    <a:pt x="5111" y="26605"/>
                  </a:lnTo>
                  <a:cubicBezTo>
                    <a:pt x="5111" y="25985"/>
                    <a:pt x="5574" y="25454"/>
                    <a:pt x="6190" y="25413"/>
                  </a:cubicBezTo>
                  <a:cubicBezTo>
                    <a:pt x="6217" y="25412"/>
                    <a:pt x="6243" y="25411"/>
                    <a:pt x="6270" y="25411"/>
                  </a:cubicBezTo>
                  <a:cubicBezTo>
                    <a:pt x="6901" y="25411"/>
                    <a:pt x="7423" y="25921"/>
                    <a:pt x="7423" y="26565"/>
                  </a:cubicBezTo>
                  <a:lnTo>
                    <a:pt x="7423" y="37969"/>
                  </a:lnTo>
                  <a:lnTo>
                    <a:pt x="7423" y="38000"/>
                  </a:lnTo>
                  <a:cubicBezTo>
                    <a:pt x="7418" y="38059"/>
                    <a:pt x="7423" y="38117"/>
                    <a:pt x="7432" y="38171"/>
                  </a:cubicBezTo>
                  <a:cubicBezTo>
                    <a:pt x="7558" y="39257"/>
                    <a:pt x="9044" y="40445"/>
                    <a:pt x="9948" y="40445"/>
                  </a:cubicBezTo>
                  <a:cubicBezTo>
                    <a:pt x="10201" y="40445"/>
                    <a:pt x="10408" y="40352"/>
                    <a:pt x="10527" y="40137"/>
                  </a:cubicBezTo>
                  <a:cubicBezTo>
                    <a:pt x="10950" y="39377"/>
                    <a:pt x="10635" y="38810"/>
                    <a:pt x="10226" y="38311"/>
                  </a:cubicBezTo>
                  <a:lnTo>
                    <a:pt x="10226" y="15004"/>
                  </a:lnTo>
                  <a:cubicBezTo>
                    <a:pt x="10468" y="15759"/>
                    <a:pt x="10554" y="16578"/>
                    <a:pt x="10617" y="17311"/>
                  </a:cubicBezTo>
                  <a:cubicBezTo>
                    <a:pt x="10833" y="19867"/>
                    <a:pt x="10810" y="22440"/>
                    <a:pt x="10554" y="24995"/>
                  </a:cubicBezTo>
                  <a:cubicBezTo>
                    <a:pt x="10509" y="25386"/>
                    <a:pt x="10720" y="25769"/>
                    <a:pt x="11076" y="25944"/>
                  </a:cubicBezTo>
                  <a:cubicBezTo>
                    <a:pt x="11193" y="25998"/>
                    <a:pt x="11319" y="26025"/>
                    <a:pt x="11445" y="26025"/>
                  </a:cubicBezTo>
                  <a:cubicBezTo>
                    <a:pt x="11908" y="26025"/>
                    <a:pt x="12295" y="25674"/>
                    <a:pt x="12340" y="25215"/>
                  </a:cubicBezTo>
                  <a:cubicBezTo>
                    <a:pt x="12614" y="22539"/>
                    <a:pt x="12637" y="19840"/>
                    <a:pt x="12412" y="17158"/>
                  </a:cubicBezTo>
                  <a:cubicBezTo>
                    <a:pt x="12326" y="16137"/>
                    <a:pt x="12191" y="14950"/>
                    <a:pt x="11715" y="13834"/>
                  </a:cubicBezTo>
                  <a:cubicBezTo>
                    <a:pt x="11166" y="12547"/>
                    <a:pt x="10203" y="11571"/>
                    <a:pt x="9083" y="11162"/>
                  </a:cubicBezTo>
                  <a:cubicBezTo>
                    <a:pt x="8952" y="11112"/>
                    <a:pt x="8435" y="11072"/>
                    <a:pt x="8300" y="11072"/>
                  </a:cubicBezTo>
                  <a:lnTo>
                    <a:pt x="7661" y="11072"/>
                  </a:lnTo>
                  <a:cubicBezTo>
                    <a:pt x="7387" y="11072"/>
                    <a:pt x="7167" y="10847"/>
                    <a:pt x="7167" y="10572"/>
                  </a:cubicBezTo>
                  <a:lnTo>
                    <a:pt x="7167" y="10550"/>
                  </a:lnTo>
                  <a:cubicBezTo>
                    <a:pt x="7162" y="10302"/>
                    <a:pt x="7346" y="10091"/>
                    <a:pt x="7589" y="10060"/>
                  </a:cubicBezTo>
                  <a:cubicBezTo>
                    <a:pt x="7801" y="10033"/>
                    <a:pt x="8008" y="9979"/>
                    <a:pt x="8210" y="9907"/>
                  </a:cubicBezTo>
                  <a:cubicBezTo>
                    <a:pt x="9632" y="9358"/>
                    <a:pt x="10176" y="7918"/>
                    <a:pt x="10325" y="6087"/>
                  </a:cubicBezTo>
                  <a:cubicBezTo>
                    <a:pt x="10388" y="6102"/>
                    <a:pt x="10449" y="6109"/>
                    <a:pt x="10507" y="6109"/>
                  </a:cubicBezTo>
                  <a:cubicBezTo>
                    <a:pt x="11201" y="6109"/>
                    <a:pt x="11494" y="5124"/>
                    <a:pt x="11116" y="4580"/>
                  </a:cubicBezTo>
                  <a:cubicBezTo>
                    <a:pt x="10955" y="4345"/>
                    <a:pt x="10780" y="4267"/>
                    <a:pt x="10618" y="4267"/>
                  </a:cubicBezTo>
                  <a:cubicBezTo>
                    <a:pt x="10522" y="4267"/>
                    <a:pt x="10432" y="4294"/>
                    <a:pt x="10352" y="4333"/>
                  </a:cubicBezTo>
                  <a:cubicBezTo>
                    <a:pt x="10338" y="4022"/>
                    <a:pt x="10311" y="3716"/>
                    <a:pt x="10271" y="3429"/>
                  </a:cubicBezTo>
                  <a:cubicBezTo>
                    <a:pt x="9992" y="1454"/>
                    <a:pt x="8278" y="1"/>
                    <a:pt x="62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44"/>
            <p:cNvSpPr/>
            <p:nvPr/>
          </p:nvSpPr>
          <p:spPr>
            <a:xfrm>
              <a:off x="3772150" y="2271150"/>
              <a:ext cx="149675" cy="98175"/>
            </a:xfrm>
            <a:custGeom>
              <a:avLst/>
              <a:gdLst/>
              <a:ahLst/>
              <a:cxnLst/>
              <a:rect l="l" t="t" r="r" b="b"/>
              <a:pathLst>
                <a:path w="5987" h="3927" extrusionOk="0">
                  <a:moveTo>
                    <a:pt x="4728" y="0"/>
                  </a:moveTo>
                  <a:cubicBezTo>
                    <a:pt x="4494" y="0"/>
                    <a:pt x="4274" y="122"/>
                    <a:pt x="4152" y="324"/>
                  </a:cubicBezTo>
                  <a:cubicBezTo>
                    <a:pt x="3869" y="788"/>
                    <a:pt x="3194" y="1593"/>
                    <a:pt x="1867" y="1593"/>
                  </a:cubicBezTo>
                  <a:cubicBezTo>
                    <a:pt x="0" y="1593"/>
                    <a:pt x="410" y="3163"/>
                    <a:pt x="1314" y="3640"/>
                  </a:cubicBezTo>
                  <a:cubicBezTo>
                    <a:pt x="1535" y="3756"/>
                    <a:pt x="2196" y="3926"/>
                    <a:pt x="2930" y="3926"/>
                  </a:cubicBezTo>
                  <a:cubicBezTo>
                    <a:pt x="4326" y="3926"/>
                    <a:pt x="5987" y="3310"/>
                    <a:pt x="5394" y="536"/>
                  </a:cubicBezTo>
                  <a:cubicBezTo>
                    <a:pt x="5327" y="225"/>
                    <a:pt x="5048" y="0"/>
                    <a:pt x="472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44"/>
            <p:cNvSpPr/>
            <p:nvPr/>
          </p:nvSpPr>
          <p:spPr>
            <a:xfrm>
              <a:off x="3799125" y="2329825"/>
              <a:ext cx="97425" cy="24475"/>
            </a:xfrm>
            <a:custGeom>
              <a:avLst/>
              <a:gdLst/>
              <a:ahLst/>
              <a:cxnLst/>
              <a:rect l="l" t="t" r="r" b="b"/>
              <a:pathLst>
                <a:path w="3897" h="979" extrusionOk="0">
                  <a:moveTo>
                    <a:pt x="2701" y="0"/>
                  </a:moveTo>
                  <a:cubicBezTo>
                    <a:pt x="2563" y="0"/>
                    <a:pt x="2454" y="152"/>
                    <a:pt x="2385" y="290"/>
                  </a:cubicBezTo>
                  <a:cubicBezTo>
                    <a:pt x="2310" y="428"/>
                    <a:pt x="2199" y="589"/>
                    <a:pt x="2058" y="589"/>
                  </a:cubicBezTo>
                  <a:cubicBezTo>
                    <a:pt x="2047" y="589"/>
                    <a:pt x="2036" y="588"/>
                    <a:pt x="2025" y="587"/>
                  </a:cubicBezTo>
                  <a:cubicBezTo>
                    <a:pt x="1870" y="564"/>
                    <a:pt x="1775" y="362"/>
                    <a:pt x="1617" y="362"/>
                  </a:cubicBezTo>
                  <a:cubicBezTo>
                    <a:pt x="1615" y="362"/>
                    <a:pt x="1613" y="362"/>
                    <a:pt x="1611" y="362"/>
                  </a:cubicBezTo>
                  <a:cubicBezTo>
                    <a:pt x="1472" y="366"/>
                    <a:pt x="1395" y="542"/>
                    <a:pt x="1261" y="591"/>
                  </a:cubicBezTo>
                  <a:cubicBezTo>
                    <a:pt x="1234" y="601"/>
                    <a:pt x="1208" y="605"/>
                    <a:pt x="1182" y="605"/>
                  </a:cubicBezTo>
                  <a:cubicBezTo>
                    <a:pt x="1023" y="605"/>
                    <a:pt x="875" y="447"/>
                    <a:pt x="721" y="366"/>
                  </a:cubicBezTo>
                  <a:cubicBezTo>
                    <a:pt x="662" y="337"/>
                    <a:pt x="587" y="323"/>
                    <a:pt x="508" y="323"/>
                  </a:cubicBezTo>
                  <a:cubicBezTo>
                    <a:pt x="279" y="323"/>
                    <a:pt x="15" y="444"/>
                    <a:pt x="5" y="681"/>
                  </a:cubicBezTo>
                  <a:cubicBezTo>
                    <a:pt x="1" y="822"/>
                    <a:pt x="34" y="870"/>
                    <a:pt x="86" y="870"/>
                  </a:cubicBezTo>
                  <a:cubicBezTo>
                    <a:pt x="185" y="870"/>
                    <a:pt x="350" y="701"/>
                    <a:pt x="455" y="663"/>
                  </a:cubicBezTo>
                  <a:cubicBezTo>
                    <a:pt x="484" y="653"/>
                    <a:pt x="512" y="649"/>
                    <a:pt x="540" y="649"/>
                  </a:cubicBezTo>
                  <a:cubicBezTo>
                    <a:pt x="778" y="649"/>
                    <a:pt x="990" y="978"/>
                    <a:pt x="1236" y="978"/>
                  </a:cubicBezTo>
                  <a:cubicBezTo>
                    <a:pt x="1259" y="978"/>
                    <a:pt x="1282" y="975"/>
                    <a:pt x="1305" y="969"/>
                  </a:cubicBezTo>
                  <a:cubicBezTo>
                    <a:pt x="1440" y="933"/>
                    <a:pt x="1535" y="789"/>
                    <a:pt x="1674" y="780"/>
                  </a:cubicBezTo>
                  <a:cubicBezTo>
                    <a:pt x="1680" y="780"/>
                    <a:pt x="1685" y="779"/>
                    <a:pt x="1690" y="779"/>
                  </a:cubicBezTo>
                  <a:cubicBezTo>
                    <a:pt x="1849" y="779"/>
                    <a:pt x="1977" y="969"/>
                    <a:pt x="2138" y="969"/>
                  </a:cubicBezTo>
                  <a:cubicBezTo>
                    <a:pt x="2139" y="969"/>
                    <a:pt x="2140" y="969"/>
                    <a:pt x="2142" y="969"/>
                  </a:cubicBezTo>
                  <a:cubicBezTo>
                    <a:pt x="2404" y="969"/>
                    <a:pt x="2503" y="528"/>
                    <a:pt x="2768" y="524"/>
                  </a:cubicBezTo>
                  <a:cubicBezTo>
                    <a:pt x="2771" y="523"/>
                    <a:pt x="2774" y="523"/>
                    <a:pt x="2778" y="523"/>
                  </a:cubicBezTo>
                  <a:cubicBezTo>
                    <a:pt x="2868" y="523"/>
                    <a:pt x="2946" y="579"/>
                    <a:pt x="3028" y="618"/>
                  </a:cubicBezTo>
                  <a:cubicBezTo>
                    <a:pt x="3109" y="649"/>
                    <a:pt x="3192" y="664"/>
                    <a:pt x="3274" y="664"/>
                  </a:cubicBezTo>
                  <a:cubicBezTo>
                    <a:pt x="3477" y="664"/>
                    <a:pt x="3674" y="572"/>
                    <a:pt x="3802" y="402"/>
                  </a:cubicBezTo>
                  <a:cubicBezTo>
                    <a:pt x="3897" y="357"/>
                    <a:pt x="3834" y="195"/>
                    <a:pt x="3735" y="177"/>
                  </a:cubicBezTo>
                  <a:cubicBezTo>
                    <a:pt x="3721" y="174"/>
                    <a:pt x="3708" y="173"/>
                    <a:pt x="3695" y="173"/>
                  </a:cubicBezTo>
                  <a:cubicBezTo>
                    <a:pt x="3609" y="173"/>
                    <a:pt x="3525" y="230"/>
                    <a:pt x="3451" y="281"/>
                  </a:cubicBezTo>
                  <a:cubicBezTo>
                    <a:pt x="3378" y="335"/>
                    <a:pt x="3298" y="389"/>
                    <a:pt x="3211" y="389"/>
                  </a:cubicBezTo>
                  <a:cubicBezTo>
                    <a:pt x="3197" y="389"/>
                    <a:pt x="3183" y="387"/>
                    <a:pt x="3168" y="384"/>
                  </a:cubicBezTo>
                  <a:cubicBezTo>
                    <a:pt x="2979" y="344"/>
                    <a:pt x="2938" y="51"/>
                    <a:pt x="2750" y="6"/>
                  </a:cubicBezTo>
                  <a:cubicBezTo>
                    <a:pt x="2733" y="2"/>
                    <a:pt x="2717" y="0"/>
                    <a:pt x="27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44"/>
            <p:cNvSpPr/>
            <p:nvPr/>
          </p:nvSpPr>
          <p:spPr>
            <a:xfrm>
              <a:off x="3814100" y="2324625"/>
              <a:ext cx="39250" cy="11725"/>
            </a:xfrm>
            <a:custGeom>
              <a:avLst/>
              <a:gdLst/>
              <a:ahLst/>
              <a:cxnLst/>
              <a:rect l="l" t="t" r="r" b="b"/>
              <a:pathLst>
                <a:path w="1570" h="469" extrusionOk="0">
                  <a:moveTo>
                    <a:pt x="936" y="1"/>
                  </a:moveTo>
                  <a:cubicBezTo>
                    <a:pt x="927" y="1"/>
                    <a:pt x="918" y="1"/>
                    <a:pt x="909" y="3"/>
                  </a:cubicBezTo>
                  <a:cubicBezTo>
                    <a:pt x="778" y="25"/>
                    <a:pt x="711" y="192"/>
                    <a:pt x="585" y="219"/>
                  </a:cubicBezTo>
                  <a:cubicBezTo>
                    <a:pt x="571" y="222"/>
                    <a:pt x="557" y="223"/>
                    <a:pt x="544" y="223"/>
                  </a:cubicBezTo>
                  <a:cubicBezTo>
                    <a:pt x="408" y="223"/>
                    <a:pt x="285" y="82"/>
                    <a:pt x="148" y="82"/>
                  </a:cubicBezTo>
                  <a:cubicBezTo>
                    <a:pt x="139" y="82"/>
                    <a:pt x="131" y="83"/>
                    <a:pt x="122" y="84"/>
                  </a:cubicBezTo>
                  <a:cubicBezTo>
                    <a:pt x="72" y="93"/>
                    <a:pt x="32" y="124"/>
                    <a:pt x="18" y="169"/>
                  </a:cubicBezTo>
                  <a:cubicBezTo>
                    <a:pt x="0" y="241"/>
                    <a:pt x="40" y="251"/>
                    <a:pt x="84" y="251"/>
                  </a:cubicBezTo>
                  <a:cubicBezTo>
                    <a:pt x="100" y="251"/>
                    <a:pt x="117" y="250"/>
                    <a:pt x="132" y="250"/>
                  </a:cubicBezTo>
                  <a:cubicBezTo>
                    <a:pt x="136" y="250"/>
                    <a:pt x="140" y="250"/>
                    <a:pt x="144" y="250"/>
                  </a:cubicBezTo>
                  <a:cubicBezTo>
                    <a:pt x="225" y="264"/>
                    <a:pt x="302" y="300"/>
                    <a:pt x="360" y="358"/>
                  </a:cubicBezTo>
                  <a:cubicBezTo>
                    <a:pt x="425" y="412"/>
                    <a:pt x="507" y="469"/>
                    <a:pt x="585" y="469"/>
                  </a:cubicBezTo>
                  <a:cubicBezTo>
                    <a:pt x="605" y="469"/>
                    <a:pt x="625" y="465"/>
                    <a:pt x="644" y="457"/>
                  </a:cubicBezTo>
                  <a:cubicBezTo>
                    <a:pt x="697" y="430"/>
                    <a:pt x="729" y="372"/>
                    <a:pt x="769" y="331"/>
                  </a:cubicBezTo>
                  <a:cubicBezTo>
                    <a:pt x="828" y="273"/>
                    <a:pt x="904" y="243"/>
                    <a:pt x="982" y="243"/>
                  </a:cubicBezTo>
                  <a:cubicBezTo>
                    <a:pt x="1024" y="243"/>
                    <a:pt x="1066" y="251"/>
                    <a:pt x="1107" y="268"/>
                  </a:cubicBezTo>
                  <a:cubicBezTo>
                    <a:pt x="1188" y="304"/>
                    <a:pt x="1251" y="381"/>
                    <a:pt x="1341" y="390"/>
                  </a:cubicBezTo>
                  <a:cubicBezTo>
                    <a:pt x="1350" y="391"/>
                    <a:pt x="1359" y="392"/>
                    <a:pt x="1368" y="392"/>
                  </a:cubicBezTo>
                  <a:cubicBezTo>
                    <a:pt x="1478" y="392"/>
                    <a:pt x="1570" y="295"/>
                    <a:pt x="1566" y="183"/>
                  </a:cubicBezTo>
                  <a:cubicBezTo>
                    <a:pt x="1558" y="136"/>
                    <a:pt x="1520" y="89"/>
                    <a:pt x="1480" y="89"/>
                  </a:cubicBezTo>
                  <a:cubicBezTo>
                    <a:pt x="1474" y="89"/>
                    <a:pt x="1468" y="90"/>
                    <a:pt x="1462" y="93"/>
                  </a:cubicBezTo>
                  <a:cubicBezTo>
                    <a:pt x="1449" y="102"/>
                    <a:pt x="1435" y="111"/>
                    <a:pt x="1422" y="124"/>
                  </a:cubicBezTo>
                  <a:cubicBezTo>
                    <a:pt x="1395" y="144"/>
                    <a:pt x="1364" y="153"/>
                    <a:pt x="1331" y="153"/>
                  </a:cubicBezTo>
                  <a:cubicBezTo>
                    <a:pt x="1274" y="153"/>
                    <a:pt x="1214" y="128"/>
                    <a:pt x="1165" y="97"/>
                  </a:cubicBezTo>
                  <a:cubicBezTo>
                    <a:pt x="1092" y="53"/>
                    <a:pt x="1016" y="1"/>
                    <a:pt x="9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44"/>
            <p:cNvSpPr/>
            <p:nvPr/>
          </p:nvSpPr>
          <p:spPr>
            <a:xfrm>
              <a:off x="3864475" y="2349075"/>
              <a:ext cx="21950" cy="9000"/>
            </a:xfrm>
            <a:custGeom>
              <a:avLst/>
              <a:gdLst/>
              <a:ahLst/>
              <a:cxnLst/>
              <a:rect l="l" t="t" r="r" b="b"/>
              <a:pathLst>
                <a:path w="878" h="360" extrusionOk="0">
                  <a:moveTo>
                    <a:pt x="777" y="1"/>
                  </a:moveTo>
                  <a:cubicBezTo>
                    <a:pt x="767" y="1"/>
                    <a:pt x="757" y="2"/>
                    <a:pt x="747" y="6"/>
                  </a:cubicBezTo>
                  <a:cubicBezTo>
                    <a:pt x="627" y="31"/>
                    <a:pt x="536" y="159"/>
                    <a:pt x="414" y="159"/>
                  </a:cubicBezTo>
                  <a:cubicBezTo>
                    <a:pt x="408" y="159"/>
                    <a:pt x="402" y="159"/>
                    <a:pt x="396" y="158"/>
                  </a:cubicBezTo>
                  <a:cubicBezTo>
                    <a:pt x="319" y="152"/>
                    <a:pt x="244" y="92"/>
                    <a:pt x="166" y="92"/>
                  </a:cubicBezTo>
                  <a:cubicBezTo>
                    <a:pt x="135" y="92"/>
                    <a:pt x="104" y="102"/>
                    <a:pt x="73" y="127"/>
                  </a:cubicBezTo>
                  <a:cubicBezTo>
                    <a:pt x="23" y="172"/>
                    <a:pt x="1" y="244"/>
                    <a:pt x="19" y="311"/>
                  </a:cubicBezTo>
                  <a:cubicBezTo>
                    <a:pt x="33" y="347"/>
                    <a:pt x="44" y="359"/>
                    <a:pt x="56" y="359"/>
                  </a:cubicBezTo>
                  <a:cubicBezTo>
                    <a:pt x="76" y="359"/>
                    <a:pt x="97" y="329"/>
                    <a:pt x="136" y="307"/>
                  </a:cubicBezTo>
                  <a:cubicBezTo>
                    <a:pt x="174" y="284"/>
                    <a:pt x="211" y="277"/>
                    <a:pt x="247" y="277"/>
                  </a:cubicBezTo>
                  <a:cubicBezTo>
                    <a:pt x="311" y="277"/>
                    <a:pt x="375" y="301"/>
                    <a:pt x="450" y="307"/>
                  </a:cubicBezTo>
                  <a:cubicBezTo>
                    <a:pt x="458" y="307"/>
                    <a:pt x="465" y="308"/>
                    <a:pt x="472" y="308"/>
                  </a:cubicBezTo>
                  <a:cubicBezTo>
                    <a:pt x="594" y="308"/>
                    <a:pt x="708" y="236"/>
                    <a:pt x="810" y="167"/>
                  </a:cubicBezTo>
                  <a:cubicBezTo>
                    <a:pt x="842" y="145"/>
                    <a:pt x="878" y="118"/>
                    <a:pt x="878" y="77"/>
                  </a:cubicBezTo>
                  <a:cubicBezTo>
                    <a:pt x="878" y="50"/>
                    <a:pt x="860" y="24"/>
                    <a:pt x="833" y="15"/>
                  </a:cubicBezTo>
                  <a:cubicBezTo>
                    <a:pt x="815" y="6"/>
                    <a:pt x="796" y="1"/>
                    <a:pt x="77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44"/>
            <p:cNvSpPr/>
            <p:nvPr/>
          </p:nvSpPr>
          <p:spPr>
            <a:xfrm>
              <a:off x="3769325" y="2259900"/>
              <a:ext cx="123400" cy="43325"/>
            </a:xfrm>
            <a:custGeom>
              <a:avLst/>
              <a:gdLst/>
              <a:ahLst/>
              <a:cxnLst/>
              <a:rect l="l" t="t" r="r" b="b"/>
              <a:pathLst>
                <a:path w="4936" h="1733" extrusionOk="0">
                  <a:moveTo>
                    <a:pt x="2436" y="1"/>
                  </a:moveTo>
                  <a:cubicBezTo>
                    <a:pt x="1830" y="1"/>
                    <a:pt x="1184" y="68"/>
                    <a:pt x="676" y="387"/>
                  </a:cubicBezTo>
                  <a:cubicBezTo>
                    <a:pt x="473" y="509"/>
                    <a:pt x="311" y="689"/>
                    <a:pt x="203" y="896"/>
                  </a:cubicBezTo>
                  <a:cubicBezTo>
                    <a:pt x="122" y="1062"/>
                    <a:pt x="1" y="1332"/>
                    <a:pt x="59" y="1521"/>
                  </a:cubicBezTo>
                  <a:cubicBezTo>
                    <a:pt x="86" y="1616"/>
                    <a:pt x="158" y="1692"/>
                    <a:pt x="298" y="1719"/>
                  </a:cubicBezTo>
                  <a:cubicBezTo>
                    <a:pt x="340" y="1729"/>
                    <a:pt x="383" y="1733"/>
                    <a:pt x="426" y="1733"/>
                  </a:cubicBezTo>
                  <a:cubicBezTo>
                    <a:pt x="672" y="1733"/>
                    <a:pt x="926" y="1598"/>
                    <a:pt x="1148" y="1521"/>
                  </a:cubicBezTo>
                  <a:cubicBezTo>
                    <a:pt x="2331" y="1112"/>
                    <a:pt x="4936" y="100"/>
                    <a:pt x="2862" y="10"/>
                  </a:cubicBezTo>
                  <a:cubicBezTo>
                    <a:pt x="2724" y="4"/>
                    <a:pt x="2581" y="1"/>
                    <a:pt x="24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44"/>
            <p:cNvSpPr/>
            <p:nvPr/>
          </p:nvSpPr>
          <p:spPr>
            <a:xfrm>
              <a:off x="3786650" y="2367300"/>
              <a:ext cx="120475" cy="68525"/>
            </a:xfrm>
            <a:custGeom>
              <a:avLst/>
              <a:gdLst/>
              <a:ahLst/>
              <a:cxnLst/>
              <a:rect l="l" t="t" r="r" b="b"/>
              <a:pathLst>
                <a:path w="4819" h="2741" extrusionOk="0">
                  <a:moveTo>
                    <a:pt x="243" y="1"/>
                  </a:moveTo>
                  <a:cubicBezTo>
                    <a:pt x="109" y="1"/>
                    <a:pt x="1" y="109"/>
                    <a:pt x="1" y="244"/>
                  </a:cubicBezTo>
                  <a:cubicBezTo>
                    <a:pt x="1" y="482"/>
                    <a:pt x="122" y="793"/>
                    <a:pt x="716" y="914"/>
                  </a:cubicBezTo>
                  <a:cubicBezTo>
                    <a:pt x="1122" y="994"/>
                    <a:pt x="1533" y="1034"/>
                    <a:pt x="1943" y="1034"/>
                  </a:cubicBezTo>
                  <a:cubicBezTo>
                    <a:pt x="2530" y="1034"/>
                    <a:pt x="3116" y="952"/>
                    <a:pt x="3685" y="788"/>
                  </a:cubicBezTo>
                  <a:lnTo>
                    <a:pt x="3716" y="779"/>
                  </a:lnTo>
                  <a:cubicBezTo>
                    <a:pt x="3840" y="742"/>
                    <a:pt x="3982" y="701"/>
                    <a:pt x="4101" y="701"/>
                  </a:cubicBezTo>
                  <a:cubicBezTo>
                    <a:pt x="4167" y="701"/>
                    <a:pt x="4226" y="714"/>
                    <a:pt x="4270" y="748"/>
                  </a:cubicBezTo>
                  <a:cubicBezTo>
                    <a:pt x="4301" y="775"/>
                    <a:pt x="4319" y="815"/>
                    <a:pt x="4315" y="860"/>
                  </a:cubicBezTo>
                  <a:cubicBezTo>
                    <a:pt x="4301" y="954"/>
                    <a:pt x="4247" y="1040"/>
                    <a:pt x="4166" y="1089"/>
                  </a:cubicBezTo>
                  <a:cubicBezTo>
                    <a:pt x="4000" y="1193"/>
                    <a:pt x="3761" y="1197"/>
                    <a:pt x="3550" y="1202"/>
                  </a:cubicBezTo>
                  <a:lnTo>
                    <a:pt x="945" y="1251"/>
                  </a:lnTo>
                  <a:cubicBezTo>
                    <a:pt x="851" y="1251"/>
                    <a:pt x="527" y="1274"/>
                    <a:pt x="338" y="1490"/>
                  </a:cubicBezTo>
                  <a:cubicBezTo>
                    <a:pt x="243" y="1593"/>
                    <a:pt x="198" y="1737"/>
                    <a:pt x="216" y="1877"/>
                  </a:cubicBezTo>
                  <a:cubicBezTo>
                    <a:pt x="230" y="2030"/>
                    <a:pt x="306" y="2169"/>
                    <a:pt x="428" y="2259"/>
                  </a:cubicBezTo>
                  <a:cubicBezTo>
                    <a:pt x="597" y="2391"/>
                    <a:pt x="842" y="2434"/>
                    <a:pt x="1113" y="2434"/>
                  </a:cubicBezTo>
                  <a:cubicBezTo>
                    <a:pt x="1397" y="2434"/>
                    <a:pt x="1708" y="2386"/>
                    <a:pt x="1984" y="2345"/>
                  </a:cubicBezTo>
                  <a:cubicBezTo>
                    <a:pt x="2128" y="2318"/>
                    <a:pt x="2272" y="2300"/>
                    <a:pt x="2416" y="2295"/>
                  </a:cubicBezTo>
                  <a:cubicBezTo>
                    <a:pt x="2497" y="2304"/>
                    <a:pt x="2578" y="2336"/>
                    <a:pt x="2650" y="2376"/>
                  </a:cubicBezTo>
                  <a:cubicBezTo>
                    <a:pt x="2560" y="2538"/>
                    <a:pt x="2677" y="2736"/>
                    <a:pt x="2862" y="2740"/>
                  </a:cubicBezTo>
                  <a:cubicBezTo>
                    <a:pt x="2934" y="2736"/>
                    <a:pt x="2997" y="2709"/>
                    <a:pt x="3042" y="2659"/>
                  </a:cubicBezTo>
                  <a:cubicBezTo>
                    <a:pt x="3163" y="2543"/>
                    <a:pt x="3199" y="2372"/>
                    <a:pt x="3145" y="2219"/>
                  </a:cubicBezTo>
                  <a:cubicBezTo>
                    <a:pt x="3033" y="1935"/>
                    <a:pt x="2619" y="1814"/>
                    <a:pt x="2452" y="1800"/>
                  </a:cubicBezTo>
                  <a:cubicBezTo>
                    <a:pt x="2443" y="1800"/>
                    <a:pt x="2434" y="1800"/>
                    <a:pt x="2424" y="1800"/>
                  </a:cubicBezTo>
                  <a:cubicBezTo>
                    <a:pt x="2300" y="1800"/>
                    <a:pt x="2129" y="1825"/>
                    <a:pt x="1912" y="1859"/>
                  </a:cubicBezTo>
                  <a:cubicBezTo>
                    <a:pt x="1694" y="1892"/>
                    <a:pt x="1358" y="1943"/>
                    <a:pt x="1093" y="1943"/>
                  </a:cubicBezTo>
                  <a:cubicBezTo>
                    <a:pt x="932" y="1943"/>
                    <a:pt x="797" y="1925"/>
                    <a:pt x="729" y="1872"/>
                  </a:cubicBezTo>
                  <a:cubicBezTo>
                    <a:pt x="716" y="1863"/>
                    <a:pt x="707" y="1854"/>
                    <a:pt x="702" y="1818"/>
                  </a:cubicBezTo>
                  <a:cubicBezTo>
                    <a:pt x="716" y="1791"/>
                    <a:pt x="824" y="1742"/>
                    <a:pt x="954" y="1742"/>
                  </a:cubicBezTo>
                  <a:lnTo>
                    <a:pt x="3559" y="1692"/>
                  </a:lnTo>
                  <a:cubicBezTo>
                    <a:pt x="3820" y="1688"/>
                    <a:pt x="4144" y="1683"/>
                    <a:pt x="4423" y="1508"/>
                  </a:cubicBezTo>
                  <a:cubicBezTo>
                    <a:pt x="4639" y="1373"/>
                    <a:pt x="4778" y="1143"/>
                    <a:pt x="4801" y="892"/>
                  </a:cubicBezTo>
                  <a:cubicBezTo>
                    <a:pt x="4819" y="689"/>
                    <a:pt x="4733" y="496"/>
                    <a:pt x="4576" y="370"/>
                  </a:cubicBezTo>
                  <a:cubicBezTo>
                    <a:pt x="4431" y="250"/>
                    <a:pt x="4266" y="211"/>
                    <a:pt x="4103" y="211"/>
                  </a:cubicBezTo>
                  <a:cubicBezTo>
                    <a:pt x="3911" y="211"/>
                    <a:pt x="3723" y="265"/>
                    <a:pt x="3577" y="307"/>
                  </a:cubicBezTo>
                  <a:lnTo>
                    <a:pt x="3550" y="316"/>
                  </a:lnTo>
                  <a:cubicBezTo>
                    <a:pt x="3027" y="469"/>
                    <a:pt x="2487" y="544"/>
                    <a:pt x="1947" y="544"/>
                  </a:cubicBezTo>
                  <a:cubicBezTo>
                    <a:pt x="1566" y="544"/>
                    <a:pt x="1186" y="507"/>
                    <a:pt x="810" y="433"/>
                  </a:cubicBezTo>
                  <a:cubicBezTo>
                    <a:pt x="594" y="388"/>
                    <a:pt x="486" y="329"/>
                    <a:pt x="486" y="244"/>
                  </a:cubicBezTo>
                  <a:cubicBezTo>
                    <a:pt x="491" y="109"/>
                    <a:pt x="378" y="1"/>
                    <a:pt x="2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44"/>
            <p:cNvSpPr/>
            <p:nvPr/>
          </p:nvSpPr>
          <p:spPr>
            <a:xfrm>
              <a:off x="3758750" y="2317625"/>
              <a:ext cx="27250" cy="42725"/>
            </a:xfrm>
            <a:custGeom>
              <a:avLst/>
              <a:gdLst/>
              <a:ahLst/>
              <a:cxnLst/>
              <a:rect l="l" t="t" r="r" b="b"/>
              <a:pathLst>
                <a:path w="1090" h="1709" extrusionOk="0">
                  <a:moveTo>
                    <a:pt x="518" y="1"/>
                  </a:moveTo>
                  <a:cubicBezTo>
                    <a:pt x="475" y="1"/>
                    <a:pt x="432" y="8"/>
                    <a:pt x="392" y="22"/>
                  </a:cubicBezTo>
                  <a:cubicBezTo>
                    <a:pt x="199" y="85"/>
                    <a:pt x="68" y="278"/>
                    <a:pt x="28" y="476"/>
                  </a:cubicBezTo>
                  <a:cubicBezTo>
                    <a:pt x="1" y="674"/>
                    <a:pt x="23" y="881"/>
                    <a:pt x="100" y="1070"/>
                  </a:cubicBezTo>
                  <a:cubicBezTo>
                    <a:pt x="203" y="1366"/>
                    <a:pt x="341" y="1708"/>
                    <a:pt x="623" y="1708"/>
                  </a:cubicBezTo>
                  <a:cubicBezTo>
                    <a:pt x="696" y="1708"/>
                    <a:pt x="779" y="1685"/>
                    <a:pt x="874" y="1632"/>
                  </a:cubicBezTo>
                  <a:cubicBezTo>
                    <a:pt x="995" y="1569"/>
                    <a:pt x="1090" y="1434"/>
                    <a:pt x="1067" y="1295"/>
                  </a:cubicBezTo>
                  <a:cubicBezTo>
                    <a:pt x="1045" y="1156"/>
                    <a:pt x="914" y="1057"/>
                    <a:pt x="869" y="922"/>
                  </a:cubicBezTo>
                  <a:cubicBezTo>
                    <a:pt x="797" y="706"/>
                    <a:pt x="959" y="463"/>
                    <a:pt x="892" y="247"/>
                  </a:cubicBezTo>
                  <a:cubicBezTo>
                    <a:pt x="842" y="94"/>
                    <a:pt x="678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44"/>
            <p:cNvSpPr/>
            <p:nvPr/>
          </p:nvSpPr>
          <p:spPr>
            <a:xfrm>
              <a:off x="3909575" y="2311050"/>
              <a:ext cx="27250" cy="42600"/>
            </a:xfrm>
            <a:custGeom>
              <a:avLst/>
              <a:gdLst/>
              <a:ahLst/>
              <a:cxnLst/>
              <a:rect l="l" t="t" r="r" b="b"/>
              <a:pathLst>
                <a:path w="1090" h="1704" extrusionOk="0">
                  <a:moveTo>
                    <a:pt x="575" y="0"/>
                  </a:moveTo>
                  <a:cubicBezTo>
                    <a:pt x="415" y="0"/>
                    <a:pt x="253" y="90"/>
                    <a:pt x="203" y="240"/>
                  </a:cubicBezTo>
                  <a:cubicBezTo>
                    <a:pt x="131" y="460"/>
                    <a:pt x="293" y="703"/>
                    <a:pt x="221" y="915"/>
                  </a:cubicBezTo>
                  <a:cubicBezTo>
                    <a:pt x="176" y="1050"/>
                    <a:pt x="46" y="1149"/>
                    <a:pt x="23" y="1288"/>
                  </a:cubicBezTo>
                  <a:cubicBezTo>
                    <a:pt x="1" y="1428"/>
                    <a:pt x="95" y="1563"/>
                    <a:pt x="216" y="1625"/>
                  </a:cubicBezTo>
                  <a:cubicBezTo>
                    <a:pt x="312" y="1680"/>
                    <a:pt x="396" y="1704"/>
                    <a:pt x="470" y="1704"/>
                  </a:cubicBezTo>
                  <a:cubicBezTo>
                    <a:pt x="750" y="1704"/>
                    <a:pt x="887" y="1363"/>
                    <a:pt x="990" y="1068"/>
                  </a:cubicBezTo>
                  <a:cubicBezTo>
                    <a:pt x="1067" y="879"/>
                    <a:pt x="1089" y="676"/>
                    <a:pt x="1062" y="474"/>
                  </a:cubicBezTo>
                  <a:cubicBezTo>
                    <a:pt x="1022" y="276"/>
                    <a:pt x="891" y="87"/>
                    <a:pt x="698" y="19"/>
                  </a:cubicBezTo>
                  <a:cubicBezTo>
                    <a:pt x="658" y="6"/>
                    <a:pt x="617" y="0"/>
                    <a:pt x="5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44"/>
            <p:cNvSpPr/>
            <p:nvPr/>
          </p:nvSpPr>
          <p:spPr>
            <a:xfrm>
              <a:off x="3743025" y="2010450"/>
              <a:ext cx="209975" cy="238950"/>
            </a:xfrm>
            <a:custGeom>
              <a:avLst/>
              <a:gdLst/>
              <a:ahLst/>
              <a:cxnLst/>
              <a:rect l="l" t="t" r="r" b="b"/>
              <a:pathLst>
                <a:path w="8399" h="9558" extrusionOk="0">
                  <a:moveTo>
                    <a:pt x="3873" y="1"/>
                  </a:moveTo>
                  <a:cubicBezTo>
                    <a:pt x="3788" y="1"/>
                    <a:pt x="3720" y="68"/>
                    <a:pt x="3720" y="154"/>
                  </a:cubicBezTo>
                  <a:lnTo>
                    <a:pt x="3720" y="262"/>
                  </a:lnTo>
                  <a:cubicBezTo>
                    <a:pt x="3720" y="316"/>
                    <a:pt x="3752" y="365"/>
                    <a:pt x="3797" y="397"/>
                  </a:cubicBezTo>
                  <a:cubicBezTo>
                    <a:pt x="3914" y="464"/>
                    <a:pt x="3981" y="590"/>
                    <a:pt x="3981" y="725"/>
                  </a:cubicBezTo>
                  <a:lnTo>
                    <a:pt x="3981" y="5179"/>
                  </a:lnTo>
                  <a:cubicBezTo>
                    <a:pt x="3981" y="5246"/>
                    <a:pt x="3963" y="5314"/>
                    <a:pt x="3936" y="5377"/>
                  </a:cubicBezTo>
                  <a:cubicBezTo>
                    <a:pt x="3918" y="5413"/>
                    <a:pt x="3896" y="5444"/>
                    <a:pt x="3869" y="5471"/>
                  </a:cubicBezTo>
                  <a:cubicBezTo>
                    <a:pt x="3838" y="5503"/>
                    <a:pt x="3799" y="5518"/>
                    <a:pt x="3761" y="5518"/>
                  </a:cubicBezTo>
                  <a:cubicBezTo>
                    <a:pt x="3683" y="5518"/>
                    <a:pt x="3608" y="5457"/>
                    <a:pt x="3608" y="5363"/>
                  </a:cubicBezTo>
                  <a:lnTo>
                    <a:pt x="3608" y="4184"/>
                  </a:lnTo>
                  <a:cubicBezTo>
                    <a:pt x="3608" y="3826"/>
                    <a:pt x="3440" y="3669"/>
                    <a:pt x="3186" y="3669"/>
                  </a:cubicBezTo>
                  <a:cubicBezTo>
                    <a:pt x="2552" y="3669"/>
                    <a:pt x="1382" y="4644"/>
                    <a:pt x="958" y="5871"/>
                  </a:cubicBezTo>
                  <a:cubicBezTo>
                    <a:pt x="423" y="7419"/>
                    <a:pt x="0" y="9412"/>
                    <a:pt x="2542" y="9556"/>
                  </a:cubicBezTo>
                  <a:cubicBezTo>
                    <a:pt x="2559" y="9557"/>
                    <a:pt x="2576" y="9557"/>
                    <a:pt x="2593" y="9557"/>
                  </a:cubicBezTo>
                  <a:cubicBezTo>
                    <a:pt x="3097" y="9557"/>
                    <a:pt x="3519" y="9174"/>
                    <a:pt x="3563" y="8670"/>
                  </a:cubicBezTo>
                  <a:lnTo>
                    <a:pt x="3603" y="8161"/>
                  </a:lnTo>
                  <a:lnTo>
                    <a:pt x="3608" y="8080"/>
                  </a:lnTo>
                  <a:lnTo>
                    <a:pt x="3608" y="6186"/>
                  </a:lnTo>
                  <a:cubicBezTo>
                    <a:pt x="3608" y="6119"/>
                    <a:pt x="3653" y="6056"/>
                    <a:pt x="3716" y="6038"/>
                  </a:cubicBezTo>
                  <a:cubicBezTo>
                    <a:pt x="3855" y="6002"/>
                    <a:pt x="3986" y="5934"/>
                    <a:pt x="4103" y="5844"/>
                  </a:cubicBezTo>
                  <a:cubicBezTo>
                    <a:pt x="4130" y="5820"/>
                    <a:pt x="4164" y="5807"/>
                    <a:pt x="4198" y="5807"/>
                  </a:cubicBezTo>
                  <a:cubicBezTo>
                    <a:pt x="4232" y="5807"/>
                    <a:pt x="4267" y="5820"/>
                    <a:pt x="4296" y="5844"/>
                  </a:cubicBezTo>
                  <a:cubicBezTo>
                    <a:pt x="4409" y="5934"/>
                    <a:pt x="4539" y="6002"/>
                    <a:pt x="4683" y="6038"/>
                  </a:cubicBezTo>
                  <a:cubicBezTo>
                    <a:pt x="4746" y="6056"/>
                    <a:pt x="4791" y="6119"/>
                    <a:pt x="4791" y="6186"/>
                  </a:cubicBezTo>
                  <a:lnTo>
                    <a:pt x="4791" y="8085"/>
                  </a:lnTo>
                  <a:lnTo>
                    <a:pt x="4796" y="8166"/>
                  </a:lnTo>
                  <a:lnTo>
                    <a:pt x="4836" y="8670"/>
                  </a:lnTo>
                  <a:cubicBezTo>
                    <a:pt x="4879" y="9172"/>
                    <a:pt x="5298" y="9557"/>
                    <a:pt x="5795" y="9557"/>
                  </a:cubicBezTo>
                  <a:cubicBezTo>
                    <a:pt x="5814" y="9557"/>
                    <a:pt x="5833" y="9557"/>
                    <a:pt x="5853" y="9556"/>
                  </a:cubicBezTo>
                  <a:cubicBezTo>
                    <a:pt x="8399" y="9412"/>
                    <a:pt x="7976" y="7419"/>
                    <a:pt x="7441" y="5871"/>
                  </a:cubicBezTo>
                  <a:cubicBezTo>
                    <a:pt x="7017" y="4644"/>
                    <a:pt x="5847" y="3669"/>
                    <a:pt x="5213" y="3669"/>
                  </a:cubicBezTo>
                  <a:cubicBezTo>
                    <a:pt x="4959" y="3669"/>
                    <a:pt x="4791" y="3826"/>
                    <a:pt x="4791" y="4184"/>
                  </a:cubicBezTo>
                  <a:lnTo>
                    <a:pt x="4791" y="5363"/>
                  </a:lnTo>
                  <a:cubicBezTo>
                    <a:pt x="4791" y="5457"/>
                    <a:pt x="4716" y="5518"/>
                    <a:pt x="4637" y="5518"/>
                  </a:cubicBezTo>
                  <a:cubicBezTo>
                    <a:pt x="4598" y="5518"/>
                    <a:pt x="4558" y="5503"/>
                    <a:pt x="4526" y="5471"/>
                  </a:cubicBezTo>
                  <a:cubicBezTo>
                    <a:pt x="4499" y="5444"/>
                    <a:pt x="4481" y="5413"/>
                    <a:pt x="4463" y="5377"/>
                  </a:cubicBezTo>
                  <a:cubicBezTo>
                    <a:pt x="4436" y="5314"/>
                    <a:pt x="4418" y="5246"/>
                    <a:pt x="4413" y="5179"/>
                  </a:cubicBezTo>
                  <a:lnTo>
                    <a:pt x="4413" y="541"/>
                  </a:lnTo>
                  <a:cubicBezTo>
                    <a:pt x="4413" y="244"/>
                    <a:pt x="4170" y="1"/>
                    <a:pt x="38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44"/>
            <p:cNvSpPr/>
            <p:nvPr/>
          </p:nvSpPr>
          <p:spPr>
            <a:xfrm>
              <a:off x="3884050" y="2124950"/>
              <a:ext cx="15200" cy="15200"/>
            </a:xfrm>
            <a:custGeom>
              <a:avLst/>
              <a:gdLst/>
              <a:ahLst/>
              <a:cxnLst/>
              <a:rect l="l" t="t" r="r" b="b"/>
              <a:pathLst>
                <a:path w="608" h="608" extrusionOk="0">
                  <a:moveTo>
                    <a:pt x="306" y="0"/>
                  </a:moveTo>
                  <a:cubicBezTo>
                    <a:pt x="135" y="0"/>
                    <a:pt x="0" y="140"/>
                    <a:pt x="0" y="306"/>
                  </a:cubicBezTo>
                  <a:cubicBezTo>
                    <a:pt x="0" y="473"/>
                    <a:pt x="135" y="608"/>
                    <a:pt x="306" y="608"/>
                  </a:cubicBezTo>
                  <a:cubicBezTo>
                    <a:pt x="473" y="608"/>
                    <a:pt x="608" y="473"/>
                    <a:pt x="608" y="306"/>
                  </a:cubicBezTo>
                  <a:cubicBezTo>
                    <a:pt x="608" y="140"/>
                    <a:pt x="473" y="0"/>
                    <a:pt x="3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44"/>
            <p:cNvSpPr/>
            <p:nvPr/>
          </p:nvSpPr>
          <p:spPr>
            <a:xfrm>
              <a:off x="3879425" y="2145875"/>
              <a:ext cx="4650" cy="4625"/>
            </a:xfrm>
            <a:custGeom>
              <a:avLst/>
              <a:gdLst/>
              <a:ahLst/>
              <a:cxnLst/>
              <a:rect l="l" t="t" r="r" b="b"/>
              <a:pathLst>
                <a:path w="186" h="185" extrusionOk="0">
                  <a:moveTo>
                    <a:pt x="95" y="0"/>
                  </a:moveTo>
                  <a:cubicBezTo>
                    <a:pt x="41" y="0"/>
                    <a:pt x="1" y="41"/>
                    <a:pt x="1" y="90"/>
                  </a:cubicBezTo>
                  <a:cubicBezTo>
                    <a:pt x="1" y="139"/>
                    <a:pt x="41" y="184"/>
                    <a:pt x="95" y="184"/>
                  </a:cubicBezTo>
                  <a:cubicBezTo>
                    <a:pt x="145" y="184"/>
                    <a:pt x="185" y="139"/>
                    <a:pt x="185" y="90"/>
                  </a:cubicBezTo>
                  <a:cubicBezTo>
                    <a:pt x="185" y="41"/>
                    <a:pt x="145" y="0"/>
                    <a:pt x="9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44"/>
            <p:cNvSpPr/>
            <p:nvPr/>
          </p:nvSpPr>
          <p:spPr>
            <a:xfrm>
              <a:off x="3877850" y="2178025"/>
              <a:ext cx="27150" cy="23125"/>
            </a:xfrm>
            <a:custGeom>
              <a:avLst/>
              <a:gdLst/>
              <a:ahLst/>
              <a:cxnLst/>
              <a:rect l="l" t="t" r="r" b="b"/>
              <a:pathLst>
                <a:path w="1086" h="925" extrusionOk="0">
                  <a:moveTo>
                    <a:pt x="630" y="1"/>
                  </a:moveTo>
                  <a:cubicBezTo>
                    <a:pt x="627" y="1"/>
                    <a:pt x="624" y="1"/>
                    <a:pt x="622" y="1"/>
                  </a:cubicBezTo>
                  <a:cubicBezTo>
                    <a:pt x="208" y="1"/>
                    <a:pt x="1" y="495"/>
                    <a:pt x="293" y="788"/>
                  </a:cubicBezTo>
                  <a:cubicBezTo>
                    <a:pt x="388" y="882"/>
                    <a:pt x="504" y="925"/>
                    <a:pt x="618" y="925"/>
                  </a:cubicBezTo>
                  <a:cubicBezTo>
                    <a:pt x="856" y="925"/>
                    <a:pt x="1085" y="739"/>
                    <a:pt x="1085" y="459"/>
                  </a:cubicBezTo>
                  <a:cubicBezTo>
                    <a:pt x="1085" y="210"/>
                    <a:pt x="878" y="1"/>
                    <a:pt x="63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44"/>
            <p:cNvSpPr/>
            <p:nvPr/>
          </p:nvSpPr>
          <p:spPr>
            <a:xfrm>
              <a:off x="3918675" y="2187475"/>
              <a:ext cx="6325" cy="6425"/>
            </a:xfrm>
            <a:custGeom>
              <a:avLst/>
              <a:gdLst/>
              <a:ahLst/>
              <a:cxnLst/>
              <a:rect l="l" t="t" r="r" b="b"/>
              <a:pathLst>
                <a:path w="253" h="257" extrusionOk="0">
                  <a:moveTo>
                    <a:pt x="127" y="1"/>
                  </a:moveTo>
                  <a:cubicBezTo>
                    <a:pt x="59" y="1"/>
                    <a:pt x="1" y="59"/>
                    <a:pt x="1" y="131"/>
                  </a:cubicBezTo>
                  <a:cubicBezTo>
                    <a:pt x="1" y="198"/>
                    <a:pt x="59" y="257"/>
                    <a:pt x="127" y="257"/>
                  </a:cubicBezTo>
                  <a:cubicBezTo>
                    <a:pt x="199" y="257"/>
                    <a:pt x="253" y="198"/>
                    <a:pt x="253" y="131"/>
                  </a:cubicBezTo>
                  <a:cubicBezTo>
                    <a:pt x="253" y="59"/>
                    <a:pt x="199" y="1"/>
                    <a:pt x="12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44"/>
            <p:cNvSpPr/>
            <p:nvPr/>
          </p:nvSpPr>
          <p:spPr>
            <a:xfrm>
              <a:off x="3899225" y="2205475"/>
              <a:ext cx="25900" cy="25875"/>
            </a:xfrm>
            <a:custGeom>
              <a:avLst/>
              <a:gdLst/>
              <a:ahLst/>
              <a:cxnLst/>
              <a:rect l="l" t="t" r="r" b="b"/>
              <a:pathLst>
                <a:path w="1036" h="1035" extrusionOk="0">
                  <a:moveTo>
                    <a:pt x="518" y="0"/>
                  </a:moveTo>
                  <a:cubicBezTo>
                    <a:pt x="235" y="0"/>
                    <a:pt x="1" y="234"/>
                    <a:pt x="1" y="518"/>
                  </a:cubicBezTo>
                  <a:cubicBezTo>
                    <a:pt x="1" y="801"/>
                    <a:pt x="235" y="1035"/>
                    <a:pt x="518" y="1035"/>
                  </a:cubicBezTo>
                  <a:cubicBezTo>
                    <a:pt x="801" y="1035"/>
                    <a:pt x="1035" y="801"/>
                    <a:pt x="1035" y="518"/>
                  </a:cubicBezTo>
                  <a:cubicBezTo>
                    <a:pt x="1035" y="234"/>
                    <a:pt x="801" y="0"/>
                    <a:pt x="51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44"/>
            <p:cNvSpPr/>
            <p:nvPr/>
          </p:nvSpPr>
          <p:spPr>
            <a:xfrm>
              <a:off x="3876500" y="2218400"/>
              <a:ext cx="6100" cy="5150"/>
            </a:xfrm>
            <a:custGeom>
              <a:avLst/>
              <a:gdLst/>
              <a:ahLst/>
              <a:cxnLst/>
              <a:rect l="l" t="t" r="r" b="b"/>
              <a:pathLst>
                <a:path w="244" h="206" extrusionOk="0">
                  <a:moveTo>
                    <a:pt x="140" y="1"/>
                  </a:moveTo>
                  <a:cubicBezTo>
                    <a:pt x="50" y="1"/>
                    <a:pt x="1" y="109"/>
                    <a:pt x="68" y="176"/>
                  </a:cubicBezTo>
                  <a:cubicBezTo>
                    <a:pt x="89" y="196"/>
                    <a:pt x="114" y="205"/>
                    <a:pt x="138" y="205"/>
                  </a:cubicBezTo>
                  <a:cubicBezTo>
                    <a:pt x="190" y="205"/>
                    <a:pt x="241" y="165"/>
                    <a:pt x="244" y="104"/>
                  </a:cubicBezTo>
                  <a:cubicBezTo>
                    <a:pt x="244" y="46"/>
                    <a:pt x="194" y="1"/>
                    <a:pt x="1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44"/>
            <p:cNvSpPr/>
            <p:nvPr/>
          </p:nvSpPr>
          <p:spPr>
            <a:xfrm>
              <a:off x="3863925" y="2150475"/>
              <a:ext cx="7425" cy="7450"/>
            </a:xfrm>
            <a:custGeom>
              <a:avLst/>
              <a:gdLst/>
              <a:ahLst/>
              <a:cxnLst/>
              <a:rect l="l" t="t" r="r" b="b"/>
              <a:pathLst>
                <a:path w="297" h="298" extrusionOk="0">
                  <a:moveTo>
                    <a:pt x="149" y="0"/>
                  </a:moveTo>
                  <a:cubicBezTo>
                    <a:pt x="68" y="0"/>
                    <a:pt x="0" y="63"/>
                    <a:pt x="0" y="149"/>
                  </a:cubicBezTo>
                  <a:cubicBezTo>
                    <a:pt x="0" y="230"/>
                    <a:pt x="68" y="297"/>
                    <a:pt x="149" y="297"/>
                  </a:cubicBezTo>
                  <a:cubicBezTo>
                    <a:pt x="230" y="297"/>
                    <a:pt x="297" y="230"/>
                    <a:pt x="297" y="149"/>
                  </a:cubicBezTo>
                  <a:cubicBezTo>
                    <a:pt x="297" y="63"/>
                    <a:pt x="230" y="0"/>
                    <a:pt x="14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44"/>
            <p:cNvSpPr/>
            <p:nvPr/>
          </p:nvSpPr>
          <p:spPr>
            <a:xfrm>
              <a:off x="3845250" y="2098175"/>
              <a:ext cx="3175" cy="3175"/>
            </a:xfrm>
            <a:custGeom>
              <a:avLst/>
              <a:gdLst/>
              <a:ahLst/>
              <a:cxnLst/>
              <a:rect l="l" t="t" r="r" b="b"/>
              <a:pathLst>
                <a:path w="127" h="127" extrusionOk="0">
                  <a:moveTo>
                    <a:pt x="63" y="1"/>
                  </a:moveTo>
                  <a:cubicBezTo>
                    <a:pt x="27" y="1"/>
                    <a:pt x="0" y="28"/>
                    <a:pt x="0" y="64"/>
                  </a:cubicBezTo>
                  <a:cubicBezTo>
                    <a:pt x="0" y="100"/>
                    <a:pt x="27" y="127"/>
                    <a:pt x="63" y="127"/>
                  </a:cubicBezTo>
                  <a:cubicBezTo>
                    <a:pt x="99" y="127"/>
                    <a:pt x="126" y="100"/>
                    <a:pt x="126" y="64"/>
                  </a:cubicBezTo>
                  <a:cubicBezTo>
                    <a:pt x="126" y="28"/>
                    <a:pt x="99" y="1"/>
                    <a:pt x="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44"/>
            <p:cNvSpPr/>
            <p:nvPr/>
          </p:nvSpPr>
          <p:spPr>
            <a:xfrm>
              <a:off x="3843775" y="2144075"/>
              <a:ext cx="6450" cy="6425"/>
            </a:xfrm>
            <a:custGeom>
              <a:avLst/>
              <a:gdLst/>
              <a:ahLst/>
              <a:cxnLst/>
              <a:rect l="l" t="t" r="r" b="b"/>
              <a:pathLst>
                <a:path w="258" h="257" extrusionOk="0">
                  <a:moveTo>
                    <a:pt x="127" y="0"/>
                  </a:moveTo>
                  <a:cubicBezTo>
                    <a:pt x="59" y="0"/>
                    <a:pt x="1" y="59"/>
                    <a:pt x="1" y="126"/>
                  </a:cubicBezTo>
                  <a:cubicBezTo>
                    <a:pt x="1" y="198"/>
                    <a:pt x="59" y="256"/>
                    <a:pt x="127" y="256"/>
                  </a:cubicBezTo>
                  <a:cubicBezTo>
                    <a:pt x="199" y="256"/>
                    <a:pt x="257" y="198"/>
                    <a:pt x="257" y="126"/>
                  </a:cubicBezTo>
                  <a:cubicBezTo>
                    <a:pt x="257" y="59"/>
                    <a:pt x="199" y="0"/>
                    <a:pt x="12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44"/>
            <p:cNvSpPr/>
            <p:nvPr/>
          </p:nvSpPr>
          <p:spPr>
            <a:xfrm>
              <a:off x="3814550" y="2122575"/>
              <a:ext cx="6200" cy="5300"/>
            </a:xfrm>
            <a:custGeom>
              <a:avLst/>
              <a:gdLst/>
              <a:ahLst/>
              <a:cxnLst/>
              <a:rect l="l" t="t" r="r" b="b"/>
              <a:pathLst>
                <a:path w="248" h="212" extrusionOk="0">
                  <a:moveTo>
                    <a:pt x="140" y="1"/>
                  </a:moveTo>
                  <a:cubicBezTo>
                    <a:pt x="45" y="1"/>
                    <a:pt x="0" y="113"/>
                    <a:pt x="63" y="181"/>
                  </a:cubicBezTo>
                  <a:cubicBezTo>
                    <a:pt x="85" y="202"/>
                    <a:pt x="111" y="212"/>
                    <a:pt x="138" y="212"/>
                  </a:cubicBezTo>
                  <a:cubicBezTo>
                    <a:pt x="194" y="212"/>
                    <a:pt x="248" y="169"/>
                    <a:pt x="248" y="104"/>
                  </a:cubicBezTo>
                  <a:cubicBezTo>
                    <a:pt x="248" y="46"/>
                    <a:pt x="198" y="1"/>
                    <a:pt x="1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44"/>
            <p:cNvSpPr/>
            <p:nvPr/>
          </p:nvSpPr>
          <p:spPr>
            <a:xfrm>
              <a:off x="3789025" y="2125175"/>
              <a:ext cx="26325" cy="22475"/>
            </a:xfrm>
            <a:custGeom>
              <a:avLst/>
              <a:gdLst/>
              <a:ahLst/>
              <a:cxnLst/>
              <a:rect l="l" t="t" r="r" b="b"/>
              <a:pathLst>
                <a:path w="1053" h="899" extrusionOk="0">
                  <a:moveTo>
                    <a:pt x="603" y="0"/>
                  </a:moveTo>
                  <a:cubicBezTo>
                    <a:pt x="202" y="0"/>
                    <a:pt x="0" y="482"/>
                    <a:pt x="283" y="765"/>
                  </a:cubicBezTo>
                  <a:cubicBezTo>
                    <a:pt x="376" y="857"/>
                    <a:pt x="489" y="898"/>
                    <a:pt x="600" y="898"/>
                  </a:cubicBezTo>
                  <a:cubicBezTo>
                    <a:pt x="831" y="898"/>
                    <a:pt x="1053" y="720"/>
                    <a:pt x="1053" y="450"/>
                  </a:cubicBezTo>
                  <a:cubicBezTo>
                    <a:pt x="1053" y="198"/>
                    <a:pt x="850" y="0"/>
                    <a:pt x="6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44"/>
            <p:cNvSpPr/>
            <p:nvPr/>
          </p:nvSpPr>
          <p:spPr>
            <a:xfrm>
              <a:off x="3778775" y="2162425"/>
              <a:ext cx="7900" cy="6750"/>
            </a:xfrm>
            <a:custGeom>
              <a:avLst/>
              <a:gdLst/>
              <a:ahLst/>
              <a:cxnLst/>
              <a:rect l="l" t="t" r="r" b="b"/>
              <a:pathLst>
                <a:path w="316" h="270" extrusionOk="0">
                  <a:moveTo>
                    <a:pt x="137" y="0"/>
                  </a:moveTo>
                  <a:cubicBezTo>
                    <a:pt x="67" y="0"/>
                    <a:pt x="1" y="55"/>
                    <a:pt x="1" y="134"/>
                  </a:cubicBezTo>
                  <a:cubicBezTo>
                    <a:pt x="1" y="211"/>
                    <a:pt x="64" y="269"/>
                    <a:pt x="136" y="269"/>
                  </a:cubicBezTo>
                  <a:cubicBezTo>
                    <a:pt x="257" y="269"/>
                    <a:pt x="316" y="125"/>
                    <a:pt x="230" y="40"/>
                  </a:cubicBezTo>
                  <a:cubicBezTo>
                    <a:pt x="203" y="12"/>
                    <a:pt x="169" y="0"/>
                    <a:pt x="13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44"/>
            <p:cNvSpPr/>
            <p:nvPr/>
          </p:nvSpPr>
          <p:spPr>
            <a:xfrm>
              <a:off x="3809475" y="2157775"/>
              <a:ext cx="14550" cy="14550"/>
            </a:xfrm>
            <a:custGeom>
              <a:avLst/>
              <a:gdLst/>
              <a:ahLst/>
              <a:cxnLst/>
              <a:rect l="l" t="t" r="r" b="b"/>
              <a:pathLst>
                <a:path w="582" h="582" extrusionOk="0">
                  <a:moveTo>
                    <a:pt x="293" y="1"/>
                  </a:moveTo>
                  <a:cubicBezTo>
                    <a:pt x="131" y="1"/>
                    <a:pt x="1" y="131"/>
                    <a:pt x="1" y="293"/>
                  </a:cubicBezTo>
                  <a:cubicBezTo>
                    <a:pt x="1" y="451"/>
                    <a:pt x="131" y="581"/>
                    <a:pt x="293" y="581"/>
                  </a:cubicBezTo>
                  <a:cubicBezTo>
                    <a:pt x="451" y="581"/>
                    <a:pt x="581" y="451"/>
                    <a:pt x="581" y="293"/>
                  </a:cubicBezTo>
                  <a:cubicBezTo>
                    <a:pt x="581" y="131"/>
                    <a:pt x="451" y="1"/>
                    <a:pt x="2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44"/>
            <p:cNvSpPr/>
            <p:nvPr/>
          </p:nvSpPr>
          <p:spPr>
            <a:xfrm>
              <a:off x="3820650" y="2188975"/>
              <a:ext cx="5725" cy="4925"/>
            </a:xfrm>
            <a:custGeom>
              <a:avLst/>
              <a:gdLst/>
              <a:ahLst/>
              <a:cxnLst/>
              <a:rect l="l" t="t" r="r" b="b"/>
              <a:pathLst>
                <a:path w="229" h="197" extrusionOk="0">
                  <a:moveTo>
                    <a:pt x="99" y="1"/>
                  </a:moveTo>
                  <a:cubicBezTo>
                    <a:pt x="49" y="1"/>
                    <a:pt x="1" y="40"/>
                    <a:pt x="4" y="98"/>
                  </a:cubicBezTo>
                  <a:cubicBezTo>
                    <a:pt x="4" y="152"/>
                    <a:pt x="44" y="197"/>
                    <a:pt x="98" y="197"/>
                  </a:cubicBezTo>
                  <a:cubicBezTo>
                    <a:pt x="184" y="197"/>
                    <a:pt x="229" y="93"/>
                    <a:pt x="166" y="30"/>
                  </a:cubicBezTo>
                  <a:cubicBezTo>
                    <a:pt x="147" y="10"/>
                    <a:pt x="122" y="1"/>
                    <a:pt x="9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44"/>
            <p:cNvSpPr/>
            <p:nvPr/>
          </p:nvSpPr>
          <p:spPr>
            <a:xfrm>
              <a:off x="3792950" y="2198500"/>
              <a:ext cx="8800" cy="8800"/>
            </a:xfrm>
            <a:custGeom>
              <a:avLst/>
              <a:gdLst/>
              <a:ahLst/>
              <a:cxnLst/>
              <a:rect l="l" t="t" r="r" b="b"/>
              <a:pathLst>
                <a:path w="352" h="352" extrusionOk="0">
                  <a:moveTo>
                    <a:pt x="176" y="0"/>
                  </a:moveTo>
                  <a:cubicBezTo>
                    <a:pt x="77" y="0"/>
                    <a:pt x="0" y="77"/>
                    <a:pt x="0" y="176"/>
                  </a:cubicBezTo>
                  <a:cubicBezTo>
                    <a:pt x="0" y="275"/>
                    <a:pt x="77" y="351"/>
                    <a:pt x="176" y="351"/>
                  </a:cubicBezTo>
                  <a:cubicBezTo>
                    <a:pt x="275" y="351"/>
                    <a:pt x="351" y="275"/>
                    <a:pt x="351" y="176"/>
                  </a:cubicBezTo>
                  <a:cubicBezTo>
                    <a:pt x="351" y="77"/>
                    <a:pt x="275" y="0"/>
                    <a:pt x="17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44"/>
            <p:cNvSpPr/>
            <p:nvPr/>
          </p:nvSpPr>
          <p:spPr>
            <a:xfrm>
              <a:off x="3812750" y="2225825"/>
              <a:ext cx="4750" cy="4075"/>
            </a:xfrm>
            <a:custGeom>
              <a:avLst/>
              <a:gdLst/>
              <a:ahLst/>
              <a:cxnLst/>
              <a:rect l="l" t="t" r="r" b="b"/>
              <a:pathLst>
                <a:path w="190" h="163" extrusionOk="0">
                  <a:moveTo>
                    <a:pt x="82" y="0"/>
                  </a:moveTo>
                  <a:cubicBezTo>
                    <a:pt x="40" y="0"/>
                    <a:pt x="0" y="32"/>
                    <a:pt x="0" y="82"/>
                  </a:cubicBezTo>
                  <a:cubicBezTo>
                    <a:pt x="0" y="126"/>
                    <a:pt x="36" y="162"/>
                    <a:pt x="81" y="162"/>
                  </a:cubicBezTo>
                  <a:cubicBezTo>
                    <a:pt x="153" y="162"/>
                    <a:pt x="189" y="77"/>
                    <a:pt x="140" y="23"/>
                  </a:cubicBezTo>
                  <a:cubicBezTo>
                    <a:pt x="122" y="7"/>
                    <a:pt x="102" y="0"/>
                    <a:pt x="8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44"/>
            <p:cNvSpPr/>
            <p:nvPr/>
          </p:nvSpPr>
          <p:spPr>
            <a:xfrm>
              <a:off x="3782150" y="2224175"/>
              <a:ext cx="17800" cy="15275"/>
            </a:xfrm>
            <a:custGeom>
              <a:avLst/>
              <a:gdLst/>
              <a:ahLst/>
              <a:cxnLst/>
              <a:rect l="l" t="t" r="r" b="b"/>
              <a:pathLst>
                <a:path w="712" h="611" extrusionOk="0">
                  <a:moveTo>
                    <a:pt x="308" y="1"/>
                  </a:moveTo>
                  <a:cubicBezTo>
                    <a:pt x="152" y="1"/>
                    <a:pt x="1" y="122"/>
                    <a:pt x="1" y="305"/>
                  </a:cubicBezTo>
                  <a:cubicBezTo>
                    <a:pt x="1" y="476"/>
                    <a:pt x="136" y="611"/>
                    <a:pt x="307" y="611"/>
                  </a:cubicBezTo>
                  <a:cubicBezTo>
                    <a:pt x="576" y="611"/>
                    <a:pt x="711" y="282"/>
                    <a:pt x="518" y="89"/>
                  </a:cubicBezTo>
                  <a:cubicBezTo>
                    <a:pt x="457" y="28"/>
                    <a:pt x="382" y="1"/>
                    <a:pt x="30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44"/>
            <p:cNvSpPr/>
            <p:nvPr/>
          </p:nvSpPr>
          <p:spPr>
            <a:xfrm>
              <a:off x="3763250" y="2207275"/>
              <a:ext cx="3975" cy="3950"/>
            </a:xfrm>
            <a:custGeom>
              <a:avLst/>
              <a:gdLst/>
              <a:ahLst/>
              <a:cxnLst/>
              <a:rect l="l" t="t" r="r" b="b"/>
              <a:pathLst>
                <a:path w="159" h="158" extrusionOk="0">
                  <a:moveTo>
                    <a:pt x="77" y="0"/>
                  </a:moveTo>
                  <a:cubicBezTo>
                    <a:pt x="37" y="0"/>
                    <a:pt x="1" y="36"/>
                    <a:pt x="1" y="77"/>
                  </a:cubicBezTo>
                  <a:cubicBezTo>
                    <a:pt x="1" y="122"/>
                    <a:pt x="37" y="158"/>
                    <a:pt x="77" y="158"/>
                  </a:cubicBezTo>
                  <a:cubicBezTo>
                    <a:pt x="122" y="158"/>
                    <a:pt x="158" y="122"/>
                    <a:pt x="158" y="77"/>
                  </a:cubicBezTo>
                  <a:cubicBezTo>
                    <a:pt x="158" y="36"/>
                    <a:pt x="122" y="0"/>
                    <a:pt x="7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44"/>
            <p:cNvSpPr/>
            <p:nvPr/>
          </p:nvSpPr>
          <p:spPr>
            <a:xfrm>
              <a:off x="3770450" y="2185000"/>
              <a:ext cx="5875" cy="5975"/>
            </a:xfrm>
            <a:custGeom>
              <a:avLst/>
              <a:gdLst/>
              <a:ahLst/>
              <a:cxnLst/>
              <a:rect l="l" t="t" r="r" b="b"/>
              <a:pathLst>
                <a:path w="235" h="239" extrusionOk="0">
                  <a:moveTo>
                    <a:pt x="118" y="1"/>
                  </a:moveTo>
                  <a:cubicBezTo>
                    <a:pt x="55" y="1"/>
                    <a:pt x="1" y="55"/>
                    <a:pt x="1" y="122"/>
                  </a:cubicBezTo>
                  <a:cubicBezTo>
                    <a:pt x="1" y="185"/>
                    <a:pt x="55" y="239"/>
                    <a:pt x="118" y="239"/>
                  </a:cubicBezTo>
                  <a:cubicBezTo>
                    <a:pt x="181" y="239"/>
                    <a:pt x="235" y="185"/>
                    <a:pt x="235" y="122"/>
                  </a:cubicBezTo>
                  <a:cubicBezTo>
                    <a:pt x="235" y="55"/>
                    <a:pt x="181" y="1"/>
                    <a:pt x="11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44"/>
            <p:cNvSpPr/>
            <p:nvPr/>
          </p:nvSpPr>
          <p:spPr>
            <a:xfrm>
              <a:off x="3906325" y="2150475"/>
              <a:ext cx="10575" cy="10600"/>
            </a:xfrm>
            <a:custGeom>
              <a:avLst/>
              <a:gdLst/>
              <a:ahLst/>
              <a:cxnLst/>
              <a:rect l="l" t="t" r="r" b="b"/>
              <a:pathLst>
                <a:path w="423" h="424" extrusionOk="0">
                  <a:moveTo>
                    <a:pt x="211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3"/>
                    <a:pt x="211" y="423"/>
                  </a:cubicBezTo>
                  <a:cubicBezTo>
                    <a:pt x="328" y="423"/>
                    <a:pt x="423" y="329"/>
                    <a:pt x="423" y="212"/>
                  </a:cubicBezTo>
                  <a:cubicBezTo>
                    <a:pt x="423" y="95"/>
                    <a:pt x="328" y="0"/>
                    <a:pt x="21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44"/>
            <p:cNvSpPr/>
            <p:nvPr/>
          </p:nvSpPr>
          <p:spPr>
            <a:xfrm>
              <a:off x="3877300" y="2165775"/>
              <a:ext cx="6775" cy="6775"/>
            </a:xfrm>
            <a:custGeom>
              <a:avLst/>
              <a:gdLst/>
              <a:ahLst/>
              <a:cxnLst/>
              <a:rect l="l" t="t" r="r" b="b"/>
              <a:pathLst>
                <a:path w="271" h="271" extrusionOk="0">
                  <a:moveTo>
                    <a:pt x="135" y="0"/>
                  </a:moveTo>
                  <a:cubicBezTo>
                    <a:pt x="63" y="0"/>
                    <a:pt x="0" y="63"/>
                    <a:pt x="0" y="135"/>
                  </a:cubicBezTo>
                  <a:cubicBezTo>
                    <a:pt x="0" y="212"/>
                    <a:pt x="63" y="270"/>
                    <a:pt x="135" y="270"/>
                  </a:cubicBezTo>
                  <a:cubicBezTo>
                    <a:pt x="212" y="270"/>
                    <a:pt x="270" y="212"/>
                    <a:pt x="270" y="135"/>
                  </a:cubicBezTo>
                  <a:cubicBezTo>
                    <a:pt x="270" y="63"/>
                    <a:pt x="212" y="0"/>
                    <a:pt x="13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44"/>
            <p:cNvSpPr/>
            <p:nvPr/>
          </p:nvSpPr>
          <p:spPr>
            <a:xfrm>
              <a:off x="3871325" y="2110200"/>
              <a:ext cx="8125" cy="8125"/>
            </a:xfrm>
            <a:custGeom>
              <a:avLst/>
              <a:gdLst/>
              <a:ahLst/>
              <a:cxnLst/>
              <a:rect l="l" t="t" r="r" b="b"/>
              <a:pathLst>
                <a:path w="325" h="325" extrusionOk="0">
                  <a:moveTo>
                    <a:pt x="163" y="1"/>
                  </a:moveTo>
                  <a:cubicBezTo>
                    <a:pt x="73" y="1"/>
                    <a:pt x="1" y="73"/>
                    <a:pt x="1" y="163"/>
                  </a:cubicBezTo>
                  <a:cubicBezTo>
                    <a:pt x="1" y="253"/>
                    <a:pt x="73" y="325"/>
                    <a:pt x="163" y="325"/>
                  </a:cubicBezTo>
                  <a:cubicBezTo>
                    <a:pt x="253" y="325"/>
                    <a:pt x="325" y="253"/>
                    <a:pt x="325" y="163"/>
                  </a:cubicBezTo>
                  <a:cubicBezTo>
                    <a:pt x="325" y="73"/>
                    <a:pt x="253" y="1"/>
                    <a:pt x="1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44"/>
            <p:cNvSpPr/>
            <p:nvPr/>
          </p:nvSpPr>
          <p:spPr>
            <a:xfrm>
              <a:off x="3869450" y="2201075"/>
              <a:ext cx="13150" cy="11275"/>
            </a:xfrm>
            <a:custGeom>
              <a:avLst/>
              <a:gdLst/>
              <a:ahLst/>
              <a:cxnLst/>
              <a:rect l="l" t="t" r="r" b="b"/>
              <a:pathLst>
                <a:path w="526" h="451" extrusionOk="0">
                  <a:moveTo>
                    <a:pt x="295" y="1"/>
                  </a:moveTo>
                  <a:cubicBezTo>
                    <a:pt x="97" y="1"/>
                    <a:pt x="1" y="241"/>
                    <a:pt x="139" y="383"/>
                  </a:cubicBezTo>
                  <a:cubicBezTo>
                    <a:pt x="184" y="430"/>
                    <a:pt x="240" y="450"/>
                    <a:pt x="295" y="450"/>
                  </a:cubicBezTo>
                  <a:cubicBezTo>
                    <a:pt x="411" y="450"/>
                    <a:pt x="523" y="360"/>
                    <a:pt x="526" y="226"/>
                  </a:cubicBezTo>
                  <a:cubicBezTo>
                    <a:pt x="526" y="100"/>
                    <a:pt x="422" y="1"/>
                    <a:pt x="301" y="1"/>
                  </a:cubicBezTo>
                  <a:cubicBezTo>
                    <a:pt x="299" y="1"/>
                    <a:pt x="297" y="1"/>
                    <a:pt x="29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44"/>
            <p:cNvSpPr/>
            <p:nvPr/>
          </p:nvSpPr>
          <p:spPr>
            <a:xfrm>
              <a:off x="3756950" y="1830375"/>
              <a:ext cx="90575" cy="79425"/>
            </a:xfrm>
            <a:custGeom>
              <a:avLst/>
              <a:gdLst/>
              <a:ahLst/>
              <a:cxnLst/>
              <a:rect l="l" t="t" r="r" b="b"/>
              <a:pathLst>
                <a:path w="3623" h="3177" extrusionOk="0">
                  <a:moveTo>
                    <a:pt x="2655" y="0"/>
                  </a:moveTo>
                  <a:cubicBezTo>
                    <a:pt x="2488" y="0"/>
                    <a:pt x="2316" y="36"/>
                    <a:pt x="2156" y="87"/>
                  </a:cubicBezTo>
                  <a:cubicBezTo>
                    <a:pt x="1301" y="361"/>
                    <a:pt x="464" y="1122"/>
                    <a:pt x="244" y="2017"/>
                  </a:cubicBezTo>
                  <a:cubicBezTo>
                    <a:pt x="1" y="3006"/>
                    <a:pt x="1485" y="3146"/>
                    <a:pt x="2169" y="3173"/>
                  </a:cubicBezTo>
                  <a:cubicBezTo>
                    <a:pt x="2217" y="3175"/>
                    <a:pt x="2265" y="3177"/>
                    <a:pt x="2314" y="3177"/>
                  </a:cubicBezTo>
                  <a:cubicBezTo>
                    <a:pt x="2632" y="3177"/>
                    <a:pt x="2962" y="3119"/>
                    <a:pt x="3204" y="2912"/>
                  </a:cubicBezTo>
                  <a:cubicBezTo>
                    <a:pt x="3595" y="2584"/>
                    <a:pt x="3622" y="1999"/>
                    <a:pt x="3613" y="1486"/>
                  </a:cubicBezTo>
                  <a:cubicBezTo>
                    <a:pt x="3609" y="1225"/>
                    <a:pt x="3604" y="969"/>
                    <a:pt x="3537" y="721"/>
                  </a:cubicBezTo>
                  <a:cubicBezTo>
                    <a:pt x="3469" y="474"/>
                    <a:pt x="3325" y="235"/>
                    <a:pt x="3100" y="109"/>
                  </a:cubicBezTo>
                  <a:cubicBezTo>
                    <a:pt x="2964" y="31"/>
                    <a:pt x="2811" y="0"/>
                    <a:pt x="26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44"/>
            <p:cNvSpPr/>
            <p:nvPr/>
          </p:nvSpPr>
          <p:spPr>
            <a:xfrm>
              <a:off x="3848500" y="1830375"/>
              <a:ext cx="90575" cy="79425"/>
            </a:xfrm>
            <a:custGeom>
              <a:avLst/>
              <a:gdLst/>
              <a:ahLst/>
              <a:cxnLst/>
              <a:rect l="l" t="t" r="r" b="b"/>
              <a:pathLst>
                <a:path w="3623" h="3177" extrusionOk="0">
                  <a:moveTo>
                    <a:pt x="968" y="0"/>
                  </a:moveTo>
                  <a:cubicBezTo>
                    <a:pt x="812" y="0"/>
                    <a:pt x="659" y="31"/>
                    <a:pt x="523" y="109"/>
                  </a:cubicBezTo>
                  <a:cubicBezTo>
                    <a:pt x="298" y="235"/>
                    <a:pt x="154" y="474"/>
                    <a:pt x="86" y="721"/>
                  </a:cubicBezTo>
                  <a:cubicBezTo>
                    <a:pt x="14" y="969"/>
                    <a:pt x="14" y="1225"/>
                    <a:pt x="10" y="1486"/>
                  </a:cubicBezTo>
                  <a:cubicBezTo>
                    <a:pt x="1" y="1999"/>
                    <a:pt x="28" y="2584"/>
                    <a:pt x="419" y="2912"/>
                  </a:cubicBezTo>
                  <a:cubicBezTo>
                    <a:pt x="657" y="3119"/>
                    <a:pt x="986" y="3177"/>
                    <a:pt x="1307" y="3177"/>
                  </a:cubicBezTo>
                  <a:cubicBezTo>
                    <a:pt x="1356" y="3177"/>
                    <a:pt x="1405" y="3175"/>
                    <a:pt x="1454" y="3173"/>
                  </a:cubicBezTo>
                  <a:cubicBezTo>
                    <a:pt x="2138" y="3146"/>
                    <a:pt x="3622" y="3006"/>
                    <a:pt x="3379" y="2017"/>
                  </a:cubicBezTo>
                  <a:cubicBezTo>
                    <a:pt x="3159" y="1122"/>
                    <a:pt x="2322" y="361"/>
                    <a:pt x="1467" y="87"/>
                  </a:cubicBezTo>
                  <a:cubicBezTo>
                    <a:pt x="1307" y="36"/>
                    <a:pt x="1135" y="0"/>
                    <a:pt x="9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44"/>
            <p:cNvSpPr/>
            <p:nvPr/>
          </p:nvSpPr>
          <p:spPr>
            <a:xfrm>
              <a:off x="3870325" y="1842150"/>
              <a:ext cx="8450" cy="15375"/>
            </a:xfrm>
            <a:custGeom>
              <a:avLst/>
              <a:gdLst/>
              <a:ahLst/>
              <a:cxnLst/>
              <a:rect l="l" t="t" r="r" b="b"/>
              <a:pathLst>
                <a:path w="338" h="615" extrusionOk="0">
                  <a:moveTo>
                    <a:pt x="169" y="1"/>
                  </a:moveTo>
                  <a:cubicBezTo>
                    <a:pt x="132" y="1"/>
                    <a:pt x="95" y="21"/>
                    <a:pt x="77" y="61"/>
                  </a:cubicBezTo>
                  <a:lnTo>
                    <a:pt x="10" y="214"/>
                  </a:lnTo>
                  <a:cubicBezTo>
                    <a:pt x="1" y="228"/>
                    <a:pt x="1" y="241"/>
                    <a:pt x="1" y="255"/>
                  </a:cubicBezTo>
                  <a:lnTo>
                    <a:pt x="1" y="385"/>
                  </a:lnTo>
                  <a:cubicBezTo>
                    <a:pt x="1" y="403"/>
                    <a:pt x="5" y="421"/>
                    <a:pt x="10" y="435"/>
                  </a:cubicBezTo>
                  <a:lnTo>
                    <a:pt x="81" y="561"/>
                  </a:lnTo>
                  <a:cubicBezTo>
                    <a:pt x="99" y="597"/>
                    <a:pt x="134" y="615"/>
                    <a:pt x="169" y="615"/>
                  </a:cubicBezTo>
                  <a:cubicBezTo>
                    <a:pt x="204" y="615"/>
                    <a:pt x="239" y="597"/>
                    <a:pt x="257" y="561"/>
                  </a:cubicBezTo>
                  <a:lnTo>
                    <a:pt x="324" y="435"/>
                  </a:lnTo>
                  <a:cubicBezTo>
                    <a:pt x="333" y="421"/>
                    <a:pt x="338" y="403"/>
                    <a:pt x="338" y="385"/>
                  </a:cubicBezTo>
                  <a:lnTo>
                    <a:pt x="338" y="255"/>
                  </a:lnTo>
                  <a:cubicBezTo>
                    <a:pt x="338" y="241"/>
                    <a:pt x="333" y="228"/>
                    <a:pt x="329" y="214"/>
                  </a:cubicBezTo>
                  <a:lnTo>
                    <a:pt x="261" y="61"/>
                  </a:lnTo>
                  <a:cubicBezTo>
                    <a:pt x="243" y="21"/>
                    <a:pt x="206" y="1"/>
                    <a:pt x="1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44"/>
            <p:cNvSpPr/>
            <p:nvPr/>
          </p:nvSpPr>
          <p:spPr>
            <a:xfrm>
              <a:off x="3866850" y="1885500"/>
              <a:ext cx="15650" cy="9825"/>
            </a:xfrm>
            <a:custGeom>
              <a:avLst/>
              <a:gdLst/>
              <a:ahLst/>
              <a:cxnLst/>
              <a:rect l="l" t="t" r="r" b="b"/>
              <a:pathLst>
                <a:path w="626" h="393" extrusionOk="0">
                  <a:moveTo>
                    <a:pt x="265" y="1"/>
                  </a:moveTo>
                  <a:lnTo>
                    <a:pt x="122" y="10"/>
                  </a:lnTo>
                  <a:cubicBezTo>
                    <a:pt x="45" y="10"/>
                    <a:pt x="0" y="100"/>
                    <a:pt x="45" y="167"/>
                  </a:cubicBezTo>
                  <a:lnTo>
                    <a:pt x="126" y="284"/>
                  </a:lnTo>
                  <a:cubicBezTo>
                    <a:pt x="135" y="298"/>
                    <a:pt x="149" y="311"/>
                    <a:pt x="162" y="316"/>
                  </a:cubicBezTo>
                  <a:lnTo>
                    <a:pt x="279" y="374"/>
                  </a:lnTo>
                  <a:cubicBezTo>
                    <a:pt x="292" y="379"/>
                    <a:pt x="306" y="383"/>
                    <a:pt x="319" y="383"/>
                  </a:cubicBezTo>
                  <a:lnTo>
                    <a:pt x="490" y="392"/>
                  </a:lnTo>
                  <a:cubicBezTo>
                    <a:pt x="576" y="392"/>
                    <a:pt x="625" y="293"/>
                    <a:pt x="571" y="226"/>
                  </a:cubicBezTo>
                  <a:lnTo>
                    <a:pt x="468" y="95"/>
                  </a:lnTo>
                  <a:cubicBezTo>
                    <a:pt x="454" y="86"/>
                    <a:pt x="445" y="77"/>
                    <a:pt x="432" y="68"/>
                  </a:cubicBezTo>
                  <a:lnTo>
                    <a:pt x="315" y="14"/>
                  </a:lnTo>
                  <a:cubicBezTo>
                    <a:pt x="301" y="5"/>
                    <a:pt x="283" y="1"/>
                    <a:pt x="2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44"/>
            <p:cNvSpPr/>
            <p:nvPr/>
          </p:nvSpPr>
          <p:spPr>
            <a:xfrm>
              <a:off x="3879875" y="1858050"/>
              <a:ext cx="6425" cy="8725"/>
            </a:xfrm>
            <a:custGeom>
              <a:avLst/>
              <a:gdLst/>
              <a:ahLst/>
              <a:cxnLst/>
              <a:rect l="l" t="t" r="r" b="b"/>
              <a:pathLst>
                <a:path w="257" h="349" extrusionOk="0">
                  <a:moveTo>
                    <a:pt x="189" y="0"/>
                  </a:moveTo>
                  <a:cubicBezTo>
                    <a:pt x="176" y="0"/>
                    <a:pt x="162" y="5"/>
                    <a:pt x="149" y="15"/>
                  </a:cubicBezTo>
                  <a:lnTo>
                    <a:pt x="68" y="78"/>
                  </a:lnTo>
                  <a:cubicBezTo>
                    <a:pt x="59" y="82"/>
                    <a:pt x="55" y="87"/>
                    <a:pt x="50" y="96"/>
                  </a:cubicBezTo>
                  <a:lnTo>
                    <a:pt x="10" y="168"/>
                  </a:lnTo>
                  <a:cubicBezTo>
                    <a:pt x="5" y="177"/>
                    <a:pt x="1" y="186"/>
                    <a:pt x="1" y="194"/>
                  </a:cubicBezTo>
                  <a:lnTo>
                    <a:pt x="1" y="284"/>
                  </a:lnTo>
                  <a:cubicBezTo>
                    <a:pt x="1" y="321"/>
                    <a:pt x="31" y="348"/>
                    <a:pt x="65" y="348"/>
                  </a:cubicBezTo>
                  <a:cubicBezTo>
                    <a:pt x="77" y="348"/>
                    <a:pt x="88" y="345"/>
                    <a:pt x="100" y="338"/>
                  </a:cubicBezTo>
                  <a:lnTo>
                    <a:pt x="172" y="289"/>
                  </a:lnTo>
                  <a:cubicBezTo>
                    <a:pt x="181" y="284"/>
                    <a:pt x="190" y="280"/>
                    <a:pt x="194" y="271"/>
                  </a:cubicBezTo>
                  <a:lnTo>
                    <a:pt x="235" y="199"/>
                  </a:lnTo>
                  <a:cubicBezTo>
                    <a:pt x="239" y="190"/>
                    <a:pt x="239" y="181"/>
                    <a:pt x="244" y="172"/>
                  </a:cubicBezTo>
                  <a:lnTo>
                    <a:pt x="253" y="69"/>
                  </a:lnTo>
                  <a:cubicBezTo>
                    <a:pt x="256" y="30"/>
                    <a:pt x="224" y="0"/>
                    <a:pt x="18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44"/>
            <p:cNvSpPr/>
            <p:nvPr/>
          </p:nvSpPr>
          <p:spPr>
            <a:xfrm>
              <a:off x="3910250" y="1865750"/>
              <a:ext cx="6400" cy="8775"/>
            </a:xfrm>
            <a:custGeom>
              <a:avLst/>
              <a:gdLst/>
              <a:ahLst/>
              <a:cxnLst/>
              <a:rect l="l" t="t" r="r" b="b"/>
              <a:pathLst>
                <a:path w="256" h="351" extrusionOk="0">
                  <a:moveTo>
                    <a:pt x="186" y="1"/>
                  </a:moveTo>
                  <a:cubicBezTo>
                    <a:pt x="173" y="1"/>
                    <a:pt x="161" y="4"/>
                    <a:pt x="149" y="12"/>
                  </a:cubicBezTo>
                  <a:lnTo>
                    <a:pt x="68" y="75"/>
                  </a:lnTo>
                  <a:cubicBezTo>
                    <a:pt x="59" y="80"/>
                    <a:pt x="54" y="84"/>
                    <a:pt x="50" y="93"/>
                  </a:cubicBezTo>
                  <a:lnTo>
                    <a:pt x="10" y="165"/>
                  </a:lnTo>
                  <a:cubicBezTo>
                    <a:pt x="5" y="174"/>
                    <a:pt x="1" y="183"/>
                    <a:pt x="1" y="197"/>
                  </a:cubicBezTo>
                  <a:lnTo>
                    <a:pt x="1" y="282"/>
                  </a:lnTo>
                  <a:cubicBezTo>
                    <a:pt x="1" y="323"/>
                    <a:pt x="31" y="351"/>
                    <a:pt x="65" y="351"/>
                  </a:cubicBezTo>
                  <a:cubicBezTo>
                    <a:pt x="76" y="351"/>
                    <a:pt x="88" y="348"/>
                    <a:pt x="99" y="341"/>
                  </a:cubicBezTo>
                  <a:lnTo>
                    <a:pt x="171" y="291"/>
                  </a:lnTo>
                  <a:cubicBezTo>
                    <a:pt x="180" y="287"/>
                    <a:pt x="189" y="278"/>
                    <a:pt x="194" y="269"/>
                  </a:cubicBezTo>
                  <a:lnTo>
                    <a:pt x="234" y="197"/>
                  </a:lnTo>
                  <a:cubicBezTo>
                    <a:pt x="239" y="192"/>
                    <a:pt x="239" y="183"/>
                    <a:pt x="243" y="174"/>
                  </a:cubicBezTo>
                  <a:lnTo>
                    <a:pt x="252" y="71"/>
                  </a:lnTo>
                  <a:cubicBezTo>
                    <a:pt x="256" y="31"/>
                    <a:pt x="222" y="1"/>
                    <a:pt x="1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44"/>
            <p:cNvSpPr/>
            <p:nvPr/>
          </p:nvSpPr>
          <p:spPr>
            <a:xfrm>
              <a:off x="3889450" y="1890875"/>
              <a:ext cx="6375" cy="8825"/>
            </a:xfrm>
            <a:custGeom>
              <a:avLst/>
              <a:gdLst/>
              <a:ahLst/>
              <a:cxnLst/>
              <a:rect l="l" t="t" r="r" b="b"/>
              <a:pathLst>
                <a:path w="255" h="353" extrusionOk="0">
                  <a:moveTo>
                    <a:pt x="188" y="1"/>
                  </a:moveTo>
                  <a:cubicBezTo>
                    <a:pt x="175" y="1"/>
                    <a:pt x="161" y="5"/>
                    <a:pt x="149" y="15"/>
                  </a:cubicBezTo>
                  <a:lnTo>
                    <a:pt x="68" y="78"/>
                  </a:lnTo>
                  <a:cubicBezTo>
                    <a:pt x="59" y="83"/>
                    <a:pt x="54" y="87"/>
                    <a:pt x="50" y="96"/>
                  </a:cubicBezTo>
                  <a:lnTo>
                    <a:pt x="9" y="168"/>
                  </a:lnTo>
                  <a:cubicBezTo>
                    <a:pt x="5" y="177"/>
                    <a:pt x="0" y="186"/>
                    <a:pt x="0" y="195"/>
                  </a:cubicBezTo>
                  <a:lnTo>
                    <a:pt x="0" y="285"/>
                  </a:lnTo>
                  <a:cubicBezTo>
                    <a:pt x="0" y="323"/>
                    <a:pt x="32" y="353"/>
                    <a:pt x="65" y="353"/>
                  </a:cubicBezTo>
                  <a:cubicBezTo>
                    <a:pt x="75" y="353"/>
                    <a:pt x="85" y="350"/>
                    <a:pt x="95" y="344"/>
                  </a:cubicBezTo>
                  <a:lnTo>
                    <a:pt x="171" y="294"/>
                  </a:lnTo>
                  <a:cubicBezTo>
                    <a:pt x="180" y="290"/>
                    <a:pt x="189" y="281"/>
                    <a:pt x="194" y="272"/>
                  </a:cubicBezTo>
                  <a:lnTo>
                    <a:pt x="234" y="200"/>
                  </a:lnTo>
                  <a:cubicBezTo>
                    <a:pt x="239" y="195"/>
                    <a:pt x="239" y="186"/>
                    <a:pt x="239" y="177"/>
                  </a:cubicBezTo>
                  <a:lnTo>
                    <a:pt x="248" y="74"/>
                  </a:lnTo>
                  <a:cubicBezTo>
                    <a:pt x="254" y="31"/>
                    <a:pt x="223" y="1"/>
                    <a:pt x="1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44"/>
            <p:cNvSpPr/>
            <p:nvPr/>
          </p:nvSpPr>
          <p:spPr>
            <a:xfrm>
              <a:off x="3861675" y="1863900"/>
              <a:ext cx="5875" cy="3625"/>
            </a:xfrm>
            <a:custGeom>
              <a:avLst/>
              <a:gdLst/>
              <a:ahLst/>
              <a:cxnLst/>
              <a:rect l="l" t="t" r="r" b="b"/>
              <a:pathLst>
                <a:path w="235" h="145" extrusionOk="0">
                  <a:moveTo>
                    <a:pt x="45" y="1"/>
                  </a:moveTo>
                  <a:cubicBezTo>
                    <a:pt x="18" y="1"/>
                    <a:pt x="0" y="37"/>
                    <a:pt x="18" y="59"/>
                  </a:cubicBezTo>
                  <a:lnTo>
                    <a:pt x="50" y="104"/>
                  </a:lnTo>
                  <a:cubicBezTo>
                    <a:pt x="50" y="109"/>
                    <a:pt x="54" y="113"/>
                    <a:pt x="63" y="118"/>
                  </a:cubicBezTo>
                  <a:lnTo>
                    <a:pt x="108" y="140"/>
                  </a:lnTo>
                  <a:cubicBezTo>
                    <a:pt x="113" y="140"/>
                    <a:pt x="117" y="145"/>
                    <a:pt x="122" y="145"/>
                  </a:cubicBezTo>
                  <a:lnTo>
                    <a:pt x="189" y="145"/>
                  </a:lnTo>
                  <a:cubicBezTo>
                    <a:pt x="216" y="145"/>
                    <a:pt x="234" y="113"/>
                    <a:pt x="221" y="86"/>
                  </a:cubicBezTo>
                  <a:lnTo>
                    <a:pt x="180" y="37"/>
                  </a:lnTo>
                  <a:cubicBezTo>
                    <a:pt x="176" y="32"/>
                    <a:pt x="171" y="28"/>
                    <a:pt x="167" y="28"/>
                  </a:cubicBezTo>
                  <a:lnTo>
                    <a:pt x="122" y="5"/>
                  </a:lnTo>
                  <a:cubicBezTo>
                    <a:pt x="117" y="1"/>
                    <a:pt x="108" y="1"/>
                    <a:pt x="10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44"/>
            <p:cNvSpPr/>
            <p:nvPr/>
          </p:nvSpPr>
          <p:spPr>
            <a:xfrm>
              <a:off x="3892600" y="1847950"/>
              <a:ext cx="5975" cy="3625"/>
            </a:xfrm>
            <a:custGeom>
              <a:avLst/>
              <a:gdLst/>
              <a:ahLst/>
              <a:cxnLst/>
              <a:rect l="l" t="t" r="r" b="b"/>
              <a:pathLst>
                <a:path w="239" h="145" extrusionOk="0">
                  <a:moveTo>
                    <a:pt x="50" y="0"/>
                  </a:moveTo>
                  <a:cubicBezTo>
                    <a:pt x="18" y="0"/>
                    <a:pt x="0" y="36"/>
                    <a:pt x="18" y="59"/>
                  </a:cubicBezTo>
                  <a:lnTo>
                    <a:pt x="50" y="108"/>
                  </a:lnTo>
                  <a:cubicBezTo>
                    <a:pt x="54" y="113"/>
                    <a:pt x="59" y="117"/>
                    <a:pt x="63" y="117"/>
                  </a:cubicBezTo>
                  <a:lnTo>
                    <a:pt x="108" y="140"/>
                  </a:lnTo>
                  <a:cubicBezTo>
                    <a:pt x="113" y="144"/>
                    <a:pt x="122" y="144"/>
                    <a:pt x="126" y="144"/>
                  </a:cubicBezTo>
                  <a:lnTo>
                    <a:pt x="189" y="144"/>
                  </a:lnTo>
                  <a:cubicBezTo>
                    <a:pt x="221" y="144"/>
                    <a:pt x="239" y="113"/>
                    <a:pt x="221" y="86"/>
                  </a:cubicBezTo>
                  <a:lnTo>
                    <a:pt x="180" y="36"/>
                  </a:lnTo>
                  <a:cubicBezTo>
                    <a:pt x="180" y="32"/>
                    <a:pt x="176" y="32"/>
                    <a:pt x="171" y="27"/>
                  </a:cubicBezTo>
                  <a:lnTo>
                    <a:pt x="126" y="5"/>
                  </a:lnTo>
                  <a:cubicBezTo>
                    <a:pt x="117" y="0"/>
                    <a:pt x="113" y="0"/>
                    <a:pt x="1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44"/>
            <p:cNvSpPr/>
            <p:nvPr/>
          </p:nvSpPr>
          <p:spPr>
            <a:xfrm>
              <a:off x="3777425" y="2260125"/>
              <a:ext cx="43900" cy="24075"/>
            </a:xfrm>
            <a:custGeom>
              <a:avLst/>
              <a:gdLst/>
              <a:ahLst/>
              <a:cxnLst/>
              <a:rect l="l" t="t" r="r" b="b"/>
              <a:pathLst>
                <a:path w="1756" h="963" extrusionOk="0">
                  <a:moveTo>
                    <a:pt x="1742" y="1"/>
                  </a:moveTo>
                  <a:lnTo>
                    <a:pt x="1742" y="1"/>
                  </a:lnTo>
                  <a:cubicBezTo>
                    <a:pt x="1247" y="28"/>
                    <a:pt x="756" y="122"/>
                    <a:pt x="352" y="378"/>
                  </a:cubicBezTo>
                  <a:cubicBezTo>
                    <a:pt x="217" y="464"/>
                    <a:pt x="100" y="567"/>
                    <a:pt x="1" y="693"/>
                  </a:cubicBezTo>
                  <a:cubicBezTo>
                    <a:pt x="5" y="770"/>
                    <a:pt x="37" y="846"/>
                    <a:pt x="95" y="896"/>
                  </a:cubicBezTo>
                  <a:cubicBezTo>
                    <a:pt x="148" y="942"/>
                    <a:pt x="211" y="962"/>
                    <a:pt x="272" y="962"/>
                  </a:cubicBezTo>
                  <a:cubicBezTo>
                    <a:pt x="404" y="962"/>
                    <a:pt x="530" y="868"/>
                    <a:pt x="545" y="720"/>
                  </a:cubicBezTo>
                  <a:cubicBezTo>
                    <a:pt x="564" y="739"/>
                    <a:pt x="587" y="747"/>
                    <a:pt x="610" y="747"/>
                  </a:cubicBezTo>
                  <a:cubicBezTo>
                    <a:pt x="620" y="747"/>
                    <a:pt x="630" y="746"/>
                    <a:pt x="639" y="743"/>
                  </a:cubicBezTo>
                  <a:cubicBezTo>
                    <a:pt x="671" y="725"/>
                    <a:pt x="689" y="693"/>
                    <a:pt x="689" y="657"/>
                  </a:cubicBezTo>
                  <a:cubicBezTo>
                    <a:pt x="783" y="805"/>
                    <a:pt x="946" y="890"/>
                    <a:pt x="1114" y="890"/>
                  </a:cubicBezTo>
                  <a:cubicBezTo>
                    <a:pt x="1186" y="890"/>
                    <a:pt x="1259" y="874"/>
                    <a:pt x="1328" y="842"/>
                  </a:cubicBezTo>
                  <a:cubicBezTo>
                    <a:pt x="1557" y="738"/>
                    <a:pt x="1674" y="477"/>
                    <a:pt x="1602" y="235"/>
                  </a:cubicBezTo>
                  <a:cubicBezTo>
                    <a:pt x="1656" y="226"/>
                    <a:pt x="1701" y="194"/>
                    <a:pt x="1724" y="145"/>
                  </a:cubicBezTo>
                  <a:cubicBezTo>
                    <a:pt x="1751" y="100"/>
                    <a:pt x="1755" y="50"/>
                    <a:pt x="174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44"/>
            <p:cNvSpPr/>
            <p:nvPr/>
          </p:nvSpPr>
          <p:spPr>
            <a:xfrm>
              <a:off x="3795075" y="2285425"/>
              <a:ext cx="17475" cy="13425"/>
            </a:xfrm>
            <a:custGeom>
              <a:avLst/>
              <a:gdLst/>
              <a:ahLst/>
              <a:cxnLst/>
              <a:rect l="l" t="t" r="r" b="b"/>
              <a:pathLst>
                <a:path w="699" h="537" extrusionOk="0">
                  <a:moveTo>
                    <a:pt x="476" y="0"/>
                  </a:moveTo>
                  <a:cubicBezTo>
                    <a:pt x="455" y="0"/>
                    <a:pt x="435" y="4"/>
                    <a:pt x="415" y="10"/>
                  </a:cubicBezTo>
                  <a:cubicBezTo>
                    <a:pt x="352" y="28"/>
                    <a:pt x="311" y="91"/>
                    <a:pt x="316" y="158"/>
                  </a:cubicBezTo>
                  <a:cubicBezTo>
                    <a:pt x="324" y="223"/>
                    <a:pt x="382" y="267"/>
                    <a:pt x="446" y="267"/>
                  </a:cubicBezTo>
                  <a:cubicBezTo>
                    <a:pt x="449" y="267"/>
                    <a:pt x="452" y="266"/>
                    <a:pt x="455" y="266"/>
                  </a:cubicBezTo>
                  <a:lnTo>
                    <a:pt x="455" y="266"/>
                  </a:lnTo>
                  <a:lnTo>
                    <a:pt x="424" y="289"/>
                  </a:lnTo>
                  <a:cubicBezTo>
                    <a:pt x="399" y="259"/>
                    <a:pt x="365" y="244"/>
                    <a:pt x="331" y="244"/>
                  </a:cubicBezTo>
                  <a:cubicBezTo>
                    <a:pt x="283" y="244"/>
                    <a:pt x="237" y="272"/>
                    <a:pt x="221" y="325"/>
                  </a:cubicBezTo>
                  <a:cubicBezTo>
                    <a:pt x="197" y="303"/>
                    <a:pt x="169" y="293"/>
                    <a:pt x="141" y="293"/>
                  </a:cubicBezTo>
                  <a:cubicBezTo>
                    <a:pt x="112" y="293"/>
                    <a:pt x="83" y="304"/>
                    <a:pt x="59" y="325"/>
                  </a:cubicBezTo>
                  <a:cubicBezTo>
                    <a:pt x="14" y="370"/>
                    <a:pt x="1" y="437"/>
                    <a:pt x="14" y="496"/>
                  </a:cubicBezTo>
                  <a:cubicBezTo>
                    <a:pt x="19" y="509"/>
                    <a:pt x="23" y="523"/>
                    <a:pt x="28" y="536"/>
                  </a:cubicBezTo>
                  <a:cubicBezTo>
                    <a:pt x="59" y="523"/>
                    <a:pt x="86" y="509"/>
                    <a:pt x="118" y="500"/>
                  </a:cubicBezTo>
                  <a:cubicBezTo>
                    <a:pt x="289" y="442"/>
                    <a:pt x="487" y="370"/>
                    <a:pt x="698" y="289"/>
                  </a:cubicBezTo>
                  <a:lnTo>
                    <a:pt x="698" y="266"/>
                  </a:lnTo>
                  <a:cubicBezTo>
                    <a:pt x="694" y="190"/>
                    <a:pt x="667" y="118"/>
                    <a:pt x="617" y="64"/>
                  </a:cubicBezTo>
                  <a:cubicBezTo>
                    <a:pt x="582" y="22"/>
                    <a:pt x="529" y="0"/>
                    <a:pt x="47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44"/>
            <p:cNvSpPr/>
            <p:nvPr/>
          </p:nvSpPr>
          <p:spPr>
            <a:xfrm>
              <a:off x="3769775" y="2286100"/>
              <a:ext cx="23650" cy="17200"/>
            </a:xfrm>
            <a:custGeom>
              <a:avLst/>
              <a:gdLst/>
              <a:ahLst/>
              <a:cxnLst/>
              <a:rect l="l" t="t" r="r" b="b"/>
              <a:pathLst>
                <a:path w="946" h="688" extrusionOk="0">
                  <a:moveTo>
                    <a:pt x="118" y="1"/>
                  </a:moveTo>
                  <a:cubicBezTo>
                    <a:pt x="55" y="154"/>
                    <a:pt x="1" y="338"/>
                    <a:pt x="41" y="473"/>
                  </a:cubicBezTo>
                  <a:cubicBezTo>
                    <a:pt x="68" y="568"/>
                    <a:pt x="140" y="644"/>
                    <a:pt x="280" y="676"/>
                  </a:cubicBezTo>
                  <a:cubicBezTo>
                    <a:pt x="320" y="684"/>
                    <a:pt x="360" y="688"/>
                    <a:pt x="401" y="688"/>
                  </a:cubicBezTo>
                  <a:cubicBezTo>
                    <a:pt x="580" y="688"/>
                    <a:pt x="764" y="616"/>
                    <a:pt x="936" y="550"/>
                  </a:cubicBezTo>
                  <a:cubicBezTo>
                    <a:pt x="945" y="464"/>
                    <a:pt x="932" y="379"/>
                    <a:pt x="900" y="307"/>
                  </a:cubicBezTo>
                  <a:cubicBezTo>
                    <a:pt x="869" y="226"/>
                    <a:pt x="797" y="167"/>
                    <a:pt x="712" y="154"/>
                  </a:cubicBezTo>
                  <a:cubicBezTo>
                    <a:pt x="649" y="154"/>
                    <a:pt x="586" y="185"/>
                    <a:pt x="545" y="239"/>
                  </a:cubicBezTo>
                  <a:cubicBezTo>
                    <a:pt x="505" y="289"/>
                    <a:pt x="469" y="343"/>
                    <a:pt x="437" y="401"/>
                  </a:cubicBezTo>
                  <a:cubicBezTo>
                    <a:pt x="424" y="421"/>
                    <a:pt x="403" y="439"/>
                    <a:pt x="383" y="439"/>
                  </a:cubicBezTo>
                  <a:cubicBezTo>
                    <a:pt x="377" y="439"/>
                    <a:pt x="371" y="437"/>
                    <a:pt x="365" y="433"/>
                  </a:cubicBezTo>
                  <a:cubicBezTo>
                    <a:pt x="343" y="415"/>
                    <a:pt x="370" y="374"/>
                    <a:pt x="388" y="347"/>
                  </a:cubicBezTo>
                  <a:cubicBezTo>
                    <a:pt x="431" y="267"/>
                    <a:pt x="366" y="190"/>
                    <a:pt x="294" y="190"/>
                  </a:cubicBezTo>
                  <a:cubicBezTo>
                    <a:pt x="269" y="190"/>
                    <a:pt x="243" y="199"/>
                    <a:pt x="221" y="221"/>
                  </a:cubicBezTo>
                  <a:cubicBezTo>
                    <a:pt x="262" y="131"/>
                    <a:pt x="217" y="28"/>
                    <a:pt x="12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8" name="Google Shape;1278;p44"/>
          <p:cNvGrpSpPr/>
          <p:nvPr/>
        </p:nvGrpSpPr>
        <p:grpSpPr>
          <a:xfrm>
            <a:off x="6079413" y="818580"/>
            <a:ext cx="340437" cy="343620"/>
            <a:chOff x="7543575" y="1629650"/>
            <a:chExt cx="417100" cy="421000"/>
          </a:xfrm>
        </p:grpSpPr>
        <p:sp>
          <p:nvSpPr>
            <p:cNvPr id="1279" name="Google Shape;1279;p44"/>
            <p:cNvSpPr/>
            <p:nvPr/>
          </p:nvSpPr>
          <p:spPr>
            <a:xfrm>
              <a:off x="7543575" y="1629650"/>
              <a:ext cx="416975" cy="420925"/>
            </a:xfrm>
            <a:custGeom>
              <a:avLst/>
              <a:gdLst/>
              <a:ahLst/>
              <a:cxnLst/>
              <a:rect l="l" t="t" r="r" b="b"/>
              <a:pathLst>
                <a:path w="16679" h="16837" extrusionOk="0">
                  <a:moveTo>
                    <a:pt x="7510" y="0"/>
                  </a:moveTo>
                  <a:cubicBezTo>
                    <a:pt x="7383" y="0"/>
                    <a:pt x="7253" y="14"/>
                    <a:pt x="7121" y="44"/>
                  </a:cubicBezTo>
                  <a:cubicBezTo>
                    <a:pt x="6765" y="119"/>
                    <a:pt x="6442" y="311"/>
                    <a:pt x="6208" y="592"/>
                  </a:cubicBezTo>
                  <a:cubicBezTo>
                    <a:pt x="5990" y="440"/>
                    <a:pt x="5710" y="357"/>
                    <a:pt x="5412" y="357"/>
                  </a:cubicBezTo>
                  <a:cubicBezTo>
                    <a:pt x="5204" y="357"/>
                    <a:pt x="4986" y="398"/>
                    <a:pt x="4774" y="484"/>
                  </a:cubicBezTo>
                  <a:cubicBezTo>
                    <a:pt x="4442" y="611"/>
                    <a:pt x="4160" y="845"/>
                    <a:pt x="3973" y="1145"/>
                  </a:cubicBezTo>
                  <a:cubicBezTo>
                    <a:pt x="3875" y="1116"/>
                    <a:pt x="3771" y="1102"/>
                    <a:pt x="3666" y="1102"/>
                  </a:cubicBezTo>
                  <a:cubicBezTo>
                    <a:pt x="3254" y="1102"/>
                    <a:pt x="2809" y="1316"/>
                    <a:pt x="2488" y="1707"/>
                  </a:cubicBezTo>
                  <a:cubicBezTo>
                    <a:pt x="2277" y="1965"/>
                    <a:pt x="2146" y="2274"/>
                    <a:pt x="2113" y="2607"/>
                  </a:cubicBezTo>
                  <a:cubicBezTo>
                    <a:pt x="1560" y="2630"/>
                    <a:pt x="1045" y="3117"/>
                    <a:pt x="895" y="3806"/>
                  </a:cubicBezTo>
                  <a:cubicBezTo>
                    <a:pt x="825" y="4115"/>
                    <a:pt x="848" y="4443"/>
                    <a:pt x="961" y="4748"/>
                  </a:cubicBezTo>
                  <a:cubicBezTo>
                    <a:pt x="333" y="4921"/>
                    <a:pt x="0" y="5694"/>
                    <a:pt x="216" y="6467"/>
                  </a:cubicBezTo>
                  <a:cubicBezTo>
                    <a:pt x="291" y="6739"/>
                    <a:pt x="436" y="6992"/>
                    <a:pt x="633" y="7198"/>
                  </a:cubicBezTo>
                  <a:cubicBezTo>
                    <a:pt x="572" y="7474"/>
                    <a:pt x="581" y="7765"/>
                    <a:pt x="656" y="8041"/>
                  </a:cubicBezTo>
                  <a:cubicBezTo>
                    <a:pt x="846" y="8709"/>
                    <a:pt x="1382" y="9163"/>
                    <a:pt x="1929" y="9163"/>
                  </a:cubicBezTo>
                  <a:cubicBezTo>
                    <a:pt x="2016" y="9163"/>
                    <a:pt x="2102" y="9152"/>
                    <a:pt x="2188" y="9128"/>
                  </a:cubicBezTo>
                  <a:cubicBezTo>
                    <a:pt x="2254" y="9109"/>
                    <a:pt x="2319" y="9081"/>
                    <a:pt x="2380" y="9048"/>
                  </a:cubicBezTo>
                  <a:cubicBezTo>
                    <a:pt x="2501" y="9378"/>
                    <a:pt x="3007" y="9637"/>
                    <a:pt x="3464" y="9637"/>
                  </a:cubicBezTo>
                  <a:cubicBezTo>
                    <a:pt x="3590" y="9637"/>
                    <a:pt x="3713" y="9617"/>
                    <a:pt x="3823" y="9573"/>
                  </a:cubicBezTo>
                  <a:cubicBezTo>
                    <a:pt x="4447" y="11001"/>
                    <a:pt x="5403" y="11725"/>
                    <a:pt x="6879" y="11725"/>
                  </a:cubicBezTo>
                  <a:cubicBezTo>
                    <a:pt x="7286" y="11725"/>
                    <a:pt x="7732" y="11670"/>
                    <a:pt x="8222" y="11559"/>
                  </a:cubicBezTo>
                  <a:cubicBezTo>
                    <a:pt x="8339" y="12192"/>
                    <a:pt x="8738" y="12960"/>
                    <a:pt x="9811" y="13579"/>
                  </a:cubicBezTo>
                  <a:cubicBezTo>
                    <a:pt x="11605" y="14614"/>
                    <a:pt x="12401" y="15420"/>
                    <a:pt x="12528" y="16230"/>
                  </a:cubicBezTo>
                  <a:cubicBezTo>
                    <a:pt x="12586" y="16586"/>
                    <a:pt x="12895" y="16836"/>
                    <a:pt x="13243" y="16836"/>
                  </a:cubicBezTo>
                  <a:cubicBezTo>
                    <a:pt x="13286" y="16836"/>
                    <a:pt x="13328" y="16833"/>
                    <a:pt x="13371" y="16825"/>
                  </a:cubicBezTo>
                  <a:cubicBezTo>
                    <a:pt x="13765" y="16750"/>
                    <a:pt x="14027" y="16366"/>
                    <a:pt x="13943" y="15968"/>
                  </a:cubicBezTo>
                  <a:lnTo>
                    <a:pt x="13245" y="12754"/>
                  </a:lnTo>
                  <a:lnTo>
                    <a:pt x="13104" y="10693"/>
                  </a:lnTo>
                  <a:lnTo>
                    <a:pt x="14275" y="10252"/>
                  </a:lnTo>
                  <a:cubicBezTo>
                    <a:pt x="14406" y="10312"/>
                    <a:pt x="14544" y="10340"/>
                    <a:pt x="14684" y="10340"/>
                  </a:cubicBezTo>
                  <a:cubicBezTo>
                    <a:pt x="15179" y="10340"/>
                    <a:pt x="15693" y="9983"/>
                    <a:pt x="15953" y="9409"/>
                  </a:cubicBezTo>
                  <a:cubicBezTo>
                    <a:pt x="16121" y="9044"/>
                    <a:pt x="16149" y="8627"/>
                    <a:pt x="16027" y="8238"/>
                  </a:cubicBezTo>
                  <a:cubicBezTo>
                    <a:pt x="16290" y="8004"/>
                    <a:pt x="16468" y="7685"/>
                    <a:pt x="16538" y="7343"/>
                  </a:cubicBezTo>
                  <a:cubicBezTo>
                    <a:pt x="16679" y="6696"/>
                    <a:pt x="16449" y="6078"/>
                    <a:pt x="16009" y="5802"/>
                  </a:cubicBezTo>
                  <a:cubicBezTo>
                    <a:pt x="16121" y="5399"/>
                    <a:pt x="16027" y="4897"/>
                    <a:pt x="15718" y="4480"/>
                  </a:cubicBezTo>
                  <a:cubicBezTo>
                    <a:pt x="15493" y="4171"/>
                    <a:pt x="15170" y="3951"/>
                    <a:pt x="14805" y="3857"/>
                  </a:cubicBezTo>
                  <a:cubicBezTo>
                    <a:pt x="14908" y="3501"/>
                    <a:pt x="14823" y="3094"/>
                    <a:pt x="14575" y="2742"/>
                  </a:cubicBezTo>
                  <a:cubicBezTo>
                    <a:pt x="14575" y="2742"/>
                    <a:pt x="14135" y="2213"/>
                    <a:pt x="13844" y="2147"/>
                  </a:cubicBezTo>
                  <a:cubicBezTo>
                    <a:pt x="13598" y="2093"/>
                    <a:pt x="13369" y="2013"/>
                    <a:pt x="13150" y="2013"/>
                  </a:cubicBezTo>
                  <a:cubicBezTo>
                    <a:pt x="13124" y="2013"/>
                    <a:pt x="13097" y="2014"/>
                    <a:pt x="13071" y="2016"/>
                  </a:cubicBezTo>
                  <a:cubicBezTo>
                    <a:pt x="12968" y="1618"/>
                    <a:pt x="12645" y="1234"/>
                    <a:pt x="12176" y="1023"/>
                  </a:cubicBezTo>
                  <a:cubicBezTo>
                    <a:pt x="11958" y="921"/>
                    <a:pt x="11723" y="869"/>
                    <a:pt x="11487" y="869"/>
                  </a:cubicBezTo>
                  <a:cubicBezTo>
                    <a:pt x="11354" y="869"/>
                    <a:pt x="11220" y="886"/>
                    <a:pt x="11090" y="920"/>
                  </a:cubicBezTo>
                  <a:cubicBezTo>
                    <a:pt x="10879" y="498"/>
                    <a:pt x="10391" y="180"/>
                    <a:pt x="9801" y="152"/>
                  </a:cubicBezTo>
                  <a:cubicBezTo>
                    <a:pt x="9764" y="149"/>
                    <a:pt x="9728" y="148"/>
                    <a:pt x="9691" y="148"/>
                  </a:cubicBezTo>
                  <a:cubicBezTo>
                    <a:pt x="9276" y="148"/>
                    <a:pt x="8903" y="294"/>
                    <a:pt x="8644" y="526"/>
                  </a:cubicBezTo>
                  <a:cubicBezTo>
                    <a:pt x="8414" y="200"/>
                    <a:pt x="7988" y="0"/>
                    <a:pt x="75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44"/>
            <p:cNvSpPr/>
            <p:nvPr/>
          </p:nvSpPr>
          <p:spPr>
            <a:xfrm>
              <a:off x="7600025" y="1629650"/>
              <a:ext cx="360650" cy="257600"/>
            </a:xfrm>
            <a:custGeom>
              <a:avLst/>
              <a:gdLst/>
              <a:ahLst/>
              <a:cxnLst/>
              <a:rect l="l" t="t" r="r" b="b"/>
              <a:pathLst>
                <a:path w="14426" h="10304" extrusionOk="0">
                  <a:moveTo>
                    <a:pt x="5251" y="0"/>
                  </a:moveTo>
                  <a:cubicBezTo>
                    <a:pt x="5125" y="0"/>
                    <a:pt x="4995" y="14"/>
                    <a:pt x="4863" y="44"/>
                  </a:cubicBezTo>
                  <a:cubicBezTo>
                    <a:pt x="4507" y="119"/>
                    <a:pt x="4189" y="306"/>
                    <a:pt x="3954" y="583"/>
                  </a:cubicBezTo>
                  <a:cubicBezTo>
                    <a:pt x="3740" y="431"/>
                    <a:pt x="3462" y="349"/>
                    <a:pt x="3163" y="349"/>
                  </a:cubicBezTo>
                  <a:cubicBezTo>
                    <a:pt x="2953" y="349"/>
                    <a:pt x="2733" y="390"/>
                    <a:pt x="2516" y="475"/>
                  </a:cubicBezTo>
                  <a:cubicBezTo>
                    <a:pt x="2188" y="606"/>
                    <a:pt x="1907" y="836"/>
                    <a:pt x="1720" y="1135"/>
                  </a:cubicBezTo>
                  <a:cubicBezTo>
                    <a:pt x="1620" y="1107"/>
                    <a:pt x="1516" y="1093"/>
                    <a:pt x="1410" y="1093"/>
                  </a:cubicBezTo>
                  <a:cubicBezTo>
                    <a:pt x="996" y="1093"/>
                    <a:pt x="552" y="1307"/>
                    <a:pt x="235" y="1702"/>
                  </a:cubicBezTo>
                  <a:cubicBezTo>
                    <a:pt x="141" y="1815"/>
                    <a:pt x="61" y="1941"/>
                    <a:pt x="0" y="2072"/>
                  </a:cubicBezTo>
                  <a:cubicBezTo>
                    <a:pt x="75" y="2054"/>
                    <a:pt x="150" y="2035"/>
                    <a:pt x="225" y="2030"/>
                  </a:cubicBezTo>
                  <a:cubicBezTo>
                    <a:pt x="511" y="1993"/>
                    <a:pt x="787" y="1871"/>
                    <a:pt x="1008" y="1679"/>
                  </a:cubicBezTo>
                  <a:cubicBezTo>
                    <a:pt x="1326" y="1415"/>
                    <a:pt x="1724" y="1277"/>
                    <a:pt x="2131" y="1277"/>
                  </a:cubicBezTo>
                  <a:cubicBezTo>
                    <a:pt x="2215" y="1277"/>
                    <a:pt x="2300" y="1283"/>
                    <a:pt x="2385" y="1295"/>
                  </a:cubicBezTo>
                  <a:cubicBezTo>
                    <a:pt x="2473" y="1311"/>
                    <a:pt x="2561" y="1319"/>
                    <a:pt x="2650" y="1319"/>
                  </a:cubicBezTo>
                  <a:cubicBezTo>
                    <a:pt x="2895" y="1319"/>
                    <a:pt x="3138" y="1257"/>
                    <a:pt x="3355" y="1140"/>
                  </a:cubicBezTo>
                  <a:cubicBezTo>
                    <a:pt x="3505" y="1060"/>
                    <a:pt x="3659" y="1000"/>
                    <a:pt x="3823" y="962"/>
                  </a:cubicBezTo>
                  <a:cubicBezTo>
                    <a:pt x="3947" y="933"/>
                    <a:pt x="4074" y="918"/>
                    <a:pt x="4200" y="918"/>
                  </a:cubicBezTo>
                  <a:cubicBezTo>
                    <a:pt x="4435" y="918"/>
                    <a:pt x="4670" y="969"/>
                    <a:pt x="4887" y="1070"/>
                  </a:cubicBezTo>
                  <a:cubicBezTo>
                    <a:pt x="5077" y="1156"/>
                    <a:pt x="5282" y="1200"/>
                    <a:pt x="5489" y="1200"/>
                  </a:cubicBezTo>
                  <a:cubicBezTo>
                    <a:pt x="5629" y="1200"/>
                    <a:pt x="5770" y="1180"/>
                    <a:pt x="5908" y="1140"/>
                  </a:cubicBezTo>
                  <a:cubicBezTo>
                    <a:pt x="6070" y="1091"/>
                    <a:pt x="6237" y="1067"/>
                    <a:pt x="6402" y="1067"/>
                  </a:cubicBezTo>
                  <a:cubicBezTo>
                    <a:pt x="6791" y="1067"/>
                    <a:pt x="7175" y="1200"/>
                    <a:pt x="7487" y="1449"/>
                  </a:cubicBezTo>
                  <a:cubicBezTo>
                    <a:pt x="7721" y="1651"/>
                    <a:pt x="8012" y="1773"/>
                    <a:pt x="8321" y="1796"/>
                  </a:cubicBezTo>
                  <a:cubicBezTo>
                    <a:pt x="8513" y="1815"/>
                    <a:pt x="8700" y="1866"/>
                    <a:pt x="8878" y="1946"/>
                  </a:cubicBezTo>
                  <a:cubicBezTo>
                    <a:pt x="9141" y="2058"/>
                    <a:pt x="9366" y="2241"/>
                    <a:pt x="9539" y="2471"/>
                  </a:cubicBezTo>
                  <a:cubicBezTo>
                    <a:pt x="9740" y="2747"/>
                    <a:pt x="10031" y="2939"/>
                    <a:pt x="10359" y="3028"/>
                  </a:cubicBezTo>
                  <a:cubicBezTo>
                    <a:pt x="10420" y="3042"/>
                    <a:pt x="10476" y="3056"/>
                    <a:pt x="10542" y="3070"/>
                  </a:cubicBezTo>
                  <a:cubicBezTo>
                    <a:pt x="10837" y="3141"/>
                    <a:pt x="11272" y="3665"/>
                    <a:pt x="11272" y="3665"/>
                  </a:cubicBezTo>
                  <a:cubicBezTo>
                    <a:pt x="11390" y="3829"/>
                    <a:pt x="11474" y="4021"/>
                    <a:pt x="11521" y="4218"/>
                  </a:cubicBezTo>
                  <a:cubicBezTo>
                    <a:pt x="11591" y="4546"/>
                    <a:pt x="11783" y="4841"/>
                    <a:pt x="12055" y="5038"/>
                  </a:cubicBezTo>
                  <a:cubicBezTo>
                    <a:pt x="12191" y="5141"/>
                    <a:pt x="12312" y="5263"/>
                    <a:pt x="12411" y="5399"/>
                  </a:cubicBezTo>
                  <a:cubicBezTo>
                    <a:pt x="12608" y="5656"/>
                    <a:pt x="12725" y="5966"/>
                    <a:pt x="12748" y="6284"/>
                  </a:cubicBezTo>
                  <a:cubicBezTo>
                    <a:pt x="12772" y="6551"/>
                    <a:pt x="12865" y="6809"/>
                    <a:pt x="13025" y="7029"/>
                  </a:cubicBezTo>
                  <a:cubicBezTo>
                    <a:pt x="13245" y="7348"/>
                    <a:pt x="13334" y="7797"/>
                    <a:pt x="13235" y="8257"/>
                  </a:cubicBezTo>
                  <a:cubicBezTo>
                    <a:pt x="13184" y="8514"/>
                    <a:pt x="13071" y="8748"/>
                    <a:pt x="12912" y="8955"/>
                  </a:cubicBezTo>
                  <a:cubicBezTo>
                    <a:pt x="12814" y="9086"/>
                    <a:pt x="12767" y="9254"/>
                    <a:pt x="12786" y="9418"/>
                  </a:cubicBezTo>
                  <a:cubicBezTo>
                    <a:pt x="12823" y="9718"/>
                    <a:pt x="12781" y="10027"/>
                    <a:pt x="12659" y="10304"/>
                  </a:cubicBezTo>
                  <a:cubicBezTo>
                    <a:pt x="13076" y="10210"/>
                    <a:pt x="13470" y="9882"/>
                    <a:pt x="13690" y="9400"/>
                  </a:cubicBezTo>
                  <a:cubicBezTo>
                    <a:pt x="13863" y="9034"/>
                    <a:pt x="13891" y="8617"/>
                    <a:pt x="13765" y="8228"/>
                  </a:cubicBezTo>
                  <a:cubicBezTo>
                    <a:pt x="14027" y="7994"/>
                    <a:pt x="14205" y="7680"/>
                    <a:pt x="14275" y="7334"/>
                  </a:cubicBezTo>
                  <a:cubicBezTo>
                    <a:pt x="14425" y="6692"/>
                    <a:pt x="14196" y="6073"/>
                    <a:pt x="13755" y="5797"/>
                  </a:cubicBezTo>
                  <a:cubicBezTo>
                    <a:pt x="13868" y="5394"/>
                    <a:pt x="13774" y="4897"/>
                    <a:pt x="13465" y="4480"/>
                  </a:cubicBezTo>
                  <a:cubicBezTo>
                    <a:pt x="13240" y="4171"/>
                    <a:pt x="12917" y="3951"/>
                    <a:pt x="12551" y="3853"/>
                  </a:cubicBezTo>
                  <a:cubicBezTo>
                    <a:pt x="12654" y="3501"/>
                    <a:pt x="12565" y="3089"/>
                    <a:pt x="12317" y="2742"/>
                  </a:cubicBezTo>
                  <a:cubicBezTo>
                    <a:pt x="12317" y="2742"/>
                    <a:pt x="11877" y="2213"/>
                    <a:pt x="11586" y="2147"/>
                  </a:cubicBezTo>
                  <a:cubicBezTo>
                    <a:pt x="11347" y="2098"/>
                    <a:pt x="11123" y="2016"/>
                    <a:pt x="10904" y="2016"/>
                  </a:cubicBezTo>
                  <a:cubicBezTo>
                    <a:pt x="10873" y="2016"/>
                    <a:pt x="10843" y="2017"/>
                    <a:pt x="10813" y="2021"/>
                  </a:cubicBezTo>
                  <a:cubicBezTo>
                    <a:pt x="10715" y="1613"/>
                    <a:pt x="10392" y="1234"/>
                    <a:pt x="9918" y="1023"/>
                  </a:cubicBezTo>
                  <a:cubicBezTo>
                    <a:pt x="9703" y="921"/>
                    <a:pt x="9469" y="869"/>
                    <a:pt x="9232" y="869"/>
                  </a:cubicBezTo>
                  <a:cubicBezTo>
                    <a:pt x="9098" y="869"/>
                    <a:pt x="8964" y="886"/>
                    <a:pt x="8832" y="920"/>
                  </a:cubicBezTo>
                  <a:cubicBezTo>
                    <a:pt x="8630" y="498"/>
                    <a:pt x="8133" y="184"/>
                    <a:pt x="7543" y="152"/>
                  </a:cubicBezTo>
                  <a:cubicBezTo>
                    <a:pt x="7506" y="149"/>
                    <a:pt x="7470" y="148"/>
                    <a:pt x="7433" y="148"/>
                  </a:cubicBezTo>
                  <a:cubicBezTo>
                    <a:pt x="7018" y="148"/>
                    <a:pt x="6645" y="294"/>
                    <a:pt x="6386" y="526"/>
                  </a:cubicBezTo>
                  <a:cubicBezTo>
                    <a:pt x="6153" y="200"/>
                    <a:pt x="5729" y="0"/>
                    <a:pt x="52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44"/>
            <p:cNvSpPr/>
            <p:nvPr/>
          </p:nvSpPr>
          <p:spPr>
            <a:xfrm>
              <a:off x="7567925" y="1710375"/>
              <a:ext cx="4000" cy="7875"/>
            </a:xfrm>
            <a:custGeom>
              <a:avLst/>
              <a:gdLst/>
              <a:ahLst/>
              <a:cxnLst/>
              <a:rect l="l" t="t" r="r" b="b"/>
              <a:pathLst>
                <a:path w="160" h="315" extrusionOk="0">
                  <a:moveTo>
                    <a:pt x="160" y="1"/>
                  </a:moveTo>
                  <a:lnTo>
                    <a:pt x="160" y="1"/>
                  </a:lnTo>
                  <a:cubicBezTo>
                    <a:pt x="99" y="99"/>
                    <a:pt x="48" y="202"/>
                    <a:pt x="1" y="314"/>
                  </a:cubicBezTo>
                  <a:cubicBezTo>
                    <a:pt x="33" y="310"/>
                    <a:pt x="66" y="305"/>
                    <a:pt x="99" y="305"/>
                  </a:cubicBezTo>
                  <a:cubicBezTo>
                    <a:pt x="113" y="202"/>
                    <a:pt x="132" y="99"/>
                    <a:pt x="16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44"/>
            <p:cNvSpPr/>
            <p:nvPr/>
          </p:nvSpPr>
          <p:spPr>
            <a:xfrm>
              <a:off x="7732725" y="1888050"/>
              <a:ext cx="161525" cy="162525"/>
            </a:xfrm>
            <a:custGeom>
              <a:avLst/>
              <a:gdLst/>
              <a:ahLst/>
              <a:cxnLst/>
              <a:rect l="l" t="t" r="r" b="b"/>
              <a:pathLst>
                <a:path w="6461" h="6501" extrusionOk="0">
                  <a:moveTo>
                    <a:pt x="717" y="1"/>
                  </a:moveTo>
                  <a:lnTo>
                    <a:pt x="717" y="1"/>
                  </a:lnTo>
                  <a:cubicBezTo>
                    <a:pt x="717" y="1"/>
                    <a:pt x="1" y="1954"/>
                    <a:pt x="2245" y="3243"/>
                  </a:cubicBezTo>
                  <a:cubicBezTo>
                    <a:pt x="4039" y="4278"/>
                    <a:pt x="4835" y="5084"/>
                    <a:pt x="4962" y="5894"/>
                  </a:cubicBezTo>
                  <a:cubicBezTo>
                    <a:pt x="5020" y="6250"/>
                    <a:pt x="5329" y="6500"/>
                    <a:pt x="5677" y="6500"/>
                  </a:cubicBezTo>
                  <a:cubicBezTo>
                    <a:pt x="5720" y="6500"/>
                    <a:pt x="5762" y="6497"/>
                    <a:pt x="5805" y="6489"/>
                  </a:cubicBezTo>
                  <a:cubicBezTo>
                    <a:pt x="6199" y="6414"/>
                    <a:pt x="6461" y="6030"/>
                    <a:pt x="6377" y="5632"/>
                  </a:cubicBezTo>
                  <a:lnTo>
                    <a:pt x="5679" y="2418"/>
                  </a:lnTo>
                  <a:lnTo>
                    <a:pt x="5041" y="811"/>
                  </a:lnTo>
                  <a:cubicBezTo>
                    <a:pt x="5041" y="811"/>
                    <a:pt x="4319" y="861"/>
                    <a:pt x="3526" y="861"/>
                  </a:cubicBezTo>
                  <a:cubicBezTo>
                    <a:pt x="2649" y="861"/>
                    <a:pt x="1686" y="800"/>
                    <a:pt x="1518" y="544"/>
                  </a:cubicBezTo>
                  <a:cubicBezTo>
                    <a:pt x="1340" y="263"/>
                    <a:pt x="1050" y="66"/>
                    <a:pt x="7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44"/>
            <p:cNvSpPr/>
            <p:nvPr/>
          </p:nvSpPr>
          <p:spPr>
            <a:xfrm>
              <a:off x="7840350" y="1908325"/>
              <a:ext cx="54375" cy="142325"/>
            </a:xfrm>
            <a:custGeom>
              <a:avLst/>
              <a:gdLst/>
              <a:ahLst/>
              <a:cxnLst/>
              <a:rect l="l" t="t" r="r" b="b"/>
              <a:pathLst>
                <a:path w="2175" h="5693" extrusionOk="0">
                  <a:moveTo>
                    <a:pt x="736" y="0"/>
                  </a:moveTo>
                  <a:cubicBezTo>
                    <a:pt x="736" y="0"/>
                    <a:pt x="432" y="24"/>
                    <a:pt x="1" y="38"/>
                  </a:cubicBezTo>
                  <a:lnTo>
                    <a:pt x="610" y="1579"/>
                  </a:lnTo>
                  <a:lnTo>
                    <a:pt x="1308" y="4793"/>
                  </a:lnTo>
                  <a:cubicBezTo>
                    <a:pt x="1374" y="5097"/>
                    <a:pt x="1233" y="5411"/>
                    <a:pt x="961" y="5570"/>
                  </a:cubicBezTo>
                  <a:cubicBezTo>
                    <a:pt x="1083" y="5650"/>
                    <a:pt x="1219" y="5692"/>
                    <a:pt x="1364" y="5692"/>
                  </a:cubicBezTo>
                  <a:cubicBezTo>
                    <a:pt x="1367" y="5692"/>
                    <a:pt x="1369" y="5692"/>
                    <a:pt x="1372" y="5692"/>
                  </a:cubicBezTo>
                  <a:cubicBezTo>
                    <a:pt x="1832" y="5692"/>
                    <a:pt x="2174" y="5268"/>
                    <a:pt x="2072" y="4821"/>
                  </a:cubicBezTo>
                  <a:lnTo>
                    <a:pt x="1374" y="1607"/>
                  </a:lnTo>
                  <a:lnTo>
                    <a:pt x="7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44"/>
            <p:cNvSpPr/>
            <p:nvPr/>
          </p:nvSpPr>
          <p:spPr>
            <a:xfrm>
              <a:off x="7793750" y="1881850"/>
              <a:ext cx="118675" cy="65950"/>
            </a:xfrm>
            <a:custGeom>
              <a:avLst/>
              <a:gdLst/>
              <a:ahLst/>
              <a:cxnLst/>
              <a:rect l="l" t="t" r="r" b="b"/>
              <a:pathLst>
                <a:path w="4747" h="2638" extrusionOk="0">
                  <a:moveTo>
                    <a:pt x="1003" y="0"/>
                  </a:moveTo>
                  <a:cubicBezTo>
                    <a:pt x="422" y="0"/>
                    <a:pt x="0" y="544"/>
                    <a:pt x="146" y="1106"/>
                  </a:cubicBezTo>
                  <a:lnTo>
                    <a:pt x="235" y="1598"/>
                  </a:lnTo>
                  <a:cubicBezTo>
                    <a:pt x="389" y="2207"/>
                    <a:pt x="937" y="2633"/>
                    <a:pt x="1570" y="2638"/>
                  </a:cubicBezTo>
                  <a:lnTo>
                    <a:pt x="3177" y="2638"/>
                  </a:lnTo>
                  <a:cubicBezTo>
                    <a:pt x="3809" y="2633"/>
                    <a:pt x="4357" y="2207"/>
                    <a:pt x="4512" y="1598"/>
                  </a:cubicBezTo>
                  <a:lnTo>
                    <a:pt x="4601" y="1106"/>
                  </a:lnTo>
                  <a:cubicBezTo>
                    <a:pt x="4746" y="544"/>
                    <a:pt x="4325" y="0"/>
                    <a:pt x="37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44"/>
            <p:cNvSpPr/>
            <p:nvPr/>
          </p:nvSpPr>
          <p:spPr>
            <a:xfrm>
              <a:off x="7801125" y="1882075"/>
              <a:ext cx="111050" cy="65725"/>
            </a:xfrm>
            <a:custGeom>
              <a:avLst/>
              <a:gdLst/>
              <a:ahLst/>
              <a:cxnLst/>
              <a:rect l="l" t="t" r="r" b="b"/>
              <a:pathLst>
                <a:path w="4442" h="2629" extrusionOk="0">
                  <a:moveTo>
                    <a:pt x="3580" y="1"/>
                  </a:moveTo>
                  <a:lnTo>
                    <a:pt x="3580" y="1"/>
                  </a:lnTo>
                  <a:cubicBezTo>
                    <a:pt x="3599" y="118"/>
                    <a:pt x="3594" y="240"/>
                    <a:pt x="3566" y="352"/>
                  </a:cubicBezTo>
                  <a:lnTo>
                    <a:pt x="3472" y="844"/>
                  </a:lnTo>
                  <a:cubicBezTo>
                    <a:pt x="3317" y="1453"/>
                    <a:pt x="2769" y="1884"/>
                    <a:pt x="2141" y="1884"/>
                  </a:cubicBezTo>
                  <a:lnTo>
                    <a:pt x="530" y="1884"/>
                  </a:lnTo>
                  <a:cubicBezTo>
                    <a:pt x="347" y="1884"/>
                    <a:pt x="169" y="1847"/>
                    <a:pt x="0" y="1776"/>
                  </a:cubicBezTo>
                  <a:lnTo>
                    <a:pt x="0" y="1776"/>
                  </a:lnTo>
                  <a:cubicBezTo>
                    <a:pt x="216" y="2292"/>
                    <a:pt x="717" y="2629"/>
                    <a:pt x="1275" y="2629"/>
                  </a:cubicBezTo>
                  <a:lnTo>
                    <a:pt x="2886" y="2629"/>
                  </a:lnTo>
                  <a:cubicBezTo>
                    <a:pt x="3514" y="2629"/>
                    <a:pt x="4067" y="2203"/>
                    <a:pt x="4222" y="1594"/>
                  </a:cubicBezTo>
                  <a:lnTo>
                    <a:pt x="4311" y="1102"/>
                  </a:lnTo>
                  <a:cubicBezTo>
                    <a:pt x="4442" y="591"/>
                    <a:pt x="4100" y="80"/>
                    <a:pt x="35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44"/>
            <p:cNvSpPr/>
            <p:nvPr/>
          </p:nvSpPr>
          <p:spPr>
            <a:xfrm>
              <a:off x="7748350" y="1689400"/>
              <a:ext cx="117450" cy="72300"/>
            </a:xfrm>
            <a:custGeom>
              <a:avLst/>
              <a:gdLst/>
              <a:ahLst/>
              <a:cxnLst/>
              <a:rect l="l" t="t" r="r" b="b"/>
              <a:pathLst>
                <a:path w="4698" h="2892" extrusionOk="0">
                  <a:moveTo>
                    <a:pt x="1096" y="0"/>
                  </a:moveTo>
                  <a:cubicBezTo>
                    <a:pt x="817" y="0"/>
                    <a:pt x="533" y="60"/>
                    <a:pt x="266" y="184"/>
                  </a:cubicBezTo>
                  <a:cubicBezTo>
                    <a:pt x="1" y="306"/>
                    <a:pt x="126" y="669"/>
                    <a:pt x="363" y="669"/>
                  </a:cubicBezTo>
                  <a:cubicBezTo>
                    <a:pt x="399" y="669"/>
                    <a:pt x="437" y="661"/>
                    <a:pt x="476" y="643"/>
                  </a:cubicBezTo>
                  <a:cubicBezTo>
                    <a:pt x="676" y="550"/>
                    <a:pt x="887" y="506"/>
                    <a:pt x="1095" y="506"/>
                  </a:cubicBezTo>
                  <a:cubicBezTo>
                    <a:pt x="1600" y="506"/>
                    <a:pt x="2088" y="766"/>
                    <a:pt x="2360" y="1224"/>
                  </a:cubicBezTo>
                  <a:cubicBezTo>
                    <a:pt x="1980" y="1636"/>
                    <a:pt x="1891" y="2236"/>
                    <a:pt x="2126" y="2746"/>
                  </a:cubicBezTo>
                  <a:cubicBezTo>
                    <a:pt x="2166" y="2832"/>
                    <a:pt x="2250" y="2892"/>
                    <a:pt x="2349" y="2892"/>
                  </a:cubicBezTo>
                  <a:cubicBezTo>
                    <a:pt x="2352" y="2892"/>
                    <a:pt x="2356" y="2892"/>
                    <a:pt x="2360" y="2892"/>
                  </a:cubicBezTo>
                  <a:cubicBezTo>
                    <a:pt x="2397" y="2892"/>
                    <a:pt x="2430" y="2882"/>
                    <a:pt x="2463" y="2868"/>
                  </a:cubicBezTo>
                  <a:cubicBezTo>
                    <a:pt x="2589" y="2807"/>
                    <a:pt x="2646" y="2657"/>
                    <a:pt x="2589" y="2531"/>
                  </a:cubicBezTo>
                  <a:cubicBezTo>
                    <a:pt x="2416" y="2100"/>
                    <a:pt x="2613" y="1608"/>
                    <a:pt x="3034" y="1411"/>
                  </a:cubicBezTo>
                  <a:cubicBezTo>
                    <a:pt x="3153" y="1357"/>
                    <a:pt x="3279" y="1331"/>
                    <a:pt x="3402" y="1331"/>
                  </a:cubicBezTo>
                  <a:cubicBezTo>
                    <a:pt x="3717" y="1331"/>
                    <a:pt x="4020" y="1498"/>
                    <a:pt x="4178" y="1791"/>
                  </a:cubicBezTo>
                  <a:cubicBezTo>
                    <a:pt x="4222" y="1880"/>
                    <a:pt x="4315" y="1934"/>
                    <a:pt x="4412" y="1934"/>
                  </a:cubicBezTo>
                  <a:cubicBezTo>
                    <a:pt x="4446" y="1934"/>
                    <a:pt x="4481" y="1927"/>
                    <a:pt x="4515" y="1912"/>
                  </a:cubicBezTo>
                  <a:cubicBezTo>
                    <a:pt x="4641" y="1856"/>
                    <a:pt x="4698" y="1702"/>
                    <a:pt x="4637" y="1575"/>
                  </a:cubicBezTo>
                  <a:cubicBezTo>
                    <a:pt x="4401" y="1073"/>
                    <a:pt x="3899" y="778"/>
                    <a:pt x="3378" y="778"/>
                  </a:cubicBezTo>
                  <a:cubicBezTo>
                    <a:pt x="3184" y="778"/>
                    <a:pt x="2987" y="819"/>
                    <a:pt x="2800" y="905"/>
                  </a:cubicBezTo>
                  <a:cubicBezTo>
                    <a:pt x="2791" y="910"/>
                    <a:pt x="2781" y="915"/>
                    <a:pt x="2772" y="919"/>
                  </a:cubicBezTo>
                  <a:cubicBezTo>
                    <a:pt x="2397" y="330"/>
                    <a:pt x="1756" y="0"/>
                    <a:pt x="10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44"/>
            <p:cNvSpPr/>
            <p:nvPr/>
          </p:nvSpPr>
          <p:spPr>
            <a:xfrm>
              <a:off x="7601775" y="1745150"/>
              <a:ext cx="99475" cy="56725"/>
            </a:xfrm>
            <a:custGeom>
              <a:avLst/>
              <a:gdLst/>
              <a:ahLst/>
              <a:cxnLst/>
              <a:rect l="l" t="t" r="r" b="b"/>
              <a:pathLst>
                <a:path w="3979" h="2269" extrusionOk="0">
                  <a:moveTo>
                    <a:pt x="3075" y="0"/>
                  </a:moveTo>
                  <a:cubicBezTo>
                    <a:pt x="2891" y="0"/>
                    <a:pt x="2706" y="33"/>
                    <a:pt x="2531" y="99"/>
                  </a:cubicBezTo>
                  <a:cubicBezTo>
                    <a:pt x="2165" y="235"/>
                    <a:pt x="1865" y="502"/>
                    <a:pt x="1687" y="849"/>
                  </a:cubicBezTo>
                  <a:cubicBezTo>
                    <a:pt x="1502" y="793"/>
                    <a:pt x="1312" y="765"/>
                    <a:pt x="1122" y="765"/>
                  </a:cubicBezTo>
                  <a:cubicBezTo>
                    <a:pt x="836" y="765"/>
                    <a:pt x="551" y="828"/>
                    <a:pt x="286" y="952"/>
                  </a:cubicBezTo>
                  <a:cubicBezTo>
                    <a:pt x="1" y="1061"/>
                    <a:pt x="130" y="1445"/>
                    <a:pt x="373" y="1445"/>
                  </a:cubicBezTo>
                  <a:cubicBezTo>
                    <a:pt x="414" y="1445"/>
                    <a:pt x="457" y="1435"/>
                    <a:pt x="502" y="1411"/>
                  </a:cubicBezTo>
                  <a:cubicBezTo>
                    <a:pt x="701" y="1318"/>
                    <a:pt x="911" y="1274"/>
                    <a:pt x="1118" y="1274"/>
                  </a:cubicBezTo>
                  <a:cubicBezTo>
                    <a:pt x="1671" y="1274"/>
                    <a:pt x="2202" y="1588"/>
                    <a:pt x="2451" y="2123"/>
                  </a:cubicBezTo>
                  <a:cubicBezTo>
                    <a:pt x="2492" y="2209"/>
                    <a:pt x="2576" y="2269"/>
                    <a:pt x="2674" y="2269"/>
                  </a:cubicBezTo>
                  <a:cubicBezTo>
                    <a:pt x="2678" y="2269"/>
                    <a:pt x="2681" y="2269"/>
                    <a:pt x="2685" y="2269"/>
                  </a:cubicBezTo>
                  <a:cubicBezTo>
                    <a:pt x="2723" y="2269"/>
                    <a:pt x="2755" y="2259"/>
                    <a:pt x="2788" y="2245"/>
                  </a:cubicBezTo>
                  <a:cubicBezTo>
                    <a:pt x="2915" y="2184"/>
                    <a:pt x="2971" y="2034"/>
                    <a:pt x="2915" y="1908"/>
                  </a:cubicBezTo>
                  <a:cubicBezTo>
                    <a:pt x="2751" y="1552"/>
                    <a:pt x="2484" y="1257"/>
                    <a:pt x="2151" y="1055"/>
                  </a:cubicBezTo>
                  <a:cubicBezTo>
                    <a:pt x="2268" y="830"/>
                    <a:pt x="2465" y="657"/>
                    <a:pt x="2704" y="573"/>
                  </a:cubicBezTo>
                  <a:cubicBezTo>
                    <a:pt x="2824" y="528"/>
                    <a:pt x="2949" y="505"/>
                    <a:pt x="3075" y="505"/>
                  </a:cubicBezTo>
                  <a:cubicBezTo>
                    <a:pt x="3224" y="505"/>
                    <a:pt x="3372" y="537"/>
                    <a:pt x="3510" y="601"/>
                  </a:cubicBezTo>
                  <a:cubicBezTo>
                    <a:pt x="3548" y="617"/>
                    <a:pt x="3584" y="625"/>
                    <a:pt x="3618" y="625"/>
                  </a:cubicBezTo>
                  <a:cubicBezTo>
                    <a:pt x="3854" y="625"/>
                    <a:pt x="3978" y="272"/>
                    <a:pt x="3721" y="142"/>
                  </a:cubicBezTo>
                  <a:cubicBezTo>
                    <a:pt x="3517" y="47"/>
                    <a:pt x="3296" y="0"/>
                    <a:pt x="30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44"/>
            <p:cNvSpPr/>
            <p:nvPr/>
          </p:nvSpPr>
          <p:spPr>
            <a:xfrm>
              <a:off x="7796325" y="1805625"/>
              <a:ext cx="59750" cy="26475"/>
            </a:xfrm>
            <a:custGeom>
              <a:avLst/>
              <a:gdLst/>
              <a:ahLst/>
              <a:cxnLst/>
              <a:rect l="l" t="t" r="r" b="b"/>
              <a:pathLst>
                <a:path w="2390" h="1059" extrusionOk="0">
                  <a:moveTo>
                    <a:pt x="1042" y="1"/>
                  </a:moveTo>
                  <a:cubicBezTo>
                    <a:pt x="718" y="1"/>
                    <a:pt x="403" y="102"/>
                    <a:pt x="141" y="295"/>
                  </a:cubicBezTo>
                  <a:cubicBezTo>
                    <a:pt x="28" y="379"/>
                    <a:pt x="0" y="534"/>
                    <a:pt x="80" y="651"/>
                  </a:cubicBezTo>
                  <a:cubicBezTo>
                    <a:pt x="128" y="719"/>
                    <a:pt x="206" y="756"/>
                    <a:pt x="285" y="756"/>
                  </a:cubicBezTo>
                  <a:cubicBezTo>
                    <a:pt x="337" y="756"/>
                    <a:pt x="390" y="740"/>
                    <a:pt x="436" y="707"/>
                  </a:cubicBezTo>
                  <a:cubicBezTo>
                    <a:pt x="620" y="574"/>
                    <a:pt x="833" y="511"/>
                    <a:pt x="1044" y="511"/>
                  </a:cubicBezTo>
                  <a:cubicBezTo>
                    <a:pt x="1371" y="511"/>
                    <a:pt x="1693" y="663"/>
                    <a:pt x="1898" y="950"/>
                  </a:cubicBezTo>
                  <a:cubicBezTo>
                    <a:pt x="1945" y="1016"/>
                    <a:pt x="2024" y="1058"/>
                    <a:pt x="2109" y="1058"/>
                  </a:cubicBezTo>
                  <a:cubicBezTo>
                    <a:pt x="2160" y="1058"/>
                    <a:pt x="2212" y="1039"/>
                    <a:pt x="2254" y="1007"/>
                  </a:cubicBezTo>
                  <a:cubicBezTo>
                    <a:pt x="2366" y="927"/>
                    <a:pt x="2390" y="768"/>
                    <a:pt x="2310" y="651"/>
                  </a:cubicBezTo>
                  <a:cubicBezTo>
                    <a:pt x="2071" y="318"/>
                    <a:pt x="1710" y="88"/>
                    <a:pt x="1303" y="23"/>
                  </a:cubicBezTo>
                  <a:cubicBezTo>
                    <a:pt x="1216" y="8"/>
                    <a:pt x="1128" y="1"/>
                    <a:pt x="10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44"/>
            <p:cNvSpPr/>
            <p:nvPr/>
          </p:nvSpPr>
          <p:spPr>
            <a:xfrm>
              <a:off x="7722650" y="1878250"/>
              <a:ext cx="61175" cy="27000"/>
            </a:xfrm>
            <a:custGeom>
              <a:avLst/>
              <a:gdLst/>
              <a:ahLst/>
              <a:cxnLst/>
              <a:rect l="l" t="t" r="r" b="b"/>
              <a:pathLst>
                <a:path w="2447" h="1080" extrusionOk="0">
                  <a:moveTo>
                    <a:pt x="1421" y="1"/>
                  </a:moveTo>
                  <a:cubicBezTo>
                    <a:pt x="1324" y="1"/>
                    <a:pt x="1226" y="9"/>
                    <a:pt x="1130" y="27"/>
                  </a:cubicBezTo>
                  <a:cubicBezTo>
                    <a:pt x="727" y="102"/>
                    <a:pt x="366" y="336"/>
                    <a:pt x="136" y="678"/>
                  </a:cubicBezTo>
                  <a:cubicBezTo>
                    <a:pt x="0" y="878"/>
                    <a:pt x="173" y="1080"/>
                    <a:pt x="353" y="1080"/>
                  </a:cubicBezTo>
                  <a:cubicBezTo>
                    <a:pt x="427" y="1080"/>
                    <a:pt x="502" y="1046"/>
                    <a:pt x="558" y="964"/>
                  </a:cubicBezTo>
                  <a:cubicBezTo>
                    <a:pt x="713" y="735"/>
                    <a:pt x="956" y="575"/>
                    <a:pt x="1233" y="528"/>
                  </a:cubicBezTo>
                  <a:cubicBezTo>
                    <a:pt x="1298" y="516"/>
                    <a:pt x="1364" y="510"/>
                    <a:pt x="1429" y="510"/>
                  </a:cubicBezTo>
                  <a:cubicBezTo>
                    <a:pt x="1637" y="510"/>
                    <a:pt x="1841" y="571"/>
                    <a:pt x="2015" y="692"/>
                  </a:cubicBezTo>
                  <a:cubicBezTo>
                    <a:pt x="2059" y="722"/>
                    <a:pt x="2109" y="736"/>
                    <a:pt x="2158" y="736"/>
                  </a:cubicBezTo>
                  <a:cubicBezTo>
                    <a:pt x="2240" y="736"/>
                    <a:pt x="2321" y="697"/>
                    <a:pt x="2371" y="627"/>
                  </a:cubicBezTo>
                  <a:cubicBezTo>
                    <a:pt x="2446" y="510"/>
                    <a:pt x="2418" y="350"/>
                    <a:pt x="2306" y="271"/>
                  </a:cubicBezTo>
                  <a:cubicBezTo>
                    <a:pt x="2041" y="92"/>
                    <a:pt x="1733" y="1"/>
                    <a:pt x="14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44"/>
            <p:cNvSpPr/>
            <p:nvPr/>
          </p:nvSpPr>
          <p:spPr>
            <a:xfrm>
              <a:off x="7708350" y="1774900"/>
              <a:ext cx="51225" cy="40075"/>
            </a:xfrm>
            <a:custGeom>
              <a:avLst/>
              <a:gdLst/>
              <a:ahLst/>
              <a:cxnLst/>
              <a:rect l="l" t="t" r="r" b="b"/>
              <a:pathLst>
                <a:path w="2049" h="1603" extrusionOk="0">
                  <a:moveTo>
                    <a:pt x="1771" y="1"/>
                  </a:moveTo>
                  <a:cubicBezTo>
                    <a:pt x="1649" y="1"/>
                    <a:pt x="1545" y="92"/>
                    <a:pt x="1528" y="216"/>
                  </a:cubicBezTo>
                  <a:cubicBezTo>
                    <a:pt x="1440" y="730"/>
                    <a:pt x="996" y="1093"/>
                    <a:pt x="492" y="1093"/>
                  </a:cubicBezTo>
                  <a:cubicBezTo>
                    <a:pt x="435" y="1093"/>
                    <a:pt x="377" y="1088"/>
                    <a:pt x="320" y="1079"/>
                  </a:cubicBezTo>
                  <a:cubicBezTo>
                    <a:pt x="303" y="1075"/>
                    <a:pt x="287" y="1074"/>
                    <a:pt x="271" y="1074"/>
                  </a:cubicBezTo>
                  <a:cubicBezTo>
                    <a:pt x="150" y="1074"/>
                    <a:pt x="46" y="1165"/>
                    <a:pt x="29" y="1289"/>
                  </a:cubicBezTo>
                  <a:cubicBezTo>
                    <a:pt x="1" y="1430"/>
                    <a:pt x="99" y="1561"/>
                    <a:pt x="235" y="1580"/>
                  </a:cubicBezTo>
                  <a:cubicBezTo>
                    <a:pt x="324" y="1595"/>
                    <a:pt x="412" y="1602"/>
                    <a:pt x="499" y="1602"/>
                  </a:cubicBezTo>
                  <a:cubicBezTo>
                    <a:pt x="1247" y="1602"/>
                    <a:pt x="1903" y="1060"/>
                    <a:pt x="2025" y="296"/>
                  </a:cubicBezTo>
                  <a:cubicBezTo>
                    <a:pt x="2048" y="160"/>
                    <a:pt x="1955" y="29"/>
                    <a:pt x="1819" y="6"/>
                  </a:cubicBezTo>
                  <a:cubicBezTo>
                    <a:pt x="1802" y="2"/>
                    <a:pt x="1786" y="1"/>
                    <a:pt x="177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44"/>
            <p:cNvSpPr/>
            <p:nvPr/>
          </p:nvSpPr>
          <p:spPr>
            <a:xfrm>
              <a:off x="7628825" y="1838075"/>
              <a:ext cx="17725" cy="37700"/>
            </a:xfrm>
            <a:custGeom>
              <a:avLst/>
              <a:gdLst/>
              <a:ahLst/>
              <a:cxnLst/>
              <a:rect l="l" t="t" r="r" b="b"/>
              <a:pathLst>
                <a:path w="709" h="1508" extrusionOk="0">
                  <a:moveTo>
                    <a:pt x="356" y="0"/>
                  </a:moveTo>
                  <a:cubicBezTo>
                    <a:pt x="261" y="0"/>
                    <a:pt x="166" y="51"/>
                    <a:pt x="123" y="168"/>
                  </a:cubicBezTo>
                  <a:cubicBezTo>
                    <a:pt x="1" y="547"/>
                    <a:pt x="151" y="1194"/>
                    <a:pt x="184" y="1316"/>
                  </a:cubicBezTo>
                  <a:cubicBezTo>
                    <a:pt x="212" y="1428"/>
                    <a:pt x="315" y="1508"/>
                    <a:pt x="427" y="1508"/>
                  </a:cubicBezTo>
                  <a:cubicBezTo>
                    <a:pt x="451" y="1508"/>
                    <a:pt x="469" y="1508"/>
                    <a:pt x="488" y="1498"/>
                  </a:cubicBezTo>
                  <a:cubicBezTo>
                    <a:pt x="624" y="1466"/>
                    <a:pt x="708" y="1325"/>
                    <a:pt x="676" y="1189"/>
                  </a:cubicBezTo>
                  <a:cubicBezTo>
                    <a:pt x="610" y="936"/>
                    <a:pt x="549" y="505"/>
                    <a:pt x="610" y="322"/>
                  </a:cubicBezTo>
                  <a:cubicBezTo>
                    <a:pt x="662" y="129"/>
                    <a:pt x="508" y="0"/>
                    <a:pt x="3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44"/>
            <p:cNvSpPr/>
            <p:nvPr/>
          </p:nvSpPr>
          <p:spPr>
            <a:xfrm>
              <a:off x="7684125" y="1638200"/>
              <a:ext cx="24075" cy="29800"/>
            </a:xfrm>
            <a:custGeom>
              <a:avLst/>
              <a:gdLst/>
              <a:ahLst/>
              <a:cxnLst/>
              <a:rect l="l" t="t" r="r" b="b"/>
              <a:pathLst>
                <a:path w="963" h="1192" extrusionOk="0">
                  <a:moveTo>
                    <a:pt x="597" y="1"/>
                  </a:moveTo>
                  <a:cubicBezTo>
                    <a:pt x="539" y="1"/>
                    <a:pt x="478" y="23"/>
                    <a:pt x="422" y="77"/>
                  </a:cubicBezTo>
                  <a:cubicBezTo>
                    <a:pt x="380" y="119"/>
                    <a:pt x="5" y="498"/>
                    <a:pt x="5" y="934"/>
                  </a:cubicBezTo>
                  <a:cubicBezTo>
                    <a:pt x="0" y="1075"/>
                    <a:pt x="117" y="1192"/>
                    <a:pt x="258" y="1192"/>
                  </a:cubicBezTo>
                  <a:cubicBezTo>
                    <a:pt x="403" y="1192"/>
                    <a:pt x="516" y="1075"/>
                    <a:pt x="511" y="934"/>
                  </a:cubicBezTo>
                  <a:cubicBezTo>
                    <a:pt x="511" y="747"/>
                    <a:pt x="708" y="508"/>
                    <a:pt x="778" y="437"/>
                  </a:cubicBezTo>
                  <a:cubicBezTo>
                    <a:pt x="962" y="257"/>
                    <a:pt x="795" y="1"/>
                    <a:pt x="5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44"/>
            <p:cNvSpPr/>
            <p:nvPr/>
          </p:nvSpPr>
          <p:spPr>
            <a:xfrm>
              <a:off x="7660075" y="1659400"/>
              <a:ext cx="59200" cy="22225"/>
            </a:xfrm>
            <a:custGeom>
              <a:avLst/>
              <a:gdLst/>
              <a:ahLst/>
              <a:cxnLst/>
              <a:rect l="l" t="t" r="r" b="b"/>
              <a:pathLst>
                <a:path w="2368" h="889" extrusionOk="0">
                  <a:moveTo>
                    <a:pt x="1263" y="0"/>
                  </a:moveTo>
                  <a:cubicBezTo>
                    <a:pt x="1100" y="0"/>
                    <a:pt x="952" y="31"/>
                    <a:pt x="826" y="72"/>
                  </a:cubicBezTo>
                  <a:cubicBezTo>
                    <a:pt x="587" y="152"/>
                    <a:pt x="372" y="283"/>
                    <a:pt x="184" y="451"/>
                  </a:cubicBezTo>
                  <a:cubicBezTo>
                    <a:pt x="0" y="632"/>
                    <a:pt x="167" y="888"/>
                    <a:pt x="365" y="888"/>
                  </a:cubicBezTo>
                  <a:cubicBezTo>
                    <a:pt x="424" y="888"/>
                    <a:pt x="485" y="866"/>
                    <a:pt x="541" y="812"/>
                  </a:cubicBezTo>
                  <a:cubicBezTo>
                    <a:pt x="556" y="794"/>
                    <a:pt x="853" y="510"/>
                    <a:pt x="1245" y="510"/>
                  </a:cubicBezTo>
                  <a:cubicBezTo>
                    <a:pt x="1448" y="510"/>
                    <a:pt x="1676" y="586"/>
                    <a:pt x="1904" y="812"/>
                  </a:cubicBezTo>
                  <a:cubicBezTo>
                    <a:pt x="1955" y="854"/>
                    <a:pt x="2016" y="882"/>
                    <a:pt x="2082" y="882"/>
                  </a:cubicBezTo>
                  <a:cubicBezTo>
                    <a:pt x="2152" y="882"/>
                    <a:pt x="2222" y="859"/>
                    <a:pt x="2269" y="807"/>
                  </a:cubicBezTo>
                  <a:cubicBezTo>
                    <a:pt x="2368" y="709"/>
                    <a:pt x="2368" y="550"/>
                    <a:pt x="2265" y="451"/>
                  </a:cubicBezTo>
                  <a:cubicBezTo>
                    <a:pt x="1917" y="107"/>
                    <a:pt x="1565" y="0"/>
                    <a:pt x="12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44"/>
            <p:cNvSpPr/>
            <p:nvPr/>
          </p:nvSpPr>
          <p:spPr>
            <a:xfrm>
              <a:off x="7917975" y="1799125"/>
              <a:ext cx="33450" cy="43150"/>
            </a:xfrm>
            <a:custGeom>
              <a:avLst/>
              <a:gdLst/>
              <a:ahLst/>
              <a:cxnLst/>
              <a:rect l="l" t="t" r="r" b="b"/>
              <a:pathLst>
                <a:path w="1338" h="1726" extrusionOk="0">
                  <a:moveTo>
                    <a:pt x="369" y="1"/>
                  </a:moveTo>
                  <a:cubicBezTo>
                    <a:pt x="164" y="1"/>
                    <a:pt x="0" y="274"/>
                    <a:pt x="204" y="452"/>
                  </a:cubicBezTo>
                  <a:cubicBezTo>
                    <a:pt x="761" y="934"/>
                    <a:pt x="817" y="1463"/>
                    <a:pt x="822" y="1492"/>
                  </a:cubicBezTo>
                  <a:cubicBezTo>
                    <a:pt x="831" y="1623"/>
                    <a:pt x="939" y="1721"/>
                    <a:pt x="1075" y="1726"/>
                  </a:cubicBezTo>
                  <a:cubicBezTo>
                    <a:pt x="1080" y="1721"/>
                    <a:pt x="1089" y="1721"/>
                    <a:pt x="1094" y="1716"/>
                  </a:cubicBezTo>
                  <a:cubicBezTo>
                    <a:pt x="1234" y="1707"/>
                    <a:pt x="1337" y="1581"/>
                    <a:pt x="1323" y="1445"/>
                  </a:cubicBezTo>
                  <a:cubicBezTo>
                    <a:pt x="1323" y="1417"/>
                    <a:pt x="1253" y="695"/>
                    <a:pt x="536" y="67"/>
                  </a:cubicBezTo>
                  <a:cubicBezTo>
                    <a:pt x="482" y="21"/>
                    <a:pt x="424" y="1"/>
                    <a:pt x="3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08" name="Google Shape;1308;p44"/>
          <p:cNvSpPr txBox="1">
            <a:spLocks noGrp="1"/>
          </p:cNvSpPr>
          <p:nvPr>
            <p:ph type="subTitle" idx="13"/>
          </p:nvPr>
        </p:nvSpPr>
        <p:spPr>
          <a:xfrm>
            <a:off x="6580166" y="2576990"/>
            <a:ext cx="2182234" cy="8243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Fever </a:t>
            </a:r>
            <a:endParaRPr sz="2400" dirty="0"/>
          </a:p>
        </p:txBody>
      </p:sp>
      <p:sp>
        <p:nvSpPr>
          <p:cNvPr id="1312" name="Google Shape;1312;p44"/>
          <p:cNvSpPr txBox="1">
            <a:spLocks noGrp="1"/>
          </p:cNvSpPr>
          <p:nvPr>
            <p:ph type="subTitle" idx="8"/>
          </p:nvPr>
        </p:nvSpPr>
        <p:spPr>
          <a:xfrm>
            <a:off x="6646587" y="652546"/>
            <a:ext cx="2258825" cy="52337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Hallucination </a:t>
            </a:r>
            <a:endParaRPr sz="2400" dirty="0"/>
          </a:p>
        </p:txBody>
      </p:sp>
      <p:grpSp>
        <p:nvGrpSpPr>
          <p:cNvPr id="139" name="Google Shape;12009;p109">
            <a:extLst>
              <a:ext uri="{FF2B5EF4-FFF2-40B4-BE49-F238E27FC236}">
                <a16:creationId xmlns:a16="http://schemas.microsoft.com/office/drawing/2014/main" id="{C2EB44A2-1029-437B-9A20-C46AE82EECAE}"/>
              </a:ext>
            </a:extLst>
          </p:cNvPr>
          <p:cNvGrpSpPr/>
          <p:nvPr/>
        </p:nvGrpSpPr>
        <p:grpSpPr>
          <a:xfrm>
            <a:off x="5731052" y="2685002"/>
            <a:ext cx="321374" cy="245740"/>
            <a:chOff x="4859353" y="3355130"/>
            <a:chExt cx="373481" cy="362267"/>
          </a:xfrm>
        </p:grpSpPr>
        <p:sp>
          <p:nvSpPr>
            <p:cNvPr id="140" name="Google Shape;12010;p109">
              <a:extLst>
                <a:ext uri="{FF2B5EF4-FFF2-40B4-BE49-F238E27FC236}">
                  <a16:creationId xmlns:a16="http://schemas.microsoft.com/office/drawing/2014/main" id="{6E41D61B-43FD-4387-8B60-E7063C86DEB2}"/>
                </a:ext>
              </a:extLst>
            </p:cNvPr>
            <p:cNvSpPr/>
            <p:nvPr/>
          </p:nvSpPr>
          <p:spPr>
            <a:xfrm>
              <a:off x="4859353" y="3355130"/>
              <a:ext cx="373219" cy="362005"/>
            </a:xfrm>
            <a:custGeom>
              <a:avLst/>
              <a:gdLst/>
              <a:ahLst/>
              <a:cxnLst/>
              <a:rect l="l" t="t" r="r" b="b"/>
              <a:pathLst>
                <a:path w="14245" h="13817" extrusionOk="0">
                  <a:moveTo>
                    <a:pt x="11398" y="0"/>
                  </a:moveTo>
                  <a:cubicBezTo>
                    <a:pt x="11111" y="0"/>
                    <a:pt x="10823" y="110"/>
                    <a:pt x="10603" y="331"/>
                  </a:cubicBezTo>
                  <a:lnTo>
                    <a:pt x="6481" y="4462"/>
                  </a:lnTo>
                  <a:cubicBezTo>
                    <a:pt x="5685" y="5248"/>
                    <a:pt x="5081" y="6187"/>
                    <a:pt x="4679" y="7232"/>
                  </a:cubicBezTo>
                  <a:cubicBezTo>
                    <a:pt x="4410" y="7941"/>
                    <a:pt x="4037" y="8603"/>
                    <a:pt x="3576" y="9207"/>
                  </a:cubicBezTo>
                  <a:lnTo>
                    <a:pt x="2896" y="10012"/>
                  </a:lnTo>
                  <a:lnTo>
                    <a:pt x="586" y="12322"/>
                  </a:lnTo>
                  <a:cubicBezTo>
                    <a:pt x="1" y="12966"/>
                    <a:pt x="571" y="13816"/>
                    <a:pt x="1246" y="13816"/>
                  </a:cubicBezTo>
                  <a:cubicBezTo>
                    <a:pt x="1444" y="13816"/>
                    <a:pt x="1652" y="13743"/>
                    <a:pt x="1841" y="13568"/>
                  </a:cubicBezTo>
                  <a:lnTo>
                    <a:pt x="4152" y="11268"/>
                  </a:lnTo>
                  <a:cubicBezTo>
                    <a:pt x="4928" y="10472"/>
                    <a:pt x="5877" y="9859"/>
                    <a:pt x="6912" y="9466"/>
                  </a:cubicBezTo>
                  <a:cubicBezTo>
                    <a:pt x="7957" y="9073"/>
                    <a:pt x="8896" y="8459"/>
                    <a:pt x="9682" y="7673"/>
                  </a:cubicBezTo>
                  <a:lnTo>
                    <a:pt x="13814" y="3542"/>
                  </a:lnTo>
                  <a:cubicBezTo>
                    <a:pt x="14245" y="3101"/>
                    <a:pt x="14245" y="2392"/>
                    <a:pt x="13814" y="1951"/>
                  </a:cubicBezTo>
                  <a:lnTo>
                    <a:pt x="12194" y="331"/>
                  </a:lnTo>
                  <a:cubicBezTo>
                    <a:pt x="11973" y="110"/>
                    <a:pt x="11686" y="0"/>
                    <a:pt x="11398" y="0"/>
                  </a:cubicBezTo>
                  <a:close/>
                </a:path>
              </a:pathLst>
            </a:custGeom>
            <a:solidFill>
              <a:srgbClr val="A4B3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2011;p109">
              <a:extLst>
                <a:ext uri="{FF2B5EF4-FFF2-40B4-BE49-F238E27FC236}">
                  <a16:creationId xmlns:a16="http://schemas.microsoft.com/office/drawing/2014/main" id="{8EFECAB8-663C-42DF-A671-4F80734AA1C5}"/>
                </a:ext>
              </a:extLst>
            </p:cNvPr>
            <p:cNvSpPr/>
            <p:nvPr/>
          </p:nvSpPr>
          <p:spPr>
            <a:xfrm>
              <a:off x="4868418" y="3388142"/>
              <a:ext cx="364154" cy="329255"/>
            </a:xfrm>
            <a:custGeom>
              <a:avLst/>
              <a:gdLst/>
              <a:ahLst/>
              <a:cxnLst/>
              <a:rect l="l" t="t" r="r" b="b"/>
              <a:pathLst>
                <a:path w="13899" h="12567" extrusionOk="0">
                  <a:moveTo>
                    <a:pt x="12758" y="1"/>
                  </a:moveTo>
                  <a:lnTo>
                    <a:pt x="12758" y="1"/>
                  </a:lnTo>
                  <a:cubicBezTo>
                    <a:pt x="13199" y="442"/>
                    <a:pt x="13199" y="1151"/>
                    <a:pt x="12758" y="1592"/>
                  </a:cubicBezTo>
                  <a:lnTo>
                    <a:pt x="8637" y="5723"/>
                  </a:lnTo>
                  <a:cubicBezTo>
                    <a:pt x="7851" y="6509"/>
                    <a:pt x="6902" y="7122"/>
                    <a:pt x="5866" y="7515"/>
                  </a:cubicBezTo>
                  <a:cubicBezTo>
                    <a:pt x="4822" y="7908"/>
                    <a:pt x="3882" y="8522"/>
                    <a:pt x="3096" y="9317"/>
                  </a:cubicBezTo>
                  <a:lnTo>
                    <a:pt x="796" y="11608"/>
                  </a:lnTo>
                  <a:cubicBezTo>
                    <a:pt x="626" y="11771"/>
                    <a:pt x="399" y="11864"/>
                    <a:pt x="167" y="11864"/>
                  </a:cubicBezTo>
                  <a:cubicBezTo>
                    <a:pt x="112" y="11864"/>
                    <a:pt x="56" y="11859"/>
                    <a:pt x="0" y="11848"/>
                  </a:cubicBezTo>
                  <a:lnTo>
                    <a:pt x="0" y="11848"/>
                  </a:lnTo>
                  <a:cubicBezTo>
                    <a:pt x="29" y="12021"/>
                    <a:pt x="115" y="12183"/>
                    <a:pt x="240" y="12308"/>
                  </a:cubicBezTo>
                  <a:cubicBezTo>
                    <a:pt x="412" y="12481"/>
                    <a:pt x="640" y="12567"/>
                    <a:pt x="868" y="12567"/>
                  </a:cubicBezTo>
                  <a:cubicBezTo>
                    <a:pt x="1095" y="12567"/>
                    <a:pt x="1323" y="12481"/>
                    <a:pt x="1495" y="12308"/>
                  </a:cubicBezTo>
                  <a:lnTo>
                    <a:pt x="3796" y="9998"/>
                  </a:lnTo>
                  <a:cubicBezTo>
                    <a:pt x="4582" y="9212"/>
                    <a:pt x="5531" y="8599"/>
                    <a:pt x="6566" y="8206"/>
                  </a:cubicBezTo>
                  <a:cubicBezTo>
                    <a:pt x="7611" y="7803"/>
                    <a:pt x="8550" y="7199"/>
                    <a:pt x="9336" y="6404"/>
                  </a:cubicBezTo>
                  <a:lnTo>
                    <a:pt x="13468" y="2282"/>
                  </a:lnTo>
                  <a:cubicBezTo>
                    <a:pt x="13889" y="1841"/>
                    <a:pt x="13899" y="1141"/>
                    <a:pt x="13468" y="710"/>
                  </a:cubicBezTo>
                  <a:lnTo>
                    <a:pt x="12758" y="1"/>
                  </a:lnTo>
                  <a:close/>
                </a:path>
              </a:pathLst>
            </a:custGeom>
            <a:solidFill>
              <a:srgbClr val="8C9E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2012;p109">
              <a:extLst>
                <a:ext uri="{FF2B5EF4-FFF2-40B4-BE49-F238E27FC236}">
                  <a16:creationId xmlns:a16="http://schemas.microsoft.com/office/drawing/2014/main" id="{9675DD7A-93D6-4E0F-9937-FA3B83018C11}"/>
                </a:ext>
              </a:extLst>
            </p:cNvPr>
            <p:cNvSpPr/>
            <p:nvPr/>
          </p:nvSpPr>
          <p:spPr>
            <a:xfrm>
              <a:off x="4969497" y="3355627"/>
              <a:ext cx="263336" cy="251415"/>
            </a:xfrm>
            <a:custGeom>
              <a:avLst/>
              <a:gdLst/>
              <a:ahLst/>
              <a:cxnLst/>
              <a:rect l="l" t="t" r="r" b="b"/>
              <a:pathLst>
                <a:path w="10051" h="9596" extrusionOk="0">
                  <a:moveTo>
                    <a:pt x="7194" y="0"/>
                  </a:moveTo>
                  <a:cubicBezTo>
                    <a:pt x="6907" y="0"/>
                    <a:pt x="6619" y="110"/>
                    <a:pt x="6399" y="331"/>
                  </a:cubicBezTo>
                  <a:lnTo>
                    <a:pt x="2277" y="4453"/>
                  </a:lnTo>
                  <a:cubicBezTo>
                    <a:pt x="1481" y="5239"/>
                    <a:pt x="868" y="6188"/>
                    <a:pt x="475" y="7223"/>
                  </a:cubicBezTo>
                  <a:lnTo>
                    <a:pt x="456" y="7271"/>
                  </a:lnTo>
                  <a:cubicBezTo>
                    <a:pt x="1" y="8440"/>
                    <a:pt x="908" y="9595"/>
                    <a:pt x="2035" y="9595"/>
                  </a:cubicBezTo>
                  <a:cubicBezTo>
                    <a:pt x="2238" y="9595"/>
                    <a:pt x="2449" y="9557"/>
                    <a:pt x="2660" y="9475"/>
                  </a:cubicBezTo>
                  <a:lnTo>
                    <a:pt x="2708" y="9456"/>
                  </a:lnTo>
                  <a:cubicBezTo>
                    <a:pt x="3743" y="9054"/>
                    <a:pt x="4692" y="8440"/>
                    <a:pt x="5469" y="7654"/>
                  </a:cubicBezTo>
                  <a:lnTo>
                    <a:pt x="9600" y="3532"/>
                  </a:lnTo>
                  <a:cubicBezTo>
                    <a:pt x="10041" y="3091"/>
                    <a:pt x="10051" y="2382"/>
                    <a:pt x="9610" y="1951"/>
                  </a:cubicBezTo>
                  <a:lnTo>
                    <a:pt x="7990" y="331"/>
                  </a:lnTo>
                  <a:cubicBezTo>
                    <a:pt x="7769" y="110"/>
                    <a:pt x="7482" y="0"/>
                    <a:pt x="7194" y="0"/>
                  </a:cubicBezTo>
                  <a:close/>
                </a:path>
              </a:pathLst>
            </a:custGeom>
            <a:solidFill>
              <a:srgbClr val="E1E5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2013;p109">
              <a:extLst>
                <a:ext uri="{FF2B5EF4-FFF2-40B4-BE49-F238E27FC236}">
                  <a16:creationId xmlns:a16="http://schemas.microsoft.com/office/drawing/2014/main" id="{5DE33EC3-B83D-4450-96FF-000D01E41D82}"/>
                </a:ext>
              </a:extLst>
            </p:cNvPr>
            <p:cNvSpPr/>
            <p:nvPr/>
          </p:nvSpPr>
          <p:spPr>
            <a:xfrm>
              <a:off x="5178809" y="3364038"/>
              <a:ext cx="12078" cy="12078"/>
            </a:xfrm>
            <a:custGeom>
              <a:avLst/>
              <a:gdLst/>
              <a:ahLst/>
              <a:cxnLst/>
              <a:rect l="l" t="t" r="r" b="b"/>
              <a:pathLst>
                <a:path w="461" h="461" extrusionOk="0">
                  <a:moveTo>
                    <a:pt x="461" y="46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CAD3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2014;p109">
              <a:extLst>
                <a:ext uri="{FF2B5EF4-FFF2-40B4-BE49-F238E27FC236}">
                  <a16:creationId xmlns:a16="http://schemas.microsoft.com/office/drawing/2014/main" id="{850C0399-49DD-4937-ACA7-B6B9B1F51FD4}"/>
                </a:ext>
              </a:extLst>
            </p:cNvPr>
            <p:cNvSpPr/>
            <p:nvPr/>
          </p:nvSpPr>
          <p:spPr>
            <a:xfrm>
              <a:off x="4983934" y="3388142"/>
              <a:ext cx="248900" cy="218849"/>
            </a:xfrm>
            <a:custGeom>
              <a:avLst/>
              <a:gdLst/>
              <a:ahLst/>
              <a:cxnLst/>
              <a:rect l="l" t="t" r="r" b="b"/>
              <a:pathLst>
                <a:path w="9500" h="8353" extrusionOk="0">
                  <a:moveTo>
                    <a:pt x="8349" y="1"/>
                  </a:moveTo>
                  <a:cubicBezTo>
                    <a:pt x="8790" y="442"/>
                    <a:pt x="8790" y="1151"/>
                    <a:pt x="8349" y="1582"/>
                  </a:cubicBezTo>
                  <a:lnTo>
                    <a:pt x="4228" y="5723"/>
                  </a:lnTo>
                  <a:cubicBezTo>
                    <a:pt x="3442" y="6509"/>
                    <a:pt x="2493" y="7122"/>
                    <a:pt x="1457" y="7515"/>
                  </a:cubicBezTo>
                  <a:lnTo>
                    <a:pt x="1409" y="7535"/>
                  </a:lnTo>
                  <a:cubicBezTo>
                    <a:pt x="1214" y="7612"/>
                    <a:pt x="1008" y="7650"/>
                    <a:pt x="803" y="7650"/>
                  </a:cubicBezTo>
                  <a:cubicBezTo>
                    <a:pt x="525" y="7650"/>
                    <a:pt x="249" y="7581"/>
                    <a:pt x="0" y="7448"/>
                  </a:cubicBezTo>
                  <a:lnTo>
                    <a:pt x="0" y="7448"/>
                  </a:lnTo>
                  <a:cubicBezTo>
                    <a:pt x="301" y="8021"/>
                    <a:pt x="885" y="8353"/>
                    <a:pt x="1496" y="8353"/>
                  </a:cubicBezTo>
                  <a:cubicBezTo>
                    <a:pt x="1704" y="8353"/>
                    <a:pt x="1915" y="8315"/>
                    <a:pt x="2119" y="8234"/>
                  </a:cubicBezTo>
                  <a:lnTo>
                    <a:pt x="2157" y="8225"/>
                  </a:lnTo>
                  <a:cubicBezTo>
                    <a:pt x="3202" y="7822"/>
                    <a:pt x="4141" y="7209"/>
                    <a:pt x="4927" y="6423"/>
                  </a:cubicBezTo>
                  <a:lnTo>
                    <a:pt x="9059" y="2291"/>
                  </a:lnTo>
                  <a:cubicBezTo>
                    <a:pt x="9500" y="1860"/>
                    <a:pt x="9500" y="1141"/>
                    <a:pt x="9059" y="710"/>
                  </a:cubicBezTo>
                  <a:lnTo>
                    <a:pt x="8349" y="1"/>
                  </a:lnTo>
                  <a:close/>
                </a:path>
              </a:pathLst>
            </a:custGeom>
            <a:solidFill>
              <a:srgbClr val="C8D1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2015;p109">
              <a:extLst>
                <a:ext uri="{FF2B5EF4-FFF2-40B4-BE49-F238E27FC236}">
                  <a16:creationId xmlns:a16="http://schemas.microsoft.com/office/drawing/2014/main" id="{252BDD38-F5EF-4E3F-872C-BBBA701294CB}"/>
                </a:ext>
              </a:extLst>
            </p:cNvPr>
            <p:cNvSpPr/>
            <p:nvPr/>
          </p:nvSpPr>
          <p:spPr>
            <a:xfrm>
              <a:off x="4865641" y="3654098"/>
              <a:ext cx="65579" cy="63299"/>
            </a:xfrm>
            <a:custGeom>
              <a:avLst/>
              <a:gdLst/>
              <a:ahLst/>
              <a:cxnLst/>
              <a:rect l="l" t="t" r="r" b="b"/>
              <a:pathLst>
                <a:path w="2503" h="2416" extrusionOk="0">
                  <a:moveTo>
                    <a:pt x="1247" y="0"/>
                  </a:moveTo>
                  <a:lnTo>
                    <a:pt x="346" y="901"/>
                  </a:lnTo>
                  <a:cubicBezTo>
                    <a:pt x="1" y="1246"/>
                    <a:pt x="1" y="1812"/>
                    <a:pt x="346" y="2157"/>
                  </a:cubicBezTo>
                  <a:cubicBezTo>
                    <a:pt x="518" y="2330"/>
                    <a:pt x="746" y="2416"/>
                    <a:pt x="974" y="2416"/>
                  </a:cubicBezTo>
                  <a:cubicBezTo>
                    <a:pt x="1201" y="2416"/>
                    <a:pt x="1429" y="2330"/>
                    <a:pt x="1601" y="2157"/>
                  </a:cubicBezTo>
                  <a:lnTo>
                    <a:pt x="2502" y="1256"/>
                  </a:lnTo>
                  <a:lnTo>
                    <a:pt x="1247" y="0"/>
                  </a:lnTo>
                  <a:close/>
                </a:path>
              </a:pathLst>
            </a:custGeom>
            <a:solidFill>
              <a:srgbClr val="5368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2016;p109">
              <a:extLst>
                <a:ext uri="{FF2B5EF4-FFF2-40B4-BE49-F238E27FC236}">
                  <a16:creationId xmlns:a16="http://schemas.microsoft.com/office/drawing/2014/main" id="{1FE0F7DE-E082-4EE1-A1A3-16924710F649}"/>
                </a:ext>
              </a:extLst>
            </p:cNvPr>
            <p:cNvSpPr/>
            <p:nvPr/>
          </p:nvSpPr>
          <p:spPr>
            <a:xfrm>
              <a:off x="4868156" y="3668665"/>
              <a:ext cx="63063" cy="48732"/>
            </a:xfrm>
            <a:custGeom>
              <a:avLst/>
              <a:gdLst/>
              <a:ahLst/>
              <a:cxnLst/>
              <a:rect l="l" t="t" r="r" b="b"/>
              <a:pathLst>
                <a:path w="2407" h="1860" extrusionOk="0">
                  <a:moveTo>
                    <a:pt x="1697" y="0"/>
                  </a:moveTo>
                  <a:lnTo>
                    <a:pt x="796" y="901"/>
                  </a:lnTo>
                  <a:cubicBezTo>
                    <a:pt x="626" y="1064"/>
                    <a:pt x="400" y="1157"/>
                    <a:pt x="168" y="1157"/>
                  </a:cubicBezTo>
                  <a:cubicBezTo>
                    <a:pt x="112" y="1157"/>
                    <a:pt x="56" y="1152"/>
                    <a:pt x="1" y="1141"/>
                  </a:cubicBezTo>
                  <a:lnTo>
                    <a:pt x="1" y="1141"/>
                  </a:lnTo>
                  <a:cubicBezTo>
                    <a:pt x="39" y="1314"/>
                    <a:pt x="116" y="1476"/>
                    <a:pt x="240" y="1601"/>
                  </a:cubicBezTo>
                  <a:cubicBezTo>
                    <a:pt x="418" y="1774"/>
                    <a:pt x="645" y="1860"/>
                    <a:pt x="872" y="1860"/>
                  </a:cubicBezTo>
                  <a:cubicBezTo>
                    <a:pt x="1098" y="1860"/>
                    <a:pt x="1323" y="1774"/>
                    <a:pt x="1496" y="1601"/>
                  </a:cubicBezTo>
                  <a:lnTo>
                    <a:pt x="2406" y="700"/>
                  </a:lnTo>
                  <a:lnTo>
                    <a:pt x="1697" y="0"/>
                  </a:lnTo>
                  <a:close/>
                </a:path>
              </a:pathLst>
            </a:custGeom>
            <a:solidFill>
              <a:srgbClr val="2741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2017;p109">
              <a:extLst>
                <a:ext uri="{FF2B5EF4-FFF2-40B4-BE49-F238E27FC236}">
                  <a16:creationId xmlns:a16="http://schemas.microsoft.com/office/drawing/2014/main" id="{BFEE81A4-1EF5-4E6D-90B6-69062BD47269}"/>
                </a:ext>
              </a:extLst>
            </p:cNvPr>
            <p:cNvSpPr/>
            <p:nvPr/>
          </p:nvSpPr>
          <p:spPr>
            <a:xfrm>
              <a:off x="5010160" y="3403076"/>
              <a:ext cx="178527" cy="165689"/>
            </a:xfrm>
            <a:custGeom>
              <a:avLst/>
              <a:gdLst/>
              <a:ahLst/>
              <a:cxnLst/>
              <a:rect l="l" t="t" r="r" b="b"/>
              <a:pathLst>
                <a:path w="6814" h="6324" extrusionOk="0">
                  <a:moveTo>
                    <a:pt x="5961" y="0"/>
                  </a:moveTo>
                  <a:cubicBezTo>
                    <a:pt x="5822" y="0"/>
                    <a:pt x="5676" y="56"/>
                    <a:pt x="5546" y="188"/>
                  </a:cubicBezTo>
                  <a:lnTo>
                    <a:pt x="428" y="5297"/>
                  </a:lnTo>
                  <a:cubicBezTo>
                    <a:pt x="1" y="5731"/>
                    <a:pt x="393" y="6323"/>
                    <a:pt x="855" y="6323"/>
                  </a:cubicBezTo>
                  <a:cubicBezTo>
                    <a:pt x="994" y="6323"/>
                    <a:pt x="1140" y="6269"/>
                    <a:pt x="1271" y="6140"/>
                  </a:cubicBezTo>
                  <a:lnTo>
                    <a:pt x="5623" y="1779"/>
                  </a:lnTo>
                  <a:lnTo>
                    <a:pt x="6380" y="1022"/>
                  </a:lnTo>
                  <a:cubicBezTo>
                    <a:pt x="6814" y="596"/>
                    <a:pt x="6419" y="0"/>
                    <a:pt x="5961" y="0"/>
                  </a:cubicBezTo>
                  <a:close/>
                </a:path>
              </a:pathLst>
            </a:custGeom>
            <a:solidFill>
              <a:srgbClr val="657A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2018;p109">
              <a:extLst>
                <a:ext uri="{FF2B5EF4-FFF2-40B4-BE49-F238E27FC236}">
                  <a16:creationId xmlns:a16="http://schemas.microsoft.com/office/drawing/2014/main" id="{34D65D93-148E-479E-9531-CDDC6B64CBE9}"/>
                </a:ext>
              </a:extLst>
            </p:cNvPr>
            <p:cNvSpPr/>
            <p:nvPr/>
          </p:nvSpPr>
          <p:spPr>
            <a:xfrm>
              <a:off x="5115274" y="3375592"/>
              <a:ext cx="27143" cy="26200"/>
            </a:xfrm>
            <a:custGeom>
              <a:avLst/>
              <a:gdLst/>
              <a:ahLst/>
              <a:cxnLst/>
              <a:rect l="l" t="t" r="r" b="b"/>
              <a:pathLst>
                <a:path w="1036" h="1000" extrusionOk="0">
                  <a:moveTo>
                    <a:pt x="403" y="0"/>
                  </a:moveTo>
                  <a:lnTo>
                    <a:pt x="1" y="393"/>
                  </a:lnTo>
                  <a:lnTo>
                    <a:pt x="528" y="920"/>
                  </a:lnTo>
                  <a:cubicBezTo>
                    <a:pt x="580" y="973"/>
                    <a:pt x="652" y="1000"/>
                    <a:pt x="724" y="1000"/>
                  </a:cubicBezTo>
                  <a:cubicBezTo>
                    <a:pt x="796" y="1000"/>
                    <a:pt x="868" y="973"/>
                    <a:pt x="921" y="920"/>
                  </a:cubicBezTo>
                  <a:cubicBezTo>
                    <a:pt x="1036" y="805"/>
                    <a:pt x="1036" y="633"/>
                    <a:pt x="921" y="518"/>
                  </a:cubicBezTo>
                  <a:lnTo>
                    <a:pt x="403" y="0"/>
                  </a:lnTo>
                  <a:close/>
                </a:path>
              </a:pathLst>
            </a:custGeom>
            <a:solidFill>
              <a:srgbClr val="7B8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2019;p109">
              <a:extLst>
                <a:ext uri="{FF2B5EF4-FFF2-40B4-BE49-F238E27FC236}">
                  <a16:creationId xmlns:a16="http://schemas.microsoft.com/office/drawing/2014/main" id="{B50702CB-1BE6-443C-9B02-4C6E46186506}"/>
                </a:ext>
              </a:extLst>
            </p:cNvPr>
            <p:cNvSpPr/>
            <p:nvPr/>
          </p:nvSpPr>
          <p:spPr>
            <a:xfrm>
              <a:off x="5094681" y="3396185"/>
              <a:ext cx="27143" cy="26200"/>
            </a:xfrm>
            <a:custGeom>
              <a:avLst/>
              <a:gdLst/>
              <a:ahLst/>
              <a:cxnLst/>
              <a:rect l="l" t="t" r="r" b="b"/>
              <a:pathLst>
                <a:path w="1036" h="1000" extrusionOk="0">
                  <a:moveTo>
                    <a:pt x="403" y="0"/>
                  </a:moveTo>
                  <a:lnTo>
                    <a:pt x="1" y="403"/>
                  </a:lnTo>
                  <a:lnTo>
                    <a:pt x="528" y="920"/>
                  </a:lnTo>
                  <a:cubicBezTo>
                    <a:pt x="580" y="973"/>
                    <a:pt x="650" y="1000"/>
                    <a:pt x="721" y="1000"/>
                  </a:cubicBezTo>
                  <a:cubicBezTo>
                    <a:pt x="791" y="1000"/>
                    <a:pt x="863" y="973"/>
                    <a:pt x="921" y="920"/>
                  </a:cubicBezTo>
                  <a:cubicBezTo>
                    <a:pt x="1036" y="815"/>
                    <a:pt x="1036" y="633"/>
                    <a:pt x="921" y="527"/>
                  </a:cubicBezTo>
                  <a:lnTo>
                    <a:pt x="403" y="0"/>
                  </a:lnTo>
                  <a:close/>
                </a:path>
              </a:pathLst>
            </a:custGeom>
            <a:solidFill>
              <a:srgbClr val="7B8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2020;p109">
              <a:extLst>
                <a:ext uri="{FF2B5EF4-FFF2-40B4-BE49-F238E27FC236}">
                  <a16:creationId xmlns:a16="http://schemas.microsoft.com/office/drawing/2014/main" id="{2DE96F90-D5EB-4834-9136-7E94B3C3DAAD}"/>
                </a:ext>
              </a:extLst>
            </p:cNvPr>
            <p:cNvSpPr/>
            <p:nvPr/>
          </p:nvSpPr>
          <p:spPr>
            <a:xfrm>
              <a:off x="5074088" y="3416778"/>
              <a:ext cx="29344" cy="26357"/>
            </a:xfrm>
            <a:custGeom>
              <a:avLst/>
              <a:gdLst/>
              <a:ahLst/>
              <a:cxnLst/>
              <a:rect l="l" t="t" r="r" b="b"/>
              <a:pathLst>
                <a:path w="1120" h="1006" extrusionOk="0">
                  <a:moveTo>
                    <a:pt x="403" y="0"/>
                  </a:moveTo>
                  <a:lnTo>
                    <a:pt x="1" y="393"/>
                  </a:lnTo>
                  <a:lnTo>
                    <a:pt x="528" y="920"/>
                  </a:lnTo>
                  <a:cubicBezTo>
                    <a:pt x="587" y="980"/>
                    <a:pt x="654" y="1005"/>
                    <a:pt x="719" y="1005"/>
                  </a:cubicBezTo>
                  <a:cubicBezTo>
                    <a:pt x="933" y="1005"/>
                    <a:pt x="1120" y="727"/>
                    <a:pt x="921" y="527"/>
                  </a:cubicBezTo>
                  <a:lnTo>
                    <a:pt x="403" y="0"/>
                  </a:lnTo>
                  <a:close/>
                </a:path>
              </a:pathLst>
            </a:custGeom>
            <a:solidFill>
              <a:srgbClr val="7B8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2021;p109">
              <a:extLst>
                <a:ext uri="{FF2B5EF4-FFF2-40B4-BE49-F238E27FC236}">
                  <a16:creationId xmlns:a16="http://schemas.microsoft.com/office/drawing/2014/main" id="{E3B9A2A8-782D-49B6-8605-9368864FC71C}"/>
                </a:ext>
              </a:extLst>
            </p:cNvPr>
            <p:cNvSpPr/>
            <p:nvPr/>
          </p:nvSpPr>
          <p:spPr>
            <a:xfrm>
              <a:off x="5053495" y="3437371"/>
              <a:ext cx="26907" cy="26200"/>
            </a:xfrm>
            <a:custGeom>
              <a:avLst/>
              <a:gdLst/>
              <a:ahLst/>
              <a:cxnLst/>
              <a:rect l="l" t="t" r="r" b="b"/>
              <a:pathLst>
                <a:path w="1027" h="1000" extrusionOk="0">
                  <a:moveTo>
                    <a:pt x="394" y="0"/>
                  </a:moveTo>
                  <a:lnTo>
                    <a:pt x="1" y="403"/>
                  </a:lnTo>
                  <a:lnTo>
                    <a:pt x="518" y="920"/>
                  </a:lnTo>
                  <a:cubicBezTo>
                    <a:pt x="576" y="973"/>
                    <a:pt x="648" y="999"/>
                    <a:pt x="719" y="999"/>
                  </a:cubicBezTo>
                  <a:cubicBezTo>
                    <a:pt x="791" y="999"/>
                    <a:pt x="863" y="973"/>
                    <a:pt x="921" y="920"/>
                  </a:cubicBezTo>
                  <a:cubicBezTo>
                    <a:pt x="1026" y="815"/>
                    <a:pt x="1026" y="633"/>
                    <a:pt x="921" y="527"/>
                  </a:cubicBezTo>
                  <a:lnTo>
                    <a:pt x="394" y="0"/>
                  </a:lnTo>
                  <a:close/>
                </a:path>
              </a:pathLst>
            </a:custGeom>
            <a:solidFill>
              <a:srgbClr val="7B8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2022;p109">
              <a:extLst>
                <a:ext uri="{FF2B5EF4-FFF2-40B4-BE49-F238E27FC236}">
                  <a16:creationId xmlns:a16="http://schemas.microsoft.com/office/drawing/2014/main" id="{1D3833EC-EF83-4C0C-9891-A9AA72F4F828}"/>
                </a:ext>
              </a:extLst>
            </p:cNvPr>
            <p:cNvSpPr/>
            <p:nvPr/>
          </p:nvSpPr>
          <p:spPr>
            <a:xfrm>
              <a:off x="5032901" y="3457965"/>
              <a:ext cx="26907" cy="26200"/>
            </a:xfrm>
            <a:custGeom>
              <a:avLst/>
              <a:gdLst/>
              <a:ahLst/>
              <a:cxnLst/>
              <a:rect l="l" t="t" r="r" b="b"/>
              <a:pathLst>
                <a:path w="1027" h="1000" extrusionOk="0">
                  <a:moveTo>
                    <a:pt x="394" y="0"/>
                  </a:moveTo>
                  <a:lnTo>
                    <a:pt x="1" y="403"/>
                  </a:lnTo>
                  <a:lnTo>
                    <a:pt x="518" y="920"/>
                  </a:lnTo>
                  <a:cubicBezTo>
                    <a:pt x="571" y="973"/>
                    <a:pt x="643" y="999"/>
                    <a:pt x="715" y="999"/>
                  </a:cubicBezTo>
                  <a:cubicBezTo>
                    <a:pt x="787" y="999"/>
                    <a:pt x="858" y="973"/>
                    <a:pt x="911" y="920"/>
                  </a:cubicBezTo>
                  <a:cubicBezTo>
                    <a:pt x="1026" y="815"/>
                    <a:pt x="1026" y="633"/>
                    <a:pt x="911" y="527"/>
                  </a:cubicBezTo>
                  <a:lnTo>
                    <a:pt x="394" y="0"/>
                  </a:lnTo>
                  <a:close/>
                </a:path>
              </a:pathLst>
            </a:custGeom>
            <a:solidFill>
              <a:srgbClr val="7B8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2023;p109">
              <a:extLst>
                <a:ext uri="{FF2B5EF4-FFF2-40B4-BE49-F238E27FC236}">
                  <a16:creationId xmlns:a16="http://schemas.microsoft.com/office/drawing/2014/main" id="{BAAE3461-6722-4C46-A2FD-2C99B6A5941D}"/>
                </a:ext>
              </a:extLst>
            </p:cNvPr>
            <p:cNvSpPr/>
            <p:nvPr/>
          </p:nvSpPr>
          <p:spPr>
            <a:xfrm>
              <a:off x="5013304" y="3478794"/>
              <a:ext cx="25912" cy="26148"/>
            </a:xfrm>
            <a:custGeom>
              <a:avLst/>
              <a:gdLst/>
              <a:ahLst/>
              <a:cxnLst/>
              <a:rect l="l" t="t" r="r" b="b"/>
              <a:pathLst>
                <a:path w="989" h="998" extrusionOk="0">
                  <a:moveTo>
                    <a:pt x="365" y="1"/>
                  </a:moveTo>
                  <a:cubicBezTo>
                    <a:pt x="241" y="145"/>
                    <a:pt x="116" y="288"/>
                    <a:pt x="1" y="432"/>
                  </a:cubicBezTo>
                  <a:lnTo>
                    <a:pt x="480" y="911"/>
                  </a:lnTo>
                  <a:cubicBezTo>
                    <a:pt x="538" y="969"/>
                    <a:pt x="610" y="998"/>
                    <a:pt x="681" y="998"/>
                  </a:cubicBezTo>
                  <a:cubicBezTo>
                    <a:pt x="753" y="998"/>
                    <a:pt x="825" y="969"/>
                    <a:pt x="883" y="911"/>
                  </a:cubicBezTo>
                  <a:cubicBezTo>
                    <a:pt x="988" y="806"/>
                    <a:pt x="988" y="624"/>
                    <a:pt x="883" y="518"/>
                  </a:cubicBezTo>
                  <a:lnTo>
                    <a:pt x="365" y="1"/>
                  </a:lnTo>
                  <a:close/>
                </a:path>
              </a:pathLst>
            </a:custGeom>
            <a:solidFill>
              <a:srgbClr val="7B8B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4" name="Google Shape;12464;p109">
            <a:extLst>
              <a:ext uri="{FF2B5EF4-FFF2-40B4-BE49-F238E27FC236}">
                <a16:creationId xmlns:a16="http://schemas.microsoft.com/office/drawing/2014/main" id="{73019DB4-9C34-493A-BBEF-A60B4D63FCE3}"/>
              </a:ext>
            </a:extLst>
          </p:cNvPr>
          <p:cNvGrpSpPr/>
          <p:nvPr/>
        </p:nvGrpSpPr>
        <p:grpSpPr>
          <a:xfrm>
            <a:off x="3090610" y="2665999"/>
            <a:ext cx="336303" cy="362005"/>
            <a:chOff x="7987790" y="3804695"/>
            <a:chExt cx="336303" cy="362005"/>
          </a:xfrm>
        </p:grpSpPr>
        <p:sp>
          <p:nvSpPr>
            <p:cNvPr id="155" name="Google Shape;12465;p109">
              <a:extLst>
                <a:ext uri="{FF2B5EF4-FFF2-40B4-BE49-F238E27FC236}">
                  <a16:creationId xmlns:a16="http://schemas.microsoft.com/office/drawing/2014/main" id="{F4C84819-29D9-4A79-A897-55DBCCFABA64}"/>
                </a:ext>
              </a:extLst>
            </p:cNvPr>
            <p:cNvSpPr/>
            <p:nvPr/>
          </p:nvSpPr>
          <p:spPr>
            <a:xfrm>
              <a:off x="8053080" y="3851489"/>
              <a:ext cx="218010" cy="208080"/>
            </a:xfrm>
            <a:custGeom>
              <a:avLst/>
              <a:gdLst/>
              <a:ahLst/>
              <a:cxnLst/>
              <a:rect l="l" t="t" r="r" b="b"/>
              <a:pathLst>
                <a:path w="8321" h="7942" extrusionOk="0">
                  <a:moveTo>
                    <a:pt x="1247" y="0"/>
                  </a:moveTo>
                  <a:cubicBezTo>
                    <a:pt x="556" y="0"/>
                    <a:pt x="0" y="556"/>
                    <a:pt x="0" y="1237"/>
                  </a:cubicBezTo>
                  <a:cubicBezTo>
                    <a:pt x="0" y="1927"/>
                    <a:pt x="556" y="2483"/>
                    <a:pt x="1247" y="2483"/>
                  </a:cubicBezTo>
                  <a:cubicBezTo>
                    <a:pt x="796" y="2483"/>
                    <a:pt x="384" y="2723"/>
                    <a:pt x="163" y="3106"/>
                  </a:cubicBezTo>
                  <a:cubicBezTo>
                    <a:pt x="317" y="3624"/>
                    <a:pt x="422" y="4161"/>
                    <a:pt x="489" y="4707"/>
                  </a:cubicBezTo>
                  <a:cubicBezTo>
                    <a:pt x="689" y="4861"/>
                    <a:pt x="940" y="4955"/>
                    <a:pt x="1194" y="4965"/>
                  </a:cubicBezTo>
                  <a:lnTo>
                    <a:pt x="1194" y="4965"/>
                  </a:lnTo>
                  <a:cubicBezTo>
                    <a:pt x="959" y="4965"/>
                    <a:pt x="727" y="5041"/>
                    <a:pt x="537" y="5177"/>
                  </a:cubicBezTo>
                  <a:cubicBezTo>
                    <a:pt x="595" y="5867"/>
                    <a:pt x="604" y="6566"/>
                    <a:pt x="585" y="7257"/>
                  </a:cubicBezTo>
                  <a:cubicBezTo>
                    <a:pt x="590" y="7728"/>
                    <a:pt x="2579" y="7942"/>
                    <a:pt x="4497" y="7942"/>
                  </a:cubicBezTo>
                  <a:cubicBezTo>
                    <a:pt x="6248" y="7942"/>
                    <a:pt x="7941" y="7763"/>
                    <a:pt x="8014" y="7439"/>
                  </a:cubicBezTo>
                  <a:cubicBezTo>
                    <a:pt x="8138" y="7247"/>
                    <a:pt x="8234" y="6902"/>
                    <a:pt x="8321" y="6547"/>
                  </a:cubicBezTo>
                  <a:lnTo>
                    <a:pt x="8043" y="5570"/>
                  </a:lnTo>
                  <a:cubicBezTo>
                    <a:pt x="8158" y="5387"/>
                    <a:pt x="8206" y="5177"/>
                    <a:pt x="8206" y="4966"/>
                  </a:cubicBezTo>
                  <a:cubicBezTo>
                    <a:pt x="8206" y="4276"/>
                    <a:pt x="7650" y="3720"/>
                    <a:pt x="6969" y="3720"/>
                  </a:cubicBezTo>
                  <a:cubicBezTo>
                    <a:pt x="7650" y="3720"/>
                    <a:pt x="8206" y="3164"/>
                    <a:pt x="8206" y="2483"/>
                  </a:cubicBezTo>
                  <a:cubicBezTo>
                    <a:pt x="8206" y="1793"/>
                    <a:pt x="7650" y="1237"/>
                    <a:pt x="6969" y="1237"/>
                  </a:cubicBezTo>
                  <a:lnTo>
                    <a:pt x="5905" y="1333"/>
                  </a:lnTo>
                  <a:lnTo>
                    <a:pt x="3714" y="1370"/>
                  </a:lnTo>
                  <a:lnTo>
                    <a:pt x="3714" y="1370"/>
                  </a:lnTo>
                  <a:cubicBezTo>
                    <a:pt x="4302" y="1350"/>
                    <a:pt x="4868" y="910"/>
                    <a:pt x="5177" y="451"/>
                  </a:cubicBezTo>
                  <a:lnTo>
                    <a:pt x="1247" y="0"/>
                  </a:lnTo>
                  <a:close/>
                </a:path>
              </a:pathLst>
            </a:custGeom>
            <a:solidFill>
              <a:srgbClr val="657A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2466;p109">
              <a:extLst>
                <a:ext uri="{FF2B5EF4-FFF2-40B4-BE49-F238E27FC236}">
                  <a16:creationId xmlns:a16="http://schemas.microsoft.com/office/drawing/2014/main" id="{A4EE4F95-5432-4005-9975-27A8CF022559}"/>
                </a:ext>
              </a:extLst>
            </p:cNvPr>
            <p:cNvSpPr/>
            <p:nvPr/>
          </p:nvSpPr>
          <p:spPr>
            <a:xfrm>
              <a:off x="8057534" y="3969939"/>
              <a:ext cx="179575" cy="21196"/>
            </a:xfrm>
            <a:custGeom>
              <a:avLst/>
              <a:gdLst/>
              <a:ahLst/>
              <a:cxnLst/>
              <a:rect l="l" t="t" r="r" b="b"/>
              <a:pathLst>
                <a:path w="6854" h="809" extrusionOk="0">
                  <a:moveTo>
                    <a:pt x="307" y="0"/>
                  </a:moveTo>
                  <a:cubicBezTo>
                    <a:pt x="130" y="0"/>
                    <a:pt x="1" y="249"/>
                    <a:pt x="185" y="387"/>
                  </a:cubicBezTo>
                  <a:cubicBezTo>
                    <a:pt x="434" y="579"/>
                    <a:pt x="741" y="684"/>
                    <a:pt x="1057" y="684"/>
                  </a:cubicBezTo>
                  <a:cubicBezTo>
                    <a:pt x="1958" y="771"/>
                    <a:pt x="2879" y="809"/>
                    <a:pt x="3799" y="809"/>
                  </a:cubicBezTo>
                  <a:cubicBezTo>
                    <a:pt x="4729" y="809"/>
                    <a:pt x="5658" y="771"/>
                    <a:pt x="6598" y="675"/>
                  </a:cubicBezTo>
                  <a:cubicBezTo>
                    <a:pt x="6853" y="637"/>
                    <a:pt x="6819" y="262"/>
                    <a:pt x="6569" y="262"/>
                  </a:cubicBezTo>
                  <a:cubicBezTo>
                    <a:pt x="6566" y="262"/>
                    <a:pt x="6563" y="262"/>
                    <a:pt x="6559" y="263"/>
                  </a:cubicBezTo>
                  <a:cubicBezTo>
                    <a:pt x="5649" y="344"/>
                    <a:pt x="4736" y="385"/>
                    <a:pt x="3823" y="385"/>
                  </a:cubicBezTo>
                  <a:cubicBezTo>
                    <a:pt x="2910" y="385"/>
                    <a:pt x="1997" y="344"/>
                    <a:pt x="1086" y="263"/>
                  </a:cubicBezTo>
                  <a:lnTo>
                    <a:pt x="1067" y="263"/>
                  </a:lnTo>
                  <a:cubicBezTo>
                    <a:pt x="847" y="263"/>
                    <a:pt x="626" y="186"/>
                    <a:pt x="444" y="52"/>
                  </a:cubicBezTo>
                  <a:cubicBezTo>
                    <a:pt x="398" y="15"/>
                    <a:pt x="351" y="0"/>
                    <a:pt x="307" y="0"/>
                  </a:cubicBezTo>
                  <a:close/>
                </a:path>
              </a:pathLst>
            </a:custGeom>
            <a:solidFill>
              <a:srgbClr val="566D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2467;p109">
              <a:extLst>
                <a:ext uri="{FF2B5EF4-FFF2-40B4-BE49-F238E27FC236}">
                  <a16:creationId xmlns:a16="http://schemas.microsoft.com/office/drawing/2014/main" id="{6686ED90-4AEA-4986-BA83-52EBE96BF5A2}"/>
                </a:ext>
              </a:extLst>
            </p:cNvPr>
            <p:cNvSpPr/>
            <p:nvPr/>
          </p:nvSpPr>
          <p:spPr>
            <a:xfrm>
              <a:off x="8050329" y="3909312"/>
              <a:ext cx="187330" cy="27589"/>
            </a:xfrm>
            <a:custGeom>
              <a:avLst/>
              <a:gdLst/>
              <a:ahLst/>
              <a:cxnLst/>
              <a:rect l="l" t="t" r="r" b="b"/>
              <a:pathLst>
                <a:path w="7150" h="1053" extrusionOk="0">
                  <a:moveTo>
                    <a:pt x="6855" y="0"/>
                  </a:moveTo>
                  <a:cubicBezTo>
                    <a:pt x="6837" y="0"/>
                    <a:pt x="6817" y="3"/>
                    <a:pt x="6796" y="8"/>
                  </a:cubicBezTo>
                  <a:cubicBezTo>
                    <a:pt x="6015" y="195"/>
                    <a:pt x="5181" y="288"/>
                    <a:pt x="4282" y="288"/>
                  </a:cubicBezTo>
                  <a:cubicBezTo>
                    <a:pt x="3384" y="288"/>
                    <a:pt x="2420" y="195"/>
                    <a:pt x="1380" y="8"/>
                  </a:cubicBezTo>
                  <a:lnTo>
                    <a:pt x="1342" y="8"/>
                  </a:lnTo>
                  <a:cubicBezTo>
                    <a:pt x="824" y="8"/>
                    <a:pt x="345" y="286"/>
                    <a:pt x="86" y="736"/>
                  </a:cubicBezTo>
                  <a:cubicBezTo>
                    <a:pt x="0" y="870"/>
                    <a:pt x="105" y="1052"/>
                    <a:pt x="268" y="1052"/>
                  </a:cubicBezTo>
                  <a:cubicBezTo>
                    <a:pt x="345" y="1043"/>
                    <a:pt x="412" y="1005"/>
                    <a:pt x="451" y="928"/>
                  </a:cubicBezTo>
                  <a:cubicBezTo>
                    <a:pt x="623" y="621"/>
                    <a:pt x="959" y="420"/>
                    <a:pt x="1323" y="410"/>
                  </a:cubicBezTo>
                  <a:cubicBezTo>
                    <a:pt x="2375" y="606"/>
                    <a:pt x="3357" y="701"/>
                    <a:pt x="4277" y="701"/>
                  </a:cubicBezTo>
                  <a:cubicBezTo>
                    <a:pt x="5209" y="701"/>
                    <a:pt x="6077" y="603"/>
                    <a:pt x="6892" y="410"/>
                  </a:cubicBezTo>
                  <a:cubicBezTo>
                    <a:pt x="7149" y="357"/>
                    <a:pt x="7086" y="0"/>
                    <a:pt x="6855" y="0"/>
                  </a:cubicBezTo>
                  <a:close/>
                </a:path>
              </a:pathLst>
            </a:custGeom>
            <a:solidFill>
              <a:srgbClr val="566D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2468;p109">
              <a:extLst>
                <a:ext uri="{FF2B5EF4-FFF2-40B4-BE49-F238E27FC236}">
                  <a16:creationId xmlns:a16="http://schemas.microsoft.com/office/drawing/2014/main" id="{78452350-9C9A-4C12-A7E2-08D2A544D932}"/>
                </a:ext>
              </a:extLst>
            </p:cNvPr>
            <p:cNvSpPr/>
            <p:nvPr/>
          </p:nvSpPr>
          <p:spPr>
            <a:xfrm>
              <a:off x="8083367" y="3946568"/>
              <a:ext cx="178946" cy="18209"/>
            </a:xfrm>
            <a:custGeom>
              <a:avLst/>
              <a:gdLst/>
              <a:ahLst/>
              <a:cxnLst/>
              <a:rect l="l" t="t" r="r" b="b"/>
              <a:pathLst>
                <a:path w="6830" h="695" extrusionOk="0">
                  <a:moveTo>
                    <a:pt x="296" y="0"/>
                  </a:moveTo>
                  <a:cubicBezTo>
                    <a:pt x="54" y="0"/>
                    <a:pt x="0" y="371"/>
                    <a:pt x="263" y="416"/>
                  </a:cubicBezTo>
                  <a:cubicBezTo>
                    <a:pt x="1183" y="589"/>
                    <a:pt x="2115" y="675"/>
                    <a:pt x="3048" y="675"/>
                  </a:cubicBezTo>
                  <a:cubicBezTo>
                    <a:pt x="3980" y="675"/>
                    <a:pt x="4912" y="589"/>
                    <a:pt x="5832" y="416"/>
                  </a:cubicBezTo>
                  <a:cubicBezTo>
                    <a:pt x="6053" y="426"/>
                    <a:pt x="6273" y="503"/>
                    <a:pt x="6455" y="647"/>
                  </a:cubicBezTo>
                  <a:cubicBezTo>
                    <a:pt x="6494" y="675"/>
                    <a:pt x="6542" y="694"/>
                    <a:pt x="6589" y="694"/>
                  </a:cubicBezTo>
                  <a:cubicBezTo>
                    <a:pt x="6647" y="694"/>
                    <a:pt x="6714" y="666"/>
                    <a:pt x="6752" y="618"/>
                  </a:cubicBezTo>
                  <a:cubicBezTo>
                    <a:pt x="6829" y="522"/>
                    <a:pt x="6810" y="397"/>
                    <a:pt x="6714" y="321"/>
                  </a:cubicBezTo>
                  <a:cubicBezTo>
                    <a:pt x="6455" y="119"/>
                    <a:pt x="6139" y="4"/>
                    <a:pt x="5813" y="4"/>
                  </a:cubicBezTo>
                  <a:lnTo>
                    <a:pt x="5775" y="4"/>
                  </a:lnTo>
                  <a:cubicBezTo>
                    <a:pt x="4878" y="172"/>
                    <a:pt x="3970" y="256"/>
                    <a:pt x="3061" y="256"/>
                  </a:cubicBezTo>
                  <a:cubicBezTo>
                    <a:pt x="2151" y="256"/>
                    <a:pt x="1241" y="172"/>
                    <a:pt x="340" y="4"/>
                  </a:cubicBezTo>
                  <a:cubicBezTo>
                    <a:pt x="325" y="2"/>
                    <a:pt x="310" y="0"/>
                    <a:pt x="296" y="0"/>
                  </a:cubicBezTo>
                  <a:close/>
                </a:path>
              </a:pathLst>
            </a:custGeom>
            <a:solidFill>
              <a:srgbClr val="566D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2469;p109">
              <a:extLst>
                <a:ext uri="{FF2B5EF4-FFF2-40B4-BE49-F238E27FC236}">
                  <a16:creationId xmlns:a16="http://schemas.microsoft.com/office/drawing/2014/main" id="{F2519BE0-0DF2-4E19-BB05-6B2BA0E36B2D}"/>
                </a:ext>
              </a:extLst>
            </p:cNvPr>
            <p:cNvSpPr/>
            <p:nvPr/>
          </p:nvSpPr>
          <p:spPr>
            <a:xfrm>
              <a:off x="8082188" y="3881173"/>
              <a:ext cx="178867" cy="18052"/>
            </a:xfrm>
            <a:custGeom>
              <a:avLst/>
              <a:gdLst/>
              <a:ahLst/>
              <a:cxnLst/>
              <a:rect l="l" t="t" r="r" b="b"/>
              <a:pathLst>
                <a:path w="6827" h="689" extrusionOk="0">
                  <a:moveTo>
                    <a:pt x="5795" y="1"/>
                  </a:moveTo>
                  <a:cubicBezTo>
                    <a:pt x="5789" y="1"/>
                    <a:pt x="5781" y="3"/>
                    <a:pt x="5772" y="8"/>
                  </a:cubicBezTo>
                  <a:cubicBezTo>
                    <a:pt x="4876" y="176"/>
                    <a:pt x="3967" y="260"/>
                    <a:pt x="3059" y="260"/>
                  </a:cubicBezTo>
                  <a:cubicBezTo>
                    <a:pt x="2151" y="260"/>
                    <a:pt x="1243" y="176"/>
                    <a:pt x="346" y="8"/>
                  </a:cubicBezTo>
                  <a:cubicBezTo>
                    <a:pt x="328" y="4"/>
                    <a:pt x="311" y="3"/>
                    <a:pt x="295" y="3"/>
                  </a:cubicBezTo>
                  <a:cubicBezTo>
                    <a:pt x="59" y="3"/>
                    <a:pt x="0" y="367"/>
                    <a:pt x="260" y="420"/>
                  </a:cubicBezTo>
                  <a:cubicBezTo>
                    <a:pt x="1180" y="593"/>
                    <a:pt x="2113" y="679"/>
                    <a:pt x="3045" y="679"/>
                  </a:cubicBezTo>
                  <a:cubicBezTo>
                    <a:pt x="3977" y="679"/>
                    <a:pt x="4909" y="593"/>
                    <a:pt x="5829" y="420"/>
                  </a:cubicBezTo>
                  <a:cubicBezTo>
                    <a:pt x="6059" y="420"/>
                    <a:pt x="6280" y="497"/>
                    <a:pt x="6452" y="641"/>
                  </a:cubicBezTo>
                  <a:cubicBezTo>
                    <a:pt x="6491" y="670"/>
                    <a:pt x="6539" y="689"/>
                    <a:pt x="6587" y="689"/>
                  </a:cubicBezTo>
                  <a:cubicBezTo>
                    <a:pt x="6644" y="689"/>
                    <a:pt x="6711" y="660"/>
                    <a:pt x="6749" y="622"/>
                  </a:cubicBezTo>
                  <a:cubicBezTo>
                    <a:pt x="6826" y="526"/>
                    <a:pt x="6807" y="392"/>
                    <a:pt x="6721" y="324"/>
                  </a:cubicBezTo>
                  <a:cubicBezTo>
                    <a:pt x="6462" y="114"/>
                    <a:pt x="6136" y="8"/>
                    <a:pt x="5810" y="8"/>
                  </a:cubicBezTo>
                  <a:cubicBezTo>
                    <a:pt x="5805" y="3"/>
                    <a:pt x="5801" y="1"/>
                    <a:pt x="5795" y="1"/>
                  </a:cubicBezTo>
                  <a:close/>
                </a:path>
              </a:pathLst>
            </a:custGeom>
            <a:solidFill>
              <a:srgbClr val="566D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2470;p109">
              <a:extLst>
                <a:ext uri="{FF2B5EF4-FFF2-40B4-BE49-F238E27FC236}">
                  <a16:creationId xmlns:a16="http://schemas.microsoft.com/office/drawing/2014/main" id="{D60541AB-F547-4738-8971-9FC3320CBFE4}"/>
                </a:ext>
              </a:extLst>
            </p:cNvPr>
            <p:cNvSpPr/>
            <p:nvPr/>
          </p:nvSpPr>
          <p:spPr>
            <a:xfrm>
              <a:off x="8083970" y="3999492"/>
              <a:ext cx="183610" cy="28322"/>
            </a:xfrm>
            <a:custGeom>
              <a:avLst/>
              <a:gdLst/>
              <a:ahLst/>
              <a:cxnLst/>
              <a:rect l="l" t="t" r="r" b="b"/>
              <a:pathLst>
                <a:path w="7008" h="1081" extrusionOk="0">
                  <a:moveTo>
                    <a:pt x="6702" y="0"/>
                  </a:moveTo>
                  <a:cubicBezTo>
                    <a:pt x="6649" y="0"/>
                    <a:pt x="6595" y="22"/>
                    <a:pt x="6547" y="74"/>
                  </a:cubicBezTo>
                  <a:cubicBezTo>
                    <a:pt x="6356" y="285"/>
                    <a:pt x="6078" y="400"/>
                    <a:pt x="5790" y="400"/>
                  </a:cubicBezTo>
                  <a:lnTo>
                    <a:pt x="5752" y="400"/>
                  </a:lnTo>
                  <a:cubicBezTo>
                    <a:pt x="4894" y="568"/>
                    <a:pt x="4022" y="651"/>
                    <a:pt x="3121" y="651"/>
                  </a:cubicBezTo>
                  <a:cubicBezTo>
                    <a:pt x="2219" y="651"/>
                    <a:pt x="1290" y="568"/>
                    <a:pt x="317" y="400"/>
                  </a:cubicBezTo>
                  <a:cubicBezTo>
                    <a:pt x="307" y="399"/>
                    <a:pt x="298" y="398"/>
                    <a:pt x="290" y="398"/>
                  </a:cubicBezTo>
                  <a:cubicBezTo>
                    <a:pt x="54" y="398"/>
                    <a:pt x="0" y="757"/>
                    <a:pt x="250" y="822"/>
                  </a:cubicBezTo>
                  <a:cubicBezTo>
                    <a:pt x="1199" y="985"/>
                    <a:pt x="2157" y="1071"/>
                    <a:pt x="3125" y="1080"/>
                  </a:cubicBezTo>
                  <a:cubicBezTo>
                    <a:pt x="4026" y="1080"/>
                    <a:pt x="4927" y="994"/>
                    <a:pt x="5819" y="822"/>
                  </a:cubicBezTo>
                  <a:cubicBezTo>
                    <a:pt x="6212" y="822"/>
                    <a:pt x="6595" y="649"/>
                    <a:pt x="6864" y="361"/>
                  </a:cubicBezTo>
                  <a:cubicBezTo>
                    <a:pt x="7008" y="203"/>
                    <a:pt x="6864" y="0"/>
                    <a:pt x="6702" y="0"/>
                  </a:cubicBezTo>
                  <a:close/>
                </a:path>
              </a:pathLst>
            </a:custGeom>
            <a:solidFill>
              <a:srgbClr val="566D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2471;p109">
              <a:extLst>
                <a:ext uri="{FF2B5EF4-FFF2-40B4-BE49-F238E27FC236}">
                  <a16:creationId xmlns:a16="http://schemas.microsoft.com/office/drawing/2014/main" id="{A3415039-9F44-4645-85B5-2D213BCFF435}"/>
                </a:ext>
              </a:extLst>
            </p:cNvPr>
            <p:cNvSpPr/>
            <p:nvPr/>
          </p:nvSpPr>
          <p:spPr>
            <a:xfrm>
              <a:off x="8059106" y="3851489"/>
              <a:ext cx="129611" cy="29554"/>
            </a:xfrm>
            <a:custGeom>
              <a:avLst/>
              <a:gdLst/>
              <a:ahLst/>
              <a:cxnLst/>
              <a:rect l="l" t="t" r="r" b="b"/>
              <a:pathLst>
                <a:path w="4947" h="1128" extrusionOk="0">
                  <a:moveTo>
                    <a:pt x="1007" y="0"/>
                  </a:moveTo>
                  <a:cubicBezTo>
                    <a:pt x="604" y="0"/>
                    <a:pt x="231" y="192"/>
                    <a:pt x="1" y="518"/>
                  </a:cubicBezTo>
                  <a:cubicBezTo>
                    <a:pt x="166" y="459"/>
                    <a:pt x="340" y="429"/>
                    <a:pt x="513" y="429"/>
                  </a:cubicBezTo>
                  <a:cubicBezTo>
                    <a:pt x="731" y="429"/>
                    <a:pt x="948" y="475"/>
                    <a:pt x="1151" y="566"/>
                  </a:cubicBezTo>
                  <a:cubicBezTo>
                    <a:pt x="1959" y="939"/>
                    <a:pt x="2840" y="1128"/>
                    <a:pt x="3728" y="1128"/>
                  </a:cubicBezTo>
                  <a:cubicBezTo>
                    <a:pt x="3914" y="1128"/>
                    <a:pt x="4100" y="1119"/>
                    <a:pt x="4285" y="1103"/>
                  </a:cubicBezTo>
                  <a:cubicBezTo>
                    <a:pt x="4534" y="921"/>
                    <a:pt x="4764" y="700"/>
                    <a:pt x="4947" y="451"/>
                  </a:cubicBezTo>
                  <a:lnTo>
                    <a:pt x="1007" y="0"/>
                  </a:lnTo>
                  <a:close/>
                </a:path>
              </a:pathLst>
            </a:custGeom>
            <a:solidFill>
              <a:srgbClr val="566D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2472;p109">
              <a:extLst>
                <a:ext uri="{FF2B5EF4-FFF2-40B4-BE49-F238E27FC236}">
                  <a16:creationId xmlns:a16="http://schemas.microsoft.com/office/drawing/2014/main" id="{FBFFC2B9-8B90-4E9C-B23D-16873D175DCC}"/>
                </a:ext>
              </a:extLst>
            </p:cNvPr>
            <p:cNvSpPr/>
            <p:nvPr/>
          </p:nvSpPr>
          <p:spPr>
            <a:xfrm>
              <a:off x="7987790" y="3804695"/>
              <a:ext cx="336041" cy="362005"/>
            </a:xfrm>
            <a:custGeom>
              <a:avLst/>
              <a:gdLst/>
              <a:ahLst/>
              <a:cxnLst/>
              <a:rect l="l" t="t" r="r" b="b"/>
              <a:pathLst>
                <a:path w="12826" h="13817" extrusionOk="0">
                  <a:moveTo>
                    <a:pt x="3227" y="0"/>
                  </a:moveTo>
                  <a:cubicBezTo>
                    <a:pt x="2827" y="0"/>
                    <a:pt x="2426" y="75"/>
                    <a:pt x="2042" y="224"/>
                  </a:cubicBezTo>
                  <a:cubicBezTo>
                    <a:pt x="1266" y="531"/>
                    <a:pt x="633" y="1144"/>
                    <a:pt x="307" y="1921"/>
                  </a:cubicBezTo>
                  <a:lnTo>
                    <a:pt x="259" y="2045"/>
                  </a:lnTo>
                  <a:cubicBezTo>
                    <a:pt x="0" y="2745"/>
                    <a:pt x="87" y="3512"/>
                    <a:pt x="480" y="4144"/>
                  </a:cubicBezTo>
                  <a:cubicBezTo>
                    <a:pt x="786" y="4643"/>
                    <a:pt x="1007" y="5199"/>
                    <a:pt x="1131" y="5774"/>
                  </a:cubicBezTo>
                  <a:lnTo>
                    <a:pt x="1313" y="6752"/>
                  </a:lnTo>
                  <a:cubicBezTo>
                    <a:pt x="1476" y="8170"/>
                    <a:pt x="1381" y="9761"/>
                    <a:pt x="1246" y="11151"/>
                  </a:cubicBezTo>
                  <a:cubicBezTo>
                    <a:pt x="1198" y="11611"/>
                    <a:pt x="1534" y="12024"/>
                    <a:pt x="2004" y="12072"/>
                  </a:cubicBezTo>
                  <a:cubicBezTo>
                    <a:pt x="2028" y="12074"/>
                    <a:pt x="2051" y="12075"/>
                    <a:pt x="2075" y="12075"/>
                  </a:cubicBezTo>
                  <a:cubicBezTo>
                    <a:pt x="2506" y="12075"/>
                    <a:pt x="2878" y="11750"/>
                    <a:pt x="2924" y="11314"/>
                  </a:cubicBezTo>
                  <a:cubicBezTo>
                    <a:pt x="3096" y="9531"/>
                    <a:pt x="3125" y="8132"/>
                    <a:pt x="3020" y="6924"/>
                  </a:cubicBezTo>
                  <a:cubicBezTo>
                    <a:pt x="2885" y="5391"/>
                    <a:pt x="2521" y="4192"/>
                    <a:pt x="1917" y="3234"/>
                  </a:cubicBezTo>
                  <a:cubicBezTo>
                    <a:pt x="1802" y="3052"/>
                    <a:pt x="1774" y="2831"/>
                    <a:pt x="1841" y="2630"/>
                  </a:cubicBezTo>
                  <a:cubicBezTo>
                    <a:pt x="1850" y="2611"/>
                    <a:pt x="1860" y="2582"/>
                    <a:pt x="1869" y="2563"/>
                  </a:cubicBezTo>
                  <a:cubicBezTo>
                    <a:pt x="2023" y="2208"/>
                    <a:pt x="2310" y="1930"/>
                    <a:pt x="2675" y="1786"/>
                  </a:cubicBezTo>
                  <a:cubicBezTo>
                    <a:pt x="2855" y="1714"/>
                    <a:pt x="3046" y="1678"/>
                    <a:pt x="3238" y="1678"/>
                  </a:cubicBezTo>
                  <a:cubicBezTo>
                    <a:pt x="3453" y="1678"/>
                    <a:pt x="3670" y="1724"/>
                    <a:pt x="3873" y="1815"/>
                  </a:cubicBezTo>
                  <a:cubicBezTo>
                    <a:pt x="4683" y="2194"/>
                    <a:pt x="5555" y="2383"/>
                    <a:pt x="6427" y="2383"/>
                  </a:cubicBezTo>
                  <a:cubicBezTo>
                    <a:pt x="7300" y="2383"/>
                    <a:pt x="8172" y="2194"/>
                    <a:pt x="8982" y="1815"/>
                  </a:cubicBezTo>
                  <a:cubicBezTo>
                    <a:pt x="9185" y="1724"/>
                    <a:pt x="9401" y="1678"/>
                    <a:pt x="9617" y="1678"/>
                  </a:cubicBezTo>
                  <a:cubicBezTo>
                    <a:pt x="9808" y="1678"/>
                    <a:pt x="10000" y="1714"/>
                    <a:pt x="10180" y="1786"/>
                  </a:cubicBezTo>
                  <a:cubicBezTo>
                    <a:pt x="10544" y="1930"/>
                    <a:pt x="10832" y="2208"/>
                    <a:pt x="10985" y="2563"/>
                  </a:cubicBezTo>
                  <a:cubicBezTo>
                    <a:pt x="10995" y="2582"/>
                    <a:pt x="10995" y="2601"/>
                    <a:pt x="11004" y="2611"/>
                  </a:cubicBezTo>
                  <a:cubicBezTo>
                    <a:pt x="11100" y="2870"/>
                    <a:pt x="11119" y="3148"/>
                    <a:pt x="11052" y="3416"/>
                  </a:cubicBezTo>
                  <a:cubicBezTo>
                    <a:pt x="10765" y="4729"/>
                    <a:pt x="10659" y="6224"/>
                    <a:pt x="10745" y="7998"/>
                  </a:cubicBezTo>
                  <a:cubicBezTo>
                    <a:pt x="10803" y="9071"/>
                    <a:pt x="10199" y="10078"/>
                    <a:pt x="9221" y="10528"/>
                  </a:cubicBezTo>
                  <a:cubicBezTo>
                    <a:pt x="9202" y="10528"/>
                    <a:pt x="9183" y="10547"/>
                    <a:pt x="9164" y="10547"/>
                  </a:cubicBezTo>
                  <a:cubicBezTo>
                    <a:pt x="8474" y="10912"/>
                    <a:pt x="8129" y="11698"/>
                    <a:pt x="8330" y="12455"/>
                  </a:cubicBezTo>
                  <a:lnTo>
                    <a:pt x="8483" y="13049"/>
                  </a:lnTo>
                  <a:cubicBezTo>
                    <a:pt x="8531" y="13241"/>
                    <a:pt x="8608" y="13423"/>
                    <a:pt x="8704" y="13596"/>
                  </a:cubicBezTo>
                  <a:cubicBezTo>
                    <a:pt x="8780" y="13739"/>
                    <a:pt x="8848" y="13816"/>
                    <a:pt x="9020" y="13816"/>
                  </a:cubicBezTo>
                  <a:lnTo>
                    <a:pt x="9030" y="13816"/>
                  </a:lnTo>
                  <a:cubicBezTo>
                    <a:pt x="9288" y="13816"/>
                    <a:pt x="9413" y="13548"/>
                    <a:pt x="9499" y="13366"/>
                  </a:cubicBezTo>
                  <a:lnTo>
                    <a:pt x="9902" y="12091"/>
                  </a:lnTo>
                  <a:cubicBezTo>
                    <a:pt x="9902" y="12081"/>
                    <a:pt x="9912" y="12062"/>
                    <a:pt x="9921" y="12062"/>
                  </a:cubicBezTo>
                  <a:cubicBezTo>
                    <a:pt x="11522" y="11314"/>
                    <a:pt x="12509" y="9675"/>
                    <a:pt x="12413" y="7912"/>
                  </a:cubicBezTo>
                  <a:cubicBezTo>
                    <a:pt x="12337" y="6301"/>
                    <a:pt x="12423" y="4950"/>
                    <a:pt x="12691" y="3790"/>
                  </a:cubicBezTo>
                  <a:cubicBezTo>
                    <a:pt x="12826" y="3196"/>
                    <a:pt x="12778" y="2572"/>
                    <a:pt x="12557" y="2007"/>
                  </a:cubicBezTo>
                  <a:cubicBezTo>
                    <a:pt x="12548" y="1978"/>
                    <a:pt x="12538" y="1940"/>
                    <a:pt x="12528" y="1911"/>
                  </a:cubicBezTo>
                  <a:cubicBezTo>
                    <a:pt x="12193" y="1135"/>
                    <a:pt x="11570" y="531"/>
                    <a:pt x="10784" y="224"/>
                  </a:cubicBezTo>
                  <a:cubicBezTo>
                    <a:pt x="10405" y="80"/>
                    <a:pt x="10005" y="8"/>
                    <a:pt x="9605" y="8"/>
                  </a:cubicBezTo>
                  <a:cubicBezTo>
                    <a:pt x="9156" y="8"/>
                    <a:pt x="8708" y="99"/>
                    <a:pt x="8292" y="282"/>
                  </a:cubicBezTo>
                  <a:cubicBezTo>
                    <a:pt x="7697" y="560"/>
                    <a:pt x="7057" y="699"/>
                    <a:pt x="6418" y="699"/>
                  </a:cubicBezTo>
                  <a:cubicBezTo>
                    <a:pt x="5778" y="699"/>
                    <a:pt x="5138" y="560"/>
                    <a:pt x="4544" y="282"/>
                  </a:cubicBezTo>
                  <a:cubicBezTo>
                    <a:pt x="4123" y="94"/>
                    <a:pt x="3676" y="0"/>
                    <a:pt x="3227" y="0"/>
                  </a:cubicBezTo>
                  <a:close/>
                </a:path>
              </a:pathLst>
            </a:custGeom>
            <a:solidFill>
              <a:srgbClr val="6A7F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2473;p109">
              <a:extLst>
                <a:ext uri="{FF2B5EF4-FFF2-40B4-BE49-F238E27FC236}">
                  <a16:creationId xmlns:a16="http://schemas.microsoft.com/office/drawing/2014/main" id="{0CAD221F-9C7D-41D6-982B-0BDD16BDBE76}"/>
                </a:ext>
              </a:extLst>
            </p:cNvPr>
            <p:cNvSpPr/>
            <p:nvPr/>
          </p:nvSpPr>
          <p:spPr>
            <a:xfrm>
              <a:off x="8018680" y="3869331"/>
              <a:ext cx="51011" cy="251153"/>
            </a:xfrm>
            <a:custGeom>
              <a:avLst/>
              <a:gdLst/>
              <a:ahLst/>
              <a:cxnLst/>
              <a:rect l="l" t="t" r="r" b="b"/>
              <a:pathLst>
                <a:path w="1947" h="9586" extrusionOk="0">
                  <a:moveTo>
                    <a:pt x="748" y="0"/>
                  </a:moveTo>
                  <a:lnTo>
                    <a:pt x="748" y="0"/>
                  </a:lnTo>
                  <a:cubicBezTo>
                    <a:pt x="451" y="153"/>
                    <a:pt x="221" y="403"/>
                    <a:pt x="96" y="709"/>
                  </a:cubicBezTo>
                  <a:cubicBezTo>
                    <a:pt x="87" y="729"/>
                    <a:pt x="77" y="748"/>
                    <a:pt x="67" y="776"/>
                  </a:cubicBezTo>
                  <a:cubicBezTo>
                    <a:pt x="0" y="968"/>
                    <a:pt x="19" y="1198"/>
                    <a:pt x="144" y="1371"/>
                  </a:cubicBezTo>
                  <a:cubicBezTo>
                    <a:pt x="748" y="2329"/>
                    <a:pt x="1112" y="3537"/>
                    <a:pt x="1246" y="5061"/>
                  </a:cubicBezTo>
                  <a:cubicBezTo>
                    <a:pt x="1352" y="6269"/>
                    <a:pt x="1323" y="7668"/>
                    <a:pt x="1151" y="9451"/>
                  </a:cubicBezTo>
                  <a:cubicBezTo>
                    <a:pt x="1141" y="9499"/>
                    <a:pt x="1131" y="9547"/>
                    <a:pt x="1122" y="9585"/>
                  </a:cubicBezTo>
                  <a:cubicBezTo>
                    <a:pt x="1457" y="9499"/>
                    <a:pt x="1706" y="9202"/>
                    <a:pt x="1745" y="8857"/>
                  </a:cubicBezTo>
                  <a:cubicBezTo>
                    <a:pt x="1917" y="7074"/>
                    <a:pt x="1946" y="5675"/>
                    <a:pt x="1841" y="4467"/>
                  </a:cubicBezTo>
                  <a:cubicBezTo>
                    <a:pt x="1706" y="2933"/>
                    <a:pt x="1342" y="1735"/>
                    <a:pt x="738" y="776"/>
                  </a:cubicBezTo>
                  <a:cubicBezTo>
                    <a:pt x="623" y="594"/>
                    <a:pt x="595" y="374"/>
                    <a:pt x="671" y="173"/>
                  </a:cubicBezTo>
                  <a:cubicBezTo>
                    <a:pt x="681" y="153"/>
                    <a:pt x="681" y="125"/>
                    <a:pt x="690" y="105"/>
                  </a:cubicBezTo>
                  <a:lnTo>
                    <a:pt x="748" y="0"/>
                  </a:lnTo>
                  <a:close/>
                </a:path>
              </a:pathLst>
            </a:custGeom>
            <a:solidFill>
              <a:srgbClr val="546C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2474;p109">
              <a:extLst>
                <a:ext uri="{FF2B5EF4-FFF2-40B4-BE49-F238E27FC236}">
                  <a16:creationId xmlns:a16="http://schemas.microsoft.com/office/drawing/2014/main" id="{93D516BE-7610-4639-B8D2-8C0E1D7AD9F1}"/>
                </a:ext>
              </a:extLst>
            </p:cNvPr>
            <p:cNvSpPr/>
            <p:nvPr/>
          </p:nvSpPr>
          <p:spPr>
            <a:xfrm>
              <a:off x="8006366" y="3804695"/>
              <a:ext cx="317727" cy="300724"/>
            </a:xfrm>
            <a:custGeom>
              <a:avLst/>
              <a:gdLst/>
              <a:ahLst/>
              <a:cxnLst/>
              <a:rect l="l" t="t" r="r" b="b"/>
              <a:pathLst>
                <a:path w="12127" h="11478" extrusionOk="0">
                  <a:moveTo>
                    <a:pt x="2533" y="0"/>
                  </a:moveTo>
                  <a:cubicBezTo>
                    <a:pt x="2133" y="0"/>
                    <a:pt x="1732" y="75"/>
                    <a:pt x="1352" y="224"/>
                  </a:cubicBezTo>
                  <a:cubicBezTo>
                    <a:pt x="815" y="435"/>
                    <a:pt x="346" y="790"/>
                    <a:pt x="1" y="1250"/>
                  </a:cubicBezTo>
                  <a:cubicBezTo>
                    <a:pt x="231" y="1077"/>
                    <a:pt x="480" y="933"/>
                    <a:pt x="748" y="828"/>
                  </a:cubicBezTo>
                  <a:cubicBezTo>
                    <a:pt x="1128" y="679"/>
                    <a:pt x="1529" y="604"/>
                    <a:pt x="1930" y="604"/>
                  </a:cubicBezTo>
                  <a:cubicBezTo>
                    <a:pt x="2380" y="604"/>
                    <a:pt x="2829" y="698"/>
                    <a:pt x="3250" y="885"/>
                  </a:cubicBezTo>
                  <a:cubicBezTo>
                    <a:pt x="3840" y="1163"/>
                    <a:pt x="4479" y="1302"/>
                    <a:pt x="5119" y="1302"/>
                  </a:cubicBezTo>
                  <a:cubicBezTo>
                    <a:pt x="5759" y="1302"/>
                    <a:pt x="6399" y="1163"/>
                    <a:pt x="6988" y="885"/>
                  </a:cubicBezTo>
                  <a:cubicBezTo>
                    <a:pt x="7409" y="698"/>
                    <a:pt x="7859" y="604"/>
                    <a:pt x="8309" y="604"/>
                  </a:cubicBezTo>
                  <a:cubicBezTo>
                    <a:pt x="8710" y="604"/>
                    <a:pt x="9111" y="679"/>
                    <a:pt x="9490" y="828"/>
                  </a:cubicBezTo>
                  <a:cubicBezTo>
                    <a:pt x="10276" y="1135"/>
                    <a:pt x="10899" y="1739"/>
                    <a:pt x="11225" y="2515"/>
                  </a:cubicBezTo>
                  <a:cubicBezTo>
                    <a:pt x="11235" y="2544"/>
                    <a:pt x="11254" y="2572"/>
                    <a:pt x="11263" y="2601"/>
                  </a:cubicBezTo>
                  <a:cubicBezTo>
                    <a:pt x="11484" y="3176"/>
                    <a:pt x="11532" y="3790"/>
                    <a:pt x="11388" y="4384"/>
                  </a:cubicBezTo>
                  <a:cubicBezTo>
                    <a:pt x="11129" y="5554"/>
                    <a:pt x="11043" y="6905"/>
                    <a:pt x="11120" y="8506"/>
                  </a:cubicBezTo>
                  <a:cubicBezTo>
                    <a:pt x="11177" y="9579"/>
                    <a:pt x="10832" y="10643"/>
                    <a:pt x="10142" y="11477"/>
                  </a:cubicBezTo>
                  <a:cubicBezTo>
                    <a:pt x="11206" y="10605"/>
                    <a:pt x="11781" y="9282"/>
                    <a:pt x="11714" y="7912"/>
                  </a:cubicBezTo>
                  <a:cubicBezTo>
                    <a:pt x="11637" y="6301"/>
                    <a:pt x="11724" y="4950"/>
                    <a:pt x="11992" y="3790"/>
                  </a:cubicBezTo>
                  <a:cubicBezTo>
                    <a:pt x="12126" y="3196"/>
                    <a:pt x="12078" y="2572"/>
                    <a:pt x="11867" y="2007"/>
                  </a:cubicBezTo>
                  <a:cubicBezTo>
                    <a:pt x="11848" y="1978"/>
                    <a:pt x="11839" y="1940"/>
                    <a:pt x="11829" y="1911"/>
                  </a:cubicBezTo>
                  <a:cubicBezTo>
                    <a:pt x="11493" y="1135"/>
                    <a:pt x="10870" y="531"/>
                    <a:pt x="10084" y="224"/>
                  </a:cubicBezTo>
                  <a:cubicBezTo>
                    <a:pt x="9705" y="80"/>
                    <a:pt x="9305" y="8"/>
                    <a:pt x="8906" y="8"/>
                  </a:cubicBezTo>
                  <a:cubicBezTo>
                    <a:pt x="8457" y="8"/>
                    <a:pt x="8008" y="99"/>
                    <a:pt x="7592" y="282"/>
                  </a:cubicBezTo>
                  <a:cubicBezTo>
                    <a:pt x="6998" y="560"/>
                    <a:pt x="6358" y="699"/>
                    <a:pt x="5718" y="699"/>
                  </a:cubicBezTo>
                  <a:cubicBezTo>
                    <a:pt x="5078" y="699"/>
                    <a:pt x="4439" y="560"/>
                    <a:pt x="3844" y="282"/>
                  </a:cubicBezTo>
                  <a:cubicBezTo>
                    <a:pt x="3429" y="94"/>
                    <a:pt x="2981" y="0"/>
                    <a:pt x="2533" y="0"/>
                  </a:cubicBezTo>
                  <a:close/>
                </a:path>
              </a:pathLst>
            </a:custGeom>
            <a:solidFill>
              <a:srgbClr val="546C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FC21CAE-9573-424D-A69C-CBFFD85E728E}"/>
              </a:ext>
            </a:extLst>
          </p:cNvPr>
          <p:cNvSpPr txBox="1"/>
          <p:nvPr/>
        </p:nvSpPr>
        <p:spPr>
          <a:xfrm>
            <a:off x="8471877" y="4243755"/>
            <a:ext cx="5470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>
            <a:extLst>
              <a:ext uri="{FF2B5EF4-FFF2-40B4-BE49-F238E27FC236}">
                <a16:creationId xmlns:a16="http://schemas.microsoft.com/office/drawing/2014/main" id="{0CDBB6D2-D1A0-4293-B4D8-0B34B77935F7}"/>
              </a:ext>
            </a:extLst>
          </p:cNvPr>
          <p:cNvSpPr txBox="1"/>
          <p:nvPr/>
        </p:nvSpPr>
        <p:spPr>
          <a:xfrm>
            <a:off x="2066401" y="229974"/>
            <a:ext cx="318240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50000"/>
                  </a:schemeClr>
                </a:solidFill>
              </a:rPr>
              <a:t>Tuberculosis</a:t>
            </a:r>
            <a:r>
              <a:rPr lang="en-US" sz="1100" b="1" dirty="0"/>
              <a:t> 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55677D8-D2E9-47B7-A0C1-4D2B73EF9C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41334" y="824927"/>
            <a:ext cx="3535680" cy="416689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694814-C619-4FF8-A21F-1B0929371DD5}"/>
              </a:ext>
            </a:extLst>
          </p:cNvPr>
          <p:cNvSpPr txBox="1"/>
          <p:nvPr/>
        </p:nvSpPr>
        <p:spPr>
          <a:xfrm>
            <a:off x="304799" y="1212427"/>
            <a:ext cx="353567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55% of HIV patient are affected by tuberculosis. </a:t>
            </a:r>
          </a:p>
          <a:p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45%  </a:t>
            </a:r>
            <a:r>
              <a:rPr lang="en-US" sz="2400" dirty="0"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of them are fatalities. 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199781-85AC-4748-A071-84B211F91024}"/>
              </a:ext>
            </a:extLst>
          </p:cNvPr>
          <p:cNvSpPr txBox="1"/>
          <p:nvPr/>
        </p:nvSpPr>
        <p:spPr>
          <a:xfrm>
            <a:off x="8604738" y="4611077"/>
            <a:ext cx="429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4" name="Google Shape;2184;p68"/>
          <p:cNvSpPr txBox="1"/>
          <p:nvPr/>
        </p:nvSpPr>
        <p:spPr>
          <a:xfrm>
            <a:off x="5907527" y="1874875"/>
            <a:ext cx="2516422" cy="631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000" dirty="0">
              <a:solidFill>
                <a:schemeClr val="dk2"/>
              </a:solidFill>
              <a:latin typeface="Assistant Light"/>
              <a:ea typeface="Assistant Light"/>
              <a:cs typeface="Assistant Light"/>
              <a:sym typeface="Assistant Light"/>
            </a:endParaRPr>
          </a:p>
        </p:txBody>
      </p:sp>
      <p:sp>
        <p:nvSpPr>
          <p:cNvPr id="2185" name="Google Shape;2185;p68"/>
          <p:cNvSpPr txBox="1"/>
          <p:nvPr/>
        </p:nvSpPr>
        <p:spPr>
          <a:xfrm>
            <a:off x="5851438" y="1376578"/>
            <a:ext cx="13143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rPr>
              <a:t>Direct</a:t>
            </a:r>
            <a:r>
              <a:rPr lang="en-US" sz="1200" dirty="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rPr>
              <a:t> </a:t>
            </a:r>
            <a:endParaRPr sz="1200" dirty="0">
              <a:solidFill>
                <a:schemeClr val="lt1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2186" name="Google Shape;2186;p68"/>
          <p:cNvSpPr txBox="1">
            <a:spLocks noGrp="1"/>
          </p:cNvSpPr>
          <p:nvPr>
            <p:ph type="title"/>
          </p:nvPr>
        </p:nvSpPr>
        <p:spPr>
          <a:xfrm>
            <a:off x="2626945" y="219269"/>
            <a:ext cx="3431914" cy="586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      Management </a:t>
            </a:r>
            <a:endParaRPr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87" name="Google Shape;2187;p68"/>
          <p:cNvSpPr/>
          <p:nvPr/>
        </p:nvSpPr>
        <p:spPr>
          <a:xfrm>
            <a:off x="841575" y="1494675"/>
            <a:ext cx="2394900" cy="2394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188" name="Google Shape;2188;p68"/>
          <p:cNvCxnSpPr/>
          <p:nvPr/>
        </p:nvCxnSpPr>
        <p:spPr>
          <a:xfrm>
            <a:off x="2007100" y="1694556"/>
            <a:ext cx="38064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2190" name="Google Shape;2190;p68"/>
          <p:cNvCxnSpPr/>
          <p:nvPr/>
        </p:nvCxnSpPr>
        <p:spPr>
          <a:xfrm>
            <a:off x="2007100" y="3708174"/>
            <a:ext cx="38064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2191" name="Google Shape;2191;p68"/>
          <p:cNvSpPr/>
          <p:nvPr/>
        </p:nvSpPr>
        <p:spPr>
          <a:xfrm>
            <a:off x="1221775" y="1874875"/>
            <a:ext cx="1634400" cy="1634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3" name="Google Shape;2193;p68"/>
          <p:cNvSpPr txBox="1"/>
          <p:nvPr/>
        </p:nvSpPr>
        <p:spPr>
          <a:xfrm>
            <a:off x="4186275" y="2394096"/>
            <a:ext cx="13143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lt1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2195" name="Google Shape;2195;p68"/>
          <p:cNvSpPr txBox="1"/>
          <p:nvPr/>
        </p:nvSpPr>
        <p:spPr>
          <a:xfrm>
            <a:off x="5813500" y="3448944"/>
            <a:ext cx="2056100" cy="676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rPr>
              <a:t>Indirect</a:t>
            </a:r>
            <a:r>
              <a:rPr lang="en-US" sz="1200" dirty="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rPr>
              <a:t> </a:t>
            </a:r>
            <a:endParaRPr sz="1200" dirty="0">
              <a:solidFill>
                <a:schemeClr val="lt1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grpSp>
        <p:nvGrpSpPr>
          <p:cNvPr id="2196" name="Google Shape;2196;p68"/>
          <p:cNvGrpSpPr/>
          <p:nvPr/>
        </p:nvGrpSpPr>
        <p:grpSpPr>
          <a:xfrm>
            <a:off x="1772260" y="2333532"/>
            <a:ext cx="533536" cy="798385"/>
            <a:chOff x="5762575" y="2917575"/>
            <a:chExt cx="281475" cy="421200"/>
          </a:xfrm>
        </p:grpSpPr>
        <p:sp>
          <p:nvSpPr>
            <p:cNvPr id="2197" name="Google Shape;2197;p68"/>
            <p:cNvSpPr/>
            <p:nvPr/>
          </p:nvSpPr>
          <p:spPr>
            <a:xfrm>
              <a:off x="5762700" y="2917575"/>
              <a:ext cx="281350" cy="421200"/>
            </a:xfrm>
            <a:custGeom>
              <a:avLst/>
              <a:gdLst/>
              <a:ahLst/>
              <a:cxnLst/>
              <a:rect l="l" t="t" r="r" b="b"/>
              <a:pathLst>
                <a:path w="11254" h="16848" extrusionOk="0">
                  <a:moveTo>
                    <a:pt x="965" y="0"/>
                  </a:moveTo>
                  <a:cubicBezTo>
                    <a:pt x="431" y="0"/>
                    <a:pt x="0" y="431"/>
                    <a:pt x="0" y="960"/>
                  </a:cubicBezTo>
                  <a:lnTo>
                    <a:pt x="0" y="15887"/>
                  </a:lnTo>
                  <a:cubicBezTo>
                    <a:pt x="0" y="16416"/>
                    <a:pt x="431" y="16847"/>
                    <a:pt x="965" y="16847"/>
                  </a:cubicBezTo>
                  <a:lnTo>
                    <a:pt x="10293" y="16847"/>
                  </a:lnTo>
                  <a:cubicBezTo>
                    <a:pt x="10823" y="16847"/>
                    <a:pt x="11254" y="16416"/>
                    <a:pt x="11254" y="15887"/>
                  </a:cubicBezTo>
                  <a:lnTo>
                    <a:pt x="11254" y="960"/>
                  </a:lnTo>
                  <a:cubicBezTo>
                    <a:pt x="11254" y="431"/>
                    <a:pt x="10823" y="0"/>
                    <a:pt x="1029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Google Shape;2198;p68"/>
            <p:cNvSpPr/>
            <p:nvPr/>
          </p:nvSpPr>
          <p:spPr>
            <a:xfrm>
              <a:off x="5762575" y="2917575"/>
              <a:ext cx="281475" cy="421200"/>
            </a:xfrm>
            <a:custGeom>
              <a:avLst/>
              <a:gdLst/>
              <a:ahLst/>
              <a:cxnLst/>
              <a:rect l="l" t="t" r="r" b="b"/>
              <a:pathLst>
                <a:path w="11259" h="16848" extrusionOk="0">
                  <a:moveTo>
                    <a:pt x="10302" y="0"/>
                  </a:moveTo>
                  <a:cubicBezTo>
                    <a:pt x="10299" y="0"/>
                    <a:pt x="10296" y="0"/>
                    <a:pt x="10294" y="0"/>
                  </a:cubicBezTo>
                  <a:lnTo>
                    <a:pt x="10050" y="0"/>
                  </a:lnTo>
                  <a:lnTo>
                    <a:pt x="10050" y="14678"/>
                  </a:lnTo>
                  <a:cubicBezTo>
                    <a:pt x="10050" y="15209"/>
                    <a:pt x="9624" y="15638"/>
                    <a:pt x="9093" y="15638"/>
                  </a:cubicBezTo>
                  <a:cubicBezTo>
                    <a:pt x="9091" y="15638"/>
                    <a:pt x="9088" y="15638"/>
                    <a:pt x="9085" y="15638"/>
                  </a:cubicBezTo>
                  <a:lnTo>
                    <a:pt x="1" y="15638"/>
                  </a:lnTo>
                  <a:lnTo>
                    <a:pt x="1" y="15887"/>
                  </a:lnTo>
                  <a:cubicBezTo>
                    <a:pt x="1" y="16416"/>
                    <a:pt x="432" y="16847"/>
                    <a:pt x="961" y="16847"/>
                  </a:cubicBezTo>
                  <a:lnTo>
                    <a:pt x="10294" y="16847"/>
                  </a:lnTo>
                  <a:cubicBezTo>
                    <a:pt x="10823" y="16847"/>
                    <a:pt x="11254" y="16416"/>
                    <a:pt x="11254" y="15887"/>
                  </a:cubicBezTo>
                  <a:lnTo>
                    <a:pt x="11254" y="960"/>
                  </a:lnTo>
                  <a:cubicBezTo>
                    <a:pt x="11259" y="429"/>
                    <a:pt x="10832" y="0"/>
                    <a:pt x="1030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9" name="Google Shape;2199;p68"/>
            <p:cNvSpPr/>
            <p:nvPr/>
          </p:nvSpPr>
          <p:spPr>
            <a:xfrm>
              <a:off x="5790100" y="2952225"/>
              <a:ext cx="96775" cy="82850"/>
            </a:xfrm>
            <a:custGeom>
              <a:avLst/>
              <a:gdLst/>
              <a:ahLst/>
              <a:cxnLst/>
              <a:rect l="l" t="t" r="r" b="b"/>
              <a:pathLst>
                <a:path w="3871" h="3314" extrusionOk="0">
                  <a:moveTo>
                    <a:pt x="2217" y="1"/>
                  </a:moveTo>
                  <a:cubicBezTo>
                    <a:pt x="741" y="1"/>
                    <a:pt x="1" y="1786"/>
                    <a:pt x="1045" y="2830"/>
                  </a:cubicBezTo>
                  <a:cubicBezTo>
                    <a:pt x="1361" y="3146"/>
                    <a:pt x="1783" y="3314"/>
                    <a:pt x="2213" y="3314"/>
                  </a:cubicBezTo>
                  <a:cubicBezTo>
                    <a:pt x="2427" y="3314"/>
                    <a:pt x="2643" y="3272"/>
                    <a:pt x="2849" y="3187"/>
                  </a:cubicBezTo>
                  <a:cubicBezTo>
                    <a:pt x="3468" y="2934"/>
                    <a:pt x="3870" y="2329"/>
                    <a:pt x="3870" y="1659"/>
                  </a:cubicBezTo>
                  <a:cubicBezTo>
                    <a:pt x="3870" y="746"/>
                    <a:pt x="3130" y="1"/>
                    <a:pt x="22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0" name="Google Shape;2200;p68"/>
            <p:cNvSpPr/>
            <p:nvPr/>
          </p:nvSpPr>
          <p:spPr>
            <a:xfrm>
              <a:off x="5837650" y="2952225"/>
              <a:ext cx="49350" cy="82950"/>
            </a:xfrm>
            <a:custGeom>
              <a:avLst/>
              <a:gdLst/>
              <a:ahLst/>
              <a:cxnLst/>
              <a:rect l="l" t="t" r="r" b="b"/>
              <a:pathLst>
                <a:path w="1974" h="3318" extrusionOk="0">
                  <a:moveTo>
                    <a:pt x="315" y="1"/>
                  </a:moveTo>
                  <a:cubicBezTo>
                    <a:pt x="207" y="1"/>
                    <a:pt x="104" y="10"/>
                    <a:pt x="1" y="29"/>
                  </a:cubicBezTo>
                  <a:cubicBezTo>
                    <a:pt x="783" y="179"/>
                    <a:pt x="1345" y="863"/>
                    <a:pt x="1345" y="1659"/>
                  </a:cubicBezTo>
                  <a:cubicBezTo>
                    <a:pt x="1345" y="2456"/>
                    <a:pt x="783" y="3135"/>
                    <a:pt x="1" y="3285"/>
                  </a:cubicBezTo>
                  <a:cubicBezTo>
                    <a:pt x="104" y="3308"/>
                    <a:pt x="207" y="3318"/>
                    <a:pt x="315" y="3318"/>
                  </a:cubicBezTo>
                  <a:cubicBezTo>
                    <a:pt x="1228" y="3318"/>
                    <a:pt x="1973" y="2578"/>
                    <a:pt x="1973" y="1659"/>
                  </a:cubicBezTo>
                  <a:cubicBezTo>
                    <a:pt x="1973" y="741"/>
                    <a:pt x="1228" y="1"/>
                    <a:pt x="31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1" name="Google Shape;2201;p68"/>
            <p:cNvSpPr/>
            <p:nvPr/>
          </p:nvSpPr>
          <p:spPr>
            <a:xfrm>
              <a:off x="5812000" y="2960325"/>
              <a:ext cx="66900" cy="66775"/>
            </a:xfrm>
            <a:custGeom>
              <a:avLst/>
              <a:gdLst/>
              <a:ahLst/>
              <a:cxnLst/>
              <a:rect l="l" t="t" r="r" b="b"/>
              <a:pathLst>
                <a:path w="2676" h="2671" extrusionOk="0">
                  <a:moveTo>
                    <a:pt x="2320" y="0"/>
                  </a:moveTo>
                  <a:lnTo>
                    <a:pt x="1" y="2314"/>
                  </a:lnTo>
                  <a:cubicBezTo>
                    <a:pt x="99" y="2450"/>
                    <a:pt x="221" y="2572"/>
                    <a:pt x="357" y="2670"/>
                  </a:cubicBezTo>
                  <a:lnTo>
                    <a:pt x="2676" y="356"/>
                  </a:lnTo>
                  <a:cubicBezTo>
                    <a:pt x="2577" y="216"/>
                    <a:pt x="2456" y="98"/>
                    <a:pt x="23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Google Shape;2202;p68"/>
            <p:cNvSpPr/>
            <p:nvPr/>
          </p:nvSpPr>
          <p:spPr>
            <a:xfrm>
              <a:off x="5862375" y="2960425"/>
              <a:ext cx="16775" cy="19250"/>
            </a:xfrm>
            <a:custGeom>
              <a:avLst/>
              <a:gdLst/>
              <a:ahLst/>
              <a:cxnLst/>
              <a:rect l="l" t="t" r="r" b="b"/>
              <a:pathLst>
                <a:path w="671" h="770" extrusionOk="0">
                  <a:moveTo>
                    <a:pt x="309" y="1"/>
                  </a:moveTo>
                  <a:lnTo>
                    <a:pt x="0" y="310"/>
                  </a:lnTo>
                  <a:cubicBezTo>
                    <a:pt x="113" y="446"/>
                    <a:pt x="202" y="605"/>
                    <a:pt x="263" y="769"/>
                  </a:cubicBezTo>
                  <a:lnTo>
                    <a:pt x="670" y="361"/>
                  </a:lnTo>
                  <a:cubicBezTo>
                    <a:pt x="651" y="338"/>
                    <a:pt x="642" y="324"/>
                    <a:pt x="628" y="310"/>
                  </a:cubicBezTo>
                  <a:cubicBezTo>
                    <a:pt x="623" y="305"/>
                    <a:pt x="623" y="301"/>
                    <a:pt x="623" y="296"/>
                  </a:cubicBezTo>
                  <a:cubicBezTo>
                    <a:pt x="614" y="282"/>
                    <a:pt x="600" y="272"/>
                    <a:pt x="591" y="258"/>
                  </a:cubicBezTo>
                  <a:lnTo>
                    <a:pt x="581" y="249"/>
                  </a:lnTo>
                  <a:cubicBezTo>
                    <a:pt x="530" y="188"/>
                    <a:pt x="473" y="132"/>
                    <a:pt x="417" y="80"/>
                  </a:cubicBezTo>
                  <a:lnTo>
                    <a:pt x="403" y="71"/>
                  </a:lnTo>
                  <a:cubicBezTo>
                    <a:pt x="389" y="62"/>
                    <a:pt x="380" y="52"/>
                    <a:pt x="366" y="38"/>
                  </a:cubicBezTo>
                  <a:cubicBezTo>
                    <a:pt x="361" y="34"/>
                    <a:pt x="356" y="34"/>
                    <a:pt x="352" y="34"/>
                  </a:cubicBezTo>
                  <a:lnTo>
                    <a:pt x="30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3" name="Google Shape;2203;p68"/>
            <p:cNvSpPr/>
            <p:nvPr/>
          </p:nvSpPr>
          <p:spPr>
            <a:xfrm>
              <a:off x="5905825" y="2952225"/>
              <a:ext cx="96775" cy="82850"/>
            </a:xfrm>
            <a:custGeom>
              <a:avLst/>
              <a:gdLst/>
              <a:ahLst/>
              <a:cxnLst/>
              <a:rect l="l" t="t" r="r" b="b"/>
              <a:pathLst>
                <a:path w="3871" h="3314" extrusionOk="0">
                  <a:moveTo>
                    <a:pt x="2212" y="1"/>
                  </a:moveTo>
                  <a:cubicBezTo>
                    <a:pt x="741" y="1"/>
                    <a:pt x="0" y="1786"/>
                    <a:pt x="1045" y="2830"/>
                  </a:cubicBezTo>
                  <a:cubicBezTo>
                    <a:pt x="1361" y="3146"/>
                    <a:pt x="1783" y="3314"/>
                    <a:pt x="2213" y="3314"/>
                  </a:cubicBezTo>
                  <a:cubicBezTo>
                    <a:pt x="2427" y="3314"/>
                    <a:pt x="2643" y="3272"/>
                    <a:pt x="2849" y="3187"/>
                  </a:cubicBezTo>
                  <a:cubicBezTo>
                    <a:pt x="3467" y="2934"/>
                    <a:pt x="3870" y="2329"/>
                    <a:pt x="3870" y="1659"/>
                  </a:cubicBezTo>
                  <a:cubicBezTo>
                    <a:pt x="3870" y="746"/>
                    <a:pt x="3130" y="1"/>
                    <a:pt x="22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Google Shape;2204;p68"/>
            <p:cNvSpPr/>
            <p:nvPr/>
          </p:nvSpPr>
          <p:spPr>
            <a:xfrm>
              <a:off x="5953250" y="2952225"/>
              <a:ext cx="49350" cy="82950"/>
            </a:xfrm>
            <a:custGeom>
              <a:avLst/>
              <a:gdLst/>
              <a:ahLst/>
              <a:cxnLst/>
              <a:rect l="l" t="t" r="r" b="b"/>
              <a:pathLst>
                <a:path w="1974" h="3318" extrusionOk="0">
                  <a:moveTo>
                    <a:pt x="315" y="1"/>
                  </a:moveTo>
                  <a:cubicBezTo>
                    <a:pt x="207" y="1"/>
                    <a:pt x="104" y="10"/>
                    <a:pt x="1" y="29"/>
                  </a:cubicBezTo>
                  <a:cubicBezTo>
                    <a:pt x="783" y="179"/>
                    <a:pt x="1345" y="863"/>
                    <a:pt x="1345" y="1659"/>
                  </a:cubicBezTo>
                  <a:cubicBezTo>
                    <a:pt x="1345" y="2456"/>
                    <a:pt x="783" y="3135"/>
                    <a:pt x="1" y="3285"/>
                  </a:cubicBezTo>
                  <a:cubicBezTo>
                    <a:pt x="104" y="3308"/>
                    <a:pt x="207" y="3318"/>
                    <a:pt x="315" y="3318"/>
                  </a:cubicBezTo>
                  <a:cubicBezTo>
                    <a:pt x="1228" y="3318"/>
                    <a:pt x="1973" y="2578"/>
                    <a:pt x="1973" y="1659"/>
                  </a:cubicBezTo>
                  <a:cubicBezTo>
                    <a:pt x="1973" y="741"/>
                    <a:pt x="1228" y="1"/>
                    <a:pt x="31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5" name="Google Shape;2205;p68"/>
            <p:cNvSpPr/>
            <p:nvPr/>
          </p:nvSpPr>
          <p:spPr>
            <a:xfrm>
              <a:off x="5927725" y="2960325"/>
              <a:ext cx="66775" cy="66775"/>
            </a:xfrm>
            <a:custGeom>
              <a:avLst/>
              <a:gdLst/>
              <a:ahLst/>
              <a:cxnLst/>
              <a:rect l="l" t="t" r="r" b="b"/>
              <a:pathLst>
                <a:path w="2671" h="2671" extrusionOk="0">
                  <a:moveTo>
                    <a:pt x="2315" y="0"/>
                  </a:moveTo>
                  <a:lnTo>
                    <a:pt x="0" y="2314"/>
                  </a:lnTo>
                  <a:cubicBezTo>
                    <a:pt x="99" y="2450"/>
                    <a:pt x="221" y="2572"/>
                    <a:pt x="357" y="2670"/>
                  </a:cubicBezTo>
                  <a:lnTo>
                    <a:pt x="2671" y="356"/>
                  </a:lnTo>
                  <a:cubicBezTo>
                    <a:pt x="2573" y="216"/>
                    <a:pt x="2451" y="98"/>
                    <a:pt x="23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6" name="Google Shape;2206;p68"/>
            <p:cNvSpPr/>
            <p:nvPr/>
          </p:nvSpPr>
          <p:spPr>
            <a:xfrm>
              <a:off x="5977975" y="2960425"/>
              <a:ext cx="16775" cy="19250"/>
            </a:xfrm>
            <a:custGeom>
              <a:avLst/>
              <a:gdLst/>
              <a:ahLst/>
              <a:cxnLst/>
              <a:rect l="l" t="t" r="r" b="b"/>
              <a:pathLst>
                <a:path w="671" h="770" extrusionOk="0">
                  <a:moveTo>
                    <a:pt x="310" y="1"/>
                  </a:moveTo>
                  <a:lnTo>
                    <a:pt x="0" y="310"/>
                  </a:lnTo>
                  <a:cubicBezTo>
                    <a:pt x="113" y="446"/>
                    <a:pt x="202" y="605"/>
                    <a:pt x="263" y="769"/>
                  </a:cubicBezTo>
                  <a:lnTo>
                    <a:pt x="670" y="361"/>
                  </a:lnTo>
                  <a:cubicBezTo>
                    <a:pt x="661" y="343"/>
                    <a:pt x="647" y="324"/>
                    <a:pt x="628" y="310"/>
                  </a:cubicBezTo>
                  <a:cubicBezTo>
                    <a:pt x="623" y="305"/>
                    <a:pt x="623" y="301"/>
                    <a:pt x="623" y="296"/>
                  </a:cubicBezTo>
                  <a:cubicBezTo>
                    <a:pt x="614" y="282"/>
                    <a:pt x="600" y="272"/>
                    <a:pt x="591" y="258"/>
                  </a:cubicBezTo>
                  <a:lnTo>
                    <a:pt x="581" y="249"/>
                  </a:lnTo>
                  <a:cubicBezTo>
                    <a:pt x="530" y="188"/>
                    <a:pt x="473" y="132"/>
                    <a:pt x="417" y="80"/>
                  </a:cubicBezTo>
                  <a:lnTo>
                    <a:pt x="403" y="71"/>
                  </a:lnTo>
                  <a:cubicBezTo>
                    <a:pt x="389" y="62"/>
                    <a:pt x="380" y="52"/>
                    <a:pt x="366" y="38"/>
                  </a:cubicBezTo>
                  <a:cubicBezTo>
                    <a:pt x="361" y="34"/>
                    <a:pt x="356" y="34"/>
                    <a:pt x="352" y="34"/>
                  </a:cubicBezTo>
                  <a:lnTo>
                    <a:pt x="31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7" name="Google Shape;2207;p68"/>
            <p:cNvSpPr/>
            <p:nvPr/>
          </p:nvSpPr>
          <p:spPr>
            <a:xfrm>
              <a:off x="5790100" y="3083650"/>
              <a:ext cx="96775" cy="82850"/>
            </a:xfrm>
            <a:custGeom>
              <a:avLst/>
              <a:gdLst/>
              <a:ahLst/>
              <a:cxnLst/>
              <a:rect l="l" t="t" r="r" b="b"/>
              <a:pathLst>
                <a:path w="3871" h="3314" extrusionOk="0">
                  <a:moveTo>
                    <a:pt x="2217" y="0"/>
                  </a:moveTo>
                  <a:cubicBezTo>
                    <a:pt x="741" y="0"/>
                    <a:pt x="1" y="1785"/>
                    <a:pt x="1045" y="2830"/>
                  </a:cubicBezTo>
                  <a:cubicBezTo>
                    <a:pt x="1361" y="3146"/>
                    <a:pt x="1783" y="3313"/>
                    <a:pt x="2213" y="3313"/>
                  </a:cubicBezTo>
                  <a:cubicBezTo>
                    <a:pt x="2427" y="3313"/>
                    <a:pt x="2643" y="3272"/>
                    <a:pt x="2849" y="3186"/>
                  </a:cubicBezTo>
                  <a:cubicBezTo>
                    <a:pt x="3468" y="2933"/>
                    <a:pt x="3870" y="2329"/>
                    <a:pt x="3870" y="1659"/>
                  </a:cubicBezTo>
                  <a:cubicBezTo>
                    <a:pt x="3870" y="745"/>
                    <a:pt x="3130" y="0"/>
                    <a:pt x="22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8" name="Google Shape;2208;p68"/>
            <p:cNvSpPr/>
            <p:nvPr/>
          </p:nvSpPr>
          <p:spPr>
            <a:xfrm>
              <a:off x="5837650" y="3083625"/>
              <a:ext cx="49350" cy="82975"/>
            </a:xfrm>
            <a:custGeom>
              <a:avLst/>
              <a:gdLst/>
              <a:ahLst/>
              <a:cxnLst/>
              <a:rect l="l" t="t" r="r" b="b"/>
              <a:pathLst>
                <a:path w="1974" h="3319" extrusionOk="0">
                  <a:moveTo>
                    <a:pt x="272" y="0"/>
                  </a:moveTo>
                  <a:cubicBezTo>
                    <a:pt x="180" y="0"/>
                    <a:pt x="90" y="13"/>
                    <a:pt x="1" y="29"/>
                  </a:cubicBezTo>
                  <a:cubicBezTo>
                    <a:pt x="783" y="179"/>
                    <a:pt x="1345" y="863"/>
                    <a:pt x="1345" y="1660"/>
                  </a:cubicBezTo>
                  <a:cubicBezTo>
                    <a:pt x="1345" y="2451"/>
                    <a:pt x="783" y="3135"/>
                    <a:pt x="1" y="3285"/>
                  </a:cubicBezTo>
                  <a:cubicBezTo>
                    <a:pt x="104" y="3309"/>
                    <a:pt x="207" y="3318"/>
                    <a:pt x="315" y="3318"/>
                  </a:cubicBezTo>
                  <a:cubicBezTo>
                    <a:pt x="1228" y="3318"/>
                    <a:pt x="1973" y="2573"/>
                    <a:pt x="1973" y="1660"/>
                  </a:cubicBezTo>
                  <a:cubicBezTo>
                    <a:pt x="1973" y="741"/>
                    <a:pt x="1228" y="1"/>
                    <a:pt x="315" y="1"/>
                  </a:cubicBezTo>
                  <a:cubicBezTo>
                    <a:pt x="300" y="1"/>
                    <a:pt x="286" y="0"/>
                    <a:pt x="2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9" name="Google Shape;2209;p68"/>
            <p:cNvSpPr/>
            <p:nvPr/>
          </p:nvSpPr>
          <p:spPr>
            <a:xfrm>
              <a:off x="5812000" y="3091600"/>
              <a:ext cx="66900" cy="66800"/>
            </a:xfrm>
            <a:custGeom>
              <a:avLst/>
              <a:gdLst/>
              <a:ahLst/>
              <a:cxnLst/>
              <a:rect l="l" t="t" r="r" b="b"/>
              <a:pathLst>
                <a:path w="2676" h="2672" extrusionOk="0">
                  <a:moveTo>
                    <a:pt x="2320" y="1"/>
                  </a:moveTo>
                  <a:lnTo>
                    <a:pt x="1" y="2315"/>
                  </a:lnTo>
                  <a:cubicBezTo>
                    <a:pt x="99" y="2451"/>
                    <a:pt x="221" y="2573"/>
                    <a:pt x="357" y="2671"/>
                  </a:cubicBezTo>
                  <a:lnTo>
                    <a:pt x="2676" y="357"/>
                  </a:lnTo>
                  <a:cubicBezTo>
                    <a:pt x="2573" y="221"/>
                    <a:pt x="2451" y="99"/>
                    <a:pt x="232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0" name="Google Shape;2210;p68"/>
            <p:cNvSpPr/>
            <p:nvPr/>
          </p:nvSpPr>
          <p:spPr>
            <a:xfrm>
              <a:off x="5862375" y="3091725"/>
              <a:ext cx="16775" cy="19225"/>
            </a:xfrm>
            <a:custGeom>
              <a:avLst/>
              <a:gdLst/>
              <a:ahLst/>
              <a:cxnLst/>
              <a:rect l="l" t="t" r="r" b="b"/>
              <a:pathLst>
                <a:path w="671" h="769" extrusionOk="0">
                  <a:moveTo>
                    <a:pt x="309" y="1"/>
                  </a:moveTo>
                  <a:lnTo>
                    <a:pt x="0" y="310"/>
                  </a:lnTo>
                  <a:cubicBezTo>
                    <a:pt x="113" y="446"/>
                    <a:pt x="202" y="605"/>
                    <a:pt x="263" y="769"/>
                  </a:cubicBezTo>
                  <a:lnTo>
                    <a:pt x="670" y="361"/>
                  </a:lnTo>
                  <a:cubicBezTo>
                    <a:pt x="651" y="338"/>
                    <a:pt x="642" y="328"/>
                    <a:pt x="628" y="310"/>
                  </a:cubicBezTo>
                  <a:cubicBezTo>
                    <a:pt x="623" y="305"/>
                    <a:pt x="623" y="300"/>
                    <a:pt x="623" y="296"/>
                  </a:cubicBezTo>
                  <a:cubicBezTo>
                    <a:pt x="614" y="282"/>
                    <a:pt x="600" y="272"/>
                    <a:pt x="591" y="258"/>
                  </a:cubicBezTo>
                  <a:lnTo>
                    <a:pt x="581" y="249"/>
                  </a:lnTo>
                  <a:cubicBezTo>
                    <a:pt x="530" y="188"/>
                    <a:pt x="473" y="132"/>
                    <a:pt x="417" y="80"/>
                  </a:cubicBezTo>
                  <a:lnTo>
                    <a:pt x="403" y="71"/>
                  </a:lnTo>
                  <a:cubicBezTo>
                    <a:pt x="389" y="61"/>
                    <a:pt x="380" y="52"/>
                    <a:pt x="366" y="38"/>
                  </a:cubicBezTo>
                  <a:cubicBezTo>
                    <a:pt x="361" y="33"/>
                    <a:pt x="356" y="33"/>
                    <a:pt x="352" y="33"/>
                  </a:cubicBezTo>
                  <a:lnTo>
                    <a:pt x="30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1" name="Google Shape;2211;p68"/>
            <p:cNvSpPr/>
            <p:nvPr/>
          </p:nvSpPr>
          <p:spPr>
            <a:xfrm>
              <a:off x="5905825" y="3083650"/>
              <a:ext cx="96775" cy="82850"/>
            </a:xfrm>
            <a:custGeom>
              <a:avLst/>
              <a:gdLst/>
              <a:ahLst/>
              <a:cxnLst/>
              <a:rect l="l" t="t" r="r" b="b"/>
              <a:pathLst>
                <a:path w="3871" h="3314" extrusionOk="0">
                  <a:moveTo>
                    <a:pt x="2212" y="0"/>
                  </a:moveTo>
                  <a:cubicBezTo>
                    <a:pt x="741" y="0"/>
                    <a:pt x="0" y="1785"/>
                    <a:pt x="1045" y="2830"/>
                  </a:cubicBezTo>
                  <a:cubicBezTo>
                    <a:pt x="1361" y="3146"/>
                    <a:pt x="1783" y="3313"/>
                    <a:pt x="2213" y="3313"/>
                  </a:cubicBezTo>
                  <a:cubicBezTo>
                    <a:pt x="2427" y="3313"/>
                    <a:pt x="2643" y="3272"/>
                    <a:pt x="2849" y="3186"/>
                  </a:cubicBezTo>
                  <a:cubicBezTo>
                    <a:pt x="3467" y="2933"/>
                    <a:pt x="3870" y="2329"/>
                    <a:pt x="3870" y="1659"/>
                  </a:cubicBezTo>
                  <a:cubicBezTo>
                    <a:pt x="3870" y="740"/>
                    <a:pt x="3130" y="0"/>
                    <a:pt x="22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2" name="Google Shape;2212;p68"/>
            <p:cNvSpPr/>
            <p:nvPr/>
          </p:nvSpPr>
          <p:spPr>
            <a:xfrm>
              <a:off x="5953250" y="3083625"/>
              <a:ext cx="49350" cy="82975"/>
            </a:xfrm>
            <a:custGeom>
              <a:avLst/>
              <a:gdLst/>
              <a:ahLst/>
              <a:cxnLst/>
              <a:rect l="l" t="t" r="r" b="b"/>
              <a:pathLst>
                <a:path w="1974" h="3319" extrusionOk="0">
                  <a:moveTo>
                    <a:pt x="272" y="0"/>
                  </a:moveTo>
                  <a:cubicBezTo>
                    <a:pt x="180" y="0"/>
                    <a:pt x="90" y="13"/>
                    <a:pt x="1" y="29"/>
                  </a:cubicBezTo>
                  <a:cubicBezTo>
                    <a:pt x="783" y="179"/>
                    <a:pt x="1345" y="863"/>
                    <a:pt x="1345" y="1660"/>
                  </a:cubicBezTo>
                  <a:cubicBezTo>
                    <a:pt x="1345" y="2451"/>
                    <a:pt x="783" y="3135"/>
                    <a:pt x="1" y="3285"/>
                  </a:cubicBezTo>
                  <a:cubicBezTo>
                    <a:pt x="104" y="3309"/>
                    <a:pt x="207" y="3318"/>
                    <a:pt x="315" y="3318"/>
                  </a:cubicBezTo>
                  <a:cubicBezTo>
                    <a:pt x="1228" y="3318"/>
                    <a:pt x="1973" y="2573"/>
                    <a:pt x="1973" y="1660"/>
                  </a:cubicBezTo>
                  <a:cubicBezTo>
                    <a:pt x="1973" y="741"/>
                    <a:pt x="1228" y="1"/>
                    <a:pt x="315" y="1"/>
                  </a:cubicBezTo>
                  <a:cubicBezTo>
                    <a:pt x="301" y="1"/>
                    <a:pt x="286" y="0"/>
                    <a:pt x="2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3" name="Google Shape;2213;p68"/>
            <p:cNvSpPr/>
            <p:nvPr/>
          </p:nvSpPr>
          <p:spPr>
            <a:xfrm>
              <a:off x="5927725" y="3091600"/>
              <a:ext cx="66775" cy="66800"/>
            </a:xfrm>
            <a:custGeom>
              <a:avLst/>
              <a:gdLst/>
              <a:ahLst/>
              <a:cxnLst/>
              <a:rect l="l" t="t" r="r" b="b"/>
              <a:pathLst>
                <a:path w="2671" h="2672" extrusionOk="0">
                  <a:moveTo>
                    <a:pt x="2315" y="1"/>
                  </a:moveTo>
                  <a:lnTo>
                    <a:pt x="0" y="2315"/>
                  </a:lnTo>
                  <a:cubicBezTo>
                    <a:pt x="99" y="2451"/>
                    <a:pt x="221" y="2573"/>
                    <a:pt x="357" y="2671"/>
                  </a:cubicBezTo>
                  <a:lnTo>
                    <a:pt x="2671" y="357"/>
                  </a:lnTo>
                  <a:cubicBezTo>
                    <a:pt x="2573" y="221"/>
                    <a:pt x="2451" y="99"/>
                    <a:pt x="231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Google Shape;2214;p68"/>
            <p:cNvSpPr/>
            <p:nvPr/>
          </p:nvSpPr>
          <p:spPr>
            <a:xfrm>
              <a:off x="5977975" y="3091725"/>
              <a:ext cx="16775" cy="19225"/>
            </a:xfrm>
            <a:custGeom>
              <a:avLst/>
              <a:gdLst/>
              <a:ahLst/>
              <a:cxnLst/>
              <a:rect l="l" t="t" r="r" b="b"/>
              <a:pathLst>
                <a:path w="671" h="769" extrusionOk="0">
                  <a:moveTo>
                    <a:pt x="310" y="1"/>
                  </a:moveTo>
                  <a:lnTo>
                    <a:pt x="0" y="310"/>
                  </a:lnTo>
                  <a:cubicBezTo>
                    <a:pt x="113" y="446"/>
                    <a:pt x="202" y="605"/>
                    <a:pt x="263" y="769"/>
                  </a:cubicBezTo>
                  <a:lnTo>
                    <a:pt x="670" y="361"/>
                  </a:lnTo>
                  <a:cubicBezTo>
                    <a:pt x="661" y="343"/>
                    <a:pt x="647" y="324"/>
                    <a:pt x="628" y="310"/>
                  </a:cubicBezTo>
                  <a:cubicBezTo>
                    <a:pt x="623" y="305"/>
                    <a:pt x="623" y="300"/>
                    <a:pt x="623" y="296"/>
                  </a:cubicBezTo>
                  <a:cubicBezTo>
                    <a:pt x="614" y="282"/>
                    <a:pt x="600" y="272"/>
                    <a:pt x="591" y="258"/>
                  </a:cubicBezTo>
                  <a:lnTo>
                    <a:pt x="581" y="249"/>
                  </a:lnTo>
                  <a:cubicBezTo>
                    <a:pt x="530" y="188"/>
                    <a:pt x="473" y="132"/>
                    <a:pt x="417" y="80"/>
                  </a:cubicBezTo>
                  <a:lnTo>
                    <a:pt x="403" y="71"/>
                  </a:lnTo>
                  <a:cubicBezTo>
                    <a:pt x="389" y="61"/>
                    <a:pt x="380" y="52"/>
                    <a:pt x="366" y="38"/>
                  </a:cubicBezTo>
                  <a:cubicBezTo>
                    <a:pt x="361" y="33"/>
                    <a:pt x="356" y="33"/>
                    <a:pt x="352" y="33"/>
                  </a:cubicBezTo>
                  <a:lnTo>
                    <a:pt x="31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5" name="Google Shape;2215;p68"/>
            <p:cNvSpPr/>
            <p:nvPr/>
          </p:nvSpPr>
          <p:spPr>
            <a:xfrm>
              <a:off x="5790100" y="3214950"/>
              <a:ext cx="96775" cy="82850"/>
            </a:xfrm>
            <a:custGeom>
              <a:avLst/>
              <a:gdLst/>
              <a:ahLst/>
              <a:cxnLst/>
              <a:rect l="l" t="t" r="r" b="b"/>
              <a:pathLst>
                <a:path w="3871" h="3314" extrusionOk="0">
                  <a:moveTo>
                    <a:pt x="2217" y="0"/>
                  </a:moveTo>
                  <a:cubicBezTo>
                    <a:pt x="741" y="0"/>
                    <a:pt x="1" y="1785"/>
                    <a:pt x="1045" y="2830"/>
                  </a:cubicBezTo>
                  <a:cubicBezTo>
                    <a:pt x="1361" y="3146"/>
                    <a:pt x="1783" y="3313"/>
                    <a:pt x="2213" y="3313"/>
                  </a:cubicBezTo>
                  <a:cubicBezTo>
                    <a:pt x="2427" y="3313"/>
                    <a:pt x="2643" y="3272"/>
                    <a:pt x="2849" y="3186"/>
                  </a:cubicBezTo>
                  <a:cubicBezTo>
                    <a:pt x="3468" y="2933"/>
                    <a:pt x="3870" y="2328"/>
                    <a:pt x="3870" y="1659"/>
                  </a:cubicBezTo>
                  <a:cubicBezTo>
                    <a:pt x="3870" y="745"/>
                    <a:pt x="3130" y="0"/>
                    <a:pt x="22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6" name="Google Shape;2216;p68"/>
            <p:cNvSpPr/>
            <p:nvPr/>
          </p:nvSpPr>
          <p:spPr>
            <a:xfrm>
              <a:off x="5837650" y="3214950"/>
              <a:ext cx="48525" cy="83050"/>
            </a:xfrm>
            <a:custGeom>
              <a:avLst/>
              <a:gdLst/>
              <a:ahLst/>
              <a:cxnLst/>
              <a:rect l="l" t="t" r="r" b="b"/>
              <a:pathLst>
                <a:path w="1941" h="3322" extrusionOk="0">
                  <a:moveTo>
                    <a:pt x="315" y="0"/>
                  </a:moveTo>
                  <a:cubicBezTo>
                    <a:pt x="207" y="0"/>
                    <a:pt x="104" y="14"/>
                    <a:pt x="1" y="33"/>
                  </a:cubicBezTo>
                  <a:cubicBezTo>
                    <a:pt x="778" y="183"/>
                    <a:pt x="1345" y="867"/>
                    <a:pt x="1345" y="1663"/>
                  </a:cubicBezTo>
                  <a:cubicBezTo>
                    <a:pt x="1345" y="2455"/>
                    <a:pt x="778" y="3139"/>
                    <a:pt x="1" y="3289"/>
                  </a:cubicBezTo>
                  <a:cubicBezTo>
                    <a:pt x="104" y="3312"/>
                    <a:pt x="207" y="3322"/>
                    <a:pt x="315" y="3322"/>
                  </a:cubicBezTo>
                  <a:cubicBezTo>
                    <a:pt x="1219" y="3303"/>
                    <a:pt x="1940" y="2567"/>
                    <a:pt x="1940" y="1663"/>
                  </a:cubicBezTo>
                  <a:cubicBezTo>
                    <a:pt x="1940" y="759"/>
                    <a:pt x="1219" y="19"/>
                    <a:pt x="3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7" name="Google Shape;2217;p68"/>
            <p:cNvSpPr/>
            <p:nvPr/>
          </p:nvSpPr>
          <p:spPr>
            <a:xfrm>
              <a:off x="5812000" y="3222900"/>
              <a:ext cx="66900" cy="66900"/>
            </a:xfrm>
            <a:custGeom>
              <a:avLst/>
              <a:gdLst/>
              <a:ahLst/>
              <a:cxnLst/>
              <a:rect l="l" t="t" r="r" b="b"/>
              <a:pathLst>
                <a:path w="2676" h="2676" extrusionOk="0">
                  <a:moveTo>
                    <a:pt x="2320" y="1"/>
                  </a:moveTo>
                  <a:lnTo>
                    <a:pt x="1" y="2320"/>
                  </a:lnTo>
                  <a:cubicBezTo>
                    <a:pt x="99" y="2456"/>
                    <a:pt x="221" y="2577"/>
                    <a:pt x="357" y="2676"/>
                  </a:cubicBezTo>
                  <a:lnTo>
                    <a:pt x="2676" y="361"/>
                  </a:lnTo>
                  <a:cubicBezTo>
                    <a:pt x="2573" y="226"/>
                    <a:pt x="2456" y="104"/>
                    <a:pt x="232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Google Shape;2218;p68"/>
            <p:cNvSpPr/>
            <p:nvPr/>
          </p:nvSpPr>
          <p:spPr>
            <a:xfrm>
              <a:off x="5862375" y="3223150"/>
              <a:ext cx="16775" cy="19225"/>
            </a:xfrm>
            <a:custGeom>
              <a:avLst/>
              <a:gdLst/>
              <a:ahLst/>
              <a:cxnLst/>
              <a:rect l="l" t="t" r="r" b="b"/>
              <a:pathLst>
                <a:path w="671" h="769" extrusionOk="0">
                  <a:moveTo>
                    <a:pt x="309" y="0"/>
                  </a:moveTo>
                  <a:lnTo>
                    <a:pt x="0" y="309"/>
                  </a:lnTo>
                  <a:cubicBezTo>
                    <a:pt x="113" y="445"/>
                    <a:pt x="202" y="600"/>
                    <a:pt x="263" y="768"/>
                  </a:cubicBezTo>
                  <a:lnTo>
                    <a:pt x="670" y="361"/>
                  </a:lnTo>
                  <a:cubicBezTo>
                    <a:pt x="651" y="337"/>
                    <a:pt x="642" y="323"/>
                    <a:pt x="628" y="309"/>
                  </a:cubicBezTo>
                  <a:cubicBezTo>
                    <a:pt x="623" y="305"/>
                    <a:pt x="623" y="300"/>
                    <a:pt x="623" y="295"/>
                  </a:cubicBezTo>
                  <a:cubicBezTo>
                    <a:pt x="614" y="281"/>
                    <a:pt x="600" y="272"/>
                    <a:pt x="591" y="258"/>
                  </a:cubicBezTo>
                  <a:lnTo>
                    <a:pt x="581" y="244"/>
                  </a:lnTo>
                  <a:cubicBezTo>
                    <a:pt x="530" y="187"/>
                    <a:pt x="473" y="131"/>
                    <a:pt x="417" y="80"/>
                  </a:cubicBezTo>
                  <a:lnTo>
                    <a:pt x="403" y="70"/>
                  </a:lnTo>
                  <a:cubicBezTo>
                    <a:pt x="389" y="61"/>
                    <a:pt x="380" y="52"/>
                    <a:pt x="366" y="37"/>
                  </a:cubicBezTo>
                  <a:cubicBezTo>
                    <a:pt x="361" y="33"/>
                    <a:pt x="356" y="33"/>
                    <a:pt x="352" y="33"/>
                  </a:cubicBezTo>
                  <a:lnTo>
                    <a:pt x="30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9" name="Google Shape;2219;p68"/>
            <p:cNvSpPr/>
            <p:nvPr/>
          </p:nvSpPr>
          <p:spPr>
            <a:xfrm>
              <a:off x="5905825" y="3214950"/>
              <a:ext cx="96775" cy="82850"/>
            </a:xfrm>
            <a:custGeom>
              <a:avLst/>
              <a:gdLst/>
              <a:ahLst/>
              <a:cxnLst/>
              <a:rect l="l" t="t" r="r" b="b"/>
              <a:pathLst>
                <a:path w="3871" h="3314" extrusionOk="0">
                  <a:moveTo>
                    <a:pt x="2212" y="0"/>
                  </a:moveTo>
                  <a:cubicBezTo>
                    <a:pt x="741" y="0"/>
                    <a:pt x="0" y="1785"/>
                    <a:pt x="1045" y="2830"/>
                  </a:cubicBezTo>
                  <a:cubicBezTo>
                    <a:pt x="1361" y="3146"/>
                    <a:pt x="1783" y="3313"/>
                    <a:pt x="2213" y="3313"/>
                  </a:cubicBezTo>
                  <a:cubicBezTo>
                    <a:pt x="2427" y="3313"/>
                    <a:pt x="2643" y="3272"/>
                    <a:pt x="2849" y="3186"/>
                  </a:cubicBezTo>
                  <a:cubicBezTo>
                    <a:pt x="3467" y="2933"/>
                    <a:pt x="3870" y="2328"/>
                    <a:pt x="3870" y="1659"/>
                  </a:cubicBezTo>
                  <a:cubicBezTo>
                    <a:pt x="3870" y="740"/>
                    <a:pt x="3130" y="0"/>
                    <a:pt x="22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0" name="Google Shape;2220;p68"/>
            <p:cNvSpPr/>
            <p:nvPr/>
          </p:nvSpPr>
          <p:spPr>
            <a:xfrm>
              <a:off x="5953250" y="3214950"/>
              <a:ext cx="48525" cy="83050"/>
            </a:xfrm>
            <a:custGeom>
              <a:avLst/>
              <a:gdLst/>
              <a:ahLst/>
              <a:cxnLst/>
              <a:rect l="l" t="t" r="r" b="b"/>
              <a:pathLst>
                <a:path w="1941" h="3322" extrusionOk="0">
                  <a:moveTo>
                    <a:pt x="315" y="0"/>
                  </a:moveTo>
                  <a:cubicBezTo>
                    <a:pt x="207" y="0"/>
                    <a:pt x="104" y="14"/>
                    <a:pt x="1" y="33"/>
                  </a:cubicBezTo>
                  <a:cubicBezTo>
                    <a:pt x="783" y="183"/>
                    <a:pt x="1345" y="867"/>
                    <a:pt x="1345" y="1663"/>
                  </a:cubicBezTo>
                  <a:cubicBezTo>
                    <a:pt x="1345" y="2455"/>
                    <a:pt x="783" y="3139"/>
                    <a:pt x="1" y="3289"/>
                  </a:cubicBezTo>
                  <a:cubicBezTo>
                    <a:pt x="104" y="3312"/>
                    <a:pt x="207" y="3322"/>
                    <a:pt x="315" y="3322"/>
                  </a:cubicBezTo>
                  <a:cubicBezTo>
                    <a:pt x="1219" y="3303"/>
                    <a:pt x="1940" y="2567"/>
                    <a:pt x="1940" y="1663"/>
                  </a:cubicBezTo>
                  <a:cubicBezTo>
                    <a:pt x="1940" y="759"/>
                    <a:pt x="1219" y="19"/>
                    <a:pt x="3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1" name="Google Shape;2221;p68"/>
            <p:cNvSpPr/>
            <p:nvPr/>
          </p:nvSpPr>
          <p:spPr>
            <a:xfrm>
              <a:off x="5927725" y="3222900"/>
              <a:ext cx="66775" cy="66900"/>
            </a:xfrm>
            <a:custGeom>
              <a:avLst/>
              <a:gdLst/>
              <a:ahLst/>
              <a:cxnLst/>
              <a:rect l="l" t="t" r="r" b="b"/>
              <a:pathLst>
                <a:path w="2671" h="2676" extrusionOk="0">
                  <a:moveTo>
                    <a:pt x="2315" y="1"/>
                  </a:moveTo>
                  <a:lnTo>
                    <a:pt x="0" y="2320"/>
                  </a:lnTo>
                  <a:cubicBezTo>
                    <a:pt x="99" y="2456"/>
                    <a:pt x="221" y="2577"/>
                    <a:pt x="357" y="2676"/>
                  </a:cubicBezTo>
                  <a:lnTo>
                    <a:pt x="2671" y="361"/>
                  </a:lnTo>
                  <a:cubicBezTo>
                    <a:pt x="2573" y="221"/>
                    <a:pt x="2451" y="104"/>
                    <a:pt x="231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2" name="Google Shape;2222;p68"/>
            <p:cNvSpPr/>
            <p:nvPr/>
          </p:nvSpPr>
          <p:spPr>
            <a:xfrm>
              <a:off x="5977975" y="3223150"/>
              <a:ext cx="16775" cy="19225"/>
            </a:xfrm>
            <a:custGeom>
              <a:avLst/>
              <a:gdLst/>
              <a:ahLst/>
              <a:cxnLst/>
              <a:rect l="l" t="t" r="r" b="b"/>
              <a:pathLst>
                <a:path w="671" h="769" extrusionOk="0">
                  <a:moveTo>
                    <a:pt x="310" y="0"/>
                  </a:moveTo>
                  <a:lnTo>
                    <a:pt x="0" y="309"/>
                  </a:lnTo>
                  <a:cubicBezTo>
                    <a:pt x="113" y="445"/>
                    <a:pt x="202" y="600"/>
                    <a:pt x="263" y="768"/>
                  </a:cubicBezTo>
                  <a:lnTo>
                    <a:pt x="670" y="361"/>
                  </a:lnTo>
                  <a:cubicBezTo>
                    <a:pt x="661" y="342"/>
                    <a:pt x="647" y="323"/>
                    <a:pt x="628" y="309"/>
                  </a:cubicBezTo>
                  <a:cubicBezTo>
                    <a:pt x="623" y="305"/>
                    <a:pt x="623" y="300"/>
                    <a:pt x="623" y="295"/>
                  </a:cubicBezTo>
                  <a:cubicBezTo>
                    <a:pt x="614" y="281"/>
                    <a:pt x="600" y="272"/>
                    <a:pt x="591" y="258"/>
                  </a:cubicBezTo>
                  <a:lnTo>
                    <a:pt x="581" y="244"/>
                  </a:lnTo>
                  <a:cubicBezTo>
                    <a:pt x="530" y="187"/>
                    <a:pt x="473" y="131"/>
                    <a:pt x="417" y="80"/>
                  </a:cubicBezTo>
                  <a:lnTo>
                    <a:pt x="403" y="70"/>
                  </a:lnTo>
                  <a:cubicBezTo>
                    <a:pt x="389" y="61"/>
                    <a:pt x="380" y="52"/>
                    <a:pt x="366" y="37"/>
                  </a:cubicBezTo>
                  <a:cubicBezTo>
                    <a:pt x="361" y="33"/>
                    <a:pt x="356" y="33"/>
                    <a:pt x="352" y="33"/>
                  </a:cubicBezTo>
                  <a:lnTo>
                    <a:pt x="31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" name="Google Shape;12041;p109">
            <a:extLst>
              <a:ext uri="{FF2B5EF4-FFF2-40B4-BE49-F238E27FC236}">
                <a16:creationId xmlns:a16="http://schemas.microsoft.com/office/drawing/2014/main" id="{447A12FC-298D-48F3-B7C6-C85DE2E6113F}"/>
              </a:ext>
            </a:extLst>
          </p:cNvPr>
          <p:cNvGrpSpPr/>
          <p:nvPr/>
        </p:nvGrpSpPr>
        <p:grpSpPr>
          <a:xfrm>
            <a:off x="3910301" y="2070836"/>
            <a:ext cx="193700" cy="301378"/>
            <a:chOff x="5827993" y="3355496"/>
            <a:chExt cx="223041" cy="362163"/>
          </a:xfrm>
        </p:grpSpPr>
        <p:sp>
          <p:nvSpPr>
            <p:cNvPr id="42" name="Google Shape;12042;p109">
              <a:extLst>
                <a:ext uri="{FF2B5EF4-FFF2-40B4-BE49-F238E27FC236}">
                  <a16:creationId xmlns:a16="http://schemas.microsoft.com/office/drawing/2014/main" id="{2D6DA75A-0BCD-409B-B194-B45E99008914}"/>
                </a:ext>
              </a:extLst>
            </p:cNvPr>
            <p:cNvSpPr/>
            <p:nvPr/>
          </p:nvSpPr>
          <p:spPr>
            <a:xfrm>
              <a:off x="5827993" y="3448664"/>
              <a:ext cx="223041" cy="268995"/>
            </a:xfrm>
            <a:custGeom>
              <a:avLst/>
              <a:gdLst/>
              <a:ahLst/>
              <a:cxnLst/>
              <a:rect l="l" t="t" r="r" b="b"/>
              <a:pathLst>
                <a:path w="8513" h="10267" extrusionOk="0">
                  <a:moveTo>
                    <a:pt x="854" y="1"/>
                  </a:moveTo>
                  <a:cubicBezTo>
                    <a:pt x="384" y="1"/>
                    <a:pt x="1" y="384"/>
                    <a:pt x="1" y="854"/>
                  </a:cubicBezTo>
                  <a:lnTo>
                    <a:pt x="1" y="9413"/>
                  </a:lnTo>
                  <a:cubicBezTo>
                    <a:pt x="1" y="9883"/>
                    <a:pt x="384" y="10266"/>
                    <a:pt x="854" y="10266"/>
                  </a:cubicBezTo>
                  <a:lnTo>
                    <a:pt x="7660" y="10266"/>
                  </a:lnTo>
                  <a:cubicBezTo>
                    <a:pt x="8129" y="10266"/>
                    <a:pt x="8513" y="9883"/>
                    <a:pt x="8513" y="9413"/>
                  </a:cubicBezTo>
                  <a:lnTo>
                    <a:pt x="8513" y="854"/>
                  </a:lnTo>
                  <a:cubicBezTo>
                    <a:pt x="8513" y="384"/>
                    <a:pt x="8129" y="1"/>
                    <a:pt x="7660" y="1"/>
                  </a:cubicBezTo>
                  <a:close/>
                </a:path>
              </a:pathLst>
            </a:custGeom>
            <a:solidFill>
              <a:srgbClr val="A4B3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2043;p109">
              <a:extLst>
                <a:ext uri="{FF2B5EF4-FFF2-40B4-BE49-F238E27FC236}">
                  <a16:creationId xmlns:a16="http://schemas.microsoft.com/office/drawing/2014/main" id="{5DCC4D4B-CDC9-4701-9138-6A307B56D888}"/>
                </a:ext>
              </a:extLst>
            </p:cNvPr>
            <p:cNvSpPr/>
            <p:nvPr/>
          </p:nvSpPr>
          <p:spPr>
            <a:xfrm>
              <a:off x="5989987" y="3448664"/>
              <a:ext cx="60810" cy="268733"/>
            </a:xfrm>
            <a:custGeom>
              <a:avLst/>
              <a:gdLst/>
              <a:ahLst/>
              <a:cxnLst/>
              <a:rect l="l" t="t" r="r" b="b"/>
              <a:pathLst>
                <a:path w="2321" h="10257" extrusionOk="0">
                  <a:moveTo>
                    <a:pt x="0" y="1"/>
                  </a:moveTo>
                  <a:cubicBezTo>
                    <a:pt x="489" y="1"/>
                    <a:pt x="882" y="403"/>
                    <a:pt x="882" y="892"/>
                  </a:cubicBezTo>
                  <a:lnTo>
                    <a:pt x="882" y="9375"/>
                  </a:lnTo>
                  <a:cubicBezTo>
                    <a:pt x="882" y="9864"/>
                    <a:pt x="489" y="10257"/>
                    <a:pt x="0" y="10257"/>
                  </a:cubicBezTo>
                  <a:lnTo>
                    <a:pt x="1438" y="10257"/>
                  </a:lnTo>
                  <a:cubicBezTo>
                    <a:pt x="1927" y="10257"/>
                    <a:pt x="2320" y="9864"/>
                    <a:pt x="2320" y="9375"/>
                  </a:cubicBezTo>
                  <a:lnTo>
                    <a:pt x="2320" y="892"/>
                  </a:lnTo>
                  <a:cubicBezTo>
                    <a:pt x="2320" y="403"/>
                    <a:pt x="1927" y="1"/>
                    <a:pt x="1438" y="1"/>
                  </a:cubicBezTo>
                  <a:close/>
                </a:path>
              </a:pathLst>
            </a:custGeom>
            <a:solidFill>
              <a:srgbClr val="8C9E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2044;p109">
              <a:extLst>
                <a:ext uri="{FF2B5EF4-FFF2-40B4-BE49-F238E27FC236}">
                  <a16:creationId xmlns:a16="http://schemas.microsoft.com/office/drawing/2014/main" id="{B8680944-90EA-4F7D-B663-4F7AD5774E93}"/>
                </a:ext>
              </a:extLst>
            </p:cNvPr>
            <p:cNvSpPr/>
            <p:nvPr/>
          </p:nvSpPr>
          <p:spPr>
            <a:xfrm>
              <a:off x="5878218" y="3424560"/>
              <a:ext cx="122354" cy="24130"/>
            </a:xfrm>
            <a:custGeom>
              <a:avLst/>
              <a:gdLst/>
              <a:ahLst/>
              <a:cxnLst/>
              <a:rect l="l" t="t" r="r" b="b"/>
              <a:pathLst>
                <a:path w="4670" h="921" extrusionOk="0">
                  <a:moveTo>
                    <a:pt x="1" y="0"/>
                  </a:moveTo>
                  <a:lnTo>
                    <a:pt x="1" y="921"/>
                  </a:lnTo>
                  <a:lnTo>
                    <a:pt x="4669" y="921"/>
                  </a:lnTo>
                  <a:lnTo>
                    <a:pt x="4669" y="0"/>
                  </a:lnTo>
                  <a:close/>
                </a:path>
              </a:pathLst>
            </a:custGeom>
            <a:solidFill>
              <a:srgbClr val="879A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2045;p109">
              <a:extLst>
                <a:ext uri="{FF2B5EF4-FFF2-40B4-BE49-F238E27FC236}">
                  <a16:creationId xmlns:a16="http://schemas.microsoft.com/office/drawing/2014/main" id="{EAE75C77-E7C9-44C0-B7E2-2274C7AC39B8}"/>
                </a:ext>
              </a:extLst>
            </p:cNvPr>
            <p:cNvSpPr/>
            <p:nvPr/>
          </p:nvSpPr>
          <p:spPr>
            <a:xfrm>
              <a:off x="5878218" y="3424560"/>
              <a:ext cx="122354" cy="24130"/>
            </a:xfrm>
            <a:custGeom>
              <a:avLst/>
              <a:gdLst/>
              <a:ahLst/>
              <a:cxnLst/>
              <a:rect l="l" t="t" r="r" b="b"/>
              <a:pathLst>
                <a:path w="4670" h="921" extrusionOk="0">
                  <a:moveTo>
                    <a:pt x="1" y="0"/>
                  </a:moveTo>
                  <a:lnTo>
                    <a:pt x="1" y="921"/>
                  </a:lnTo>
                  <a:lnTo>
                    <a:pt x="4669" y="921"/>
                  </a:lnTo>
                  <a:lnTo>
                    <a:pt x="4669" y="0"/>
                  </a:lnTo>
                  <a:close/>
                </a:path>
              </a:pathLst>
            </a:custGeom>
            <a:solidFill>
              <a:srgbClr val="879A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2046;p109">
              <a:extLst>
                <a:ext uri="{FF2B5EF4-FFF2-40B4-BE49-F238E27FC236}">
                  <a16:creationId xmlns:a16="http://schemas.microsoft.com/office/drawing/2014/main" id="{4E53412F-ED99-403B-B26F-837F12FAF5CF}"/>
                </a:ext>
              </a:extLst>
            </p:cNvPr>
            <p:cNvSpPr/>
            <p:nvPr/>
          </p:nvSpPr>
          <p:spPr>
            <a:xfrm>
              <a:off x="5963630" y="3424560"/>
              <a:ext cx="36942" cy="24130"/>
            </a:xfrm>
            <a:custGeom>
              <a:avLst/>
              <a:gdLst/>
              <a:ahLst/>
              <a:cxnLst/>
              <a:rect l="l" t="t" r="r" b="b"/>
              <a:pathLst>
                <a:path w="1410" h="921" extrusionOk="0">
                  <a:moveTo>
                    <a:pt x="0" y="0"/>
                  </a:moveTo>
                  <a:lnTo>
                    <a:pt x="0" y="921"/>
                  </a:lnTo>
                  <a:lnTo>
                    <a:pt x="1409" y="921"/>
                  </a:lnTo>
                  <a:lnTo>
                    <a:pt x="1409" y="0"/>
                  </a:ln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2047;p109">
              <a:extLst>
                <a:ext uri="{FF2B5EF4-FFF2-40B4-BE49-F238E27FC236}">
                  <a16:creationId xmlns:a16="http://schemas.microsoft.com/office/drawing/2014/main" id="{5BCF1ACB-F918-4886-B326-71829D6BF2B6}"/>
                </a:ext>
              </a:extLst>
            </p:cNvPr>
            <p:cNvSpPr/>
            <p:nvPr/>
          </p:nvSpPr>
          <p:spPr>
            <a:xfrm>
              <a:off x="5852857" y="3355496"/>
              <a:ext cx="172815" cy="69089"/>
            </a:xfrm>
            <a:custGeom>
              <a:avLst/>
              <a:gdLst/>
              <a:ahLst/>
              <a:cxnLst/>
              <a:rect l="l" t="t" r="r" b="b"/>
              <a:pathLst>
                <a:path w="6596" h="2637" extrusionOk="0">
                  <a:moveTo>
                    <a:pt x="451" y="0"/>
                  </a:moveTo>
                  <a:cubicBezTo>
                    <a:pt x="202" y="0"/>
                    <a:pt x="1" y="202"/>
                    <a:pt x="1" y="451"/>
                  </a:cubicBezTo>
                  <a:lnTo>
                    <a:pt x="1" y="2186"/>
                  </a:lnTo>
                  <a:cubicBezTo>
                    <a:pt x="1" y="2435"/>
                    <a:pt x="202" y="2636"/>
                    <a:pt x="451" y="2636"/>
                  </a:cubicBezTo>
                  <a:lnTo>
                    <a:pt x="6145" y="2636"/>
                  </a:lnTo>
                  <a:cubicBezTo>
                    <a:pt x="6394" y="2636"/>
                    <a:pt x="6596" y="2435"/>
                    <a:pt x="6596" y="2186"/>
                  </a:cubicBezTo>
                  <a:lnTo>
                    <a:pt x="6596" y="451"/>
                  </a:lnTo>
                  <a:cubicBezTo>
                    <a:pt x="6596" y="202"/>
                    <a:pt x="6394" y="0"/>
                    <a:pt x="6145" y="0"/>
                  </a:cubicBezTo>
                  <a:close/>
                </a:path>
              </a:pathLst>
            </a:custGeom>
            <a:solidFill>
              <a:srgbClr val="A4B3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2048;p109">
              <a:extLst>
                <a:ext uri="{FF2B5EF4-FFF2-40B4-BE49-F238E27FC236}">
                  <a16:creationId xmlns:a16="http://schemas.microsoft.com/office/drawing/2014/main" id="{867EC072-C829-42A3-B437-70D852EBF11F}"/>
                </a:ext>
              </a:extLst>
            </p:cNvPr>
            <p:cNvSpPr/>
            <p:nvPr/>
          </p:nvSpPr>
          <p:spPr>
            <a:xfrm>
              <a:off x="5981708" y="3355496"/>
              <a:ext cx="43964" cy="69089"/>
            </a:xfrm>
            <a:custGeom>
              <a:avLst/>
              <a:gdLst/>
              <a:ahLst/>
              <a:cxnLst/>
              <a:rect l="l" t="t" r="r" b="b"/>
              <a:pathLst>
                <a:path w="1678" h="2637" extrusionOk="0">
                  <a:moveTo>
                    <a:pt x="0" y="0"/>
                  </a:moveTo>
                  <a:lnTo>
                    <a:pt x="0" y="2636"/>
                  </a:lnTo>
                  <a:lnTo>
                    <a:pt x="1208" y="2636"/>
                  </a:lnTo>
                  <a:cubicBezTo>
                    <a:pt x="1467" y="2636"/>
                    <a:pt x="1678" y="2425"/>
                    <a:pt x="1678" y="2167"/>
                  </a:cubicBezTo>
                  <a:lnTo>
                    <a:pt x="1678" y="470"/>
                  </a:lnTo>
                  <a:cubicBezTo>
                    <a:pt x="1678" y="211"/>
                    <a:pt x="1467" y="0"/>
                    <a:pt x="1208" y="0"/>
                  </a:cubicBezTo>
                  <a:close/>
                </a:path>
              </a:pathLst>
            </a:custGeom>
            <a:solidFill>
              <a:srgbClr val="8C9E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2049;p109">
              <a:extLst>
                <a:ext uri="{FF2B5EF4-FFF2-40B4-BE49-F238E27FC236}">
                  <a16:creationId xmlns:a16="http://schemas.microsoft.com/office/drawing/2014/main" id="{2FA77A20-92FB-4AE6-8F87-672F0765A4F4}"/>
                </a:ext>
              </a:extLst>
            </p:cNvPr>
            <p:cNvSpPr/>
            <p:nvPr/>
          </p:nvSpPr>
          <p:spPr>
            <a:xfrm>
              <a:off x="5862917" y="3488854"/>
              <a:ext cx="152720" cy="188378"/>
            </a:xfrm>
            <a:custGeom>
              <a:avLst/>
              <a:gdLst/>
              <a:ahLst/>
              <a:cxnLst/>
              <a:rect l="l" t="t" r="r" b="b"/>
              <a:pathLst>
                <a:path w="5829" h="7190" extrusionOk="0">
                  <a:moveTo>
                    <a:pt x="355" y="0"/>
                  </a:moveTo>
                  <a:cubicBezTo>
                    <a:pt x="163" y="0"/>
                    <a:pt x="0" y="154"/>
                    <a:pt x="0" y="355"/>
                  </a:cubicBezTo>
                  <a:lnTo>
                    <a:pt x="0" y="6844"/>
                  </a:lnTo>
                  <a:cubicBezTo>
                    <a:pt x="0" y="7036"/>
                    <a:pt x="163" y="7189"/>
                    <a:pt x="355" y="7189"/>
                  </a:cubicBezTo>
                  <a:lnTo>
                    <a:pt x="5483" y="7189"/>
                  </a:lnTo>
                  <a:cubicBezTo>
                    <a:pt x="5489" y="7190"/>
                    <a:pt x="5494" y="7190"/>
                    <a:pt x="5499" y="7190"/>
                  </a:cubicBezTo>
                  <a:cubicBezTo>
                    <a:pt x="5683" y="7190"/>
                    <a:pt x="5828" y="7030"/>
                    <a:pt x="5828" y="6844"/>
                  </a:cubicBezTo>
                  <a:lnTo>
                    <a:pt x="5828" y="355"/>
                  </a:lnTo>
                  <a:cubicBezTo>
                    <a:pt x="5828" y="154"/>
                    <a:pt x="5675" y="0"/>
                    <a:pt x="5483" y="0"/>
                  </a:cubicBezTo>
                  <a:close/>
                </a:path>
              </a:pathLst>
            </a:custGeom>
            <a:solidFill>
              <a:srgbClr val="E8EB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2050;p109">
              <a:extLst>
                <a:ext uri="{FF2B5EF4-FFF2-40B4-BE49-F238E27FC236}">
                  <a16:creationId xmlns:a16="http://schemas.microsoft.com/office/drawing/2014/main" id="{3AF3F6E4-D59F-4905-9F0F-E602EC265FB9}"/>
                </a:ext>
              </a:extLst>
            </p:cNvPr>
            <p:cNvSpPr/>
            <p:nvPr/>
          </p:nvSpPr>
          <p:spPr>
            <a:xfrm>
              <a:off x="5971412" y="3488854"/>
              <a:ext cx="44226" cy="188614"/>
            </a:xfrm>
            <a:custGeom>
              <a:avLst/>
              <a:gdLst/>
              <a:ahLst/>
              <a:cxnLst/>
              <a:rect l="l" t="t" r="r" b="b"/>
              <a:pathLst>
                <a:path w="1688" h="7199" extrusionOk="0">
                  <a:moveTo>
                    <a:pt x="0" y="0"/>
                  </a:moveTo>
                  <a:lnTo>
                    <a:pt x="0" y="7199"/>
                  </a:lnTo>
                  <a:lnTo>
                    <a:pt x="1342" y="7199"/>
                  </a:lnTo>
                  <a:cubicBezTo>
                    <a:pt x="1534" y="7199"/>
                    <a:pt x="1687" y="7036"/>
                    <a:pt x="1687" y="6844"/>
                  </a:cubicBezTo>
                  <a:lnTo>
                    <a:pt x="1687" y="355"/>
                  </a:lnTo>
                  <a:cubicBezTo>
                    <a:pt x="1687" y="163"/>
                    <a:pt x="1534" y="0"/>
                    <a:pt x="1342" y="0"/>
                  </a:cubicBezTo>
                  <a:close/>
                </a:path>
              </a:pathLst>
            </a:custGeom>
            <a:solidFill>
              <a:srgbClr val="CBD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2051;p109">
              <a:extLst>
                <a:ext uri="{FF2B5EF4-FFF2-40B4-BE49-F238E27FC236}">
                  <a16:creationId xmlns:a16="http://schemas.microsoft.com/office/drawing/2014/main" id="{5BCEED60-AB77-48AD-900C-AF240662EB35}"/>
                </a:ext>
              </a:extLst>
            </p:cNvPr>
            <p:cNvSpPr/>
            <p:nvPr/>
          </p:nvSpPr>
          <p:spPr>
            <a:xfrm>
              <a:off x="5869939" y="3531036"/>
              <a:ext cx="121568" cy="104197"/>
            </a:xfrm>
            <a:custGeom>
              <a:avLst/>
              <a:gdLst/>
              <a:ahLst/>
              <a:cxnLst/>
              <a:rect l="l" t="t" r="r" b="b"/>
              <a:pathLst>
                <a:path w="4640" h="3977" extrusionOk="0">
                  <a:moveTo>
                    <a:pt x="2656" y="1"/>
                  </a:moveTo>
                  <a:cubicBezTo>
                    <a:pt x="883" y="1"/>
                    <a:pt x="1" y="2138"/>
                    <a:pt x="1247" y="3394"/>
                  </a:cubicBezTo>
                  <a:cubicBezTo>
                    <a:pt x="1653" y="3796"/>
                    <a:pt x="2150" y="3977"/>
                    <a:pt x="2638" y="3977"/>
                  </a:cubicBezTo>
                  <a:cubicBezTo>
                    <a:pt x="3661" y="3977"/>
                    <a:pt x="4640" y="3185"/>
                    <a:pt x="4640" y="1985"/>
                  </a:cubicBezTo>
                  <a:cubicBezTo>
                    <a:pt x="4640" y="892"/>
                    <a:pt x="3749" y="1"/>
                    <a:pt x="2656" y="1"/>
                  </a:cubicBezTo>
                  <a:close/>
                </a:path>
              </a:pathLst>
            </a:custGeom>
            <a:solidFill>
              <a:srgbClr val="657A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2052;p109">
              <a:extLst>
                <a:ext uri="{FF2B5EF4-FFF2-40B4-BE49-F238E27FC236}">
                  <a16:creationId xmlns:a16="http://schemas.microsoft.com/office/drawing/2014/main" id="{C5225126-0721-42CF-819B-9A8D1FB7CCF3}"/>
                </a:ext>
              </a:extLst>
            </p:cNvPr>
            <p:cNvSpPr/>
            <p:nvPr/>
          </p:nvSpPr>
          <p:spPr>
            <a:xfrm>
              <a:off x="5894043" y="3538058"/>
              <a:ext cx="106529" cy="97202"/>
            </a:xfrm>
            <a:custGeom>
              <a:avLst/>
              <a:gdLst/>
              <a:ahLst/>
              <a:cxnLst/>
              <a:rect l="l" t="t" r="r" b="b"/>
              <a:pathLst>
                <a:path w="4066" h="3710" extrusionOk="0">
                  <a:moveTo>
                    <a:pt x="2714" y="1"/>
                  </a:moveTo>
                  <a:cubicBezTo>
                    <a:pt x="3452" y="1324"/>
                    <a:pt x="2503" y="2963"/>
                    <a:pt x="979" y="2963"/>
                  </a:cubicBezTo>
                  <a:cubicBezTo>
                    <a:pt x="634" y="2963"/>
                    <a:pt x="298" y="2877"/>
                    <a:pt x="1" y="2704"/>
                  </a:cubicBezTo>
                  <a:lnTo>
                    <a:pt x="1" y="2704"/>
                  </a:lnTo>
                  <a:cubicBezTo>
                    <a:pt x="376" y="3361"/>
                    <a:pt x="1050" y="3709"/>
                    <a:pt x="1732" y="3709"/>
                  </a:cubicBezTo>
                  <a:cubicBezTo>
                    <a:pt x="2234" y="3709"/>
                    <a:pt x="2741" y="3520"/>
                    <a:pt x="3135" y="3126"/>
                  </a:cubicBezTo>
                  <a:cubicBezTo>
                    <a:pt x="4065" y="2206"/>
                    <a:pt x="3854" y="643"/>
                    <a:pt x="2714" y="1"/>
                  </a:cubicBezTo>
                  <a:close/>
                </a:path>
              </a:pathLst>
            </a:custGeom>
            <a:solidFill>
              <a:srgbClr val="4E67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2053;p109">
              <a:extLst>
                <a:ext uri="{FF2B5EF4-FFF2-40B4-BE49-F238E27FC236}">
                  <a16:creationId xmlns:a16="http://schemas.microsoft.com/office/drawing/2014/main" id="{22EC733D-0B42-40C0-BF13-B8605317BB25}"/>
                </a:ext>
              </a:extLst>
            </p:cNvPr>
            <p:cNvSpPr/>
            <p:nvPr/>
          </p:nvSpPr>
          <p:spPr>
            <a:xfrm>
              <a:off x="5905597" y="3551813"/>
              <a:ext cx="67334" cy="62513"/>
            </a:xfrm>
            <a:custGeom>
              <a:avLst/>
              <a:gdLst/>
              <a:ahLst/>
              <a:cxnLst/>
              <a:rect l="l" t="t" r="r" b="b"/>
              <a:pathLst>
                <a:path w="2570" h="2386" extrusionOk="0">
                  <a:moveTo>
                    <a:pt x="1286" y="1"/>
                  </a:moveTo>
                  <a:cubicBezTo>
                    <a:pt x="1146" y="1"/>
                    <a:pt x="1007" y="94"/>
                    <a:pt x="1007" y="281"/>
                  </a:cubicBezTo>
                  <a:lnTo>
                    <a:pt x="1007" y="914"/>
                  </a:lnTo>
                  <a:lnTo>
                    <a:pt x="375" y="914"/>
                  </a:lnTo>
                  <a:cubicBezTo>
                    <a:pt x="1" y="914"/>
                    <a:pt x="1" y="1479"/>
                    <a:pt x="375" y="1479"/>
                  </a:cubicBezTo>
                  <a:lnTo>
                    <a:pt x="1007" y="1479"/>
                  </a:lnTo>
                  <a:lnTo>
                    <a:pt x="1007" y="2112"/>
                  </a:lnTo>
                  <a:cubicBezTo>
                    <a:pt x="1007" y="2294"/>
                    <a:pt x="1149" y="2385"/>
                    <a:pt x="1290" y="2385"/>
                  </a:cubicBezTo>
                  <a:cubicBezTo>
                    <a:pt x="1431" y="2385"/>
                    <a:pt x="1573" y="2294"/>
                    <a:pt x="1573" y="2112"/>
                  </a:cubicBezTo>
                  <a:lnTo>
                    <a:pt x="1573" y="1479"/>
                  </a:lnTo>
                  <a:lnTo>
                    <a:pt x="2205" y="1479"/>
                  </a:lnTo>
                  <a:cubicBezTo>
                    <a:pt x="2570" y="1479"/>
                    <a:pt x="2570" y="914"/>
                    <a:pt x="2205" y="914"/>
                  </a:cubicBezTo>
                  <a:lnTo>
                    <a:pt x="1573" y="914"/>
                  </a:lnTo>
                  <a:lnTo>
                    <a:pt x="1573" y="281"/>
                  </a:lnTo>
                  <a:cubicBezTo>
                    <a:pt x="1568" y="94"/>
                    <a:pt x="1427" y="1"/>
                    <a:pt x="1286" y="1"/>
                  </a:cubicBezTo>
                  <a:close/>
                </a:path>
              </a:pathLst>
            </a:custGeom>
            <a:solidFill>
              <a:srgbClr val="2741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2054;p109">
              <a:extLst>
                <a:ext uri="{FF2B5EF4-FFF2-40B4-BE49-F238E27FC236}">
                  <a16:creationId xmlns:a16="http://schemas.microsoft.com/office/drawing/2014/main" id="{754B81C0-8E3C-400F-949C-3E68C726D76D}"/>
                </a:ext>
              </a:extLst>
            </p:cNvPr>
            <p:cNvSpPr/>
            <p:nvPr/>
          </p:nvSpPr>
          <p:spPr>
            <a:xfrm>
              <a:off x="5887781" y="3355496"/>
              <a:ext cx="14593" cy="69089"/>
            </a:xfrm>
            <a:custGeom>
              <a:avLst/>
              <a:gdLst/>
              <a:ahLst/>
              <a:cxnLst/>
              <a:rect l="l" t="t" r="r" b="b"/>
              <a:pathLst>
                <a:path w="557" h="2637" extrusionOk="0">
                  <a:moveTo>
                    <a:pt x="0" y="0"/>
                  </a:moveTo>
                  <a:lnTo>
                    <a:pt x="0" y="2588"/>
                  </a:lnTo>
                  <a:cubicBezTo>
                    <a:pt x="0" y="2608"/>
                    <a:pt x="0" y="2617"/>
                    <a:pt x="0" y="2636"/>
                  </a:cubicBezTo>
                  <a:lnTo>
                    <a:pt x="556" y="2636"/>
                  </a:lnTo>
                  <a:cubicBezTo>
                    <a:pt x="556" y="2617"/>
                    <a:pt x="556" y="2608"/>
                    <a:pt x="556" y="2588"/>
                  </a:cubicBezTo>
                  <a:lnTo>
                    <a:pt x="556" y="0"/>
                  </a:lnTo>
                  <a:close/>
                </a:path>
              </a:pathLst>
            </a:custGeom>
            <a:solidFill>
              <a:srgbClr val="324B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2055;p109">
              <a:extLst>
                <a:ext uri="{FF2B5EF4-FFF2-40B4-BE49-F238E27FC236}">
                  <a16:creationId xmlns:a16="http://schemas.microsoft.com/office/drawing/2014/main" id="{B260BE7E-C05B-4982-B915-1ECD2AE9A2C4}"/>
                </a:ext>
              </a:extLst>
            </p:cNvPr>
            <p:cNvSpPr/>
            <p:nvPr/>
          </p:nvSpPr>
          <p:spPr>
            <a:xfrm>
              <a:off x="5931719" y="3355496"/>
              <a:ext cx="14855" cy="69089"/>
            </a:xfrm>
            <a:custGeom>
              <a:avLst/>
              <a:gdLst/>
              <a:ahLst/>
              <a:cxnLst/>
              <a:rect l="l" t="t" r="r" b="b"/>
              <a:pathLst>
                <a:path w="567" h="2637" extrusionOk="0">
                  <a:moveTo>
                    <a:pt x="1" y="0"/>
                  </a:moveTo>
                  <a:cubicBezTo>
                    <a:pt x="1" y="10"/>
                    <a:pt x="1" y="20"/>
                    <a:pt x="1" y="29"/>
                  </a:cubicBezTo>
                  <a:lnTo>
                    <a:pt x="1" y="2608"/>
                  </a:lnTo>
                  <a:cubicBezTo>
                    <a:pt x="1" y="2617"/>
                    <a:pt x="1" y="2627"/>
                    <a:pt x="1" y="2636"/>
                  </a:cubicBezTo>
                  <a:lnTo>
                    <a:pt x="566" y="2636"/>
                  </a:lnTo>
                  <a:cubicBezTo>
                    <a:pt x="566" y="2627"/>
                    <a:pt x="566" y="2617"/>
                    <a:pt x="566" y="2608"/>
                  </a:cubicBezTo>
                  <a:lnTo>
                    <a:pt x="566" y="29"/>
                  </a:lnTo>
                  <a:cubicBezTo>
                    <a:pt x="566" y="20"/>
                    <a:pt x="566" y="10"/>
                    <a:pt x="566" y="0"/>
                  </a:cubicBezTo>
                  <a:close/>
                </a:path>
              </a:pathLst>
            </a:custGeom>
            <a:solidFill>
              <a:srgbClr val="324B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2056;p109">
              <a:extLst>
                <a:ext uri="{FF2B5EF4-FFF2-40B4-BE49-F238E27FC236}">
                  <a16:creationId xmlns:a16="http://schemas.microsoft.com/office/drawing/2014/main" id="{DEE36CD8-CA54-4DBE-9D98-E4DD1491258C}"/>
                </a:ext>
              </a:extLst>
            </p:cNvPr>
            <p:cNvSpPr/>
            <p:nvPr/>
          </p:nvSpPr>
          <p:spPr>
            <a:xfrm>
              <a:off x="5976416" y="3355496"/>
              <a:ext cx="14593" cy="69089"/>
            </a:xfrm>
            <a:custGeom>
              <a:avLst/>
              <a:gdLst/>
              <a:ahLst/>
              <a:cxnLst/>
              <a:rect l="l" t="t" r="r" b="b"/>
              <a:pathLst>
                <a:path w="557" h="2637" extrusionOk="0">
                  <a:moveTo>
                    <a:pt x="1" y="0"/>
                  </a:moveTo>
                  <a:lnTo>
                    <a:pt x="1" y="2588"/>
                  </a:lnTo>
                  <a:cubicBezTo>
                    <a:pt x="1" y="2608"/>
                    <a:pt x="1" y="2617"/>
                    <a:pt x="1" y="2636"/>
                  </a:cubicBezTo>
                  <a:lnTo>
                    <a:pt x="557" y="2636"/>
                  </a:lnTo>
                  <a:cubicBezTo>
                    <a:pt x="557" y="2617"/>
                    <a:pt x="557" y="2608"/>
                    <a:pt x="557" y="2588"/>
                  </a:cubicBezTo>
                  <a:lnTo>
                    <a:pt x="557" y="0"/>
                  </a:lnTo>
                  <a:close/>
                </a:path>
              </a:pathLst>
            </a:custGeom>
            <a:solidFill>
              <a:srgbClr val="324B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7929590-02B2-4108-90C1-641FD0F91250}"/>
              </a:ext>
            </a:extLst>
          </p:cNvPr>
          <p:cNvSpPr txBox="1"/>
          <p:nvPr/>
        </p:nvSpPr>
        <p:spPr>
          <a:xfrm>
            <a:off x="4342902" y="2070836"/>
            <a:ext cx="2533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 Test and Treat ” policy. </a:t>
            </a:r>
          </a:p>
        </p:txBody>
      </p:sp>
      <p:grpSp>
        <p:nvGrpSpPr>
          <p:cNvPr id="58" name="Google Shape;12041;p109">
            <a:extLst>
              <a:ext uri="{FF2B5EF4-FFF2-40B4-BE49-F238E27FC236}">
                <a16:creationId xmlns:a16="http://schemas.microsoft.com/office/drawing/2014/main" id="{ECECBD3F-55B4-4196-ACF8-3311B773DC0C}"/>
              </a:ext>
            </a:extLst>
          </p:cNvPr>
          <p:cNvGrpSpPr/>
          <p:nvPr/>
        </p:nvGrpSpPr>
        <p:grpSpPr>
          <a:xfrm>
            <a:off x="3517677" y="4016711"/>
            <a:ext cx="212538" cy="267289"/>
            <a:chOff x="5827993" y="3355496"/>
            <a:chExt cx="223041" cy="362163"/>
          </a:xfrm>
        </p:grpSpPr>
        <p:sp>
          <p:nvSpPr>
            <p:cNvPr id="59" name="Google Shape;12042;p109">
              <a:extLst>
                <a:ext uri="{FF2B5EF4-FFF2-40B4-BE49-F238E27FC236}">
                  <a16:creationId xmlns:a16="http://schemas.microsoft.com/office/drawing/2014/main" id="{C1AEB366-9B9C-446D-9181-7800AA4F7C6D}"/>
                </a:ext>
              </a:extLst>
            </p:cNvPr>
            <p:cNvSpPr/>
            <p:nvPr/>
          </p:nvSpPr>
          <p:spPr>
            <a:xfrm>
              <a:off x="5827993" y="3448664"/>
              <a:ext cx="223041" cy="268995"/>
            </a:xfrm>
            <a:custGeom>
              <a:avLst/>
              <a:gdLst/>
              <a:ahLst/>
              <a:cxnLst/>
              <a:rect l="l" t="t" r="r" b="b"/>
              <a:pathLst>
                <a:path w="8513" h="10267" extrusionOk="0">
                  <a:moveTo>
                    <a:pt x="854" y="1"/>
                  </a:moveTo>
                  <a:cubicBezTo>
                    <a:pt x="384" y="1"/>
                    <a:pt x="1" y="384"/>
                    <a:pt x="1" y="854"/>
                  </a:cubicBezTo>
                  <a:lnTo>
                    <a:pt x="1" y="9413"/>
                  </a:lnTo>
                  <a:cubicBezTo>
                    <a:pt x="1" y="9883"/>
                    <a:pt x="384" y="10266"/>
                    <a:pt x="854" y="10266"/>
                  </a:cubicBezTo>
                  <a:lnTo>
                    <a:pt x="7660" y="10266"/>
                  </a:lnTo>
                  <a:cubicBezTo>
                    <a:pt x="8129" y="10266"/>
                    <a:pt x="8513" y="9883"/>
                    <a:pt x="8513" y="9413"/>
                  </a:cubicBezTo>
                  <a:lnTo>
                    <a:pt x="8513" y="854"/>
                  </a:lnTo>
                  <a:cubicBezTo>
                    <a:pt x="8513" y="384"/>
                    <a:pt x="8129" y="1"/>
                    <a:pt x="7660" y="1"/>
                  </a:cubicBezTo>
                  <a:close/>
                </a:path>
              </a:pathLst>
            </a:custGeom>
            <a:solidFill>
              <a:srgbClr val="A4B3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2043;p109">
              <a:extLst>
                <a:ext uri="{FF2B5EF4-FFF2-40B4-BE49-F238E27FC236}">
                  <a16:creationId xmlns:a16="http://schemas.microsoft.com/office/drawing/2014/main" id="{731823FE-523E-45EB-BCD3-6716AE059737}"/>
                </a:ext>
              </a:extLst>
            </p:cNvPr>
            <p:cNvSpPr/>
            <p:nvPr/>
          </p:nvSpPr>
          <p:spPr>
            <a:xfrm>
              <a:off x="5989987" y="3448664"/>
              <a:ext cx="60810" cy="268733"/>
            </a:xfrm>
            <a:custGeom>
              <a:avLst/>
              <a:gdLst/>
              <a:ahLst/>
              <a:cxnLst/>
              <a:rect l="l" t="t" r="r" b="b"/>
              <a:pathLst>
                <a:path w="2321" h="10257" extrusionOk="0">
                  <a:moveTo>
                    <a:pt x="0" y="1"/>
                  </a:moveTo>
                  <a:cubicBezTo>
                    <a:pt x="489" y="1"/>
                    <a:pt x="882" y="403"/>
                    <a:pt x="882" y="892"/>
                  </a:cubicBezTo>
                  <a:lnTo>
                    <a:pt x="882" y="9375"/>
                  </a:lnTo>
                  <a:cubicBezTo>
                    <a:pt x="882" y="9864"/>
                    <a:pt x="489" y="10257"/>
                    <a:pt x="0" y="10257"/>
                  </a:cubicBezTo>
                  <a:lnTo>
                    <a:pt x="1438" y="10257"/>
                  </a:lnTo>
                  <a:cubicBezTo>
                    <a:pt x="1927" y="10257"/>
                    <a:pt x="2320" y="9864"/>
                    <a:pt x="2320" y="9375"/>
                  </a:cubicBezTo>
                  <a:lnTo>
                    <a:pt x="2320" y="892"/>
                  </a:lnTo>
                  <a:cubicBezTo>
                    <a:pt x="2320" y="403"/>
                    <a:pt x="1927" y="1"/>
                    <a:pt x="1438" y="1"/>
                  </a:cubicBezTo>
                  <a:close/>
                </a:path>
              </a:pathLst>
            </a:custGeom>
            <a:solidFill>
              <a:srgbClr val="8C9E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2044;p109">
              <a:extLst>
                <a:ext uri="{FF2B5EF4-FFF2-40B4-BE49-F238E27FC236}">
                  <a16:creationId xmlns:a16="http://schemas.microsoft.com/office/drawing/2014/main" id="{12929B15-A223-4C99-B79C-4F8556481DEF}"/>
                </a:ext>
              </a:extLst>
            </p:cNvPr>
            <p:cNvSpPr/>
            <p:nvPr/>
          </p:nvSpPr>
          <p:spPr>
            <a:xfrm>
              <a:off x="5878218" y="3424560"/>
              <a:ext cx="122354" cy="24130"/>
            </a:xfrm>
            <a:custGeom>
              <a:avLst/>
              <a:gdLst/>
              <a:ahLst/>
              <a:cxnLst/>
              <a:rect l="l" t="t" r="r" b="b"/>
              <a:pathLst>
                <a:path w="4670" h="921" extrusionOk="0">
                  <a:moveTo>
                    <a:pt x="1" y="0"/>
                  </a:moveTo>
                  <a:lnTo>
                    <a:pt x="1" y="921"/>
                  </a:lnTo>
                  <a:lnTo>
                    <a:pt x="4669" y="921"/>
                  </a:lnTo>
                  <a:lnTo>
                    <a:pt x="4669" y="0"/>
                  </a:lnTo>
                  <a:close/>
                </a:path>
              </a:pathLst>
            </a:custGeom>
            <a:solidFill>
              <a:srgbClr val="879A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2045;p109">
              <a:extLst>
                <a:ext uri="{FF2B5EF4-FFF2-40B4-BE49-F238E27FC236}">
                  <a16:creationId xmlns:a16="http://schemas.microsoft.com/office/drawing/2014/main" id="{D400188D-B9DB-481D-B2B3-7B5D0F87962C}"/>
                </a:ext>
              </a:extLst>
            </p:cNvPr>
            <p:cNvSpPr/>
            <p:nvPr/>
          </p:nvSpPr>
          <p:spPr>
            <a:xfrm>
              <a:off x="5878218" y="3424560"/>
              <a:ext cx="122354" cy="24130"/>
            </a:xfrm>
            <a:custGeom>
              <a:avLst/>
              <a:gdLst/>
              <a:ahLst/>
              <a:cxnLst/>
              <a:rect l="l" t="t" r="r" b="b"/>
              <a:pathLst>
                <a:path w="4670" h="921" extrusionOk="0">
                  <a:moveTo>
                    <a:pt x="1" y="0"/>
                  </a:moveTo>
                  <a:lnTo>
                    <a:pt x="1" y="921"/>
                  </a:lnTo>
                  <a:lnTo>
                    <a:pt x="4669" y="921"/>
                  </a:lnTo>
                  <a:lnTo>
                    <a:pt x="4669" y="0"/>
                  </a:lnTo>
                  <a:close/>
                </a:path>
              </a:pathLst>
            </a:custGeom>
            <a:solidFill>
              <a:srgbClr val="879A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2046;p109">
              <a:extLst>
                <a:ext uri="{FF2B5EF4-FFF2-40B4-BE49-F238E27FC236}">
                  <a16:creationId xmlns:a16="http://schemas.microsoft.com/office/drawing/2014/main" id="{120E13E6-BD94-4BFC-9646-B969317C24F8}"/>
                </a:ext>
              </a:extLst>
            </p:cNvPr>
            <p:cNvSpPr/>
            <p:nvPr/>
          </p:nvSpPr>
          <p:spPr>
            <a:xfrm>
              <a:off x="5963630" y="3424560"/>
              <a:ext cx="36942" cy="24130"/>
            </a:xfrm>
            <a:custGeom>
              <a:avLst/>
              <a:gdLst/>
              <a:ahLst/>
              <a:cxnLst/>
              <a:rect l="l" t="t" r="r" b="b"/>
              <a:pathLst>
                <a:path w="1410" h="921" extrusionOk="0">
                  <a:moveTo>
                    <a:pt x="0" y="0"/>
                  </a:moveTo>
                  <a:lnTo>
                    <a:pt x="0" y="921"/>
                  </a:lnTo>
                  <a:lnTo>
                    <a:pt x="1409" y="921"/>
                  </a:lnTo>
                  <a:lnTo>
                    <a:pt x="1409" y="0"/>
                  </a:ln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2047;p109">
              <a:extLst>
                <a:ext uri="{FF2B5EF4-FFF2-40B4-BE49-F238E27FC236}">
                  <a16:creationId xmlns:a16="http://schemas.microsoft.com/office/drawing/2014/main" id="{F2E0ADCE-75E5-4B20-A784-3FAF09E6C589}"/>
                </a:ext>
              </a:extLst>
            </p:cNvPr>
            <p:cNvSpPr/>
            <p:nvPr/>
          </p:nvSpPr>
          <p:spPr>
            <a:xfrm>
              <a:off x="5852857" y="3355496"/>
              <a:ext cx="172815" cy="69089"/>
            </a:xfrm>
            <a:custGeom>
              <a:avLst/>
              <a:gdLst/>
              <a:ahLst/>
              <a:cxnLst/>
              <a:rect l="l" t="t" r="r" b="b"/>
              <a:pathLst>
                <a:path w="6596" h="2637" extrusionOk="0">
                  <a:moveTo>
                    <a:pt x="451" y="0"/>
                  </a:moveTo>
                  <a:cubicBezTo>
                    <a:pt x="202" y="0"/>
                    <a:pt x="1" y="202"/>
                    <a:pt x="1" y="451"/>
                  </a:cubicBezTo>
                  <a:lnTo>
                    <a:pt x="1" y="2186"/>
                  </a:lnTo>
                  <a:cubicBezTo>
                    <a:pt x="1" y="2435"/>
                    <a:pt x="202" y="2636"/>
                    <a:pt x="451" y="2636"/>
                  </a:cubicBezTo>
                  <a:lnTo>
                    <a:pt x="6145" y="2636"/>
                  </a:lnTo>
                  <a:cubicBezTo>
                    <a:pt x="6394" y="2636"/>
                    <a:pt x="6596" y="2435"/>
                    <a:pt x="6596" y="2186"/>
                  </a:cubicBezTo>
                  <a:lnTo>
                    <a:pt x="6596" y="451"/>
                  </a:lnTo>
                  <a:cubicBezTo>
                    <a:pt x="6596" y="202"/>
                    <a:pt x="6394" y="0"/>
                    <a:pt x="6145" y="0"/>
                  </a:cubicBezTo>
                  <a:close/>
                </a:path>
              </a:pathLst>
            </a:custGeom>
            <a:solidFill>
              <a:srgbClr val="A4B3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2048;p109">
              <a:extLst>
                <a:ext uri="{FF2B5EF4-FFF2-40B4-BE49-F238E27FC236}">
                  <a16:creationId xmlns:a16="http://schemas.microsoft.com/office/drawing/2014/main" id="{D861EA29-70DE-4AB4-81D6-95DF542B27EC}"/>
                </a:ext>
              </a:extLst>
            </p:cNvPr>
            <p:cNvSpPr/>
            <p:nvPr/>
          </p:nvSpPr>
          <p:spPr>
            <a:xfrm>
              <a:off x="5981708" y="3355496"/>
              <a:ext cx="43964" cy="69089"/>
            </a:xfrm>
            <a:custGeom>
              <a:avLst/>
              <a:gdLst/>
              <a:ahLst/>
              <a:cxnLst/>
              <a:rect l="l" t="t" r="r" b="b"/>
              <a:pathLst>
                <a:path w="1678" h="2637" extrusionOk="0">
                  <a:moveTo>
                    <a:pt x="0" y="0"/>
                  </a:moveTo>
                  <a:lnTo>
                    <a:pt x="0" y="2636"/>
                  </a:lnTo>
                  <a:lnTo>
                    <a:pt x="1208" y="2636"/>
                  </a:lnTo>
                  <a:cubicBezTo>
                    <a:pt x="1467" y="2636"/>
                    <a:pt x="1678" y="2425"/>
                    <a:pt x="1678" y="2167"/>
                  </a:cubicBezTo>
                  <a:lnTo>
                    <a:pt x="1678" y="470"/>
                  </a:lnTo>
                  <a:cubicBezTo>
                    <a:pt x="1678" y="211"/>
                    <a:pt x="1467" y="0"/>
                    <a:pt x="1208" y="0"/>
                  </a:cubicBezTo>
                  <a:close/>
                </a:path>
              </a:pathLst>
            </a:custGeom>
            <a:solidFill>
              <a:srgbClr val="8C9E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2049;p109">
              <a:extLst>
                <a:ext uri="{FF2B5EF4-FFF2-40B4-BE49-F238E27FC236}">
                  <a16:creationId xmlns:a16="http://schemas.microsoft.com/office/drawing/2014/main" id="{1434EF6F-D2F5-4C72-83DF-A302668428E2}"/>
                </a:ext>
              </a:extLst>
            </p:cNvPr>
            <p:cNvSpPr/>
            <p:nvPr/>
          </p:nvSpPr>
          <p:spPr>
            <a:xfrm>
              <a:off x="5862917" y="3488854"/>
              <a:ext cx="152720" cy="188378"/>
            </a:xfrm>
            <a:custGeom>
              <a:avLst/>
              <a:gdLst/>
              <a:ahLst/>
              <a:cxnLst/>
              <a:rect l="l" t="t" r="r" b="b"/>
              <a:pathLst>
                <a:path w="5829" h="7190" extrusionOk="0">
                  <a:moveTo>
                    <a:pt x="355" y="0"/>
                  </a:moveTo>
                  <a:cubicBezTo>
                    <a:pt x="163" y="0"/>
                    <a:pt x="0" y="154"/>
                    <a:pt x="0" y="355"/>
                  </a:cubicBezTo>
                  <a:lnTo>
                    <a:pt x="0" y="6844"/>
                  </a:lnTo>
                  <a:cubicBezTo>
                    <a:pt x="0" y="7036"/>
                    <a:pt x="163" y="7189"/>
                    <a:pt x="355" y="7189"/>
                  </a:cubicBezTo>
                  <a:lnTo>
                    <a:pt x="5483" y="7189"/>
                  </a:lnTo>
                  <a:cubicBezTo>
                    <a:pt x="5489" y="7190"/>
                    <a:pt x="5494" y="7190"/>
                    <a:pt x="5499" y="7190"/>
                  </a:cubicBezTo>
                  <a:cubicBezTo>
                    <a:pt x="5683" y="7190"/>
                    <a:pt x="5828" y="7030"/>
                    <a:pt x="5828" y="6844"/>
                  </a:cubicBezTo>
                  <a:lnTo>
                    <a:pt x="5828" y="355"/>
                  </a:lnTo>
                  <a:cubicBezTo>
                    <a:pt x="5828" y="154"/>
                    <a:pt x="5675" y="0"/>
                    <a:pt x="5483" y="0"/>
                  </a:cubicBezTo>
                  <a:close/>
                </a:path>
              </a:pathLst>
            </a:custGeom>
            <a:solidFill>
              <a:srgbClr val="E8EB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2050;p109">
              <a:extLst>
                <a:ext uri="{FF2B5EF4-FFF2-40B4-BE49-F238E27FC236}">
                  <a16:creationId xmlns:a16="http://schemas.microsoft.com/office/drawing/2014/main" id="{89A1059C-C478-45A9-913D-9E01F61D7606}"/>
                </a:ext>
              </a:extLst>
            </p:cNvPr>
            <p:cNvSpPr/>
            <p:nvPr/>
          </p:nvSpPr>
          <p:spPr>
            <a:xfrm>
              <a:off x="5971412" y="3488854"/>
              <a:ext cx="44226" cy="188614"/>
            </a:xfrm>
            <a:custGeom>
              <a:avLst/>
              <a:gdLst/>
              <a:ahLst/>
              <a:cxnLst/>
              <a:rect l="l" t="t" r="r" b="b"/>
              <a:pathLst>
                <a:path w="1688" h="7199" extrusionOk="0">
                  <a:moveTo>
                    <a:pt x="0" y="0"/>
                  </a:moveTo>
                  <a:lnTo>
                    <a:pt x="0" y="7199"/>
                  </a:lnTo>
                  <a:lnTo>
                    <a:pt x="1342" y="7199"/>
                  </a:lnTo>
                  <a:cubicBezTo>
                    <a:pt x="1534" y="7199"/>
                    <a:pt x="1687" y="7036"/>
                    <a:pt x="1687" y="6844"/>
                  </a:cubicBezTo>
                  <a:lnTo>
                    <a:pt x="1687" y="355"/>
                  </a:lnTo>
                  <a:cubicBezTo>
                    <a:pt x="1687" y="163"/>
                    <a:pt x="1534" y="0"/>
                    <a:pt x="1342" y="0"/>
                  </a:cubicBezTo>
                  <a:close/>
                </a:path>
              </a:pathLst>
            </a:custGeom>
            <a:solidFill>
              <a:srgbClr val="CBD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2051;p109">
              <a:extLst>
                <a:ext uri="{FF2B5EF4-FFF2-40B4-BE49-F238E27FC236}">
                  <a16:creationId xmlns:a16="http://schemas.microsoft.com/office/drawing/2014/main" id="{FADC5AC2-C2DD-4C5D-9D6B-2FEBB6B3AC73}"/>
                </a:ext>
              </a:extLst>
            </p:cNvPr>
            <p:cNvSpPr/>
            <p:nvPr/>
          </p:nvSpPr>
          <p:spPr>
            <a:xfrm>
              <a:off x="5869939" y="3531036"/>
              <a:ext cx="121568" cy="104197"/>
            </a:xfrm>
            <a:custGeom>
              <a:avLst/>
              <a:gdLst/>
              <a:ahLst/>
              <a:cxnLst/>
              <a:rect l="l" t="t" r="r" b="b"/>
              <a:pathLst>
                <a:path w="4640" h="3977" extrusionOk="0">
                  <a:moveTo>
                    <a:pt x="2656" y="1"/>
                  </a:moveTo>
                  <a:cubicBezTo>
                    <a:pt x="883" y="1"/>
                    <a:pt x="1" y="2138"/>
                    <a:pt x="1247" y="3394"/>
                  </a:cubicBezTo>
                  <a:cubicBezTo>
                    <a:pt x="1653" y="3796"/>
                    <a:pt x="2150" y="3977"/>
                    <a:pt x="2638" y="3977"/>
                  </a:cubicBezTo>
                  <a:cubicBezTo>
                    <a:pt x="3661" y="3977"/>
                    <a:pt x="4640" y="3185"/>
                    <a:pt x="4640" y="1985"/>
                  </a:cubicBezTo>
                  <a:cubicBezTo>
                    <a:pt x="4640" y="892"/>
                    <a:pt x="3749" y="1"/>
                    <a:pt x="2656" y="1"/>
                  </a:cubicBezTo>
                  <a:close/>
                </a:path>
              </a:pathLst>
            </a:custGeom>
            <a:solidFill>
              <a:srgbClr val="657A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2052;p109">
              <a:extLst>
                <a:ext uri="{FF2B5EF4-FFF2-40B4-BE49-F238E27FC236}">
                  <a16:creationId xmlns:a16="http://schemas.microsoft.com/office/drawing/2014/main" id="{54FE24F6-C266-47A8-9776-AE1E24FCFD76}"/>
                </a:ext>
              </a:extLst>
            </p:cNvPr>
            <p:cNvSpPr/>
            <p:nvPr/>
          </p:nvSpPr>
          <p:spPr>
            <a:xfrm>
              <a:off x="5894043" y="3538058"/>
              <a:ext cx="106529" cy="97202"/>
            </a:xfrm>
            <a:custGeom>
              <a:avLst/>
              <a:gdLst/>
              <a:ahLst/>
              <a:cxnLst/>
              <a:rect l="l" t="t" r="r" b="b"/>
              <a:pathLst>
                <a:path w="4066" h="3710" extrusionOk="0">
                  <a:moveTo>
                    <a:pt x="2714" y="1"/>
                  </a:moveTo>
                  <a:cubicBezTo>
                    <a:pt x="3452" y="1324"/>
                    <a:pt x="2503" y="2963"/>
                    <a:pt x="979" y="2963"/>
                  </a:cubicBezTo>
                  <a:cubicBezTo>
                    <a:pt x="634" y="2963"/>
                    <a:pt x="298" y="2877"/>
                    <a:pt x="1" y="2704"/>
                  </a:cubicBezTo>
                  <a:lnTo>
                    <a:pt x="1" y="2704"/>
                  </a:lnTo>
                  <a:cubicBezTo>
                    <a:pt x="376" y="3361"/>
                    <a:pt x="1050" y="3709"/>
                    <a:pt x="1732" y="3709"/>
                  </a:cubicBezTo>
                  <a:cubicBezTo>
                    <a:pt x="2234" y="3709"/>
                    <a:pt x="2741" y="3520"/>
                    <a:pt x="3135" y="3126"/>
                  </a:cubicBezTo>
                  <a:cubicBezTo>
                    <a:pt x="4065" y="2206"/>
                    <a:pt x="3854" y="643"/>
                    <a:pt x="2714" y="1"/>
                  </a:cubicBezTo>
                  <a:close/>
                </a:path>
              </a:pathLst>
            </a:custGeom>
            <a:solidFill>
              <a:srgbClr val="4E67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2053;p109">
              <a:extLst>
                <a:ext uri="{FF2B5EF4-FFF2-40B4-BE49-F238E27FC236}">
                  <a16:creationId xmlns:a16="http://schemas.microsoft.com/office/drawing/2014/main" id="{79685CE2-564C-4738-A557-12946C371563}"/>
                </a:ext>
              </a:extLst>
            </p:cNvPr>
            <p:cNvSpPr/>
            <p:nvPr/>
          </p:nvSpPr>
          <p:spPr>
            <a:xfrm>
              <a:off x="5905597" y="3551813"/>
              <a:ext cx="67334" cy="62513"/>
            </a:xfrm>
            <a:custGeom>
              <a:avLst/>
              <a:gdLst/>
              <a:ahLst/>
              <a:cxnLst/>
              <a:rect l="l" t="t" r="r" b="b"/>
              <a:pathLst>
                <a:path w="2570" h="2386" extrusionOk="0">
                  <a:moveTo>
                    <a:pt x="1286" y="1"/>
                  </a:moveTo>
                  <a:cubicBezTo>
                    <a:pt x="1146" y="1"/>
                    <a:pt x="1007" y="94"/>
                    <a:pt x="1007" y="281"/>
                  </a:cubicBezTo>
                  <a:lnTo>
                    <a:pt x="1007" y="914"/>
                  </a:lnTo>
                  <a:lnTo>
                    <a:pt x="375" y="914"/>
                  </a:lnTo>
                  <a:cubicBezTo>
                    <a:pt x="1" y="914"/>
                    <a:pt x="1" y="1479"/>
                    <a:pt x="375" y="1479"/>
                  </a:cubicBezTo>
                  <a:lnTo>
                    <a:pt x="1007" y="1479"/>
                  </a:lnTo>
                  <a:lnTo>
                    <a:pt x="1007" y="2112"/>
                  </a:lnTo>
                  <a:cubicBezTo>
                    <a:pt x="1007" y="2294"/>
                    <a:pt x="1149" y="2385"/>
                    <a:pt x="1290" y="2385"/>
                  </a:cubicBezTo>
                  <a:cubicBezTo>
                    <a:pt x="1431" y="2385"/>
                    <a:pt x="1573" y="2294"/>
                    <a:pt x="1573" y="2112"/>
                  </a:cubicBezTo>
                  <a:lnTo>
                    <a:pt x="1573" y="1479"/>
                  </a:lnTo>
                  <a:lnTo>
                    <a:pt x="2205" y="1479"/>
                  </a:lnTo>
                  <a:cubicBezTo>
                    <a:pt x="2570" y="1479"/>
                    <a:pt x="2570" y="914"/>
                    <a:pt x="2205" y="914"/>
                  </a:cubicBezTo>
                  <a:lnTo>
                    <a:pt x="1573" y="914"/>
                  </a:lnTo>
                  <a:lnTo>
                    <a:pt x="1573" y="281"/>
                  </a:lnTo>
                  <a:cubicBezTo>
                    <a:pt x="1568" y="94"/>
                    <a:pt x="1427" y="1"/>
                    <a:pt x="1286" y="1"/>
                  </a:cubicBezTo>
                  <a:close/>
                </a:path>
              </a:pathLst>
            </a:custGeom>
            <a:solidFill>
              <a:srgbClr val="2741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2054;p109">
              <a:extLst>
                <a:ext uri="{FF2B5EF4-FFF2-40B4-BE49-F238E27FC236}">
                  <a16:creationId xmlns:a16="http://schemas.microsoft.com/office/drawing/2014/main" id="{33AF1621-F46B-4AD1-B222-05AEDED8E370}"/>
                </a:ext>
              </a:extLst>
            </p:cNvPr>
            <p:cNvSpPr/>
            <p:nvPr/>
          </p:nvSpPr>
          <p:spPr>
            <a:xfrm>
              <a:off x="5887781" y="3355496"/>
              <a:ext cx="14593" cy="69089"/>
            </a:xfrm>
            <a:custGeom>
              <a:avLst/>
              <a:gdLst/>
              <a:ahLst/>
              <a:cxnLst/>
              <a:rect l="l" t="t" r="r" b="b"/>
              <a:pathLst>
                <a:path w="557" h="2637" extrusionOk="0">
                  <a:moveTo>
                    <a:pt x="0" y="0"/>
                  </a:moveTo>
                  <a:lnTo>
                    <a:pt x="0" y="2588"/>
                  </a:lnTo>
                  <a:cubicBezTo>
                    <a:pt x="0" y="2608"/>
                    <a:pt x="0" y="2617"/>
                    <a:pt x="0" y="2636"/>
                  </a:cubicBezTo>
                  <a:lnTo>
                    <a:pt x="556" y="2636"/>
                  </a:lnTo>
                  <a:cubicBezTo>
                    <a:pt x="556" y="2617"/>
                    <a:pt x="556" y="2608"/>
                    <a:pt x="556" y="2588"/>
                  </a:cubicBezTo>
                  <a:lnTo>
                    <a:pt x="556" y="0"/>
                  </a:lnTo>
                  <a:close/>
                </a:path>
              </a:pathLst>
            </a:custGeom>
            <a:solidFill>
              <a:srgbClr val="324B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2055;p109">
              <a:extLst>
                <a:ext uri="{FF2B5EF4-FFF2-40B4-BE49-F238E27FC236}">
                  <a16:creationId xmlns:a16="http://schemas.microsoft.com/office/drawing/2014/main" id="{C0735714-8DEC-41C1-A4A2-6EBBB31A1426}"/>
                </a:ext>
              </a:extLst>
            </p:cNvPr>
            <p:cNvSpPr/>
            <p:nvPr/>
          </p:nvSpPr>
          <p:spPr>
            <a:xfrm>
              <a:off x="5931719" y="3355496"/>
              <a:ext cx="14855" cy="69089"/>
            </a:xfrm>
            <a:custGeom>
              <a:avLst/>
              <a:gdLst/>
              <a:ahLst/>
              <a:cxnLst/>
              <a:rect l="l" t="t" r="r" b="b"/>
              <a:pathLst>
                <a:path w="567" h="2637" extrusionOk="0">
                  <a:moveTo>
                    <a:pt x="1" y="0"/>
                  </a:moveTo>
                  <a:cubicBezTo>
                    <a:pt x="1" y="10"/>
                    <a:pt x="1" y="20"/>
                    <a:pt x="1" y="29"/>
                  </a:cubicBezTo>
                  <a:lnTo>
                    <a:pt x="1" y="2608"/>
                  </a:lnTo>
                  <a:cubicBezTo>
                    <a:pt x="1" y="2617"/>
                    <a:pt x="1" y="2627"/>
                    <a:pt x="1" y="2636"/>
                  </a:cubicBezTo>
                  <a:lnTo>
                    <a:pt x="566" y="2636"/>
                  </a:lnTo>
                  <a:cubicBezTo>
                    <a:pt x="566" y="2627"/>
                    <a:pt x="566" y="2617"/>
                    <a:pt x="566" y="2608"/>
                  </a:cubicBezTo>
                  <a:lnTo>
                    <a:pt x="566" y="29"/>
                  </a:lnTo>
                  <a:cubicBezTo>
                    <a:pt x="566" y="20"/>
                    <a:pt x="566" y="10"/>
                    <a:pt x="566" y="0"/>
                  </a:cubicBezTo>
                  <a:close/>
                </a:path>
              </a:pathLst>
            </a:custGeom>
            <a:solidFill>
              <a:srgbClr val="324B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2056;p109">
              <a:extLst>
                <a:ext uri="{FF2B5EF4-FFF2-40B4-BE49-F238E27FC236}">
                  <a16:creationId xmlns:a16="http://schemas.microsoft.com/office/drawing/2014/main" id="{10C61BFC-879C-4E23-8280-A0844A3995A8}"/>
                </a:ext>
              </a:extLst>
            </p:cNvPr>
            <p:cNvSpPr/>
            <p:nvPr/>
          </p:nvSpPr>
          <p:spPr>
            <a:xfrm>
              <a:off x="5976416" y="3355496"/>
              <a:ext cx="14593" cy="69089"/>
            </a:xfrm>
            <a:custGeom>
              <a:avLst/>
              <a:gdLst/>
              <a:ahLst/>
              <a:cxnLst/>
              <a:rect l="l" t="t" r="r" b="b"/>
              <a:pathLst>
                <a:path w="557" h="2637" extrusionOk="0">
                  <a:moveTo>
                    <a:pt x="1" y="0"/>
                  </a:moveTo>
                  <a:lnTo>
                    <a:pt x="1" y="2588"/>
                  </a:lnTo>
                  <a:cubicBezTo>
                    <a:pt x="1" y="2608"/>
                    <a:pt x="1" y="2617"/>
                    <a:pt x="1" y="2636"/>
                  </a:cubicBezTo>
                  <a:lnTo>
                    <a:pt x="557" y="2636"/>
                  </a:lnTo>
                  <a:cubicBezTo>
                    <a:pt x="557" y="2617"/>
                    <a:pt x="557" y="2608"/>
                    <a:pt x="557" y="2588"/>
                  </a:cubicBezTo>
                  <a:lnTo>
                    <a:pt x="557" y="0"/>
                  </a:lnTo>
                  <a:close/>
                </a:path>
              </a:pathLst>
            </a:custGeom>
            <a:solidFill>
              <a:srgbClr val="324B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293872E5-41DE-4F13-BCD0-08ACC05423AF}"/>
              </a:ext>
            </a:extLst>
          </p:cNvPr>
          <p:cNvSpPr txBox="1"/>
          <p:nvPr/>
        </p:nvSpPr>
        <p:spPr>
          <a:xfrm>
            <a:off x="3974897" y="3967406"/>
            <a:ext cx="15241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Amphotericin B </a:t>
            </a:r>
          </a:p>
        </p:txBody>
      </p:sp>
      <p:grpSp>
        <p:nvGrpSpPr>
          <p:cNvPr id="75" name="Google Shape;12041;p109">
            <a:extLst>
              <a:ext uri="{FF2B5EF4-FFF2-40B4-BE49-F238E27FC236}">
                <a16:creationId xmlns:a16="http://schemas.microsoft.com/office/drawing/2014/main" id="{FF983080-1A74-4B08-B96F-1E6BCC69CADA}"/>
              </a:ext>
            </a:extLst>
          </p:cNvPr>
          <p:cNvGrpSpPr/>
          <p:nvPr/>
        </p:nvGrpSpPr>
        <p:grpSpPr>
          <a:xfrm>
            <a:off x="3517677" y="4563962"/>
            <a:ext cx="211186" cy="298875"/>
            <a:chOff x="5827993" y="3355496"/>
            <a:chExt cx="223041" cy="362163"/>
          </a:xfrm>
        </p:grpSpPr>
        <p:sp>
          <p:nvSpPr>
            <p:cNvPr id="76" name="Google Shape;12042;p109">
              <a:extLst>
                <a:ext uri="{FF2B5EF4-FFF2-40B4-BE49-F238E27FC236}">
                  <a16:creationId xmlns:a16="http://schemas.microsoft.com/office/drawing/2014/main" id="{668B05E5-95CA-4A87-B915-7631BE76DF5E}"/>
                </a:ext>
              </a:extLst>
            </p:cNvPr>
            <p:cNvSpPr/>
            <p:nvPr/>
          </p:nvSpPr>
          <p:spPr>
            <a:xfrm>
              <a:off x="5827993" y="3448664"/>
              <a:ext cx="223041" cy="268995"/>
            </a:xfrm>
            <a:custGeom>
              <a:avLst/>
              <a:gdLst/>
              <a:ahLst/>
              <a:cxnLst/>
              <a:rect l="l" t="t" r="r" b="b"/>
              <a:pathLst>
                <a:path w="8513" h="10267" extrusionOk="0">
                  <a:moveTo>
                    <a:pt x="854" y="1"/>
                  </a:moveTo>
                  <a:cubicBezTo>
                    <a:pt x="384" y="1"/>
                    <a:pt x="1" y="384"/>
                    <a:pt x="1" y="854"/>
                  </a:cubicBezTo>
                  <a:lnTo>
                    <a:pt x="1" y="9413"/>
                  </a:lnTo>
                  <a:cubicBezTo>
                    <a:pt x="1" y="9883"/>
                    <a:pt x="384" y="10266"/>
                    <a:pt x="854" y="10266"/>
                  </a:cubicBezTo>
                  <a:lnTo>
                    <a:pt x="7660" y="10266"/>
                  </a:lnTo>
                  <a:cubicBezTo>
                    <a:pt x="8129" y="10266"/>
                    <a:pt x="8513" y="9883"/>
                    <a:pt x="8513" y="9413"/>
                  </a:cubicBezTo>
                  <a:lnTo>
                    <a:pt x="8513" y="854"/>
                  </a:lnTo>
                  <a:cubicBezTo>
                    <a:pt x="8513" y="384"/>
                    <a:pt x="8129" y="1"/>
                    <a:pt x="7660" y="1"/>
                  </a:cubicBezTo>
                  <a:close/>
                </a:path>
              </a:pathLst>
            </a:custGeom>
            <a:solidFill>
              <a:srgbClr val="A4B3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2043;p109">
              <a:extLst>
                <a:ext uri="{FF2B5EF4-FFF2-40B4-BE49-F238E27FC236}">
                  <a16:creationId xmlns:a16="http://schemas.microsoft.com/office/drawing/2014/main" id="{78DD4D4A-B9AA-41BA-920B-39DF4D42939F}"/>
                </a:ext>
              </a:extLst>
            </p:cNvPr>
            <p:cNvSpPr/>
            <p:nvPr/>
          </p:nvSpPr>
          <p:spPr>
            <a:xfrm>
              <a:off x="5989987" y="3448664"/>
              <a:ext cx="60810" cy="268733"/>
            </a:xfrm>
            <a:custGeom>
              <a:avLst/>
              <a:gdLst/>
              <a:ahLst/>
              <a:cxnLst/>
              <a:rect l="l" t="t" r="r" b="b"/>
              <a:pathLst>
                <a:path w="2321" h="10257" extrusionOk="0">
                  <a:moveTo>
                    <a:pt x="0" y="1"/>
                  </a:moveTo>
                  <a:cubicBezTo>
                    <a:pt x="489" y="1"/>
                    <a:pt x="882" y="403"/>
                    <a:pt x="882" y="892"/>
                  </a:cubicBezTo>
                  <a:lnTo>
                    <a:pt x="882" y="9375"/>
                  </a:lnTo>
                  <a:cubicBezTo>
                    <a:pt x="882" y="9864"/>
                    <a:pt x="489" y="10257"/>
                    <a:pt x="0" y="10257"/>
                  </a:cubicBezTo>
                  <a:lnTo>
                    <a:pt x="1438" y="10257"/>
                  </a:lnTo>
                  <a:cubicBezTo>
                    <a:pt x="1927" y="10257"/>
                    <a:pt x="2320" y="9864"/>
                    <a:pt x="2320" y="9375"/>
                  </a:cubicBezTo>
                  <a:lnTo>
                    <a:pt x="2320" y="892"/>
                  </a:lnTo>
                  <a:cubicBezTo>
                    <a:pt x="2320" y="403"/>
                    <a:pt x="1927" y="1"/>
                    <a:pt x="1438" y="1"/>
                  </a:cubicBezTo>
                  <a:close/>
                </a:path>
              </a:pathLst>
            </a:custGeom>
            <a:solidFill>
              <a:srgbClr val="8C9E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2044;p109">
              <a:extLst>
                <a:ext uri="{FF2B5EF4-FFF2-40B4-BE49-F238E27FC236}">
                  <a16:creationId xmlns:a16="http://schemas.microsoft.com/office/drawing/2014/main" id="{1FC30134-AB80-40AC-A471-E82C5ACD1C00}"/>
                </a:ext>
              </a:extLst>
            </p:cNvPr>
            <p:cNvSpPr/>
            <p:nvPr/>
          </p:nvSpPr>
          <p:spPr>
            <a:xfrm>
              <a:off x="5878218" y="3424560"/>
              <a:ext cx="122354" cy="24130"/>
            </a:xfrm>
            <a:custGeom>
              <a:avLst/>
              <a:gdLst/>
              <a:ahLst/>
              <a:cxnLst/>
              <a:rect l="l" t="t" r="r" b="b"/>
              <a:pathLst>
                <a:path w="4670" h="921" extrusionOk="0">
                  <a:moveTo>
                    <a:pt x="1" y="0"/>
                  </a:moveTo>
                  <a:lnTo>
                    <a:pt x="1" y="921"/>
                  </a:lnTo>
                  <a:lnTo>
                    <a:pt x="4669" y="921"/>
                  </a:lnTo>
                  <a:lnTo>
                    <a:pt x="4669" y="0"/>
                  </a:lnTo>
                  <a:close/>
                </a:path>
              </a:pathLst>
            </a:custGeom>
            <a:solidFill>
              <a:srgbClr val="879A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2045;p109">
              <a:extLst>
                <a:ext uri="{FF2B5EF4-FFF2-40B4-BE49-F238E27FC236}">
                  <a16:creationId xmlns:a16="http://schemas.microsoft.com/office/drawing/2014/main" id="{F8FA9A70-F747-420A-BF08-41921F9200D6}"/>
                </a:ext>
              </a:extLst>
            </p:cNvPr>
            <p:cNvSpPr/>
            <p:nvPr/>
          </p:nvSpPr>
          <p:spPr>
            <a:xfrm>
              <a:off x="5878218" y="3424560"/>
              <a:ext cx="122354" cy="24130"/>
            </a:xfrm>
            <a:custGeom>
              <a:avLst/>
              <a:gdLst/>
              <a:ahLst/>
              <a:cxnLst/>
              <a:rect l="l" t="t" r="r" b="b"/>
              <a:pathLst>
                <a:path w="4670" h="921" extrusionOk="0">
                  <a:moveTo>
                    <a:pt x="1" y="0"/>
                  </a:moveTo>
                  <a:lnTo>
                    <a:pt x="1" y="921"/>
                  </a:lnTo>
                  <a:lnTo>
                    <a:pt x="4669" y="921"/>
                  </a:lnTo>
                  <a:lnTo>
                    <a:pt x="4669" y="0"/>
                  </a:lnTo>
                  <a:close/>
                </a:path>
              </a:pathLst>
            </a:custGeom>
            <a:solidFill>
              <a:srgbClr val="879A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2046;p109">
              <a:extLst>
                <a:ext uri="{FF2B5EF4-FFF2-40B4-BE49-F238E27FC236}">
                  <a16:creationId xmlns:a16="http://schemas.microsoft.com/office/drawing/2014/main" id="{211D8792-C7AA-412A-9FF2-D8D811CF0F76}"/>
                </a:ext>
              </a:extLst>
            </p:cNvPr>
            <p:cNvSpPr/>
            <p:nvPr/>
          </p:nvSpPr>
          <p:spPr>
            <a:xfrm>
              <a:off x="5963630" y="3424560"/>
              <a:ext cx="36942" cy="24130"/>
            </a:xfrm>
            <a:custGeom>
              <a:avLst/>
              <a:gdLst/>
              <a:ahLst/>
              <a:cxnLst/>
              <a:rect l="l" t="t" r="r" b="b"/>
              <a:pathLst>
                <a:path w="1410" h="921" extrusionOk="0">
                  <a:moveTo>
                    <a:pt x="0" y="0"/>
                  </a:moveTo>
                  <a:lnTo>
                    <a:pt x="0" y="921"/>
                  </a:lnTo>
                  <a:lnTo>
                    <a:pt x="1409" y="921"/>
                  </a:lnTo>
                  <a:lnTo>
                    <a:pt x="1409" y="0"/>
                  </a:lnTo>
                  <a:close/>
                </a:path>
              </a:pathLst>
            </a:custGeom>
            <a:solidFill>
              <a:srgbClr val="738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2047;p109">
              <a:extLst>
                <a:ext uri="{FF2B5EF4-FFF2-40B4-BE49-F238E27FC236}">
                  <a16:creationId xmlns:a16="http://schemas.microsoft.com/office/drawing/2014/main" id="{78ED40F4-1D34-4EE2-B284-66FC715FEE72}"/>
                </a:ext>
              </a:extLst>
            </p:cNvPr>
            <p:cNvSpPr/>
            <p:nvPr/>
          </p:nvSpPr>
          <p:spPr>
            <a:xfrm>
              <a:off x="5852857" y="3355496"/>
              <a:ext cx="172815" cy="69089"/>
            </a:xfrm>
            <a:custGeom>
              <a:avLst/>
              <a:gdLst/>
              <a:ahLst/>
              <a:cxnLst/>
              <a:rect l="l" t="t" r="r" b="b"/>
              <a:pathLst>
                <a:path w="6596" h="2637" extrusionOk="0">
                  <a:moveTo>
                    <a:pt x="451" y="0"/>
                  </a:moveTo>
                  <a:cubicBezTo>
                    <a:pt x="202" y="0"/>
                    <a:pt x="1" y="202"/>
                    <a:pt x="1" y="451"/>
                  </a:cubicBezTo>
                  <a:lnTo>
                    <a:pt x="1" y="2186"/>
                  </a:lnTo>
                  <a:cubicBezTo>
                    <a:pt x="1" y="2435"/>
                    <a:pt x="202" y="2636"/>
                    <a:pt x="451" y="2636"/>
                  </a:cubicBezTo>
                  <a:lnTo>
                    <a:pt x="6145" y="2636"/>
                  </a:lnTo>
                  <a:cubicBezTo>
                    <a:pt x="6394" y="2636"/>
                    <a:pt x="6596" y="2435"/>
                    <a:pt x="6596" y="2186"/>
                  </a:cubicBezTo>
                  <a:lnTo>
                    <a:pt x="6596" y="451"/>
                  </a:lnTo>
                  <a:cubicBezTo>
                    <a:pt x="6596" y="202"/>
                    <a:pt x="6394" y="0"/>
                    <a:pt x="6145" y="0"/>
                  </a:cubicBezTo>
                  <a:close/>
                </a:path>
              </a:pathLst>
            </a:custGeom>
            <a:solidFill>
              <a:srgbClr val="A4B3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2048;p109">
              <a:extLst>
                <a:ext uri="{FF2B5EF4-FFF2-40B4-BE49-F238E27FC236}">
                  <a16:creationId xmlns:a16="http://schemas.microsoft.com/office/drawing/2014/main" id="{B2B4D257-0D81-4AB4-AE55-2261141D88CF}"/>
                </a:ext>
              </a:extLst>
            </p:cNvPr>
            <p:cNvSpPr/>
            <p:nvPr/>
          </p:nvSpPr>
          <p:spPr>
            <a:xfrm>
              <a:off x="5981708" y="3355496"/>
              <a:ext cx="43964" cy="69089"/>
            </a:xfrm>
            <a:custGeom>
              <a:avLst/>
              <a:gdLst/>
              <a:ahLst/>
              <a:cxnLst/>
              <a:rect l="l" t="t" r="r" b="b"/>
              <a:pathLst>
                <a:path w="1678" h="2637" extrusionOk="0">
                  <a:moveTo>
                    <a:pt x="0" y="0"/>
                  </a:moveTo>
                  <a:lnTo>
                    <a:pt x="0" y="2636"/>
                  </a:lnTo>
                  <a:lnTo>
                    <a:pt x="1208" y="2636"/>
                  </a:lnTo>
                  <a:cubicBezTo>
                    <a:pt x="1467" y="2636"/>
                    <a:pt x="1678" y="2425"/>
                    <a:pt x="1678" y="2167"/>
                  </a:cubicBezTo>
                  <a:lnTo>
                    <a:pt x="1678" y="470"/>
                  </a:lnTo>
                  <a:cubicBezTo>
                    <a:pt x="1678" y="211"/>
                    <a:pt x="1467" y="0"/>
                    <a:pt x="1208" y="0"/>
                  </a:cubicBezTo>
                  <a:close/>
                </a:path>
              </a:pathLst>
            </a:custGeom>
            <a:solidFill>
              <a:srgbClr val="8C9E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2049;p109">
              <a:extLst>
                <a:ext uri="{FF2B5EF4-FFF2-40B4-BE49-F238E27FC236}">
                  <a16:creationId xmlns:a16="http://schemas.microsoft.com/office/drawing/2014/main" id="{B169FBBD-35CC-4158-910A-954B7EFC75EF}"/>
                </a:ext>
              </a:extLst>
            </p:cNvPr>
            <p:cNvSpPr/>
            <p:nvPr/>
          </p:nvSpPr>
          <p:spPr>
            <a:xfrm>
              <a:off x="5862917" y="3488854"/>
              <a:ext cx="152720" cy="188378"/>
            </a:xfrm>
            <a:custGeom>
              <a:avLst/>
              <a:gdLst/>
              <a:ahLst/>
              <a:cxnLst/>
              <a:rect l="l" t="t" r="r" b="b"/>
              <a:pathLst>
                <a:path w="5829" h="7190" extrusionOk="0">
                  <a:moveTo>
                    <a:pt x="355" y="0"/>
                  </a:moveTo>
                  <a:cubicBezTo>
                    <a:pt x="163" y="0"/>
                    <a:pt x="0" y="154"/>
                    <a:pt x="0" y="355"/>
                  </a:cubicBezTo>
                  <a:lnTo>
                    <a:pt x="0" y="6844"/>
                  </a:lnTo>
                  <a:cubicBezTo>
                    <a:pt x="0" y="7036"/>
                    <a:pt x="163" y="7189"/>
                    <a:pt x="355" y="7189"/>
                  </a:cubicBezTo>
                  <a:lnTo>
                    <a:pt x="5483" y="7189"/>
                  </a:lnTo>
                  <a:cubicBezTo>
                    <a:pt x="5489" y="7190"/>
                    <a:pt x="5494" y="7190"/>
                    <a:pt x="5499" y="7190"/>
                  </a:cubicBezTo>
                  <a:cubicBezTo>
                    <a:pt x="5683" y="7190"/>
                    <a:pt x="5828" y="7030"/>
                    <a:pt x="5828" y="6844"/>
                  </a:cubicBezTo>
                  <a:lnTo>
                    <a:pt x="5828" y="355"/>
                  </a:lnTo>
                  <a:cubicBezTo>
                    <a:pt x="5828" y="154"/>
                    <a:pt x="5675" y="0"/>
                    <a:pt x="5483" y="0"/>
                  </a:cubicBezTo>
                  <a:close/>
                </a:path>
              </a:pathLst>
            </a:custGeom>
            <a:solidFill>
              <a:srgbClr val="E8EB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2050;p109">
              <a:extLst>
                <a:ext uri="{FF2B5EF4-FFF2-40B4-BE49-F238E27FC236}">
                  <a16:creationId xmlns:a16="http://schemas.microsoft.com/office/drawing/2014/main" id="{A58CC7F8-8BF5-4B0E-8888-D75880DF998D}"/>
                </a:ext>
              </a:extLst>
            </p:cNvPr>
            <p:cNvSpPr/>
            <p:nvPr/>
          </p:nvSpPr>
          <p:spPr>
            <a:xfrm>
              <a:off x="5971412" y="3488854"/>
              <a:ext cx="44226" cy="188614"/>
            </a:xfrm>
            <a:custGeom>
              <a:avLst/>
              <a:gdLst/>
              <a:ahLst/>
              <a:cxnLst/>
              <a:rect l="l" t="t" r="r" b="b"/>
              <a:pathLst>
                <a:path w="1688" h="7199" extrusionOk="0">
                  <a:moveTo>
                    <a:pt x="0" y="0"/>
                  </a:moveTo>
                  <a:lnTo>
                    <a:pt x="0" y="7199"/>
                  </a:lnTo>
                  <a:lnTo>
                    <a:pt x="1342" y="7199"/>
                  </a:lnTo>
                  <a:cubicBezTo>
                    <a:pt x="1534" y="7199"/>
                    <a:pt x="1687" y="7036"/>
                    <a:pt x="1687" y="6844"/>
                  </a:cubicBezTo>
                  <a:lnTo>
                    <a:pt x="1687" y="355"/>
                  </a:lnTo>
                  <a:cubicBezTo>
                    <a:pt x="1687" y="163"/>
                    <a:pt x="1534" y="0"/>
                    <a:pt x="1342" y="0"/>
                  </a:cubicBezTo>
                  <a:close/>
                </a:path>
              </a:pathLst>
            </a:custGeom>
            <a:solidFill>
              <a:srgbClr val="CBD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2051;p109">
              <a:extLst>
                <a:ext uri="{FF2B5EF4-FFF2-40B4-BE49-F238E27FC236}">
                  <a16:creationId xmlns:a16="http://schemas.microsoft.com/office/drawing/2014/main" id="{67705F93-A29A-4A42-AAF2-5454EFDCF181}"/>
                </a:ext>
              </a:extLst>
            </p:cNvPr>
            <p:cNvSpPr/>
            <p:nvPr/>
          </p:nvSpPr>
          <p:spPr>
            <a:xfrm>
              <a:off x="5869939" y="3531036"/>
              <a:ext cx="121568" cy="104197"/>
            </a:xfrm>
            <a:custGeom>
              <a:avLst/>
              <a:gdLst/>
              <a:ahLst/>
              <a:cxnLst/>
              <a:rect l="l" t="t" r="r" b="b"/>
              <a:pathLst>
                <a:path w="4640" h="3977" extrusionOk="0">
                  <a:moveTo>
                    <a:pt x="2656" y="1"/>
                  </a:moveTo>
                  <a:cubicBezTo>
                    <a:pt x="883" y="1"/>
                    <a:pt x="1" y="2138"/>
                    <a:pt x="1247" y="3394"/>
                  </a:cubicBezTo>
                  <a:cubicBezTo>
                    <a:pt x="1653" y="3796"/>
                    <a:pt x="2150" y="3977"/>
                    <a:pt x="2638" y="3977"/>
                  </a:cubicBezTo>
                  <a:cubicBezTo>
                    <a:pt x="3661" y="3977"/>
                    <a:pt x="4640" y="3185"/>
                    <a:pt x="4640" y="1985"/>
                  </a:cubicBezTo>
                  <a:cubicBezTo>
                    <a:pt x="4640" y="892"/>
                    <a:pt x="3749" y="1"/>
                    <a:pt x="2656" y="1"/>
                  </a:cubicBezTo>
                  <a:close/>
                </a:path>
              </a:pathLst>
            </a:custGeom>
            <a:solidFill>
              <a:srgbClr val="657A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2052;p109">
              <a:extLst>
                <a:ext uri="{FF2B5EF4-FFF2-40B4-BE49-F238E27FC236}">
                  <a16:creationId xmlns:a16="http://schemas.microsoft.com/office/drawing/2014/main" id="{909E90D3-65FE-43C2-96FD-6D36CEC26769}"/>
                </a:ext>
              </a:extLst>
            </p:cNvPr>
            <p:cNvSpPr/>
            <p:nvPr/>
          </p:nvSpPr>
          <p:spPr>
            <a:xfrm>
              <a:off x="5894043" y="3538058"/>
              <a:ext cx="106529" cy="97202"/>
            </a:xfrm>
            <a:custGeom>
              <a:avLst/>
              <a:gdLst/>
              <a:ahLst/>
              <a:cxnLst/>
              <a:rect l="l" t="t" r="r" b="b"/>
              <a:pathLst>
                <a:path w="4066" h="3710" extrusionOk="0">
                  <a:moveTo>
                    <a:pt x="2714" y="1"/>
                  </a:moveTo>
                  <a:cubicBezTo>
                    <a:pt x="3452" y="1324"/>
                    <a:pt x="2503" y="2963"/>
                    <a:pt x="979" y="2963"/>
                  </a:cubicBezTo>
                  <a:cubicBezTo>
                    <a:pt x="634" y="2963"/>
                    <a:pt x="298" y="2877"/>
                    <a:pt x="1" y="2704"/>
                  </a:cubicBezTo>
                  <a:lnTo>
                    <a:pt x="1" y="2704"/>
                  </a:lnTo>
                  <a:cubicBezTo>
                    <a:pt x="376" y="3361"/>
                    <a:pt x="1050" y="3709"/>
                    <a:pt x="1732" y="3709"/>
                  </a:cubicBezTo>
                  <a:cubicBezTo>
                    <a:pt x="2234" y="3709"/>
                    <a:pt x="2741" y="3520"/>
                    <a:pt x="3135" y="3126"/>
                  </a:cubicBezTo>
                  <a:cubicBezTo>
                    <a:pt x="4065" y="2206"/>
                    <a:pt x="3854" y="643"/>
                    <a:pt x="2714" y="1"/>
                  </a:cubicBezTo>
                  <a:close/>
                </a:path>
              </a:pathLst>
            </a:custGeom>
            <a:solidFill>
              <a:srgbClr val="4E67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2053;p109">
              <a:extLst>
                <a:ext uri="{FF2B5EF4-FFF2-40B4-BE49-F238E27FC236}">
                  <a16:creationId xmlns:a16="http://schemas.microsoft.com/office/drawing/2014/main" id="{AF17CB15-0A57-477B-A14C-01C4CC7E2175}"/>
                </a:ext>
              </a:extLst>
            </p:cNvPr>
            <p:cNvSpPr/>
            <p:nvPr/>
          </p:nvSpPr>
          <p:spPr>
            <a:xfrm>
              <a:off x="5905597" y="3551813"/>
              <a:ext cx="67334" cy="62513"/>
            </a:xfrm>
            <a:custGeom>
              <a:avLst/>
              <a:gdLst/>
              <a:ahLst/>
              <a:cxnLst/>
              <a:rect l="l" t="t" r="r" b="b"/>
              <a:pathLst>
                <a:path w="2570" h="2386" extrusionOk="0">
                  <a:moveTo>
                    <a:pt x="1286" y="1"/>
                  </a:moveTo>
                  <a:cubicBezTo>
                    <a:pt x="1146" y="1"/>
                    <a:pt x="1007" y="94"/>
                    <a:pt x="1007" y="281"/>
                  </a:cubicBezTo>
                  <a:lnTo>
                    <a:pt x="1007" y="914"/>
                  </a:lnTo>
                  <a:lnTo>
                    <a:pt x="375" y="914"/>
                  </a:lnTo>
                  <a:cubicBezTo>
                    <a:pt x="1" y="914"/>
                    <a:pt x="1" y="1479"/>
                    <a:pt x="375" y="1479"/>
                  </a:cubicBezTo>
                  <a:lnTo>
                    <a:pt x="1007" y="1479"/>
                  </a:lnTo>
                  <a:lnTo>
                    <a:pt x="1007" y="2112"/>
                  </a:lnTo>
                  <a:cubicBezTo>
                    <a:pt x="1007" y="2294"/>
                    <a:pt x="1149" y="2385"/>
                    <a:pt x="1290" y="2385"/>
                  </a:cubicBezTo>
                  <a:cubicBezTo>
                    <a:pt x="1431" y="2385"/>
                    <a:pt x="1573" y="2294"/>
                    <a:pt x="1573" y="2112"/>
                  </a:cubicBezTo>
                  <a:lnTo>
                    <a:pt x="1573" y="1479"/>
                  </a:lnTo>
                  <a:lnTo>
                    <a:pt x="2205" y="1479"/>
                  </a:lnTo>
                  <a:cubicBezTo>
                    <a:pt x="2570" y="1479"/>
                    <a:pt x="2570" y="914"/>
                    <a:pt x="2205" y="914"/>
                  </a:cubicBezTo>
                  <a:lnTo>
                    <a:pt x="1573" y="914"/>
                  </a:lnTo>
                  <a:lnTo>
                    <a:pt x="1573" y="281"/>
                  </a:lnTo>
                  <a:cubicBezTo>
                    <a:pt x="1568" y="94"/>
                    <a:pt x="1427" y="1"/>
                    <a:pt x="1286" y="1"/>
                  </a:cubicBezTo>
                  <a:close/>
                </a:path>
              </a:pathLst>
            </a:custGeom>
            <a:solidFill>
              <a:srgbClr val="2741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2054;p109">
              <a:extLst>
                <a:ext uri="{FF2B5EF4-FFF2-40B4-BE49-F238E27FC236}">
                  <a16:creationId xmlns:a16="http://schemas.microsoft.com/office/drawing/2014/main" id="{E9C81248-65FB-45A6-85FE-07FFBF1196A1}"/>
                </a:ext>
              </a:extLst>
            </p:cNvPr>
            <p:cNvSpPr/>
            <p:nvPr/>
          </p:nvSpPr>
          <p:spPr>
            <a:xfrm>
              <a:off x="5887781" y="3355496"/>
              <a:ext cx="14593" cy="69089"/>
            </a:xfrm>
            <a:custGeom>
              <a:avLst/>
              <a:gdLst/>
              <a:ahLst/>
              <a:cxnLst/>
              <a:rect l="l" t="t" r="r" b="b"/>
              <a:pathLst>
                <a:path w="557" h="2637" extrusionOk="0">
                  <a:moveTo>
                    <a:pt x="0" y="0"/>
                  </a:moveTo>
                  <a:lnTo>
                    <a:pt x="0" y="2588"/>
                  </a:lnTo>
                  <a:cubicBezTo>
                    <a:pt x="0" y="2608"/>
                    <a:pt x="0" y="2617"/>
                    <a:pt x="0" y="2636"/>
                  </a:cubicBezTo>
                  <a:lnTo>
                    <a:pt x="556" y="2636"/>
                  </a:lnTo>
                  <a:cubicBezTo>
                    <a:pt x="556" y="2617"/>
                    <a:pt x="556" y="2608"/>
                    <a:pt x="556" y="2588"/>
                  </a:cubicBezTo>
                  <a:lnTo>
                    <a:pt x="556" y="0"/>
                  </a:lnTo>
                  <a:close/>
                </a:path>
              </a:pathLst>
            </a:custGeom>
            <a:solidFill>
              <a:srgbClr val="324B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2055;p109">
              <a:extLst>
                <a:ext uri="{FF2B5EF4-FFF2-40B4-BE49-F238E27FC236}">
                  <a16:creationId xmlns:a16="http://schemas.microsoft.com/office/drawing/2014/main" id="{FED1944F-2A19-4CD0-91B0-DD4EF3EA0F8A}"/>
                </a:ext>
              </a:extLst>
            </p:cNvPr>
            <p:cNvSpPr/>
            <p:nvPr/>
          </p:nvSpPr>
          <p:spPr>
            <a:xfrm>
              <a:off x="5931719" y="3355496"/>
              <a:ext cx="14855" cy="69089"/>
            </a:xfrm>
            <a:custGeom>
              <a:avLst/>
              <a:gdLst/>
              <a:ahLst/>
              <a:cxnLst/>
              <a:rect l="l" t="t" r="r" b="b"/>
              <a:pathLst>
                <a:path w="567" h="2637" extrusionOk="0">
                  <a:moveTo>
                    <a:pt x="1" y="0"/>
                  </a:moveTo>
                  <a:cubicBezTo>
                    <a:pt x="1" y="10"/>
                    <a:pt x="1" y="20"/>
                    <a:pt x="1" y="29"/>
                  </a:cubicBezTo>
                  <a:lnTo>
                    <a:pt x="1" y="2608"/>
                  </a:lnTo>
                  <a:cubicBezTo>
                    <a:pt x="1" y="2617"/>
                    <a:pt x="1" y="2627"/>
                    <a:pt x="1" y="2636"/>
                  </a:cubicBezTo>
                  <a:lnTo>
                    <a:pt x="566" y="2636"/>
                  </a:lnTo>
                  <a:cubicBezTo>
                    <a:pt x="566" y="2627"/>
                    <a:pt x="566" y="2617"/>
                    <a:pt x="566" y="2608"/>
                  </a:cubicBezTo>
                  <a:lnTo>
                    <a:pt x="566" y="29"/>
                  </a:lnTo>
                  <a:cubicBezTo>
                    <a:pt x="566" y="20"/>
                    <a:pt x="566" y="10"/>
                    <a:pt x="566" y="0"/>
                  </a:cubicBezTo>
                  <a:close/>
                </a:path>
              </a:pathLst>
            </a:custGeom>
            <a:solidFill>
              <a:srgbClr val="324B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2056;p109">
              <a:extLst>
                <a:ext uri="{FF2B5EF4-FFF2-40B4-BE49-F238E27FC236}">
                  <a16:creationId xmlns:a16="http://schemas.microsoft.com/office/drawing/2014/main" id="{6AE721A9-19B1-4146-92D6-42257AD72544}"/>
                </a:ext>
              </a:extLst>
            </p:cNvPr>
            <p:cNvSpPr/>
            <p:nvPr/>
          </p:nvSpPr>
          <p:spPr>
            <a:xfrm>
              <a:off x="5976416" y="3355496"/>
              <a:ext cx="14593" cy="69089"/>
            </a:xfrm>
            <a:custGeom>
              <a:avLst/>
              <a:gdLst/>
              <a:ahLst/>
              <a:cxnLst/>
              <a:rect l="l" t="t" r="r" b="b"/>
              <a:pathLst>
                <a:path w="557" h="2637" extrusionOk="0">
                  <a:moveTo>
                    <a:pt x="1" y="0"/>
                  </a:moveTo>
                  <a:lnTo>
                    <a:pt x="1" y="2588"/>
                  </a:lnTo>
                  <a:cubicBezTo>
                    <a:pt x="1" y="2608"/>
                    <a:pt x="1" y="2617"/>
                    <a:pt x="1" y="2636"/>
                  </a:cubicBezTo>
                  <a:lnTo>
                    <a:pt x="557" y="2636"/>
                  </a:lnTo>
                  <a:cubicBezTo>
                    <a:pt x="557" y="2617"/>
                    <a:pt x="557" y="2608"/>
                    <a:pt x="557" y="2588"/>
                  </a:cubicBezTo>
                  <a:lnTo>
                    <a:pt x="557" y="0"/>
                  </a:lnTo>
                  <a:close/>
                </a:path>
              </a:pathLst>
            </a:custGeom>
            <a:solidFill>
              <a:srgbClr val="324B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4C17CE8-05CD-4CA1-A476-07FF14B6D710}"/>
              </a:ext>
            </a:extLst>
          </p:cNvPr>
          <p:cNvSpPr txBox="1"/>
          <p:nvPr/>
        </p:nvSpPr>
        <p:spPr>
          <a:xfrm>
            <a:off x="3798076" y="4572084"/>
            <a:ext cx="43451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Pyrazinamide , Rifampicin ,  INH , ethambutol.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38C517-CC90-41BB-BF87-7E2E84E017F8}"/>
              </a:ext>
            </a:extLst>
          </p:cNvPr>
          <p:cNvSpPr txBox="1"/>
          <p:nvPr/>
        </p:nvSpPr>
        <p:spPr>
          <a:xfrm>
            <a:off x="8542215" y="4283806"/>
            <a:ext cx="500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linical Case 04-2019 by Slidesgo">
  <a:themeElements>
    <a:clrScheme name="Simple Light">
      <a:dk1>
        <a:srgbClr val="8C543B"/>
      </a:dk1>
      <a:lt1>
        <a:srgbClr val="FFFFFF"/>
      </a:lt1>
      <a:dk2>
        <a:srgbClr val="434343"/>
      </a:dk2>
      <a:lt2>
        <a:srgbClr val="8F9199"/>
      </a:lt2>
      <a:accent1>
        <a:srgbClr val="5777B2"/>
      </a:accent1>
      <a:accent2>
        <a:srgbClr val="96D6E0"/>
      </a:accent2>
      <a:accent3>
        <a:srgbClr val="F9BDA5"/>
      </a:accent3>
      <a:accent4>
        <a:srgbClr val="DFEBEF"/>
      </a:accent4>
      <a:accent5>
        <a:srgbClr val="4A160E"/>
      </a:accent5>
      <a:accent6>
        <a:srgbClr val="FF948E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261</Words>
  <Application>Microsoft Office PowerPoint</Application>
  <PresentationFormat>On-screen Show (16:9)</PresentationFormat>
  <Paragraphs>54</Paragraphs>
  <Slides>13</Slides>
  <Notes>7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Assistant Light</vt:lpstr>
      <vt:lpstr>Lexend Deca</vt:lpstr>
      <vt:lpstr>Arial</vt:lpstr>
      <vt:lpstr>Palanquin Dark</vt:lpstr>
      <vt:lpstr>Fira Sans Extra Condensed Medium</vt:lpstr>
      <vt:lpstr>Roboto Slab Light</vt:lpstr>
      <vt:lpstr>Clinical Case 04-2019 by Slidesgo</vt:lpstr>
      <vt:lpstr>HIV Association with Neurological Disability</vt:lpstr>
      <vt:lpstr> </vt:lpstr>
      <vt:lpstr>Introduction </vt:lpstr>
      <vt:lpstr> Direct effect of HIV on CNS</vt:lpstr>
      <vt:lpstr>PowerPoint Presentation</vt:lpstr>
      <vt:lpstr>Distal sensory neuropathy </vt:lpstr>
      <vt:lpstr>Cryptococcal meningitis </vt:lpstr>
      <vt:lpstr>PowerPoint Presentation</vt:lpstr>
      <vt:lpstr>      Management </vt:lpstr>
      <vt:lpstr>PowerPoint Presentation</vt:lpstr>
      <vt:lpstr>PowerPoint Presentation</vt:lpstr>
      <vt:lpstr>References </vt:lpstr>
      <vt:lpstr>THANK you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CASE 04-2019</dc:title>
  <dc:creator>khaled abdullah</dc:creator>
  <cp:lastModifiedBy>khaled abdulla</cp:lastModifiedBy>
  <cp:revision>27</cp:revision>
  <dcterms:modified xsi:type="dcterms:W3CDTF">2022-05-15T07:21:51Z</dcterms:modified>
</cp:coreProperties>
</file>