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</p:sldMasterIdLst>
  <p:notesMasterIdLst>
    <p:notesMasterId r:id="rId16"/>
  </p:notesMasterIdLst>
  <p:sldIdLst>
    <p:sldId id="256" r:id="rId2"/>
    <p:sldId id="258" r:id="rId3"/>
    <p:sldId id="259" r:id="rId4"/>
    <p:sldId id="269" r:id="rId5"/>
    <p:sldId id="284" r:id="rId6"/>
    <p:sldId id="263" r:id="rId7"/>
    <p:sldId id="271" r:id="rId8"/>
    <p:sldId id="272" r:id="rId9"/>
    <p:sldId id="277" r:id="rId10"/>
    <p:sldId id="273" r:id="rId11"/>
    <p:sldId id="278" r:id="rId12"/>
    <p:sldId id="281" r:id="rId13"/>
    <p:sldId id="283" r:id="rId14"/>
    <p:sldId id="282" r:id="rId15"/>
  </p:sldIdLst>
  <p:sldSz cx="9144000" cy="5143500" type="screen16x9"/>
  <p:notesSz cx="6858000" cy="9144000"/>
  <p:embeddedFontLst>
    <p:embeddedFont>
      <p:font typeface="Poppins" panose="020B060402020202020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Poppins SemiBold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BBD3140-CE45-496B-BF1A-56A642945B7D}">
  <a:tblStyle styleId="{ABBD3140-CE45-496B-BF1A-56A642945B7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712" autoAdjust="0"/>
  </p:normalViewPr>
  <p:slideViewPr>
    <p:cSldViewPr snapToGrid="0">
      <p:cViewPr varScale="1">
        <p:scale>
          <a:sx n="98" d="100"/>
          <a:sy n="98" d="100"/>
        </p:scale>
        <p:origin x="576" y="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32254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0517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g73aee113a8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9" name="Google Shape;1039;g73aee113a8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9540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g73aee113a8_0_6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5" name="Google Shape;1125;g73aee113a8_0_6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9463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71a5f1f610_1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71a5f1f610_1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9852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71a5f1f610_1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71a5f1f610_1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8617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73aee113a8_0_3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73aee113a8_0_3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5277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71a5f1f610_1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71a5f1f610_1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4653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74df803fd7_0_7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7" name="Google Shape;777;g74df803fd7_0_7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5442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73aee113a8_0_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73aee113a8_0_4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2282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g74df803fd7_0_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4" name="Google Shape;1014;g74df803fd7_0_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9792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g73aee113a8_0_3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2" name="Google Shape;862;g73aee113a8_0_3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6842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757342" y="-88002"/>
            <a:ext cx="10658679" cy="5319514"/>
            <a:chOff x="238125" y="1071750"/>
            <a:chExt cx="7119075" cy="3552975"/>
          </a:xfrm>
        </p:grpSpPr>
        <p:sp>
          <p:nvSpPr>
            <p:cNvPr id="11" name="Google Shape;11;p2"/>
            <p:cNvSpPr/>
            <p:nvPr/>
          </p:nvSpPr>
          <p:spPr>
            <a:xfrm>
              <a:off x="238125" y="3019750"/>
              <a:ext cx="7014150" cy="1604975"/>
            </a:xfrm>
            <a:custGeom>
              <a:avLst/>
              <a:gdLst/>
              <a:ahLst/>
              <a:cxnLst/>
              <a:rect l="l" t="t" r="r" b="b"/>
              <a:pathLst>
                <a:path w="280566" h="64199" extrusionOk="0">
                  <a:moveTo>
                    <a:pt x="187695" y="1"/>
                  </a:moveTo>
                  <a:cubicBezTo>
                    <a:pt x="186464" y="1"/>
                    <a:pt x="185241" y="42"/>
                    <a:pt x="184029" y="129"/>
                  </a:cubicBezTo>
                  <a:cubicBezTo>
                    <a:pt x="171036" y="1055"/>
                    <a:pt x="168660" y="5252"/>
                    <a:pt x="165420" y="8987"/>
                  </a:cubicBezTo>
                  <a:cubicBezTo>
                    <a:pt x="161377" y="13678"/>
                    <a:pt x="155575" y="18585"/>
                    <a:pt x="141995" y="20868"/>
                  </a:cubicBezTo>
                  <a:cubicBezTo>
                    <a:pt x="134139" y="22183"/>
                    <a:pt x="125003" y="22543"/>
                    <a:pt x="115732" y="22543"/>
                  </a:cubicBezTo>
                  <a:cubicBezTo>
                    <a:pt x="106065" y="22543"/>
                    <a:pt x="96250" y="22151"/>
                    <a:pt x="87586" y="22041"/>
                  </a:cubicBezTo>
                  <a:cubicBezTo>
                    <a:pt x="85649" y="22019"/>
                    <a:pt x="83718" y="22007"/>
                    <a:pt x="81794" y="22007"/>
                  </a:cubicBezTo>
                  <a:cubicBezTo>
                    <a:pt x="49412" y="22007"/>
                    <a:pt x="19110" y="25247"/>
                    <a:pt x="0" y="33491"/>
                  </a:cubicBezTo>
                  <a:lnTo>
                    <a:pt x="0" y="64198"/>
                  </a:lnTo>
                  <a:lnTo>
                    <a:pt x="280565" y="64198"/>
                  </a:lnTo>
                  <a:cubicBezTo>
                    <a:pt x="280257" y="62902"/>
                    <a:pt x="279917" y="61760"/>
                    <a:pt x="279855" y="61050"/>
                  </a:cubicBezTo>
                  <a:cubicBezTo>
                    <a:pt x="277942" y="43120"/>
                    <a:pt x="263283" y="24788"/>
                    <a:pt x="229921" y="10746"/>
                  </a:cubicBezTo>
                  <a:cubicBezTo>
                    <a:pt x="221346" y="7132"/>
                    <a:pt x="203869" y="1"/>
                    <a:pt x="187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343825" y="1071750"/>
              <a:ext cx="7013375" cy="1604950"/>
            </a:xfrm>
            <a:custGeom>
              <a:avLst/>
              <a:gdLst/>
              <a:ahLst/>
              <a:cxnLst/>
              <a:rect l="l" t="t" r="r" b="b"/>
              <a:pathLst>
                <a:path w="280535" h="64198" extrusionOk="0">
                  <a:moveTo>
                    <a:pt x="0" y="0"/>
                  </a:moveTo>
                  <a:cubicBezTo>
                    <a:pt x="309" y="1296"/>
                    <a:pt x="617" y="2438"/>
                    <a:pt x="710" y="3179"/>
                  </a:cubicBezTo>
                  <a:cubicBezTo>
                    <a:pt x="2592" y="21109"/>
                    <a:pt x="17252" y="39410"/>
                    <a:pt x="50644" y="53453"/>
                  </a:cubicBezTo>
                  <a:cubicBezTo>
                    <a:pt x="59219" y="57066"/>
                    <a:pt x="76696" y="64198"/>
                    <a:pt x="92846" y="64198"/>
                  </a:cubicBezTo>
                  <a:cubicBezTo>
                    <a:pt x="94075" y="64198"/>
                    <a:pt x="95296" y="64156"/>
                    <a:pt x="96505" y="64069"/>
                  </a:cubicBezTo>
                  <a:cubicBezTo>
                    <a:pt x="109498" y="63174"/>
                    <a:pt x="111874" y="58946"/>
                    <a:pt x="115115" y="55212"/>
                  </a:cubicBezTo>
                  <a:cubicBezTo>
                    <a:pt x="119158" y="50521"/>
                    <a:pt x="124960" y="45614"/>
                    <a:pt x="138539" y="43361"/>
                  </a:cubicBezTo>
                  <a:cubicBezTo>
                    <a:pt x="146494" y="42032"/>
                    <a:pt x="155748" y="41671"/>
                    <a:pt x="165124" y="41671"/>
                  </a:cubicBezTo>
                  <a:cubicBezTo>
                    <a:pt x="174700" y="41671"/>
                    <a:pt x="184403" y="42048"/>
                    <a:pt x="192979" y="42157"/>
                  </a:cubicBezTo>
                  <a:cubicBezTo>
                    <a:pt x="194914" y="42180"/>
                    <a:pt x="196844" y="42191"/>
                    <a:pt x="198767" y="42191"/>
                  </a:cubicBezTo>
                  <a:cubicBezTo>
                    <a:pt x="231126" y="42191"/>
                    <a:pt x="261454" y="38952"/>
                    <a:pt x="280534" y="30707"/>
                  </a:cubicBezTo>
                  <a:lnTo>
                    <a:pt x="2805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980500" y="3810900"/>
            <a:ext cx="3183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grpSp>
        <p:nvGrpSpPr>
          <p:cNvPr id="15" name="Google Shape;15;p2"/>
          <p:cNvGrpSpPr/>
          <p:nvPr/>
        </p:nvGrpSpPr>
        <p:grpSpPr>
          <a:xfrm>
            <a:off x="-572002" y="-1229346"/>
            <a:ext cx="9776052" cy="4884690"/>
            <a:chOff x="-354594" y="122965"/>
            <a:chExt cx="8011187" cy="4002860"/>
          </a:xfrm>
        </p:grpSpPr>
        <p:sp>
          <p:nvSpPr>
            <p:cNvPr id="16" name="Google Shape;16;p2"/>
            <p:cNvSpPr/>
            <p:nvPr/>
          </p:nvSpPr>
          <p:spPr>
            <a:xfrm rot="2695624">
              <a:off x="1541505" y="1369833"/>
              <a:ext cx="1840809" cy="1039666"/>
            </a:xfrm>
            <a:custGeom>
              <a:avLst/>
              <a:gdLst/>
              <a:ahLst/>
              <a:cxnLst/>
              <a:rect l="l" t="t" r="r" b="b"/>
              <a:pathLst>
                <a:path w="73633" h="41587" extrusionOk="0">
                  <a:moveTo>
                    <a:pt x="59711" y="1"/>
                  </a:moveTo>
                  <a:cubicBezTo>
                    <a:pt x="58713" y="1"/>
                    <a:pt x="57727" y="453"/>
                    <a:pt x="57078" y="1291"/>
                  </a:cubicBezTo>
                  <a:lnTo>
                    <a:pt x="43889" y="18573"/>
                  </a:lnTo>
                  <a:lnTo>
                    <a:pt x="39113" y="21848"/>
                  </a:lnTo>
                  <a:lnTo>
                    <a:pt x="49938" y="6066"/>
                  </a:lnTo>
                  <a:cubicBezTo>
                    <a:pt x="50802" y="5020"/>
                    <a:pt x="50438" y="3474"/>
                    <a:pt x="49210" y="2928"/>
                  </a:cubicBezTo>
                  <a:cubicBezTo>
                    <a:pt x="48959" y="2810"/>
                    <a:pt x="48690" y="2755"/>
                    <a:pt x="48420" y="2755"/>
                  </a:cubicBezTo>
                  <a:cubicBezTo>
                    <a:pt x="47856" y="2755"/>
                    <a:pt x="47290" y="2998"/>
                    <a:pt x="46890" y="3428"/>
                  </a:cubicBezTo>
                  <a:lnTo>
                    <a:pt x="28244" y="24486"/>
                  </a:lnTo>
                  <a:lnTo>
                    <a:pt x="1" y="36492"/>
                  </a:lnTo>
                  <a:lnTo>
                    <a:pt x="24833" y="41586"/>
                  </a:lnTo>
                  <a:lnTo>
                    <a:pt x="58442" y="25759"/>
                  </a:lnTo>
                  <a:lnTo>
                    <a:pt x="72359" y="10387"/>
                  </a:lnTo>
                  <a:cubicBezTo>
                    <a:pt x="73633" y="8977"/>
                    <a:pt x="73451" y="6839"/>
                    <a:pt x="71995" y="5611"/>
                  </a:cubicBezTo>
                  <a:cubicBezTo>
                    <a:pt x="71401" y="5105"/>
                    <a:pt x="70657" y="4855"/>
                    <a:pt x="69914" y="4855"/>
                  </a:cubicBezTo>
                  <a:cubicBezTo>
                    <a:pt x="69122" y="4855"/>
                    <a:pt x="68330" y="5139"/>
                    <a:pt x="67720" y="5702"/>
                  </a:cubicBezTo>
                  <a:lnTo>
                    <a:pt x="53167" y="18801"/>
                  </a:lnTo>
                  <a:lnTo>
                    <a:pt x="53167" y="18801"/>
                  </a:lnTo>
                  <a:lnTo>
                    <a:pt x="62490" y="5248"/>
                  </a:lnTo>
                  <a:cubicBezTo>
                    <a:pt x="63491" y="3747"/>
                    <a:pt x="63172" y="1700"/>
                    <a:pt x="61671" y="654"/>
                  </a:cubicBezTo>
                  <a:cubicBezTo>
                    <a:pt x="61081" y="211"/>
                    <a:pt x="60393" y="1"/>
                    <a:pt x="59711" y="1"/>
                  </a:cubicBezTo>
                  <a:close/>
                </a:path>
              </a:pathLst>
            </a:custGeom>
            <a:solidFill>
              <a:srgbClr val="BC9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522993" y="1557325"/>
              <a:ext cx="1841975" cy="1037975"/>
            </a:xfrm>
            <a:custGeom>
              <a:avLst/>
              <a:gdLst/>
              <a:ahLst/>
              <a:cxnLst/>
              <a:rect l="l" t="t" r="r" b="b"/>
              <a:pathLst>
                <a:path w="73679" h="41519" extrusionOk="0">
                  <a:moveTo>
                    <a:pt x="48801" y="1"/>
                  </a:moveTo>
                  <a:lnTo>
                    <a:pt x="15236" y="15782"/>
                  </a:lnTo>
                  <a:lnTo>
                    <a:pt x="1274" y="31155"/>
                  </a:lnTo>
                  <a:cubicBezTo>
                    <a:pt x="1" y="32519"/>
                    <a:pt x="183" y="34702"/>
                    <a:pt x="1638" y="35884"/>
                  </a:cubicBezTo>
                  <a:cubicBezTo>
                    <a:pt x="2232" y="36391"/>
                    <a:pt x="2976" y="36641"/>
                    <a:pt x="3719" y="36641"/>
                  </a:cubicBezTo>
                  <a:cubicBezTo>
                    <a:pt x="4511" y="36641"/>
                    <a:pt x="5303" y="36357"/>
                    <a:pt x="5913" y="35793"/>
                  </a:cubicBezTo>
                  <a:lnTo>
                    <a:pt x="20467" y="22741"/>
                  </a:lnTo>
                  <a:lnTo>
                    <a:pt x="11143" y="36294"/>
                  </a:lnTo>
                  <a:cubicBezTo>
                    <a:pt x="10143" y="37795"/>
                    <a:pt x="10461" y="39841"/>
                    <a:pt x="11962" y="40887"/>
                  </a:cubicBezTo>
                  <a:cubicBezTo>
                    <a:pt x="12551" y="41311"/>
                    <a:pt x="13238" y="41518"/>
                    <a:pt x="13919" y="41518"/>
                  </a:cubicBezTo>
                  <a:cubicBezTo>
                    <a:pt x="14918" y="41518"/>
                    <a:pt x="15906" y="41071"/>
                    <a:pt x="16555" y="40205"/>
                  </a:cubicBezTo>
                  <a:lnTo>
                    <a:pt x="29790" y="22968"/>
                  </a:lnTo>
                  <a:lnTo>
                    <a:pt x="35566" y="18966"/>
                  </a:lnTo>
                  <a:lnTo>
                    <a:pt x="23696" y="35475"/>
                  </a:lnTo>
                  <a:cubicBezTo>
                    <a:pt x="22832" y="36476"/>
                    <a:pt x="23195" y="38067"/>
                    <a:pt x="24423" y="38613"/>
                  </a:cubicBezTo>
                  <a:cubicBezTo>
                    <a:pt x="24674" y="38731"/>
                    <a:pt x="24943" y="38787"/>
                    <a:pt x="25213" y="38787"/>
                  </a:cubicBezTo>
                  <a:cubicBezTo>
                    <a:pt x="25777" y="38787"/>
                    <a:pt x="26343" y="38543"/>
                    <a:pt x="26743" y="38113"/>
                  </a:cubicBezTo>
                  <a:lnTo>
                    <a:pt x="45390" y="17056"/>
                  </a:lnTo>
                  <a:lnTo>
                    <a:pt x="73678" y="5049"/>
                  </a:lnTo>
                  <a:lnTo>
                    <a:pt x="48801" y="1"/>
                  </a:lnTo>
                  <a:close/>
                </a:path>
              </a:pathLst>
            </a:custGeom>
            <a:solidFill>
              <a:srgbClr val="D8B8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299500" y="1717375"/>
              <a:ext cx="2983500" cy="2408450"/>
            </a:xfrm>
            <a:custGeom>
              <a:avLst/>
              <a:gdLst/>
              <a:ahLst/>
              <a:cxnLst/>
              <a:rect l="l" t="t" r="r" b="b"/>
              <a:pathLst>
                <a:path w="119340" h="96338" extrusionOk="0">
                  <a:moveTo>
                    <a:pt x="30545" y="0"/>
                  </a:moveTo>
                  <a:cubicBezTo>
                    <a:pt x="23422" y="0"/>
                    <a:pt x="16305" y="2718"/>
                    <a:pt x="10870" y="8152"/>
                  </a:cubicBezTo>
                  <a:cubicBezTo>
                    <a:pt x="0" y="19022"/>
                    <a:pt x="0" y="36668"/>
                    <a:pt x="10870" y="47538"/>
                  </a:cubicBezTo>
                  <a:lnTo>
                    <a:pt x="20284" y="56952"/>
                  </a:lnTo>
                  <a:lnTo>
                    <a:pt x="59670" y="96338"/>
                  </a:lnTo>
                  <a:lnTo>
                    <a:pt x="99055" y="56952"/>
                  </a:lnTo>
                  <a:lnTo>
                    <a:pt x="108469" y="47538"/>
                  </a:lnTo>
                  <a:cubicBezTo>
                    <a:pt x="119339" y="36668"/>
                    <a:pt x="119339" y="19022"/>
                    <a:pt x="108469" y="8152"/>
                  </a:cubicBezTo>
                  <a:cubicBezTo>
                    <a:pt x="103035" y="2718"/>
                    <a:pt x="95917" y="0"/>
                    <a:pt x="88794" y="0"/>
                  </a:cubicBezTo>
                  <a:cubicBezTo>
                    <a:pt x="81670" y="0"/>
                    <a:pt x="74542" y="2718"/>
                    <a:pt x="69084" y="8152"/>
                  </a:cubicBezTo>
                  <a:lnTo>
                    <a:pt x="59670" y="17567"/>
                  </a:lnTo>
                  <a:lnTo>
                    <a:pt x="50255" y="8152"/>
                  </a:lnTo>
                  <a:cubicBezTo>
                    <a:pt x="44798" y="2718"/>
                    <a:pt x="37669" y="0"/>
                    <a:pt x="305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2299500" y="1717375"/>
              <a:ext cx="1491750" cy="2408450"/>
            </a:xfrm>
            <a:custGeom>
              <a:avLst/>
              <a:gdLst/>
              <a:ahLst/>
              <a:cxnLst/>
              <a:rect l="l" t="t" r="r" b="b"/>
              <a:pathLst>
                <a:path w="59670" h="96338" extrusionOk="0">
                  <a:moveTo>
                    <a:pt x="30545" y="0"/>
                  </a:moveTo>
                  <a:cubicBezTo>
                    <a:pt x="23422" y="0"/>
                    <a:pt x="16305" y="2718"/>
                    <a:pt x="10870" y="8152"/>
                  </a:cubicBezTo>
                  <a:cubicBezTo>
                    <a:pt x="0" y="19022"/>
                    <a:pt x="0" y="36668"/>
                    <a:pt x="10870" y="47538"/>
                  </a:cubicBezTo>
                  <a:lnTo>
                    <a:pt x="20284" y="56952"/>
                  </a:lnTo>
                  <a:lnTo>
                    <a:pt x="59670" y="96338"/>
                  </a:lnTo>
                  <a:lnTo>
                    <a:pt x="59670" y="17567"/>
                  </a:lnTo>
                  <a:lnTo>
                    <a:pt x="50255" y="8152"/>
                  </a:lnTo>
                  <a:cubicBezTo>
                    <a:pt x="44798" y="2718"/>
                    <a:pt x="37669" y="0"/>
                    <a:pt x="30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510400" y="1801775"/>
              <a:ext cx="1772600" cy="2324050"/>
            </a:xfrm>
            <a:custGeom>
              <a:avLst/>
              <a:gdLst/>
              <a:ahLst/>
              <a:cxnLst/>
              <a:rect l="l" t="t" r="r" b="b"/>
              <a:pathLst>
                <a:path w="70904" h="92962" extrusionOk="0">
                  <a:moveTo>
                    <a:pt x="53621" y="1"/>
                  </a:moveTo>
                  <a:lnTo>
                    <a:pt x="53621" y="1"/>
                  </a:lnTo>
                  <a:cubicBezTo>
                    <a:pt x="59488" y="10825"/>
                    <a:pt x="57532" y="24242"/>
                    <a:pt x="48845" y="32974"/>
                  </a:cubicBezTo>
                  <a:lnTo>
                    <a:pt x="39386" y="42388"/>
                  </a:lnTo>
                  <a:lnTo>
                    <a:pt x="0" y="81774"/>
                  </a:lnTo>
                  <a:lnTo>
                    <a:pt x="11234" y="92962"/>
                  </a:lnTo>
                  <a:lnTo>
                    <a:pt x="50619" y="53576"/>
                  </a:lnTo>
                  <a:lnTo>
                    <a:pt x="60033" y="44162"/>
                  </a:lnTo>
                  <a:cubicBezTo>
                    <a:pt x="70903" y="33292"/>
                    <a:pt x="70903" y="15646"/>
                    <a:pt x="60033" y="4776"/>
                  </a:cubicBezTo>
                  <a:cubicBezTo>
                    <a:pt x="58169" y="2866"/>
                    <a:pt x="55986" y="1274"/>
                    <a:pt x="536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2806600" y="2156525"/>
              <a:ext cx="1969300" cy="1969300"/>
            </a:xfrm>
            <a:custGeom>
              <a:avLst/>
              <a:gdLst/>
              <a:ahLst/>
              <a:cxnLst/>
              <a:rect l="l" t="t" r="r" b="b"/>
              <a:pathLst>
                <a:path w="78772" h="78772" extrusionOk="0">
                  <a:moveTo>
                    <a:pt x="39386" y="1"/>
                  </a:moveTo>
                  <a:lnTo>
                    <a:pt x="25287" y="14145"/>
                  </a:lnTo>
                  <a:cubicBezTo>
                    <a:pt x="24893" y="8147"/>
                    <a:pt x="19919" y="4308"/>
                    <a:pt x="14746" y="4308"/>
                  </a:cubicBezTo>
                  <a:cubicBezTo>
                    <a:pt x="12152" y="4308"/>
                    <a:pt x="9509" y="5273"/>
                    <a:pt x="7368" y="7414"/>
                  </a:cubicBezTo>
                  <a:cubicBezTo>
                    <a:pt x="1001" y="13781"/>
                    <a:pt x="5094" y="24696"/>
                    <a:pt x="14099" y="25333"/>
                  </a:cubicBezTo>
                  <a:lnTo>
                    <a:pt x="0" y="39386"/>
                  </a:lnTo>
                  <a:lnTo>
                    <a:pt x="39386" y="78772"/>
                  </a:lnTo>
                  <a:lnTo>
                    <a:pt x="78771" y="39386"/>
                  </a:lnTo>
                  <a:lnTo>
                    <a:pt x="64672" y="25333"/>
                  </a:lnTo>
                  <a:cubicBezTo>
                    <a:pt x="64279" y="31331"/>
                    <a:pt x="59304" y="35150"/>
                    <a:pt x="54131" y="35150"/>
                  </a:cubicBezTo>
                  <a:cubicBezTo>
                    <a:pt x="51538" y="35150"/>
                    <a:pt x="48895" y="34190"/>
                    <a:pt x="46753" y="32064"/>
                  </a:cubicBezTo>
                  <a:cubicBezTo>
                    <a:pt x="40386" y="25651"/>
                    <a:pt x="44479" y="14736"/>
                    <a:pt x="53484" y="14145"/>
                  </a:cubicBezTo>
                  <a:lnTo>
                    <a:pt x="39386" y="1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510400" y="2861475"/>
              <a:ext cx="1265500" cy="1264350"/>
            </a:xfrm>
            <a:custGeom>
              <a:avLst/>
              <a:gdLst/>
              <a:ahLst/>
              <a:cxnLst/>
              <a:rect l="l" t="t" r="r" b="b"/>
              <a:pathLst>
                <a:path w="50620" h="50574" extrusionOk="0">
                  <a:moveTo>
                    <a:pt x="39386" y="0"/>
                  </a:moveTo>
                  <a:lnTo>
                    <a:pt x="0" y="39386"/>
                  </a:lnTo>
                  <a:lnTo>
                    <a:pt x="11234" y="50574"/>
                  </a:lnTo>
                  <a:lnTo>
                    <a:pt x="50619" y="11188"/>
                  </a:lnTo>
                  <a:lnTo>
                    <a:pt x="39386" y="0"/>
                  </a:lnTo>
                  <a:close/>
                </a:path>
              </a:pathLst>
            </a:custGeom>
            <a:solidFill>
              <a:srgbClr val="F9C7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2695624">
              <a:off x="-90646" y="941122"/>
              <a:ext cx="3167647" cy="2057232"/>
            </a:xfrm>
            <a:custGeom>
              <a:avLst/>
              <a:gdLst/>
              <a:ahLst/>
              <a:cxnLst/>
              <a:rect l="l" t="t" r="r" b="b"/>
              <a:pathLst>
                <a:path w="126707" h="82290" extrusionOk="0">
                  <a:moveTo>
                    <a:pt x="61523" y="0"/>
                  </a:moveTo>
                  <a:cubicBezTo>
                    <a:pt x="59811" y="0"/>
                    <a:pt x="58135" y="817"/>
                    <a:pt x="57123" y="2336"/>
                  </a:cubicBezTo>
                  <a:lnTo>
                    <a:pt x="45207" y="20073"/>
                  </a:lnTo>
                  <a:cubicBezTo>
                    <a:pt x="32245" y="28168"/>
                    <a:pt x="31108" y="41130"/>
                    <a:pt x="31108" y="41130"/>
                  </a:cubicBezTo>
                  <a:lnTo>
                    <a:pt x="0" y="48043"/>
                  </a:lnTo>
                  <a:lnTo>
                    <a:pt x="0" y="82289"/>
                  </a:lnTo>
                  <a:cubicBezTo>
                    <a:pt x="0" y="82289"/>
                    <a:pt x="26788" y="65325"/>
                    <a:pt x="48391" y="54956"/>
                  </a:cubicBezTo>
                  <a:cubicBezTo>
                    <a:pt x="69357" y="40539"/>
                    <a:pt x="101920" y="30215"/>
                    <a:pt x="101920" y="30215"/>
                  </a:cubicBezTo>
                  <a:lnTo>
                    <a:pt x="125433" y="11159"/>
                  </a:lnTo>
                  <a:cubicBezTo>
                    <a:pt x="126570" y="10249"/>
                    <a:pt x="126707" y="8567"/>
                    <a:pt x="125706" y="7475"/>
                  </a:cubicBezTo>
                  <a:cubicBezTo>
                    <a:pt x="125225" y="6937"/>
                    <a:pt x="124549" y="6645"/>
                    <a:pt x="123854" y="6645"/>
                  </a:cubicBezTo>
                  <a:cubicBezTo>
                    <a:pt x="123435" y="6645"/>
                    <a:pt x="123008" y="6752"/>
                    <a:pt x="122614" y="6975"/>
                  </a:cubicBezTo>
                  <a:lnTo>
                    <a:pt x="96554" y="20937"/>
                  </a:lnTo>
                  <a:lnTo>
                    <a:pt x="71131" y="27577"/>
                  </a:lnTo>
                  <a:lnTo>
                    <a:pt x="54394" y="27577"/>
                  </a:lnTo>
                  <a:lnTo>
                    <a:pt x="66082" y="7975"/>
                  </a:lnTo>
                  <a:cubicBezTo>
                    <a:pt x="67583" y="5474"/>
                    <a:pt x="66719" y="2199"/>
                    <a:pt x="64172" y="699"/>
                  </a:cubicBezTo>
                  <a:cubicBezTo>
                    <a:pt x="63340" y="227"/>
                    <a:pt x="62426" y="0"/>
                    <a:pt x="61523" y="0"/>
                  </a:cubicBezTo>
                  <a:close/>
                </a:path>
              </a:pathLst>
            </a:custGeom>
            <a:solidFill>
              <a:srgbClr val="F4C4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488893" y="306650"/>
              <a:ext cx="3167700" cy="2057750"/>
            </a:xfrm>
            <a:custGeom>
              <a:avLst/>
              <a:gdLst/>
              <a:ahLst/>
              <a:cxnLst/>
              <a:rect l="l" t="t" r="r" b="b"/>
              <a:pathLst>
                <a:path w="126708" h="82310" extrusionOk="0">
                  <a:moveTo>
                    <a:pt x="126707" y="0"/>
                  </a:moveTo>
                  <a:cubicBezTo>
                    <a:pt x="126707" y="0"/>
                    <a:pt x="99920" y="17009"/>
                    <a:pt x="78362" y="27333"/>
                  </a:cubicBezTo>
                  <a:cubicBezTo>
                    <a:pt x="57350" y="41750"/>
                    <a:pt x="24787" y="52120"/>
                    <a:pt x="24787" y="52120"/>
                  </a:cubicBezTo>
                  <a:lnTo>
                    <a:pt x="1274" y="71130"/>
                  </a:lnTo>
                  <a:cubicBezTo>
                    <a:pt x="137" y="72040"/>
                    <a:pt x="0" y="73768"/>
                    <a:pt x="1001" y="74814"/>
                  </a:cubicBezTo>
                  <a:cubicBezTo>
                    <a:pt x="1492" y="75363"/>
                    <a:pt x="2185" y="75655"/>
                    <a:pt x="2894" y="75655"/>
                  </a:cubicBezTo>
                  <a:cubicBezTo>
                    <a:pt x="3300" y="75655"/>
                    <a:pt x="3712" y="75559"/>
                    <a:pt x="4093" y="75360"/>
                  </a:cubicBezTo>
                  <a:lnTo>
                    <a:pt x="30153" y="61352"/>
                  </a:lnTo>
                  <a:lnTo>
                    <a:pt x="55622" y="54712"/>
                  </a:lnTo>
                  <a:lnTo>
                    <a:pt x="72268" y="54712"/>
                  </a:lnTo>
                  <a:lnTo>
                    <a:pt x="60625" y="74314"/>
                  </a:lnTo>
                  <a:cubicBezTo>
                    <a:pt x="59124" y="76815"/>
                    <a:pt x="59943" y="80135"/>
                    <a:pt x="62535" y="81591"/>
                  </a:cubicBezTo>
                  <a:cubicBezTo>
                    <a:pt x="63367" y="82077"/>
                    <a:pt x="64274" y="82309"/>
                    <a:pt x="65171" y="82309"/>
                  </a:cubicBezTo>
                  <a:cubicBezTo>
                    <a:pt x="66875" y="82309"/>
                    <a:pt x="68542" y="81473"/>
                    <a:pt x="69584" y="79954"/>
                  </a:cubicBezTo>
                  <a:lnTo>
                    <a:pt x="81500" y="62216"/>
                  </a:lnTo>
                  <a:cubicBezTo>
                    <a:pt x="94462" y="54121"/>
                    <a:pt x="95599" y="41159"/>
                    <a:pt x="95599" y="41159"/>
                  </a:cubicBezTo>
                  <a:lnTo>
                    <a:pt x="126707" y="34246"/>
                  </a:lnTo>
                  <a:lnTo>
                    <a:pt x="126707" y="0"/>
                  </a:lnTo>
                  <a:close/>
                </a:path>
              </a:pathLst>
            </a:custGeom>
            <a:solidFill>
              <a:srgbClr val="FFE1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878843" y="943350"/>
              <a:ext cx="777750" cy="392300"/>
            </a:xfrm>
            <a:custGeom>
              <a:avLst/>
              <a:gdLst/>
              <a:ahLst/>
              <a:cxnLst/>
              <a:rect l="l" t="t" r="r" b="b"/>
              <a:pathLst>
                <a:path w="31110" h="15692" extrusionOk="0">
                  <a:moveTo>
                    <a:pt x="31109" y="1"/>
                  </a:moveTo>
                  <a:lnTo>
                    <a:pt x="1" y="15691"/>
                  </a:lnTo>
                  <a:lnTo>
                    <a:pt x="1" y="15691"/>
                  </a:lnTo>
                  <a:lnTo>
                    <a:pt x="31109" y="8778"/>
                  </a:lnTo>
                  <a:lnTo>
                    <a:pt x="31109" y="1"/>
                  </a:lnTo>
                  <a:close/>
                </a:path>
              </a:pathLst>
            </a:custGeom>
            <a:solidFill>
              <a:srgbClr val="D8B8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 rot="2695624">
              <a:off x="-289881" y="1423123"/>
              <a:ext cx="1209764" cy="683369"/>
            </a:xfrm>
            <a:custGeom>
              <a:avLst/>
              <a:gdLst/>
              <a:ahLst/>
              <a:cxnLst/>
              <a:rect l="l" t="t" r="r" b="b"/>
              <a:pathLst>
                <a:path w="48391" h="27335" extrusionOk="0">
                  <a:moveTo>
                    <a:pt x="48391" y="1"/>
                  </a:moveTo>
                  <a:lnTo>
                    <a:pt x="0" y="19057"/>
                  </a:lnTo>
                  <a:lnTo>
                    <a:pt x="0" y="27334"/>
                  </a:lnTo>
                  <a:lnTo>
                    <a:pt x="48391" y="1"/>
                  </a:lnTo>
                  <a:close/>
                </a:path>
              </a:pathLst>
            </a:custGeom>
            <a:solidFill>
              <a:srgbClr val="BC9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Google Shape;27;p2"/>
          <p:cNvSpPr txBox="1">
            <a:spLocks noGrp="1"/>
          </p:cNvSpPr>
          <p:nvPr>
            <p:ph type="ctrTitle"/>
          </p:nvPr>
        </p:nvSpPr>
        <p:spPr>
          <a:xfrm>
            <a:off x="2621850" y="1758300"/>
            <a:ext cx="3900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Font typeface="Poppins SemiBold"/>
              <a:buNone/>
              <a:defRPr sz="60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oogle Shape;109;p14"/>
          <p:cNvGrpSpPr/>
          <p:nvPr/>
        </p:nvGrpSpPr>
        <p:grpSpPr>
          <a:xfrm rot="10800000" flipH="1">
            <a:off x="-757342" y="-88002"/>
            <a:ext cx="10658679" cy="5319514"/>
            <a:chOff x="238125" y="1071750"/>
            <a:chExt cx="7119075" cy="3552975"/>
          </a:xfrm>
        </p:grpSpPr>
        <p:sp>
          <p:nvSpPr>
            <p:cNvPr id="110" name="Google Shape;110;p14"/>
            <p:cNvSpPr/>
            <p:nvPr/>
          </p:nvSpPr>
          <p:spPr>
            <a:xfrm>
              <a:off x="238125" y="3019750"/>
              <a:ext cx="7014150" cy="1604975"/>
            </a:xfrm>
            <a:custGeom>
              <a:avLst/>
              <a:gdLst/>
              <a:ahLst/>
              <a:cxnLst/>
              <a:rect l="l" t="t" r="r" b="b"/>
              <a:pathLst>
                <a:path w="280566" h="64199" extrusionOk="0">
                  <a:moveTo>
                    <a:pt x="187695" y="1"/>
                  </a:moveTo>
                  <a:cubicBezTo>
                    <a:pt x="186464" y="1"/>
                    <a:pt x="185241" y="42"/>
                    <a:pt x="184029" y="129"/>
                  </a:cubicBezTo>
                  <a:cubicBezTo>
                    <a:pt x="171036" y="1055"/>
                    <a:pt x="168660" y="5252"/>
                    <a:pt x="165420" y="8987"/>
                  </a:cubicBezTo>
                  <a:cubicBezTo>
                    <a:pt x="161377" y="13678"/>
                    <a:pt x="155575" y="18585"/>
                    <a:pt x="141995" y="20868"/>
                  </a:cubicBezTo>
                  <a:cubicBezTo>
                    <a:pt x="134139" y="22183"/>
                    <a:pt x="125003" y="22543"/>
                    <a:pt x="115732" y="22543"/>
                  </a:cubicBezTo>
                  <a:cubicBezTo>
                    <a:pt x="106065" y="22543"/>
                    <a:pt x="96250" y="22151"/>
                    <a:pt x="87586" y="22041"/>
                  </a:cubicBezTo>
                  <a:cubicBezTo>
                    <a:pt x="85649" y="22019"/>
                    <a:pt x="83718" y="22007"/>
                    <a:pt x="81794" y="22007"/>
                  </a:cubicBezTo>
                  <a:cubicBezTo>
                    <a:pt x="49412" y="22007"/>
                    <a:pt x="19110" y="25247"/>
                    <a:pt x="0" y="33491"/>
                  </a:cubicBezTo>
                  <a:lnTo>
                    <a:pt x="0" y="64198"/>
                  </a:lnTo>
                  <a:lnTo>
                    <a:pt x="280565" y="64198"/>
                  </a:lnTo>
                  <a:cubicBezTo>
                    <a:pt x="280257" y="62902"/>
                    <a:pt x="279917" y="61760"/>
                    <a:pt x="279855" y="61050"/>
                  </a:cubicBezTo>
                  <a:cubicBezTo>
                    <a:pt x="277942" y="43120"/>
                    <a:pt x="263283" y="24788"/>
                    <a:pt x="229921" y="10746"/>
                  </a:cubicBezTo>
                  <a:cubicBezTo>
                    <a:pt x="221346" y="7132"/>
                    <a:pt x="203869" y="1"/>
                    <a:pt x="187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4"/>
            <p:cNvSpPr/>
            <p:nvPr/>
          </p:nvSpPr>
          <p:spPr>
            <a:xfrm>
              <a:off x="343825" y="1071750"/>
              <a:ext cx="7013375" cy="1604950"/>
            </a:xfrm>
            <a:custGeom>
              <a:avLst/>
              <a:gdLst/>
              <a:ahLst/>
              <a:cxnLst/>
              <a:rect l="l" t="t" r="r" b="b"/>
              <a:pathLst>
                <a:path w="280535" h="64198" extrusionOk="0">
                  <a:moveTo>
                    <a:pt x="0" y="0"/>
                  </a:moveTo>
                  <a:cubicBezTo>
                    <a:pt x="309" y="1296"/>
                    <a:pt x="617" y="2438"/>
                    <a:pt x="710" y="3179"/>
                  </a:cubicBezTo>
                  <a:cubicBezTo>
                    <a:pt x="2592" y="21109"/>
                    <a:pt x="17252" y="39410"/>
                    <a:pt x="50644" y="53453"/>
                  </a:cubicBezTo>
                  <a:cubicBezTo>
                    <a:pt x="59219" y="57066"/>
                    <a:pt x="76696" y="64198"/>
                    <a:pt x="92846" y="64198"/>
                  </a:cubicBezTo>
                  <a:cubicBezTo>
                    <a:pt x="94075" y="64198"/>
                    <a:pt x="95296" y="64156"/>
                    <a:pt x="96505" y="64069"/>
                  </a:cubicBezTo>
                  <a:cubicBezTo>
                    <a:pt x="109498" y="63174"/>
                    <a:pt x="111874" y="58946"/>
                    <a:pt x="115115" y="55212"/>
                  </a:cubicBezTo>
                  <a:cubicBezTo>
                    <a:pt x="119158" y="50521"/>
                    <a:pt x="124960" y="45614"/>
                    <a:pt x="138539" y="43361"/>
                  </a:cubicBezTo>
                  <a:cubicBezTo>
                    <a:pt x="146494" y="42032"/>
                    <a:pt x="155748" y="41671"/>
                    <a:pt x="165124" y="41671"/>
                  </a:cubicBezTo>
                  <a:cubicBezTo>
                    <a:pt x="174700" y="41671"/>
                    <a:pt x="184403" y="42048"/>
                    <a:pt x="192979" y="42157"/>
                  </a:cubicBezTo>
                  <a:cubicBezTo>
                    <a:pt x="194914" y="42180"/>
                    <a:pt x="196844" y="42191"/>
                    <a:pt x="198767" y="42191"/>
                  </a:cubicBezTo>
                  <a:cubicBezTo>
                    <a:pt x="231126" y="42191"/>
                    <a:pt x="261454" y="38952"/>
                    <a:pt x="280534" y="30707"/>
                  </a:cubicBezTo>
                  <a:lnTo>
                    <a:pt x="2805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" name="Google Shape;112;p14"/>
          <p:cNvSpPr txBox="1">
            <a:spLocks noGrp="1"/>
          </p:cNvSpPr>
          <p:nvPr>
            <p:ph type="title"/>
          </p:nvPr>
        </p:nvSpPr>
        <p:spPr>
          <a:xfrm>
            <a:off x="713225" y="5400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subTitle" idx="1"/>
          </p:nvPr>
        </p:nvSpPr>
        <p:spPr>
          <a:xfrm>
            <a:off x="711545" y="2186585"/>
            <a:ext cx="25713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subTitle" idx="2"/>
          </p:nvPr>
        </p:nvSpPr>
        <p:spPr>
          <a:xfrm>
            <a:off x="711545" y="2570885"/>
            <a:ext cx="25713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subTitle" idx="3"/>
          </p:nvPr>
        </p:nvSpPr>
        <p:spPr>
          <a:xfrm>
            <a:off x="3286350" y="2186585"/>
            <a:ext cx="25713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subTitle" idx="4"/>
          </p:nvPr>
        </p:nvSpPr>
        <p:spPr>
          <a:xfrm>
            <a:off x="3286350" y="2570885"/>
            <a:ext cx="25713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subTitle" idx="5"/>
          </p:nvPr>
        </p:nvSpPr>
        <p:spPr>
          <a:xfrm>
            <a:off x="5857650" y="2186585"/>
            <a:ext cx="25713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subTitle" idx="6"/>
          </p:nvPr>
        </p:nvSpPr>
        <p:spPr>
          <a:xfrm>
            <a:off x="5857650" y="2570885"/>
            <a:ext cx="25713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ve text columns">
  <p:cSld name="CUSTOM_2_2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692658" y="540000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subTitle" idx="1"/>
          </p:nvPr>
        </p:nvSpPr>
        <p:spPr>
          <a:xfrm>
            <a:off x="1094225" y="2723275"/>
            <a:ext cx="20757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6"/>
          <p:cNvSpPr txBox="1">
            <a:spLocks noGrp="1"/>
          </p:cNvSpPr>
          <p:nvPr>
            <p:ph type="subTitle" idx="2"/>
          </p:nvPr>
        </p:nvSpPr>
        <p:spPr>
          <a:xfrm>
            <a:off x="1475225" y="3968150"/>
            <a:ext cx="20757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6"/>
          <p:cNvSpPr txBox="1">
            <a:spLocks noGrp="1"/>
          </p:cNvSpPr>
          <p:nvPr>
            <p:ph type="subTitle" idx="3"/>
          </p:nvPr>
        </p:nvSpPr>
        <p:spPr>
          <a:xfrm>
            <a:off x="5974086" y="2723275"/>
            <a:ext cx="20757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6"/>
          <p:cNvSpPr txBox="1">
            <a:spLocks noGrp="1"/>
          </p:cNvSpPr>
          <p:nvPr>
            <p:ph type="subTitle" idx="4"/>
          </p:nvPr>
        </p:nvSpPr>
        <p:spPr>
          <a:xfrm>
            <a:off x="5593086" y="3968150"/>
            <a:ext cx="20757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6"/>
          <p:cNvSpPr txBox="1">
            <a:spLocks noGrp="1"/>
          </p:cNvSpPr>
          <p:nvPr>
            <p:ph type="subTitle" idx="5"/>
          </p:nvPr>
        </p:nvSpPr>
        <p:spPr>
          <a:xfrm>
            <a:off x="3534000" y="1318950"/>
            <a:ext cx="2076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2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>
            <a:spLocks noGrp="1"/>
          </p:cNvSpPr>
          <p:nvPr>
            <p:ph type="title"/>
          </p:nvPr>
        </p:nvSpPr>
        <p:spPr>
          <a:xfrm>
            <a:off x="713225" y="5400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17"/>
          <p:cNvSpPr txBox="1">
            <a:spLocks noGrp="1"/>
          </p:cNvSpPr>
          <p:nvPr>
            <p:ph type="subTitle" idx="1"/>
          </p:nvPr>
        </p:nvSpPr>
        <p:spPr>
          <a:xfrm>
            <a:off x="730848" y="3080250"/>
            <a:ext cx="38586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46" name="Google Shape;146;p17"/>
          <p:cNvSpPr txBox="1">
            <a:spLocks noGrp="1"/>
          </p:cNvSpPr>
          <p:nvPr>
            <p:ph type="subTitle" idx="2"/>
          </p:nvPr>
        </p:nvSpPr>
        <p:spPr>
          <a:xfrm>
            <a:off x="1290650" y="3390319"/>
            <a:ext cx="2739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17"/>
          <p:cNvSpPr txBox="1">
            <a:spLocks noGrp="1"/>
          </p:cNvSpPr>
          <p:nvPr>
            <p:ph type="subTitle" idx="3"/>
          </p:nvPr>
        </p:nvSpPr>
        <p:spPr>
          <a:xfrm>
            <a:off x="4589725" y="3080250"/>
            <a:ext cx="38409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48" name="Google Shape;148;p17"/>
          <p:cNvSpPr txBox="1">
            <a:spLocks noGrp="1"/>
          </p:cNvSpPr>
          <p:nvPr>
            <p:ph type="subTitle" idx="4"/>
          </p:nvPr>
        </p:nvSpPr>
        <p:spPr>
          <a:xfrm>
            <a:off x="5140667" y="3390309"/>
            <a:ext cx="2739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4"/>
          <p:cNvGrpSpPr/>
          <p:nvPr/>
        </p:nvGrpSpPr>
        <p:grpSpPr>
          <a:xfrm flipH="1">
            <a:off x="-757342" y="-88002"/>
            <a:ext cx="10658679" cy="5319514"/>
            <a:chOff x="238125" y="1071750"/>
            <a:chExt cx="7119075" cy="3552975"/>
          </a:xfrm>
        </p:grpSpPr>
        <p:sp>
          <p:nvSpPr>
            <p:cNvPr id="38" name="Google Shape;38;p4"/>
            <p:cNvSpPr/>
            <p:nvPr/>
          </p:nvSpPr>
          <p:spPr>
            <a:xfrm>
              <a:off x="238125" y="3019750"/>
              <a:ext cx="7014150" cy="1604975"/>
            </a:xfrm>
            <a:custGeom>
              <a:avLst/>
              <a:gdLst/>
              <a:ahLst/>
              <a:cxnLst/>
              <a:rect l="l" t="t" r="r" b="b"/>
              <a:pathLst>
                <a:path w="280566" h="64199" extrusionOk="0">
                  <a:moveTo>
                    <a:pt x="187695" y="1"/>
                  </a:moveTo>
                  <a:cubicBezTo>
                    <a:pt x="186464" y="1"/>
                    <a:pt x="185241" y="42"/>
                    <a:pt x="184029" y="129"/>
                  </a:cubicBezTo>
                  <a:cubicBezTo>
                    <a:pt x="171036" y="1055"/>
                    <a:pt x="168660" y="5252"/>
                    <a:pt x="165420" y="8987"/>
                  </a:cubicBezTo>
                  <a:cubicBezTo>
                    <a:pt x="161377" y="13678"/>
                    <a:pt x="155575" y="18585"/>
                    <a:pt x="141995" y="20868"/>
                  </a:cubicBezTo>
                  <a:cubicBezTo>
                    <a:pt x="134139" y="22183"/>
                    <a:pt x="125003" y="22543"/>
                    <a:pt x="115732" y="22543"/>
                  </a:cubicBezTo>
                  <a:cubicBezTo>
                    <a:pt x="106065" y="22543"/>
                    <a:pt x="96250" y="22151"/>
                    <a:pt x="87586" y="22041"/>
                  </a:cubicBezTo>
                  <a:cubicBezTo>
                    <a:pt x="85649" y="22019"/>
                    <a:pt x="83718" y="22007"/>
                    <a:pt x="81794" y="22007"/>
                  </a:cubicBezTo>
                  <a:cubicBezTo>
                    <a:pt x="49412" y="22007"/>
                    <a:pt x="19110" y="25247"/>
                    <a:pt x="0" y="33491"/>
                  </a:cubicBezTo>
                  <a:lnTo>
                    <a:pt x="0" y="64198"/>
                  </a:lnTo>
                  <a:lnTo>
                    <a:pt x="280565" y="64198"/>
                  </a:lnTo>
                  <a:cubicBezTo>
                    <a:pt x="280257" y="62902"/>
                    <a:pt x="279917" y="61760"/>
                    <a:pt x="279855" y="61050"/>
                  </a:cubicBezTo>
                  <a:cubicBezTo>
                    <a:pt x="277942" y="43120"/>
                    <a:pt x="263283" y="24788"/>
                    <a:pt x="229921" y="10746"/>
                  </a:cubicBezTo>
                  <a:cubicBezTo>
                    <a:pt x="221346" y="7132"/>
                    <a:pt x="203869" y="1"/>
                    <a:pt x="187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4"/>
            <p:cNvSpPr/>
            <p:nvPr/>
          </p:nvSpPr>
          <p:spPr>
            <a:xfrm>
              <a:off x="343825" y="1071750"/>
              <a:ext cx="7013375" cy="1604950"/>
            </a:xfrm>
            <a:custGeom>
              <a:avLst/>
              <a:gdLst/>
              <a:ahLst/>
              <a:cxnLst/>
              <a:rect l="l" t="t" r="r" b="b"/>
              <a:pathLst>
                <a:path w="280535" h="64198" extrusionOk="0">
                  <a:moveTo>
                    <a:pt x="0" y="0"/>
                  </a:moveTo>
                  <a:cubicBezTo>
                    <a:pt x="309" y="1296"/>
                    <a:pt x="617" y="2438"/>
                    <a:pt x="710" y="3179"/>
                  </a:cubicBezTo>
                  <a:cubicBezTo>
                    <a:pt x="2592" y="21109"/>
                    <a:pt x="17252" y="39410"/>
                    <a:pt x="50644" y="53453"/>
                  </a:cubicBezTo>
                  <a:cubicBezTo>
                    <a:pt x="59219" y="57066"/>
                    <a:pt x="76696" y="64198"/>
                    <a:pt x="92846" y="64198"/>
                  </a:cubicBezTo>
                  <a:cubicBezTo>
                    <a:pt x="94075" y="64198"/>
                    <a:pt x="95296" y="64156"/>
                    <a:pt x="96505" y="64069"/>
                  </a:cubicBezTo>
                  <a:cubicBezTo>
                    <a:pt x="109498" y="63174"/>
                    <a:pt x="111874" y="58946"/>
                    <a:pt x="115115" y="55212"/>
                  </a:cubicBezTo>
                  <a:cubicBezTo>
                    <a:pt x="119158" y="50521"/>
                    <a:pt x="124960" y="45614"/>
                    <a:pt x="138539" y="43361"/>
                  </a:cubicBezTo>
                  <a:cubicBezTo>
                    <a:pt x="146494" y="42032"/>
                    <a:pt x="155748" y="41671"/>
                    <a:pt x="165124" y="41671"/>
                  </a:cubicBezTo>
                  <a:cubicBezTo>
                    <a:pt x="174700" y="41671"/>
                    <a:pt x="184403" y="42048"/>
                    <a:pt x="192979" y="42157"/>
                  </a:cubicBezTo>
                  <a:cubicBezTo>
                    <a:pt x="194914" y="42180"/>
                    <a:pt x="196844" y="42191"/>
                    <a:pt x="198767" y="42191"/>
                  </a:cubicBezTo>
                  <a:cubicBezTo>
                    <a:pt x="231126" y="42191"/>
                    <a:pt x="261454" y="38952"/>
                    <a:pt x="280534" y="30707"/>
                  </a:cubicBezTo>
                  <a:lnTo>
                    <a:pt x="2805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body" idx="1"/>
          </p:nvPr>
        </p:nvSpPr>
        <p:spPr>
          <a:xfrm>
            <a:off x="713225" y="1112200"/>
            <a:ext cx="7717500" cy="349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AutoNum type="arabicPeriod"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oogle Shape;52;p6"/>
          <p:cNvGrpSpPr/>
          <p:nvPr/>
        </p:nvGrpSpPr>
        <p:grpSpPr>
          <a:xfrm>
            <a:off x="-757342" y="-88002"/>
            <a:ext cx="10658679" cy="5319514"/>
            <a:chOff x="238125" y="1071750"/>
            <a:chExt cx="7119075" cy="3552975"/>
          </a:xfrm>
        </p:grpSpPr>
        <p:sp>
          <p:nvSpPr>
            <p:cNvPr id="53" name="Google Shape;53;p6"/>
            <p:cNvSpPr/>
            <p:nvPr/>
          </p:nvSpPr>
          <p:spPr>
            <a:xfrm>
              <a:off x="238125" y="3019750"/>
              <a:ext cx="7014150" cy="1604975"/>
            </a:xfrm>
            <a:custGeom>
              <a:avLst/>
              <a:gdLst/>
              <a:ahLst/>
              <a:cxnLst/>
              <a:rect l="l" t="t" r="r" b="b"/>
              <a:pathLst>
                <a:path w="280566" h="64199" extrusionOk="0">
                  <a:moveTo>
                    <a:pt x="187695" y="1"/>
                  </a:moveTo>
                  <a:cubicBezTo>
                    <a:pt x="186464" y="1"/>
                    <a:pt x="185241" y="42"/>
                    <a:pt x="184029" y="129"/>
                  </a:cubicBezTo>
                  <a:cubicBezTo>
                    <a:pt x="171036" y="1055"/>
                    <a:pt x="168660" y="5252"/>
                    <a:pt x="165420" y="8987"/>
                  </a:cubicBezTo>
                  <a:cubicBezTo>
                    <a:pt x="161377" y="13678"/>
                    <a:pt x="155575" y="18585"/>
                    <a:pt x="141995" y="20868"/>
                  </a:cubicBezTo>
                  <a:cubicBezTo>
                    <a:pt x="134139" y="22183"/>
                    <a:pt x="125003" y="22543"/>
                    <a:pt x="115732" y="22543"/>
                  </a:cubicBezTo>
                  <a:cubicBezTo>
                    <a:pt x="106065" y="22543"/>
                    <a:pt x="96250" y="22151"/>
                    <a:pt x="87586" y="22041"/>
                  </a:cubicBezTo>
                  <a:cubicBezTo>
                    <a:pt x="85649" y="22019"/>
                    <a:pt x="83718" y="22007"/>
                    <a:pt x="81794" y="22007"/>
                  </a:cubicBezTo>
                  <a:cubicBezTo>
                    <a:pt x="49412" y="22007"/>
                    <a:pt x="19110" y="25247"/>
                    <a:pt x="0" y="33491"/>
                  </a:cubicBezTo>
                  <a:lnTo>
                    <a:pt x="0" y="64198"/>
                  </a:lnTo>
                  <a:lnTo>
                    <a:pt x="280565" y="64198"/>
                  </a:lnTo>
                  <a:cubicBezTo>
                    <a:pt x="280257" y="62902"/>
                    <a:pt x="279917" y="61760"/>
                    <a:pt x="279855" y="61050"/>
                  </a:cubicBezTo>
                  <a:cubicBezTo>
                    <a:pt x="277942" y="43120"/>
                    <a:pt x="263283" y="24788"/>
                    <a:pt x="229921" y="10746"/>
                  </a:cubicBezTo>
                  <a:cubicBezTo>
                    <a:pt x="221346" y="7132"/>
                    <a:pt x="203869" y="1"/>
                    <a:pt x="187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6"/>
            <p:cNvSpPr/>
            <p:nvPr/>
          </p:nvSpPr>
          <p:spPr>
            <a:xfrm>
              <a:off x="343825" y="1071750"/>
              <a:ext cx="7013375" cy="1604950"/>
            </a:xfrm>
            <a:custGeom>
              <a:avLst/>
              <a:gdLst/>
              <a:ahLst/>
              <a:cxnLst/>
              <a:rect l="l" t="t" r="r" b="b"/>
              <a:pathLst>
                <a:path w="280535" h="64198" extrusionOk="0">
                  <a:moveTo>
                    <a:pt x="0" y="0"/>
                  </a:moveTo>
                  <a:cubicBezTo>
                    <a:pt x="309" y="1296"/>
                    <a:pt x="617" y="2438"/>
                    <a:pt x="710" y="3179"/>
                  </a:cubicBezTo>
                  <a:cubicBezTo>
                    <a:pt x="2592" y="21109"/>
                    <a:pt x="17252" y="39410"/>
                    <a:pt x="50644" y="53453"/>
                  </a:cubicBezTo>
                  <a:cubicBezTo>
                    <a:pt x="59219" y="57066"/>
                    <a:pt x="76696" y="64198"/>
                    <a:pt x="92846" y="64198"/>
                  </a:cubicBezTo>
                  <a:cubicBezTo>
                    <a:pt x="94075" y="64198"/>
                    <a:pt x="95296" y="64156"/>
                    <a:pt x="96505" y="64069"/>
                  </a:cubicBezTo>
                  <a:cubicBezTo>
                    <a:pt x="109498" y="63174"/>
                    <a:pt x="111874" y="58946"/>
                    <a:pt x="115115" y="55212"/>
                  </a:cubicBezTo>
                  <a:cubicBezTo>
                    <a:pt x="119158" y="50521"/>
                    <a:pt x="124960" y="45614"/>
                    <a:pt x="138539" y="43361"/>
                  </a:cubicBezTo>
                  <a:cubicBezTo>
                    <a:pt x="146494" y="42032"/>
                    <a:pt x="155748" y="41671"/>
                    <a:pt x="165124" y="41671"/>
                  </a:cubicBezTo>
                  <a:cubicBezTo>
                    <a:pt x="174700" y="41671"/>
                    <a:pt x="184403" y="42048"/>
                    <a:pt x="192979" y="42157"/>
                  </a:cubicBezTo>
                  <a:cubicBezTo>
                    <a:pt x="194914" y="42180"/>
                    <a:pt x="196844" y="42191"/>
                    <a:pt x="198767" y="42191"/>
                  </a:cubicBezTo>
                  <a:cubicBezTo>
                    <a:pt x="231126" y="42191"/>
                    <a:pt x="261454" y="38952"/>
                    <a:pt x="280534" y="30707"/>
                  </a:cubicBezTo>
                  <a:lnTo>
                    <a:pt x="2805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" name="Google Shape;55;p6"/>
          <p:cNvSpPr txBox="1">
            <a:spLocks noGrp="1"/>
          </p:cNvSpPr>
          <p:nvPr>
            <p:ph type="title"/>
          </p:nvPr>
        </p:nvSpPr>
        <p:spPr>
          <a:xfrm>
            <a:off x="713225" y="5400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oogle Shape;58;p7"/>
          <p:cNvGrpSpPr/>
          <p:nvPr/>
        </p:nvGrpSpPr>
        <p:grpSpPr>
          <a:xfrm rot="10800000" flipH="1">
            <a:off x="-757342" y="-88002"/>
            <a:ext cx="10658679" cy="5319514"/>
            <a:chOff x="238125" y="1071750"/>
            <a:chExt cx="7119075" cy="3552975"/>
          </a:xfrm>
        </p:grpSpPr>
        <p:sp>
          <p:nvSpPr>
            <p:cNvPr id="59" name="Google Shape;59;p7"/>
            <p:cNvSpPr/>
            <p:nvPr/>
          </p:nvSpPr>
          <p:spPr>
            <a:xfrm>
              <a:off x="238125" y="3019750"/>
              <a:ext cx="7014150" cy="1604975"/>
            </a:xfrm>
            <a:custGeom>
              <a:avLst/>
              <a:gdLst/>
              <a:ahLst/>
              <a:cxnLst/>
              <a:rect l="l" t="t" r="r" b="b"/>
              <a:pathLst>
                <a:path w="280566" h="64199" extrusionOk="0">
                  <a:moveTo>
                    <a:pt x="187695" y="1"/>
                  </a:moveTo>
                  <a:cubicBezTo>
                    <a:pt x="186464" y="1"/>
                    <a:pt x="185241" y="42"/>
                    <a:pt x="184029" y="129"/>
                  </a:cubicBezTo>
                  <a:cubicBezTo>
                    <a:pt x="171036" y="1055"/>
                    <a:pt x="168660" y="5252"/>
                    <a:pt x="165420" y="8987"/>
                  </a:cubicBezTo>
                  <a:cubicBezTo>
                    <a:pt x="161377" y="13678"/>
                    <a:pt x="155575" y="18585"/>
                    <a:pt x="141995" y="20868"/>
                  </a:cubicBezTo>
                  <a:cubicBezTo>
                    <a:pt x="134139" y="22183"/>
                    <a:pt x="125003" y="22543"/>
                    <a:pt x="115732" y="22543"/>
                  </a:cubicBezTo>
                  <a:cubicBezTo>
                    <a:pt x="106065" y="22543"/>
                    <a:pt x="96250" y="22151"/>
                    <a:pt x="87586" y="22041"/>
                  </a:cubicBezTo>
                  <a:cubicBezTo>
                    <a:pt x="85649" y="22019"/>
                    <a:pt x="83718" y="22007"/>
                    <a:pt x="81794" y="22007"/>
                  </a:cubicBezTo>
                  <a:cubicBezTo>
                    <a:pt x="49412" y="22007"/>
                    <a:pt x="19110" y="25247"/>
                    <a:pt x="0" y="33491"/>
                  </a:cubicBezTo>
                  <a:lnTo>
                    <a:pt x="0" y="64198"/>
                  </a:lnTo>
                  <a:lnTo>
                    <a:pt x="280565" y="64198"/>
                  </a:lnTo>
                  <a:cubicBezTo>
                    <a:pt x="280257" y="62902"/>
                    <a:pt x="279917" y="61760"/>
                    <a:pt x="279855" y="61050"/>
                  </a:cubicBezTo>
                  <a:cubicBezTo>
                    <a:pt x="277942" y="43120"/>
                    <a:pt x="263283" y="24788"/>
                    <a:pt x="229921" y="10746"/>
                  </a:cubicBezTo>
                  <a:cubicBezTo>
                    <a:pt x="221346" y="7132"/>
                    <a:pt x="203869" y="1"/>
                    <a:pt x="187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7"/>
            <p:cNvSpPr/>
            <p:nvPr/>
          </p:nvSpPr>
          <p:spPr>
            <a:xfrm>
              <a:off x="343825" y="1071750"/>
              <a:ext cx="7013375" cy="1604950"/>
            </a:xfrm>
            <a:custGeom>
              <a:avLst/>
              <a:gdLst/>
              <a:ahLst/>
              <a:cxnLst/>
              <a:rect l="l" t="t" r="r" b="b"/>
              <a:pathLst>
                <a:path w="280535" h="64198" extrusionOk="0">
                  <a:moveTo>
                    <a:pt x="0" y="0"/>
                  </a:moveTo>
                  <a:cubicBezTo>
                    <a:pt x="309" y="1296"/>
                    <a:pt x="617" y="2438"/>
                    <a:pt x="710" y="3179"/>
                  </a:cubicBezTo>
                  <a:cubicBezTo>
                    <a:pt x="2592" y="21109"/>
                    <a:pt x="17252" y="39410"/>
                    <a:pt x="50644" y="53453"/>
                  </a:cubicBezTo>
                  <a:cubicBezTo>
                    <a:pt x="59219" y="57066"/>
                    <a:pt x="76696" y="64198"/>
                    <a:pt x="92846" y="64198"/>
                  </a:cubicBezTo>
                  <a:cubicBezTo>
                    <a:pt x="94075" y="64198"/>
                    <a:pt x="95296" y="64156"/>
                    <a:pt x="96505" y="64069"/>
                  </a:cubicBezTo>
                  <a:cubicBezTo>
                    <a:pt x="109498" y="63174"/>
                    <a:pt x="111874" y="58946"/>
                    <a:pt x="115115" y="55212"/>
                  </a:cubicBezTo>
                  <a:cubicBezTo>
                    <a:pt x="119158" y="50521"/>
                    <a:pt x="124960" y="45614"/>
                    <a:pt x="138539" y="43361"/>
                  </a:cubicBezTo>
                  <a:cubicBezTo>
                    <a:pt x="146494" y="42032"/>
                    <a:pt x="155748" y="41671"/>
                    <a:pt x="165124" y="41671"/>
                  </a:cubicBezTo>
                  <a:cubicBezTo>
                    <a:pt x="174700" y="41671"/>
                    <a:pt x="184403" y="42048"/>
                    <a:pt x="192979" y="42157"/>
                  </a:cubicBezTo>
                  <a:cubicBezTo>
                    <a:pt x="194914" y="42180"/>
                    <a:pt x="196844" y="42191"/>
                    <a:pt x="198767" y="42191"/>
                  </a:cubicBezTo>
                  <a:cubicBezTo>
                    <a:pt x="231126" y="42191"/>
                    <a:pt x="261454" y="38952"/>
                    <a:pt x="280534" y="30707"/>
                  </a:cubicBezTo>
                  <a:lnTo>
                    <a:pt x="2805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4887038" y="1864588"/>
            <a:ext cx="3084300" cy="50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"/>
          </p:nvPr>
        </p:nvSpPr>
        <p:spPr>
          <a:xfrm>
            <a:off x="4887038" y="2219957"/>
            <a:ext cx="3084300" cy="15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9"/>
          <p:cNvGrpSpPr/>
          <p:nvPr/>
        </p:nvGrpSpPr>
        <p:grpSpPr>
          <a:xfrm>
            <a:off x="-757342" y="-88002"/>
            <a:ext cx="10658679" cy="5319514"/>
            <a:chOff x="238125" y="1071750"/>
            <a:chExt cx="7119075" cy="3552975"/>
          </a:xfrm>
        </p:grpSpPr>
        <p:sp>
          <p:nvSpPr>
            <p:cNvPr id="73" name="Google Shape;73;p9"/>
            <p:cNvSpPr/>
            <p:nvPr/>
          </p:nvSpPr>
          <p:spPr>
            <a:xfrm>
              <a:off x="238125" y="3019750"/>
              <a:ext cx="7014150" cy="1604975"/>
            </a:xfrm>
            <a:custGeom>
              <a:avLst/>
              <a:gdLst/>
              <a:ahLst/>
              <a:cxnLst/>
              <a:rect l="l" t="t" r="r" b="b"/>
              <a:pathLst>
                <a:path w="280566" h="64199" extrusionOk="0">
                  <a:moveTo>
                    <a:pt x="187695" y="1"/>
                  </a:moveTo>
                  <a:cubicBezTo>
                    <a:pt x="186464" y="1"/>
                    <a:pt x="185241" y="42"/>
                    <a:pt x="184029" y="129"/>
                  </a:cubicBezTo>
                  <a:cubicBezTo>
                    <a:pt x="171036" y="1055"/>
                    <a:pt x="168660" y="5252"/>
                    <a:pt x="165420" y="8987"/>
                  </a:cubicBezTo>
                  <a:cubicBezTo>
                    <a:pt x="161377" y="13678"/>
                    <a:pt x="155575" y="18585"/>
                    <a:pt x="141995" y="20868"/>
                  </a:cubicBezTo>
                  <a:cubicBezTo>
                    <a:pt x="134139" y="22183"/>
                    <a:pt x="125003" y="22543"/>
                    <a:pt x="115732" y="22543"/>
                  </a:cubicBezTo>
                  <a:cubicBezTo>
                    <a:pt x="106065" y="22543"/>
                    <a:pt x="96250" y="22151"/>
                    <a:pt x="87586" y="22041"/>
                  </a:cubicBezTo>
                  <a:cubicBezTo>
                    <a:pt x="85649" y="22019"/>
                    <a:pt x="83718" y="22007"/>
                    <a:pt x="81794" y="22007"/>
                  </a:cubicBezTo>
                  <a:cubicBezTo>
                    <a:pt x="49412" y="22007"/>
                    <a:pt x="19110" y="25247"/>
                    <a:pt x="0" y="33491"/>
                  </a:cubicBezTo>
                  <a:lnTo>
                    <a:pt x="0" y="64198"/>
                  </a:lnTo>
                  <a:lnTo>
                    <a:pt x="280565" y="64198"/>
                  </a:lnTo>
                  <a:cubicBezTo>
                    <a:pt x="280257" y="62902"/>
                    <a:pt x="279917" y="61760"/>
                    <a:pt x="279855" y="61050"/>
                  </a:cubicBezTo>
                  <a:cubicBezTo>
                    <a:pt x="277942" y="43120"/>
                    <a:pt x="263283" y="24788"/>
                    <a:pt x="229921" y="10746"/>
                  </a:cubicBezTo>
                  <a:cubicBezTo>
                    <a:pt x="221346" y="7132"/>
                    <a:pt x="203869" y="1"/>
                    <a:pt x="187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9"/>
            <p:cNvSpPr/>
            <p:nvPr/>
          </p:nvSpPr>
          <p:spPr>
            <a:xfrm>
              <a:off x="343825" y="1071750"/>
              <a:ext cx="7013375" cy="1604950"/>
            </a:xfrm>
            <a:custGeom>
              <a:avLst/>
              <a:gdLst/>
              <a:ahLst/>
              <a:cxnLst/>
              <a:rect l="l" t="t" r="r" b="b"/>
              <a:pathLst>
                <a:path w="280535" h="64198" extrusionOk="0">
                  <a:moveTo>
                    <a:pt x="0" y="0"/>
                  </a:moveTo>
                  <a:cubicBezTo>
                    <a:pt x="309" y="1296"/>
                    <a:pt x="617" y="2438"/>
                    <a:pt x="710" y="3179"/>
                  </a:cubicBezTo>
                  <a:cubicBezTo>
                    <a:pt x="2592" y="21109"/>
                    <a:pt x="17252" y="39410"/>
                    <a:pt x="50644" y="53453"/>
                  </a:cubicBezTo>
                  <a:cubicBezTo>
                    <a:pt x="59219" y="57066"/>
                    <a:pt x="76696" y="64198"/>
                    <a:pt x="92846" y="64198"/>
                  </a:cubicBezTo>
                  <a:cubicBezTo>
                    <a:pt x="94075" y="64198"/>
                    <a:pt x="95296" y="64156"/>
                    <a:pt x="96505" y="64069"/>
                  </a:cubicBezTo>
                  <a:cubicBezTo>
                    <a:pt x="109498" y="63174"/>
                    <a:pt x="111874" y="58946"/>
                    <a:pt x="115115" y="55212"/>
                  </a:cubicBezTo>
                  <a:cubicBezTo>
                    <a:pt x="119158" y="50521"/>
                    <a:pt x="124960" y="45614"/>
                    <a:pt x="138539" y="43361"/>
                  </a:cubicBezTo>
                  <a:cubicBezTo>
                    <a:pt x="146494" y="42032"/>
                    <a:pt x="155748" y="41671"/>
                    <a:pt x="165124" y="41671"/>
                  </a:cubicBezTo>
                  <a:cubicBezTo>
                    <a:pt x="174700" y="41671"/>
                    <a:pt x="184403" y="42048"/>
                    <a:pt x="192979" y="42157"/>
                  </a:cubicBezTo>
                  <a:cubicBezTo>
                    <a:pt x="194914" y="42180"/>
                    <a:pt x="196844" y="42191"/>
                    <a:pt x="198767" y="42191"/>
                  </a:cubicBezTo>
                  <a:cubicBezTo>
                    <a:pt x="231126" y="42191"/>
                    <a:pt x="261454" y="38952"/>
                    <a:pt x="280534" y="30707"/>
                  </a:cubicBezTo>
                  <a:lnTo>
                    <a:pt x="2805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/>
          <p:nvPr/>
        </p:nvSpPr>
        <p:spPr>
          <a:xfrm>
            <a:off x="-599100" y="-11800"/>
            <a:ext cx="10500425" cy="3009281"/>
          </a:xfrm>
          <a:custGeom>
            <a:avLst/>
            <a:gdLst/>
            <a:ahLst/>
            <a:cxnLst/>
            <a:rect l="l" t="t" r="r" b="b"/>
            <a:pathLst>
              <a:path w="280535" h="64198" extrusionOk="0">
                <a:moveTo>
                  <a:pt x="0" y="0"/>
                </a:moveTo>
                <a:cubicBezTo>
                  <a:pt x="309" y="1296"/>
                  <a:pt x="617" y="2438"/>
                  <a:pt x="710" y="3179"/>
                </a:cubicBezTo>
                <a:cubicBezTo>
                  <a:pt x="2592" y="21109"/>
                  <a:pt x="17252" y="39410"/>
                  <a:pt x="50644" y="53453"/>
                </a:cubicBezTo>
                <a:cubicBezTo>
                  <a:pt x="59219" y="57066"/>
                  <a:pt x="76696" y="64198"/>
                  <a:pt x="92846" y="64198"/>
                </a:cubicBezTo>
                <a:cubicBezTo>
                  <a:pt x="94075" y="64198"/>
                  <a:pt x="95296" y="64156"/>
                  <a:pt x="96505" y="64069"/>
                </a:cubicBezTo>
                <a:cubicBezTo>
                  <a:pt x="109498" y="63174"/>
                  <a:pt x="111874" y="58946"/>
                  <a:pt x="115115" y="55212"/>
                </a:cubicBezTo>
                <a:cubicBezTo>
                  <a:pt x="119158" y="50521"/>
                  <a:pt x="124960" y="45614"/>
                  <a:pt x="138539" y="43361"/>
                </a:cubicBezTo>
                <a:cubicBezTo>
                  <a:pt x="146494" y="42032"/>
                  <a:pt x="155748" y="41671"/>
                  <a:pt x="165124" y="41671"/>
                </a:cubicBezTo>
                <a:cubicBezTo>
                  <a:pt x="174700" y="41671"/>
                  <a:pt x="184403" y="42048"/>
                  <a:pt x="192979" y="42157"/>
                </a:cubicBezTo>
                <a:cubicBezTo>
                  <a:pt x="194914" y="42180"/>
                  <a:pt x="196844" y="42191"/>
                  <a:pt x="198767" y="42191"/>
                </a:cubicBezTo>
                <a:cubicBezTo>
                  <a:pt x="231126" y="42191"/>
                  <a:pt x="261454" y="38952"/>
                  <a:pt x="280534" y="30707"/>
                </a:cubicBezTo>
                <a:lnTo>
                  <a:pt x="2805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1176662" y="1491400"/>
            <a:ext cx="26604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4" name="Google Shape;84;p10"/>
          <p:cNvSpPr txBox="1">
            <a:spLocks noGrp="1"/>
          </p:cNvSpPr>
          <p:nvPr>
            <p:ph type="subTitle" idx="2"/>
          </p:nvPr>
        </p:nvSpPr>
        <p:spPr>
          <a:xfrm>
            <a:off x="1176662" y="691900"/>
            <a:ext cx="6948900" cy="79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oogle Shape;86;p11"/>
          <p:cNvGrpSpPr/>
          <p:nvPr/>
        </p:nvGrpSpPr>
        <p:grpSpPr>
          <a:xfrm rot="10800000" flipH="1">
            <a:off x="-757342" y="-88002"/>
            <a:ext cx="10658679" cy="5319514"/>
            <a:chOff x="238125" y="1071750"/>
            <a:chExt cx="7119075" cy="3552975"/>
          </a:xfrm>
        </p:grpSpPr>
        <p:sp>
          <p:nvSpPr>
            <p:cNvPr id="87" name="Google Shape;87;p11"/>
            <p:cNvSpPr/>
            <p:nvPr/>
          </p:nvSpPr>
          <p:spPr>
            <a:xfrm>
              <a:off x="238125" y="3019750"/>
              <a:ext cx="7014150" cy="1604975"/>
            </a:xfrm>
            <a:custGeom>
              <a:avLst/>
              <a:gdLst/>
              <a:ahLst/>
              <a:cxnLst/>
              <a:rect l="l" t="t" r="r" b="b"/>
              <a:pathLst>
                <a:path w="280566" h="64199" extrusionOk="0">
                  <a:moveTo>
                    <a:pt x="187695" y="1"/>
                  </a:moveTo>
                  <a:cubicBezTo>
                    <a:pt x="186464" y="1"/>
                    <a:pt x="185241" y="42"/>
                    <a:pt x="184029" y="129"/>
                  </a:cubicBezTo>
                  <a:cubicBezTo>
                    <a:pt x="171036" y="1055"/>
                    <a:pt x="168660" y="5252"/>
                    <a:pt x="165420" y="8987"/>
                  </a:cubicBezTo>
                  <a:cubicBezTo>
                    <a:pt x="161377" y="13678"/>
                    <a:pt x="155575" y="18585"/>
                    <a:pt x="141995" y="20868"/>
                  </a:cubicBezTo>
                  <a:cubicBezTo>
                    <a:pt x="134139" y="22183"/>
                    <a:pt x="125003" y="22543"/>
                    <a:pt x="115732" y="22543"/>
                  </a:cubicBezTo>
                  <a:cubicBezTo>
                    <a:pt x="106065" y="22543"/>
                    <a:pt x="96250" y="22151"/>
                    <a:pt x="87586" y="22041"/>
                  </a:cubicBezTo>
                  <a:cubicBezTo>
                    <a:pt x="85649" y="22019"/>
                    <a:pt x="83718" y="22007"/>
                    <a:pt x="81794" y="22007"/>
                  </a:cubicBezTo>
                  <a:cubicBezTo>
                    <a:pt x="49412" y="22007"/>
                    <a:pt x="19110" y="25247"/>
                    <a:pt x="0" y="33491"/>
                  </a:cubicBezTo>
                  <a:lnTo>
                    <a:pt x="0" y="64198"/>
                  </a:lnTo>
                  <a:lnTo>
                    <a:pt x="280565" y="64198"/>
                  </a:lnTo>
                  <a:cubicBezTo>
                    <a:pt x="280257" y="62902"/>
                    <a:pt x="279917" y="61760"/>
                    <a:pt x="279855" y="61050"/>
                  </a:cubicBezTo>
                  <a:cubicBezTo>
                    <a:pt x="277942" y="43120"/>
                    <a:pt x="263283" y="24788"/>
                    <a:pt x="229921" y="10746"/>
                  </a:cubicBezTo>
                  <a:cubicBezTo>
                    <a:pt x="221346" y="7132"/>
                    <a:pt x="203869" y="1"/>
                    <a:pt x="187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1"/>
            <p:cNvSpPr/>
            <p:nvPr/>
          </p:nvSpPr>
          <p:spPr>
            <a:xfrm>
              <a:off x="343825" y="1071750"/>
              <a:ext cx="7013375" cy="1604950"/>
            </a:xfrm>
            <a:custGeom>
              <a:avLst/>
              <a:gdLst/>
              <a:ahLst/>
              <a:cxnLst/>
              <a:rect l="l" t="t" r="r" b="b"/>
              <a:pathLst>
                <a:path w="280535" h="64198" extrusionOk="0">
                  <a:moveTo>
                    <a:pt x="0" y="0"/>
                  </a:moveTo>
                  <a:cubicBezTo>
                    <a:pt x="309" y="1296"/>
                    <a:pt x="617" y="2438"/>
                    <a:pt x="710" y="3179"/>
                  </a:cubicBezTo>
                  <a:cubicBezTo>
                    <a:pt x="2592" y="21109"/>
                    <a:pt x="17252" y="39410"/>
                    <a:pt x="50644" y="53453"/>
                  </a:cubicBezTo>
                  <a:cubicBezTo>
                    <a:pt x="59219" y="57066"/>
                    <a:pt x="76696" y="64198"/>
                    <a:pt x="92846" y="64198"/>
                  </a:cubicBezTo>
                  <a:cubicBezTo>
                    <a:pt x="94075" y="64198"/>
                    <a:pt x="95296" y="64156"/>
                    <a:pt x="96505" y="64069"/>
                  </a:cubicBezTo>
                  <a:cubicBezTo>
                    <a:pt x="109498" y="63174"/>
                    <a:pt x="111874" y="58946"/>
                    <a:pt x="115115" y="55212"/>
                  </a:cubicBezTo>
                  <a:cubicBezTo>
                    <a:pt x="119158" y="50521"/>
                    <a:pt x="124960" y="45614"/>
                    <a:pt x="138539" y="43361"/>
                  </a:cubicBezTo>
                  <a:cubicBezTo>
                    <a:pt x="146494" y="42032"/>
                    <a:pt x="155748" y="41671"/>
                    <a:pt x="165124" y="41671"/>
                  </a:cubicBezTo>
                  <a:cubicBezTo>
                    <a:pt x="174700" y="41671"/>
                    <a:pt x="184403" y="42048"/>
                    <a:pt x="192979" y="42157"/>
                  </a:cubicBezTo>
                  <a:cubicBezTo>
                    <a:pt x="194914" y="42180"/>
                    <a:pt x="196844" y="42191"/>
                    <a:pt x="198767" y="42191"/>
                  </a:cubicBezTo>
                  <a:cubicBezTo>
                    <a:pt x="231126" y="42191"/>
                    <a:pt x="261454" y="38952"/>
                    <a:pt x="280534" y="30707"/>
                  </a:cubicBezTo>
                  <a:lnTo>
                    <a:pt x="2805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11"/>
          <p:cNvSpPr txBox="1">
            <a:spLocks noGrp="1"/>
          </p:cNvSpPr>
          <p:nvPr>
            <p:ph type="title" hasCustomPrompt="1"/>
          </p:nvPr>
        </p:nvSpPr>
        <p:spPr>
          <a:xfrm>
            <a:off x="1808550" y="2552038"/>
            <a:ext cx="5526900" cy="105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0" name="Google Shape;90;p11"/>
          <p:cNvSpPr txBox="1">
            <a:spLocks noGrp="1"/>
          </p:cNvSpPr>
          <p:nvPr>
            <p:ph type="body" idx="1"/>
          </p:nvPr>
        </p:nvSpPr>
        <p:spPr>
          <a:xfrm>
            <a:off x="1835900" y="3539938"/>
            <a:ext cx="54723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800"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>
            <a:spLocks noGrp="1"/>
          </p:cNvSpPr>
          <p:nvPr>
            <p:ph type="title"/>
          </p:nvPr>
        </p:nvSpPr>
        <p:spPr>
          <a:xfrm>
            <a:off x="713225" y="540000"/>
            <a:ext cx="77175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1"/>
          </p:nvPr>
        </p:nvSpPr>
        <p:spPr>
          <a:xfrm>
            <a:off x="639000" y="1396398"/>
            <a:ext cx="24798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20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2"/>
          </p:nvPr>
        </p:nvSpPr>
        <p:spPr>
          <a:xfrm>
            <a:off x="639000" y="1693764"/>
            <a:ext cx="24798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3"/>
          </p:nvPr>
        </p:nvSpPr>
        <p:spPr>
          <a:xfrm>
            <a:off x="639000" y="2542548"/>
            <a:ext cx="24798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20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4"/>
          </p:nvPr>
        </p:nvSpPr>
        <p:spPr>
          <a:xfrm>
            <a:off x="639000" y="2839914"/>
            <a:ext cx="24798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5"/>
          </p:nvPr>
        </p:nvSpPr>
        <p:spPr>
          <a:xfrm>
            <a:off x="639000" y="3688698"/>
            <a:ext cx="24798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20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6"/>
          </p:nvPr>
        </p:nvSpPr>
        <p:spPr>
          <a:xfrm>
            <a:off x="639000" y="3986064"/>
            <a:ext cx="24798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ubTitle" idx="7"/>
          </p:nvPr>
        </p:nvSpPr>
        <p:spPr>
          <a:xfrm>
            <a:off x="6032825" y="1396398"/>
            <a:ext cx="24780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20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8"/>
          </p:nvPr>
        </p:nvSpPr>
        <p:spPr>
          <a:xfrm>
            <a:off x="6032825" y="1693764"/>
            <a:ext cx="2478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subTitle" idx="9"/>
          </p:nvPr>
        </p:nvSpPr>
        <p:spPr>
          <a:xfrm>
            <a:off x="6032825" y="2542548"/>
            <a:ext cx="24780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20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13"/>
          </p:nvPr>
        </p:nvSpPr>
        <p:spPr>
          <a:xfrm>
            <a:off x="6032825" y="2839914"/>
            <a:ext cx="2478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subTitle" idx="14"/>
          </p:nvPr>
        </p:nvSpPr>
        <p:spPr>
          <a:xfrm>
            <a:off x="6032825" y="3688698"/>
            <a:ext cx="24780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 SemiBold"/>
              <a:buNone/>
              <a:defRPr sz="20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sz="18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subTitle" idx="15"/>
          </p:nvPr>
        </p:nvSpPr>
        <p:spPr>
          <a:xfrm>
            <a:off x="6032825" y="3986064"/>
            <a:ext cx="2478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3D85C6">
            <a:alpha val="1585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 SemiBold"/>
              <a:buNone/>
              <a:defRPr sz="2800">
                <a:solidFill>
                  <a:schemeClr val="dk2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500"/>
            <a:ext cx="77175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Poppins"/>
              <a:buChar char="●"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○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■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●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○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■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●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○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oppins"/>
              <a:buChar char="■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2" r:id="rId11"/>
    <p:sldLayoutId id="2147483663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ncbddd/developmentaldisabilities/facts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ncbddd/autism/signs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>
            <a:spLocks noGrp="1"/>
          </p:cNvSpPr>
          <p:nvPr>
            <p:ph type="ctrTitle"/>
          </p:nvPr>
        </p:nvSpPr>
        <p:spPr>
          <a:xfrm>
            <a:off x="1425066" y="3122578"/>
            <a:ext cx="6149632" cy="14427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800" dirty="0"/>
              <a:t>Autism  </a:t>
            </a:r>
            <a:r>
              <a:rPr lang="en-US" sz="4800" dirty="0" smtClean="0"/>
              <a:t>Spectrum </a:t>
            </a:r>
            <a:r>
              <a:rPr lang="en-US" sz="4800" dirty="0"/>
              <a:t>Disorders</a:t>
            </a:r>
            <a:endParaRPr sz="4800" dirty="0"/>
          </a:p>
        </p:txBody>
      </p:sp>
      <p:sp>
        <p:nvSpPr>
          <p:cNvPr id="179" name="Google Shape;179;p23"/>
          <p:cNvSpPr txBox="1">
            <a:spLocks noGrp="1"/>
          </p:cNvSpPr>
          <p:nvPr>
            <p:ph type="subTitle" idx="1"/>
          </p:nvPr>
        </p:nvSpPr>
        <p:spPr>
          <a:xfrm>
            <a:off x="2912823" y="4338293"/>
            <a:ext cx="3157237" cy="9360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Presented by Tasneem ALTarhuni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Student number: 2795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 </a:t>
            </a:r>
            <a:r>
              <a:rPr lang="en-US" dirty="0" smtClean="0"/>
              <a:t>AMS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13/3/2022</a:t>
            </a:r>
            <a:endParaRPr lang="en-US" dirty="0" smtClean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4" t="-1" b="-5319"/>
          <a:stretch/>
        </p:blipFill>
        <p:spPr>
          <a:xfrm>
            <a:off x="6299029" y="0"/>
            <a:ext cx="2844971" cy="87241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5" t="4500" r="72145" b="-3819"/>
          <a:stretch/>
        </p:blipFill>
        <p:spPr>
          <a:xfrm>
            <a:off x="184011" y="0"/>
            <a:ext cx="1672221" cy="1210742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 dirty="0"/>
          </a:p>
        </p:txBody>
      </p:sp>
      <p:sp>
        <p:nvSpPr>
          <p:cNvPr id="5" name="مستطيل 4"/>
          <p:cNvSpPr/>
          <p:nvPr/>
        </p:nvSpPr>
        <p:spPr>
          <a:xfrm>
            <a:off x="6552081" y="5012695"/>
            <a:ext cx="23388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100" dirty="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supervised</a:t>
            </a:r>
            <a:r>
              <a:rPr lang="en-US" sz="900" dirty="0"/>
              <a:t> </a:t>
            </a:r>
            <a:r>
              <a:rPr lang="en-US" sz="1100" dirty="0">
                <a:solidFill>
                  <a:schemeClr val="dk2"/>
                </a:solidFill>
                <a:latin typeface="Poppins"/>
                <a:ea typeface="Poppins"/>
                <a:cs typeface="Poppins"/>
              </a:rPr>
              <a:t>by Dr. Sarah Salah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40"/>
          <p:cNvSpPr txBox="1">
            <a:spLocks noGrp="1"/>
          </p:cNvSpPr>
          <p:nvPr>
            <p:ph type="subTitle" idx="2"/>
          </p:nvPr>
        </p:nvSpPr>
        <p:spPr>
          <a:xfrm>
            <a:off x="661482" y="701627"/>
            <a:ext cx="7687817" cy="79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dirty="0" smtClean="0"/>
              <a:t>“Autism is not a disease don’t try to cure it try to understand it”</a:t>
            </a:r>
            <a:endParaRPr sz="2400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accent6">
                    <a:lumMod val="75000"/>
                  </a:schemeClr>
                </a:solidFill>
              </a:rPr>
              <a:t>10</a:t>
            </a:fld>
            <a:endParaRPr lang="en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p45"/>
          <p:cNvSpPr txBox="1">
            <a:spLocks noGrp="1"/>
          </p:cNvSpPr>
          <p:nvPr>
            <p:ph type="title"/>
          </p:nvPr>
        </p:nvSpPr>
        <p:spPr>
          <a:xfrm>
            <a:off x="906145" y="733924"/>
            <a:ext cx="30843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Conclusion</a:t>
            </a:r>
            <a:endParaRPr sz="2800" dirty="0"/>
          </a:p>
        </p:txBody>
      </p:sp>
      <p:sp>
        <p:nvSpPr>
          <p:cNvPr id="1042" name="Google Shape;1042;p45"/>
          <p:cNvSpPr txBox="1">
            <a:spLocks noGrp="1"/>
          </p:cNvSpPr>
          <p:nvPr>
            <p:ph type="body" idx="1"/>
          </p:nvPr>
        </p:nvSpPr>
        <p:spPr>
          <a:xfrm>
            <a:off x="413568" y="1404122"/>
            <a:ext cx="3658712" cy="34640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en-US" b="1" dirty="0"/>
              <a:t>Autism </a:t>
            </a:r>
            <a:r>
              <a:rPr lang="en-US" dirty="0"/>
              <a:t>is a </a:t>
            </a:r>
            <a:r>
              <a:rPr lang="en-US" dirty="0">
                <a:hlinkClick r:id="rId3"/>
              </a:rPr>
              <a:t>developmental disability</a:t>
            </a:r>
            <a:r>
              <a:rPr lang="en-US" dirty="0"/>
              <a:t>  that can cause significant social, communication and behavioral </a:t>
            </a:r>
            <a:r>
              <a:rPr lang="en-US" dirty="0" smtClean="0"/>
              <a:t>challenges</a:t>
            </a:r>
          </a:p>
          <a:p>
            <a:pPr marL="285750" indent="-285750"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en-US" dirty="0"/>
              <a:t>Many people with autism spectrum disorder are successfully </a:t>
            </a:r>
            <a:r>
              <a:rPr lang="en-US" dirty="0" smtClean="0"/>
              <a:t>living, working </a:t>
            </a:r>
            <a:r>
              <a:rPr lang="en-US" dirty="0"/>
              <a:t>and contributing to the well being of others in their local </a:t>
            </a:r>
            <a:r>
              <a:rPr lang="en-US" dirty="0" smtClean="0"/>
              <a:t>communities</a:t>
            </a:r>
          </a:p>
          <a:p>
            <a:pPr marL="285750" indent="-285750"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en-US" dirty="0" smtClean="0"/>
              <a:t>They are different not less </a:t>
            </a:r>
          </a:p>
        </p:txBody>
      </p:sp>
      <p:grpSp>
        <p:nvGrpSpPr>
          <p:cNvPr id="1043" name="Google Shape;1043;p45"/>
          <p:cNvGrpSpPr/>
          <p:nvPr/>
        </p:nvGrpSpPr>
        <p:grpSpPr>
          <a:xfrm>
            <a:off x="4670389" y="1582999"/>
            <a:ext cx="3567466" cy="2243961"/>
            <a:chOff x="4528494" y="1582999"/>
            <a:chExt cx="3567466" cy="2243961"/>
          </a:xfrm>
        </p:grpSpPr>
        <p:grpSp>
          <p:nvGrpSpPr>
            <p:cNvPr id="1044" name="Google Shape;1044;p45"/>
            <p:cNvGrpSpPr/>
            <p:nvPr/>
          </p:nvGrpSpPr>
          <p:grpSpPr>
            <a:xfrm>
              <a:off x="5878357" y="2031404"/>
              <a:ext cx="2217604" cy="1795551"/>
              <a:chOff x="5543775" y="1733525"/>
              <a:chExt cx="1743125" cy="1411375"/>
            </a:xfrm>
          </p:grpSpPr>
          <p:sp>
            <p:nvSpPr>
              <p:cNvPr id="1045" name="Google Shape;1045;p45"/>
              <p:cNvSpPr/>
              <p:nvPr/>
            </p:nvSpPr>
            <p:spPr>
              <a:xfrm>
                <a:off x="5648050" y="1733525"/>
                <a:ext cx="64475" cy="1301425"/>
              </a:xfrm>
              <a:custGeom>
                <a:avLst/>
                <a:gdLst/>
                <a:ahLst/>
                <a:cxnLst/>
                <a:rect l="l" t="t" r="r" b="b"/>
                <a:pathLst>
                  <a:path w="2579" h="52057" extrusionOk="0">
                    <a:moveTo>
                      <a:pt x="1289" y="1"/>
                    </a:moveTo>
                    <a:cubicBezTo>
                      <a:pt x="569" y="1"/>
                      <a:pt x="0" y="607"/>
                      <a:pt x="0" y="1328"/>
                    </a:cubicBezTo>
                    <a:lnTo>
                      <a:pt x="0" y="50729"/>
                    </a:lnTo>
                    <a:cubicBezTo>
                      <a:pt x="0" y="51450"/>
                      <a:pt x="569" y="52056"/>
                      <a:pt x="1289" y="52056"/>
                    </a:cubicBezTo>
                    <a:cubicBezTo>
                      <a:pt x="2010" y="52056"/>
                      <a:pt x="2578" y="51450"/>
                      <a:pt x="2578" y="50729"/>
                    </a:cubicBezTo>
                    <a:lnTo>
                      <a:pt x="2578" y="1328"/>
                    </a:lnTo>
                    <a:cubicBezTo>
                      <a:pt x="2578" y="607"/>
                      <a:pt x="2010" y="1"/>
                      <a:pt x="1289" y="1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046;p45"/>
              <p:cNvSpPr/>
              <p:nvPr/>
            </p:nvSpPr>
            <p:spPr>
              <a:xfrm>
                <a:off x="5941875" y="1733525"/>
                <a:ext cx="64475" cy="1301425"/>
              </a:xfrm>
              <a:custGeom>
                <a:avLst/>
                <a:gdLst/>
                <a:ahLst/>
                <a:cxnLst/>
                <a:rect l="l" t="t" r="r" b="b"/>
                <a:pathLst>
                  <a:path w="2579" h="52057" extrusionOk="0">
                    <a:moveTo>
                      <a:pt x="1290" y="1"/>
                    </a:moveTo>
                    <a:cubicBezTo>
                      <a:pt x="569" y="1"/>
                      <a:pt x="0" y="607"/>
                      <a:pt x="0" y="1328"/>
                    </a:cubicBezTo>
                    <a:lnTo>
                      <a:pt x="0" y="50729"/>
                    </a:lnTo>
                    <a:cubicBezTo>
                      <a:pt x="0" y="51450"/>
                      <a:pt x="569" y="52056"/>
                      <a:pt x="1290" y="52056"/>
                    </a:cubicBezTo>
                    <a:cubicBezTo>
                      <a:pt x="2010" y="52056"/>
                      <a:pt x="2579" y="51450"/>
                      <a:pt x="2579" y="50729"/>
                    </a:cubicBezTo>
                    <a:lnTo>
                      <a:pt x="2579" y="1328"/>
                    </a:lnTo>
                    <a:cubicBezTo>
                      <a:pt x="2579" y="607"/>
                      <a:pt x="2010" y="1"/>
                      <a:pt x="1290" y="1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45"/>
              <p:cNvSpPr/>
              <p:nvPr/>
            </p:nvSpPr>
            <p:spPr>
              <a:xfrm>
                <a:off x="6235700" y="1733525"/>
                <a:ext cx="64475" cy="1301425"/>
              </a:xfrm>
              <a:custGeom>
                <a:avLst/>
                <a:gdLst/>
                <a:ahLst/>
                <a:cxnLst/>
                <a:rect l="l" t="t" r="r" b="b"/>
                <a:pathLst>
                  <a:path w="2579" h="52057" extrusionOk="0">
                    <a:moveTo>
                      <a:pt x="1290" y="1"/>
                    </a:moveTo>
                    <a:cubicBezTo>
                      <a:pt x="569" y="1"/>
                      <a:pt x="1" y="607"/>
                      <a:pt x="1" y="1328"/>
                    </a:cubicBezTo>
                    <a:lnTo>
                      <a:pt x="1" y="50729"/>
                    </a:lnTo>
                    <a:cubicBezTo>
                      <a:pt x="1" y="51450"/>
                      <a:pt x="569" y="52056"/>
                      <a:pt x="1290" y="52056"/>
                    </a:cubicBezTo>
                    <a:cubicBezTo>
                      <a:pt x="2010" y="52056"/>
                      <a:pt x="2579" y="51450"/>
                      <a:pt x="2579" y="50729"/>
                    </a:cubicBezTo>
                    <a:lnTo>
                      <a:pt x="2579" y="1328"/>
                    </a:lnTo>
                    <a:cubicBezTo>
                      <a:pt x="2579" y="607"/>
                      <a:pt x="2010" y="1"/>
                      <a:pt x="1290" y="1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048;p45"/>
              <p:cNvSpPr/>
              <p:nvPr/>
            </p:nvSpPr>
            <p:spPr>
              <a:xfrm>
                <a:off x="6529550" y="1733525"/>
                <a:ext cx="65425" cy="1301425"/>
              </a:xfrm>
              <a:custGeom>
                <a:avLst/>
                <a:gdLst/>
                <a:ahLst/>
                <a:cxnLst/>
                <a:rect l="l" t="t" r="r" b="b"/>
                <a:pathLst>
                  <a:path w="2617" h="52057" extrusionOk="0">
                    <a:moveTo>
                      <a:pt x="1289" y="1"/>
                    </a:moveTo>
                    <a:cubicBezTo>
                      <a:pt x="569" y="1"/>
                      <a:pt x="0" y="607"/>
                      <a:pt x="38" y="1328"/>
                    </a:cubicBezTo>
                    <a:lnTo>
                      <a:pt x="38" y="50729"/>
                    </a:lnTo>
                    <a:cubicBezTo>
                      <a:pt x="0" y="51450"/>
                      <a:pt x="569" y="52056"/>
                      <a:pt x="1289" y="52056"/>
                    </a:cubicBezTo>
                    <a:cubicBezTo>
                      <a:pt x="2009" y="52056"/>
                      <a:pt x="2616" y="51450"/>
                      <a:pt x="2578" y="50729"/>
                    </a:cubicBezTo>
                    <a:lnTo>
                      <a:pt x="2578" y="1328"/>
                    </a:lnTo>
                    <a:cubicBezTo>
                      <a:pt x="2616" y="607"/>
                      <a:pt x="2009" y="1"/>
                      <a:pt x="1289" y="1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049;p45"/>
              <p:cNvSpPr/>
              <p:nvPr/>
            </p:nvSpPr>
            <p:spPr>
              <a:xfrm>
                <a:off x="6823375" y="1733525"/>
                <a:ext cx="65425" cy="1301425"/>
              </a:xfrm>
              <a:custGeom>
                <a:avLst/>
                <a:gdLst/>
                <a:ahLst/>
                <a:cxnLst/>
                <a:rect l="l" t="t" r="r" b="b"/>
                <a:pathLst>
                  <a:path w="2617" h="52057" extrusionOk="0">
                    <a:moveTo>
                      <a:pt x="1327" y="1"/>
                    </a:moveTo>
                    <a:cubicBezTo>
                      <a:pt x="607" y="1"/>
                      <a:pt x="0" y="607"/>
                      <a:pt x="38" y="1328"/>
                    </a:cubicBezTo>
                    <a:lnTo>
                      <a:pt x="38" y="50729"/>
                    </a:lnTo>
                    <a:cubicBezTo>
                      <a:pt x="0" y="51450"/>
                      <a:pt x="607" y="52056"/>
                      <a:pt x="1327" y="52056"/>
                    </a:cubicBezTo>
                    <a:cubicBezTo>
                      <a:pt x="2048" y="52056"/>
                      <a:pt x="2616" y="51450"/>
                      <a:pt x="2616" y="50729"/>
                    </a:cubicBezTo>
                    <a:lnTo>
                      <a:pt x="2616" y="1328"/>
                    </a:lnTo>
                    <a:cubicBezTo>
                      <a:pt x="2616" y="607"/>
                      <a:pt x="2048" y="1"/>
                      <a:pt x="1327" y="1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45"/>
              <p:cNvSpPr/>
              <p:nvPr/>
            </p:nvSpPr>
            <p:spPr>
              <a:xfrm>
                <a:off x="7118150" y="1733525"/>
                <a:ext cx="64475" cy="1301425"/>
              </a:xfrm>
              <a:custGeom>
                <a:avLst/>
                <a:gdLst/>
                <a:ahLst/>
                <a:cxnLst/>
                <a:rect l="l" t="t" r="r" b="b"/>
                <a:pathLst>
                  <a:path w="2579" h="52057" extrusionOk="0">
                    <a:moveTo>
                      <a:pt x="1290" y="1"/>
                    </a:moveTo>
                    <a:cubicBezTo>
                      <a:pt x="569" y="1"/>
                      <a:pt x="0" y="607"/>
                      <a:pt x="0" y="1328"/>
                    </a:cubicBezTo>
                    <a:lnTo>
                      <a:pt x="0" y="50729"/>
                    </a:lnTo>
                    <a:cubicBezTo>
                      <a:pt x="0" y="51450"/>
                      <a:pt x="569" y="52056"/>
                      <a:pt x="1290" y="52056"/>
                    </a:cubicBezTo>
                    <a:cubicBezTo>
                      <a:pt x="2010" y="52056"/>
                      <a:pt x="2579" y="51450"/>
                      <a:pt x="2579" y="50729"/>
                    </a:cubicBezTo>
                    <a:lnTo>
                      <a:pt x="2579" y="1328"/>
                    </a:lnTo>
                    <a:cubicBezTo>
                      <a:pt x="2579" y="607"/>
                      <a:pt x="2010" y="1"/>
                      <a:pt x="1290" y="1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051;p45"/>
              <p:cNvSpPr/>
              <p:nvPr/>
            </p:nvSpPr>
            <p:spPr>
              <a:xfrm>
                <a:off x="5543775" y="3002700"/>
                <a:ext cx="1743125" cy="142200"/>
              </a:xfrm>
              <a:custGeom>
                <a:avLst/>
                <a:gdLst/>
                <a:ahLst/>
                <a:cxnLst/>
                <a:rect l="l" t="t" r="r" b="b"/>
                <a:pathLst>
                  <a:path w="69725" h="5688" extrusionOk="0">
                    <a:moveTo>
                      <a:pt x="2806" y="0"/>
                    </a:moveTo>
                    <a:cubicBezTo>
                      <a:pt x="1252" y="0"/>
                      <a:pt x="1" y="1289"/>
                      <a:pt x="1" y="2844"/>
                    </a:cubicBezTo>
                    <a:cubicBezTo>
                      <a:pt x="1" y="4398"/>
                      <a:pt x="1252" y="5649"/>
                      <a:pt x="2806" y="5687"/>
                    </a:cubicBezTo>
                    <a:lnTo>
                      <a:pt x="66918" y="5687"/>
                    </a:lnTo>
                    <a:cubicBezTo>
                      <a:pt x="68473" y="5649"/>
                      <a:pt x="69724" y="4398"/>
                      <a:pt x="69686" y="2844"/>
                    </a:cubicBezTo>
                    <a:lnTo>
                      <a:pt x="69724" y="2844"/>
                    </a:lnTo>
                    <a:cubicBezTo>
                      <a:pt x="69724" y="1289"/>
                      <a:pt x="68473" y="0"/>
                      <a:pt x="66956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45"/>
              <p:cNvSpPr/>
              <p:nvPr/>
            </p:nvSpPr>
            <p:spPr>
              <a:xfrm>
                <a:off x="5593075" y="2918325"/>
                <a:ext cx="174425" cy="8440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6" extrusionOk="0">
                    <a:moveTo>
                      <a:pt x="1631" y="1"/>
                    </a:moveTo>
                    <a:cubicBezTo>
                      <a:pt x="721" y="1"/>
                      <a:pt x="0" y="759"/>
                      <a:pt x="0" y="1669"/>
                    </a:cubicBezTo>
                    <a:cubicBezTo>
                      <a:pt x="0" y="2579"/>
                      <a:pt x="721" y="3337"/>
                      <a:pt x="1631" y="3375"/>
                    </a:cubicBezTo>
                    <a:lnTo>
                      <a:pt x="5308" y="3375"/>
                    </a:lnTo>
                    <a:cubicBezTo>
                      <a:pt x="6218" y="3337"/>
                      <a:pt x="6976" y="2579"/>
                      <a:pt x="6938" y="1669"/>
                    </a:cubicBezTo>
                    <a:cubicBezTo>
                      <a:pt x="6938" y="759"/>
                      <a:pt x="6218" y="1"/>
                      <a:pt x="530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45"/>
              <p:cNvSpPr/>
              <p:nvPr/>
            </p:nvSpPr>
            <p:spPr>
              <a:xfrm>
                <a:off x="5593075" y="2777100"/>
                <a:ext cx="173475" cy="83450"/>
              </a:xfrm>
              <a:custGeom>
                <a:avLst/>
                <a:gdLst/>
                <a:ahLst/>
                <a:cxnLst/>
                <a:rect l="l" t="t" r="r" b="b"/>
                <a:pathLst>
                  <a:path w="6939" h="3338" extrusionOk="0">
                    <a:moveTo>
                      <a:pt x="1631" y="1"/>
                    </a:moveTo>
                    <a:cubicBezTo>
                      <a:pt x="721" y="1"/>
                      <a:pt x="0" y="759"/>
                      <a:pt x="0" y="1669"/>
                    </a:cubicBezTo>
                    <a:cubicBezTo>
                      <a:pt x="0" y="2579"/>
                      <a:pt x="721" y="3337"/>
                      <a:pt x="1631" y="3337"/>
                    </a:cubicBezTo>
                    <a:lnTo>
                      <a:pt x="5308" y="3337"/>
                    </a:lnTo>
                    <a:cubicBezTo>
                      <a:pt x="6218" y="3337"/>
                      <a:pt x="6938" y="2579"/>
                      <a:pt x="6938" y="1669"/>
                    </a:cubicBezTo>
                    <a:cubicBezTo>
                      <a:pt x="6938" y="759"/>
                      <a:pt x="6218" y="1"/>
                      <a:pt x="5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" name="Google Shape;1054;p45"/>
              <p:cNvSpPr/>
              <p:nvPr/>
            </p:nvSpPr>
            <p:spPr>
              <a:xfrm>
                <a:off x="5886900" y="2918325"/>
                <a:ext cx="174425" cy="8440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6" extrusionOk="0">
                    <a:moveTo>
                      <a:pt x="1631" y="1"/>
                    </a:moveTo>
                    <a:cubicBezTo>
                      <a:pt x="721" y="1"/>
                      <a:pt x="0" y="759"/>
                      <a:pt x="0" y="1669"/>
                    </a:cubicBezTo>
                    <a:cubicBezTo>
                      <a:pt x="0" y="2579"/>
                      <a:pt x="721" y="3337"/>
                      <a:pt x="1631" y="3375"/>
                    </a:cubicBezTo>
                    <a:lnTo>
                      <a:pt x="5308" y="3375"/>
                    </a:lnTo>
                    <a:cubicBezTo>
                      <a:pt x="6256" y="3337"/>
                      <a:pt x="6977" y="2579"/>
                      <a:pt x="6977" y="1669"/>
                    </a:cubicBezTo>
                    <a:cubicBezTo>
                      <a:pt x="6977" y="759"/>
                      <a:pt x="6256" y="1"/>
                      <a:pt x="534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" name="Google Shape;1055;p45"/>
              <p:cNvSpPr/>
              <p:nvPr/>
            </p:nvSpPr>
            <p:spPr>
              <a:xfrm>
                <a:off x="5886900" y="2773325"/>
                <a:ext cx="174425" cy="84375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5" extrusionOk="0">
                    <a:moveTo>
                      <a:pt x="1631" y="0"/>
                    </a:moveTo>
                    <a:cubicBezTo>
                      <a:pt x="721" y="38"/>
                      <a:pt x="0" y="796"/>
                      <a:pt x="0" y="1706"/>
                    </a:cubicBezTo>
                    <a:cubicBezTo>
                      <a:pt x="0" y="2616"/>
                      <a:pt x="721" y="3374"/>
                      <a:pt x="1631" y="3374"/>
                    </a:cubicBezTo>
                    <a:lnTo>
                      <a:pt x="5308" y="3374"/>
                    </a:lnTo>
                    <a:cubicBezTo>
                      <a:pt x="6256" y="3374"/>
                      <a:pt x="6977" y="2616"/>
                      <a:pt x="6977" y="1706"/>
                    </a:cubicBezTo>
                    <a:cubicBezTo>
                      <a:pt x="6977" y="796"/>
                      <a:pt x="6256" y="38"/>
                      <a:pt x="534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" name="Google Shape;1056;p45"/>
              <p:cNvSpPr/>
              <p:nvPr/>
            </p:nvSpPr>
            <p:spPr>
              <a:xfrm>
                <a:off x="5886900" y="2629250"/>
                <a:ext cx="174425" cy="84375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5" extrusionOk="0">
                    <a:moveTo>
                      <a:pt x="1631" y="0"/>
                    </a:moveTo>
                    <a:cubicBezTo>
                      <a:pt x="721" y="38"/>
                      <a:pt x="0" y="796"/>
                      <a:pt x="0" y="1706"/>
                    </a:cubicBezTo>
                    <a:cubicBezTo>
                      <a:pt x="0" y="2616"/>
                      <a:pt x="721" y="3375"/>
                      <a:pt x="1631" y="3375"/>
                    </a:cubicBezTo>
                    <a:lnTo>
                      <a:pt x="5308" y="3375"/>
                    </a:lnTo>
                    <a:cubicBezTo>
                      <a:pt x="6256" y="3375"/>
                      <a:pt x="6977" y="2616"/>
                      <a:pt x="6977" y="1706"/>
                    </a:cubicBezTo>
                    <a:cubicBezTo>
                      <a:pt x="6977" y="796"/>
                      <a:pt x="6256" y="38"/>
                      <a:pt x="5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" name="Google Shape;1057;p45"/>
              <p:cNvSpPr/>
              <p:nvPr/>
            </p:nvSpPr>
            <p:spPr>
              <a:xfrm>
                <a:off x="5887850" y="2486125"/>
                <a:ext cx="173475" cy="84375"/>
              </a:xfrm>
              <a:custGeom>
                <a:avLst/>
                <a:gdLst/>
                <a:ahLst/>
                <a:cxnLst/>
                <a:rect l="l" t="t" r="r" b="b"/>
                <a:pathLst>
                  <a:path w="6939" h="3375" extrusionOk="0">
                    <a:moveTo>
                      <a:pt x="1631" y="0"/>
                    </a:moveTo>
                    <a:cubicBezTo>
                      <a:pt x="721" y="0"/>
                      <a:pt x="0" y="758"/>
                      <a:pt x="0" y="1668"/>
                    </a:cubicBezTo>
                    <a:cubicBezTo>
                      <a:pt x="0" y="2578"/>
                      <a:pt x="721" y="3337"/>
                      <a:pt x="1631" y="3375"/>
                    </a:cubicBezTo>
                    <a:lnTo>
                      <a:pt x="5308" y="3375"/>
                    </a:lnTo>
                    <a:cubicBezTo>
                      <a:pt x="6218" y="3337"/>
                      <a:pt x="6939" y="2578"/>
                      <a:pt x="6939" y="1668"/>
                    </a:cubicBezTo>
                    <a:cubicBezTo>
                      <a:pt x="6939" y="758"/>
                      <a:pt x="6218" y="0"/>
                      <a:pt x="53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" name="Google Shape;1058;p45"/>
              <p:cNvSpPr/>
              <p:nvPr/>
            </p:nvSpPr>
            <p:spPr>
              <a:xfrm>
                <a:off x="6180725" y="2918325"/>
                <a:ext cx="174425" cy="8440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6" extrusionOk="0">
                    <a:moveTo>
                      <a:pt x="1669" y="1"/>
                    </a:moveTo>
                    <a:cubicBezTo>
                      <a:pt x="721" y="1"/>
                      <a:pt x="1" y="759"/>
                      <a:pt x="39" y="1669"/>
                    </a:cubicBezTo>
                    <a:cubicBezTo>
                      <a:pt x="1" y="2579"/>
                      <a:pt x="721" y="3337"/>
                      <a:pt x="1669" y="3375"/>
                    </a:cubicBezTo>
                    <a:lnTo>
                      <a:pt x="5347" y="3375"/>
                    </a:lnTo>
                    <a:cubicBezTo>
                      <a:pt x="6257" y="3337"/>
                      <a:pt x="6977" y="2579"/>
                      <a:pt x="6977" y="1669"/>
                    </a:cubicBezTo>
                    <a:cubicBezTo>
                      <a:pt x="6977" y="759"/>
                      <a:pt x="6257" y="1"/>
                      <a:pt x="53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" name="Google Shape;1059;p45"/>
              <p:cNvSpPr/>
              <p:nvPr/>
            </p:nvSpPr>
            <p:spPr>
              <a:xfrm>
                <a:off x="6180725" y="2777100"/>
                <a:ext cx="174425" cy="8345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38" extrusionOk="0">
                    <a:moveTo>
                      <a:pt x="1669" y="1"/>
                    </a:moveTo>
                    <a:cubicBezTo>
                      <a:pt x="721" y="1"/>
                      <a:pt x="1" y="759"/>
                      <a:pt x="39" y="1669"/>
                    </a:cubicBezTo>
                    <a:cubicBezTo>
                      <a:pt x="1" y="2579"/>
                      <a:pt x="721" y="3337"/>
                      <a:pt x="1669" y="3337"/>
                    </a:cubicBezTo>
                    <a:lnTo>
                      <a:pt x="5347" y="3337"/>
                    </a:lnTo>
                    <a:cubicBezTo>
                      <a:pt x="6257" y="3337"/>
                      <a:pt x="6977" y="2579"/>
                      <a:pt x="6977" y="1669"/>
                    </a:cubicBezTo>
                    <a:cubicBezTo>
                      <a:pt x="6977" y="759"/>
                      <a:pt x="6257" y="1"/>
                      <a:pt x="534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" name="Google Shape;1060;p45"/>
              <p:cNvSpPr/>
              <p:nvPr/>
            </p:nvSpPr>
            <p:spPr>
              <a:xfrm>
                <a:off x="6180725" y="2634925"/>
                <a:ext cx="174425" cy="8345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38" extrusionOk="0">
                    <a:moveTo>
                      <a:pt x="1669" y="1"/>
                    </a:moveTo>
                    <a:cubicBezTo>
                      <a:pt x="721" y="1"/>
                      <a:pt x="1" y="759"/>
                      <a:pt x="39" y="1669"/>
                    </a:cubicBezTo>
                    <a:cubicBezTo>
                      <a:pt x="1" y="2579"/>
                      <a:pt x="721" y="3337"/>
                      <a:pt x="1669" y="3337"/>
                    </a:cubicBezTo>
                    <a:lnTo>
                      <a:pt x="5347" y="3337"/>
                    </a:lnTo>
                    <a:cubicBezTo>
                      <a:pt x="6257" y="3337"/>
                      <a:pt x="6977" y="2579"/>
                      <a:pt x="6977" y="1669"/>
                    </a:cubicBezTo>
                    <a:cubicBezTo>
                      <a:pt x="6977" y="759"/>
                      <a:pt x="6257" y="1"/>
                      <a:pt x="53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" name="Google Shape;1061;p45"/>
              <p:cNvSpPr/>
              <p:nvPr/>
            </p:nvSpPr>
            <p:spPr>
              <a:xfrm>
                <a:off x="6474575" y="2918325"/>
                <a:ext cx="174425" cy="8440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6" extrusionOk="0">
                    <a:moveTo>
                      <a:pt x="1668" y="1"/>
                    </a:moveTo>
                    <a:cubicBezTo>
                      <a:pt x="720" y="1"/>
                      <a:pt x="0" y="759"/>
                      <a:pt x="0" y="1669"/>
                    </a:cubicBezTo>
                    <a:cubicBezTo>
                      <a:pt x="0" y="2579"/>
                      <a:pt x="720" y="3337"/>
                      <a:pt x="1668" y="3375"/>
                    </a:cubicBezTo>
                    <a:lnTo>
                      <a:pt x="5308" y="3375"/>
                    </a:lnTo>
                    <a:cubicBezTo>
                      <a:pt x="6256" y="3337"/>
                      <a:pt x="6976" y="2579"/>
                      <a:pt x="6976" y="1669"/>
                    </a:cubicBezTo>
                    <a:cubicBezTo>
                      <a:pt x="6976" y="759"/>
                      <a:pt x="6256" y="1"/>
                      <a:pt x="5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1062;p45"/>
              <p:cNvSpPr/>
              <p:nvPr/>
            </p:nvSpPr>
            <p:spPr>
              <a:xfrm>
                <a:off x="6474575" y="2769525"/>
                <a:ext cx="174425" cy="84375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5" extrusionOk="0">
                    <a:moveTo>
                      <a:pt x="1668" y="0"/>
                    </a:moveTo>
                    <a:cubicBezTo>
                      <a:pt x="720" y="0"/>
                      <a:pt x="0" y="759"/>
                      <a:pt x="0" y="1669"/>
                    </a:cubicBezTo>
                    <a:cubicBezTo>
                      <a:pt x="0" y="2617"/>
                      <a:pt x="720" y="3337"/>
                      <a:pt x="1668" y="3375"/>
                    </a:cubicBezTo>
                    <a:lnTo>
                      <a:pt x="5308" y="3375"/>
                    </a:lnTo>
                    <a:cubicBezTo>
                      <a:pt x="6256" y="3337"/>
                      <a:pt x="6976" y="2617"/>
                      <a:pt x="6976" y="1669"/>
                    </a:cubicBezTo>
                    <a:cubicBezTo>
                      <a:pt x="6976" y="759"/>
                      <a:pt x="6256" y="0"/>
                      <a:pt x="53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" name="Google Shape;1063;p45"/>
              <p:cNvSpPr/>
              <p:nvPr/>
            </p:nvSpPr>
            <p:spPr>
              <a:xfrm>
                <a:off x="6474575" y="2620700"/>
                <a:ext cx="174425" cy="8440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6" extrusionOk="0">
                    <a:moveTo>
                      <a:pt x="1668" y="1"/>
                    </a:moveTo>
                    <a:cubicBezTo>
                      <a:pt x="720" y="1"/>
                      <a:pt x="0" y="759"/>
                      <a:pt x="0" y="1707"/>
                    </a:cubicBezTo>
                    <a:cubicBezTo>
                      <a:pt x="0" y="2617"/>
                      <a:pt x="720" y="3375"/>
                      <a:pt x="1668" y="3375"/>
                    </a:cubicBezTo>
                    <a:lnTo>
                      <a:pt x="5308" y="3375"/>
                    </a:lnTo>
                    <a:cubicBezTo>
                      <a:pt x="6256" y="3375"/>
                      <a:pt x="6976" y="2617"/>
                      <a:pt x="6976" y="1707"/>
                    </a:cubicBezTo>
                    <a:cubicBezTo>
                      <a:pt x="6976" y="759"/>
                      <a:pt x="6256" y="1"/>
                      <a:pt x="5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64;p45"/>
              <p:cNvSpPr/>
              <p:nvPr/>
            </p:nvSpPr>
            <p:spPr>
              <a:xfrm>
                <a:off x="6474575" y="2471900"/>
                <a:ext cx="174425" cy="84375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5" extrusionOk="0">
                    <a:moveTo>
                      <a:pt x="1668" y="1"/>
                    </a:moveTo>
                    <a:cubicBezTo>
                      <a:pt x="720" y="38"/>
                      <a:pt x="0" y="759"/>
                      <a:pt x="0" y="1707"/>
                    </a:cubicBezTo>
                    <a:cubicBezTo>
                      <a:pt x="0" y="2617"/>
                      <a:pt x="720" y="3375"/>
                      <a:pt x="1668" y="3375"/>
                    </a:cubicBezTo>
                    <a:lnTo>
                      <a:pt x="5308" y="3375"/>
                    </a:lnTo>
                    <a:cubicBezTo>
                      <a:pt x="6256" y="3375"/>
                      <a:pt x="6976" y="2617"/>
                      <a:pt x="6976" y="1707"/>
                    </a:cubicBezTo>
                    <a:cubicBezTo>
                      <a:pt x="6976" y="759"/>
                      <a:pt x="6256" y="38"/>
                      <a:pt x="530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" name="Google Shape;1065;p45"/>
              <p:cNvSpPr/>
              <p:nvPr/>
            </p:nvSpPr>
            <p:spPr>
              <a:xfrm>
                <a:off x="6474575" y="2323100"/>
                <a:ext cx="174425" cy="84375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5" extrusionOk="0">
                    <a:moveTo>
                      <a:pt x="1668" y="0"/>
                    </a:moveTo>
                    <a:cubicBezTo>
                      <a:pt x="720" y="38"/>
                      <a:pt x="0" y="796"/>
                      <a:pt x="0" y="1706"/>
                    </a:cubicBezTo>
                    <a:cubicBezTo>
                      <a:pt x="0" y="2616"/>
                      <a:pt x="720" y="3374"/>
                      <a:pt x="1668" y="3374"/>
                    </a:cubicBezTo>
                    <a:lnTo>
                      <a:pt x="5308" y="3374"/>
                    </a:lnTo>
                    <a:cubicBezTo>
                      <a:pt x="6256" y="3374"/>
                      <a:pt x="6976" y="2616"/>
                      <a:pt x="6976" y="1706"/>
                    </a:cubicBezTo>
                    <a:cubicBezTo>
                      <a:pt x="6976" y="796"/>
                      <a:pt x="6256" y="38"/>
                      <a:pt x="530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" name="Google Shape;1066;p45"/>
              <p:cNvSpPr/>
              <p:nvPr/>
            </p:nvSpPr>
            <p:spPr>
              <a:xfrm>
                <a:off x="6772175" y="2918325"/>
                <a:ext cx="174450" cy="84400"/>
              </a:xfrm>
              <a:custGeom>
                <a:avLst/>
                <a:gdLst/>
                <a:ahLst/>
                <a:cxnLst/>
                <a:rect l="l" t="t" r="r" b="b"/>
                <a:pathLst>
                  <a:path w="6978" h="3376" extrusionOk="0">
                    <a:moveTo>
                      <a:pt x="1669" y="1"/>
                    </a:moveTo>
                    <a:cubicBezTo>
                      <a:pt x="759" y="1"/>
                      <a:pt x="1" y="759"/>
                      <a:pt x="39" y="1669"/>
                    </a:cubicBezTo>
                    <a:cubicBezTo>
                      <a:pt x="1" y="2579"/>
                      <a:pt x="759" y="3337"/>
                      <a:pt x="1669" y="3375"/>
                    </a:cubicBezTo>
                    <a:lnTo>
                      <a:pt x="5347" y="3375"/>
                    </a:lnTo>
                    <a:cubicBezTo>
                      <a:pt x="6257" y="3337"/>
                      <a:pt x="6977" y="2579"/>
                      <a:pt x="6977" y="1669"/>
                    </a:cubicBezTo>
                    <a:cubicBezTo>
                      <a:pt x="6977" y="759"/>
                      <a:pt x="6257" y="1"/>
                      <a:pt x="53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67;p45"/>
              <p:cNvSpPr/>
              <p:nvPr/>
            </p:nvSpPr>
            <p:spPr>
              <a:xfrm>
                <a:off x="6772175" y="2777100"/>
                <a:ext cx="174450" cy="83450"/>
              </a:xfrm>
              <a:custGeom>
                <a:avLst/>
                <a:gdLst/>
                <a:ahLst/>
                <a:cxnLst/>
                <a:rect l="l" t="t" r="r" b="b"/>
                <a:pathLst>
                  <a:path w="6978" h="3338" extrusionOk="0">
                    <a:moveTo>
                      <a:pt x="1669" y="1"/>
                    </a:moveTo>
                    <a:cubicBezTo>
                      <a:pt x="759" y="1"/>
                      <a:pt x="1" y="759"/>
                      <a:pt x="39" y="1669"/>
                    </a:cubicBezTo>
                    <a:cubicBezTo>
                      <a:pt x="1" y="2579"/>
                      <a:pt x="759" y="3337"/>
                      <a:pt x="1669" y="3337"/>
                    </a:cubicBezTo>
                    <a:lnTo>
                      <a:pt x="5347" y="3337"/>
                    </a:lnTo>
                    <a:cubicBezTo>
                      <a:pt x="6257" y="3337"/>
                      <a:pt x="6977" y="2579"/>
                      <a:pt x="6977" y="1669"/>
                    </a:cubicBezTo>
                    <a:cubicBezTo>
                      <a:pt x="6977" y="759"/>
                      <a:pt x="6257" y="1"/>
                      <a:pt x="534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" name="Google Shape;1068;p45"/>
              <p:cNvSpPr/>
              <p:nvPr/>
            </p:nvSpPr>
            <p:spPr>
              <a:xfrm>
                <a:off x="7063175" y="2918325"/>
                <a:ext cx="174425" cy="8440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76" extrusionOk="0">
                    <a:moveTo>
                      <a:pt x="1669" y="1"/>
                    </a:moveTo>
                    <a:cubicBezTo>
                      <a:pt x="721" y="1"/>
                      <a:pt x="0" y="759"/>
                      <a:pt x="0" y="1669"/>
                    </a:cubicBezTo>
                    <a:cubicBezTo>
                      <a:pt x="0" y="2579"/>
                      <a:pt x="721" y="3337"/>
                      <a:pt x="1669" y="3375"/>
                    </a:cubicBezTo>
                    <a:lnTo>
                      <a:pt x="5346" y="3375"/>
                    </a:lnTo>
                    <a:cubicBezTo>
                      <a:pt x="6256" y="3337"/>
                      <a:pt x="6977" y="2579"/>
                      <a:pt x="6977" y="1669"/>
                    </a:cubicBezTo>
                    <a:cubicBezTo>
                      <a:pt x="6977" y="759"/>
                      <a:pt x="6256" y="1"/>
                      <a:pt x="53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" name="Google Shape;1069;p45"/>
              <p:cNvSpPr/>
              <p:nvPr/>
            </p:nvSpPr>
            <p:spPr>
              <a:xfrm>
                <a:off x="7063175" y="2777100"/>
                <a:ext cx="174425" cy="8345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38" extrusionOk="0">
                    <a:moveTo>
                      <a:pt x="1631" y="1"/>
                    </a:moveTo>
                    <a:cubicBezTo>
                      <a:pt x="721" y="1"/>
                      <a:pt x="0" y="759"/>
                      <a:pt x="0" y="1669"/>
                    </a:cubicBezTo>
                    <a:cubicBezTo>
                      <a:pt x="0" y="2579"/>
                      <a:pt x="721" y="3337"/>
                      <a:pt x="1669" y="3337"/>
                    </a:cubicBezTo>
                    <a:lnTo>
                      <a:pt x="5346" y="3337"/>
                    </a:lnTo>
                    <a:cubicBezTo>
                      <a:pt x="6256" y="3337"/>
                      <a:pt x="6977" y="2579"/>
                      <a:pt x="6977" y="1669"/>
                    </a:cubicBezTo>
                    <a:lnTo>
                      <a:pt x="6939" y="1669"/>
                    </a:lnTo>
                    <a:cubicBezTo>
                      <a:pt x="6939" y="759"/>
                      <a:pt x="6218" y="1"/>
                      <a:pt x="5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1070;p45"/>
              <p:cNvSpPr/>
              <p:nvPr/>
            </p:nvSpPr>
            <p:spPr>
              <a:xfrm>
                <a:off x="7063175" y="2634925"/>
                <a:ext cx="174425" cy="83450"/>
              </a:xfrm>
              <a:custGeom>
                <a:avLst/>
                <a:gdLst/>
                <a:ahLst/>
                <a:cxnLst/>
                <a:rect l="l" t="t" r="r" b="b"/>
                <a:pathLst>
                  <a:path w="6977" h="3338" extrusionOk="0">
                    <a:moveTo>
                      <a:pt x="1631" y="1"/>
                    </a:moveTo>
                    <a:cubicBezTo>
                      <a:pt x="721" y="1"/>
                      <a:pt x="0" y="759"/>
                      <a:pt x="0" y="1669"/>
                    </a:cubicBezTo>
                    <a:cubicBezTo>
                      <a:pt x="0" y="2579"/>
                      <a:pt x="721" y="3337"/>
                      <a:pt x="1669" y="3337"/>
                    </a:cubicBezTo>
                    <a:lnTo>
                      <a:pt x="5346" y="3337"/>
                    </a:lnTo>
                    <a:cubicBezTo>
                      <a:pt x="6256" y="3337"/>
                      <a:pt x="6977" y="2579"/>
                      <a:pt x="6977" y="1669"/>
                    </a:cubicBezTo>
                    <a:lnTo>
                      <a:pt x="6939" y="1669"/>
                    </a:lnTo>
                    <a:cubicBezTo>
                      <a:pt x="6939" y="759"/>
                      <a:pt x="6218" y="1"/>
                      <a:pt x="530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1" name="Google Shape;1071;p45"/>
            <p:cNvGrpSpPr/>
            <p:nvPr/>
          </p:nvGrpSpPr>
          <p:grpSpPr>
            <a:xfrm>
              <a:off x="5415290" y="1582999"/>
              <a:ext cx="936748" cy="2243955"/>
              <a:chOff x="4377925" y="1112700"/>
              <a:chExt cx="848350" cy="2032200"/>
            </a:xfrm>
          </p:grpSpPr>
          <p:sp>
            <p:nvSpPr>
              <p:cNvPr id="1072" name="Google Shape;1072;p45"/>
              <p:cNvSpPr/>
              <p:nvPr/>
            </p:nvSpPr>
            <p:spPr>
              <a:xfrm>
                <a:off x="4426275" y="2470000"/>
                <a:ext cx="674875" cy="674900"/>
              </a:xfrm>
              <a:custGeom>
                <a:avLst/>
                <a:gdLst/>
                <a:ahLst/>
                <a:cxnLst/>
                <a:rect l="l" t="t" r="r" b="b"/>
                <a:pathLst>
                  <a:path w="26995" h="26996" extrusionOk="0">
                    <a:moveTo>
                      <a:pt x="455" y="1"/>
                    </a:moveTo>
                    <a:cubicBezTo>
                      <a:pt x="190" y="1"/>
                      <a:pt x="0" y="190"/>
                      <a:pt x="0" y="456"/>
                    </a:cubicBezTo>
                    <a:lnTo>
                      <a:pt x="0" y="26540"/>
                    </a:lnTo>
                    <a:cubicBezTo>
                      <a:pt x="0" y="26806"/>
                      <a:pt x="190" y="26995"/>
                      <a:pt x="455" y="26995"/>
                    </a:cubicBezTo>
                    <a:lnTo>
                      <a:pt x="26540" y="26995"/>
                    </a:lnTo>
                    <a:cubicBezTo>
                      <a:pt x="26805" y="26995"/>
                      <a:pt x="26995" y="26806"/>
                      <a:pt x="26995" y="26540"/>
                    </a:cubicBezTo>
                    <a:lnTo>
                      <a:pt x="26995" y="456"/>
                    </a:lnTo>
                    <a:cubicBezTo>
                      <a:pt x="26995" y="190"/>
                      <a:pt x="26805" y="1"/>
                      <a:pt x="265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1073;p45"/>
              <p:cNvSpPr/>
              <p:nvPr/>
            </p:nvSpPr>
            <p:spPr>
              <a:xfrm>
                <a:off x="4475550" y="2519300"/>
                <a:ext cx="575375" cy="575350"/>
              </a:xfrm>
              <a:custGeom>
                <a:avLst/>
                <a:gdLst/>
                <a:ahLst/>
                <a:cxnLst/>
                <a:rect l="l" t="t" r="r" b="b"/>
                <a:pathLst>
                  <a:path w="23015" h="23014" extrusionOk="0">
                    <a:moveTo>
                      <a:pt x="21915" y="1138"/>
                    </a:moveTo>
                    <a:lnTo>
                      <a:pt x="21915" y="21914"/>
                    </a:lnTo>
                    <a:lnTo>
                      <a:pt x="1138" y="21914"/>
                    </a:lnTo>
                    <a:lnTo>
                      <a:pt x="1138" y="1138"/>
                    </a:lnTo>
                    <a:close/>
                    <a:moveTo>
                      <a:pt x="949" y="0"/>
                    </a:moveTo>
                    <a:cubicBezTo>
                      <a:pt x="418" y="0"/>
                      <a:pt x="1" y="417"/>
                      <a:pt x="1" y="948"/>
                    </a:cubicBezTo>
                    <a:lnTo>
                      <a:pt x="1" y="22104"/>
                    </a:lnTo>
                    <a:cubicBezTo>
                      <a:pt x="1" y="22635"/>
                      <a:pt x="418" y="23014"/>
                      <a:pt x="949" y="23014"/>
                    </a:cubicBezTo>
                    <a:lnTo>
                      <a:pt x="22105" y="23014"/>
                    </a:lnTo>
                    <a:cubicBezTo>
                      <a:pt x="22598" y="23014"/>
                      <a:pt x="23015" y="22597"/>
                      <a:pt x="23015" y="22104"/>
                    </a:cubicBezTo>
                    <a:lnTo>
                      <a:pt x="23015" y="948"/>
                    </a:lnTo>
                    <a:cubicBezTo>
                      <a:pt x="23015" y="417"/>
                      <a:pt x="22598" y="0"/>
                      <a:pt x="2210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" name="Google Shape;1074;p45"/>
              <p:cNvSpPr/>
              <p:nvPr/>
            </p:nvSpPr>
            <p:spPr>
              <a:xfrm>
                <a:off x="4635750" y="2631150"/>
                <a:ext cx="241725" cy="333650"/>
              </a:xfrm>
              <a:custGeom>
                <a:avLst/>
                <a:gdLst/>
                <a:ahLst/>
                <a:cxnLst/>
                <a:rect l="l" t="t" r="r" b="b"/>
                <a:pathLst>
                  <a:path w="9669" h="13346" extrusionOk="0">
                    <a:moveTo>
                      <a:pt x="5763" y="0"/>
                    </a:moveTo>
                    <a:cubicBezTo>
                      <a:pt x="1934" y="0"/>
                      <a:pt x="0" y="2730"/>
                      <a:pt x="0" y="6673"/>
                    </a:cubicBezTo>
                    <a:cubicBezTo>
                      <a:pt x="0" y="10654"/>
                      <a:pt x="1972" y="13346"/>
                      <a:pt x="5763" y="13346"/>
                    </a:cubicBezTo>
                    <a:cubicBezTo>
                      <a:pt x="7090" y="13308"/>
                      <a:pt x="8379" y="13080"/>
                      <a:pt x="9668" y="12739"/>
                    </a:cubicBezTo>
                    <a:lnTo>
                      <a:pt x="9555" y="9971"/>
                    </a:lnTo>
                    <a:lnTo>
                      <a:pt x="8493" y="10009"/>
                    </a:lnTo>
                    <a:cubicBezTo>
                      <a:pt x="8493" y="10009"/>
                      <a:pt x="8493" y="10692"/>
                      <a:pt x="8455" y="10881"/>
                    </a:cubicBezTo>
                    <a:cubicBezTo>
                      <a:pt x="8417" y="11223"/>
                      <a:pt x="8303" y="11564"/>
                      <a:pt x="8190" y="11905"/>
                    </a:cubicBezTo>
                    <a:cubicBezTo>
                      <a:pt x="7394" y="12132"/>
                      <a:pt x="6559" y="12284"/>
                      <a:pt x="5725" y="12284"/>
                    </a:cubicBezTo>
                    <a:cubicBezTo>
                      <a:pt x="3147" y="12284"/>
                      <a:pt x="1858" y="9820"/>
                      <a:pt x="1858" y="6673"/>
                    </a:cubicBezTo>
                    <a:cubicBezTo>
                      <a:pt x="1858" y="3526"/>
                      <a:pt x="3147" y="1062"/>
                      <a:pt x="5763" y="1062"/>
                    </a:cubicBezTo>
                    <a:cubicBezTo>
                      <a:pt x="6521" y="1062"/>
                      <a:pt x="7318" y="1213"/>
                      <a:pt x="8038" y="1479"/>
                    </a:cubicBezTo>
                    <a:cubicBezTo>
                      <a:pt x="8152" y="1782"/>
                      <a:pt x="8228" y="2085"/>
                      <a:pt x="8266" y="2389"/>
                    </a:cubicBezTo>
                    <a:lnTo>
                      <a:pt x="8266" y="3223"/>
                    </a:lnTo>
                    <a:lnTo>
                      <a:pt x="9327" y="3299"/>
                    </a:lnTo>
                    <a:lnTo>
                      <a:pt x="9517" y="607"/>
                    </a:lnTo>
                    <a:cubicBezTo>
                      <a:pt x="8303" y="228"/>
                      <a:pt x="7014" y="38"/>
                      <a:pt x="576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" name="Google Shape;1075;p45"/>
              <p:cNvSpPr/>
              <p:nvPr/>
            </p:nvSpPr>
            <p:spPr>
              <a:xfrm>
                <a:off x="4551400" y="1787550"/>
                <a:ext cx="674875" cy="675850"/>
              </a:xfrm>
              <a:custGeom>
                <a:avLst/>
                <a:gdLst/>
                <a:ahLst/>
                <a:cxnLst/>
                <a:rect l="l" t="t" r="r" b="b"/>
                <a:pathLst>
                  <a:path w="26995" h="27034" extrusionOk="0">
                    <a:moveTo>
                      <a:pt x="455" y="1"/>
                    </a:moveTo>
                    <a:cubicBezTo>
                      <a:pt x="190" y="1"/>
                      <a:pt x="0" y="228"/>
                      <a:pt x="0" y="456"/>
                    </a:cubicBezTo>
                    <a:lnTo>
                      <a:pt x="0" y="26578"/>
                    </a:lnTo>
                    <a:cubicBezTo>
                      <a:pt x="0" y="26806"/>
                      <a:pt x="190" y="27033"/>
                      <a:pt x="455" y="27033"/>
                    </a:cubicBezTo>
                    <a:lnTo>
                      <a:pt x="26578" y="27033"/>
                    </a:lnTo>
                    <a:cubicBezTo>
                      <a:pt x="26805" y="27033"/>
                      <a:pt x="26995" y="26806"/>
                      <a:pt x="26995" y="26578"/>
                    </a:cubicBezTo>
                    <a:lnTo>
                      <a:pt x="26995" y="456"/>
                    </a:lnTo>
                    <a:cubicBezTo>
                      <a:pt x="26995" y="228"/>
                      <a:pt x="26805" y="1"/>
                      <a:pt x="2657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" name="Google Shape;1076;p45"/>
              <p:cNvSpPr/>
              <p:nvPr/>
            </p:nvSpPr>
            <p:spPr>
              <a:xfrm>
                <a:off x="4600675" y="1837800"/>
                <a:ext cx="576325" cy="575350"/>
              </a:xfrm>
              <a:custGeom>
                <a:avLst/>
                <a:gdLst/>
                <a:ahLst/>
                <a:cxnLst/>
                <a:rect l="l" t="t" r="r" b="b"/>
                <a:pathLst>
                  <a:path w="23053" h="23014" extrusionOk="0">
                    <a:moveTo>
                      <a:pt x="21915" y="1138"/>
                    </a:moveTo>
                    <a:lnTo>
                      <a:pt x="21915" y="21876"/>
                    </a:lnTo>
                    <a:lnTo>
                      <a:pt x="1138" y="21876"/>
                    </a:lnTo>
                    <a:lnTo>
                      <a:pt x="1138" y="1138"/>
                    </a:lnTo>
                    <a:close/>
                    <a:moveTo>
                      <a:pt x="948" y="0"/>
                    </a:moveTo>
                    <a:cubicBezTo>
                      <a:pt x="455" y="0"/>
                      <a:pt x="38" y="417"/>
                      <a:pt x="1" y="948"/>
                    </a:cubicBezTo>
                    <a:lnTo>
                      <a:pt x="1" y="22066"/>
                    </a:lnTo>
                    <a:cubicBezTo>
                      <a:pt x="1" y="22597"/>
                      <a:pt x="418" y="23014"/>
                      <a:pt x="948" y="23014"/>
                    </a:cubicBezTo>
                    <a:lnTo>
                      <a:pt x="22104" y="23014"/>
                    </a:lnTo>
                    <a:cubicBezTo>
                      <a:pt x="22597" y="23014"/>
                      <a:pt x="23014" y="22597"/>
                      <a:pt x="23052" y="22104"/>
                    </a:cubicBezTo>
                    <a:lnTo>
                      <a:pt x="23052" y="948"/>
                    </a:lnTo>
                    <a:cubicBezTo>
                      <a:pt x="23014" y="417"/>
                      <a:pt x="22597" y="0"/>
                      <a:pt x="2210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" name="Google Shape;1077;p45"/>
              <p:cNvSpPr/>
              <p:nvPr/>
            </p:nvSpPr>
            <p:spPr>
              <a:xfrm>
                <a:off x="4759925" y="1950575"/>
                <a:ext cx="229400" cy="328000"/>
              </a:xfrm>
              <a:custGeom>
                <a:avLst/>
                <a:gdLst/>
                <a:ahLst/>
                <a:cxnLst/>
                <a:rect l="l" t="t" r="r" b="b"/>
                <a:pathLst>
                  <a:path w="9176" h="13120" extrusionOk="0">
                    <a:moveTo>
                      <a:pt x="4777" y="987"/>
                    </a:moveTo>
                    <a:cubicBezTo>
                      <a:pt x="6066" y="987"/>
                      <a:pt x="6938" y="1934"/>
                      <a:pt x="6938" y="3375"/>
                    </a:cubicBezTo>
                    <a:cubicBezTo>
                      <a:pt x="6938" y="4968"/>
                      <a:pt x="5801" y="5840"/>
                      <a:pt x="4360" y="5840"/>
                    </a:cubicBezTo>
                    <a:lnTo>
                      <a:pt x="4208" y="5840"/>
                    </a:lnTo>
                    <a:lnTo>
                      <a:pt x="4095" y="6901"/>
                    </a:lnTo>
                    <a:lnTo>
                      <a:pt x="4284" y="6901"/>
                    </a:lnTo>
                    <a:cubicBezTo>
                      <a:pt x="5915" y="6901"/>
                      <a:pt x="7355" y="7697"/>
                      <a:pt x="7355" y="9555"/>
                    </a:cubicBezTo>
                    <a:cubicBezTo>
                      <a:pt x="7355" y="11185"/>
                      <a:pt x="6332" y="12057"/>
                      <a:pt x="4891" y="12057"/>
                    </a:cubicBezTo>
                    <a:cubicBezTo>
                      <a:pt x="4360" y="12057"/>
                      <a:pt x="3791" y="12020"/>
                      <a:pt x="3261" y="11944"/>
                    </a:cubicBezTo>
                    <a:cubicBezTo>
                      <a:pt x="3185" y="11299"/>
                      <a:pt x="3147" y="10617"/>
                      <a:pt x="3147" y="9972"/>
                    </a:cubicBezTo>
                    <a:lnTo>
                      <a:pt x="3147" y="3261"/>
                    </a:lnTo>
                    <a:cubicBezTo>
                      <a:pt x="3147" y="2541"/>
                      <a:pt x="3185" y="1821"/>
                      <a:pt x="3299" y="1100"/>
                    </a:cubicBezTo>
                    <a:cubicBezTo>
                      <a:pt x="3791" y="1062"/>
                      <a:pt x="4284" y="1025"/>
                      <a:pt x="4777" y="987"/>
                    </a:cubicBezTo>
                    <a:close/>
                    <a:moveTo>
                      <a:pt x="5156" y="1"/>
                    </a:moveTo>
                    <a:cubicBezTo>
                      <a:pt x="4057" y="1"/>
                      <a:pt x="3071" y="190"/>
                      <a:pt x="2009" y="190"/>
                    </a:cubicBezTo>
                    <a:cubicBezTo>
                      <a:pt x="1479" y="190"/>
                      <a:pt x="152" y="115"/>
                      <a:pt x="152" y="115"/>
                    </a:cubicBezTo>
                    <a:lnTo>
                      <a:pt x="38" y="1100"/>
                    </a:lnTo>
                    <a:lnTo>
                      <a:pt x="1327" y="1328"/>
                    </a:lnTo>
                    <a:cubicBezTo>
                      <a:pt x="1365" y="1555"/>
                      <a:pt x="1479" y="2389"/>
                      <a:pt x="1479" y="2693"/>
                    </a:cubicBezTo>
                    <a:lnTo>
                      <a:pt x="1479" y="10541"/>
                    </a:lnTo>
                    <a:cubicBezTo>
                      <a:pt x="1479" y="10844"/>
                      <a:pt x="1365" y="11678"/>
                      <a:pt x="1327" y="11906"/>
                    </a:cubicBezTo>
                    <a:lnTo>
                      <a:pt x="0" y="12209"/>
                    </a:lnTo>
                    <a:lnTo>
                      <a:pt x="114" y="13119"/>
                    </a:lnTo>
                    <a:cubicBezTo>
                      <a:pt x="114" y="13119"/>
                      <a:pt x="1479" y="13005"/>
                      <a:pt x="2009" y="13005"/>
                    </a:cubicBezTo>
                    <a:cubicBezTo>
                      <a:pt x="3374" y="13043"/>
                      <a:pt x="4588" y="13119"/>
                      <a:pt x="5460" y="13119"/>
                    </a:cubicBezTo>
                    <a:cubicBezTo>
                      <a:pt x="7545" y="13119"/>
                      <a:pt x="9175" y="11792"/>
                      <a:pt x="9175" y="9707"/>
                    </a:cubicBezTo>
                    <a:cubicBezTo>
                      <a:pt x="9175" y="7811"/>
                      <a:pt x="7886" y="6674"/>
                      <a:pt x="6104" y="6408"/>
                    </a:cubicBezTo>
                    <a:lnTo>
                      <a:pt x="6104" y="6295"/>
                    </a:lnTo>
                    <a:cubicBezTo>
                      <a:pt x="7583" y="5991"/>
                      <a:pt x="8644" y="4664"/>
                      <a:pt x="8606" y="3148"/>
                    </a:cubicBezTo>
                    <a:cubicBezTo>
                      <a:pt x="8606" y="1176"/>
                      <a:pt x="7052" y="39"/>
                      <a:pt x="515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" name="Google Shape;1078;p45"/>
              <p:cNvSpPr/>
              <p:nvPr/>
            </p:nvSpPr>
            <p:spPr>
              <a:xfrm>
                <a:off x="4377925" y="1112700"/>
                <a:ext cx="674900" cy="674875"/>
              </a:xfrm>
              <a:custGeom>
                <a:avLst/>
                <a:gdLst/>
                <a:ahLst/>
                <a:cxnLst/>
                <a:rect l="l" t="t" r="r" b="b"/>
                <a:pathLst>
                  <a:path w="26996" h="26995" extrusionOk="0">
                    <a:moveTo>
                      <a:pt x="456" y="0"/>
                    </a:moveTo>
                    <a:cubicBezTo>
                      <a:pt x="190" y="0"/>
                      <a:pt x="1" y="190"/>
                      <a:pt x="1" y="455"/>
                    </a:cubicBezTo>
                    <a:lnTo>
                      <a:pt x="1" y="26578"/>
                    </a:lnTo>
                    <a:cubicBezTo>
                      <a:pt x="1" y="26805"/>
                      <a:pt x="190" y="26995"/>
                      <a:pt x="456" y="26995"/>
                    </a:cubicBezTo>
                    <a:lnTo>
                      <a:pt x="26540" y="26995"/>
                    </a:lnTo>
                    <a:cubicBezTo>
                      <a:pt x="26806" y="26995"/>
                      <a:pt x="26995" y="26805"/>
                      <a:pt x="26995" y="26578"/>
                    </a:cubicBezTo>
                    <a:lnTo>
                      <a:pt x="26995" y="455"/>
                    </a:lnTo>
                    <a:cubicBezTo>
                      <a:pt x="26995" y="190"/>
                      <a:pt x="26806" y="0"/>
                      <a:pt x="2654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45"/>
              <p:cNvSpPr/>
              <p:nvPr/>
            </p:nvSpPr>
            <p:spPr>
              <a:xfrm>
                <a:off x="4428175" y="1162925"/>
                <a:ext cx="575350" cy="575375"/>
              </a:xfrm>
              <a:custGeom>
                <a:avLst/>
                <a:gdLst/>
                <a:ahLst/>
                <a:cxnLst/>
                <a:rect l="l" t="t" r="r" b="b"/>
                <a:pathLst>
                  <a:path w="23014" h="23015" extrusionOk="0">
                    <a:moveTo>
                      <a:pt x="21876" y="1100"/>
                    </a:moveTo>
                    <a:lnTo>
                      <a:pt x="21876" y="21877"/>
                    </a:lnTo>
                    <a:lnTo>
                      <a:pt x="1100" y="21877"/>
                    </a:lnTo>
                    <a:lnTo>
                      <a:pt x="1100" y="1100"/>
                    </a:lnTo>
                    <a:close/>
                    <a:moveTo>
                      <a:pt x="910" y="0"/>
                    </a:moveTo>
                    <a:cubicBezTo>
                      <a:pt x="417" y="0"/>
                      <a:pt x="0" y="417"/>
                      <a:pt x="0" y="910"/>
                    </a:cubicBezTo>
                    <a:lnTo>
                      <a:pt x="0" y="22066"/>
                    </a:lnTo>
                    <a:cubicBezTo>
                      <a:pt x="0" y="22559"/>
                      <a:pt x="417" y="22976"/>
                      <a:pt x="910" y="23014"/>
                    </a:cubicBezTo>
                    <a:lnTo>
                      <a:pt x="22066" y="23014"/>
                    </a:lnTo>
                    <a:cubicBezTo>
                      <a:pt x="22597" y="23014"/>
                      <a:pt x="23014" y="22597"/>
                      <a:pt x="23014" y="22066"/>
                    </a:cubicBezTo>
                    <a:lnTo>
                      <a:pt x="23014" y="910"/>
                    </a:lnTo>
                    <a:cubicBezTo>
                      <a:pt x="23014" y="417"/>
                      <a:pt x="22597" y="0"/>
                      <a:pt x="2206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" name="Google Shape;1080;p45"/>
              <p:cNvSpPr/>
              <p:nvPr/>
            </p:nvSpPr>
            <p:spPr>
              <a:xfrm>
                <a:off x="4569400" y="1275725"/>
                <a:ext cx="295750" cy="327025"/>
              </a:xfrm>
              <a:custGeom>
                <a:avLst/>
                <a:gdLst/>
                <a:ahLst/>
                <a:cxnLst/>
                <a:rect l="l" t="t" r="r" b="b"/>
                <a:pathLst>
                  <a:path w="11830" h="13081" extrusionOk="0">
                    <a:moveTo>
                      <a:pt x="5612" y="2882"/>
                    </a:moveTo>
                    <a:lnTo>
                      <a:pt x="7318" y="7810"/>
                    </a:lnTo>
                    <a:lnTo>
                      <a:pt x="3981" y="7886"/>
                    </a:lnTo>
                    <a:lnTo>
                      <a:pt x="5612" y="2882"/>
                    </a:lnTo>
                    <a:close/>
                    <a:moveTo>
                      <a:pt x="6256" y="0"/>
                    </a:moveTo>
                    <a:lnTo>
                      <a:pt x="5195" y="190"/>
                    </a:lnTo>
                    <a:lnTo>
                      <a:pt x="1934" y="10085"/>
                    </a:lnTo>
                    <a:lnTo>
                      <a:pt x="1176" y="11867"/>
                    </a:lnTo>
                    <a:lnTo>
                      <a:pt x="0" y="12171"/>
                    </a:lnTo>
                    <a:lnTo>
                      <a:pt x="76" y="13080"/>
                    </a:lnTo>
                    <a:cubicBezTo>
                      <a:pt x="76" y="13080"/>
                      <a:pt x="1858" y="13005"/>
                      <a:pt x="2541" y="13005"/>
                    </a:cubicBezTo>
                    <a:lnTo>
                      <a:pt x="4095" y="13005"/>
                    </a:lnTo>
                    <a:lnTo>
                      <a:pt x="4209" y="12019"/>
                    </a:lnTo>
                    <a:lnTo>
                      <a:pt x="2920" y="11829"/>
                    </a:lnTo>
                    <a:lnTo>
                      <a:pt x="3109" y="10692"/>
                    </a:lnTo>
                    <a:lnTo>
                      <a:pt x="3678" y="8796"/>
                    </a:lnTo>
                    <a:lnTo>
                      <a:pt x="7697" y="8796"/>
                    </a:lnTo>
                    <a:lnTo>
                      <a:pt x="8076" y="9858"/>
                    </a:lnTo>
                    <a:lnTo>
                      <a:pt x="8531" y="11829"/>
                    </a:lnTo>
                    <a:lnTo>
                      <a:pt x="7204" y="12208"/>
                    </a:lnTo>
                    <a:lnTo>
                      <a:pt x="7280" y="13080"/>
                    </a:lnTo>
                    <a:cubicBezTo>
                      <a:pt x="7280" y="13080"/>
                      <a:pt x="9327" y="13005"/>
                      <a:pt x="9858" y="13005"/>
                    </a:cubicBezTo>
                    <a:lnTo>
                      <a:pt x="11716" y="13005"/>
                    </a:lnTo>
                    <a:lnTo>
                      <a:pt x="11829" y="12019"/>
                    </a:lnTo>
                    <a:lnTo>
                      <a:pt x="10692" y="11829"/>
                    </a:lnTo>
                    <a:lnTo>
                      <a:pt x="9972" y="10275"/>
                    </a:lnTo>
                    <a:lnTo>
                      <a:pt x="62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81" name="Google Shape;1081;p45"/>
            <p:cNvGrpSpPr/>
            <p:nvPr/>
          </p:nvGrpSpPr>
          <p:grpSpPr>
            <a:xfrm>
              <a:off x="4528494" y="2375880"/>
              <a:ext cx="1091811" cy="1451079"/>
              <a:chOff x="1972300" y="4842475"/>
              <a:chExt cx="1109000" cy="1473925"/>
            </a:xfrm>
          </p:grpSpPr>
          <p:sp>
            <p:nvSpPr>
              <p:cNvPr id="1082" name="Google Shape;1082;p45"/>
              <p:cNvSpPr/>
              <p:nvPr/>
            </p:nvSpPr>
            <p:spPr>
              <a:xfrm>
                <a:off x="1972300" y="4842475"/>
                <a:ext cx="1109000" cy="1473925"/>
              </a:xfrm>
              <a:custGeom>
                <a:avLst/>
                <a:gdLst/>
                <a:ahLst/>
                <a:cxnLst/>
                <a:rect l="l" t="t" r="r" b="b"/>
                <a:pathLst>
                  <a:path w="44360" h="58957" extrusionOk="0">
                    <a:moveTo>
                      <a:pt x="22218" y="0"/>
                    </a:moveTo>
                    <a:cubicBezTo>
                      <a:pt x="19830" y="0"/>
                      <a:pt x="17934" y="1972"/>
                      <a:pt x="18010" y="4322"/>
                    </a:cubicBezTo>
                    <a:lnTo>
                      <a:pt x="18010" y="48227"/>
                    </a:lnTo>
                    <a:lnTo>
                      <a:pt x="18010" y="48492"/>
                    </a:lnTo>
                    <a:lnTo>
                      <a:pt x="5081" y="48492"/>
                    </a:lnTo>
                    <a:cubicBezTo>
                      <a:pt x="2238" y="48568"/>
                      <a:pt x="1" y="50881"/>
                      <a:pt x="1" y="53724"/>
                    </a:cubicBezTo>
                    <a:cubicBezTo>
                      <a:pt x="1" y="56530"/>
                      <a:pt x="2238" y="58880"/>
                      <a:pt x="5081" y="58956"/>
                    </a:cubicBezTo>
                    <a:lnTo>
                      <a:pt x="39279" y="58956"/>
                    </a:lnTo>
                    <a:cubicBezTo>
                      <a:pt x="42123" y="58880"/>
                      <a:pt x="44360" y="56530"/>
                      <a:pt x="44360" y="53724"/>
                    </a:cubicBezTo>
                    <a:cubicBezTo>
                      <a:pt x="44360" y="50881"/>
                      <a:pt x="42123" y="48568"/>
                      <a:pt x="39279" y="48492"/>
                    </a:cubicBezTo>
                    <a:lnTo>
                      <a:pt x="26389" y="48492"/>
                    </a:lnTo>
                    <a:lnTo>
                      <a:pt x="26389" y="48227"/>
                    </a:lnTo>
                    <a:lnTo>
                      <a:pt x="26389" y="4322"/>
                    </a:lnTo>
                    <a:cubicBezTo>
                      <a:pt x="26464" y="1972"/>
                      <a:pt x="24569" y="0"/>
                      <a:pt x="22218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083;p45"/>
              <p:cNvSpPr/>
              <p:nvPr/>
            </p:nvSpPr>
            <p:spPr>
              <a:xfrm>
                <a:off x="2084150" y="5523025"/>
                <a:ext cx="885300" cy="264475"/>
              </a:xfrm>
              <a:custGeom>
                <a:avLst/>
                <a:gdLst/>
                <a:ahLst/>
                <a:cxnLst/>
                <a:rect l="l" t="t" r="r" b="b"/>
                <a:pathLst>
                  <a:path w="35412" h="10579" extrusionOk="0">
                    <a:moveTo>
                      <a:pt x="5157" y="0"/>
                    </a:moveTo>
                    <a:cubicBezTo>
                      <a:pt x="2275" y="38"/>
                      <a:pt x="0" y="2427"/>
                      <a:pt x="38" y="5270"/>
                    </a:cubicBezTo>
                    <a:cubicBezTo>
                      <a:pt x="0" y="8152"/>
                      <a:pt x="2275" y="10502"/>
                      <a:pt x="5157" y="10578"/>
                    </a:cubicBezTo>
                    <a:lnTo>
                      <a:pt x="30294" y="10578"/>
                    </a:lnTo>
                    <a:cubicBezTo>
                      <a:pt x="33137" y="10502"/>
                      <a:pt x="35412" y="8152"/>
                      <a:pt x="35374" y="5270"/>
                    </a:cubicBezTo>
                    <a:cubicBezTo>
                      <a:pt x="35412" y="2427"/>
                      <a:pt x="33137" y="38"/>
                      <a:pt x="302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084;p45"/>
              <p:cNvSpPr/>
              <p:nvPr/>
            </p:nvSpPr>
            <p:spPr>
              <a:xfrm>
                <a:off x="2166600" y="5290800"/>
                <a:ext cx="720400" cy="231300"/>
              </a:xfrm>
              <a:custGeom>
                <a:avLst/>
                <a:gdLst/>
                <a:ahLst/>
                <a:cxnLst/>
                <a:rect l="l" t="t" r="r" b="b"/>
                <a:pathLst>
                  <a:path w="28816" h="9252" extrusionOk="0">
                    <a:moveTo>
                      <a:pt x="4171" y="0"/>
                    </a:moveTo>
                    <a:cubicBezTo>
                      <a:pt x="1859" y="0"/>
                      <a:pt x="1" y="2086"/>
                      <a:pt x="1" y="4626"/>
                    </a:cubicBezTo>
                    <a:cubicBezTo>
                      <a:pt x="1" y="7204"/>
                      <a:pt x="1859" y="9251"/>
                      <a:pt x="4171" y="9251"/>
                    </a:cubicBezTo>
                    <a:lnTo>
                      <a:pt x="24683" y="9251"/>
                    </a:lnTo>
                    <a:cubicBezTo>
                      <a:pt x="26958" y="9251"/>
                      <a:pt x="28815" y="7204"/>
                      <a:pt x="28815" y="4626"/>
                    </a:cubicBezTo>
                    <a:cubicBezTo>
                      <a:pt x="28815" y="2086"/>
                      <a:pt x="26958" y="0"/>
                      <a:pt x="2468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45"/>
              <p:cNvSpPr/>
              <p:nvPr/>
            </p:nvSpPr>
            <p:spPr>
              <a:xfrm>
                <a:off x="2224425" y="5098375"/>
                <a:ext cx="604750" cy="194350"/>
              </a:xfrm>
              <a:custGeom>
                <a:avLst/>
                <a:gdLst/>
                <a:ahLst/>
                <a:cxnLst/>
                <a:rect l="l" t="t" r="r" b="b"/>
                <a:pathLst>
                  <a:path w="24190" h="7774" extrusionOk="0">
                    <a:moveTo>
                      <a:pt x="3527" y="1"/>
                    </a:moveTo>
                    <a:cubicBezTo>
                      <a:pt x="1593" y="1"/>
                      <a:pt x="1" y="1745"/>
                      <a:pt x="1" y="3906"/>
                    </a:cubicBezTo>
                    <a:cubicBezTo>
                      <a:pt x="1" y="6029"/>
                      <a:pt x="1593" y="7773"/>
                      <a:pt x="3527" y="7773"/>
                    </a:cubicBezTo>
                    <a:lnTo>
                      <a:pt x="20702" y="7773"/>
                    </a:lnTo>
                    <a:cubicBezTo>
                      <a:pt x="22635" y="7773"/>
                      <a:pt x="24190" y="6029"/>
                      <a:pt x="24190" y="3906"/>
                    </a:cubicBezTo>
                    <a:cubicBezTo>
                      <a:pt x="24190" y="1745"/>
                      <a:pt x="22635" y="1"/>
                      <a:pt x="2070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45"/>
              <p:cNvSpPr/>
              <p:nvPr/>
            </p:nvSpPr>
            <p:spPr>
              <a:xfrm>
                <a:off x="2025375" y="5787475"/>
                <a:ext cx="1003800" cy="268250"/>
              </a:xfrm>
              <a:custGeom>
                <a:avLst/>
                <a:gdLst/>
                <a:ahLst/>
                <a:cxnLst/>
                <a:rect l="l" t="t" r="r" b="b"/>
                <a:pathLst>
                  <a:path w="40152" h="10730" extrusionOk="0">
                    <a:moveTo>
                      <a:pt x="5802" y="0"/>
                    </a:moveTo>
                    <a:cubicBezTo>
                      <a:pt x="2579" y="0"/>
                      <a:pt x="1" y="2389"/>
                      <a:pt x="1" y="5346"/>
                    </a:cubicBezTo>
                    <a:cubicBezTo>
                      <a:pt x="1" y="8303"/>
                      <a:pt x="2579" y="10730"/>
                      <a:pt x="5802" y="10730"/>
                    </a:cubicBezTo>
                    <a:lnTo>
                      <a:pt x="34351" y="10730"/>
                    </a:lnTo>
                    <a:cubicBezTo>
                      <a:pt x="37535" y="10730"/>
                      <a:pt x="40152" y="8303"/>
                      <a:pt x="40152" y="5346"/>
                    </a:cubicBezTo>
                    <a:cubicBezTo>
                      <a:pt x="40152" y="2389"/>
                      <a:pt x="37535" y="0"/>
                      <a:pt x="343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Google Shape;1127;p4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1128" name="Google Shape;1128;p48"/>
          <p:cNvSpPr txBox="1">
            <a:spLocks noGrp="1"/>
          </p:cNvSpPr>
          <p:nvPr>
            <p:ph type="body" idx="1"/>
          </p:nvPr>
        </p:nvSpPr>
        <p:spPr>
          <a:xfrm>
            <a:off x="713225" y="1753850"/>
            <a:ext cx="7717500" cy="21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dirty="0" smtClean="0">
                <a:latin typeface="Poppins"/>
                <a:ea typeface="Poppins"/>
                <a:cs typeface="Poppins"/>
                <a:sym typeface="Poppins"/>
              </a:rPr>
              <a:t>H</a:t>
            </a:r>
            <a:r>
              <a:rPr lang="en-US" dirty="0"/>
              <a:t>Lai MC, Lombardo MV, Baron-Cohen S. Autism. </a:t>
            </a:r>
            <a:r>
              <a:rPr lang="en-US" i="1" dirty="0"/>
              <a:t>Lancet</a:t>
            </a:r>
            <a:r>
              <a:rPr lang="en-US" dirty="0"/>
              <a:t>. 2014;383(9920):896-910. </a:t>
            </a:r>
            <a:r>
              <a:rPr lang="en-US" dirty="0" smtClean="0"/>
              <a:t>doi:10.1016/S0140-6736(13)61539-1 </a:t>
            </a:r>
            <a:endParaRPr lang="en-US" dirty="0"/>
          </a:p>
          <a:p>
            <a:r>
              <a:rPr lang="en-US" dirty="0"/>
              <a:t>Causes of autism: Autism awareness </a:t>
            </a:r>
            <a:r>
              <a:rPr lang="en-US" dirty="0" err="1"/>
              <a:t>australia</a:t>
            </a:r>
            <a:r>
              <a:rPr lang="en-US" dirty="0"/>
              <a:t> [Internet]. of autism | Autism Awareness Australia. [cited 2022Mar8]. Available from: https://www.autismawareness.com.au/understanding-autism/causes </a:t>
            </a:r>
          </a:p>
          <a:p>
            <a:pPr marL="228600" indent="-228600">
              <a:spcBef>
                <a:spcPts val="1000"/>
              </a:spcBef>
              <a:buClr>
                <a:schemeClr val="dk1"/>
              </a:buClr>
              <a:buSzPts val="1100"/>
            </a:pPr>
            <a:r>
              <a:rPr lang="en-US" dirty="0"/>
              <a:t>Signs &amp; Symptoms | Autism Spectrum Disorder (ASD) | NCBDDD | CDC [Internet]. Centers for Disease Control and Prevention. 2022 [cited 11 March 2022]. Available from: </a:t>
            </a:r>
            <a:r>
              <a:rPr lang="en-US" u="sng" dirty="0">
                <a:hlinkClick r:id="rId3"/>
              </a:rPr>
              <a:t>https://</a:t>
            </a:r>
            <a:r>
              <a:rPr lang="en-US" u="sng" dirty="0" smtClean="0">
                <a:hlinkClick r:id="rId3"/>
              </a:rPr>
              <a:t>www.cdc.gov/ncbddd/autism/signs.html</a:t>
            </a:r>
            <a:endParaRPr lang="en-US" u="sng" dirty="0" smtClean="0"/>
          </a:p>
          <a:p>
            <a:pPr marL="228600" indent="-228600">
              <a:spcBef>
                <a:spcPts val="1000"/>
              </a:spcBef>
              <a:buClr>
                <a:schemeClr val="dk1"/>
              </a:buClr>
              <a:buSzPts val="1100"/>
            </a:pPr>
            <a:r>
              <a:rPr lang="en-US" dirty="0" smtClean="0"/>
              <a:t>Speaks </a:t>
            </a:r>
            <a:r>
              <a:rPr lang="en-US" dirty="0"/>
              <a:t>A. What is autism. </a:t>
            </a:r>
            <a:r>
              <a:rPr lang="en-US" dirty="0" smtClean="0"/>
              <a:t>Retrieved </a:t>
            </a:r>
            <a:r>
              <a:rPr lang="en-US" dirty="0"/>
              <a:t>on November. </a:t>
            </a:r>
            <a:r>
              <a:rPr lang="en-US" dirty="0" smtClean="0"/>
              <a:t>2011;17:2011</a:t>
            </a:r>
            <a:endParaRPr dirty="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5404" y="743780"/>
            <a:ext cx="7717500" cy="572700"/>
          </a:xfrm>
        </p:spPr>
        <p:txBody>
          <a:bodyPr/>
          <a:lstStyle/>
          <a:p>
            <a:r>
              <a:rPr lang="en-US" sz="5400" dirty="0" smtClean="0"/>
              <a:t>Any Questions </a:t>
            </a:r>
            <a:endParaRPr lang="en-US" sz="5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69" name="Google Shape;2047;p51"/>
          <p:cNvSpPr/>
          <p:nvPr/>
        </p:nvSpPr>
        <p:spPr>
          <a:xfrm>
            <a:off x="4980389" y="2730967"/>
            <a:ext cx="568704" cy="156231"/>
          </a:xfrm>
          <a:custGeom>
            <a:avLst/>
            <a:gdLst/>
            <a:ahLst/>
            <a:cxnLst/>
            <a:rect l="l" t="t" r="r" b="b"/>
            <a:pathLst>
              <a:path w="38498" h="9995" extrusionOk="0">
                <a:moveTo>
                  <a:pt x="19895" y="0"/>
                </a:moveTo>
                <a:cubicBezTo>
                  <a:pt x="17868" y="0"/>
                  <a:pt x="15838" y="233"/>
                  <a:pt x="13841" y="691"/>
                </a:cubicBezTo>
                <a:cubicBezTo>
                  <a:pt x="11309" y="1217"/>
                  <a:pt x="8877" y="2203"/>
                  <a:pt x="6707" y="3584"/>
                </a:cubicBezTo>
                <a:cubicBezTo>
                  <a:pt x="4143" y="5261"/>
                  <a:pt x="2039" y="7628"/>
                  <a:pt x="0" y="9995"/>
                </a:cubicBezTo>
                <a:lnTo>
                  <a:pt x="38497" y="9962"/>
                </a:lnTo>
                <a:cubicBezTo>
                  <a:pt x="35604" y="6181"/>
                  <a:pt x="31593" y="2368"/>
                  <a:pt x="27254" y="1053"/>
                </a:cubicBezTo>
                <a:cubicBezTo>
                  <a:pt x="24849" y="347"/>
                  <a:pt x="22374" y="0"/>
                  <a:pt x="19895" y="0"/>
                </a:cubicBezTo>
                <a:close/>
              </a:path>
            </a:pathLst>
          </a:custGeom>
          <a:solidFill>
            <a:srgbClr val="000000">
              <a:alpha val="6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" name="Google Shape;2015;p51"/>
          <p:cNvGrpSpPr/>
          <p:nvPr/>
        </p:nvGrpSpPr>
        <p:grpSpPr>
          <a:xfrm>
            <a:off x="3399753" y="2643712"/>
            <a:ext cx="1682411" cy="1938016"/>
            <a:chOff x="238133" y="353201"/>
            <a:chExt cx="1625726" cy="1982312"/>
          </a:xfrm>
        </p:grpSpPr>
        <p:sp>
          <p:nvSpPr>
            <p:cNvPr id="71" name="Google Shape;2016;p51"/>
            <p:cNvSpPr/>
            <p:nvPr/>
          </p:nvSpPr>
          <p:spPr>
            <a:xfrm>
              <a:off x="317422" y="699821"/>
              <a:ext cx="1490754" cy="1250274"/>
            </a:xfrm>
            <a:custGeom>
              <a:avLst/>
              <a:gdLst/>
              <a:ahLst/>
              <a:cxnLst/>
              <a:rect l="l" t="t" r="r" b="b"/>
              <a:pathLst>
                <a:path w="51911" h="43537" extrusionOk="0">
                  <a:moveTo>
                    <a:pt x="31295" y="1"/>
                  </a:moveTo>
                  <a:cubicBezTo>
                    <a:pt x="30601" y="1"/>
                    <a:pt x="29909" y="21"/>
                    <a:pt x="29226" y="51"/>
                  </a:cubicBezTo>
                  <a:cubicBezTo>
                    <a:pt x="22520" y="347"/>
                    <a:pt x="15419" y="380"/>
                    <a:pt x="9370" y="3404"/>
                  </a:cubicBezTo>
                  <a:cubicBezTo>
                    <a:pt x="6806" y="4686"/>
                    <a:pt x="4899" y="7086"/>
                    <a:pt x="3715" y="9749"/>
                  </a:cubicBezTo>
                  <a:cubicBezTo>
                    <a:pt x="2532" y="12412"/>
                    <a:pt x="1973" y="15338"/>
                    <a:pt x="1513" y="18231"/>
                  </a:cubicBezTo>
                  <a:cubicBezTo>
                    <a:pt x="428" y="24674"/>
                    <a:pt x="1" y="31217"/>
                    <a:pt x="264" y="37726"/>
                  </a:cubicBezTo>
                  <a:cubicBezTo>
                    <a:pt x="822" y="37759"/>
                    <a:pt x="1316" y="37824"/>
                    <a:pt x="1874" y="37890"/>
                  </a:cubicBezTo>
                  <a:cubicBezTo>
                    <a:pt x="1973" y="36312"/>
                    <a:pt x="2170" y="34734"/>
                    <a:pt x="2433" y="33189"/>
                  </a:cubicBezTo>
                  <a:cubicBezTo>
                    <a:pt x="2861" y="35655"/>
                    <a:pt x="3255" y="37890"/>
                    <a:pt x="3781" y="40323"/>
                  </a:cubicBezTo>
                  <a:cubicBezTo>
                    <a:pt x="4875" y="40959"/>
                    <a:pt x="6106" y="41299"/>
                    <a:pt x="7353" y="41299"/>
                  </a:cubicBezTo>
                  <a:cubicBezTo>
                    <a:pt x="7718" y="41299"/>
                    <a:pt x="8085" y="41270"/>
                    <a:pt x="8449" y="41211"/>
                  </a:cubicBezTo>
                  <a:cubicBezTo>
                    <a:pt x="8647" y="39896"/>
                    <a:pt x="8745" y="38581"/>
                    <a:pt x="8712" y="37266"/>
                  </a:cubicBezTo>
                  <a:lnTo>
                    <a:pt x="8712" y="37266"/>
                  </a:lnTo>
                  <a:cubicBezTo>
                    <a:pt x="9041" y="39008"/>
                    <a:pt x="9633" y="40685"/>
                    <a:pt x="10422" y="42263"/>
                  </a:cubicBezTo>
                  <a:cubicBezTo>
                    <a:pt x="15057" y="42969"/>
                    <a:pt x="19775" y="43536"/>
                    <a:pt x="24439" y="43536"/>
                  </a:cubicBezTo>
                  <a:cubicBezTo>
                    <a:pt x="29103" y="43536"/>
                    <a:pt x="33714" y="42969"/>
                    <a:pt x="38136" y="41408"/>
                  </a:cubicBezTo>
                  <a:cubicBezTo>
                    <a:pt x="38300" y="40487"/>
                    <a:pt x="38497" y="39830"/>
                    <a:pt x="38662" y="38909"/>
                  </a:cubicBezTo>
                  <a:cubicBezTo>
                    <a:pt x="38990" y="39994"/>
                    <a:pt x="39451" y="41046"/>
                    <a:pt x="40075" y="42032"/>
                  </a:cubicBezTo>
                  <a:cubicBezTo>
                    <a:pt x="40838" y="42138"/>
                    <a:pt x="41606" y="42190"/>
                    <a:pt x="42373" y="42190"/>
                  </a:cubicBezTo>
                  <a:cubicBezTo>
                    <a:pt x="43523" y="42190"/>
                    <a:pt x="44671" y="42072"/>
                    <a:pt x="45795" y="41835"/>
                  </a:cubicBezTo>
                  <a:cubicBezTo>
                    <a:pt x="45861" y="41704"/>
                    <a:pt x="45795" y="41572"/>
                    <a:pt x="45763" y="41408"/>
                  </a:cubicBezTo>
                  <a:lnTo>
                    <a:pt x="44941" y="36016"/>
                  </a:lnTo>
                  <a:lnTo>
                    <a:pt x="44941" y="36016"/>
                  </a:lnTo>
                  <a:cubicBezTo>
                    <a:pt x="45565" y="38055"/>
                    <a:pt x="46223" y="40126"/>
                    <a:pt x="47406" y="41901"/>
                  </a:cubicBezTo>
                  <a:cubicBezTo>
                    <a:pt x="49017" y="41671"/>
                    <a:pt x="50562" y="41079"/>
                    <a:pt x="51910" y="40126"/>
                  </a:cubicBezTo>
                  <a:cubicBezTo>
                    <a:pt x="51581" y="37134"/>
                    <a:pt x="51154" y="34142"/>
                    <a:pt x="50628" y="31151"/>
                  </a:cubicBezTo>
                  <a:cubicBezTo>
                    <a:pt x="49609" y="25168"/>
                    <a:pt x="48261" y="19250"/>
                    <a:pt x="46584" y="13398"/>
                  </a:cubicBezTo>
                  <a:cubicBezTo>
                    <a:pt x="45335" y="9125"/>
                    <a:pt x="43659" y="4555"/>
                    <a:pt x="40042" y="2089"/>
                  </a:cubicBezTo>
                  <a:cubicBezTo>
                    <a:pt x="37493" y="399"/>
                    <a:pt x="34375" y="1"/>
                    <a:pt x="31295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017;p51"/>
            <p:cNvSpPr/>
            <p:nvPr/>
          </p:nvSpPr>
          <p:spPr>
            <a:xfrm>
              <a:off x="1078350" y="701286"/>
              <a:ext cx="173741" cy="1236777"/>
            </a:xfrm>
            <a:custGeom>
              <a:avLst/>
              <a:gdLst/>
              <a:ahLst/>
              <a:cxnLst/>
              <a:rect l="l" t="t" r="r" b="b"/>
              <a:pathLst>
                <a:path w="6050" h="43067" extrusionOk="0">
                  <a:moveTo>
                    <a:pt x="1908" y="0"/>
                  </a:moveTo>
                  <a:lnTo>
                    <a:pt x="1" y="66"/>
                  </a:lnTo>
                  <a:cubicBezTo>
                    <a:pt x="428" y="1545"/>
                    <a:pt x="757" y="3057"/>
                    <a:pt x="987" y="4570"/>
                  </a:cubicBezTo>
                  <a:cubicBezTo>
                    <a:pt x="1250" y="6181"/>
                    <a:pt x="1546" y="7791"/>
                    <a:pt x="1809" y="9369"/>
                  </a:cubicBezTo>
                  <a:cubicBezTo>
                    <a:pt x="3683" y="20481"/>
                    <a:pt x="5261" y="31856"/>
                    <a:pt x="4012" y="43066"/>
                  </a:cubicBezTo>
                  <a:cubicBezTo>
                    <a:pt x="4702" y="43001"/>
                    <a:pt x="5359" y="42869"/>
                    <a:pt x="6050" y="42770"/>
                  </a:cubicBezTo>
                  <a:cubicBezTo>
                    <a:pt x="5951" y="40140"/>
                    <a:pt x="5885" y="37478"/>
                    <a:pt x="5820" y="34815"/>
                  </a:cubicBezTo>
                  <a:cubicBezTo>
                    <a:pt x="5655" y="28831"/>
                    <a:pt x="5622" y="22815"/>
                    <a:pt x="5228" y="16832"/>
                  </a:cubicBezTo>
                  <a:cubicBezTo>
                    <a:pt x="5064" y="13808"/>
                    <a:pt x="4669" y="10783"/>
                    <a:pt x="4077" y="7791"/>
                  </a:cubicBezTo>
                  <a:cubicBezTo>
                    <a:pt x="3518" y="5161"/>
                    <a:pt x="2795" y="2531"/>
                    <a:pt x="1908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018;p51"/>
            <p:cNvSpPr/>
            <p:nvPr/>
          </p:nvSpPr>
          <p:spPr>
            <a:xfrm>
              <a:off x="691295" y="751312"/>
              <a:ext cx="155792" cy="1188646"/>
            </a:xfrm>
            <a:custGeom>
              <a:avLst/>
              <a:gdLst/>
              <a:ahLst/>
              <a:cxnLst/>
              <a:rect l="l" t="t" r="r" b="b"/>
              <a:pathLst>
                <a:path w="5425" h="41391" extrusionOk="0">
                  <a:moveTo>
                    <a:pt x="559" y="0"/>
                  </a:moveTo>
                  <a:cubicBezTo>
                    <a:pt x="362" y="33"/>
                    <a:pt x="197" y="99"/>
                    <a:pt x="0" y="165"/>
                  </a:cubicBezTo>
                  <a:cubicBezTo>
                    <a:pt x="789" y="2630"/>
                    <a:pt x="1414" y="5195"/>
                    <a:pt x="1841" y="7759"/>
                  </a:cubicBezTo>
                  <a:cubicBezTo>
                    <a:pt x="2794" y="13381"/>
                    <a:pt x="3025" y="19134"/>
                    <a:pt x="3156" y="24821"/>
                  </a:cubicBezTo>
                  <a:cubicBezTo>
                    <a:pt x="3222" y="27846"/>
                    <a:pt x="3320" y="30837"/>
                    <a:pt x="2992" y="33862"/>
                  </a:cubicBezTo>
                  <a:cubicBezTo>
                    <a:pt x="2762" y="36294"/>
                    <a:pt x="2531" y="38727"/>
                    <a:pt x="2433" y="41160"/>
                  </a:cubicBezTo>
                  <a:cubicBezTo>
                    <a:pt x="3156" y="41226"/>
                    <a:pt x="3879" y="41324"/>
                    <a:pt x="4603" y="41390"/>
                  </a:cubicBezTo>
                  <a:cubicBezTo>
                    <a:pt x="4668" y="40634"/>
                    <a:pt x="4701" y="39911"/>
                    <a:pt x="4767" y="39155"/>
                  </a:cubicBezTo>
                  <a:cubicBezTo>
                    <a:pt x="4866" y="37412"/>
                    <a:pt x="4964" y="35703"/>
                    <a:pt x="5030" y="33993"/>
                  </a:cubicBezTo>
                  <a:cubicBezTo>
                    <a:pt x="5326" y="27911"/>
                    <a:pt x="5424" y="21829"/>
                    <a:pt x="4734" y="15780"/>
                  </a:cubicBezTo>
                  <a:cubicBezTo>
                    <a:pt x="4372" y="12756"/>
                    <a:pt x="3781" y="9797"/>
                    <a:pt x="2926" y="6871"/>
                  </a:cubicBezTo>
                  <a:cubicBezTo>
                    <a:pt x="2236" y="4537"/>
                    <a:pt x="1282" y="2302"/>
                    <a:pt x="559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019;p51"/>
            <p:cNvSpPr/>
            <p:nvPr/>
          </p:nvSpPr>
          <p:spPr>
            <a:xfrm>
              <a:off x="1445618" y="746602"/>
              <a:ext cx="184108" cy="1162197"/>
            </a:xfrm>
            <a:custGeom>
              <a:avLst/>
              <a:gdLst/>
              <a:ahLst/>
              <a:cxnLst/>
              <a:rect l="l" t="t" r="r" b="b"/>
              <a:pathLst>
                <a:path w="6411" h="40470" extrusionOk="0">
                  <a:moveTo>
                    <a:pt x="0" y="0"/>
                  </a:moveTo>
                  <a:lnTo>
                    <a:pt x="0" y="0"/>
                  </a:lnTo>
                  <a:cubicBezTo>
                    <a:pt x="625" y="1184"/>
                    <a:pt x="1118" y="2433"/>
                    <a:pt x="1512" y="3715"/>
                  </a:cubicBezTo>
                  <a:cubicBezTo>
                    <a:pt x="2038" y="5260"/>
                    <a:pt x="2466" y="6838"/>
                    <a:pt x="2827" y="8449"/>
                  </a:cubicBezTo>
                  <a:cubicBezTo>
                    <a:pt x="4142" y="14071"/>
                    <a:pt x="4668" y="19857"/>
                    <a:pt x="4800" y="25643"/>
                  </a:cubicBezTo>
                  <a:cubicBezTo>
                    <a:pt x="4899" y="28503"/>
                    <a:pt x="4899" y="31429"/>
                    <a:pt x="4866" y="34322"/>
                  </a:cubicBezTo>
                  <a:cubicBezTo>
                    <a:pt x="4866" y="36393"/>
                    <a:pt x="4833" y="38431"/>
                    <a:pt x="4767" y="40469"/>
                  </a:cubicBezTo>
                  <a:cubicBezTo>
                    <a:pt x="5293" y="40403"/>
                    <a:pt x="5852" y="40338"/>
                    <a:pt x="6411" y="40239"/>
                  </a:cubicBezTo>
                  <a:cubicBezTo>
                    <a:pt x="6345" y="39582"/>
                    <a:pt x="6312" y="38957"/>
                    <a:pt x="6279" y="38299"/>
                  </a:cubicBezTo>
                  <a:cubicBezTo>
                    <a:pt x="6082" y="36984"/>
                    <a:pt x="5885" y="35702"/>
                    <a:pt x="5688" y="34387"/>
                  </a:cubicBezTo>
                  <a:lnTo>
                    <a:pt x="5688" y="34387"/>
                  </a:lnTo>
                  <a:cubicBezTo>
                    <a:pt x="5852" y="34913"/>
                    <a:pt x="6016" y="35439"/>
                    <a:pt x="6214" y="35965"/>
                  </a:cubicBezTo>
                  <a:cubicBezTo>
                    <a:pt x="6181" y="34913"/>
                    <a:pt x="6148" y="33894"/>
                    <a:pt x="6115" y="32842"/>
                  </a:cubicBezTo>
                  <a:cubicBezTo>
                    <a:pt x="5885" y="27089"/>
                    <a:pt x="5720" y="21369"/>
                    <a:pt x="4997" y="15681"/>
                  </a:cubicBezTo>
                  <a:cubicBezTo>
                    <a:pt x="4405" y="10684"/>
                    <a:pt x="3222" y="5753"/>
                    <a:pt x="1512" y="1052"/>
                  </a:cubicBezTo>
                  <a:cubicBezTo>
                    <a:pt x="1282" y="855"/>
                    <a:pt x="1019" y="658"/>
                    <a:pt x="789" y="493"/>
                  </a:cubicBezTo>
                  <a:cubicBezTo>
                    <a:pt x="526" y="329"/>
                    <a:pt x="263" y="164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020;p51"/>
            <p:cNvSpPr/>
            <p:nvPr/>
          </p:nvSpPr>
          <p:spPr>
            <a:xfrm>
              <a:off x="1636302" y="1024157"/>
              <a:ext cx="171874" cy="875195"/>
            </a:xfrm>
            <a:custGeom>
              <a:avLst/>
              <a:gdLst/>
              <a:ahLst/>
              <a:cxnLst/>
              <a:rect l="l" t="t" r="r" b="b"/>
              <a:pathLst>
                <a:path w="5985" h="30476" extrusionOk="0">
                  <a:moveTo>
                    <a:pt x="1" y="0"/>
                  </a:moveTo>
                  <a:lnTo>
                    <a:pt x="1" y="0"/>
                  </a:lnTo>
                  <a:cubicBezTo>
                    <a:pt x="330" y="2170"/>
                    <a:pt x="527" y="4307"/>
                    <a:pt x="658" y="6477"/>
                  </a:cubicBezTo>
                  <a:cubicBezTo>
                    <a:pt x="954" y="11013"/>
                    <a:pt x="1020" y="15583"/>
                    <a:pt x="1250" y="20153"/>
                  </a:cubicBezTo>
                  <a:cubicBezTo>
                    <a:pt x="1415" y="23605"/>
                    <a:pt x="1710" y="27056"/>
                    <a:pt x="2204" y="30475"/>
                  </a:cubicBezTo>
                  <a:cubicBezTo>
                    <a:pt x="3584" y="30180"/>
                    <a:pt x="4866" y="29621"/>
                    <a:pt x="5984" y="28832"/>
                  </a:cubicBezTo>
                  <a:cubicBezTo>
                    <a:pt x="5655" y="25807"/>
                    <a:pt x="5228" y="22816"/>
                    <a:pt x="4702" y="19857"/>
                  </a:cubicBezTo>
                  <a:cubicBezTo>
                    <a:pt x="3683" y="13874"/>
                    <a:pt x="2335" y="7956"/>
                    <a:pt x="658" y="2104"/>
                  </a:cubicBezTo>
                  <a:cubicBezTo>
                    <a:pt x="461" y="1414"/>
                    <a:pt x="264" y="724"/>
                    <a:pt x="1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021;p51"/>
            <p:cNvSpPr/>
            <p:nvPr/>
          </p:nvSpPr>
          <p:spPr>
            <a:xfrm>
              <a:off x="841401" y="707891"/>
              <a:ext cx="297398" cy="1242089"/>
            </a:xfrm>
            <a:custGeom>
              <a:avLst/>
              <a:gdLst/>
              <a:ahLst/>
              <a:cxnLst/>
              <a:rect l="l" t="t" r="r" b="b"/>
              <a:pathLst>
                <a:path w="10356" h="43252" extrusionOk="0">
                  <a:moveTo>
                    <a:pt x="5720" y="0"/>
                  </a:moveTo>
                  <a:cubicBezTo>
                    <a:pt x="3781" y="99"/>
                    <a:pt x="1874" y="263"/>
                    <a:pt x="0" y="526"/>
                  </a:cubicBezTo>
                  <a:cubicBezTo>
                    <a:pt x="1019" y="3058"/>
                    <a:pt x="1743" y="5688"/>
                    <a:pt x="2203" y="8383"/>
                  </a:cubicBezTo>
                  <a:cubicBezTo>
                    <a:pt x="3255" y="14038"/>
                    <a:pt x="3419" y="19824"/>
                    <a:pt x="3353" y="25577"/>
                  </a:cubicBezTo>
                  <a:cubicBezTo>
                    <a:pt x="3288" y="31429"/>
                    <a:pt x="3156" y="37313"/>
                    <a:pt x="2630" y="43132"/>
                  </a:cubicBezTo>
                  <a:cubicBezTo>
                    <a:pt x="3854" y="43211"/>
                    <a:pt x="5078" y="43252"/>
                    <a:pt x="6298" y="43252"/>
                  </a:cubicBezTo>
                  <a:cubicBezTo>
                    <a:pt x="7634" y="43252"/>
                    <a:pt x="8967" y="43202"/>
                    <a:pt x="10290" y="43099"/>
                  </a:cubicBezTo>
                  <a:cubicBezTo>
                    <a:pt x="10356" y="40436"/>
                    <a:pt x="10323" y="37741"/>
                    <a:pt x="10224" y="35078"/>
                  </a:cubicBezTo>
                  <a:cubicBezTo>
                    <a:pt x="10093" y="31955"/>
                    <a:pt x="9896" y="28832"/>
                    <a:pt x="9665" y="25708"/>
                  </a:cubicBezTo>
                  <a:cubicBezTo>
                    <a:pt x="9468" y="22717"/>
                    <a:pt x="9271" y="19758"/>
                    <a:pt x="8975" y="16766"/>
                  </a:cubicBezTo>
                  <a:cubicBezTo>
                    <a:pt x="8679" y="13808"/>
                    <a:pt x="8285" y="10783"/>
                    <a:pt x="7693" y="7792"/>
                  </a:cubicBezTo>
                  <a:cubicBezTo>
                    <a:pt x="7167" y="5162"/>
                    <a:pt x="6509" y="2564"/>
                    <a:pt x="5720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022;p51"/>
            <p:cNvSpPr/>
            <p:nvPr/>
          </p:nvSpPr>
          <p:spPr>
            <a:xfrm>
              <a:off x="1280406" y="702205"/>
              <a:ext cx="222819" cy="1207542"/>
            </a:xfrm>
            <a:custGeom>
              <a:avLst/>
              <a:gdLst/>
              <a:ahLst/>
              <a:cxnLst/>
              <a:rect l="l" t="t" r="r" b="b"/>
              <a:pathLst>
                <a:path w="7759" h="42049" extrusionOk="0">
                  <a:moveTo>
                    <a:pt x="0" y="1"/>
                  </a:moveTo>
                  <a:lnTo>
                    <a:pt x="0" y="1"/>
                  </a:lnTo>
                  <a:cubicBezTo>
                    <a:pt x="690" y="2335"/>
                    <a:pt x="1249" y="4702"/>
                    <a:pt x="1644" y="7102"/>
                  </a:cubicBezTo>
                  <a:cubicBezTo>
                    <a:pt x="2630" y="12855"/>
                    <a:pt x="2827" y="18707"/>
                    <a:pt x="2762" y="24559"/>
                  </a:cubicBezTo>
                  <a:cubicBezTo>
                    <a:pt x="2696" y="30377"/>
                    <a:pt x="2400" y="36229"/>
                    <a:pt x="2236" y="42048"/>
                  </a:cubicBezTo>
                  <a:cubicBezTo>
                    <a:pt x="3057" y="41818"/>
                    <a:pt x="3846" y="41588"/>
                    <a:pt x="4635" y="41325"/>
                  </a:cubicBezTo>
                  <a:cubicBezTo>
                    <a:pt x="4767" y="40371"/>
                    <a:pt x="4997" y="39714"/>
                    <a:pt x="5129" y="38793"/>
                  </a:cubicBezTo>
                  <a:cubicBezTo>
                    <a:pt x="5457" y="39911"/>
                    <a:pt x="5950" y="40963"/>
                    <a:pt x="6542" y="41949"/>
                  </a:cubicBezTo>
                  <a:cubicBezTo>
                    <a:pt x="6937" y="41982"/>
                    <a:pt x="7298" y="42015"/>
                    <a:pt x="7693" y="42048"/>
                  </a:cubicBezTo>
                  <a:cubicBezTo>
                    <a:pt x="7726" y="39418"/>
                    <a:pt x="7759" y="36821"/>
                    <a:pt x="7693" y="34191"/>
                  </a:cubicBezTo>
                  <a:cubicBezTo>
                    <a:pt x="7463" y="28208"/>
                    <a:pt x="7200" y="22192"/>
                    <a:pt x="6608" y="16241"/>
                  </a:cubicBezTo>
                  <a:cubicBezTo>
                    <a:pt x="6016" y="10817"/>
                    <a:pt x="4964" y="5524"/>
                    <a:pt x="2992" y="494"/>
                  </a:cubicBezTo>
                  <a:cubicBezTo>
                    <a:pt x="2005" y="231"/>
                    <a:pt x="1019" y="67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023;p51"/>
            <p:cNvSpPr/>
            <p:nvPr/>
          </p:nvSpPr>
          <p:spPr>
            <a:xfrm>
              <a:off x="447713" y="779627"/>
              <a:ext cx="236977" cy="1139539"/>
            </a:xfrm>
            <a:custGeom>
              <a:avLst/>
              <a:gdLst/>
              <a:ahLst/>
              <a:cxnLst/>
              <a:rect l="l" t="t" r="r" b="b"/>
              <a:pathLst>
                <a:path w="8252" h="39681" extrusionOk="0">
                  <a:moveTo>
                    <a:pt x="6214" y="1"/>
                  </a:moveTo>
                  <a:cubicBezTo>
                    <a:pt x="5753" y="198"/>
                    <a:pt x="5293" y="395"/>
                    <a:pt x="4833" y="625"/>
                  </a:cubicBezTo>
                  <a:cubicBezTo>
                    <a:pt x="3649" y="1250"/>
                    <a:pt x="2597" y="2072"/>
                    <a:pt x="1710" y="3058"/>
                  </a:cubicBezTo>
                  <a:cubicBezTo>
                    <a:pt x="1841" y="5326"/>
                    <a:pt x="1940" y="7628"/>
                    <a:pt x="2006" y="9896"/>
                  </a:cubicBezTo>
                  <a:cubicBezTo>
                    <a:pt x="2269" y="15288"/>
                    <a:pt x="2170" y="20712"/>
                    <a:pt x="1743" y="26071"/>
                  </a:cubicBezTo>
                  <a:cubicBezTo>
                    <a:pt x="1513" y="28668"/>
                    <a:pt x="1151" y="31265"/>
                    <a:pt x="658" y="33829"/>
                  </a:cubicBezTo>
                  <a:cubicBezTo>
                    <a:pt x="428" y="35177"/>
                    <a:pt x="198" y="36558"/>
                    <a:pt x="0" y="37938"/>
                  </a:cubicBezTo>
                  <a:cubicBezTo>
                    <a:pt x="906" y="38330"/>
                    <a:pt x="1885" y="38539"/>
                    <a:pt x="2882" y="38539"/>
                  </a:cubicBezTo>
                  <a:cubicBezTo>
                    <a:pt x="3224" y="38539"/>
                    <a:pt x="3568" y="38515"/>
                    <a:pt x="3912" y="38464"/>
                  </a:cubicBezTo>
                  <a:cubicBezTo>
                    <a:pt x="4143" y="37149"/>
                    <a:pt x="4208" y="35802"/>
                    <a:pt x="4175" y="34487"/>
                  </a:cubicBezTo>
                  <a:lnTo>
                    <a:pt x="4175" y="34487"/>
                  </a:lnTo>
                  <a:cubicBezTo>
                    <a:pt x="4537" y="36229"/>
                    <a:pt x="5096" y="37906"/>
                    <a:pt x="5885" y="39484"/>
                  </a:cubicBezTo>
                  <a:lnTo>
                    <a:pt x="7266" y="39681"/>
                  </a:lnTo>
                  <a:cubicBezTo>
                    <a:pt x="7266" y="39615"/>
                    <a:pt x="7266" y="39582"/>
                    <a:pt x="7266" y="39516"/>
                  </a:cubicBezTo>
                  <a:cubicBezTo>
                    <a:pt x="7496" y="37741"/>
                    <a:pt x="7693" y="35966"/>
                    <a:pt x="7825" y="34158"/>
                  </a:cubicBezTo>
                  <a:cubicBezTo>
                    <a:pt x="8252" y="28043"/>
                    <a:pt x="8153" y="21863"/>
                    <a:pt x="8055" y="15715"/>
                  </a:cubicBezTo>
                  <a:cubicBezTo>
                    <a:pt x="8022" y="12789"/>
                    <a:pt x="7923" y="9896"/>
                    <a:pt x="7627" y="6970"/>
                  </a:cubicBezTo>
                  <a:cubicBezTo>
                    <a:pt x="7364" y="4603"/>
                    <a:pt x="6904" y="2269"/>
                    <a:pt x="6214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024;p51"/>
            <p:cNvSpPr/>
            <p:nvPr/>
          </p:nvSpPr>
          <p:spPr>
            <a:xfrm>
              <a:off x="349528" y="935420"/>
              <a:ext cx="98214" cy="851589"/>
            </a:xfrm>
            <a:custGeom>
              <a:avLst/>
              <a:gdLst/>
              <a:ahLst/>
              <a:cxnLst/>
              <a:rect l="l" t="t" r="r" b="b"/>
              <a:pathLst>
                <a:path w="3420" h="29654" extrusionOk="0">
                  <a:moveTo>
                    <a:pt x="3419" y="0"/>
                  </a:moveTo>
                  <a:cubicBezTo>
                    <a:pt x="3123" y="493"/>
                    <a:pt x="2828" y="1019"/>
                    <a:pt x="2597" y="1545"/>
                  </a:cubicBezTo>
                  <a:cubicBezTo>
                    <a:pt x="2499" y="1775"/>
                    <a:pt x="2400" y="2038"/>
                    <a:pt x="2302" y="2268"/>
                  </a:cubicBezTo>
                  <a:lnTo>
                    <a:pt x="2269" y="2597"/>
                  </a:lnTo>
                  <a:cubicBezTo>
                    <a:pt x="1973" y="7265"/>
                    <a:pt x="1874" y="11967"/>
                    <a:pt x="1513" y="16635"/>
                  </a:cubicBezTo>
                  <a:cubicBezTo>
                    <a:pt x="1315" y="18969"/>
                    <a:pt x="1085" y="21270"/>
                    <a:pt x="822" y="23571"/>
                  </a:cubicBezTo>
                  <a:cubicBezTo>
                    <a:pt x="559" y="25577"/>
                    <a:pt x="329" y="27615"/>
                    <a:pt x="0" y="29588"/>
                  </a:cubicBezTo>
                  <a:cubicBezTo>
                    <a:pt x="230" y="29620"/>
                    <a:pt x="493" y="29653"/>
                    <a:pt x="756" y="29653"/>
                  </a:cubicBezTo>
                  <a:cubicBezTo>
                    <a:pt x="855" y="28108"/>
                    <a:pt x="1052" y="26530"/>
                    <a:pt x="1315" y="24985"/>
                  </a:cubicBezTo>
                  <a:cubicBezTo>
                    <a:pt x="1381" y="25412"/>
                    <a:pt x="1480" y="25807"/>
                    <a:pt x="1545" y="26234"/>
                  </a:cubicBezTo>
                  <a:cubicBezTo>
                    <a:pt x="1578" y="25807"/>
                    <a:pt x="1644" y="25380"/>
                    <a:pt x="1710" y="24952"/>
                  </a:cubicBezTo>
                  <a:cubicBezTo>
                    <a:pt x="2071" y="22519"/>
                    <a:pt x="2400" y="20120"/>
                    <a:pt x="2565" y="17687"/>
                  </a:cubicBezTo>
                  <a:cubicBezTo>
                    <a:pt x="2729" y="15287"/>
                    <a:pt x="2795" y="12953"/>
                    <a:pt x="2860" y="10586"/>
                  </a:cubicBezTo>
                  <a:cubicBezTo>
                    <a:pt x="2926" y="7068"/>
                    <a:pt x="2992" y="3518"/>
                    <a:pt x="3419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025;p51"/>
            <p:cNvSpPr/>
            <p:nvPr/>
          </p:nvSpPr>
          <p:spPr>
            <a:xfrm>
              <a:off x="524188" y="467525"/>
              <a:ext cx="1075327" cy="1296337"/>
            </a:xfrm>
            <a:custGeom>
              <a:avLst/>
              <a:gdLst/>
              <a:ahLst/>
              <a:cxnLst/>
              <a:rect l="l" t="t" r="r" b="b"/>
              <a:pathLst>
                <a:path w="37445" h="45141" extrusionOk="0">
                  <a:moveTo>
                    <a:pt x="18477" y="1"/>
                  </a:moveTo>
                  <a:cubicBezTo>
                    <a:pt x="15199" y="1"/>
                    <a:pt x="11913" y="730"/>
                    <a:pt x="9107" y="2124"/>
                  </a:cubicBezTo>
                  <a:cubicBezTo>
                    <a:pt x="1644" y="5839"/>
                    <a:pt x="99" y="14222"/>
                    <a:pt x="0" y="21520"/>
                  </a:cubicBezTo>
                  <a:cubicBezTo>
                    <a:pt x="0" y="22671"/>
                    <a:pt x="0" y="23789"/>
                    <a:pt x="66" y="24939"/>
                  </a:cubicBezTo>
                  <a:cubicBezTo>
                    <a:pt x="132" y="26747"/>
                    <a:pt x="263" y="28523"/>
                    <a:pt x="395" y="30199"/>
                  </a:cubicBezTo>
                  <a:cubicBezTo>
                    <a:pt x="526" y="31876"/>
                    <a:pt x="855" y="33585"/>
                    <a:pt x="1348" y="35196"/>
                  </a:cubicBezTo>
                  <a:cubicBezTo>
                    <a:pt x="3123" y="40916"/>
                    <a:pt x="8449" y="44171"/>
                    <a:pt x="14432" y="44927"/>
                  </a:cubicBezTo>
                  <a:cubicBezTo>
                    <a:pt x="15572" y="45070"/>
                    <a:pt x="16717" y="45140"/>
                    <a:pt x="17860" y="45140"/>
                  </a:cubicBezTo>
                  <a:cubicBezTo>
                    <a:pt x="21729" y="45140"/>
                    <a:pt x="25582" y="44331"/>
                    <a:pt x="29160" y="42757"/>
                  </a:cubicBezTo>
                  <a:cubicBezTo>
                    <a:pt x="36360" y="39536"/>
                    <a:pt x="36919" y="31284"/>
                    <a:pt x="37182" y="24676"/>
                  </a:cubicBezTo>
                  <a:cubicBezTo>
                    <a:pt x="37445" y="18167"/>
                    <a:pt x="36623" y="10803"/>
                    <a:pt x="32020" y="5642"/>
                  </a:cubicBezTo>
                  <a:cubicBezTo>
                    <a:pt x="30574" y="3998"/>
                    <a:pt x="28799" y="2683"/>
                    <a:pt x="26826" y="1762"/>
                  </a:cubicBezTo>
                  <a:cubicBezTo>
                    <a:pt x="24278" y="573"/>
                    <a:pt x="21381" y="1"/>
                    <a:pt x="18477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026;p51"/>
            <p:cNvSpPr/>
            <p:nvPr/>
          </p:nvSpPr>
          <p:spPr>
            <a:xfrm>
              <a:off x="427869" y="1221015"/>
              <a:ext cx="154328" cy="236460"/>
            </a:xfrm>
            <a:custGeom>
              <a:avLst/>
              <a:gdLst/>
              <a:ahLst/>
              <a:cxnLst/>
              <a:rect l="l" t="t" r="r" b="b"/>
              <a:pathLst>
                <a:path w="5374" h="8234" extrusionOk="0">
                  <a:moveTo>
                    <a:pt x="2772" y="1"/>
                  </a:moveTo>
                  <a:cubicBezTo>
                    <a:pt x="2441" y="1"/>
                    <a:pt x="2057" y="107"/>
                    <a:pt x="1612" y="345"/>
                  </a:cubicBezTo>
                  <a:cubicBezTo>
                    <a:pt x="823" y="805"/>
                    <a:pt x="264" y="1594"/>
                    <a:pt x="132" y="2515"/>
                  </a:cubicBezTo>
                  <a:cubicBezTo>
                    <a:pt x="1" y="3402"/>
                    <a:pt x="100" y="4323"/>
                    <a:pt x="395" y="5178"/>
                  </a:cubicBezTo>
                  <a:cubicBezTo>
                    <a:pt x="823" y="6427"/>
                    <a:pt x="1546" y="7643"/>
                    <a:pt x="2762" y="8071"/>
                  </a:cubicBezTo>
                  <a:cubicBezTo>
                    <a:pt x="3189" y="8183"/>
                    <a:pt x="3616" y="8234"/>
                    <a:pt x="4043" y="8234"/>
                  </a:cubicBezTo>
                  <a:cubicBezTo>
                    <a:pt x="4241" y="8234"/>
                    <a:pt x="4438" y="8223"/>
                    <a:pt x="4636" y="8202"/>
                  </a:cubicBezTo>
                  <a:cubicBezTo>
                    <a:pt x="4695" y="6598"/>
                    <a:pt x="5374" y="1"/>
                    <a:pt x="2772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027;p51"/>
            <p:cNvSpPr/>
            <p:nvPr/>
          </p:nvSpPr>
          <p:spPr>
            <a:xfrm>
              <a:off x="1538662" y="1221015"/>
              <a:ext cx="153380" cy="236460"/>
            </a:xfrm>
            <a:custGeom>
              <a:avLst/>
              <a:gdLst/>
              <a:ahLst/>
              <a:cxnLst/>
              <a:rect l="l" t="t" r="r" b="b"/>
              <a:pathLst>
                <a:path w="5341" h="8234" extrusionOk="0">
                  <a:moveTo>
                    <a:pt x="2602" y="1"/>
                  </a:moveTo>
                  <a:cubicBezTo>
                    <a:pt x="0" y="1"/>
                    <a:pt x="676" y="6598"/>
                    <a:pt x="705" y="8202"/>
                  </a:cubicBezTo>
                  <a:cubicBezTo>
                    <a:pt x="903" y="8223"/>
                    <a:pt x="1104" y="8234"/>
                    <a:pt x="1306" y="8234"/>
                  </a:cubicBezTo>
                  <a:cubicBezTo>
                    <a:pt x="1743" y="8234"/>
                    <a:pt x="2185" y="8183"/>
                    <a:pt x="2612" y="8071"/>
                  </a:cubicBezTo>
                  <a:cubicBezTo>
                    <a:pt x="3828" y="7643"/>
                    <a:pt x="4552" y="6427"/>
                    <a:pt x="4979" y="5178"/>
                  </a:cubicBezTo>
                  <a:cubicBezTo>
                    <a:pt x="5275" y="4323"/>
                    <a:pt x="5341" y="3402"/>
                    <a:pt x="5242" y="2515"/>
                  </a:cubicBezTo>
                  <a:cubicBezTo>
                    <a:pt x="5078" y="1594"/>
                    <a:pt x="4552" y="805"/>
                    <a:pt x="3763" y="345"/>
                  </a:cubicBezTo>
                  <a:cubicBezTo>
                    <a:pt x="3317" y="107"/>
                    <a:pt x="2933" y="1"/>
                    <a:pt x="2602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028;p51"/>
            <p:cNvSpPr/>
            <p:nvPr/>
          </p:nvSpPr>
          <p:spPr>
            <a:xfrm>
              <a:off x="617635" y="1345132"/>
              <a:ext cx="222848" cy="222848"/>
            </a:xfrm>
            <a:custGeom>
              <a:avLst/>
              <a:gdLst/>
              <a:ahLst/>
              <a:cxnLst/>
              <a:rect l="l" t="t" r="r" b="b"/>
              <a:pathLst>
                <a:path w="7760" h="7760" extrusionOk="0">
                  <a:moveTo>
                    <a:pt x="3880" y="1"/>
                  </a:moveTo>
                  <a:cubicBezTo>
                    <a:pt x="1743" y="1"/>
                    <a:pt x="1" y="1743"/>
                    <a:pt x="1" y="3880"/>
                  </a:cubicBezTo>
                  <a:cubicBezTo>
                    <a:pt x="1" y="6017"/>
                    <a:pt x="1743" y="7759"/>
                    <a:pt x="3880" y="7759"/>
                  </a:cubicBezTo>
                  <a:cubicBezTo>
                    <a:pt x="6017" y="7759"/>
                    <a:pt x="7759" y="6017"/>
                    <a:pt x="7759" y="3880"/>
                  </a:cubicBezTo>
                  <a:cubicBezTo>
                    <a:pt x="7759" y="1743"/>
                    <a:pt x="6017" y="1"/>
                    <a:pt x="3880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029;p51"/>
            <p:cNvSpPr/>
            <p:nvPr/>
          </p:nvSpPr>
          <p:spPr>
            <a:xfrm>
              <a:off x="1272853" y="1326265"/>
              <a:ext cx="221871" cy="221871"/>
            </a:xfrm>
            <a:custGeom>
              <a:avLst/>
              <a:gdLst/>
              <a:ahLst/>
              <a:cxnLst/>
              <a:rect l="l" t="t" r="r" b="b"/>
              <a:pathLst>
                <a:path w="7726" h="7726" extrusionOk="0">
                  <a:moveTo>
                    <a:pt x="3879" y="0"/>
                  </a:moveTo>
                  <a:cubicBezTo>
                    <a:pt x="1710" y="0"/>
                    <a:pt x="0" y="1710"/>
                    <a:pt x="0" y="3847"/>
                  </a:cubicBezTo>
                  <a:cubicBezTo>
                    <a:pt x="0" y="6016"/>
                    <a:pt x="1710" y="7726"/>
                    <a:pt x="3879" y="7726"/>
                  </a:cubicBezTo>
                  <a:cubicBezTo>
                    <a:pt x="6016" y="7726"/>
                    <a:pt x="7726" y="6016"/>
                    <a:pt x="7726" y="3847"/>
                  </a:cubicBezTo>
                  <a:cubicBezTo>
                    <a:pt x="7726" y="1710"/>
                    <a:pt x="6016" y="0"/>
                    <a:pt x="3879" y="0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030;p51"/>
            <p:cNvSpPr/>
            <p:nvPr/>
          </p:nvSpPr>
          <p:spPr>
            <a:xfrm>
              <a:off x="468476" y="1267021"/>
              <a:ext cx="59043" cy="120614"/>
            </a:xfrm>
            <a:custGeom>
              <a:avLst/>
              <a:gdLst/>
              <a:ahLst/>
              <a:cxnLst/>
              <a:rect l="l" t="t" r="r" b="b"/>
              <a:pathLst>
                <a:path w="2056" h="4200" extrusionOk="0">
                  <a:moveTo>
                    <a:pt x="1766" y="1"/>
                  </a:moveTo>
                  <a:cubicBezTo>
                    <a:pt x="1727" y="1"/>
                    <a:pt x="1685" y="17"/>
                    <a:pt x="1644" y="58"/>
                  </a:cubicBezTo>
                  <a:cubicBezTo>
                    <a:pt x="527" y="1044"/>
                    <a:pt x="1" y="2589"/>
                    <a:pt x="329" y="4069"/>
                  </a:cubicBezTo>
                  <a:cubicBezTo>
                    <a:pt x="355" y="4160"/>
                    <a:pt x="423" y="4200"/>
                    <a:pt x="493" y="4200"/>
                  </a:cubicBezTo>
                  <a:cubicBezTo>
                    <a:pt x="599" y="4200"/>
                    <a:pt x="711" y="4109"/>
                    <a:pt x="691" y="3970"/>
                  </a:cubicBezTo>
                  <a:cubicBezTo>
                    <a:pt x="559" y="3181"/>
                    <a:pt x="658" y="2392"/>
                    <a:pt x="954" y="1669"/>
                  </a:cubicBezTo>
                  <a:cubicBezTo>
                    <a:pt x="1348" y="2261"/>
                    <a:pt x="1611" y="2918"/>
                    <a:pt x="1677" y="3608"/>
                  </a:cubicBezTo>
                  <a:cubicBezTo>
                    <a:pt x="1694" y="3724"/>
                    <a:pt x="1792" y="3781"/>
                    <a:pt x="1883" y="3781"/>
                  </a:cubicBezTo>
                  <a:cubicBezTo>
                    <a:pt x="1973" y="3781"/>
                    <a:pt x="2055" y="3724"/>
                    <a:pt x="2039" y="3608"/>
                  </a:cubicBezTo>
                  <a:cubicBezTo>
                    <a:pt x="2006" y="2787"/>
                    <a:pt x="1644" y="1998"/>
                    <a:pt x="1118" y="1373"/>
                  </a:cubicBezTo>
                  <a:cubicBezTo>
                    <a:pt x="1316" y="978"/>
                    <a:pt x="1546" y="584"/>
                    <a:pt x="1874" y="255"/>
                  </a:cubicBezTo>
                  <a:cubicBezTo>
                    <a:pt x="1974" y="156"/>
                    <a:pt x="1886" y="1"/>
                    <a:pt x="1766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031;p51"/>
            <p:cNvSpPr/>
            <p:nvPr/>
          </p:nvSpPr>
          <p:spPr>
            <a:xfrm>
              <a:off x="1602329" y="1269203"/>
              <a:ext cx="48188" cy="126070"/>
            </a:xfrm>
            <a:custGeom>
              <a:avLst/>
              <a:gdLst/>
              <a:ahLst/>
              <a:cxnLst/>
              <a:rect l="l" t="t" r="r" b="b"/>
              <a:pathLst>
                <a:path w="1678" h="4390" extrusionOk="0">
                  <a:moveTo>
                    <a:pt x="875" y="0"/>
                  </a:moveTo>
                  <a:cubicBezTo>
                    <a:pt x="819" y="0"/>
                    <a:pt x="768" y="59"/>
                    <a:pt x="789" y="146"/>
                  </a:cubicBezTo>
                  <a:cubicBezTo>
                    <a:pt x="954" y="475"/>
                    <a:pt x="1118" y="870"/>
                    <a:pt x="1184" y="1264"/>
                  </a:cubicBezTo>
                  <a:cubicBezTo>
                    <a:pt x="428" y="1659"/>
                    <a:pt x="0" y="2480"/>
                    <a:pt x="66" y="3335"/>
                  </a:cubicBezTo>
                  <a:cubicBezTo>
                    <a:pt x="83" y="3417"/>
                    <a:pt x="157" y="3459"/>
                    <a:pt x="231" y="3459"/>
                  </a:cubicBezTo>
                  <a:cubicBezTo>
                    <a:pt x="305" y="3459"/>
                    <a:pt x="379" y="3417"/>
                    <a:pt x="395" y="3335"/>
                  </a:cubicBezTo>
                  <a:cubicBezTo>
                    <a:pt x="428" y="2645"/>
                    <a:pt x="724" y="2020"/>
                    <a:pt x="1250" y="1560"/>
                  </a:cubicBezTo>
                  <a:cubicBezTo>
                    <a:pt x="1283" y="1790"/>
                    <a:pt x="1315" y="1987"/>
                    <a:pt x="1315" y="2217"/>
                  </a:cubicBezTo>
                  <a:cubicBezTo>
                    <a:pt x="1250" y="2908"/>
                    <a:pt x="1085" y="3565"/>
                    <a:pt x="822" y="4190"/>
                  </a:cubicBezTo>
                  <a:cubicBezTo>
                    <a:pt x="780" y="4317"/>
                    <a:pt x="875" y="4390"/>
                    <a:pt x="973" y="4390"/>
                  </a:cubicBezTo>
                  <a:cubicBezTo>
                    <a:pt x="1028" y="4390"/>
                    <a:pt x="1083" y="4368"/>
                    <a:pt x="1118" y="4321"/>
                  </a:cubicBezTo>
                  <a:cubicBezTo>
                    <a:pt x="1480" y="3664"/>
                    <a:pt x="1677" y="2908"/>
                    <a:pt x="1611" y="2152"/>
                  </a:cubicBezTo>
                  <a:cubicBezTo>
                    <a:pt x="1546" y="1396"/>
                    <a:pt x="1348" y="672"/>
                    <a:pt x="954" y="48"/>
                  </a:cubicBezTo>
                  <a:cubicBezTo>
                    <a:pt x="932" y="15"/>
                    <a:pt x="903" y="0"/>
                    <a:pt x="875" y="0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032;p51"/>
            <p:cNvSpPr/>
            <p:nvPr/>
          </p:nvSpPr>
          <p:spPr>
            <a:xfrm>
              <a:off x="1043429" y="1170271"/>
              <a:ext cx="43450" cy="268394"/>
            </a:xfrm>
            <a:custGeom>
              <a:avLst/>
              <a:gdLst/>
              <a:ahLst/>
              <a:cxnLst/>
              <a:rect l="l" t="t" r="r" b="b"/>
              <a:pathLst>
                <a:path w="1513" h="9346" extrusionOk="0">
                  <a:moveTo>
                    <a:pt x="591" y="1"/>
                  </a:moveTo>
                  <a:cubicBezTo>
                    <a:pt x="570" y="1"/>
                    <a:pt x="549" y="3"/>
                    <a:pt x="526" y="8"/>
                  </a:cubicBezTo>
                  <a:cubicBezTo>
                    <a:pt x="263" y="3032"/>
                    <a:pt x="99" y="6123"/>
                    <a:pt x="0" y="9180"/>
                  </a:cubicBezTo>
                  <a:cubicBezTo>
                    <a:pt x="267" y="9287"/>
                    <a:pt x="544" y="9345"/>
                    <a:pt x="820" y="9345"/>
                  </a:cubicBezTo>
                  <a:cubicBezTo>
                    <a:pt x="1053" y="9345"/>
                    <a:pt x="1287" y="9303"/>
                    <a:pt x="1513" y="9213"/>
                  </a:cubicBezTo>
                  <a:cubicBezTo>
                    <a:pt x="1447" y="6386"/>
                    <a:pt x="1381" y="3427"/>
                    <a:pt x="1052" y="633"/>
                  </a:cubicBezTo>
                  <a:cubicBezTo>
                    <a:pt x="1022" y="359"/>
                    <a:pt x="851" y="1"/>
                    <a:pt x="591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033;p51"/>
            <p:cNvSpPr/>
            <p:nvPr/>
          </p:nvSpPr>
          <p:spPr>
            <a:xfrm>
              <a:off x="959201" y="1523726"/>
              <a:ext cx="225260" cy="72799"/>
            </a:xfrm>
            <a:custGeom>
              <a:avLst/>
              <a:gdLst/>
              <a:ahLst/>
              <a:cxnLst/>
              <a:rect l="l" t="t" r="r" b="b"/>
              <a:pathLst>
                <a:path w="7844" h="2535" extrusionOk="0">
                  <a:moveTo>
                    <a:pt x="7623" y="0"/>
                  </a:moveTo>
                  <a:cubicBezTo>
                    <a:pt x="7569" y="0"/>
                    <a:pt x="7513" y="18"/>
                    <a:pt x="7470" y="61"/>
                  </a:cubicBezTo>
                  <a:cubicBezTo>
                    <a:pt x="7141" y="653"/>
                    <a:pt x="6681" y="1179"/>
                    <a:pt x="6089" y="1573"/>
                  </a:cubicBezTo>
                  <a:cubicBezTo>
                    <a:pt x="5498" y="1935"/>
                    <a:pt x="4807" y="2165"/>
                    <a:pt x="4117" y="2198"/>
                  </a:cubicBezTo>
                  <a:cubicBezTo>
                    <a:pt x="4048" y="2201"/>
                    <a:pt x="3979" y="2202"/>
                    <a:pt x="3910" y="2202"/>
                  </a:cubicBezTo>
                  <a:cubicBezTo>
                    <a:pt x="2476" y="2202"/>
                    <a:pt x="1150" y="1553"/>
                    <a:pt x="303" y="455"/>
                  </a:cubicBezTo>
                  <a:cubicBezTo>
                    <a:pt x="265" y="417"/>
                    <a:pt x="205" y="398"/>
                    <a:pt x="152" y="398"/>
                  </a:cubicBezTo>
                  <a:cubicBezTo>
                    <a:pt x="69" y="398"/>
                    <a:pt x="1" y="442"/>
                    <a:pt x="40" y="521"/>
                  </a:cubicBezTo>
                  <a:cubicBezTo>
                    <a:pt x="630" y="1762"/>
                    <a:pt x="2303" y="2535"/>
                    <a:pt x="3843" y="2535"/>
                  </a:cubicBezTo>
                  <a:cubicBezTo>
                    <a:pt x="3935" y="2535"/>
                    <a:pt x="4026" y="2532"/>
                    <a:pt x="4117" y="2527"/>
                  </a:cubicBezTo>
                  <a:cubicBezTo>
                    <a:pt x="5629" y="2428"/>
                    <a:pt x="7372" y="1507"/>
                    <a:pt x="7799" y="192"/>
                  </a:cubicBezTo>
                  <a:cubicBezTo>
                    <a:pt x="7843" y="81"/>
                    <a:pt x="7737" y="0"/>
                    <a:pt x="762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034;p51"/>
            <p:cNvSpPr/>
            <p:nvPr/>
          </p:nvSpPr>
          <p:spPr>
            <a:xfrm>
              <a:off x="1272853" y="1169553"/>
              <a:ext cx="61369" cy="71765"/>
            </a:xfrm>
            <a:custGeom>
              <a:avLst/>
              <a:gdLst/>
              <a:ahLst/>
              <a:cxnLst/>
              <a:rect l="l" t="t" r="r" b="b"/>
              <a:pathLst>
                <a:path w="2137" h="2499" extrusionOk="0">
                  <a:moveTo>
                    <a:pt x="723" y="0"/>
                  </a:moveTo>
                  <a:cubicBezTo>
                    <a:pt x="296" y="0"/>
                    <a:pt x="0" y="559"/>
                    <a:pt x="0" y="1249"/>
                  </a:cubicBezTo>
                  <a:cubicBezTo>
                    <a:pt x="0" y="1940"/>
                    <a:pt x="329" y="2499"/>
                    <a:pt x="723" y="2499"/>
                  </a:cubicBezTo>
                  <a:cubicBezTo>
                    <a:pt x="1118" y="2499"/>
                    <a:pt x="1447" y="1940"/>
                    <a:pt x="1447" y="1249"/>
                  </a:cubicBezTo>
                  <a:cubicBezTo>
                    <a:pt x="1447" y="1184"/>
                    <a:pt x="1447" y="1085"/>
                    <a:pt x="1447" y="1019"/>
                  </a:cubicBezTo>
                  <a:cubicBezTo>
                    <a:pt x="1644" y="888"/>
                    <a:pt x="1841" y="723"/>
                    <a:pt x="2005" y="559"/>
                  </a:cubicBezTo>
                  <a:cubicBezTo>
                    <a:pt x="2137" y="460"/>
                    <a:pt x="2071" y="296"/>
                    <a:pt x="1940" y="263"/>
                  </a:cubicBezTo>
                  <a:cubicBezTo>
                    <a:pt x="1808" y="230"/>
                    <a:pt x="1677" y="214"/>
                    <a:pt x="1545" y="214"/>
                  </a:cubicBezTo>
                  <a:cubicBezTo>
                    <a:pt x="1414" y="214"/>
                    <a:pt x="1282" y="230"/>
                    <a:pt x="1151" y="263"/>
                  </a:cubicBezTo>
                  <a:cubicBezTo>
                    <a:pt x="1052" y="99"/>
                    <a:pt x="888" y="0"/>
                    <a:pt x="72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035;p51"/>
            <p:cNvSpPr/>
            <p:nvPr/>
          </p:nvSpPr>
          <p:spPr>
            <a:xfrm>
              <a:off x="1230351" y="1083200"/>
              <a:ext cx="129372" cy="34432"/>
            </a:xfrm>
            <a:custGeom>
              <a:avLst/>
              <a:gdLst/>
              <a:ahLst/>
              <a:cxnLst/>
              <a:rect l="l" t="t" r="r" b="b"/>
              <a:pathLst>
                <a:path w="4505" h="1199" extrusionOk="0">
                  <a:moveTo>
                    <a:pt x="2655" y="1"/>
                  </a:moveTo>
                  <a:cubicBezTo>
                    <a:pt x="2097" y="1"/>
                    <a:pt x="1535" y="59"/>
                    <a:pt x="987" y="147"/>
                  </a:cubicBezTo>
                  <a:cubicBezTo>
                    <a:pt x="1" y="344"/>
                    <a:pt x="34" y="1002"/>
                    <a:pt x="1053" y="1067"/>
                  </a:cubicBezTo>
                  <a:lnTo>
                    <a:pt x="3551" y="1199"/>
                  </a:lnTo>
                  <a:cubicBezTo>
                    <a:pt x="3913" y="1199"/>
                    <a:pt x="4307" y="1166"/>
                    <a:pt x="4439" y="870"/>
                  </a:cubicBezTo>
                  <a:cubicBezTo>
                    <a:pt x="4505" y="607"/>
                    <a:pt x="4406" y="344"/>
                    <a:pt x="4209" y="213"/>
                  </a:cubicBezTo>
                  <a:cubicBezTo>
                    <a:pt x="3979" y="114"/>
                    <a:pt x="3748" y="48"/>
                    <a:pt x="3485" y="48"/>
                  </a:cubicBezTo>
                  <a:cubicBezTo>
                    <a:pt x="3211" y="15"/>
                    <a:pt x="2934" y="1"/>
                    <a:pt x="2655" y="1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036;p51"/>
            <p:cNvSpPr/>
            <p:nvPr/>
          </p:nvSpPr>
          <p:spPr>
            <a:xfrm>
              <a:off x="1219037" y="470914"/>
              <a:ext cx="426742" cy="725088"/>
            </a:xfrm>
            <a:custGeom>
              <a:avLst/>
              <a:gdLst/>
              <a:ahLst/>
              <a:cxnLst/>
              <a:rect l="l" t="t" r="r" b="b"/>
              <a:pathLst>
                <a:path w="14860" h="25249" extrusionOk="0">
                  <a:moveTo>
                    <a:pt x="197" y="1"/>
                  </a:moveTo>
                  <a:cubicBezTo>
                    <a:pt x="0" y="5195"/>
                    <a:pt x="822" y="10521"/>
                    <a:pt x="3255" y="15156"/>
                  </a:cubicBezTo>
                  <a:cubicBezTo>
                    <a:pt x="5655" y="19791"/>
                    <a:pt x="9698" y="23671"/>
                    <a:pt x="14695" y="25249"/>
                  </a:cubicBezTo>
                  <a:cubicBezTo>
                    <a:pt x="14860" y="20876"/>
                    <a:pt x="14465" y="16504"/>
                    <a:pt x="13512" y="12230"/>
                  </a:cubicBezTo>
                  <a:cubicBezTo>
                    <a:pt x="13183" y="10619"/>
                    <a:pt x="12657" y="9074"/>
                    <a:pt x="11967" y="7595"/>
                  </a:cubicBezTo>
                  <a:cubicBezTo>
                    <a:pt x="9665" y="3124"/>
                    <a:pt x="5194" y="231"/>
                    <a:pt x="197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037;p51"/>
            <p:cNvSpPr/>
            <p:nvPr/>
          </p:nvSpPr>
          <p:spPr>
            <a:xfrm>
              <a:off x="1301169" y="481310"/>
              <a:ext cx="339900" cy="586296"/>
            </a:xfrm>
            <a:custGeom>
              <a:avLst/>
              <a:gdLst/>
              <a:ahLst/>
              <a:cxnLst/>
              <a:rect l="l" t="t" r="r" b="b"/>
              <a:pathLst>
                <a:path w="11836" h="20416" extrusionOk="0">
                  <a:moveTo>
                    <a:pt x="0" y="0"/>
                  </a:moveTo>
                  <a:lnTo>
                    <a:pt x="0" y="0"/>
                  </a:lnTo>
                  <a:cubicBezTo>
                    <a:pt x="263" y="296"/>
                    <a:pt x="526" y="592"/>
                    <a:pt x="789" y="921"/>
                  </a:cubicBezTo>
                  <a:cubicBezTo>
                    <a:pt x="1513" y="1775"/>
                    <a:pt x="2236" y="2663"/>
                    <a:pt x="2893" y="3551"/>
                  </a:cubicBezTo>
                  <a:cubicBezTo>
                    <a:pt x="5359" y="6937"/>
                    <a:pt x="7496" y="10553"/>
                    <a:pt x="9238" y="14334"/>
                  </a:cubicBezTo>
                  <a:cubicBezTo>
                    <a:pt x="10126" y="16208"/>
                    <a:pt x="10948" y="18114"/>
                    <a:pt x="11704" y="20054"/>
                  </a:cubicBezTo>
                  <a:cubicBezTo>
                    <a:pt x="11737" y="20185"/>
                    <a:pt x="11770" y="20284"/>
                    <a:pt x="11835" y="20416"/>
                  </a:cubicBezTo>
                  <a:cubicBezTo>
                    <a:pt x="11802" y="19692"/>
                    <a:pt x="11770" y="19002"/>
                    <a:pt x="11704" y="18312"/>
                  </a:cubicBezTo>
                  <a:cubicBezTo>
                    <a:pt x="10422" y="14991"/>
                    <a:pt x="8942" y="11769"/>
                    <a:pt x="7266" y="8679"/>
                  </a:cubicBezTo>
                  <a:cubicBezTo>
                    <a:pt x="6411" y="7134"/>
                    <a:pt x="5490" y="5622"/>
                    <a:pt x="4504" y="4208"/>
                  </a:cubicBezTo>
                  <a:cubicBezTo>
                    <a:pt x="3682" y="3025"/>
                    <a:pt x="2860" y="1907"/>
                    <a:pt x="2071" y="691"/>
                  </a:cubicBezTo>
                  <a:cubicBezTo>
                    <a:pt x="1381" y="428"/>
                    <a:pt x="724" y="197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038;p51"/>
            <p:cNvSpPr/>
            <p:nvPr/>
          </p:nvSpPr>
          <p:spPr>
            <a:xfrm>
              <a:off x="1222799" y="497363"/>
              <a:ext cx="418270" cy="698639"/>
            </a:xfrm>
            <a:custGeom>
              <a:avLst/>
              <a:gdLst/>
              <a:ahLst/>
              <a:cxnLst/>
              <a:rect l="l" t="t" r="r" b="b"/>
              <a:pathLst>
                <a:path w="14565" h="24328" extrusionOk="0">
                  <a:moveTo>
                    <a:pt x="66" y="0"/>
                  </a:moveTo>
                  <a:cubicBezTo>
                    <a:pt x="1" y="2729"/>
                    <a:pt x="264" y="5424"/>
                    <a:pt x="888" y="8054"/>
                  </a:cubicBezTo>
                  <a:cubicBezTo>
                    <a:pt x="1184" y="8383"/>
                    <a:pt x="1480" y="8745"/>
                    <a:pt x="1809" y="9074"/>
                  </a:cubicBezTo>
                  <a:cubicBezTo>
                    <a:pt x="3913" y="11539"/>
                    <a:pt x="5787" y="14169"/>
                    <a:pt x="7398" y="16964"/>
                  </a:cubicBezTo>
                  <a:cubicBezTo>
                    <a:pt x="8219" y="18377"/>
                    <a:pt x="8943" y="19824"/>
                    <a:pt x="9633" y="21303"/>
                  </a:cubicBezTo>
                  <a:cubicBezTo>
                    <a:pt x="9732" y="21533"/>
                    <a:pt x="9863" y="21796"/>
                    <a:pt x="9962" y="22059"/>
                  </a:cubicBezTo>
                  <a:cubicBezTo>
                    <a:pt x="11375" y="23013"/>
                    <a:pt x="12921" y="23802"/>
                    <a:pt x="14564" y="24328"/>
                  </a:cubicBezTo>
                  <a:lnTo>
                    <a:pt x="14564" y="24163"/>
                  </a:lnTo>
                  <a:cubicBezTo>
                    <a:pt x="13512" y="22224"/>
                    <a:pt x="12526" y="20251"/>
                    <a:pt x="11573" y="18246"/>
                  </a:cubicBezTo>
                  <a:cubicBezTo>
                    <a:pt x="9863" y="14728"/>
                    <a:pt x="8187" y="11178"/>
                    <a:pt x="6181" y="7824"/>
                  </a:cubicBezTo>
                  <a:cubicBezTo>
                    <a:pt x="4439" y="4964"/>
                    <a:pt x="2401" y="2367"/>
                    <a:pt x="66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039;p51"/>
            <p:cNvSpPr/>
            <p:nvPr/>
          </p:nvSpPr>
          <p:spPr>
            <a:xfrm>
              <a:off x="794190" y="1169553"/>
              <a:ext cx="61398" cy="71765"/>
            </a:xfrm>
            <a:custGeom>
              <a:avLst/>
              <a:gdLst/>
              <a:ahLst/>
              <a:cxnLst/>
              <a:rect l="l" t="t" r="r" b="b"/>
              <a:pathLst>
                <a:path w="2138" h="2499" extrusionOk="0">
                  <a:moveTo>
                    <a:pt x="1414" y="0"/>
                  </a:moveTo>
                  <a:cubicBezTo>
                    <a:pt x="1217" y="0"/>
                    <a:pt x="1052" y="99"/>
                    <a:pt x="954" y="263"/>
                  </a:cubicBezTo>
                  <a:cubicBezTo>
                    <a:pt x="822" y="230"/>
                    <a:pt x="691" y="214"/>
                    <a:pt x="559" y="214"/>
                  </a:cubicBezTo>
                  <a:cubicBezTo>
                    <a:pt x="428" y="214"/>
                    <a:pt x="296" y="230"/>
                    <a:pt x="165" y="263"/>
                  </a:cubicBezTo>
                  <a:cubicBezTo>
                    <a:pt x="33" y="296"/>
                    <a:pt x="0" y="460"/>
                    <a:pt x="99" y="559"/>
                  </a:cubicBezTo>
                  <a:cubicBezTo>
                    <a:pt x="263" y="723"/>
                    <a:pt x="461" y="888"/>
                    <a:pt x="691" y="1019"/>
                  </a:cubicBezTo>
                  <a:cubicBezTo>
                    <a:pt x="658" y="1085"/>
                    <a:pt x="658" y="1184"/>
                    <a:pt x="691" y="1249"/>
                  </a:cubicBezTo>
                  <a:cubicBezTo>
                    <a:pt x="691" y="1940"/>
                    <a:pt x="1020" y="2499"/>
                    <a:pt x="1414" y="2499"/>
                  </a:cubicBezTo>
                  <a:cubicBezTo>
                    <a:pt x="1809" y="2499"/>
                    <a:pt x="2137" y="1940"/>
                    <a:pt x="2137" y="1249"/>
                  </a:cubicBezTo>
                  <a:cubicBezTo>
                    <a:pt x="2137" y="559"/>
                    <a:pt x="1809" y="0"/>
                    <a:pt x="14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040;p51"/>
            <p:cNvSpPr/>
            <p:nvPr/>
          </p:nvSpPr>
          <p:spPr>
            <a:xfrm>
              <a:off x="238133" y="353201"/>
              <a:ext cx="1049854" cy="787664"/>
            </a:xfrm>
            <a:custGeom>
              <a:avLst/>
              <a:gdLst/>
              <a:ahLst/>
              <a:cxnLst/>
              <a:rect l="l" t="t" r="r" b="b"/>
              <a:pathLst>
                <a:path w="36558" h="27428" extrusionOk="0">
                  <a:moveTo>
                    <a:pt x="24871" y="1"/>
                  </a:moveTo>
                  <a:cubicBezTo>
                    <a:pt x="23369" y="1"/>
                    <a:pt x="21866" y="226"/>
                    <a:pt x="20415" y="681"/>
                  </a:cubicBezTo>
                  <a:cubicBezTo>
                    <a:pt x="13512" y="2850"/>
                    <a:pt x="8909" y="9820"/>
                    <a:pt x="1874" y="11496"/>
                  </a:cubicBezTo>
                  <a:cubicBezTo>
                    <a:pt x="2539" y="12356"/>
                    <a:pt x="3556" y="12865"/>
                    <a:pt x="4627" y="12865"/>
                  </a:cubicBezTo>
                  <a:cubicBezTo>
                    <a:pt x="4826" y="12865"/>
                    <a:pt x="5027" y="12847"/>
                    <a:pt x="5227" y="12811"/>
                  </a:cubicBezTo>
                  <a:lnTo>
                    <a:pt x="5227" y="12811"/>
                  </a:lnTo>
                  <a:cubicBezTo>
                    <a:pt x="4340" y="15014"/>
                    <a:pt x="2334" y="16592"/>
                    <a:pt x="0" y="16987"/>
                  </a:cubicBezTo>
                  <a:cubicBezTo>
                    <a:pt x="789" y="18795"/>
                    <a:pt x="2170" y="20274"/>
                    <a:pt x="3945" y="21195"/>
                  </a:cubicBezTo>
                  <a:cubicBezTo>
                    <a:pt x="5350" y="21934"/>
                    <a:pt x="6922" y="22304"/>
                    <a:pt x="8494" y="22304"/>
                  </a:cubicBezTo>
                  <a:cubicBezTo>
                    <a:pt x="9018" y="22304"/>
                    <a:pt x="9542" y="22263"/>
                    <a:pt x="10060" y="22181"/>
                  </a:cubicBezTo>
                  <a:lnTo>
                    <a:pt x="10060" y="22181"/>
                  </a:lnTo>
                  <a:cubicBezTo>
                    <a:pt x="9238" y="23496"/>
                    <a:pt x="7956" y="24482"/>
                    <a:pt x="6444" y="24909"/>
                  </a:cubicBezTo>
                  <a:cubicBezTo>
                    <a:pt x="8648" y="26627"/>
                    <a:pt x="11468" y="27428"/>
                    <a:pt x="14303" y="27428"/>
                  </a:cubicBezTo>
                  <a:cubicBezTo>
                    <a:pt x="15865" y="27428"/>
                    <a:pt x="17432" y="27185"/>
                    <a:pt x="18903" y="26718"/>
                  </a:cubicBezTo>
                  <a:cubicBezTo>
                    <a:pt x="23045" y="25403"/>
                    <a:pt x="26596" y="22510"/>
                    <a:pt x="29357" y="19156"/>
                  </a:cubicBezTo>
                  <a:lnTo>
                    <a:pt x="29357" y="19156"/>
                  </a:lnTo>
                  <a:cubicBezTo>
                    <a:pt x="29653" y="20438"/>
                    <a:pt x="29357" y="21721"/>
                    <a:pt x="28864" y="22970"/>
                  </a:cubicBezTo>
                  <a:cubicBezTo>
                    <a:pt x="30442" y="22740"/>
                    <a:pt x="31856" y="21918"/>
                    <a:pt x="32842" y="20669"/>
                  </a:cubicBezTo>
                  <a:cubicBezTo>
                    <a:pt x="33796" y="19419"/>
                    <a:pt x="34486" y="18039"/>
                    <a:pt x="34946" y="16526"/>
                  </a:cubicBezTo>
                  <a:cubicBezTo>
                    <a:pt x="35965" y="13666"/>
                    <a:pt x="36557" y="10543"/>
                    <a:pt x="35932" y="7551"/>
                  </a:cubicBezTo>
                  <a:cubicBezTo>
                    <a:pt x="35308" y="4593"/>
                    <a:pt x="33237" y="2127"/>
                    <a:pt x="30377" y="1042"/>
                  </a:cubicBezTo>
                  <a:cubicBezTo>
                    <a:pt x="28609" y="350"/>
                    <a:pt x="26740" y="1"/>
                    <a:pt x="24871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041;p51"/>
            <p:cNvSpPr/>
            <p:nvPr/>
          </p:nvSpPr>
          <p:spPr>
            <a:xfrm>
              <a:off x="444870" y="623863"/>
              <a:ext cx="832721" cy="483603"/>
            </a:xfrm>
            <a:custGeom>
              <a:avLst/>
              <a:gdLst/>
              <a:ahLst/>
              <a:cxnLst/>
              <a:rect l="l" t="t" r="r" b="b"/>
              <a:pathLst>
                <a:path w="28997" h="16840" extrusionOk="0">
                  <a:moveTo>
                    <a:pt x="28964" y="0"/>
                  </a:moveTo>
                  <a:lnTo>
                    <a:pt x="28865" y="33"/>
                  </a:lnTo>
                  <a:cubicBezTo>
                    <a:pt x="26334" y="724"/>
                    <a:pt x="23934" y="1973"/>
                    <a:pt x="21895" y="3649"/>
                  </a:cubicBezTo>
                  <a:cubicBezTo>
                    <a:pt x="19627" y="5556"/>
                    <a:pt x="18115" y="8153"/>
                    <a:pt x="15912" y="10093"/>
                  </a:cubicBezTo>
                  <a:cubicBezTo>
                    <a:pt x="14762" y="11046"/>
                    <a:pt x="13578" y="11934"/>
                    <a:pt x="12329" y="12756"/>
                  </a:cubicBezTo>
                  <a:cubicBezTo>
                    <a:pt x="11112" y="13578"/>
                    <a:pt x="9765" y="14268"/>
                    <a:pt x="8384" y="14761"/>
                  </a:cubicBezTo>
                  <a:cubicBezTo>
                    <a:pt x="7127" y="15197"/>
                    <a:pt x="5820" y="15419"/>
                    <a:pt x="4513" y="15419"/>
                  </a:cubicBezTo>
                  <a:cubicBezTo>
                    <a:pt x="3255" y="15419"/>
                    <a:pt x="1999" y="15213"/>
                    <a:pt x="790" y="14794"/>
                  </a:cubicBezTo>
                  <a:cubicBezTo>
                    <a:pt x="527" y="14958"/>
                    <a:pt x="297" y="15090"/>
                    <a:pt x="1" y="15221"/>
                  </a:cubicBezTo>
                  <a:cubicBezTo>
                    <a:pt x="1438" y="16367"/>
                    <a:pt x="3140" y="16840"/>
                    <a:pt x="4896" y="16840"/>
                  </a:cubicBezTo>
                  <a:cubicBezTo>
                    <a:pt x="5911" y="16840"/>
                    <a:pt x="6945" y="16682"/>
                    <a:pt x="7956" y="16405"/>
                  </a:cubicBezTo>
                  <a:cubicBezTo>
                    <a:pt x="9304" y="16010"/>
                    <a:pt x="10652" y="15550"/>
                    <a:pt x="11967" y="14958"/>
                  </a:cubicBezTo>
                  <a:cubicBezTo>
                    <a:pt x="13184" y="14465"/>
                    <a:pt x="14367" y="13841"/>
                    <a:pt x="15452" y="13117"/>
                  </a:cubicBezTo>
                  <a:cubicBezTo>
                    <a:pt x="17655" y="11605"/>
                    <a:pt x="19397" y="9567"/>
                    <a:pt x="21337" y="7726"/>
                  </a:cubicBezTo>
                  <a:cubicBezTo>
                    <a:pt x="23013" y="6115"/>
                    <a:pt x="24920" y="4603"/>
                    <a:pt x="27155" y="3847"/>
                  </a:cubicBezTo>
                  <a:cubicBezTo>
                    <a:pt x="27649" y="3649"/>
                    <a:pt x="28175" y="3518"/>
                    <a:pt x="28733" y="3452"/>
                  </a:cubicBezTo>
                  <a:cubicBezTo>
                    <a:pt x="28931" y="2302"/>
                    <a:pt x="28996" y="1151"/>
                    <a:pt x="28964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042;p51"/>
            <p:cNvSpPr/>
            <p:nvPr/>
          </p:nvSpPr>
          <p:spPr>
            <a:xfrm>
              <a:off x="238133" y="355728"/>
              <a:ext cx="876142" cy="594108"/>
            </a:xfrm>
            <a:custGeom>
              <a:avLst/>
              <a:gdLst/>
              <a:ahLst/>
              <a:cxnLst/>
              <a:rect l="l" t="t" r="r" b="b"/>
              <a:pathLst>
                <a:path w="30509" h="20688" extrusionOk="0">
                  <a:moveTo>
                    <a:pt x="26563" y="1"/>
                  </a:moveTo>
                  <a:lnTo>
                    <a:pt x="26497" y="67"/>
                  </a:lnTo>
                  <a:cubicBezTo>
                    <a:pt x="24065" y="1513"/>
                    <a:pt x="22191" y="3683"/>
                    <a:pt x="20317" y="5721"/>
                  </a:cubicBezTo>
                  <a:cubicBezTo>
                    <a:pt x="18279" y="7989"/>
                    <a:pt x="16076" y="10093"/>
                    <a:pt x="13742" y="12033"/>
                  </a:cubicBezTo>
                  <a:cubicBezTo>
                    <a:pt x="10553" y="14640"/>
                    <a:pt x="6522" y="17176"/>
                    <a:pt x="2339" y="17176"/>
                  </a:cubicBezTo>
                  <a:cubicBezTo>
                    <a:pt x="1563" y="17176"/>
                    <a:pt x="782" y="17089"/>
                    <a:pt x="0" y="16899"/>
                  </a:cubicBezTo>
                  <a:lnTo>
                    <a:pt x="0" y="16899"/>
                  </a:lnTo>
                  <a:cubicBezTo>
                    <a:pt x="658" y="18444"/>
                    <a:pt x="1742" y="19726"/>
                    <a:pt x="3156" y="20613"/>
                  </a:cubicBezTo>
                  <a:cubicBezTo>
                    <a:pt x="3654" y="20663"/>
                    <a:pt x="4155" y="20688"/>
                    <a:pt x="4655" y="20688"/>
                  </a:cubicBezTo>
                  <a:cubicBezTo>
                    <a:pt x="6136" y="20688"/>
                    <a:pt x="7616" y="20472"/>
                    <a:pt x="9041" y="20055"/>
                  </a:cubicBezTo>
                  <a:cubicBezTo>
                    <a:pt x="15024" y="18345"/>
                    <a:pt x="18837" y="13282"/>
                    <a:pt x="22487" y="8647"/>
                  </a:cubicBezTo>
                  <a:cubicBezTo>
                    <a:pt x="24262" y="6346"/>
                    <a:pt x="26070" y="4012"/>
                    <a:pt x="28437" y="2236"/>
                  </a:cubicBezTo>
                  <a:cubicBezTo>
                    <a:pt x="29094" y="1776"/>
                    <a:pt x="29752" y="1349"/>
                    <a:pt x="30508" y="1020"/>
                  </a:cubicBezTo>
                  <a:lnTo>
                    <a:pt x="30377" y="954"/>
                  </a:lnTo>
                  <a:cubicBezTo>
                    <a:pt x="29160" y="461"/>
                    <a:pt x="27878" y="165"/>
                    <a:pt x="26563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043;p51"/>
            <p:cNvSpPr/>
            <p:nvPr/>
          </p:nvSpPr>
          <p:spPr>
            <a:xfrm>
              <a:off x="510030" y="475624"/>
              <a:ext cx="746799" cy="538137"/>
            </a:xfrm>
            <a:custGeom>
              <a:avLst/>
              <a:gdLst/>
              <a:ahLst/>
              <a:cxnLst/>
              <a:rect l="l" t="t" r="r" b="b"/>
              <a:pathLst>
                <a:path w="26005" h="18739" extrusionOk="0">
                  <a:moveTo>
                    <a:pt x="25051" y="1"/>
                  </a:moveTo>
                  <a:cubicBezTo>
                    <a:pt x="23769" y="330"/>
                    <a:pt x="22487" y="823"/>
                    <a:pt x="21336" y="1480"/>
                  </a:cubicBezTo>
                  <a:cubicBezTo>
                    <a:pt x="17161" y="3716"/>
                    <a:pt x="14564" y="7825"/>
                    <a:pt x="11605" y="11310"/>
                  </a:cubicBezTo>
                  <a:cubicBezTo>
                    <a:pt x="10093" y="13151"/>
                    <a:pt x="8317" y="14729"/>
                    <a:pt x="6312" y="16044"/>
                  </a:cubicBezTo>
                  <a:cubicBezTo>
                    <a:pt x="5194" y="16734"/>
                    <a:pt x="4011" y="17326"/>
                    <a:pt x="2762" y="17753"/>
                  </a:cubicBezTo>
                  <a:cubicBezTo>
                    <a:pt x="2098" y="17984"/>
                    <a:pt x="1435" y="18088"/>
                    <a:pt x="750" y="18088"/>
                  </a:cubicBezTo>
                  <a:cubicBezTo>
                    <a:pt x="654" y="18088"/>
                    <a:pt x="557" y="18086"/>
                    <a:pt x="460" y="18082"/>
                  </a:cubicBezTo>
                  <a:cubicBezTo>
                    <a:pt x="296" y="18312"/>
                    <a:pt x="164" y="18510"/>
                    <a:pt x="0" y="18707"/>
                  </a:cubicBezTo>
                  <a:cubicBezTo>
                    <a:pt x="240" y="18728"/>
                    <a:pt x="481" y="18739"/>
                    <a:pt x="722" y="18739"/>
                  </a:cubicBezTo>
                  <a:cubicBezTo>
                    <a:pt x="1606" y="18739"/>
                    <a:pt x="2494" y="18596"/>
                    <a:pt x="3320" y="18312"/>
                  </a:cubicBezTo>
                  <a:cubicBezTo>
                    <a:pt x="4833" y="17918"/>
                    <a:pt x="6246" y="17326"/>
                    <a:pt x="7561" y="16537"/>
                  </a:cubicBezTo>
                  <a:cubicBezTo>
                    <a:pt x="11802" y="13808"/>
                    <a:pt x="13972" y="9074"/>
                    <a:pt x="17490" y="5655"/>
                  </a:cubicBezTo>
                  <a:cubicBezTo>
                    <a:pt x="19199" y="3880"/>
                    <a:pt x="21369" y="2664"/>
                    <a:pt x="23736" y="2072"/>
                  </a:cubicBezTo>
                  <a:cubicBezTo>
                    <a:pt x="24492" y="1908"/>
                    <a:pt x="25248" y="1809"/>
                    <a:pt x="26004" y="1743"/>
                  </a:cubicBezTo>
                  <a:cubicBezTo>
                    <a:pt x="25741" y="1119"/>
                    <a:pt x="25445" y="560"/>
                    <a:pt x="25051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044;p51"/>
            <p:cNvSpPr/>
            <p:nvPr/>
          </p:nvSpPr>
          <p:spPr>
            <a:xfrm>
              <a:off x="291921" y="429389"/>
              <a:ext cx="411665" cy="292689"/>
            </a:xfrm>
            <a:custGeom>
              <a:avLst/>
              <a:gdLst/>
              <a:ahLst/>
              <a:cxnLst/>
              <a:rect l="l" t="t" r="r" b="b"/>
              <a:pathLst>
                <a:path w="14335" h="10192" extrusionOk="0">
                  <a:moveTo>
                    <a:pt x="14334" y="0"/>
                  </a:moveTo>
                  <a:lnTo>
                    <a:pt x="14334" y="0"/>
                  </a:lnTo>
                  <a:cubicBezTo>
                    <a:pt x="9535" y="2959"/>
                    <a:pt x="5524" y="7528"/>
                    <a:pt x="1" y="8843"/>
                  </a:cubicBezTo>
                  <a:cubicBezTo>
                    <a:pt x="560" y="9600"/>
                    <a:pt x="1447" y="10093"/>
                    <a:pt x="2401" y="10191"/>
                  </a:cubicBezTo>
                  <a:cubicBezTo>
                    <a:pt x="3124" y="9961"/>
                    <a:pt x="3847" y="9665"/>
                    <a:pt x="4538" y="9304"/>
                  </a:cubicBezTo>
                  <a:cubicBezTo>
                    <a:pt x="7562" y="7759"/>
                    <a:pt x="10192" y="5326"/>
                    <a:pt x="12329" y="2762"/>
                  </a:cubicBezTo>
                  <a:cubicBezTo>
                    <a:pt x="13052" y="1874"/>
                    <a:pt x="13743" y="953"/>
                    <a:pt x="14334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045;p51"/>
            <p:cNvSpPr/>
            <p:nvPr/>
          </p:nvSpPr>
          <p:spPr>
            <a:xfrm>
              <a:off x="767741" y="1083200"/>
              <a:ext cx="129372" cy="34432"/>
            </a:xfrm>
            <a:custGeom>
              <a:avLst/>
              <a:gdLst/>
              <a:ahLst/>
              <a:cxnLst/>
              <a:rect l="l" t="t" r="r" b="b"/>
              <a:pathLst>
                <a:path w="4505" h="1199" extrusionOk="0">
                  <a:moveTo>
                    <a:pt x="1850" y="1"/>
                  </a:moveTo>
                  <a:cubicBezTo>
                    <a:pt x="1572" y="1"/>
                    <a:pt x="1294" y="15"/>
                    <a:pt x="1020" y="48"/>
                  </a:cubicBezTo>
                  <a:cubicBezTo>
                    <a:pt x="757" y="48"/>
                    <a:pt x="527" y="114"/>
                    <a:pt x="330" y="213"/>
                  </a:cubicBezTo>
                  <a:cubicBezTo>
                    <a:pt x="100" y="344"/>
                    <a:pt x="1" y="607"/>
                    <a:pt x="67" y="870"/>
                  </a:cubicBezTo>
                  <a:cubicBezTo>
                    <a:pt x="165" y="1166"/>
                    <a:pt x="593" y="1199"/>
                    <a:pt x="954" y="1199"/>
                  </a:cubicBezTo>
                  <a:lnTo>
                    <a:pt x="3453" y="1067"/>
                  </a:lnTo>
                  <a:cubicBezTo>
                    <a:pt x="4472" y="1002"/>
                    <a:pt x="4505" y="344"/>
                    <a:pt x="3519" y="147"/>
                  </a:cubicBezTo>
                  <a:cubicBezTo>
                    <a:pt x="2971" y="59"/>
                    <a:pt x="2408" y="1"/>
                    <a:pt x="1850" y="1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046;p51"/>
            <p:cNvSpPr/>
            <p:nvPr/>
          </p:nvSpPr>
          <p:spPr>
            <a:xfrm>
              <a:off x="375948" y="1949348"/>
              <a:ext cx="1487911" cy="386164"/>
            </a:xfrm>
            <a:custGeom>
              <a:avLst/>
              <a:gdLst/>
              <a:ahLst/>
              <a:cxnLst/>
              <a:rect l="l" t="t" r="r" b="b"/>
              <a:pathLst>
                <a:path w="51812" h="13447" extrusionOk="0">
                  <a:moveTo>
                    <a:pt x="26922" y="1"/>
                  </a:moveTo>
                  <a:cubicBezTo>
                    <a:pt x="24144" y="1"/>
                    <a:pt x="21362" y="320"/>
                    <a:pt x="18641" y="921"/>
                  </a:cubicBezTo>
                  <a:cubicBezTo>
                    <a:pt x="15222" y="1612"/>
                    <a:pt x="11967" y="2927"/>
                    <a:pt x="9009" y="4801"/>
                  </a:cubicBezTo>
                  <a:cubicBezTo>
                    <a:pt x="5590" y="7069"/>
                    <a:pt x="2762" y="10258"/>
                    <a:pt x="1" y="13447"/>
                  </a:cubicBezTo>
                  <a:lnTo>
                    <a:pt x="51812" y="13414"/>
                  </a:lnTo>
                  <a:cubicBezTo>
                    <a:pt x="47965" y="8318"/>
                    <a:pt x="42508" y="3157"/>
                    <a:pt x="36689" y="1414"/>
                  </a:cubicBezTo>
                  <a:cubicBezTo>
                    <a:pt x="33513" y="451"/>
                    <a:pt x="30221" y="1"/>
                    <a:pt x="269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047;p51"/>
            <p:cNvSpPr/>
            <p:nvPr/>
          </p:nvSpPr>
          <p:spPr>
            <a:xfrm>
              <a:off x="575161" y="2048481"/>
              <a:ext cx="1105566" cy="287031"/>
            </a:xfrm>
            <a:custGeom>
              <a:avLst/>
              <a:gdLst/>
              <a:ahLst/>
              <a:cxnLst/>
              <a:rect l="l" t="t" r="r" b="b"/>
              <a:pathLst>
                <a:path w="38498" h="9995" extrusionOk="0">
                  <a:moveTo>
                    <a:pt x="19895" y="0"/>
                  </a:moveTo>
                  <a:cubicBezTo>
                    <a:pt x="17868" y="0"/>
                    <a:pt x="15838" y="233"/>
                    <a:pt x="13841" y="691"/>
                  </a:cubicBezTo>
                  <a:cubicBezTo>
                    <a:pt x="11309" y="1217"/>
                    <a:pt x="8877" y="2203"/>
                    <a:pt x="6707" y="3584"/>
                  </a:cubicBezTo>
                  <a:cubicBezTo>
                    <a:pt x="4143" y="5261"/>
                    <a:pt x="2039" y="7628"/>
                    <a:pt x="0" y="9995"/>
                  </a:cubicBezTo>
                  <a:lnTo>
                    <a:pt x="38497" y="9962"/>
                  </a:lnTo>
                  <a:cubicBezTo>
                    <a:pt x="35604" y="6181"/>
                    <a:pt x="31593" y="2368"/>
                    <a:pt x="27254" y="1053"/>
                  </a:cubicBezTo>
                  <a:cubicBezTo>
                    <a:pt x="24849" y="347"/>
                    <a:pt x="22374" y="0"/>
                    <a:pt x="19895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048;p51"/>
            <p:cNvSpPr/>
            <p:nvPr/>
          </p:nvSpPr>
          <p:spPr>
            <a:xfrm>
              <a:off x="633688" y="2189025"/>
              <a:ext cx="50313" cy="146028"/>
            </a:xfrm>
            <a:custGeom>
              <a:avLst/>
              <a:gdLst/>
              <a:ahLst/>
              <a:cxnLst/>
              <a:rect l="l" t="t" r="r" b="b"/>
              <a:pathLst>
                <a:path w="1752" h="5085" extrusionOk="0">
                  <a:moveTo>
                    <a:pt x="1596" y="1"/>
                  </a:moveTo>
                  <a:cubicBezTo>
                    <a:pt x="1550" y="1"/>
                    <a:pt x="1504" y="23"/>
                    <a:pt x="1480" y="71"/>
                  </a:cubicBezTo>
                  <a:cubicBezTo>
                    <a:pt x="1217" y="400"/>
                    <a:pt x="1020" y="794"/>
                    <a:pt x="855" y="1189"/>
                  </a:cubicBezTo>
                  <a:cubicBezTo>
                    <a:pt x="724" y="1583"/>
                    <a:pt x="560" y="1978"/>
                    <a:pt x="461" y="2405"/>
                  </a:cubicBezTo>
                  <a:cubicBezTo>
                    <a:pt x="231" y="3227"/>
                    <a:pt x="66" y="4082"/>
                    <a:pt x="1" y="4936"/>
                  </a:cubicBezTo>
                  <a:cubicBezTo>
                    <a:pt x="1" y="5035"/>
                    <a:pt x="66" y="5084"/>
                    <a:pt x="136" y="5084"/>
                  </a:cubicBezTo>
                  <a:cubicBezTo>
                    <a:pt x="206" y="5084"/>
                    <a:pt x="280" y="5035"/>
                    <a:pt x="297" y="4936"/>
                  </a:cubicBezTo>
                  <a:cubicBezTo>
                    <a:pt x="395" y="4114"/>
                    <a:pt x="560" y="3260"/>
                    <a:pt x="790" y="2471"/>
                  </a:cubicBezTo>
                  <a:cubicBezTo>
                    <a:pt x="921" y="2076"/>
                    <a:pt x="1053" y="1682"/>
                    <a:pt x="1217" y="1320"/>
                  </a:cubicBezTo>
                  <a:cubicBezTo>
                    <a:pt x="1349" y="926"/>
                    <a:pt x="1579" y="531"/>
                    <a:pt x="1710" y="169"/>
                  </a:cubicBezTo>
                  <a:cubicBezTo>
                    <a:pt x="1752" y="65"/>
                    <a:pt x="1675" y="1"/>
                    <a:pt x="1596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049;p51"/>
            <p:cNvSpPr/>
            <p:nvPr/>
          </p:nvSpPr>
          <p:spPr>
            <a:xfrm>
              <a:off x="1584754" y="2173345"/>
              <a:ext cx="39314" cy="161938"/>
            </a:xfrm>
            <a:custGeom>
              <a:avLst/>
              <a:gdLst/>
              <a:ahLst/>
              <a:cxnLst/>
              <a:rect l="l" t="t" r="r" b="b"/>
              <a:pathLst>
                <a:path w="1369" h="5639" extrusionOk="0">
                  <a:moveTo>
                    <a:pt x="127" y="1"/>
                  </a:moveTo>
                  <a:cubicBezTo>
                    <a:pt x="65" y="1"/>
                    <a:pt x="1" y="44"/>
                    <a:pt x="21" y="124"/>
                  </a:cubicBezTo>
                  <a:cubicBezTo>
                    <a:pt x="349" y="978"/>
                    <a:pt x="612" y="1866"/>
                    <a:pt x="777" y="2754"/>
                  </a:cubicBezTo>
                  <a:cubicBezTo>
                    <a:pt x="875" y="3214"/>
                    <a:pt x="941" y="3674"/>
                    <a:pt x="974" y="4102"/>
                  </a:cubicBezTo>
                  <a:cubicBezTo>
                    <a:pt x="1007" y="4332"/>
                    <a:pt x="1007" y="4562"/>
                    <a:pt x="1040" y="4792"/>
                  </a:cubicBezTo>
                  <a:cubicBezTo>
                    <a:pt x="1040" y="5022"/>
                    <a:pt x="1040" y="5252"/>
                    <a:pt x="1073" y="5515"/>
                  </a:cubicBezTo>
                  <a:cubicBezTo>
                    <a:pt x="1073" y="5597"/>
                    <a:pt x="1138" y="5638"/>
                    <a:pt x="1204" y="5638"/>
                  </a:cubicBezTo>
                  <a:cubicBezTo>
                    <a:pt x="1270" y="5638"/>
                    <a:pt x="1336" y="5597"/>
                    <a:pt x="1336" y="5515"/>
                  </a:cubicBezTo>
                  <a:cubicBezTo>
                    <a:pt x="1369" y="5022"/>
                    <a:pt x="1336" y="4562"/>
                    <a:pt x="1270" y="4102"/>
                  </a:cubicBezTo>
                  <a:cubicBezTo>
                    <a:pt x="1204" y="3641"/>
                    <a:pt x="1138" y="3181"/>
                    <a:pt x="1040" y="2721"/>
                  </a:cubicBezTo>
                  <a:cubicBezTo>
                    <a:pt x="843" y="1833"/>
                    <a:pt x="580" y="913"/>
                    <a:pt x="218" y="58"/>
                  </a:cubicBezTo>
                  <a:cubicBezTo>
                    <a:pt x="205" y="19"/>
                    <a:pt x="166" y="1"/>
                    <a:pt x="127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050;p51"/>
            <p:cNvSpPr/>
            <p:nvPr/>
          </p:nvSpPr>
          <p:spPr>
            <a:xfrm>
              <a:off x="889532" y="1705824"/>
              <a:ext cx="444690" cy="409138"/>
            </a:xfrm>
            <a:custGeom>
              <a:avLst/>
              <a:gdLst/>
              <a:ahLst/>
              <a:cxnLst/>
              <a:rect l="l" t="t" r="r" b="b"/>
              <a:pathLst>
                <a:path w="15485" h="14247" extrusionOk="0">
                  <a:moveTo>
                    <a:pt x="9407" y="0"/>
                  </a:moveTo>
                  <a:cubicBezTo>
                    <a:pt x="6292" y="0"/>
                    <a:pt x="3186" y="490"/>
                    <a:pt x="198" y="1478"/>
                  </a:cubicBezTo>
                  <a:cubicBezTo>
                    <a:pt x="757" y="2925"/>
                    <a:pt x="987" y="4470"/>
                    <a:pt x="856" y="6015"/>
                  </a:cubicBezTo>
                  <a:cubicBezTo>
                    <a:pt x="724" y="7560"/>
                    <a:pt x="428" y="9105"/>
                    <a:pt x="1" y="10585"/>
                  </a:cubicBezTo>
                  <a:cubicBezTo>
                    <a:pt x="888" y="12393"/>
                    <a:pt x="2532" y="13281"/>
                    <a:pt x="4275" y="13774"/>
                  </a:cubicBezTo>
                  <a:cubicBezTo>
                    <a:pt x="5256" y="14090"/>
                    <a:pt x="6276" y="14247"/>
                    <a:pt x="7298" y="14247"/>
                  </a:cubicBezTo>
                  <a:cubicBezTo>
                    <a:pt x="8397" y="14247"/>
                    <a:pt x="9497" y="14066"/>
                    <a:pt x="10554" y="13708"/>
                  </a:cubicBezTo>
                  <a:cubicBezTo>
                    <a:pt x="12723" y="12919"/>
                    <a:pt x="14499" y="11308"/>
                    <a:pt x="15485" y="9237"/>
                  </a:cubicBezTo>
                  <a:cubicBezTo>
                    <a:pt x="14532" y="6870"/>
                    <a:pt x="13973" y="4371"/>
                    <a:pt x="13907" y="1807"/>
                  </a:cubicBezTo>
                  <a:cubicBezTo>
                    <a:pt x="13841" y="1314"/>
                    <a:pt x="13907" y="821"/>
                    <a:pt x="14038" y="361"/>
                  </a:cubicBezTo>
                  <a:cubicBezTo>
                    <a:pt x="12501" y="121"/>
                    <a:pt x="10953" y="0"/>
                    <a:pt x="9407" y="0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051;p51"/>
            <p:cNvSpPr/>
            <p:nvPr/>
          </p:nvSpPr>
          <p:spPr>
            <a:xfrm>
              <a:off x="964111" y="1726558"/>
              <a:ext cx="370111" cy="244530"/>
            </a:xfrm>
            <a:custGeom>
              <a:avLst/>
              <a:gdLst/>
              <a:ahLst/>
              <a:cxnLst/>
              <a:rect l="l" t="t" r="r" b="b"/>
              <a:pathLst>
                <a:path w="12888" h="8515" extrusionOk="0">
                  <a:moveTo>
                    <a:pt x="11343" y="0"/>
                  </a:moveTo>
                  <a:lnTo>
                    <a:pt x="11343" y="0"/>
                  </a:lnTo>
                  <a:cubicBezTo>
                    <a:pt x="8374" y="1462"/>
                    <a:pt x="4158" y="1693"/>
                    <a:pt x="1791" y="1693"/>
                  </a:cubicBezTo>
                  <a:cubicBezTo>
                    <a:pt x="699" y="1693"/>
                    <a:pt x="1" y="1644"/>
                    <a:pt x="1" y="1644"/>
                  </a:cubicBezTo>
                  <a:lnTo>
                    <a:pt x="1" y="1644"/>
                  </a:lnTo>
                  <a:cubicBezTo>
                    <a:pt x="8877" y="2992"/>
                    <a:pt x="12888" y="8515"/>
                    <a:pt x="12888" y="8515"/>
                  </a:cubicBezTo>
                  <a:cubicBezTo>
                    <a:pt x="10817" y="3452"/>
                    <a:pt x="11343" y="0"/>
                    <a:pt x="11343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052;p51"/>
            <p:cNvSpPr/>
            <p:nvPr/>
          </p:nvSpPr>
          <p:spPr>
            <a:xfrm>
              <a:off x="843268" y="1968245"/>
              <a:ext cx="541957" cy="171759"/>
            </a:xfrm>
            <a:custGeom>
              <a:avLst/>
              <a:gdLst/>
              <a:ahLst/>
              <a:cxnLst/>
              <a:rect l="l" t="t" r="r" b="b"/>
              <a:pathLst>
                <a:path w="18872" h="5981" extrusionOk="0">
                  <a:moveTo>
                    <a:pt x="17162" y="0"/>
                  </a:moveTo>
                  <a:cubicBezTo>
                    <a:pt x="17162" y="0"/>
                    <a:pt x="13705" y="3518"/>
                    <a:pt x="8987" y="3518"/>
                  </a:cubicBezTo>
                  <a:cubicBezTo>
                    <a:pt x="6803" y="3518"/>
                    <a:pt x="4349" y="2764"/>
                    <a:pt x="1842" y="559"/>
                  </a:cubicBezTo>
                  <a:lnTo>
                    <a:pt x="1" y="1019"/>
                  </a:lnTo>
                  <a:cubicBezTo>
                    <a:pt x="1" y="1019"/>
                    <a:pt x="3758" y="5981"/>
                    <a:pt x="9213" y="5981"/>
                  </a:cubicBezTo>
                  <a:cubicBezTo>
                    <a:pt x="12066" y="5981"/>
                    <a:pt x="15383" y="4625"/>
                    <a:pt x="18871" y="493"/>
                  </a:cubicBezTo>
                  <a:lnTo>
                    <a:pt x="17162" y="0"/>
                  </a:lnTo>
                  <a:close/>
                </a:path>
              </a:pathLst>
            </a:custGeom>
            <a:solidFill>
              <a:srgbClr val="933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053;p51"/>
            <p:cNvSpPr/>
            <p:nvPr/>
          </p:nvSpPr>
          <p:spPr>
            <a:xfrm>
              <a:off x="886718" y="2018270"/>
              <a:ext cx="28344" cy="20246"/>
            </a:xfrm>
            <a:custGeom>
              <a:avLst/>
              <a:gdLst/>
              <a:ahLst/>
              <a:cxnLst/>
              <a:rect l="l" t="t" r="r" b="b"/>
              <a:pathLst>
                <a:path w="987" h="705" extrusionOk="0">
                  <a:moveTo>
                    <a:pt x="888" y="1"/>
                  </a:moveTo>
                  <a:cubicBezTo>
                    <a:pt x="789" y="1"/>
                    <a:pt x="723" y="34"/>
                    <a:pt x="658" y="99"/>
                  </a:cubicBezTo>
                  <a:cubicBezTo>
                    <a:pt x="592" y="132"/>
                    <a:pt x="526" y="198"/>
                    <a:pt x="460" y="231"/>
                  </a:cubicBezTo>
                  <a:lnTo>
                    <a:pt x="66" y="494"/>
                  </a:lnTo>
                  <a:cubicBezTo>
                    <a:pt x="33" y="527"/>
                    <a:pt x="0" y="592"/>
                    <a:pt x="33" y="658"/>
                  </a:cubicBezTo>
                  <a:cubicBezTo>
                    <a:pt x="56" y="681"/>
                    <a:pt x="96" y="705"/>
                    <a:pt x="140" y="705"/>
                  </a:cubicBezTo>
                  <a:cubicBezTo>
                    <a:pt x="159" y="705"/>
                    <a:pt x="178" y="701"/>
                    <a:pt x="197" y="691"/>
                  </a:cubicBezTo>
                  <a:lnTo>
                    <a:pt x="165" y="691"/>
                  </a:lnTo>
                  <a:cubicBezTo>
                    <a:pt x="296" y="625"/>
                    <a:pt x="460" y="527"/>
                    <a:pt x="592" y="428"/>
                  </a:cubicBezTo>
                  <a:cubicBezTo>
                    <a:pt x="658" y="395"/>
                    <a:pt x="723" y="362"/>
                    <a:pt x="789" y="297"/>
                  </a:cubicBezTo>
                  <a:cubicBezTo>
                    <a:pt x="822" y="297"/>
                    <a:pt x="855" y="264"/>
                    <a:pt x="888" y="231"/>
                  </a:cubicBezTo>
                  <a:cubicBezTo>
                    <a:pt x="921" y="198"/>
                    <a:pt x="954" y="165"/>
                    <a:pt x="986" y="132"/>
                  </a:cubicBezTo>
                  <a:cubicBezTo>
                    <a:pt x="986" y="66"/>
                    <a:pt x="954" y="1"/>
                    <a:pt x="8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054;p51"/>
            <p:cNvSpPr/>
            <p:nvPr/>
          </p:nvSpPr>
          <p:spPr>
            <a:xfrm>
              <a:off x="935796" y="2047275"/>
              <a:ext cx="22687" cy="25788"/>
            </a:xfrm>
            <a:custGeom>
              <a:avLst/>
              <a:gdLst/>
              <a:ahLst/>
              <a:cxnLst/>
              <a:rect l="l" t="t" r="r" b="b"/>
              <a:pathLst>
                <a:path w="790" h="898" extrusionOk="0">
                  <a:moveTo>
                    <a:pt x="725" y="1"/>
                  </a:moveTo>
                  <a:cubicBezTo>
                    <a:pt x="715" y="1"/>
                    <a:pt x="704" y="4"/>
                    <a:pt x="691" y="10"/>
                  </a:cubicBezTo>
                  <a:cubicBezTo>
                    <a:pt x="658" y="10"/>
                    <a:pt x="560" y="108"/>
                    <a:pt x="527" y="174"/>
                  </a:cubicBezTo>
                  <a:lnTo>
                    <a:pt x="362" y="371"/>
                  </a:lnTo>
                  <a:lnTo>
                    <a:pt x="34" y="766"/>
                  </a:lnTo>
                  <a:cubicBezTo>
                    <a:pt x="1" y="799"/>
                    <a:pt x="1" y="832"/>
                    <a:pt x="34" y="865"/>
                  </a:cubicBezTo>
                  <a:cubicBezTo>
                    <a:pt x="50" y="881"/>
                    <a:pt x="66" y="889"/>
                    <a:pt x="83" y="889"/>
                  </a:cubicBezTo>
                  <a:cubicBezTo>
                    <a:pt x="99" y="889"/>
                    <a:pt x="116" y="881"/>
                    <a:pt x="132" y="865"/>
                  </a:cubicBezTo>
                  <a:lnTo>
                    <a:pt x="165" y="897"/>
                  </a:lnTo>
                  <a:lnTo>
                    <a:pt x="494" y="503"/>
                  </a:lnTo>
                  <a:lnTo>
                    <a:pt x="658" y="306"/>
                  </a:lnTo>
                  <a:lnTo>
                    <a:pt x="757" y="240"/>
                  </a:lnTo>
                  <a:lnTo>
                    <a:pt x="790" y="174"/>
                  </a:lnTo>
                  <a:cubicBezTo>
                    <a:pt x="790" y="141"/>
                    <a:pt x="790" y="108"/>
                    <a:pt x="790" y="76"/>
                  </a:cubicBezTo>
                  <a:cubicBezTo>
                    <a:pt x="790" y="49"/>
                    <a:pt x="768" y="1"/>
                    <a:pt x="7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055;p51"/>
            <p:cNvSpPr/>
            <p:nvPr/>
          </p:nvSpPr>
          <p:spPr>
            <a:xfrm>
              <a:off x="995270" y="2072317"/>
              <a:ext cx="15708" cy="36127"/>
            </a:xfrm>
            <a:custGeom>
              <a:avLst/>
              <a:gdLst/>
              <a:ahLst/>
              <a:cxnLst/>
              <a:rect l="l" t="t" r="r" b="b"/>
              <a:pathLst>
                <a:path w="547" h="1258" extrusionOk="0">
                  <a:moveTo>
                    <a:pt x="443" y="1"/>
                  </a:moveTo>
                  <a:cubicBezTo>
                    <a:pt x="409" y="1"/>
                    <a:pt x="375" y="19"/>
                    <a:pt x="362" y="58"/>
                  </a:cubicBezTo>
                  <a:lnTo>
                    <a:pt x="165" y="617"/>
                  </a:lnTo>
                  <a:lnTo>
                    <a:pt x="99" y="880"/>
                  </a:lnTo>
                  <a:cubicBezTo>
                    <a:pt x="99" y="913"/>
                    <a:pt x="67" y="946"/>
                    <a:pt x="34" y="1012"/>
                  </a:cubicBezTo>
                  <a:cubicBezTo>
                    <a:pt x="34" y="1045"/>
                    <a:pt x="1" y="1110"/>
                    <a:pt x="1" y="1143"/>
                  </a:cubicBezTo>
                  <a:cubicBezTo>
                    <a:pt x="1" y="1207"/>
                    <a:pt x="57" y="1258"/>
                    <a:pt x="105" y="1258"/>
                  </a:cubicBezTo>
                  <a:cubicBezTo>
                    <a:pt x="130" y="1258"/>
                    <a:pt x="154" y="1243"/>
                    <a:pt x="165" y="1209"/>
                  </a:cubicBezTo>
                  <a:cubicBezTo>
                    <a:pt x="231" y="1143"/>
                    <a:pt x="264" y="1045"/>
                    <a:pt x="297" y="946"/>
                  </a:cubicBezTo>
                  <a:lnTo>
                    <a:pt x="362" y="683"/>
                  </a:lnTo>
                  <a:cubicBezTo>
                    <a:pt x="428" y="486"/>
                    <a:pt x="494" y="288"/>
                    <a:pt x="527" y="124"/>
                  </a:cubicBezTo>
                  <a:cubicBezTo>
                    <a:pt x="547" y="44"/>
                    <a:pt x="494" y="1"/>
                    <a:pt x="4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056;p51"/>
            <p:cNvSpPr/>
            <p:nvPr/>
          </p:nvSpPr>
          <p:spPr>
            <a:xfrm>
              <a:off x="1068930" y="2086934"/>
              <a:ext cx="14186" cy="41267"/>
            </a:xfrm>
            <a:custGeom>
              <a:avLst/>
              <a:gdLst/>
              <a:ahLst/>
              <a:cxnLst/>
              <a:rect l="l" t="t" r="r" b="b"/>
              <a:pathLst>
                <a:path w="494" h="1437" extrusionOk="0">
                  <a:moveTo>
                    <a:pt x="65" y="1"/>
                  </a:moveTo>
                  <a:cubicBezTo>
                    <a:pt x="22" y="1"/>
                    <a:pt x="0" y="49"/>
                    <a:pt x="0" y="75"/>
                  </a:cubicBezTo>
                  <a:cubicBezTo>
                    <a:pt x="33" y="305"/>
                    <a:pt x="66" y="536"/>
                    <a:pt x="99" y="733"/>
                  </a:cubicBezTo>
                  <a:cubicBezTo>
                    <a:pt x="132" y="864"/>
                    <a:pt x="132" y="963"/>
                    <a:pt x="164" y="1062"/>
                  </a:cubicBezTo>
                  <a:cubicBezTo>
                    <a:pt x="197" y="1193"/>
                    <a:pt x="230" y="1292"/>
                    <a:pt x="296" y="1390"/>
                  </a:cubicBezTo>
                  <a:cubicBezTo>
                    <a:pt x="296" y="1414"/>
                    <a:pt x="329" y="1437"/>
                    <a:pt x="360" y="1437"/>
                  </a:cubicBezTo>
                  <a:cubicBezTo>
                    <a:pt x="372" y="1437"/>
                    <a:pt x="385" y="1433"/>
                    <a:pt x="395" y="1423"/>
                  </a:cubicBezTo>
                  <a:cubicBezTo>
                    <a:pt x="460" y="1423"/>
                    <a:pt x="493" y="1390"/>
                    <a:pt x="493" y="1325"/>
                  </a:cubicBezTo>
                  <a:cubicBezTo>
                    <a:pt x="460" y="1226"/>
                    <a:pt x="427" y="1127"/>
                    <a:pt x="395" y="996"/>
                  </a:cubicBezTo>
                  <a:cubicBezTo>
                    <a:pt x="362" y="897"/>
                    <a:pt x="329" y="799"/>
                    <a:pt x="296" y="700"/>
                  </a:cubicBezTo>
                  <a:cubicBezTo>
                    <a:pt x="263" y="503"/>
                    <a:pt x="197" y="305"/>
                    <a:pt x="197" y="75"/>
                  </a:cubicBezTo>
                  <a:cubicBezTo>
                    <a:pt x="197" y="42"/>
                    <a:pt x="132" y="10"/>
                    <a:pt x="99" y="10"/>
                  </a:cubicBezTo>
                  <a:cubicBezTo>
                    <a:pt x="86" y="3"/>
                    <a:pt x="75" y="1"/>
                    <a:pt x="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057;p51"/>
            <p:cNvSpPr/>
            <p:nvPr/>
          </p:nvSpPr>
          <p:spPr>
            <a:xfrm>
              <a:off x="1128720" y="2082971"/>
              <a:ext cx="20476" cy="39975"/>
            </a:xfrm>
            <a:custGeom>
              <a:avLst/>
              <a:gdLst/>
              <a:ahLst/>
              <a:cxnLst/>
              <a:rect l="l" t="t" r="r" b="b"/>
              <a:pathLst>
                <a:path w="713" h="1392" extrusionOk="0">
                  <a:moveTo>
                    <a:pt x="142" y="0"/>
                  </a:moveTo>
                  <a:cubicBezTo>
                    <a:pt x="77" y="0"/>
                    <a:pt x="1" y="50"/>
                    <a:pt x="22" y="115"/>
                  </a:cubicBezTo>
                  <a:lnTo>
                    <a:pt x="285" y="739"/>
                  </a:lnTo>
                  <a:lnTo>
                    <a:pt x="384" y="1035"/>
                  </a:lnTo>
                  <a:cubicBezTo>
                    <a:pt x="417" y="1134"/>
                    <a:pt x="482" y="1265"/>
                    <a:pt x="548" y="1364"/>
                  </a:cubicBezTo>
                  <a:cubicBezTo>
                    <a:pt x="567" y="1383"/>
                    <a:pt x="589" y="1391"/>
                    <a:pt x="611" y="1391"/>
                  </a:cubicBezTo>
                  <a:cubicBezTo>
                    <a:pt x="663" y="1391"/>
                    <a:pt x="712" y="1345"/>
                    <a:pt x="712" y="1298"/>
                  </a:cubicBezTo>
                  <a:cubicBezTo>
                    <a:pt x="680" y="1167"/>
                    <a:pt x="647" y="1068"/>
                    <a:pt x="614" y="969"/>
                  </a:cubicBezTo>
                  <a:lnTo>
                    <a:pt x="482" y="641"/>
                  </a:lnTo>
                  <a:lnTo>
                    <a:pt x="219" y="49"/>
                  </a:lnTo>
                  <a:cubicBezTo>
                    <a:pt x="208" y="15"/>
                    <a:pt x="176" y="0"/>
                    <a:pt x="1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058;p51"/>
            <p:cNvSpPr/>
            <p:nvPr/>
          </p:nvSpPr>
          <p:spPr>
            <a:xfrm>
              <a:off x="1194253" y="2062467"/>
              <a:ext cx="14416" cy="44196"/>
            </a:xfrm>
            <a:custGeom>
              <a:avLst/>
              <a:gdLst/>
              <a:ahLst/>
              <a:cxnLst/>
              <a:rect l="l" t="t" r="r" b="b"/>
              <a:pathLst>
                <a:path w="502" h="1539" extrusionOk="0">
                  <a:moveTo>
                    <a:pt x="128" y="1"/>
                  </a:moveTo>
                  <a:cubicBezTo>
                    <a:pt x="60" y="1"/>
                    <a:pt x="1" y="57"/>
                    <a:pt x="41" y="138"/>
                  </a:cubicBezTo>
                  <a:lnTo>
                    <a:pt x="8" y="138"/>
                  </a:lnTo>
                  <a:cubicBezTo>
                    <a:pt x="41" y="368"/>
                    <a:pt x="107" y="599"/>
                    <a:pt x="140" y="829"/>
                  </a:cubicBezTo>
                  <a:cubicBezTo>
                    <a:pt x="173" y="927"/>
                    <a:pt x="173" y="1059"/>
                    <a:pt x="206" y="1157"/>
                  </a:cubicBezTo>
                  <a:cubicBezTo>
                    <a:pt x="206" y="1289"/>
                    <a:pt x="239" y="1388"/>
                    <a:pt x="304" y="1519"/>
                  </a:cubicBezTo>
                  <a:cubicBezTo>
                    <a:pt x="328" y="1531"/>
                    <a:pt x="357" y="1539"/>
                    <a:pt x="383" y="1539"/>
                  </a:cubicBezTo>
                  <a:cubicBezTo>
                    <a:pt x="429" y="1539"/>
                    <a:pt x="469" y="1516"/>
                    <a:pt x="469" y="1453"/>
                  </a:cubicBezTo>
                  <a:cubicBezTo>
                    <a:pt x="502" y="1388"/>
                    <a:pt x="502" y="1322"/>
                    <a:pt x="469" y="1289"/>
                  </a:cubicBezTo>
                  <a:cubicBezTo>
                    <a:pt x="469" y="1223"/>
                    <a:pt x="469" y="1157"/>
                    <a:pt x="436" y="1092"/>
                  </a:cubicBezTo>
                  <a:cubicBezTo>
                    <a:pt x="403" y="1026"/>
                    <a:pt x="403" y="862"/>
                    <a:pt x="403" y="763"/>
                  </a:cubicBezTo>
                  <a:cubicBezTo>
                    <a:pt x="337" y="533"/>
                    <a:pt x="304" y="303"/>
                    <a:pt x="239" y="73"/>
                  </a:cubicBezTo>
                  <a:cubicBezTo>
                    <a:pt x="213" y="22"/>
                    <a:pt x="169" y="1"/>
                    <a:pt x="12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059;p51"/>
            <p:cNvSpPr/>
            <p:nvPr/>
          </p:nvSpPr>
          <p:spPr>
            <a:xfrm>
              <a:off x="1242326" y="2046701"/>
              <a:ext cx="21481" cy="31302"/>
            </a:xfrm>
            <a:custGeom>
              <a:avLst/>
              <a:gdLst/>
              <a:ahLst/>
              <a:cxnLst/>
              <a:rect l="l" t="t" r="r" b="b"/>
              <a:pathLst>
                <a:path w="748" h="1090" extrusionOk="0">
                  <a:moveTo>
                    <a:pt x="112" y="1"/>
                  </a:moveTo>
                  <a:cubicBezTo>
                    <a:pt x="59" y="1"/>
                    <a:pt x="0" y="74"/>
                    <a:pt x="44" y="161"/>
                  </a:cubicBezTo>
                  <a:cubicBezTo>
                    <a:pt x="110" y="293"/>
                    <a:pt x="175" y="457"/>
                    <a:pt x="274" y="589"/>
                  </a:cubicBezTo>
                  <a:cubicBezTo>
                    <a:pt x="340" y="753"/>
                    <a:pt x="438" y="917"/>
                    <a:pt x="537" y="1049"/>
                  </a:cubicBezTo>
                  <a:cubicBezTo>
                    <a:pt x="556" y="1078"/>
                    <a:pt x="584" y="1090"/>
                    <a:pt x="612" y="1090"/>
                  </a:cubicBezTo>
                  <a:cubicBezTo>
                    <a:pt x="679" y="1090"/>
                    <a:pt x="748" y="1020"/>
                    <a:pt x="701" y="950"/>
                  </a:cubicBezTo>
                  <a:cubicBezTo>
                    <a:pt x="669" y="852"/>
                    <a:pt x="636" y="786"/>
                    <a:pt x="603" y="720"/>
                  </a:cubicBezTo>
                  <a:lnTo>
                    <a:pt x="471" y="490"/>
                  </a:lnTo>
                  <a:cubicBezTo>
                    <a:pt x="373" y="326"/>
                    <a:pt x="274" y="194"/>
                    <a:pt x="175" y="63"/>
                  </a:cubicBezTo>
                  <a:cubicBezTo>
                    <a:pt x="164" y="19"/>
                    <a:pt x="139" y="1"/>
                    <a:pt x="1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060;p51"/>
            <p:cNvSpPr/>
            <p:nvPr/>
          </p:nvSpPr>
          <p:spPr>
            <a:xfrm>
              <a:off x="1289825" y="2019764"/>
              <a:ext cx="24582" cy="26851"/>
            </a:xfrm>
            <a:custGeom>
              <a:avLst/>
              <a:gdLst/>
              <a:ahLst/>
              <a:cxnLst/>
              <a:rect l="l" t="t" r="r" b="b"/>
              <a:pathLst>
                <a:path w="856" h="935" extrusionOk="0">
                  <a:moveTo>
                    <a:pt x="109" y="1"/>
                  </a:moveTo>
                  <a:cubicBezTo>
                    <a:pt x="67" y="1"/>
                    <a:pt x="34" y="24"/>
                    <a:pt x="34" y="47"/>
                  </a:cubicBezTo>
                  <a:cubicBezTo>
                    <a:pt x="1" y="80"/>
                    <a:pt x="1" y="146"/>
                    <a:pt x="67" y="179"/>
                  </a:cubicBezTo>
                  <a:lnTo>
                    <a:pt x="34" y="179"/>
                  </a:lnTo>
                  <a:cubicBezTo>
                    <a:pt x="165" y="277"/>
                    <a:pt x="297" y="376"/>
                    <a:pt x="428" y="508"/>
                  </a:cubicBezTo>
                  <a:cubicBezTo>
                    <a:pt x="461" y="573"/>
                    <a:pt x="527" y="639"/>
                    <a:pt x="560" y="705"/>
                  </a:cubicBezTo>
                  <a:cubicBezTo>
                    <a:pt x="593" y="738"/>
                    <a:pt x="593" y="771"/>
                    <a:pt x="625" y="803"/>
                  </a:cubicBezTo>
                  <a:cubicBezTo>
                    <a:pt x="625" y="836"/>
                    <a:pt x="658" y="836"/>
                    <a:pt x="658" y="869"/>
                  </a:cubicBezTo>
                  <a:cubicBezTo>
                    <a:pt x="691" y="902"/>
                    <a:pt x="691" y="902"/>
                    <a:pt x="724" y="935"/>
                  </a:cubicBezTo>
                  <a:cubicBezTo>
                    <a:pt x="790" y="935"/>
                    <a:pt x="856" y="902"/>
                    <a:pt x="856" y="836"/>
                  </a:cubicBezTo>
                  <a:cubicBezTo>
                    <a:pt x="856" y="738"/>
                    <a:pt x="823" y="672"/>
                    <a:pt x="757" y="573"/>
                  </a:cubicBezTo>
                  <a:cubicBezTo>
                    <a:pt x="691" y="508"/>
                    <a:pt x="625" y="442"/>
                    <a:pt x="560" y="376"/>
                  </a:cubicBezTo>
                  <a:cubicBezTo>
                    <a:pt x="428" y="245"/>
                    <a:pt x="297" y="113"/>
                    <a:pt x="165" y="14"/>
                  </a:cubicBezTo>
                  <a:cubicBezTo>
                    <a:pt x="146" y="5"/>
                    <a:pt x="127" y="1"/>
                    <a:pt x="1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061;p51"/>
            <p:cNvSpPr/>
            <p:nvPr/>
          </p:nvSpPr>
          <p:spPr>
            <a:xfrm>
              <a:off x="1322879" y="1993114"/>
              <a:ext cx="25989" cy="21481"/>
            </a:xfrm>
            <a:custGeom>
              <a:avLst/>
              <a:gdLst/>
              <a:ahLst/>
              <a:cxnLst/>
              <a:rect l="l" t="t" r="r" b="b"/>
              <a:pathLst>
                <a:path w="905" h="748" extrusionOk="0">
                  <a:moveTo>
                    <a:pt x="118" y="0"/>
                  </a:moveTo>
                  <a:cubicBezTo>
                    <a:pt x="83" y="0"/>
                    <a:pt x="53" y="16"/>
                    <a:pt x="33" y="55"/>
                  </a:cubicBezTo>
                  <a:cubicBezTo>
                    <a:pt x="0" y="88"/>
                    <a:pt x="33" y="153"/>
                    <a:pt x="66" y="186"/>
                  </a:cubicBezTo>
                  <a:lnTo>
                    <a:pt x="99" y="219"/>
                  </a:lnTo>
                  <a:cubicBezTo>
                    <a:pt x="132" y="252"/>
                    <a:pt x="198" y="285"/>
                    <a:pt x="263" y="318"/>
                  </a:cubicBezTo>
                  <a:lnTo>
                    <a:pt x="329" y="351"/>
                  </a:lnTo>
                  <a:lnTo>
                    <a:pt x="395" y="416"/>
                  </a:lnTo>
                  <a:cubicBezTo>
                    <a:pt x="428" y="449"/>
                    <a:pt x="494" y="515"/>
                    <a:pt x="526" y="581"/>
                  </a:cubicBezTo>
                  <a:cubicBezTo>
                    <a:pt x="559" y="614"/>
                    <a:pt x="625" y="679"/>
                    <a:pt x="658" y="712"/>
                  </a:cubicBezTo>
                  <a:cubicBezTo>
                    <a:pt x="683" y="737"/>
                    <a:pt x="711" y="747"/>
                    <a:pt x="740" y="747"/>
                  </a:cubicBezTo>
                  <a:cubicBezTo>
                    <a:pt x="824" y="747"/>
                    <a:pt x="905" y="655"/>
                    <a:pt x="855" y="581"/>
                  </a:cubicBezTo>
                  <a:cubicBezTo>
                    <a:pt x="822" y="515"/>
                    <a:pt x="757" y="449"/>
                    <a:pt x="724" y="384"/>
                  </a:cubicBezTo>
                  <a:cubicBezTo>
                    <a:pt x="658" y="351"/>
                    <a:pt x="625" y="285"/>
                    <a:pt x="559" y="252"/>
                  </a:cubicBezTo>
                  <a:cubicBezTo>
                    <a:pt x="461" y="153"/>
                    <a:pt x="329" y="88"/>
                    <a:pt x="198" y="22"/>
                  </a:cubicBezTo>
                  <a:cubicBezTo>
                    <a:pt x="170" y="8"/>
                    <a:pt x="143" y="0"/>
                    <a:pt x="1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" name="Google Shape;1619;p51"/>
          <p:cNvSpPr/>
          <p:nvPr/>
        </p:nvSpPr>
        <p:spPr>
          <a:xfrm>
            <a:off x="3930631" y="1963434"/>
            <a:ext cx="604994" cy="603069"/>
          </a:xfrm>
          <a:custGeom>
            <a:avLst/>
            <a:gdLst/>
            <a:ahLst/>
            <a:cxnLst/>
            <a:rect l="l" t="t" r="r" b="b"/>
            <a:pathLst>
              <a:path w="13052" h="15784" extrusionOk="0">
                <a:moveTo>
                  <a:pt x="7364" y="2047"/>
                </a:moveTo>
                <a:lnTo>
                  <a:pt x="7102" y="2080"/>
                </a:lnTo>
                <a:cubicBezTo>
                  <a:pt x="7189" y="2067"/>
                  <a:pt x="7277" y="2057"/>
                  <a:pt x="7364" y="2047"/>
                </a:cubicBezTo>
                <a:close/>
                <a:moveTo>
                  <a:pt x="3978" y="2902"/>
                </a:moveTo>
                <a:lnTo>
                  <a:pt x="3869" y="2949"/>
                </a:lnTo>
                <a:lnTo>
                  <a:pt x="3869" y="2949"/>
                </a:lnTo>
                <a:cubicBezTo>
                  <a:pt x="3905" y="2933"/>
                  <a:pt x="3942" y="2917"/>
                  <a:pt x="3978" y="2902"/>
                </a:cubicBezTo>
                <a:close/>
                <a:moveTo>
                  <a:pt x="2039" y="4085"/>
                </a:moveTo>
                <a:lnTo>
                  <a:pt x="1938" y="4236"/>
                </a:lnTo>
                <a:lnTo>
                  <a:pt x="1938" y="4236"/>
                </a:lnTo>
                <a:cubicBezTo>
                  <a:pt x="1968" y="4186"/>
                  <a:pt x="2001" y="4136"/>
                  <a:pt x="2039" y="4085"/>
                </a:cubicBezTo>
                <a:close/>
                <a:moveTo>
                  <a:pt x="1907" y="4283"/>
                </a:moveTo>
                <a:lnTo>
                  <a:pt x="1837" y="4423"/>
                </a:lnTo>
                <a:lnTo>
                  <a:pt x="1837" y="4423"/>
                </a:lnTo>
                <a:cubicBezTo>
                  <a:pt x="1853" y="4374"/>
                  <a:pt x="1877" y="4328"/>
                  <a:pt x="1907" y="4283"/>
                </a:cubicBezTo>
                <a:close/>
                <a:moveTo>
                  <a:pt x="1842" y="4381"/>
                </a:moveTo>
                <a:lnTo>
                  <a:pt x="1835" y="4427"/>
                </a:lnTo>
                <a:lnTo>
                  <a:pt x="1819" y="4458"/>
                </a:lnTo>
                <a:lnTo>
                  <a:pt x="1819" y="4458"/>
                </a:lnTo>
                <a:cubicBezTo>
                  <a:pt x="1823" y="4430"/>
                  <a:pt x="1830" y="4404"/>
                  <a:pt x="1842" y="4381"/>
                </a:cubicBezTo>
                <a:close/>
                <a:moveTo>
                  <a:pt x="1809" y="4414"/>
                </a:moveTo>
                <a:lnTo>
                  <a:pt x="1816" y="4465"/>
                </a:lnTo>
                <a:lnTo>
                  <a:pt x="1815" y="4468"/>
                </a:lnTo>
                <a:lnTo>
                  <a:pt x="1815" y="4468"/>
                </a:lnTo>
                <a:cubicBezTo>
                  <a:pt x="1811" y="4450"/>
                  <a:pt x="1809" y="4432"/>
                  <a:pt x="1809" y="4414"/>
                </a:cubicBezTo>
                <a:close/>
                <a:moveTo>
                  <a:pt x="1817" y="4482"/>
                </a:moveTo>
                <a:lnTo>
                  <a:pt x="1817" y="4482"/>
                </a:lnTo>
                <a:cubicBezTo>
                  <a:pt x="1818" y="4485"/>
                  <a:pt x="1819" y="4488"/>
                  <a:pt x="1819" y="4491"/>
                </a:cubicBezTo>
                <a:lnTo>
                  <a:pt x="1819" y="4491"/>
                </a:lnTo>
                <a:cubicBezTo>
                  <a:pt x="1819" y="4493"/>
                  <a:pt x="1818" y="4496"/>
                  <a:pt x="1818" y="4498"/>
                </a:cubicBezTo>
                <a:lnTo>
                  <a:pt x="1818" y="4498"/>
                </a:lnTo>
                <a:lnTo>
                  <a:pt x="1817" y="4496"/>
                </a:lnTo>
                <a:lnTo>
                  <a:pt x="1817" y="4496"/>
                </a:lnTo>
                <a:cubicBezTo>
                  <a:pt x="1817" y="4491"/>
                  <a:pt x="1817" y="4487"/>
                  <a:pt x="1817" y="4482"/>
                </a:cubicBezTo>
                <a:close/>
                <a:moveTo>
                  <a:pt x="1812" y="4541"/>
                </a:moveTo>
                <a:lnTo>
                  <a:pt x="1817" y="4557"/>
                </a:lnTo>
                <a:lnTo>
                  <a:pt x="1809" y="4611"/>
                </a:lnTo>
                <a:cubicBezTo>
                  <a:pt x="1809" y="4587"/>
                  <a:pt x="1810" y="4563"/>
                  <a:pt x="1812" y="4541"/>
                </a:cubicBezTo>
                <a:close/>
                <a:moveTo>
                  <a:pt x="1829" y="4601"/>
                </a:moveTo>
                <a:lnTo>
                  <a:pt x="1842" y="4644"/>
                </a:lnTo>
                <a:cubicBezTo>
                  <a:pt x="1837" y="4630"/>
                  <a:pt x="1833" y="4616"/>
                  <a:pt x="1829" y="4601"/>
                </a:cubicBezTo>
                <a:close/>
                <a:moveTo>
                  <a:pt x="10816" y="4940"/>
                </a:moveTo>
                <a:cubicBezTo>
                  <a:pt x="10809" y="4959"/>
                  <a:pt x="10802" y="4978"/>
                  <a:pt x="10795" y="4997"/>
                </a:cubicBezTo>
                <a:lnTo>
                  <a:pt x="10795" y="4997"/>
                </a:lnTo>
                <a:lnTo>
                  <a:pt x="10816" y="4940"/>
                </a:lnTo>
                <a:close/>
                <a:moveTo>
                  <a:pt x="10787" y="5018"/>
                </a:moveTo>
                <a:cubicBezTo>
                  <a:pt x="10765" y="5080"/>
                  <a:pt x="10742" y="5142"/>
                  <a:pt x="10718" y="5203"/>
                </a:cubicBezTo>
                <a:lnTo>
                  <a:pt x="10787" y="5018"/>
                </a:lnTo>
                <a:close/>
                <a:moveTo>
                  <a:pt x="5885" y="9411"/>
                </a:moveTo>
                <a:lnTo>
                  <a:pt x="5868" y="9569"/>
                </a:lnTo>
                <a:lnTo>
                  <a:pt x="5868" y="9569"/>
                </a:lnTo>
                <a:cubicBezTo>
                  <a:pt x="5872" y="9559"/>
                  <a:pt x="5878" y="9550"/>
                  <a:pt x="5885" y="9543"/>
                </a:cubicBezTo>
                <a:lnTo>
                  <a:pt x="5885" y="9543"/>
                </a:lnTo>
                <a:lnTo>
                  <a:pt x="5865" y="9589"/>
                </a:lnTo>
                <a:lnTo>
                  <a:pt x="5864" y="9605"/>
                </a:lnTo>
                <a:lnTo>
                  <a:pt x="5864" y="9605"/>
                </a:lnTo>
                <a:cubicBezTo>
                  <a:pt x="5863" y="9602"/>
                  <a:pt x="5863" y="9599"/>
                  <a:pt x="5862" y="9596"/>
                </a:cubicBezTo>
                <a:lnTo>
                  <a:pt x="5862" y="9596"/>
                </a:lnTo>
                <a:lnTo>
                  <a:pt x="5862" y="9597"/>
                </a:lnTo>
                <a:lnTo>
                  <a:pt x="5863" y="9608"/>
                </a:lnTo>
                <a:lnTo>
                  <a:pt x="5861" y="9630"/>
                </a:lnTo>
                <a:lnTo>
                  <a:pt x="5861" y="9630"/>
                </a:lnTo>
                <a:cubicBezTo>
                  <a:pt x="5861" y="9620"/>
                  <a:pt x="5860" y="9610"/>
                  <a:pt x="5861" y="9600"/>
                </a:cubicBezTo>
                <a:lnTo>
                  <a:pt x="5861" y="9600"/>
                </a:lnTo>
                <a:lnTo>
                  <a:pt x="5857" y="9608"/>
                </a:lnTo>
                <a:lnTo>
                  <a:pt x="5857" y="9608"/>
                </a:lnTo>
                <a:cubicBezTo>
                  <a:pt x="5858" y="9602"/>
                  <a:pt x="5859" y="9596"/>
                  <a:pt x="5861" y="9590"/>
                </a:cubicBezTo>
                <a:lnTo>
                  <a:pt x="5861" y="9590"/>
                </a:lnTo>
                <a:cubicBezTo>
                  <a:pt x="5861" y="9593"/>
                  <a:pt x="5861" y="9597"/>
                  <a:pt x="5861" y="9600"/>
                </a:cubicBezTo>
                <a:lnTo>
                  <a:pt x="5861" y="9600"/>
                </a:lnTo>
                <a:lnTo>
                  <a:pt x="5862" y="9597"/>
                </a:lnTo>
                <a:lnTo>
                  <a:pt x="5861" y="9589"/>
                </a:lnTo>
                <a:lnTo>
                  <a:pt x="5861" y="9589"/>
                </a:lnTo>
                <a:cubicBezTo>
                  <a:pt x="5861" y="9589"/>
                  <a:pt x="5861" y="9590"/>
                  <a:pt x="5861" y="9590"/>
                </a:cubicBezTo>
                <a:lnTo>
                  <a:pt x="5861" y="9590"/>
                </a:lnTo>
                <a:cubicBezTo>
                  <a:pt x="5861" y="9589"/>
                  <a:pt x="5861" y="9588"/>
                  <a:pt x="5861" y="9586"/>
                </a:cubicBezTo>
                <a:lnTo>
                  <a:pt x="5861" y="9586"/>
                </a:lnTo>
                <a:lnTo>
                  <a:pt x="5861" y="9589"/>
                </a:lnTo>
                <a:lnTo>
                  <a:pt x="5861" y="9589"/>
                </a:lnTo>
                <a:cubicBezTo>
                  <a:pt x="5861" y="9588"/>
                  <a:pt x="5861" y="9588"/>
                  <a:pt x="5861" y="9587"/>
                </a:cubicBezTo>
                <a:lnTo>
                  <a:pt x="5861" y="9587"/>
                </a:lnTo>
                <a:cubicBezTo>
                  <a:pt x="5862" y="9590"/>
                  <a:pt x="5862" y="9593"/>
                  <a:pt x="5862" y="9596"/>
                </a:cubicBezTo>
                <a:lnTo>
                  <a:pt x="5862" y="9596"/>
                </a:lnTo>
                <a:lnTo>
                  <a:pt x="5865" y="9589"/>
                </a:lnTo>
                <a:lnTo>
                  <a:pt x="5868" y="9569"/>
                </a:lnTo>
                <a:lnTo>
                  <a:pt x="5868" y="9569"/>
                </a:lnTo>
                <a:cubicBezTo>
                  <a:pt x="5865" y="9575"/>
                  <a:pt x="5863" y="9581"/>
                  <a:pt x="5861" y="9587"/>
                </a:cubicBezTo>
                <a:lnTo>
                  <a:pt x="5861" y="9587"/>
                </a:lnTo>
                <a:cubicBezTo>
                  <a:pt x="5861" y="9586"/>
                  <a:pt x="5861" y="9584"/>
                  <a:pt x="5861" y="9583"/>
                </a:cubicBezTo>
                <a:lnTo>
                  <a:pt x="5861" y="9583"/>
                </a:lnTo>
                <a:cubicBezTo>
                  <a:pt x="5863" y="9526"/>
                  <a:pt x="5871" y="9468"/>
                  <a:pt x="5885" y="9411"/>
                </a:cubicBezTo>
                <a:close/>
                <a:moveTo>
                  <a:pt x="8440" y="0"/>
                </a:moveTo>
                <a:cubicBezTo>
                  <a:pt x="8355" y="0"/>
                  <a:pt x="8271" y="3"/>
                  <a:pt x="8186" y="9"/>
                </a:cubicBezTo>
                <a:cubicBezTo>
                  <a:pt x="7726" y="9"/>
                  <a:pt x="7233" y="42"/>
                  <a:pt x="6773" y="140"/>
                </a:cubicBezTo>
                <a:cubicBezTo>
                  <a:pt x="5885" y="239"/>
                  <a:pt x="5030" y="436"/>
                  <a:pt x="4176" y="699"/>
                </a:cubicBezTo>
                <a:cubicBezTo>
                  <a:pt x="3255" y="995"/>
                  <a:pt x="2368" y="1422"/>
                  <a:pt x="1546" y="1981"/>
                </a:cubicBezTo>
                <a:cubicBezTo>
                  <a:pt x="1118" y="2277"/>
                  <a:pt x="724" y="2672"/>
                  <a:pt x="428" y="3132"/>
                </a:cubicBezTo>
                <a:cubicBezTo>
                  <a:pt x="132" y="3526"/>
                  <a:pt x="1" y="4052"/>
                  <a:pt x="33" y="4578"/>
                </a:cubicBezTo>
                <a:cubicBezTo>
                  <a:pt x="33" y="4874"/>
                  <a:pt x="132" y="5170"/>
                  <a:pt x="296" y="5466"/>
                </a:cubicBezTo>
                <a:cubicBezTo>
                  <a:pt x="428" y="5663"/>
                  <a:pt x="625" y="5795"/>
                  <a:pt x="855" y="5861"/>
                </a:cubicBezTo>
                <a:cubicBezTo>
                  <a:pt x="941" y="5887"/>
                  <a:pt x="1025" y="5899"/>
                  <a:pt x="1106" y="5899"/>
                </a:cubicBezTo>
                <a:cubicBezTo>
                  <a:pt x="1740" y="5899"/>
                  <a:pt x="2191" y="5158"/>
                  <a:pt x="1842" y="4546"/>
                </a:cubicBezTo>
                <a:lnTo>
                  <a:pt x="1823" y="4509"/>
                </a:lnTo>
                <a:lnTo>
                  <a:pt x="1823" y="4509"/>
                </a:lnTo>
                <a:cubicBezTo>
                  <a:pt x="1823" y="4509"/>
                  <a:pt x="1823" y="4509"/>
                  <a:pt x="1823" y="4509"/>
                </a:cubicBezTo>
                <a:lnTo>
                  <a:pt x="1823" y="4509"/>
                </a:lnTo>
                <a:lnTo>
                  <a:pt x="1823" y="4509"/>
                </a:lnTo>
                <a:lnTo>
                  <a:pt x="1822" y="4506"/>
                </a:lnTo>
                <a:lnTo>
                  <a:pt x="1823" y="4513"/>
                </a:lnTo>
                <a:lnTo>
                  <a:pt x="1819" y="4540"/>
                </a:lnTo>
                <a:lnTo>
                  <a:pt x="1819" y="4540"/>
                </a:lnTo>
                <a:cubicBezTo>
                  <a:pt x="1818" y="4528"/>
                  <a:pt x="1817" y="4516"/>
                  <a:pt x="1817" y="4505"/>
                </a:cubicBezTo>
                <a:lnTo>
                  <a:pt x="1817" y="4505"/>
                </a:lnTo>
                <a:cubicBezTo>
                  <a:pt x="1817" y="4503"/>
                  <a:pt x="1818" y="4501"/>
                  <a:pt x="1818" y="4498"/>
                </a:cubicBezTo>
                <a:lnTo>
                  <a:pt x="1818" y="4498"/>
                </a:lnTo>
                <a:lnTo>
                  <a:pt x="1822" y="4506"/>
                </a:lnTo>
                <a:lnTo>
                  <a:pt x="1820" y="4495"/>
                </a:lnTo>
                <a:lnTo>
                  <a:pt x="1820" y="4495"/>
                </a:lnTo>
                <a:cubicBezTo>
                  <a:pt x="1821" y="4500"/>
                  <a:pt x="1822" y="4504"/>
                  <a:pt x="1823" y="4509"/>
                </a:cubicBezTo>
                <a:lnTo>
                  <a:pt x="1823" y="4509"/>
                </a:lnTo>
                <a:lnTo>
                  <a:pt x="1834" y="4431"/>
                </a:lnTo>
                <a:lnTo>
                  <a:pt x="1834" y="4431"/>
                </a:lnTo>
                <a:cubicBezTo>
                  <a:pt x="1828" y="4450"/>
                  <a:pt x="1823" y="4470"/>
                  <a:pt x="1820" y="4490"/>
                </a:cubicBezTo>
                <a:lnTo>
                  <a:pt x="1820" y="4490"/>
                </a:lnTo>
                <a:lnTo>
                  <a:pt x="1818" y="4477"/>
                </a:lnTo>
                <a:lnTo>
                  <a:pt x="1818" y="4477"/>
                </a:lnTo>
                <a:cubicBezTo>
                  <a:pt x="1818" y="4479"/>
                  <a:pt x="1817" y="4480"/>
                  <a:pt x="1817" y="4482"/>
                </a:cubicBezTo>
                <a:lnTo>
                  <a:pt x="1817" y="4482"/>
                </a:lnTo>
                <a:cubicBezTo>
                  <a:pt x="1816" y="4477"/>
                  <a:pt x="1815" y="4473"/>
                  <a:pt x="1815" y="4468"/>
                </a:cubicBezTo>
                <a:lnTo>
                  <a:pt x="1815" y="4468"/>
                </a:lnTo>
                <a:cubicBezTo>
                  <a:pt x="1815" y="4467"/>
                  <a:pt x="1816" y="4466"/>
                  <a:pt x="1816" y="4465"/>
                </a:cubicBezTo>
                <a:lnTo>
                  <a:pt x="1816" y="4465"/>
                </a:lnTo>
                <a:lnTo>
                  <a:pt x="1818" y="4477"/>
                </a:lnTo>
                <a:lnTo>
                  <a:pt x="1818" y="4477"/>
                </a:lnTo>
                <a:cubicBezTo>
                  <a:pt x="1818" y="4471"/>
                  <a:pt x="1819" y="4464"/>
                  <a:pt x="1819" y="4458"/>
                </a:cubicBezTo>
                <a:lnTo>
                  <a:pt x="1819" y="4458"/>
                </a:lnTo>
                <a:cubicBezTo>
                  <a:pt x="1825" y="4448"/>
                  <a:pt x="1830" y="4438"/>
                  <a:pt x="1835" y="4427"/>
                </a:cubicBezTo>
                <a:lnTo>
                  <a:pt x="1835" y="4427"/>
                </a:lnTo>
                <a:lnTo>
                  <a:pt x="1834" y="4431"/>
                </a:lnTo>
                <a:lnTo>
                  <a:pt x="1834" y="4431"/>
                </a:lnTo>
                <a:cubicBezTo>
                  <a:pt x="1835" y="4429"/>
                  <a:pt x="1836" y="4426"/>
                  <a:pt x="1837" y="4424"/>
                </a:cubicBezTo>
                <a:lnTo>
                  <a:pt x="1837" y="4424"/>
                </a:lnTo>
                <a:cubicBezTo>
                  <a:pt x="1867" y="4364"/>
                  <a:pt x="1898" y="4305"/>
                  <a:pt x="1932" y="4246"/>
                </a:cubicBezTo>
                <a:lnTo>
                  <a:pt x="1932" y="4246"/>
                </a:lnTo>
                <a:cubicBezTo>
                  <a:pt x="2063" y="4061"/>
                  <a:pt x="2248" y="3880"/>
                  <a:pt x="2433" y="3757"/>
                </a:cubicBezTo>
                <a:lnTo>
                  <a:pt x="2433" y="3757"/>
                </a:lnTo>
                <a:lnTo>
                  <a:pt x="2236" y="3888"/>
                </a:lnTo>
                <a:cubicBezTo>
                  <a:pt x="2721" y="3525"/>
                  <a:pt x="3261" y="3217"/>
                  <a:pt x="3831" y="2965"/>
                </a:cubicBezTo>
                <a:lnTo>
                  <a:pt x="3831" y="2965"/>
                </a:lnTo>
                <a:cubicBezTo>
                  <a:pt x="4957" y="2493"/>
                  <a:pt x="6145" y="2208"/>
                  <a:pt x="7364" y="2047"/>
                </a:cubicBezTo>
                <a:lnTo>
                  <a:pt x="7364" y="2047"/>
                </a:lnTo>
                <a:cubicBezTo>
                  <a:pt x="7657" y="2016"/>
                  <a:pt x="7949" y="2001"/>
                  <a:pt x="8242" y="2001"/>
                </a:cubicBezTo>
                <a:cubicBezTo>
                  <a:pt x="8497" y="2001"/>
                  <a:pt x="8752" y="2012"/>
                  <a:pt x="9007" y="2033"/>
                </a:cubicBezTo>
                <a:lnTo>
                  <a:pt x="9007" y="2033"/>
                </a:lnTo>
                <a:cubicBezTo>
                  <a:pt x="9308" y="2091"/>
                  <a:pt x="9624" y="2172"/>
                  <a:pt x="9903" y="2275"/>
                </a:cubicBezTo>
                <a:lnTo>
                  <a:pt x="9903" y="2275"/>
                </a:lnTo>
                <a:cubicBezTo>
                  <a:pt x="10086" y="2364"/>
                  <a:pt x="10264" y="2475"/>
                  <a:pt x="10422" y="2606"/>
                </a:cubicBezTo>
                <a:lnTo>
                  <a:pt x="10225" y="2442"/>
                </a:lnTo>
                <a:lnTo>
                  <a:pt x="10225" y="2442"/>
                </a:lnTo>
                <a:cubicBezTo>
                  <a:pt x="10422" y="2573"/>
                  <a:pt x="10586" y="2737"/>
                  <a:pt x="10718" y="2935"/>
                </a:cubicBezTo>
                <a:lnTo>
                  <a:pt x="10586" y="2737"/>
                </a:lnTo>
                <a:lnTo>
                  <a:pt x="10586" y="2737"/>
                </a:lnTo>
                <a:cubicBezTo>
                  <a:pt x="10700" y="2879"/>
                  <a:pt x="10788" y="3045"/>
                  <a:pt x="10874" y="3214"/>
                </a:cubicBezTo>
                <a:lnTo>
                  <a:pt x="10874" y="3214"/>
                </a:lnTo>
                <a:cubicBezTo>
                  <a:pt x="10928" y="3369"/>
                  <a:pt x="10969" y="3534"/>
                  <a:pt x="10996" y="3701"/>
                </a:cubicBezTo>
                <a:lnTo>
                  <a:pt x="10996" y="3701"/>
                </a:lnTo>
                <a:cubicBezTo>
                  <a:pt x="11008" y="3875"/>
                  <a:pt x="11009" y="4055"/>
                  <a:pt x="10999" y="4230"/>
                </a:cubicBezTo>
                <a:lnTo>
                  <a:pt x="10999" y="4230"/>
                </a:lnTo>
                <a:cubicBezTo>
                  <a:pt x="10947" y="4496"/>
                  <a:pt x="10877" y="4760"/>
                  <a:pt x="10790" y="5010"/>
                </a:cubicBezTo>
                <a:lnTo>
                  <a:pt x="10790" y="5010"/>
                </a:lnTo>
                <a:cubicBezTo>
                  <a:pt x="10659" y="5344"/>
                  <a:pt x="10473" y="5650"/>
                  <a:pt x="10258" y="5926"/>
                </a:cubicBezTo>
                <a:lnTo>
                  <a:pt x="10422" y="5696"/>
                </a:lnTo>
                <a:lnTo>
                  <a:pt x="10422" y="5696"/>
                </a:lnTo>
                <a:cubicBezTo>
                  <a:pt x="10225" y="5950"/>
                  <a:pt x="10004" y="6179"/>
                  <a:pt x="9779" y="6384"/>
                </a:cubicBezTo>
                <a:lnTo>
                  <a:pt x="9779" y="6384"/>
                </a:lnTo>
                <a:cubicBezTo>
                  <a:pt x="9399" y="6664"/>
                  <a:pt x="8972" y="6895"/>
                  <a:pt x="8541" y="7099"/>
                </a:cubicBezTo>
                <a:lnTo>
                  <a:pt x="8541" y="7099"/>
                </a:lnTo>
                <a:cubicBezTo>
                  <a:pt x="8023" y="7301"/>
                  <a:pt x="7478" y="7449"/>
                  <a:pt x="6904" y="7570"/>
                </a:cubicBezTo>
                <a:cubicBezTo>
                  <a:pt x="6608" y="7636"/>
                  <a:pt x="6313" y="7702"/>
                  <a:pt x="5984" y="7767"/>
                </a:cubicBezTo>
                <a:cubicBezTo>
                  <a:pt x="5688" y="7800"/>
                  <a:pt x="5425" y="7833"/>
                  <a:pt x="5129" y="7899"/>
                </a:cubicBezTo>
                <a:cubicBezTo>
                  <a:pt x="4570" y="8030"/>
                  <a:pt x="4143" y="8458"/>
                  <a:pt x="3946" y="8984"/>
                </a:cubicBezTo>
                <a:cubicBezTo>
                  <a:pt x="3814" y="9444"/>
                  <a:pt x="3814" y="9937"/>
                  <a:pt x="3946" y="10397"/>
                </a:cubicBezTo>
                <a:cubicBezTo>
                  <a:pt x="4044" y="11121"/>
                  <a:pt x="4176" y="11844"/>
                  <a:pt x="4274" y="12600"/>
                </a:cubicBezTo>
                <a:lnTo>
                  <a:pt x="4472" y="13849"/>
                </a:lnTo>
                <a:lnTo>
                  <a:pt x="4570" y="14441"/>
                </a:lnTo>
                <a:cubicBezTo>
                  <a:pt x="4570" y="14540"/>
                  <a:pt x="4603" y="14638"/>
                  <a:pt x="4636" y="14770"/>
                </a:cubicBezTo>
                <a:cubicBezTo>
                  <a:pt x="4636" y="14868"/>
                  <a:pt x="4702" y="14967"/>
                  <a:pt x="4735" y="15098"/>
                </a:cubicBezTo>
                <a:cubicBezTo>
                  <a:pt x="4800" y="15329"/>
                  <a:pt x="4965" y="15526"/>
                  <a:pt x="5195" y="15657"/>
                </a:cubicBezTo>
                <a:cubicBezTo>
                  <a:pt x="5344" y="15744"/>
                  <a:pt x="5503" y="15783"/>
                  <a:pt x="5659" y="15783"/>
                </a:cubicBezTo>
                <a:cubicBezTo>
                  <a:pt x="6152" y="15783"/>
                  <a:pt x="6608" y="15385"/>
                  <a:pt x="6608" y="14835"/>
                </a:cubicBezTo>
                <a:cubicBezTo>
                  <a:pt x="6641" y="14638"/>
                  <a:pt x="6608" y="14441"/>
                  <a:pt x="6608" y="14277"/>
                </a:cubicBezTo>
                <a:cubicBezTo>
                  <a:pt x="6608" y="14178"/>
                  <a:pt x="6576" y="14079"/>
                  <a:pt x="6543" y="13981"/>
                </a:cubicBezTo>
                <a:lnTo>
                  <a:pt x="6444" y="13323"/>
                </a:lnTo>
                <a:lnTo>
                  <a:pt x="6247" y="12041"/>
                </a:lnTo>
                <a:cubicBezTo>
                  <a:pt x="6131" y="11319"/>
                  <a:pt x="5990" y="10571"/>
                  <a:pt x="5891" y="9821"/>
                </a:cubicBezTo>
                <a:lnTo>
                  <a:pt x="5891" y="9821"/>
                </a:lnTo>
                <a:cubicBezTo>
                  <a:pt x="6163" y="9765"/>
                  <a:pt x="6435" y="9719"/>
                  <a:pt x="6707" y="9674"/>
                </a:cubicBezTo>
                <a:cubicBezTo>
                  <a:pt x="7134" y="9608"/>
                  <a:pt x="7562" y="9510"/>
                  <a:pt x="7989" y="9411"/>
                </a:cubicBezTo>
                <a:cubicBezTo>
                  <a:pt x="8877" y="9181"/>
                  <a:pt x="9764" y="8819"/>
                  <a:pt x="10521" y="8326"/>
                </a:cubicBezTo>
                <a:cubicBezTo>
                  <a:pt x="11310" y="7833"/>
                  <a:pt x="11967" y="7143"/>
                  <a:pt x="12394" y="6321"/>
                </a:cubicBezTo>
                <a:cubicBezTo>
                  <a:pt x="12822" y="5565"/>
                  <a:pt x="13052" y="4677"/>
                  <a:pt x="13019" y="3757"/>
                </a:cubicBezTo>
                <a:cubicBezTo>
                  <a:pt x="12953" y="2836"/>
                  <a:pt x="12592" y="1916"/>
                  <a:pt x="11901" y="1225"/>
                </a:cubicBezTo>
                <a:cubicBezTo>
                  <a:pt x="11277" y="633"/>
                  <a:pt x="10455" y="239"/>
                  <a:pt x="9567" y="107"/>
                </a:cubicBezTo>
                <a:cubicBezTo>
                  <a:pt x="9191" y="54"/>
                  <a:pt x="8816" y="0"/>
                  <a:pt x="844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621;p51"/>
          <p:cNvSpPr/>
          <p:nvPr/>
        </p:nvSpPr>
        <p:spPr>
          <a:xfrm>
            <a:off x="4513554" y="2143326"/>
            <a:ext cx="502099" cy="539534"/>
          </a:xfrm>
          <a:custGeom>
            <a:avLst/>
            <a:gdLst/>
            <a:ahLst/>
            <a:cxnLst/>
            <a:rect l="l" t="t" r="r" b="b"/>
            <a:pathLst>
              <a:path w="10915" h="9560" extrusionOk="0">
                <a:moveTo>
                  <a:pt x="4557" y="1399"/>
                </a:moveTo>
                <a:lnTo>
                  <a:pt x="4636" y="1414"/>
                </a:lnTo>
                <a:lnTo>
                  <a:pt x="4636" y="1414"/>
                </a:lnTo>
                <a:cubicBezTo>
                  <a:pt x="4610" y="1408"/>
                  <a:pt x="4583" y="1402"/>
                  <a:pt x="4557" y="1399"/>
                </a:cubicBezTo>
                <a:close/>
                <a:moveTo>
                  <a:pt x="4636" y="1414"/>
                </a:moveTo>
                <a:lnTo>
                  <a:pt x="4636" y="1414"/>
                </a:lnTo>
                <a:cubicBezTo>
                  <a:pt x="4636" y="1414"/>
                  <a:pt x="4636" y="1414"/>
                  <a:pt x="4636" y="1414"/>
                </a:cubicBezTo>
                <a:close/>
                <a:moveTo>
                  <a:pt x="3877" y="1551"/>
                </a:moveTo>
                <a:lnTo>
                  <a:pt x="3877" y="1551"/>
                </a:lnTo>
                <a:cubicBezTo>
                  <a:pt x="3874" y="1586"/>
                  <a:pt x="3869" y="1600"/>
                  <a:pt x="3867" y="1600"/>
                </a:cubicBezTo>
                <a:cubicBezTo>
                  <a:pt x="3864" y="1600"/>
                  <a:pt x="3864" y="1579"/>
                  <a:pt x="3877" y="1551"/>
                </a:cubicBezTo>
                <a:close/>
                <a:moveTo>
                  <a:pt x="8910" y="3847"/>
                </a:moveTo>
                <a:cubicBezTo>
                  <a:pt x="8910" y="3847"/>
                  <a:pt x="8936" y="3874"/>
                  <a:pt x="8959" y="3894"/>
                </a:cubicBezTo>
                <a:lnTo>
                  <a:pt x="8959" y="3894"/>
                </a:lnTo>
                <a:cubicBezTo>
                  <a:pt x="8941" y="3868"/>
                  <a:pt x="8936" y="3847"/>
                  <a:pt x="8910" y="3847"/>
                </a:cubicBezTo>
                <a:close/>
                <a:moveTo>
                  <a:pt x="9238" y="4373"/>
                </a:moveTo>
                <a:lnTo>
                  <a:pt x="9238" y="4373"/>
                </a:lnTo>
                <a:cubicBezTo>
                  <a:pt x="9240" y="4374"/>
                  <a:pt x="9241" y="4376"/>
                  <a:pt x="9242" y="4377"/>
                </a:cubicBezTo>
                <a:lnTo>
                  <a:pt x="9242" y="4377"/>
                </a:lnTo>
                <a:cubicBezTo>
                  <a:pt x="9240" y="4375"/>
                  <a:pt x="9238" y="4373"/>
                  <a:pt x="9238" y="4373"/>
                </a:cubicBezTo>
                <a:close/>
                <a:moveTo>
                  <a:pt x="8811" y="6017"/>
                </a:moveTo>
                <a:cubicBezTo>
                  <a:pt x="8800" y="6028"/>
                  <a:pt x="8789" y="6039"/>
                  <a:pt x="8778" y="6050"/>
                </a:cubicBezTo>
                <a:cubicBezTo>
                  <a:pt x="8753" y="6066"/>
                  <a:pt x="8743" y="6072"/>
                  <a:pt x="8742" y="6072"/>
                </a:cubicBezTo>
                <a:cubicBezTo>
                  <a:pt x="8737" y="6072"/>
                  <a:pt x="8811" y="6017"/>
                  <a:pt x="8811" y="6017"/>
                </a:cubicBezTo>
                <a:close/>
                <a:moveTo>
                  <a:pt x="3156" y="6247"/>
                </a:moveTo>
                <a:cubicBezTo>
                  <a:pt x="3184" y="6247"/>
                  <a:pt x="3206" y="6247"/>
                  <a:pt x="3225" y="6249"/>
                </a:cubicBezTo>
                <a:lnTo>
                  <a:pt x="3225" y="6249"/>
                </a:lnTo>
                <a:lnTo>
                  <a:pt x="3235" y="6260"/>
                </a:lnTo>
                <a:lnTo>
                  <a:pt x="3235" y="6260"/>
                </a:lnTo>
                <a:lnTo>
                  <a:pt x="3156" y="6247"/>
                </a:lnTo>
                <a:close/>
                <a:moveTo>
                  <a:pt x="3252" y="6256"/>
                </a:moveTo>
                <a:cubicBezTo>
                  <a:pt x="3259" y="6259"/>
                  <a:pt x="3265" y="6262"/>
                  <a:pt x="3272" y="6266"/>
                </a:cubicBezTo>
                <a:lnTo>
                  <a:pt x="3272" y="6266"/>
                </a:lnTo>
                <a:lnTo>
                  <a:pt x="3266" y="6265"/>
                </a:lnTo>
                <a:lnTo>
                  <a:pt x="3266" y="6265"/>
                </a:lnTo>
                <a:lnTo>
                  <a:pt x="3252" y="6256"/>
                </a:lnTo>
                <a:close/>
                <a:moveTo>
                  <a:pt x="4406" y="1"/>
                </a:moveTo>
                <a:cubicBezTo>
                  <a:pt x="3650" y="66"/>
                  <a:pt x="2795" y="428"/>
                  <a:pt x="2630" y="1250"/>
                </a:cubicBezTo>
                <a:cubicBezTo>
                  <a:pt x="2598" y="1414"/>
                  <a:pt x="2630" y="1579"/>
                  <a:pt x="2696" y="1743"/>
                </a:cubicBezTo>
                <a:cubicBezTo>
                  <a:pt x="2795" y="1875"/>
                  <a:pt x="2926" y="2006"/>
                  <a:pt x="3091" y="2039"/>
                </a:cubicBezTo>
                <a:cubicBezTo>
                  <a:pt x="3153" y="2056"/>
                  <a:pt x="3215" y="2064"/>
                  <a:pt x="3275" y="2064"/>
                </a:cubicBezTo>
                <a:cubicBezTo>
                  <a:pt x="3559" y="2064"/>
                  <a:pt x="3798" y="1878"/>
                  <a:pt x="3880" y="1579"/>
                </a:cubicBezTo>
                <a:cubicBezTo>
                  <a:pt x="3880" y="1568"/>
                  <a:pt x="3880" y="1557"/>
                  <a:pt x="3880" y="1546"/>
                </a:cubicBezTo>
                <a:lnTo>
                  <a:pt x="3880" y="1546"/>
                </a:lnTo>
                <a:cubicBezTo>
                  <a:pt x="3880" y="1546"/>
                  <a:pt x="3880" y="1546"/>
                  <a:pt x="3880" y="1546"/>
                </a:cubicBezTo>
                <a:lnTo>
                  <a:pt x="3945" y="1513"/>
                </a:lnTo>
                <a:lnTo>
                  <a:pt x="4044" y="1447"/>
                </a:lnTo>
                <a:lnTo>
                  <a:pt x="4044" y="1447"/>
                </a:lnTo>
                <a:cubicBezTo>
                  <a:pt x="3967" y="1486"/>
                  <a:pt x="3935" y="1499"/>
                  <a:pt x="3929" y="1499"/>
                </a:cubicBezTo>
                <a:cubicBezTo>
                  <a:pt x="3919" y="1499"/>
                  <a:pt x="3971" y="1467"/>
                  <a:pt x="4011" y="1447"/>
                </a:cubicBezTo>
                <a:cubicBezTo>
                  <a:pt x="4077" y="1414"/>
                  <a:pt x="4110" y="1414"/>
                  <a:pt x="4176" y="1414"/>
                </a:cubicBezTo>
                <a:lnTo>
                  <a:pt x="4241" y="1414"/>
                </a:lnTo>
                <a:cubicBezTo>
                  <a:pt x="4307" y="1398"/>
                  <a:pt x="4373" y="1390"/>
                  <a:pt x="4439" y="1390"/>
                </a:cubicBezTo>
                <a:cubicBezTo>
                  <a:pt x="4478" y="1390"/>
                  <a:pt x="4517" y="1393"/>
                  <a:pt x="4557" y="1399"/>
                </a:cubicBezTo>
                <a:lnTo>
                  <a:pt x="4557" y="1399"/>
                </a:lnTo>
                <a:lnTo>
                  <a:pt x="4471" y="1381"/>
                </a:lnTo>
                <a:lnTo>
                  <a:pt x="4471" y="1381"/>
                </a:lnTo>
                <a:lnTo>
                  <a:pt x="4676" y="1404"/>
                </a:lnTo>
                <a:lnTo>
                  <a:pt x="4676" y="1404"/>
                </a:lnTo>
                <a:cubicBezTo>
                  <a:pt x="5101" y="1496"/>
                  <a:pt x="5523" y="1594"/>
                  <a:pt x="5918" y="1776"/>
                </a:cubicBezTo>
                <a:lnTo>
                  <a:pt x="6017" y="1809"/>
                </a:lnTo>
                <a:lnTo>
                  <a:pt x="5951" y="1809"/>
                </a:lnTo>
                <a:lnTo>
                  <a:pt x="6082" y="1875"/>
                </a:lnTo>
                <a:cubicBezTo>
                  <a:pt x="6214" y="1907"/>
                  <a:pt x="6312" y="1973"/>
                  <a:pt x="6444" y="2039"/>
                </a:cubicBezTo>
                <a:cubicBezTo>
                  <a:pt x="6641" y="2138"/>
                  <a:pt x="6838" y="2269"/>
                  <a:pt x="7036" y="2368"/>
                </a:cubicBezTo>
                <a:cubicBezTo>
                  <a:pt x="7233" y="2499"/>
                  <a:pt x="7463" y="2631"/>
                  <a:pt x="7660" y="2762"/>
                </a:cubicBezTo>
                <a:cubicBezTo>
                  <a:pt x="7759" y="2828"/>
                  <a:pt x="7825" y="2861"/>
                  <a:pt x="7923" y="2927"/>
                </a:cubicBezTo>
                <a:cubicBezTo>
                  <a:pt x="7956" y="2959"/>
                  <a:pt x="7989" y="2992"/>
                  <a:pt x="8022" y="3025"/>
                </a:cubicBezTo>
                <a:lnTo>
                  <a:pt x="8088" y="3058"/>
                </a:lnTo>
                <a:lnTo>
                  <a:pt x="8109" y="3058"/>
                </a:lnTo>
                <a:cubicBezTo>
                  <a:pt x="8134" y="3079"/>
                  <a:pt x="8171" y="3108"/>
                  <a:pt x="8186" y="3124"/>
                </a:cubicBezTo>
                <a:lnTo>
                  <a:pt x="8285" y="3222"/>
                </a:lnTo>
                <a:cubicBezTo>
                  <a:pt x="8384" y="3288"/>
                  <a:pt x="8482" y="3354"/>
                  <a:pt x="8548" y="3453"/>
                </a:cubicBezTo>
                <a:cubicBezTo>
                  <a:pt x="8679" y="3584"/>
                  <a:pt x="8844" y="3716"/>
                  <a:pt x="8975" y="3880"/>
                </a:cubicBezTo>
                <a:cubicBezTo>
                  <a:pt x="8993" y="3907"/>
                  <a:pt x="8997" y="3917"/>
                  <a:pt x="8992" y="3917"/>
                </a:cubicBezTo>
                <a:cubicBezTo>
                  <a:pt x="8987" y="3917"/>
                  <a:pt x="8974" y="3906"/>
                  <a:pt x="8959" y="3894"/>
                </a:cubicBezTo>
                <a:lnTo>
                  <a:pt x="8959" y="3894"/>
                </a:lnTo>
                <a:cubicBezTo>
                  <a:pt x="8964" y="3900"/>
                  <a:pt x="8969" y="3906"/>
                  <a:pt x="8975" y="3913"/>
                </a:cubicBezTo>
                <a:lnTo>
                  <a:pt x="9074" y="4044"/>
                </a:lnTo>
                <a:cubicBezTo>
                  <a:pt x="9140" y="4143"/>
                  <a:pt x="9205" y="4242"/>
                  <a:pt x="9238" y="4373"/>
                </a:cubicBezTo>
                <a:cubicBezTo>
                  <a:pt x="9238" y="4373"/>
                  <a:pt x="9238" y="4373"/>
                  <a:pt x="9238" y="4373"/>
                </a:cubicBezTo>
                <a:lnTo>
                  <a:pt x="9238" y="4373"/>
                </a:lnTo>
                <a:cubicBezTo>
                  <a:pt x="9238" y="4373"/>
                  <a:pt x="9250" y="4392"/>
                  <a:pt x="9262" y="4413"/>
                </a:cubicBezTo>
                <a:lnTo>
                  <a:pt x="9262" y="4413"/>
                </a:lnTo>
                <a:cubicBezTo>
                  <a:pt x="9257" y="4400"/>
                  <a:pt x="9251" y="4387"/>
                  <a:pt x="9242" y="4377"/>
                </a:cubicBezTo>
                <a:lnTo>
                  <a:pt x="9242" y="4377"/>
                </a:lnTo>
                <a:cubicBezTo>
                  <a:pt x="9250" y="4386"/>
                  <a:pt x="9265" y="4405"/>
                  <a:pt x="9270" y="4426"/>
                </a:cubicBezTo>
                <a:lnTo>
                  <a:pt x="9270" y="4426"/>
                </a:lnTo>
                <a:cubicBezTo>
                  <a:pt x="9267" y="4422"/>
                  <a:pt x="9265" y="4418"/>
                  <a:pt x="9262" y="4413"/>
                </a:cubicBezTo>
                <a:lnTo>
                  <a:pt x="9262" y="4413"/>
                </a:lnTo>
                <a:cubicBezTo>
                  <a:pt x="9275" y="4445"/>
                  <a:pt x="9282" y="4482"/>
                  <a:pt x="9304" y="4505"/>
                </a:cubicBezTo>
                <a:cubicBezTo>
                  <a:pt x="9337" y="4636"/>
                  <a:pt x="9370" y="4735"/>
                  <a:pt x="9370" y="4866"/>
                </a:cubicBezTo>
                <a:cubicBezTo>
                  <a:pt x="9370" y="4920"/>
                  <a:pt x="9370" y="4975"/>
                  <a:pt x="9370" y="5031"/>
                </a:cubicBezTo>
                <a:cubicBezTo>
                  <a:pt x="9370" y="5162"/>
                  <a:pt x="9337" y="5294"/>
                  <a:pt x="9304" y="5392"/>
                </a:cubicBezTo>
                <a:cubicBezTo>
                  <a:pt x="9304" y="5413"/>
                  <a:pt x="9292" y="5433"/>
                  <a:pt x="9282" y="5453"/>
                </a:cubicBezTo>
                <a:lnTo>
                  <a:pt x="9282" y="5453"/>
                </a:lnTo>
                <a:cubicBezTo>
                  <a:pt x="9304" y="5374"/>
                  <a:pt x="9311" y="5347"/>
                  <a:pt x="9309" y="5347"/>
                </a:cubicBezTo>
                <a:lnTo>
                  <a:pt x="9309" y="5347"/>
                </a:lnTo>
                <a:cubicBezTo>
                  <a:pt x="9306" y="5347"/>
                  <a:pt x="9289" y="5390"/>
                  <a:pt x="9271" y="5425"/>
                </a:cubicBezTo>
                <a:cubicBezTo>
                  <a:pt x="9238" y="5491"/>
                  <a:pt x="9205" y="5557"/>
                  <a:pt x="9173" y="5589"/>
                </a:cubicBezTo>
                <a:cubicBezTo>
                  <a:pt x="9154" y="5627"/>
                  <a:pt x="9135" y="5654"/>
                  <a:pt x="9116" y="5682"/>
                </a:cubicBezTo>
                <a:lnTo>
                  <a:pt x="9116" y="5682"/>
                </a:lnTo>
                <a:cubicBezTo>
                  <a:pt x="9114" y="5684"/>
                  <a:pt x="9110" y="5686"/>
                  <a:pt x="9107" y="5688"/>
                </a:cubicBezTo>
                <a:lnTo>
                  <a:pt x="9041" y="5787"/>
                </a:lnTo>
                <a:cubicBezTo>
                  <a:pt x="8983" y="5845"/>
                  <a:pt x="8898" y="5930"/>
                  <a:pt x="8811" y="6017"/>
                </a:cubicBezTo>
                <a:lnTo>
                  <a:pt x="8811" y="6017"/>
                </a:lnTo>
                <a:cubicBezTo>
                  <a:pt x="8818" y="6010"/>
                  <a:pt x="8820" y="6008"/>
                  <a:pt x="8820" y="6008"/>
                </a:cubicBezTo>
                <a:lnTo>
                  <a:pt x="8820" y="6008"/>
                </a:lnTo>
                <a:cubicBezTo>
                  <a:pt x="8819" y="6008"/>
                  <a:pt x="8772" y="6050"/>
                  <a:pt x="8745" y="6050"/>
                </a:cubicBezTo>
                <a:lnTo>
                  <a:pt x="8581" y="6181"/>
                </a:lnTo>
                <a:cubicBezTo>
                  <a:pt x="8473" y="6235"/>
                  <a:pt x="8365" y="6267"/>
                  <a:pt x="8276" y="6313"/>
                </a:cubicBezTo>
                <a:lnTo>
                  <a:pt x="8252" y="6313"/>
                </a:lnTo>
                <a:lnTo>
                  <a:pt x="8186" y="6346"/>
                </a:lnTo>
                <a:cubicBezTo>
                  <a:pt x="8121" y="6378"/>
                  <a:pt x="8055" y="6411"/>
                  <a:pt x="7989" y="6411"/>
                </a:cubicBezTo>
                <a:cubicBezTo>
                  <a:pt x="7887" y="6437"/>
                  <a:pt x="7786" y="6462"/>
                  <a:pt x="7684" y="6488"/>
                </a:cubicBezTo>
                <a:lnTo>
                  <a:pt x="7684" y="6488"/>
                </a:lnTo>
                <a:cubicBezTo>
                  <a:pt x="7572" y="6497"/>
                  <a:pt x="7461" y="6502"/>
                  <a:pt x="7352" y="6502"/>
                </a:cubicBezTo>
                <a:cubicBezTo>
                  <a:pt x="7208" y="6502"/>
                  <a:pt x="7069" y="6493"/>
                  <a:pt x="6937" y="6477"/>
                </a:cubicBezTo>
                <a:lnTo>
                  <a:pt x="6937" y="6477"/>
                </a:lnTo>
                <a:lnTo>
                  <a:pt x="7134" y="6510"/>
                </a:lnTo>
                <a:cubicBezTo>
                  <a:pt x="6871" y="6477"/>
                  <a:pt x="6608" y="6411"/>
                  <a:pt x="6378" y="6346"/>
                </a:cubicBezTo>
                <a:lnTo>
                  <a:pt x="5984" y="6181"/>
                </a:lnTo>
                <a:lnTo>
                  <a:pt x="5754" y="6083"/>
                </a:lnTo>
                <a:cubicBezTo>
                  <a:pt x="5293" y="5852"/>
                  <a:pt x="4833" y="5589"/>
                  <a:pt x="4406" y="5261"/>
                </a:cubicBezTo>
                <a:cubicBezTo>
                  <a:pt x="4143" y="5063"/>
                  <a:pt x="3880" y="4932"/>
                  <a:pt x="3584" y="4833"/>
                </a:cubicBezTo>
                <a:cubicBezTo>
                  <a:pt x="3485" y="4812"/>
                  <a:pt x="3387" y="4802"/>
                  <a:pt x="3290" y="4802"/>
                </a:cubicBezTo>
                <a:cubicBezTo>
                  <a:pt x="2934" y="4802"/>
                  <a:pt x="2600" y="4944"/>
                  <a:pt x="2367" y="5228"/>
                </a:cubicBezTo>
                <a:cubicBezTo>
                  <a:pt x="2170" y="5491"/>
                  <a:pt x="1973" y="5754"/>
                  <a:pt x="1776" y="6050"/>
                </a:cubicBezTo>
                <a:lnTo>
                  <a:pt x="1283" y="6773"/>
                </a:lnTo>
                <a:lnTo>
                  <a:pt x="691" y="7595"/>
                </a:lnTo>
                <a:cubicBezTo>
                  <a:pt x="461" y="7891"/>
                  <a:pt x="263" y="8187"/>
                  <a:pt x="99" y="8515"/>
                </a:cubicBezTo>
                <a:cubicBezTo>
                  <a:pt x="0" y="8680"/>
                  <a:pt x="0" y="8877"/>
                  <a:pt x="33" y="9041"/>
                </a:cubicBezTo>
                <a:cubicBezTo>
                  <a:pt x="66" y="9206"/>
                  <a:pt x="165" y="9304"/>
                  <a:pt x="296" y="9403"/>
                </a:cubicBezTo>
                <a:cubicBezTo>
                  <a:pt x="418" y="9510"/>
                  <a:pt x="569" y="9560"/>
                  <a:pt x="722" y="9560"/>
                </a:cubicBezTo>
                <a:cubicBezTo>
                  <a:pt x="897" y="9560"/>
                  <a:pt x="1076" y="9493"/>
                  <a:pt x="1217" y="9370"/>
                </a:cubicBezTo>
                <a:cubicBezTo>
                  <a:pt x="1480" y="9074"/>
                  <a:pt x="1710" y="8745"/>
                  <a:pt x="1940" y="8384"/>
                </a:cubicBezTo>
                <a:lnTo>
                  <a:pt x="2532" y="7529"/>
                </a:lnTo>
                <a:lnTo>
                  <a:pt x="3156" y="6674"/>
                </a:lnTo>
                <a:cubicBezTo>
                  <a:pt x="3231" y="6550"/>
                  <a:pt x="3306" y="6444"/>
                  <a:pt x="3381" y="6343"/>
                </a:cubicBezTo>
                <a:lnTo>
                  <a:pt x="3381" y="6343"/>
                </a:lnTo>
                <a:lnTo>
                  <a:pt x="3452" y="6378"/>
                </a:lnTo>
                <a:lnTo>
                  <a:pt x="3880" y="6707"/>
                </a:lnTo>
                <a:cubicBezTo>
                  <a:pt x="4176" y="6872"/>
                  <a:pt x="4471" y="7069"/>
                  <a:pt x="4767" y="7233"/>
                </a:cubicBezTo>
                <a:cubicBezTo>
                  <a:pt x="5392" y="7562"/>
                  <a:pt x="6049" y="7825"/>
                  <a:pt x="6773" y="7924"/>
                </a:cubicBezTo>
                <a:cubicBezTo>
                  <a:pt x="6966" y="7954"/>
                  <a:pt x="7166" y="7969"/>
                  <a:pt x="7368" y="7969"/>
                </a:cubicBezTo>
                <a:cubicBezTo>
                  <a:pt x="7819" y="7969"/>
                  <a:pt x="8281" y="7895"/>
                  <a:pt x="8712" y="7759"/>
                </a:cubicBezTo>
                <a:cubicBezTo>
                  <a:pt x="9304" y="7529"/>
                  <a:pt x="9830" y="7167"/>
                  <a:pt x="10225" y="6707"/>
                </a:cubicBezTo>
                <a:cubicBezTo>
                  <a:pt x="10685" y="6181"/>
                  <a:pt x="10915" y="5491"/>
                  <a:pt x="10882" y="4800"/>
                </a:cubicBezTo>
                <a:cubicBezTo>
                  <a:pt x="10783" y="4077"/>
                  <a:pt x="10488" y="3387"/>
                  <a:pt x="9994" y="2828"/>
                </a:cubicBezTo>
                <a:cubicBezTo>
                  <a:pt x="9567" y="2335"/>
                  <a:pt x="9074" y="1907"/>
                  <a:pt x="8515" y="1546"/>
                </a:cubicBezTo>
                <a:cubicBezTo>
                  <a:pt x="7956" y="1151"/>
                  <a:pt x="7364" y="823"/>
                  <a:pt x="6773" y="560"/>
                </a:cubicBezTo>
                <a:cubicBezTo>
                  <a:pt x="6378" y="395"/>
                  <a:pt x="5951" y="264"/>
                  <a:pt x="5556" y="165"/>
                </a:cubicBezTo>
                <a:cubicBezTo>
                  <a:pt x="5162" y="34"/>
                  <a:pt x="4767" y="1"/>
                  <a:pt x="44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623;p51"/>
          <p:cNvSpPr/>
          <p:nvPr/>
        </p:nvSpPr>
        <p:spPr>
          <a:xfrm>
            <a:off x="3435063" y="2105572"/>
            <a:ext cx="495568" cy="539375"/>
          </a:xfrm>
          <a:custGeom>
            <a:avLst/>
            <a:gdLst/>
            <a:ahLst/>
            <a:cxnLst/>
            <a:rect l="l" t="t" r="r" b="b"/>
            <a:pathLst>
              <a:path w="8055" h="9772" extrusionOk="0">
                <a:moveTo>
                  <a:pt x="6307" y="3593"/>
                </a:moveTo>
                <a:lnTo>
                  <a:pt x="6307" y="3593"/>
                </a:lnTo>
                <a:cubicBezTo>
                  <a:pt x="6298" y="3611"/>
                  <a:pt x="6292" y="3619"/>
                  <a:pt x="6291" y="3619"/>
                </a:cubicBezTo>
                <a:cubicBezTo>
                  <a:pt x="6290" y="3619"/>
                  <a:pt x="6295" y="3609"/>
                  <a:pt x="6307" y="3593"/>
                </a:cubicBezTo>
                <a:close/>
                <a:moveTo>
                  <a:pt x="5393" y="1"/>
                </a:moveTo>
                <a:cubicBezTo>
                  <a:pt x="5251" y="1"/>
                  <a:pt x="5108" y="11"/>
                  <a:pt x="4965" y="33"/>
                </a:cubicBezTo>
                <a:cubicBezTo>
                  <a:pt x="4307" y="98"/>
                  <a:pt x="3650" y="263"/>
                  <a:pt x="3025" y="493"/>
                </a:cubicBezTo>
                <a:cubicBezTo>
                  <a:pt x="2269" y="723"/>
                  <a:pt x="1546" y="1118"/>
                  <a:pt x="888" y="1644"/>
                </a:cubicBezTo>
                <a:cubicBezTo>
                  <a:pt x="559" y="1907"/>
                  <a:pt x="329" y="2235"/>
                  <a:pt x="165" y="2630"/>
                </a:cubicBezTo>
                <a:cubicBezTo>
                  <a:pt x="0" y="3057"/>
                  <a:pt x="66" y="3550"/>
                  <a:pt x="395" y="3912"/>
                </a:cubicBezTo>
                <a:cubicBezTo>
                  <a:pt x="506" y="4031"/>
                  <a:pt x="639" y="4082"/>
                  <a:pt x="769" y="4082"/>
                </a:cubicBezTo>
                <a:cubicBezTo>
                  <a:pt x="1142" y="4082"/>
                  <a:pt x="1493" y="3668"/>
                  <a:pt x="1250" y="3254"/>
                </a:cubicBezTo>
                <a:lnTo>
                  <a:pt x="1217" y="3222"/>
                </a:lnTo>
                <a:cubicBezTo>
                  <a:pt x="1193" y="3198"/>
                  <a:pt x="1187" y="3175"/>
                  <a:pt x="1173" y="3151"/>
                </a:cubicBezTo>
                <a:lnTo>
                  <a:pt x="1173" y="3151"/>
                </a:lnTo>
                <a:cubicBezTo>
                  <a:pt x="1177" y="3166"/>
                  <a:pt x="1177" y="3181"/>
                  <a:pt x="1173" y="3181"/>
                </a:cubicBezTo>
                <a:cubicBezTo>
                  <a:pt x="1169" y="3181"/>
                  <a:pt x="1162" y="3167"/>
                  <a:pt x="1151" y="3123"/>
                </a:cubicBezTo>
                <a:lnTo>
                  <a:pt x="1151" y="3123"/>
                </a:lnTo>
                <a:cubicBezTo>
                  <a:pt x="1160" y="3132"/>
                  <a:pt x="1167" y="3142"/>
                  <a:pt x="1173" y="3151"/>
                </a:cubicBezTo>
                <a:lnTo>
                  <a:pt x="1173" y="3151"/>
                </a:lnTo>
                <a:cubicBezTo>
                  <a:pt x="1170" y="3141"/>
                  <a:pt x="1165" y="3130"/>
                  <a:pt x="1159" y="3126"/>
                </a:cubicBezTo>
                <a:lnTo>
                  <a:pt x="1159" y="3126"/>
                </a:lnTo>
                <a:cubicBezTo>
                  <a:pt x="1159" y="3126"/>
                  <a:pt x="1160" y="3126"/>
                  <a:pt x="1160" y="3126"/>
                </a:cubicBezTo>
                <a:cubicBezTo>
                  <a:pt x="1166" y="3126"/>
                  <a:pt x="1170" y="3104"/>
                  <a:pt x="1157" y="3071"/>
                </a:cubicBezTo>
                <a:lnTo>
                  <a:pt x="1157" y="3071"/>
                </a:lnTo>
                <a:lnTo>
                  <a:pt x="1151" y="3090"/>
                </a:lnTo>
                <a:cubicBezTo>
                  <a:pt x="1151" y="3111"/>
                  <a:pt x="1154" y="3122"/>
                  <a:pt x="1158" y="3125"/>
                </a:cubicBezTo>
                <a:lnTo>
                  <a:pt x="1158" y="3125"/>
                </a:lnTo>
                <a:cubicBezTo>
                  <a:pt x="1156" y="3124"/>
                  <a:pt x="1153" y="3123"/>
                  <a:pt x="1151" y="3123"/>
                </a:cubicBezTo>
                <a:cubicBezTo>
                  <a:pt x="1151" y="3101"/>
                  <a:pt x="1151" y="3079"/>
                  <a:pt x="1151" y="3057"/>
                </a:cubicBezTo>
                <a:cubicBezTo>
                  <a:pt x="1153" y="3062"/>
                  <a:pt x="1156" y="3067"/>
                  <a:pt x="1157" y="3071"/>
                </a:cubicBezTo>
                <a:lnTo>
                  <a:pt x="1157" y="3071"/>
                </a:lnTo>
                <a:lnTo>
                  <a:pt x="1184" y="2991"/>
                </a:lnTo>
                <a:lnTo>
                  <a:pt x="1250" y="2893"/>
                </a:lnTo>
                <a:lnTo>
                  <a:pt x="1315" y="2794"/>
                </a:lnTo>
                <a:cubicBezTo>
                  <a:pt x="1348" y="2761"/>
                  <a:pt x="1381" y="2696"/>
                  <a:pt x="1447" y="2663"/>
                </a:cubicBezTo>
                <a:lnTo>
                  <a:pt x="1611" y="2498"/>
                </a:lnTo>
                <a:lnTo>
                  <a:pt x="1677" y="2433"/>
                </a:lnTo>
                <a:lnTo>
                  <a:pt x="1743" y="2400"/>
                </a:lnTo>
                <a:lnTo>
                  <a:pt x="1710" y="2433"/>
                </a:lnTo>
                <a:cubicBezTo>
                  <a:pt x="1973" y="2235"/>
                  <a:pt x="2236" y="2071"/>
                  <a:pt x="2499" y="1939"/>
                </a:cubicBezTo>
                <a:lnTo>
                  <a:pt x="2696" y="1841"/>
                </a:lnTo>
                <a:lnTo>
                  <a:pt x="2828" y="1775"/>
                </a:lnTo>
                <a:lnTo>
                  <a:pt x="2828" y="1775"/>
                </a:lnTo>
                <a:cubicBezTo>
                  <a:pt x="2802" y="1792"/>
                  <a:pt x="2799" y="1798"/>
                  <a:pt x="2805" y="1798"/>
                </a:cubicBezTo>
                <a:cubicBezTo>
                  <a:pt x="2821" y="1798"/>
                  <a:pt x="2887" y="1768"/>
                  <a:pt x="2865" y="1768"/>
                </a:cubicBezTo>
                <a:cubicBezTo>
                  <a:pt x="2863" y="1768"/>
                  <a:pt x="2860" y="1768"/>
                  <a:pt x="2856" y="1769"/>
                </a:cubicBezTo>
                <a:lnTo>
                  <a:pt x="2856" y="1769"/>
                </a:lnTo>
                <a:cubicBezTo>
                  <a:pt x="2847" y="1771"/>
                  <a:pt x="2837" y="1773"/>
                  <a:pt x="2828" y="1775"/>
                </a:cubicBezTo>
                <a:cubicBezTo>
                  <a:pt x="2840" y="1772"/>
                  <a:pt x="2850" y="1770"/>
                  <a:pt x="2856" y="1769"/>
                </a:cubicBezTo>
                <a:lnTo>
                  <a:pt x="2856" y="1769"/>
                </a:lnTo>
                <a:cubicBezTo>
                  <a:pt x="3008" y="1734"/>
                  <a:pt x="3133" y="1673"/>
                  <a:pt x="3288" y="1611"/>
                </a:cubicBezTo>
                <a:cubicBezTo>
                  <a:pt x="3584" y="1512"/>
                  <a:pt x="3880" y="1413"/>
                  <a:pt x="4143" y="1348"/>
                </a:cubicBezTo>
                <a:cubicBezTo>
                  <a:pt x="4307" y="1315"/>
                  <a:pt x="4439" y="1282"/>
                  <a:pt x="4570" y="1249"/>
                </a:cubicBezTo>
                <a:cubicBezTo>
                  <a:pt x="4636" y="1249"/>
                  <a:pt x="4702" y="1216"/>
                  <a:pt x="4767" y="1216"/>
                </a:cubicBezTo>
                <a:lnTo>
                  <a:pt x="4866" y="1216"/>
                </a:lnTo>
                <a:cubicBezTo>
                  <a:pt x="4997" y="1200"/>
                  <a:pt x="5137" y="1192"/>
                  <a:pt x="5277" y="1192"/>
                </a:cubicBezTo>
                <a:cubicBezTo>
                  <a:pt x="5397" y="1192"/>
                  <a:pt x="5516" y="1198"/>
                  <a:pt x="5631" y="1210"/>
                </a:cubicBezTo>
                <a:lnTo>
                  <a:pt x="5631" y="1210"/>
                </a:lnTo>
                <a:cubicBezTo>
                  <a:pt x="5637" y="1211"/>
                  <a:pt x="5645" y="1214"/>
                  <a:pt x="5655" y="1216"/>
                </a:cubicBezTo>
                <a:lnTo>
                  <a:pt x="5754" y="1249"/>
                </a:lnTo>
                <a:cubicBezTo>
                  <a:pt x="5819" y="1249"/>
                  <a:pt x="5885" y="1249"/>
                  <a:pt x="5951" y="1282"/>
                </a:cubicBezTo>
                <a:cubicBezTo>
                  <a:pt x="5968" y="1282"/>
                  <a:pt x="5995" y="1301"/>
                  <a:pt x="6027" y="1318"/>
                </a:cubicBezTo>
                <a:lnTo>
                  <a:pt x="6027" y="1318"/>
                </a:lnTo>
                <a:lnTo>
                  <a:pt x="6017" y="1315"/>
                </a:lnTo>
                <a:lnTo>
                  <a:pt x="6017" y="1315"/>
                </a:lnTo>
                <a:lnTo>
                  <a:pt x="6082" y="1348"/>
                </a:lnTo>
                <a:lnTo>
                  <a:pt x="6181" y="1381"/>
                </a:lnTo>
                <a:lnTo>
                  <a:pt x="6345" y="1479"/>
                </a:lnTo>
                <a:lnTo>
                  <a:pt x="6411" y="1545"/>
                </a:lnTo>
                <a:cubicBezTo>
                  <a:pt x="6440" y="1574"/>
                  <a:pt x="6469" y="1628"/>
                  <a:pt x="6519" y="1663"/>
                </a:cubicBezTo>
                <a:lnTo>
                  <a:pt x="6519" y="1663"/>
                </a:lnTo>
                <a:cubicBezTo>
                  <a:pt x="6543" y="1710"/>
                  <a:pt x="6546" y="1713"/>
                  <a:pt x="6575" y="1742"/>
                </a:cubicBezTo>
                <a:cubicBezTo>
                  <a:pt x="6608" y="1808"/>
                  <a:pt x="6641" y="1841"/>
                  <a:pt x="6641" y="1907"/>
                </a:cubicBezTo>
                <a:cubicBezTo>
                  <a:pt x="6644" y="1910"/>
                  <a:pt x="6646" y="1911"/>
                  <a:pt x="6648" y="1911"/>
                </a:cubicBezTo>
                <a:cubicBezTo>
                  <a:pt x="6652" y="1911"/>
                  <a:pt x="6651" y="1900"/>
                  <a:pt x="6647" y="1886"/>
                </a:cubicBezTo>
                <a:lnTo>
                  <a:pt x="6647" y="1886"/>
                </a:lnTo>
                <a:lnTo>
                  <a:pt x="6674" y="1939"/>
                </a:lnTo>
                <a:cubicBezTo>
                  <a:pt x="6674" y="2005"/>
                  <a:pt x="6707" y="2038"/>
                  <a:pt x="6740" y="2104"/>
                </a:cubicBezTo>
                <a:cubicBezTo>
                  <a:pt x="6740" y="2170"/>
                  <a:pt x="6740" y="2170"/>
                  <a:pt x="6740" y="2202"/>
                </a:cubicBezTo>
                <a:cubicBezTo>
                  <a:pt x="6740" y="2323"/>
                  <a:pt x="6740" y="2444"/>
                  <a:pt x="6740" y="2564"/>
                </a:cubicBezTo>
                <a:cubicBezTo>
                  <a:pt x="6740" y="2569"/>
                  <a:pt x="6740" y="2582"/>
                  <a:pt x="6740" y="2597"/>
                </a:cubicBezTo>
                <a:cubicBezTo>
                  <a:pt x="6740" y="2663"/>
                  <a:pt x="6707" y="2728"/>
                  <a:pt x="6674" y="2827"/>
                </a:cubicBezTo>
                <a:cubicBezTo>
                  <a:pt x="6641" y="2926"/>
                  <a:pt x="6608" y="3024"/>
                  <a:pt x="6575" y="3156"/>
                </a:cubicBezTo>
                <a:cubicBezTo>
                  <a:pt x="6575" y="3156"/>
                  <a:pt x="6575" y="3156"/>
                  <a:pt x="6575" y="3156"/>
                </a:cubicBezTo>
                <a:lnTo>
                  <a:pt x="6575" y="3156"/>
                </a:lnTo>
                <a:cubicBezTo>
                  <a:pt x="6574" y="3163"/>
                  <a:pt x="6572" y="3169"/>
                  <a:pt x="6571" y="3174"/>
                </a:cubicBezTo>
                <a:lnTo>
                  <a:pt x="6571" y="3174"/>
                </a:lnTo>
                <a:cubicBezTo>
                  <a:pt x="6562" y="3190"/>
                  <a:pt x="6543" y="3196"/>
                  <a:pt x="6543" y="3222"/>
                </a:cubicBezTo>
                <a:cubicBezTo>
                  <a:pt x="6543" y="3254"/>
                  <a:pt x="6477" y="3353"/>
                  <a:pt x="6444" y="3419"/>
                </a:cubicBezTo>
                <a:cubicBezTo>
                  <a:pt x="6411" y="3452"/>
                  <a:pt x="6378" y="3517"/>
                  <a:pt x="6312" y="3583"/>
                </a:cubicBezTo>
                <a:cubicBezTo>
                  <a:pt x="6312" y="3583"/>
                  <a:pt x="6312" y="3583"/>
                  <a:pt x="6312" y="3583"/>
                </a:cubicBezTo>
                <a:lnTo>
                  <a:pt x="6312" y="3583"/>
                </a:lnTo>
                <a:cubicBezTo>
                  <a:pt x="6302" y="3593"/>
                  <a:pt x="6291" y="3605"/>
                  <a:pt x="6280" y="3616"/>
                </a:cubicBezTo>
                <a:cubicBezTo>
                  <a:pt x="6181" y="3715"/>
                  <a:pt x="6082" y="3846"/>
                  <a:pt x="5984" y="3945"/>
                </a:cubicBezTo>
                <a:lnTo>
                  <a:pt x="5914" y="3991"/>
                </a:lnTo>
                <a:lnTo>
                  <a:pt x="5914" y="3991"/>
                </a:lnTo>
                <a:cubicBezTo>
                  <a:pt x="5916" y="3987"/>
                  <a:pt x="5918" y="3982"/>
                  <a:pt x="5918" y="3978"/>
                </a:cubicBezTo>
                <a:lnTo>
                  <a:pt x="5918" y="3978"/>
                </a:lnTo>
                <a:cubicBezTo>
                  <a:pt x="5918" y="3978"/>
                  <a:pt x="5786" y="4076"/>
                  <a:pt x="5754" y="4109"/>
                </a:cubicBezTo>
                <a:cubicBezTo>
                  <a:pt x="5622" y="4175"/>
                  <a:pt x="5491" y="4274"/>
                  <a:pt x="5359" y="4339"/>
                </a:cubicBezTo>
                <a:cubicBezTo>
                  <a:pt x="5293" y="4372"/>
                  <a:pt x="5228" y="4405"/>
                  <a:pt x="5162" y="4438"/>
                </a:cubicBezTo>
                <a:cubicBezTo>
                  <a:pt x="5118" y="4460"/>
                  <a:pt x="5074" y="4482"/>
                  <a:pt x="5030" y="4504"/>
                </a:cubicBezTo>
                <a:lnTo>
                  <a:pt x="4997" y="4504"/>
                </a:lnTo>
                <a:lnTo>
                  <a:pt x="4899" y="4569"/>
                </a:lnTo>
                <a:lnTo>
                  <a:pt x="4669" y="4635"/>
                </a:lnTo>
                <a:cubicBezTo>
                  <a:pt x="4373" y="4734"/>
                  <a:pt x="4077" y="4832"/>
                  <a:pt x="3781" y="4898"/>
                </a:cubicBezTo>
                <a:cubicBezTo>
                  <a:pt x="3354" y="4997"/>
                  <a:pt x="2893" y="5194"/>
                  <a:pt x="2762" y="5687"/>
                </a:cubicBezTo>
                <a:cubicBezTo>
                  <a:pt x="2696" y="6115"/>
                  <a:pt x="2762" y="6575"/>
                  <a:pt x="2926" y="7002"/>
                </a:cubicBezTo>
                <a:lnTo>
                  <a:pt x="3255" y="8186"/>
                </a:lnTo>
                <a:cubicBezTo>
                  <a:pt x="3321" y="8613"/>
                  <a:pt x="3452" y="9073"/>
                  <a:pt x="3650" y="9501"/>
                </a:cubicBezTo>
                <a:cubicBezTo>
                  <a:pt x="3762" y="9688"/>
                  <a:pt x="3946" y="9771"/>
                  <a:pt x="4131" y="9771"/>
                </a:cubicBezTo>
                <a:cubicBezTo>
                  <a:pt x="4432" y="9771"/>
                  <a:pt x="4734" y="9551"/>
                  <a:pt x="4734" y="9205"/>
                </a:cubicBezTo>
                <a:cubicBezTo>
                  <a:pt x="4702" y="8777"/>
                  <a:pt x="4603" y="8350"/>
                  <a:pt x="4471" y="7956"/>
                </a:cubicBezTo>
                <a:lnTo>
                  <a:pt x="4176" y="6838"/>
                </a:lnTo>
                <a:lnTo>
                  <a:pt x="4044" y="6279"/>
                </a:lnTo>
                <a:cubicBezTo>
                  <a:pt x="4029" y="6233"/>
                  <a:pt x="4020" y="6194"/>
                  <a:pt x="4013" y="6155"/>
                </a:cubicBezTo>
                <a:lnTo>
                  <a:pt x="4013" y="6155"/>
                </a:lnTo>
                <a:cubicBezTo>
                  <a:pt x="4154" y="6106"/>
                  <a:pt x="4292" y="6077"/>
                  <a:pt x="4406" y="6049"/>
                </a:cubicBezTo>
                <a:cubicBezTo>
                  <a:pt x="5655" y="5687"/>
                  <a:pt x="7036" y="5095"/>
                  <a:pt x="7627" y="3879"/>
                </a:cubicBezTo>
                <a:cubicBezTo>
                  <a:pt x="7956" y="3287"/>
                  <a:pt x="8055" y="2597"/>
                  <a:pt x="7956" y="1939"/>
                </a:cubicBezTo>
                <a:cubicBezTo>
                  <a:pt x="7825" y="1282"/>
                  <a:pt x="7430" y="723"/>
                  <a:pt x="6871" y="394"/>
                </a:cubicBezTo>
                <a:cubicBezTo>
                  <a:pt x="6408" y="137"/>
                  <a:pt x="5905" y="1"/>
                  <a:pt x="5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421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sp>
        <p:nvSpPr>
          <p:cNvPr id="5" name="Google Shape;1133;p49"/>
          <p:cNvSpPr txBox="1">
            <a:spLocks/>
          </p:cNvSpPr>
          <p:nvPr/>
        </p:nvSpPr>
        <p:spPr>
          <a:xfrm>
            <a:off x="842292" y="2136141"/>
            <a:ext cx="5123100" cy="10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 SemiBold"/>
              <a:buNone/>
              <a:defRPr sz="2800" b="0" i="0" u="none" strike="noStrike" cap="none">
                <a:solidFill>
                  <a:schemeClr val="dk2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algn="l"/>
            <a:r>
              <a:rPr lang="en-US" sz="8000" dirty="0" smtClean="0"/>
              <a:t>Thanks</a:t>
            </a:r>
            <a:endParaRPr lang="en-US" sz="8000" dirty="0"/>
          </a:p>
        </p:txBody>
      </p:sp>
      <p:sp>
        <p:nvSpPr>
          <p:cNvPr id="6" name="Google Shape;1134;p49"/>
          <p:cNvSpPr txBox="1">
            <a:spLocks/>
          </p:cNvSpPr>
          <p:nvPr/>
        </p:nvSpPr>
        <p:spPr>
          <a:xfrm>
            <a:off x="956702" y="1798868"/>
            <a:ext cx="3873600" cy="11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Poppins"/>
              <a:buAutoNum type="arabicPeriod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indent="0">
              <a:buClr>
                <a:srgbClr val="F9B317"/>
              </a:buClr>
              <a:buSzPts val="1100"/>
              <a:buFont typeface="Arial"/>
              <a:buNone/>
            </a:pPr>
            <a:endParaRPr lang="en-US" sz="2000" dirty="0"/>
          </a:p>
        </p:txBody>
      </p:sp>
      <p:grpSp>
        <p:nvGrpSpPr>
          <p:cNvPr id="7" name="Google Shape;1148;p49"/>
          <p:cNvGrpSpPr/>
          <p:nvPr/>
        </p:nvGrpSpPr>
        <p:grpSpPr>
          <a:xfrm flipH="1">
            <a:off x="5664327" y="1743537"/>
            <a:ext cx="2351368" cy="2860451"/>
            <a:chOff x="1656575" y="238900"/>
            <a:chExt cx="4255100" cy="5176350"/>
          </a:xfrm>
        </p:grpSpPr>
        <p:sp>
          <p:nvSpPr>
            <p:cNvPr id="8" name="Google Shape;1149;p49"/>
            <p:cNvSpPr/>
            <p:nvPr/>
          </p:nvSpPr>
          <p:spPr>
            <a:xfrm>
              <a:off x="1863650" y="1141575"/>
              <a:ext cx="3892700" cy="3266000"/>
            </a:xfrm>
            <a:custGeom>
              <a:avLst/>
              <a:gdLst/>
              <a:ahLst/>
              <a:cxnLst/>
              <a:rect l="l" t="t" r="r" b="b"/>
              <a:pathLst>
                <a:path w="155708" h="130640" extrusionOk="0">
                  <a:moveTo>
                    <a:pt x="93840" y="0"/>
                  </a:moveTo>
                  <a:cubicBezTo>
                    <a:pt x="91769" y="0"/>
                    <a:pt x="89704" y="61"/>
                    <a:pt x="87666" y="151"/>
                  </a:cubicBezTo>
                  <a:cubicBezTo>
                    <a:pt x="67549" y="1039"/>
                    <a:pt x="46249" y="1137"/>
                    <a:pt x="28105" y="10210"/>
                  </a:cubicBezTo>
                  <a:cubicBezTo>
                    <a:pt x="20413" y="14055"/>
                    <a:pt x="14792" y="21353"/>
                    <a:pt x="11143" y="29340"/>
                  </a:cubicBezTo>
                  <a:cubicBezTo>
                    <a:pt x="7593" y="37328"/>
                    <a:pt x="5917" y="46104"/>
                    <a:pt x="4536" y="54683"/>
                  </a:cubicBezTo>
                  <a:cubicBezTo>
                    <a:pt x="1282" y="74011"/>
                    <a:pt x="0" y="93635"/>
                    <a:pt x="789" y="113160"/>
                  </a:cubicBezTo>
                  <a:cubicBezTo>
                    <a:pt x="2466" y="113357"/>
                    <a:pt x="3945" y="113555"/>
                    <a:pt x="5621" y="113653"/>
                  </a:cubicBezTo>
                  <a:cubicBezTo>
                    <a:pt x="5917" y="108920"/>
                    <a:pt x="6509" y="104285"/>
                    <a:pt x="7298" y="99552"/>
                  </a:cubicBezTo>
                  <a:cubicBezTo>
                    <a:pt x="8580" y="106948"/>
                    <a:pt x="9763" y="113653"/>
                    <a:pt x="11341" y="120951"/>
                  </a:cubicBezTo>
                  <a:cubicBezTo>
                    <a:pt x="14621" y="122857"/>
                    <a:pt x="18313" y="123879"/>
                    <a:pt x="22054" y="123879"/>
                  </a:cubicBezTo>
                  <a:cubicBezTo>
                    <a:pt x="23150" y="123879"/>
                    <a:pt x="24249" y="123792"/>
                    <a:pt x="25343" y="123613"/>
                  </a:cubicBezTo>
                  <a:cubicBezTo>
                    <a:pt x="25935" y="119767"/>
                    <a:pt x="26231" y="115724"/>
                    <a:pt x="26132" y="111780"/>
                  </a:cubicBezTo>
                  <a:lnTo>
                    <a:pt x="26132" y="111780"/>
                  </a:lnTo>
                  <a:cubicBezTo>
                    <a:pt x="27118" y="117006"/>
                    <a:pt x="28893" y="122035"/>
                    <a:pt x="31260" y="126769"/>
                  </a:cubicBezTo>
                  <a:cubicBezTo>
                    <a:pt x="45265" y="128904"/>
                    <a:pt x="59520" y="130639"/>
                    <a:pt x="73609" y="130639"/>
                  </a:cubicBezTo>
                  <a:cubicBezTo>
                    <a:pt x="87496" y="130639"/>
                    <a:pt x="101222" y="128954"/>
                    <a:pt x="114390" y="124303"/>
                  </a:cubicBezTo>
                  <a:cubicBezTo>
                    <a:pt x="114883" y="121444"/>
                    <a:pt x="115474" y="119471"/>
                    <a:pt x="115967" y="116710"/>
                  </a:cubicBezTo>
                  <a:cubicBezTo>
                    <a:pt x="116953" y="120063"/>
                    <a:pt x="118334" y="123219"/>
                    <a:pt x="120208" y="126177"/>
                  </a:cubicBezTo>
                  <a:cubicBezTo>
                    <a:pt x="122432" y="126445"/>
                    <a:pt x="124671" y="126580"/>
                    <a:pt x="126908" y="126580"/>
                  </a:cubicBezTo>
                  <a:cubicBezTo>
                    <a:pt x="130422" y="126580"/>
                    <a:pt x="133931" y="126248"/>
                    <a:pt x="137366" y="125585"/>
                  </a:cubicBezTo>
                  <a:cubicBezTo>
                    <a:pt x="137563" y="125092"/>
                    <a:pt x="137366" y="124698"/>
                    <a:pt x="137267" y="124205"/>
                  </a:cubicBezTo>
                  <a:cubicBezTo>
                    <a:pt x="136380" y="118880"/>
                    <a:pt x="135591" y="113456"/>
                    <a:pt x="134802" y="108131"/>
                  </a:cubicBezTo>
                  <a:lnTo>
                    <a:pt x="134802" y="108131"/>
                  </a:lnTo>
                  <a:cubicBezTo>
                    <a:pt x="136676" y="114245"/>
                    <a:pt x="138648" y="120457"/>
                    <a:pt x="142198" y="125783"/>
                  </a:cubicBezTo>
                  <a:cubicBezTo>
                    <a:pt x="147030" y="125092"/>
                    <a:pt x="151665" y="123219"/>
                    <a:pt x="155708" y="120457"/>
                  </a:cubicBezTo>
                  <a:cubicBezTo>
                    <a:pt x="154722" y="111385"/>
                    <a:pt x="153440" y="102412"/>
                    <a:pt x="151862" y="93536"/>
                  </a:cubicBezTo>
                  <a:cubicBezTo>
                    <a:pt x="148805" y="75589"/>
                    <a:pt x="144762" y="57740"/>
                    <a:pt x="139733" y="40188"/>
                  </a:cubicBezTo>
                  <a:cubicBezTo>
                    <a:pt x="135985" y="27368"/>
                    <a:pt x="131055" y="13760"/>
                    <a:pt x="120109" y="6364"/>
                  </a:cubicBezTo>
                  <a:cubicBezTo>
                    <a:pt x="112455" y="1207"/>
                    <a:pt x="103089" y="0"/>
                    <a:pt x="93840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150;p49"/>
            <p:cNvSpPr/>
            <p:nvPr/>
          </p:nvSpPr>
          <p:spPr>
            <a:xfrm>
              <a:off x="3850675" y="1147800"/>
              <a:ext cx="453625" cy="3229575"/>
            </a:xfrm>
            <a:custGeom>
              <a:avLst/>
              <a:gdLst/>
              <a:ahLst/>
              <a:cxnLst/>
              <a:rect l="l" t="t" r="r" b="b"/>
              <a:pathLst>
                <a:path w="18145" h="129183" extrusionOk="0">
                  <a:moveTo>
                    <a:pt x="5720" y="1"/>
                  </a:moveTo>
                  <a:lnTo>
                    <a:pt x="0" y="198"/>
                  </a:lnTo>
                  <a:cubicBezTo>
                    <a:pt x="1282" y="4734"/>
                    <a:pt x="2268" y="9172"/>
                    <a:pt x="2958" y="13806"/>
                  </a:cubicBezTo>
                  <a:cubicBezTo>
                    <a:pt x="3747" y="18540"/>
                    <a:pt x="4635" y="23372"/>
                    <a:pt x="5424" y="28105"/>
                  </a:cubicBezTo>
                  <a:cubicBezTo>
                    <a:pt x="11045" y="61436"/>
                    <a:pt x="15778" y="95556"/>
                    <a:pt x="12031" y="129182"/>
                  </a:cubicBezTo>
                  <a:cubicBezTo>
                    <a:pt x="14102" y="128985"/>
                    <a:pt x="16074" y="128689"/>
                    <a:pt x="18145" y="128295"/>
                  </a:cubicBezTo>
                  <a:cubicBezTo>
                    <a:pt x="17849" y="120406"/>
                    <a:pt x="17652" y="112418"/>
                    <a:pt x="17454" y="104431"/>
                  </a:cubicBezTo>
                  <a:cubicBezTo>
                    <a:pt x="17060" y="86483"/>
                    <a:pt x="16863" y="68437"/>
                    <a:pt x="15679" y="50490"/>
                  </a:cubicBezTo>
                  <a:cubicBezTo>
                    <a:pt x="15186" y="41418"/>
                    <a:pt x="14003" y="32345"/>
                    <a:pt x="12228" y="23470"/>
                  </a:cubicBezTo>
                  <a:cubicBezTo>
                    <a:pt x="10552" y="15483"/>
                    <a:pt x="8382" y="7692"/>
                    <a:pt x="5720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151;p49"/>
            <p:cNvSpPr/>
            <p:nvPr/>
          </p:nvSpPr>
          <p:spPr>
            <a:xfrm>
              <a:off x="2839900" y="1276000"/>
              <a:ext cx="406800" cy="3103825"/>
            </a:xfrm>
            <a:custGeom>
              <a:avLst/>
              <a:gdLst/>
              <a:ahLst/>
              <a:cxnLst/>
              <a:rect l="l" t="t" r="r" b="b"/>
              <a:pathLst>
                <a:path w="16272" h="124153" extrusionOk="0">
                  <a:moveTo>
                    <a:pt x="1677" y="1"/>
                  </a:moveTo>
                  <a:lnTo>
                    <a:pt x="0" y="494"/>
                  </a:lnTo>
                  <a:cubicBezTo>
                    <a:pt x="2367" y="7988"/>
                    <a:pt x="4241" y="15581"/>
                    <a:pt x="5523" y="23372"/>
                  </a:cubicBezTo>
                  <a:cubicBezTo>
                    <a:pt x="8382" y="40234"/>
                    <a:pt x="9073" y="57393"/>
                    <a:pt x="9467" y="74551"/>
                  </a:cubicBezTo>
                  <a:cubicBezTo>
                    <a:pt x="9664" y="83525"/>
                    <a:pt x="9960" y="92597"/>
                    <a:pt x="8974" y="101571"/>
                  </a:cubicBezTo>
                  <a:cubicBezTo>
                    <a:pt x="8284" y="108868"/>
                    <a:pt x="7594" y="116165"/>
                    <a:pt x="7298" y="123462"/>
                  </a:cubicBezTo>
                  <a:cubicBezTo>
                    <a:pt x="9467" y="123660"/>
                    <a:pt x="11637" y="123956"/>
                    <a:pt x="13806" y="124153"/>
                  </a:cubicBezTo>
                  <a:cubicBezTo>
                    <a:pt x="14003" y="121885"/>
                    <a:pt x="14102" y="119715"/>
                    <a:pt x="14299" y="117447"/>
                  </a:cubicBezTo>
                  <a:cubicBezTo>
                    <a:pt x="14595" y="112319"/>
                    <a:pt x="14891" y="107192"/>
                    <a:pt x="15088" y="101965"/>
                  </a:cubicBezTo>
                  <a:cubicBezTo>
                    <a:pt x="15975" y="83821"/>
                    <a:pt x="16271" y="65577"/>
                    <a:pt x="14200" y="47433"/>
                  </a:cubicBezTo>
                  <a:cubicBezTo>
                    <a:pt x="13116" y="38361"/>
                    <a:pt x="11341" y="29387"/>
                    <a:pt x="8777" y="20709"/>
                  </a:cubicBezTo>
                  <a:cubicBezTo>
                    <a:pt x="6706" y="13708"/>
                    <a:pt x="3846" y="7002"/>
                    <a:pt x="1677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52;p49"/>
            <p:cNvSpPr/>
            <p:nvPr/>
          </p:nvSpPr>
          <p:spPr>
            <a:xfrm>
              <a:off x="4809650" y="1266150"/>
              <a:ext cx="480775" cy="3032325"/>
            </a:xfrm>
            <a:custGeom>
              <a:avLst/>
              <a:gdLst/>
              <a:ahLst/>
              <a:cxnLst/>
              <a:rect l="l" t="t" r="r" b="b"/>
              <a:pathLst>
                <a:path w="19231" h="121293" extrusionOk="0">
                  <a:moveTo>
                    <a:pt x="1" y="0"/>
                  </a:moveTo>
                  <a:lnTo>
                    <a:pt x="1" y="0"/>
                  </a:lnTo>
                  <a:cubicBezTo>
                    <a:pt x="1875" y="3550"/>
                    <a:pt x="3354" y="7297"/>
                    <a:pt x="4537" y="11143"/>
                  </a:cubicBezTo>
                  <a:cubicBezTo>
                    <a:pt x="6115" y="15778"/>
                    <a:pt x="7397" y="20511"/>
                    <a:pt x="8481" y="25343"/>
                  </a:cubicBezTo>
                  <a:cubicBezTo>
                    <a:pt x="12426" y="42206"/>
                    <a:pt x="14004" y="59562"/>
                    <a:pt x="14398" y="76819"/>
                  </a:cubicBezTo>
                  <a:cubicBezTo>
                    <a:pt x="14694" y="85595"/>
                    <a:pt x="14694" y="94273"/>
                    <a:pt x="14595" y="102951"/>
                  </a:cubicBezTo>
                  <a:cubicBezTo>
                    <a:pt x="14595" y="109065"/>
                    <a:pt x="14497" y="115179"/>
                    <a:pt x="14300" y="121293"/>
                  </a:cubicBezTo>
                  <a:cubicBezTo>
                    <a:pt x="15877" y="121194"/>
                    <a:pt x="17554" y="120898"/>
                    <a:pt x="19230" y="120602"/>
                  </a:cubicBezTo>
                  <a:cubicBezTo>
                    <a:pt x="19033" y="118729"/>
                    <a:pt x="18934" y="116756"/>
                    <a:pt x="18836" y="114883"/>
                  </a:cubicBezTo>
                  <a:cubicBezTo>
                    <a:pt x="18244" y="110938"/>
                    <a:pt x="17652" y="106994"/>
                    <a:pt x="17061" y="103049"/>
                  </a:cubicBezTo>
                  <a:lnTo>
                    <a:pt x="17061" y="103049"/>
                  </a:lnTo>
                  <a:cubicBezTo>
                    <a:pt x="17554" y="104627"/>
                    <a:pt x="18047" y="106304"/>
                    <a:pt x="18638" y="107881"/>
                  </a:cubicBezTo>
                  <a:cubicBezTo>
                    <a:pt x="18540" y="104726"/>
                    <a:pt x="18441" y="101669"/>
                    <a:pt x="18343" y="98513"/>
                  </a:cubicBezTo>
                  <a:cubicBezTo>
                    <a:pt x="17652" y="81256"/>
                    <a:pt x="17159" y="64098"/>
                    <a:pt x="14990" y="46939"/>
                  </a:cubicBezTo>
                  <a:cubicBezTo>
                    <a:pt x="13215" y="31950"/>
                    <a:pt x="9665" y="17257"/>
                    <a:pt x="4537" y="3057"/>
                  </a:cubicBezTo>
                  <a:cubicBezTo>
                    <a:pt x="3847" y="2465"/>
                    <a:pt x="3058" y="1972"/>
                    <a:pt x="2368" y="1381"/>
                  </a:cubicBezTo>
                  <a:cubicBezTo>
                    <a:pt x="1579" y="888"/>
                    <a:pt x="790" y="493"/>
                    <a:pt x="1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153;p49"/>
            <p:cNvSpPr/>
            <p:nvPr/>
          </p:nvSpPr>
          <p:spPr>
            <a:xfrm>
              <a:off x="5307650" y="1990925"/>
              <a:ext cx="448700" cy="2282900"/>
            </a:xfrm>
            <a:custGeom>
              <a:avLst/>
              <a:gdLst/>
              <a:ahLst/>
              <a:cxnLst/>
              <a:rect l="l" t="t" r="r" b="b"/>
              <a:pathLst>
                <a:path w="17948" h="91316" extrusionOk="0">
                  <a:moveTo>
                    <a:pt x="0" y="1"/>
                  </a:moveTo>
                  <a:lnTo>
                    <a:pt x="0" y="1"/>
                  </a:lnTo>
                  <a:cubicBezTo>
                    <a:pt x="987" y="6411"/>
                    <a:pt x="1578" y="12919"/>
                    <a:pt x="1973" y="19427"/>
                  </a:cubicBezTo>
                  <a:cubicBezTo>
                    <a:pt x="2860" y="33036"/>
                    <a:pt x="3057" y="46743"/>
                    <a:pt x="3748" y="60450"/>
                  </a:cubicBezTo>
                  <a:cubicBezTo>
                    <a:pt x="4241" y="70804"/>
                    <a:pt x="5128" y="81060"/>
                    <a:pt x="6607" y="91315"/>
                  </a:cubicBezTo>
                  <a:cubicBezTo>
                    <a:pt x="10749" y="90527"/>
                    <a:pt x="14595" y="88850"/>
                    <a:pt x="17948" y="86385"/>
                  </a:cubicBezTo>
                  <a:cubicBezTo>
                    <a:pt x="16962" y="77411"/>
                    <a:pt x="15680" y="68438"/>
                    <a:pt x="14102" y="59464"/>
                  </a:cubicBezTo>
                  <a:cubicBezTo>
                    <a:pt x="11045" y="41517"/>
                    <a:pt x="7002" y="23766"/>
                    <a:pt x="1973" y="6312"/>
                  </a:cubicBezTo>
                  <a:cubicBezTo>
                    <a:pt x="1381" y="4241"/>
                    <a:pt x="789" y="2072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154;p49"/>
            <p:cNvSpPr/>
            <p:nvPr/>
          </p:nvSpPr>
          <p:spPr>
            <a:xfrm>
              <a:off x="3231875" y="1162600"/>
              <a:ext cx="776600" cy="3242600"/>
            </a:xfrm>
            <a:custGeom>
              <a:avLst/>
              <a:gdLst/>
              <a:ahLst/>
              <a:cxnLst/>
              <a:rect l="l" t="t" r="r" b="b"/>
              <a:pathLst>
                <a:path w="31064" h="129704" extrusionOk="0">
                  <a:moveTo>
                    <a:pt x="17159" y="0"/>
                  </a:moveTo>
                  <a:cubicBezTo>
                    <a:pt x="11341" y="296"/>
                    <a:pt x="5621" y="789"/>
                    <a:pt x="1" y="1578"/>
                  </a:cubicBezTo>
                  <a:cubicBezTo>
                    <a:pt x="3058" y="9171"/>
                    <a:pt x="5227" y="17060"/>
                    <a:pt x="6608" y="25146"/>
                  </a:cubicBezTo>
                  <a:cubicBezTo>
                    <a:pt x="9763" y="42108"/>
                    <a:pt x="10158" y="59463"/>
                    <a:pt x="10059" y="76720"/>
                  </a:cubicBezTo>
                  <a:cubicBezTo>
                    <a:pt x="9862" y="94273"/>
                    <a:pt x="9467" y="111925"/>
                    <a:pt x="7890" y="129379"/>
                  </a:cubicBezTo>
                  <a:cubicBezTo>
                    <a:pt x="11355" y="129601"/>
                    <a:pt x="14800" y="129703"/>
                    <a:pt x="18243" y="129703"/>
                  </a:cubicBezTo>
                  <a:cubicBezTo>
                    <a:pt x="22442" y="129703"/>
                    <a:pt x="26639" y="129551"/>
                    <a:pt x="30866" y="129280"/>
                  </a:cubicBezTo>
                  <a:cubicBezTo>
                    <a:pt x="31063" y="121293"/>
                    <a:pt x="30965" y="113305"/>
                    <a:pt x="30669" y="105318"/>
                  </a:cubicBezTo>
                  <a:cubicBezTo>
                    <a:pt x="30274" y="95950"/>
                    <a:pt x="29683" y="86582"/>
                    <a:pt x="28992" y="77213"/>
                  </a:cubicBezTo>
                  <a:cubicBezTo>
                    <a:pt x="28401" y="68240"/>
                    <a:pt x="27809" y="59266"/>
                    <a:pt x="26922" y="50391"/>
                  </a:cubicBezTo>
                  <a:cubicBezTo>
                    <a:pt x="26034" y="41516"/>
                    <a:pt x="24851" y="32345"/>
                    <a:pt x="23076" y="23470"/>
                  </a:cubicBezTo>
                  <a:cubicBezTo>
                    <a:pt x="21498" y="15482"/>
                    <a:pt x="19526" y="7692"/>
                    <a:pt x="17159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155;p49"/>
            <p:cNvSpPr/>
            <p:nvPr/>
          </p:nvSpPr>
          <p:spPr>
            <a:xfrm>
              <a:off x="4378225" y="1150275"/>
              <a:ext cx="581850" cy="3153125"/>
            </a:xfrm>
            <a:custGeom>
              <a:avLst/>
              <a:gdLst/>
              <a:ahLst/>
              <a:cxnLst/>
              <a:rect l="l" t="t" r="r" b="b"/>
              <a:pathLst>
                <a:path w="23274" h="126125" extrusionOk="0">
                  <a:moveTo>
                    <a:pt x="1" y="0"/>
                  </a:moveTo>
                  <a:lnTo>
                    <a:pt x="1" y="0"/>
                  </a:lnTo>
                  <a:cubicBezTo>
                    <a:pt x="2072" y="6903"/>
                    <a:pt x="3748" y="14003"/>
                    <a:pt x="4931" y="21300"/>
                  </a:cubicBezTo>
                  <a:cubicBezTo>
                    <a:pt x="7890" y="38558"/>
                    <a:pt x="8481" y="56110"/>
                    <a:pt x="8284" y="73565"/>
                  </a:cubicBezTo>
                  <a:cubicBezTo>
                    <a:pt x="8087" y="91118"/>
                    <a:pt x="7200" y="108572"/>
                    <a:pt x="6706" y="126125"/>
                  </a:cubicBezTo>
                  <a:cubicBezTo>
                    <a:pt x="9073" y="125435"/>
                    <a:pt x="11538" y="124744"/>
                    <a:pt x="13905" y="123857"/>
                  </a:cubicBezTo>
                  <a:cubicBezTo>
                    <a:pt x="14300" y="121096"/>
                    <a:pt x="14990" y="119123"/>
                    <a:pt x="15384" y="116362"/>
                  </a:cubicBezTo>
                  <a:cubicBezTo>
                    <a:pt x="16370" y="119616"/>
                    <a:pt x="17850" y="122772"/>
                    <a:pt x="19625" y="125730"/>
                  </a:cubicBezTo>
                  <a:cubicBezTo>
                    <a:pt x="20808" y="125928"/>
                    <a:pt x="21893" y="126026"/>
                    <a:pt x="23076" y="126125"/>
                  </a:cubicBezTo>
                  <a:cubicBezTo>
                    <a:pt x="23175" y="118236"/>
                    <a:pt x="23273" y="110446"/>
                    <a:pt x="23076" y="102557"/>
                  </a:cubicBezTo>
                  <a:cubicBezTo>
                    <a:pt x="22386" y="84609"/>
                    <a:pt x="21597" y="66563"/>
                    <a:pt x="19822" y="48715"/>
                  </a:cubicBezTo>
                  <a:cubicBezTo>
                    <a:pt x="18047" y="32444"/>
                    <a:pt x="14891" y="16666"/>
                    <a:pt x="8975" y="1381"/>
                  </a:cubicBezTo>
                  <a:cubicBezTo>
                    <a:pt x="6016" y="691"/>
                    <a:pt x="3058" y="198"/>
                    <a:pt x="1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156;p49"/>
            <p:cNvSpPr/>
            <p:nvPr/>
          </p:nvSpPr>
          <p:spPr>
            <a:xfrm>
              <a:off x="2203850" y="1352425"/>
              <a:ext cx="618825" cy="2973175"/>
            </a:xfrm>
            <a:custGeom>
              <a:avLst/>
              <a:gdLst/>
              <a:ahLst/>
              <a:cxnLst/>
              <a:rect l="l" t="t" r="r" b="b"/>
              <a:pathLst>
                <a:path w="24753" h="118927" extrusionOk="0">
                  <a:moveTo>
                    <a:pt x="18638" y="1"/>
                  </a:moveTo>
                  <a:cubicBezTo>
                    <a:pt x="17258" y="494"/>
                    <a:pt x="15877" y="1184"/>
                    <a:pt x="14497" y="1874"/>
                  </a:cubicBezTo>
                  <a:cubicBezTo>
                    <a:pt x="10947" y="3649"/>
                    <a:pt x="7791" y="6114"/>
                    <a:pt x="5129" y="9171"/>
                  </a:cubicBezTo>
                  <a:cubicBezTo>
                    <a:pt x="5523" y="15976"/>
                    <a:pt x="5819" y="22780"/>
                    <a:pt x="6016" y="29584"/>
                  </a:cubicBezTo>
                  <a:cubicBezTo>
                    <a:pt x="6805" y="45855"/>
                    <a:pt x="6509" y="62027"/>
                    <a:pt x="5227" y="78200"/>
                  </a:cubicBezTo>
                  <a:cubicBezTo>
                    <a:pt x="4537" y="85990"/>
                    <a:pt x="3452" y="93682"/>
                    <a:pt x="1973" y="101373"/>
                  </a:cubicBezTo>
                  <a:cubicBezTo>
                    <a:pt x="1283" y="105515"/>
                    <a:pt x="592" y="109558"/>
                    <a:pt x="1" y="113700"/>
                  </a:cubicBezTo>
                  <a:cubicBezTo>
                    <a:pt x="2666" y="114925"/>
                    <a:pt x="5542" y="115518"/>
                    <a:pt x="8475" y="115518"/>
                  </a:cubicBezTo>
                  <a:cubicBezTo>
                    <a:pt x="9557" y="115518"/>
                    <a:pt x="10646" y="115437"/>
                    <a:pt x="11735" y="115278"/>
                  </a:cubicBezTo>
                  <a:cubicBezTo>
                    <a:pt x="12426" y="111333"/>
                    <a:pt x="12623" y="107389"/>
                    <a:pt x="12524" y="103444"/>
                  </a:cubicBezTo>
                  <a:lnTo>
                    <a:pt x="12524" y="103444"/>
                  </a:lnTo>
                  <a:cubicBezTo>
                    <a:pt x="13609" y="108572"/>
                    <a:pt x="15285" y="113601"/>
                    <a:pt x="17652" y="118335"/>
                  </a:cubicBezTo>
                  <a:lnTo>
                    <a:pt x="21794" y="118926"/>
                  </a:lnTo>
                  <a:cubicBezTo>
                    <a:pt x="21794" y="118828"/>
                    <a:pt x="21794" y="118630"/>
                    <a:pt x="21794" y="118532"/>
                  </a:cubicBezTo>
                  <a:cubicBezTo>
                    <a:pt x="22484" y="113207"/>
                    <a:pt x="23076" y="107783"/>
                    <a:pt x="23470" y="102458"/>
                  </a:cubicBezTo>
                  <a:cubicBezTo>
                    <a:pt x="24752" y="84116"/>
                    <a:pt x="24456" y="65577"/>
                    <a:pt x="24160" y="47137"/>
                  </a:cubicBezTo>
                  <a:cubicBezTo>
                    <a:pt x="24062" y="38360"/>
                    <a:pt x="23766" y="29584"/>
                    <a:pt x="22879" y="20906"/>
                  </a:cubicBezTo>
                  <a:cubicBezTo>
                    <a:pt x="22090" y="13806"/>
                    <a:pt x="20709" y="6805"/>
                    <a:pt x="18638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157;p49"/>
            <p:cNvSpPr/>
            <p:nvPr/>
          </p:nvSpPr>
          <p:spPr>
            <a:xfrm>
              <a:off x="1947475" y="1756725"/>
              <a:ext cx="256400" cy="2226200"/>
            </a:xfrm>
            <a:custGeom>
              <a:avLst/>
              <a:gdLst/>
              <a:ahLst/>
              <a:cxnLst/>
              <a:rect l="l" t="t" r="r" b="b"/>
              <a:pathLst>
                <a:path w="10256" h="89048" extrusionOk="0">
                  <a:moveTo>
                    <a:pt x="10256" y="1"/>
                  </a:moveTo>
                  <a:lnTo>
                    <a:pt x="10256" y="1"/>
                  </a:lnTo>
                  <a:cubicBezTo>
                    <a:pt x="9368" y="1579"/>
                    <a:pt x="8481" y="3156"/>
                    <a:pt x="7790" y="4734"/>
                  </a:cubicBezTo>
                  <a:cubicBezTo>
                    <a:pt x="7495" y="5424"/>
                    <a:pt x="7199" y="6115"/>
                    <a:pt x="6903" y="6805"/>
                  </a:cubicBezTo>
                  <a:lnTo>
                    <a:pt x="6804" y="7890"/>
                  </a:lnTo>
                  <a:cubicBezTo>
                    <a:pt x="5917" y="21893"/>
                    <a:pt x="5621" y="35994"/>
                    <a:pt x="4536" y="49997"/>
                  </a:cubicBezTo>
                  <a:cubicBezTo>
                    <a:pt x="3945" y="56900"/>
                    <a:pt x="3254" y="63901"/>
                    <a:pt x="2465" y="70804"/>
                  </a:cubicBezTo>
                  <a:cubicBezTo>
                    <a:pt x="1677" y="76819"/>
                    <a:pt x="986" y="82835"/>
                    <a:pt x="0" y="88850"/>
                  </a:cubicBezTo>
                  <a:cubicBezTo>
                    <a:pt x="690" y="88949"/>
                    <a:pt x="1479" y="89047"/>
                    <a:pt x="2268" y="89047"/>
                  </a:cubicBezTo>
                  <a:cubicBezTo>
                    <a:pt x="2564" y="84314"/>
                    <a:pt x="3156" y="79679"/>
                    <a:pt x="3945" y="74946"/>
                  </a:cubicBezTo>
                  <a:cubicBezTo>
                    <a:pt x="4142" y="76228"/>
                    <a:pt x="4438" y="77510"/>
                    <a:pt x="4635" y="78792"/>
                  </a:cubicBezTo>
                  <a:cubicBezTo>
                    <a:pt x="4733" y="77411"/>
                    <a:pt x="4931" y="76129"/>
                    <a:pt x="5128" y="74847"/>
                  </a:cubicBezTo>
                  <a:cubicBezTo>
                    <a:pt x="6213" y="67649"/>
                    <a:pt x="7199" y="60450"/>
                    <a:pt x="7692" y="53153"/>
                  </a:cubicBezTo>
                  <a:cubicBezTo>
                    <a:pt x="8185" y="46053"/>
                    <a:pt x="8382" y="38952"/>
                    <a:pt x="8579" y="31852"/>
                  </a:cubicBezTo>
                  <a:cubicBezTo>
                    <a:pt x="8777" y="21202"/>
                    <a:pt x="8974" y="10552"/>
                    <a:pt x="10256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158;p49"/>
            <p:cNvSpPr/>
            <p:nvPr/>
          </p:nvSpPr>
          <p:spPr>
            <a:xfrm>
              <a:off x="2403550" y="536075"/>
              <a:ext cx="2807975" cy="3386375"/>
            </a:xfrm>
            <a:custGeom>
              <a:avLst/>
              <a:gdLst/>
              <a:ahLst/>
              <a:cxnLst/>
              <a:rect l="l" t="t" r="r" b="b"/>
              <a:pathLst>
                <a:path w="112319" h="135455" extrusionOk="0">
                  <a:moveTo>
                    <a:pt x="55598" y="0"/>
                  </a:moveTo>
                  <a:cubicBezTo>
                    <a:pt x="45709" y="0"/>
                    <a:pt x="35783" y="2216"/>
                    <a:pt x="27316" y="6424"/>
                  </a:cubicBezTo>
                  <a:cubicBezTo>
                    <a:pt x="4931" y="17468"/>
                    <a:pt x="296" y="42614"/>
                    <a:pt x="0" y="64506"/>
                  </a:cubicBezTo>
                  <a:cubicBezTo>
                    <a:pt x="0" y="67958"/>
                    <a:pt x="0" y="71409"/>
                    <a:pt x="197" y="74860"/>
                  </a:cubicBezTo>
                  <a:cubicBezTo>
                    <a:pt x="395" y="80284"/>
                    <a:pt x="789" y="85609"/>
                    <a:pt x="1184" y="90540"/>
                  </a:cubicBezTo>
                  <a:cubicBezTo>
                    <a:pt x="1578" y="95667"/>
                    <a:pt x="2564" y="100697"/>
                    <a:pt x="4043" y="105627"/>
                  </a:cubicBezTo>
                  <a:cubicBezTo>
                    <a:pt x="9368" y="122786"/>
                    <a:pt x="25343" y="132450"/>
                    <a:pt x="43291" y="134816"/>
                  </a:cubicBezTo>
                  <a:cubicBezTo>
                    <a:pt x="46699" y="135242"/>
                    <a:pt x="50124" y="135454"/>
                    <a:pt x="53543" y="135454"/>
                  </a:cubicBezTo>
                  <a:cubicBezTo>
                    <a:pt x="65160" y="135454"/>
                    <a:pt x="76726" y="133009"/>
                    <a:pt x="87468" y="128209"/>
                  </a:cubicBezTo>
                  <a:cubicBezTo>
                    <a:pt x="109064" y="118545"/>
                    <a:pt x="110741" y="93892"/>
                    <a:pt x="111530" y="73973"/>
                  </a:cubicBezTo>
                  <a:cubicBezTo>
                    <a:pt x="112319" y="54448"/>
                    <a:pt x="109853" y="32359"/>
                    <a:pt x="96048" y="16877"/>
                  </a:cubicBezTo>
                  <a:cubicBezTo>
                    <a:pt x="91709" y="11946"/>
                    <a:pt x="86384" y="8002"/>
                    <a:pt x="80467" y="5240"/>
                  </a:cubicBezTo>
                  <a:cubicBezTo>
                    <a:pt x="72874" y="1697"/>
                    <a:pt x="64250" y="0"/>
                    <a:pt x="55598" y="0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159;p49"/>
            <p:cNvSpPr/>
            <p:nvPr/>
          </p:nvSpPr>
          <p:spPr>
            <a:xfrm>
              <a:off x="2152075" y="2503200"/>
              <a:ext cx="403075" cy="617950"/>
            </a:xfrm>
            <a:custGeom>
              <a:avLst/>
              <a:gdLst/>
              <a:ahLst/>
              <a:cxnLst/>
              <a:rect l="l" t="t" r="r" b="b"/>
              <a:pathLst>
                <a:path w="16123" h="24718" extrusionOk="0">
                  <a:moveTo>
                    <a:pt x="8283" y="1"/>
                  </a:moveTo>
                  <a:cubicBezTo>
                    <a:pt x="7297" y="1"/>
                    <a:pt x="6155" y="313"/>
                    <a:pt x="4833" y="1007"/>
                  </a:cubicBezTo>
                  <a:cubicBezTo>
                    <a:pt x="2466" y="2388"/>
                    <a:pt x="790" y="4853"/>
                    <a:pt x="395" y="7516"/>
                  </a:cubicBezTo>
                  <a:cubicBezTo>
                    <a:pt x="1" y="10277"/>
                    <a:pt x="297" y="13038"/>
                    <a:pt x="1184" y="15602"/>
                  </a:cubicBezTo>
                  <a:cubicBezTo>
                    <a:pt x="2466" y="19349"/>
                    <a:pt x="4636" y="22998"/>
                    <a:pt x="8284" y="24280"/>
                  </a:cubicBezTo>
                  <a:cubicBezTo>
                    <a:pt x="9533" y="24543"/>
                    <a:pt x="10782" y="24718"/>
                    <a:pt x="12031" y="24718"/>
                  </a:cubicBezTo>
                  <a:cubicBezTo>
                    <a:pt x="12656" y="24718"/>
                    <a:pt x="13281" y="24674"/>
                    <a:pt x="13905" y="24576"/>
                  </a:cubicBezTo>
                  <a:cubicBezTo>
                    <a:pt x="14080" y="19758"/>
                    <a:pt x="16123" y="1"/>
                    <a:pt x="8283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160;p49"/>
            <p:cNvSpPr/>
            <p:nvPr/>
          </p:nvSpPr>
          <p:spPr>
            <a:xfrm>
              <a:off x="5052475" y="2503200"/>
              <a:ext cx="400650" cy="617950"/>
            </a:xfrm>
            <a:custGeom>
              <a:avLst/>
              <a:gdLst/>
              <a:ahLst/>
              <a:cxnLst/>
              <a:rect l="l" t="t" r="r" b="b"/>
              <a:pathLst>
                <a:path w="16026" h="24718" extrusionOk="0">
                  <a:moveTo>
                    <a:pt x="7842" y="1"/>
                  </a:moveTo>
                  <a:cubicBezTo>
                    <a:pt x="1" y="1"/>
                    <a:pt x="2034" y="19758"/>
                    <a:pt x="2121" y="24576"/>
                  </a:cubicBezTo>
                  <a:cubicBezTo>
                    <a:pt x="2746" y="24674"/>
                    <a:pt x="3381" y="24718"/>
                    <a:pt x="4020" y="24718"/>
                  </a:cubicBezTo>
                  <a:cubicBezTo>
                    <a:pt x="5299" y="24718"/>
                    <a:pt x="6592" y="24543"/>
                    <a:pt x="7841" y="24280"/>
                  </a:cubicBezTo>
                  <a:cubicBezTo>
                    <a:pt x="11489" y="22998"/>
                    <a:pt x="13659" y="19349"/>
                    <a:pt x="14941" y="15602"/>
                  </a:cubicBezTo>
                  <a:cubicBezTo>
                    <a:pt x="15828" y="13038"/>
                    <a:pt x="16025" y="10277"/>
                    <a:pt x="15730" y="7516"/>
                  </a:cubicBezTo>
                  <a:cubicBezTo>
                    <a:pt x="15237" y="4853"/>
                    <a:pt x="13659" y="2388"/>
                    <a:pt x="11292" y="1007"/>
                  </a:cubicBezTo>
                  <a:cubicBezTo>
                    <a:pt x="9970" y="313"/>
                    <a:pt x="8828" y="1"/>
                    <a:pt x="7842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161;p49"/>
            <p:cNvSpPr/>
            <p:nvPr/>
          </p:nvSpPr>
          <p:spPr>
            <a:xfrm>
              <a:off x="2647600" y="2829125"/>
              <a:ext cx="581850" cy="581850"/>
            </a:xfrm>
            <a:custGeom>
              <a:avLst/>
              <a:gdLst/>
              <a:ahLst/>
              <a:cxnLst/>
              <a:rect l="l" t="t" r="r" b="b"/>
              <a:pathLst>
                <a:path w="23274" h="23274" extrusionOk="0">
                  <a:moveTo>
                    <a:pt x="11637" y="1"/>
                  </a:moveTo>
                  <a:cubicBezTo>
                    <a:pt x="5227" y="1"/>
                    <a:pt x="1" y="5227"/>
                    <a:pt x="1" y="11637"/>
                  </a:cubicBezTo>
                  <a:cubicBezTo>
                    <a:pt x="1" y="18047"/>
                    <a:pt x="5227" y="23273"/>
                    <a:pt x="11637" y="23273"/>
                  </a:cubicBezTo>
                  <a:cubicBezTo>
                    <a:pt x="18047" y="23273"/>
                    <a:pt x="23273" y="18047"/>
                    <a:pt x="23273" y="11637"/>
                  </a:cubicBezTo>
                  <a:cubicBezTo>
                    <a:pt x="23273" y="5227"/>
                    <a:pt x="18047" y="1"/>
                    <a:pt x="11637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162;p49"/>
            <p:cNvSpPr/>
            <p:nvPr/>
          </p:nvSpPr>
          <p:spPr>
            <a:xfrm>
              <a:off x="4358525" y="2777375"/>
              <a:ext cx="579350" cy="581825"/>
            </a:xfrm>
            <a:custGeom>
              <a:avLst/>
              <a:gdLst/>
              <a:ahLst/>
              <a:cxnLst/>
              <a:rect l="l" t="t" r="r" b="b"/>
              <a:pathLst>
                <a:path w="23174" h="23273" extrusionOk="0">
                  <a:moveTo>
                    <a:pt x="11636" y="0"/>
                  </a:moveTo>
                  <a:cubicBezTo>
                    <a:pt x="5128" y="0"/>
                    <a:pt x="0" y="5227"/>
                    <a:pt x="0" y="11636"/>
                  </a:cubicBezTo>
                  <a:cubicBezTo>
                    <a:pt x="0" y="18046"/>
                    <a:pt x="5128" y="23273"/>
                    <a:pt x="11636" y="23273"/>
                  </a:cubicBezTo>
                  <a:cubicBezTo>
                    <a:pt x="18046" y="23273"/>
                    <a:pt x="23174" y="18046"/>
                    <a:pt x="23174" y="11636"/>
                  </a:cubicBezTo>
                  <a:cubicBezTo>
                    <a:pt x="23174" y="5227"/>
                    <a:pt x="18046" y="0"/>
                    <a:pt x="11636" y="0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163;p49"/>
            <p:cNvSpPr/>
            <p:nvPr/>
          </p:nvSpPr>
          <p:spPr>
            <a:xfrm>
              <a:off x="2258100" y="2623725"/>
              <a:ext cx="154050" cy="313875"/>
            </a:xfrm>
            <a:custGeom>
              <a:avLst/>
              <a:gdLst/>
              <a:ahLst/>
              <a:cxnLst/>
              <a:rect l="l" t="t" r="r" b="b"/>
              <a:pathLst>
                <a:path w="6162" h="12555" extrusionOk="0">
                  <a:moveTo>
                    <a:pt x="5277" y="1"/>
                  </a:moveTo>
                  <a:cubicBezTo>
                    <a:pt x="5165" y="1"/>
                    <a:pt x="5045" y="39"/>
                    <a:pt x="4931" y="131"/>
                  </a:cubicBezTo>
                  <a:cubicBezTo>
                    <a:pt x="1578" y="3089"/>
                    <a:pt x="0" y="7724"/>
                    <a:pt x="986" y="12161"/>
                  </a:cubicBezTo>
                  <a:cubicBezTo>
                    <a:pt x="1065" y="12436"/>
                    <a:pt x="1268" y="12554"/>
                    <a:pt x="1478" y="12554"/>
                  </a:cubicBezTo>
                  <a:cubicBezTo>
                    <a:pt x="1796" y="12554"/>
                    <a:pt x="2130" y="12282"/>
                    <a:pt x="2071" y="11866"/>
                  </a:cubicBezTo>
                  <a:cubicBezTo>
                    <a:pt x="1677" y="9499"/>
                    <a:pt x="1972" y="7132"/>
                    <a:pt x="2860" y="4963"/>
                  </a:cubicBezTo>
                  <a:cubicBezTo>
                    <a:pt x="4043" y="6738"/>
                    <a:pt x="4832" y="8710"/>
                    <a:pt x="5029" y="10781"/>
                  </a:cubicBezTo>
                  <a:cubicBezTo>
                    <a:pt x="5080" y="11137"/>
                    <a:pt x="5394" y="11336"/>
                    <a:pt x="5673" y="11336"/>
                  </a:cubicBezTo>
                  <a:cubicBezTo>
                    <a:pt x="5933" y="11336"/>
                    <a:pt x="6162" y="11162"/>
                    <a:pt x="6114" y="10781"/>
                  </a:cubicBezTo>
                  <a:cubicBezTo>
                    <a:pt x="5917" y="8316"/>
                    <a:pt x="4931" y="5949"/>
                    <a:pt x="3353" y="4075"/>
                  </a:cubicBezTo>
                  <a:cubicBezTo>
                    <a:pt x="3945" y="2892"/>
                    <a:pt x="4635" y="1709"/>
                    <a:pt x="5621" y="722"/>
                  </a:cubicBezTo>
                  <a:cubicBezTo>
                    <a:pt x="5924" y="420"/>
                    <a:pt x="5646" y="1"/>
                    <a:pt x="5277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164;p49"/>
            <p:cNvSpPr/>
            <p:nvPr/>
          </p:nvSpPr>
          <p:spPr>
            <a:xfrm>
              <a:off x="5218900" y="2629975"/>
              <a:ext cx="125750" cy="330050"/>
            </a:xfrm>
            <a:custGeom>
              <a:avLst/>
              <a:gdLst/>
              <a:ahLst/>
              <a:cxnLst/>
              <a:rect l="l" t="t" r="r" b="b"/>
              <a:pathLst>
                <a:path w="5030" h="13202" extrusionOk="0">
                  <a:moveTo>
                    <a:pt x="2672" y="1"/>
                  </a:moveTo>
                  <a:cubicBezTo>
                    <a:pt x="2487" y="1"/>
                    <a:pt x="2295" y="184"/>
                    <a:pt x="2367" y="472"/>
                  </a:cubicBezTo>
                  <a:cubicBezTo>
                    <a:pt x="2860" y="1459"/>
                    <a:pt x="3353" y="2642"/>
                    <a:pt x="3550" y="3727"/>
                  </a:cubicBezTo>
                  <a:cubicBezTo>
                    <a:pt x="1282" y="5009"/>
                    <a:pt x="0" y="7474"/>
                    <a:pt x="198" y="10038"/>
                  </a:cubicBezTo>
                  <a:cubicBezTo>
                    <a:pt x="247" y="10284"/>
                    <a:pt x="469" y="10408"/>
                    <a:pt x="691" y="10408"/>
                  </a:cubicBezTo>
                  <a:cubicBezTo>
                    <a:pt x="913" y="10408"/>
                    <a:pt x="1134" y="10284"/>
                    <a:pt x="1184" y="10038"/>
                  </a:cubicBezTo>
                  <a:cubicBezTo>
                    <a:pt x="1282" y="7967"/>
                    <a:pt x="2170" y="5995"/>
                    <a:pt x="3748" y="4713"/>
                  </a:cubicBezTo>
                  <a:cubicBezTo>
                    <a:pt x="3846" y="5304"/>
                    <a:pt x="3945" y="5995"/>
                    <a:pt x="3945" y="6685"/>
                  </a:cubicBezTo>
                  <a:cubicBezTo>
                    <a:pt x="3748" y="8756"/>
                    <a:pt x="3255" y="10728"/>
                    <a:pt x="2466" y="12602"/>
                  </a:cubicBezTo>
                  <a:cubicBezTo>
                    <a:pt x="2338" y="12984"/>
                    <a:pt x="2622" y="13201"/>
                    <a:pt x="2919" y="13201"/>
                  </a:cubicBezTo>
                  <a:cubicBezTo>
                    <a:pt x="3082" y="13201"/>
                    <a:pt x="3248" y="13136"/>
                    <a:pt x="3353" y="12996"/>
                  </a:cubicBezTo>
                  <a:cubicBezTo>
                    <a:pt x="4438" y="11024"/>
                    <a:pt x="5030" y="8756"/>
                    <a:pt x="4832" y="6488"/>
                  </a:cubicBezTo>
                  <a:cubicBezTo>
                    <a:pt x="4734" y="4220"/>
                    <a:pt x="4043" y="2050"/>
                    <a:pt x="2860" y="78"/>
                  </a:cubicBezTo>
                  <a:cubicBezTo>
                    <a:pt x="2807" y="25"/>
                    <a:pt x="2740" y="1"/>
                    <a:pt x="2672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165;p49"/>
            <p:cNvSpPr/>
            <p:nvPr/>
          </p:nvSpPr>
          <p:spPr>
            <a:xfrm>
              <a:off x="3759450" y="2370425"/>
              <a:ext cx="113425" cy="579250"/>
            </a:xfrm>
            <a:custGeom>
              <a:avLst/>
              <a:gdLst/>
              <a:ahLst/>
              <a:cxnLst/>
              <a:rect l="l" t="t" r="r" b="b"/>
              <a:pathLst>
                <a:path w="4537" h="23170" extrusionOk="0">
                  <a:moveTo>
                    <a:pt x="1701" y="0"/>
                  </a:moveTo>
                  <a:cubicBezTo>
                    <a:pt x="1661" y="0"/>
                    <a:pt x="1620" y="3"/>
                    <a:pt x="1578" y="7"/>
                  </a:cubicBezTo>
                  <a:cubicBezTo>
                    <a:pt x="789" y="7600"/>
                    <a:pt x="296" y="15193"/>
                    <a:pt x="0" y="22786"/>
                  </a:cubicBezTo>
                  <a:cubicBezTo>
                    <a:pt x="781" y="23047"/>
                    <a:pt x="1590" y="23170"/>
                    <a:pt x="2396" y="23170"/>
                  </a:cubicBezTo>
                  <a:cubicBezTo>
                    <a:pt x="3118" y="23170"/>
                    <a:pt x="3838" y="23071"/>
                    <a:pt x="4537" y="22885"/>
                  </a:cubicBezTo>
                  <a:cubicBezTo>
                    <a:pt x="4438" y="15785"/>
                    <a:pt x="3945" y="8685"/>
                    <a:pt x="3156" y="1585"/>
                  </a:cubicBezTo>
                  <a:cubicBezTo>
                    <a:pt x="3062" y="927"/>
                    <a:pt x="2520" y="0"/>
                    <a:pt x="1701" y="0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166;p49"/>
            <p:cNvSpPr/>
            <p:nvPr/>
          </p:nvSpPr>
          <p:spPr>
            <a:xfrm>
              <a:off x="3613625" y="2920350"/>
              <a:ext cx="656175" cy="397825"/>
            </a:xfrm>
            <a:custGeom>
              <a:avLst/>
              <a:gdLst/>
              <a:ahLst/>
              <a:cxnLst/>
              <a:rect l="l" t="t" r="r" b="b"/>
              <a:pathLst>
                <a:path w="26247" h="15913" extrusionOk="0">
                  <a:moveTo>
                    <a:pt x="25112" y="1"/>
                  </a:moveTo>
                  <a:cubicBezTo>
                    <a:pt x="24792" y="1"/>
                    <a:pt x="24471" y="198"/>
                    <a:pt x="24471" y="592"/>
                  </a:cubicBezTo>
                  <a:cubicBezTo>
                    <a:pt x="24274" y="3255"/>
                    <a:pt x="23386" y="5917"/>
                    <a:pt x="22006" y="8185"/>
                  </a:cubicBezTo>
                  <a:cubicBezTo>
                    <a:pt x="20625" y="10355"/>
                    <a:pt x="18653" y="12130"/>
                    <a:pt x="16286" y="13313"/>
                  </a:cubicBezTo>
                  <a:cubicBezTo>
                    <a:pt x="14452" y="14179"/>
                    <a:pt x="12593" y="14558"/>
                    <a:pt x="10753" y="14558"/>
                  </a:cubicBezTo>
                  <a:cubicBezTo>
                    <a:pt x="7350" y="14558"/>
                    <a:pt x="4009" y="13261"/>
                    <a:pt x="1002" y="11341"/>
                  </a:cubicBezTo>
                  <a:cubicBezTo>
                    <a:pt x="896" y="11278"/>
                    <a:pt x="787" y="11251"/>
                    <a:pt x="683" y="11251"/>
                  </a:cubicBezTo>
                  <a:cubicBezTo>
                    <a:pt x="301" y="11251"/>
                    <a:pt x="1" y="11622"/>
                    <a:pt x="311" y="11933"/>
                  </a:cubicBezTo>
                  <a:lnTo>
                    <a:pt x="410" y="11933"/>
                  </a:lnTo>
                  <a:cubicBezTo>
                    <a:pt x="2919" y="14625"/>
                    <a:pt x="6682" y="15913"/>
                    <a:pt x="10401" y="15913"/>
                  </a:cubicBezTo>
                  <a:cubicBezTo>
                    <a:pt x="12675" y="15913"/>
                    <a:pt x="14933" y="15432"/>
                    <a:pt x="16878" y="14497"/>
                  </a:cubicBezTo>
                  <a:cubicBezTo>
                    <a:pt x="21809" y="12228"/>
                    <a:pt x="26246" y="6410"/>
                    <a:pt x="25753" y="592"/>
                  </a:cubicBezTo>
                  <a:cubicBezTo>
                    <a:pt x="25753" y="198"/>
                    <a:pt x="25432" y="1"/>
                    <a:pt x="251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67;p49"/>
            <p:cNvSpPr/>
            <p:nvPr/>
          </p:nvSpPr>
          <p:spPr>
            <a:xfrm>
              <a:off x="4215575" y="2157600"/>
              <a:ext cx="313075" cy="148375"/>
            </a:xfrm>
            <a:custGeom>
              <a:avLst/>
              <a:gdLst/>
              <a:ahLst/>
              <a:cxnLst/>
              <a:rect l="l" t="t" r="r" b="b"/>
              <a:pathLst>
                <a:path w="12523" h="5935" extrusionOk="0">
                  <a:moveTo>
                    <a:pt x="10527" y="1"/>
                  </a:moveTo>
                  <a:cubicBezTo>
                    <a:pt x="9983" y="1"/>
                    <a:pt x="9478" y="92"/>
                    <a:pt x="8972" y="237"/>
                  </a:cubicBezTo>
                  <a:cubicBezTo>
                    <a:pt x="6507" y="927"/>
                    <a:pt x="4239" y="1913"/>
                    <a:pt x="2069" y="3195"/>
                  </a:cubicBezTo>
                  <a:cubicBezTo>
                    <a:pt x="0" y="4468"/>
                    <a:pt x="51" y="5935"/>
                    <a:pt x="1702" y="5935"/>
                  </a:cubicBezTo>
                  <a:cubicBezTo>
                    <a:pt x="2097" y="5935"/>
                    <a:pt x="2583" y="5851"/>
                    <a:pt x="3154" y="5660"/>
                  </a:cubicBezTo>
                  <a:lnTo>
                    <a:pt x="10353" y="3392"/>
                  </a:lnTo>
                  <a:cubicBezTo>
                    <a:pt x="11240" y="3097"/>
                    <a:pt x="12522" y="2603"/>
                    <a:pt x="12522" y="1617"/>
                  </a:cubicBezTo>
                  <a:cubicBezTo>
                    <a:pt x="12424" y="828"/>
                    <a:pt x="11832" y="138"/>
                    <a:pt x="11142" y="40"/>
                  </a:cubicBezTo>
                  <a:cubicBezTo>
                    <a:pt x="10930" y="13"/>
                    <a:pt x="10726" y="1"/>
                    <a:pt x="10527" y="1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68;p49"/>
            <p:cNvSpPr/>
            <p:nvPr/>
          </p:nvSpPr>
          <p:spPr>
            <a:xfrm>
              <a:off x="4218000" y="543800"/>
              <a:ext cx="1114325" cy="1895850"/>
            </a:xfrm>
            <a:custGeom>
              <a:avLst/>
              <a:gdLst/>
              <a:ahLst/>
              <a:cxnLst/>
              <a:rect l="l" t="t" r="r" b="b"/>
              <a:pathLst>
                <a:path w="44573" h="75834" extrusionOk="0">
                  <a:moveTo>
                    <a:pt x="592" y="1"/>
                  </a:moveTo>
                  <a:lnTo>
                    <a:pt x="592" y="1"/>
                  </a:lnTo>
                  <a:cubicBezTo>
                    <a:pt x="0" y="15680"/>
                    <a:pt x="2465" y="31655"/>
                    <a:pt x="9763" y="45559"/>
                  </a:cubicBezTo>
                  <a:cubicBezTo>
                    <a:pt x="16961" y="59365"/>
                    <a:pt x="29091" y="71001"/>
                    <a:pt x="44079" y="75833"/>
                  </a:cubicBezTo>
                  <a:cubicBezTo>
                    <a:pt x="44573" y="62718"/>
                    <a:pt x="43389" y="49603"/>
                    <a:pt x="40529" y="36783"/>
                  </a:cubicBezTo>
                  <a:cubicBezTo>
                    <a:pt x="39543" y="31951"/>
                    <a:pt x="37966" y="27218"/>
                    <a:pt x="35895" y="22780"/>
                  </a:cubicBezTo>
                  <a:cubicBezTo>
                    <a:pt x="28992" y="9468"/>
                    <a:pt x="15581" y="790"/>
                    <a:pt x="592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69;p49"/>
            <p:cNvSpPr/>
            <p:nvPr/>
          </p:nvSpPr>
          <p:spPr>
            <a:xfrm>
              <a:off x="4432475" y="573400"/>
              <a:ext cx="887525" cy="1530975"/>
            </a:xfrm>
            <a:custGeom>
              <a:avLst/>
              <a:gdLst/>
              <a:ahLst/>
              <a:cxnLst/>
              <a:rect l="l" t="t" r="r" b="b"/>
              <a:pathLst>
                <a:path w="35501" h="61239" extrusionOk="0">
                  <a:moveTo>
                    <a:pt x="0" y="0"/>
                  </a:moveTo>
                  <a:cubicBezTo>
                    <a:pt x="789" y="888"/>
                    <a:pt x="1578" y="1775"/>
                    <a:pt x="2367" y="2663"/>
                  </a:cubicBezTo>
                  <a:cubicBezTo>
                    <a:pt x="4536" y="5227"/>
                    <a:pt x="6706" y="7889"/>
                    <a:pt x="8678" y="10650"/>
                  </a:cubicBezTo>
                  <a:cubicBezTo>
                    <a:pt x="16074" y="20709"/>
                    <a:pt x="22484" y="31556"/>
                    <a:pt x="27710" y="42995"/>
                  </a:cubicBezTo>
                  <a:cubicBezTo>
                    <a:pt x="30373" y="48616"/>
                    <a:pt x="32838" y="54335"/>
                    <a:pt x="35106" y="60055"/>
                  </a:cubicBezTo>
                  <a:cubicBezTo>
                    <a:pt x="35205" y="60449"/>
                    <a:pt x="35303" y="60844"/>
                    <a:pt x="35500" y="61238"/>
                  </a:cubicBezTo>
                  <a:cubicBezTo>
                    <a:pt x="35402" y="59069"/>
                    <a:pt x="35303" y="56998"/>
                    <a:pt x="35106" y="54828"/>
                  </a:cubicBezTo>
                  <a:cubicBezTo>
                    <a:pt x="31260" y="44967"/>
                    <a:pt x="26823" y="35303"/>
                    <a:pt x="21793" y="26034"/>
                  </a:cubicBezTo>
                  <a:cubicBezTo>
                    <a:pt x="19230" y="21399"/>
                    <a:pt x="16468" y="16863"/>
                    <a:pt x="13510" y="12623"/>
                  </a:cubicBezTo>
                  <a:cubicBezTo>
                    <a:pt x="11045" y="9072"/>
                    <a:pt x="8580" y="5621"/>
                    <a:pt x="6213" y="2071"/>
                  </a:cubicBezTo>
                  <a:cubicBezTo>
                    <a:pt x="4142" y="1184"/>
                    <a:pt x="2170" y="493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170;p49"/>
            <p:cNvSpPr/>
            <p:nvPr/>
          </p:nvSpPr>
          <p:spPr>
            <a:xfrm>
              <a:off x="4227850" y="615300"/>
              <a:ext cx="1092150" cy="1821875"/>
            </a:xfrm>
            <a:custGeom>
              <a:avLst/>
              <a:gdLst/>
              <a:ahLst/>
              <a:cxnLst/>
              <a:rect l="l" t="t" r="r" b="b"/>
              <a:pathLst>
                <a:path w="43686" h="72875" extrusionOk="0">
                  <a:moveTo>
                    <a:pt x="198" y="1"/>
                  </a:moveTo>
                  <a:cubicBezTo>
                    <a:pt x="1" y="8087"/>
                    <a:pt x="790" y="16173"/>
                    <a:pt x="2663" y="24062"/>
                  </a:cubicBezTo>
                  <a:cubicBezTo>
                    <a:pt x="3551" y="25147"/>
                    <a:pt x="4438" y="26133"/>
                    <a:pt x="5424" y="27217"/>
                  </a:cubicBezTo>
                  <a:cubicBezTo>
                    <a:pt x="11735" y="34515"/>
                    <a:pt x="17356" y="42502"/>
                    <a:pt x="22188" y="50884"/>
                  </a:cubicBezTo>
                  <a:cubicBezTo>
                    <a:pt x="24653" y="55125"/>
                    <a:pt x="26823" y="59463"/>
                    <a:pt x="28894" y="63802"/>
                  </a:cubicBezTo>
                  <a:cubicBezTo>
                    <a:pt x="29190" y="64591"/>
                    <a:pt x="29584" y="65282"/>
                    <a:pt x="29880" y="66070"/>
                  </a:cubicBezTo>
                  <a:cubicBezTo>
                    <a:pt x="34120" y="69029"/>
                    <a:pt x="38755" y="71297"/>
                    <a:pt x="43685" y="72875"/>
                  </a:cubicBezTo>
                  <a:lnTo>
                    <a:pt x="43685" y="72382"/>
                  </a:lnTo>
                  <a:cubicBezTo>
                    <a:pt x="40530" y="66662"/>
                    <a:pt x="37572" y="60647"/>
                    <a:pt x="34712" y="54730"/>
                  </a:cubicBezTo>
                  <a:cubicBezTo>
                    <a:pt x="29584" y="44179"/>
                    <a:pt x="24555" y="33529"/>
                    <a:pt x="18540" y="23470"/>
                  </a:cubicBezTo>
                  <a:cubicBezTo>
                    <a:pt x="13412" y="14891"/>
                    <a:pt x="7199" y="7002"/>
                    <a:pt x="198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171;p49"/>
            <p:cNvSpPr/>
            <p:nvPr/>
          </p:nvSpPr>
          <p:spPr>
            <a:xfrm>
              <a:off x="3108625" y="2370600"/>
              <a:ext cx="160250" cy="187375"/>
            </a:xfrm>
            <a:custGeom>
              <a:avLst/>
              <a:gdLst/>
              <a:ahLst/>
              <a:cxnLst/>
              <a:rect l="l" t="t" r="r" b="b"/>
              <a:pathLst>
                <a:path w="6410" h="7495" extrusionOk="0">
                  <a:moveTo>
                    <a:pt x="4240" y="0"/>
                  </a:moveTo>
                  <a:cubicBezTo>
                    <a:pt x="3649" y="0"/>
                    <a:pt x="3156" y="296"/>
                    <a:pt x="2860" y="690"/>
                  </a:cubicBezTo>
                  <a:cubicBezTo>
                    <a:pt x="2465" y="641"/>
                    <a:pt x="2071" y="617"/>
                    <a:pt x="1676" y="617"/>
                  </a:cubicBezTo>
                  <a:cubicBezTo>
                    <a:pt x="1282" y="617"/>
                    <a:pt x="888" y="641"/>
                    <a:pt x="493" y="690"/>
                  </a:cubicBezTo>
                  <a:cubicBezTo>
                    <a:pt x="99" y="789"/>
                    <a:pt x="0" y="1381"/>
                    <a:pt x="296" y="1677"/>
                  </a:cubicBezTo>
                  <a:cubicBezTo>
                    <a:pt x="789" y="2170"/>
                    <a:pt x="1381" y="2663"/>
                    <a:pt x="2071" y="3057"/>
                  </a:cubicBezTo>
                  <a:cubicBezTo>
                    <a:pt x="1972" y="3254"/>
                    <a:pt x="1972" y="3550"/>
                    <a:pt x="2071" y="3747"/>
                  </a:cubicBezTo>
                  <a:cubicBezTo>
                    <a:pt x="2071" y="5917"/>
                    <a:pt x="3057" y="7495"/>
                    <a:pt x="4240" y="7495"/>
                  </a:cubicBezTo>
                  <a:cubicBezTo>
                    <a:pt x="5424" y="7495"/>
                    <a:pt x="6410" y="5818"/>
                    <a:pt x="6410" y="3747"/>
                  </a:cubicBezTo>
                  <a:cubicBezTo>
                    <a:pt x="6410" y="1677"/>
                    <a:pt x="5424" y="0"/>
                    <a:pt x="42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172;p49"/>
            <p:cNvSpPr/>
            <p:nvPr/>
          </p:nvSpPr>
          <p:spPr>
            <a:xfrm>
              <a:off x="1656575" y="238900"/>
              <a:ext cx="2741400" cy="2055675"/>
            </a:xfrm>
            <a:custGeom>
              <a:avLst/>
              <a:gdLst/>
              <a:ahLst/>
              <a:cxnLst/>
              <a:rect l="l" t="t" r="r" b="b"/>
              <a:pathLst>
                <a:path w="109656" h="82227" extrusionOk="0">
                  <a:moveTo>
                    <a:pt x="74604" y="1"/>
                  </a:moveTo>
                  <a:cubicBezTo>
                    <a:pt x="70097" y="1"/>
                    <a:pt x="65589" y="677"/>
                    <a:pt x="61238" y="2040"/>
                  </a:cubicBezTo>
                  <a:cubicBezTo>
                    <a:pt x="40529" y="8647"/>
                    <a:pt x="26724" y="29355"/>
                    <a:pt x="5621" y="34483"/>
                  </a:cubicBezTo>
                  <a:cubicBezTo>
                    <a:pt x="7604" y="37127"/>
                    <a:pt x="10626" y="38594"/>
                    <a:pt x="13816" y="38594"/>
                  </a:cubicBezTo>
                  <a:cubicBezTo>
                    <a:pt x="14433" y="38594"/>
                    <a:pt x="15056" y="38539"/>
                    <a:pt x="15679" y="38428"/>
                  </a:cubicBezTo>
                  <a:lnTo>
                    <a:pt x="15679" y="38428"/>
                  </a:lnTo>
                  <a:cubicBezTo>
                    <a:pt x="13017" y="45035"/>
                    <a:pt x="7001" y="49768"/>
                    <a:pt x="0" y="50853"/>
                  </a:cubicBezTo>
                  <a:cubicBezTo>
                    <a:pt x="2367" y="56375"/>
                    <a:pt x="6508" y="60812"/>
                    <a:pt x="11833" y="63475"/>
                  </a:cubicBezTo>
                  <a:cubicBezTo>
                    <a:pt x="16024" y="65681"/>
                    <a:pt x="20708" y="66845"/>
                    <a:pt x="25395" y="66845"/>
                  </a:cubicBezTo>
                  <a:cubicBezTo>
                    <a:pt x="26995" y="66845"/>
                    <a:pt x="28595" y="66709"/>
                    <a:pt x="30175" y="66433"/>
                  </a:cubicBezTo>
                  <a:lnTo>
                    <a:pt x="30175" y="66433"/>
                  </a:lnTo>
                  <a:cubicBezTo>
                    <a:pt x="27710" y="70476"/>
                    <a:pt x="23864" y="73336"/>
                    <a:pt x="19328" y="74717"/>
                  </a:cubicBezTo>
                  <a:cubicBezTo>
                    <a:pt x="25937" y="79864"/>
                    <a:pt x="34389" y="82227"/>
                    <a:pt x="42890" y="82227"/>
                  </a:cubicBezTo>
                  <a:cubicBezTo>
                    <a:pt x="47579" y="82227"/>
                    <a:pt x="52284" y="81508"/>
                    <a:pt x="56702" y="80140"/>
                  </a:cubicBezTo>
                  <a:cubicBezTo>
                    <a:pt x="69127" y="76196"/>
                    <a:pt x="79777" y="67518"/>
                    <a:pt x="88060" y="57460"/>
                  </a:cubicBezTo>
                  <a:lnTo>
                    <a:pt x="88060" y="57460"/>
                  </a:lnTo>
                  <a:cubicBezTo>
                    <a:pt x="88947" y="61306"/>
                    <a:pt x="88060" y="65151"/>
                    <a:pt x="86581" y="68800"/>
                  </a:cubicBezTo>
                  <a:cubicBezTo>
                    <a:pt x="91314" y="68208"/>
                    <a:pt x="95554" y="65644"/>
                    <a:pt x="98513" y="61897"/>
                  </a:cubicBezTo>
                  <a:cubicBezTo>
                    <a:pt x="101372" y="58249"/>
                    <a:pt x="103443" y="54008"/>
                    <a:pt x="104824" y="49571"/>
                  </a:cubicBezTo>
                  <a:cubicBezTo>
                    <a:pt x="107881" y="40991"/>
                    <a:pt x="109656" y="31623"/>
                    <a:pt x="107782" y="22650"/>
                  </a:cubicBezTo>
                  <a:cubicBezTo>
                    <a:pt x="105909" y="13676"/>
                    <a:pt x="99696" y="6379"/>
                    <a:pt x="91117" y="3125"/>
                  </a:cubicBezTo>
                  <a:cubicBezTo>
                    <a:pt x="85815" y="1047"/>
                    <a:pt x="80210" y="1"/>
                    <a:pt x="74604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173;p49"/>
            <p:cNvSpPr/>
            <p:nvPr/>
          </p:nvSpPr>
          <p:spPr>
            <a:xfrm>
              <a:off x="2198925" y="945650"/>
              <a:ext cx="2171950" cy="1261500"/>
            </a:xfrm>
            <a:custGeom>
              <a:avLst/>
              <a:gdLst/>
              <a:ahLst/>
              <a:cxnLst/>
              <a:rect l="l" t="t" r="r" b="b"/>
              <a:pathLst>
                <a:path w="86878" h="50460" extrusionOk="0">
                  <a:moveTo>
                    <a:pt x="86483" y="1"/>
                  </a:moveTo>
                  <a:cubicBezTo>
                    <a:pt x="78890" y="2071"/>
                    <a:pt x="71691" y="5819"/>
                    <a:pt x="65577" y="10848"/>
                  </a:cubicBezTo>
                  <a:cubicBezTo>
                    <a:pt x="58674" y="16567"/>
                    <a:pt x="54237" y="24358"/>
                    <a:pt x="47630" y="30176"/>
                  </a:cubicBezTo>
                  <a:cubicBezTo>
                    <a:pt x="44178" y="33036"/>
                    <a:pt x="40628" y="35698"/>
                    <a:pt x="36881" y="38163"/>
                  </a:cubicBezTo>
                  <a:cubicBezTo>
                    <a:pt x="33233" y="40629"/>
                    <a:pt x="29288" y="42699"/>
                    <a:pt x="25048" y="44179"/>
                  </a:cubicBezTo>
                  <a:cubicBezTo>
                    <a:pt x="21329" y="45485"/>
                    <a:pt x="17405" y="46152"/>
                    <a:pt x="13473" y="46152"/>
                  </a:cubicBezTo>
                  <a:cubicBezTo>
                    <a:pt x="9688" y="46152"/>
                    <a:pt x="5895" y="45535"/>
                    <a:pt x="2269" y="44277"/>
                  </a:cubicBezTo>
                  <a:cubicBezTo>
                    <a:pt x="1578" y="44770"/>
                    <a:pt x="789" y="45165"/>
                    <a:pt x="0" y="45461"/>
                  </a:cubicBezTo>
                  <a:cubicBezTo>
                    <a:pt x="4269" y="49039"/>
                    <a:pt x="9377" y="50459"/>
                    <a:pt x="14663" y="50459"/>
                  </a:cubicBezTo>
                  <a:cubicBezTo>
                    <a:pt x="17680" y="50459"/>
                    <a:pt x="20756" y="49996"/>
                    <a:pt x="23766" y="49208"/>
                  </a:cubicBezTo>
                  <a:cubicBezTo>
                    <a:pt x="27809" y="48025"/>
                    <a:pt x="31852" y="46545"/>
                    <a:pt x="35796" y="44869"/>
                  </a:cubicBezTo>
                  <a:cubicBezTo>
                    <a:pt x="39445" y="43390"/>
                    <a:pt x="42995" y="41516"/>
                    <a:pt x="46249" y="39347"/>
                  </a:cubicBezTo>
                  <a:cubicBezTo>
                    <a:pt x="52856" y="34811"/>
                    <a:pt x="58083" y="28697"/>
                    <a:pt x="63901" y="23174"/>
                  </a:cubicBezTo>
                  <a:cubicBezTo>
                    <a:pt x="68930" y="18342"/>
                    <a:pt x="74649" y="13806"/>
                    <a:pt x="81355" y="11440"/>
                  </a:cubicBezTo>
                  <a:cubicBezTo>
                    <a:pt x="82834" y="10946"/>
                    <a:pt x="84412" y="10552"/>
                    <a:pt x="86088" y="10355"/>
                  </a:cubicBezTo>
                  <a:cubicBezTo>
                    <a:pt x="86680" y="6903"/>
                    <a:pt x="86877" y="3452"/>
                    <a:pt x="86778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174;p49"/>
            <p:cNvSpPr/>
            <p:nvPr/>
          </p:nvSpPr>
          <p:spPr>
            <a:xfrm>
              <a:off x="1656575" y="245500"/>
              <a:ext cx="2287800" cy="1551350"/>
            </a:xfrm>
            <a:custGeom>
              <a:avLst/>
              <a:gdLst/>
              <a:ahLst/>
              <a:cxnLst/>
              <a:rect l="l" t="t" r="r" b="b"/>
              <a:pathLst>
                <a:path w="91512" h="62054" extrusionOk="0">
                  <a:moveTo>
                    <a:pt x="79678" y="1"/>
                  </a:moveTo>
                  <a:lnTo>
                    <a:pt x="79481" y="99"/>
                  </a:lnTo>
                  <a:cubicBezTo>
                    <a:pt x="72184" y="4438"/>
                    <a:pt x="66563" y="10947"/>
                    <a:pt x="60942" y="17159"/>
                  </a:cubicBezTo>
                  <a:cubicBezTo>
                    <a:pt x="54828" y="23865"/>
                    <a:pt x="48221" y="30176"/>
                    <a:pt x="41220" y="36093"/>
                  </a:cubicBezTo>
                  <a:cubicBezTo>
                    <a:pt x="31654" y="43912"/>
                    <a:pt x="19562" y="51520"/>
                    <a:pt x="7016" y="51520"/>
                  </a:cubicBezTo>
                  <a:cubicBezTo>
                    <a:pt x="4689" y="51520"/>
                    <a:pt x="2346" y="51258"/>
                    <a:pt x="0" y="50687"/>
                  </a:cubicBezTo>
                  <a:lnTo>
                    <a:pt x="0" y="50687"/>
                  </a:lnTo>
                  <a:cubicBezTo>
                    <a:pt x="1972" y="55223"/>
                    <a:pt x="5325" y="59168"/>
                    <a:pt x="9467" y="61830"/>
                  </a:cubicBezTo>
                  <a:cubicBezTo>
                    <a:pt x="10962" y="61980"/>
                    <a:pt x="12463" y="62054"/>
                    <a:pt x="13964" y="62054"/>
                  </a:cubicBezTo>
                  <a:cubicBezTo>
                    <a:pt x="18404" y="62054"/>
                    <a:pt x="22844" y="61407"/>
                    <a:pt x="27118" y="60154"/>
                  </a:cubicBezTo>
                  <a:cubicBezTo>
                    <a:pt x="45065" y="54928"/>
                    <a:pt x="56504" y="39741"/>
                    <a:pt x="67450" y="25837"/>
                  </a:cubicBezTo>
                  <a:cubicBezTo>
                    <a:pt x="72775" y="19033"/>
                    <a:pt x="78199" y="11933"/>
                    <a:pt x="85299" y="6706"/>
                  </a:cubicBezTo>
                  <a:cubicBezTo>
                    <a:pt x="87271" y="5326"/>
                    <a:pt x="89342" y="4044"/>
                    <a:pt x="91511" y="3058"/>
                  </a:cubicBezTo>
                  <a:lnTo>
                    <a:pt x="91117" y="2861"/>
                  </a:lnTo>
                  <a:cubicBezTo>
                    <a:pt x="87468" y="1381"/>
                    <a:pt x="83622" y="395"/>
                    <a:pt x="79678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175;p49"/>
            <p:cNvSpPr/>
            <p:nvPr/>
          </p:nvSpPr>
          <p:spPr>
            <a:xfrm>
              <a:off x="2366575" y="558600"/>
              <a:ext cx="1950050" cy="1402725"/>
            </a:xfrm>
            <a:custGeom>
              <a:avLst/>
              <a:gdLst/>
              <a:ahLst/>
              <a:cxnLst/>
              <a:rect l="l" t="t" r="r" b="b"/>
              <a:pathLst>
                <a:path w="78002" h="56109" extrusionOk="0">
                  <a:moveTo>
                    <a:pt x="75142" y="1"/>
                  </a:moveTo>
                  <a:cubicBezTo>
                    <a:pt x="71296" y="987"/>
                    <a:pt x="67549" y="2466"/>
                    <a:pt x="63999" y="4339"/>
                  </a:cubicBezTo>
                  <a:cubicBezTo>
                    <a:pt x="51475" y="11144"/>
                    <a:pt x="43685" y="23372"/>
                    <a:pt x="34810" y="33824"/>
                  </a:cubicBezTo>
                  <a:cubicBezTo>
                    <a:pt x="30274" y="39347"/>
                    <a:pt x="24949" y="44179"/>
                    <a:pt x="18933" y="48123"/>
                  </a:cubicBezTo>
                  <a:cubicBezTo>
                    <a:pt x="15581" y="50194"/>
                    <a:pt x="12031" y="51870"/>
                    <a:pt x="8283" y="53152"/>
                  </a:cubicBezTo>
                  <a:cubicBezTo>
                    <a:pt x="6244" y="53861"/>
                    <a:pt x="4206" y="54252"/>
                    <a:pt x="2095" y="54252"/>
                  </a:cubicBezTo>
                  <a:cubicBezTo>
                    <a:pt x="1858" y="54252"/>
                    <a:pt x="1620" y="54247"/>
                    <a:pt x="1381" y="54237"/>
                  </a:cubicBezTo>
                  <a:cubicBezTo>
                    <a:pt x="888" y="54829"/>
                    <a:pt x="493" y="55420"/>
                    <a:pt x="0" y="56012"/>
                  </a:cubicBezTo>
                  <a:cubicBezTo>
                    <a:pt x="730" y="56076"/>
                    <a:pt x="1464" y="56108"/>
                    <a:pt x="2199" y="56108"/>
                  </a:cubicBezTo>
                  <a:cubicBezTo>
                    <a:pt x="4841" y="56108"/>
                    <a:pt x="7491" y="55699"/>
                    <a:pt x="9960" y="54927"/>
                  </a:cubicBezTo>
                  <a:cubicBezTo>
                    <a:pt x="14496" y="53744"/>
                    <a:pt x="18736" y="51969"/>
                    <a:pt x="22681" y="49504"/>
                  </a:cubicBezTo>
                  <a:cubicBezTo>
                    <a:pt x="35402" y="41417"/>
                    <a:pt x="41910" y="27217"/>
                    <a:pt x="52461" y="16962"/>
                  </a:cubicBezTo>
                  <a:cubicBezTo>
                    <a:pt x="57589" y="11637"/>
                    <a:pt x="64097" y="7889"/>
                    <a:pt x="71197" y="6213"/>
                  </a:cubicBezTo>
                  <a:cubicBezTo>
                    <a:pt x="73466" y="5720"/>
                    <a:pt x="75734" y="5326"/>
                    <a:pt x="78002" y="5227"/>
                  </a:cubicBezTo>
                  <a:cubicBezTo>
                    <a:pt x="77213" y="3353"/>
                    <a:pt x="76325" y="1578"/>
                    <a:pt x="75142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176;p49"/>
            <p:cNvSpPr/>
            <p:nvPr/>
          </p:nvSpPr>
          <p:spPr>
            <a:xfrm>
              <a:off x="1797075" y="437800"/>
              <a:ext cx="1074900" cy="761800"/>
            </a:xfrm>
            <a:custGeom>
              <a:avLst/>
              <a:gdLst/>
              <a:ahLst/>
              <a:cxnLst/>
              <a:rect l="l" t="t" r="r" b="b"/>
              <a:pathLst>
                <a:path w="42996" h="30472" extrusionOk="0">
                  <a:moveTo>
                    <a:pt x="42995" y="1"/>
                  </a:moveTo>
                  <a:lnTo>
                    <a:pt x="42995" y="1"/>
                  </a:lnTo>
                  <a:cubicBezTo>
                    <a:pt x="28598" y="8876"/>
                    <a:pt x="16568" y="22484"/>
                    <a:pt x="1" y="26527"/>
                  </a:cubicBezTo>
                  <a:cubicBezTo>
                    <a:pt x="1677" y="28795"/>
                    <a:pt x="4340" y="30274"/>
                    <a:pt x="7199" y="30472"/>
                  </a:cubicBezTo>
                  <a:cubicBezTo>
                    <a:pt x="9369" y="29781"/>
                    <a:pt x="11538" y="28894"/>
                    <a:pt x="13609" y="27809"/>
                  </a:cubicBezTo>
                  <a:cubicBezTo>
                    <a:pt x="22681" y="23174"/>
                    <a:pt x="30570" y="15976"/>
                    <a:pt x="36980" y="8284"/>
                  </a:cubicBezTo>
                  <a:cubicBezTo>
                    <a:pt x="39150" y="5621"/>
                    <a:pt x="41220" y="2860"/>
                    <a:pt x="42995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177;p49"/>
            <p:cNvSpPr/>
            <p:nvPr/>
          </p:nvSpPr>
          <p:spPr>
            <a:xfrm>
              <a:off x="3039575" y="2142700"/>
              <a:ext cx="340250" cy="89850"/>
            </a:xfrm>
            <a:custGeom>
              <a:avLst/>
              <a:gdLst/>
              <a:ahLst/>
              <a:cxnLst/>
              <a:rect l="l" t="t" r="r" b="b"/>
              <a:pathLst>
                <a:path w="13610" h="3594" extrusionOk="0">
                  <a:moveTo>
                    <a:pt x="5549" y="0"/>
                  </a:moveTo>
                  <a:cubicBezTo>
                    <a:pt x="4712" y="0"/>
                    <a:pt x="3880" y="44"/>
                    <a:pt x="3058" y="143"/>
                  </a:cubicBezTo>
                  <a:cubicBezTo>
                    <a:pt x="2269" y="143"/>
                    <a:pt x="1579" y="340"/>
                    <a:pt x="987" y="636"/>
                  </a:cubicBezTo>
                  <a:cubicBezTo>
                    <a:pt x="297" y="1030"/>
                    <a:pt x="1" y="1819"/>
                    <a:pt x="198" y="2608"/>
                  </a:cubicBezTo>
                  <a:cubicBezTo>
                    <a:pt x="593" y="3495"/>
                    <a:pt x="1875" y="3594"/>
                    <a:pt x="2861" y="3594"/>
                  </a:cubicBezTo>
                  <a:lnTo>
                    <a:pt x="10355" y="3199"/>
                  </a:lnTo>
                  <a:cubicBezTo>
                    <a:pt x="13511" y="3002"/>
                    <a:pt x="13609" y="1030"/>
                    <a:pt x="10552" y="438"/>
                  </a:cubicBezTo>
                  <a:cubicBezTo>
                    <a:pt x="8909" y="175"/>
                    <a:pt x="7222" y="0"/>
                    <a:pt x="5549" y="0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178;p49"/>
            <p:cNvSpPr/>
            <p:nvPr/>
          </p:nvSpPr>
          <p:spPr>
            <a:xfrm>
              <a:off x="4299350" y="2336250"/>
              <a:ext cx="288450" cy="156850"/>
            </a:xfrm>
            <a:custGeom>
              <a:avLst/>
              <a:gdLst/>
              <a:ahLst/>
              <a:cxnLst/>
              <a:rect l="l" t="t" r="r" b="b"/>
              <a:pathLst>
                <a:path w="11538" h="6274" extrusionOk="0">
                  <a:moveTo>
                    <a:pt x="5523" y="1571"/>
                  </a:moveTo>
                  <a:cubicBezTo>
                    <a:pt x="5523" y="1571"/>
                    <a:pt x="5523" y="1571"/>
                    <a:pt x="5523" y="1670"/>
                  </a:cubicBezTo>
                  <a:lnTo>
                    <a:pt x="5227" y="1670"/>
                  </a:lnTo>
                  <a:lnTo>
                    <a:pt x="5523" y="1571"/>
                  </a:lnTo>
                  <a:close/>
                  <a:moveTo>
                    <a:pt x="7290" y="1"/>
                  </a:moveTo>
                  <a:cubicBezTo>
                    <a:pt x="6401" y="1"/>
                    <a:pt x="5505" y="164"/>
                    <a:pt x="4832" y="388"/>
                  </a:cubicBezTo>
                  <a:cubicBezTo>
                    <a:pt x="2564" y="1177"/>
                    <a:pt x="789" y="2952"/>
                    <a:pt x="0" y="5220"/>
                  </a:cubicBezTo>
                  <a:cubicBezTo>
                    <a:pt x="0" y="5516"/>
                    <a:pt x="99" y="5713"/>
                    <a:pt x="296" y="5812"/>
                  </a:cubicBezTo>
                  <a:cubicBezTo>
                    <a:pt x="358" y="6120"/>
                    <a:pt x="612" y="6274"/>
                    <a:pt x="866" y="6274"/>
                  </a:cubicBezTo>
                  <a:cubicBezTo>
                    <a:pt x="1019" y="6274"/>
                    <a:pt x="1171" y="6218"/>
                    <a:pt x="1282" y="6108"/>
                  </a:cubicBezTo>
                  <a:cubicBezTo>
                    <a:pt x="2761" y="4628"/>
                    <a:pt x="4536" y="3248"/>
                    <a:pt x="6607" y="3248"/>
                  </a:cubicBezTo>
                  <a:cubicBezTo>
                    <a:pt x="7889" y="3248"/>
                    <a:pt x="11538" y="3149"/>
                    <a:pt x="10650" y="1571"/>
                  </a:cubicBezTo>
                  <a:cubicBezTo>
                    <a:pt x="10552" y="1276"/>
                    <a:pt x="10355" y="1078"/>
                    <a:pt x="10059" y="881"/>
                  </a:cubicBezTo>
                  <a:cubicBezTo>
                    <a:pt x="9413" y="236"/>
                    <a:pt x="8357" y="1"/>
                    <a:pt x="72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179;p49"/>
            <p:cNvSpPr/>
            <p:nvPr/>
          </p:nvSpPr>
          <p:spPr>
            <a:xfrm>
              <a:off x="2016500" y="4408300"/>
              <a:ext cx="3885300" cy="1006950"/>
            </a:xfrm>
            <a:custGeom>
              <a:avLst/>
              <a:gdLst/>
              <a:ahLst/>
              <a:cxnLst/>
              <a:rect l="l" t="t" r="r" b="b"/>
              <a:pathLst>
                <a:path w="155412" h="40278" extrusionOk="0">
                  <a:moveTo>
                    <a:pt x="81046" y="0"/>
                  </a:moveTo>
                  <a:cubicBezTo>
                    <a:pt x="72615" y="0"/>
                    <a:pt x="64169" y="981"/>
                    <a:pt x="55913" y="2805"/>
                  </a:cubicBezTo>
                  <a:cubicBezTo>
                    <a:pt x="45657" y="4876"/>
                    <a:pt x="35895" y="8821"/>
                    <a:pt x="27020" y="14441"/>
                  </a:cubicBezTo>
                  <a:cubicBezTo>
                    <a:pt x="16764" y="21147"/>
                    <a:pt x="8284" y="30811"/>
                    <a:pt x="0" y="40278"/>
                  </a:cubicBezTo>
                  <a:lnTo>
                    <a:pt x="155412" y="40278"/>
                  </a:lnTo>
                  <a:cubicBezTo>
                    <a:pt x="143874" y="24993"/>
                    <a:pt x="127505" y="9511"/>
                    <a:pt x="110051" y="4186"/>
                  </a:cubicBezTo>
                  <a:cubicBezTo>
                    <a:pt x="100617" y="1324"/>
                    <a:pt x="90841" y="0"/>
                    <a:pt x="810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180;p49"/>
            <p:cNvSpPr/>
            <p:nvPr/>
          </p:nvSpPr>
          <p:spPr>
            <a:xfrm>
              <a:off x="2536675" y="4666975"/>
              <a:ext cx="2886875" cy="748275"/>
            </a:xfrm>
            <a:custGeom>
              <a:avLst/>
              <a:gdLst/>
              <a:ahLst/>
              <a:cxnLst/>
              <a:rect l="l" t="t" r="r" b="b"/>
              <a:pathLst>
                <a:path w="115475" h="29931" extrusionOk="0">
                  <a:moveTo>
                    <a:pt x="59682" y="1"/>
                  </a:moveTo>
                  <a:cubicBezTo>
                    <a:pt x="53599" y="1"/>
                    <a:pt x="47507" y="702"/>
                    <a:pt x="41516" y="2122"/>
                  </a:cubicBezTo>
                  <a:cubicBezTo>
                    <a:pt x="33923" y="3601"/>
                    <a:pt x="26625" y="6560"/>
                    <a:pt x="20117" y="10701"/>
                  </a:cubicBezTo>
                  <a:cubicBezTo>
                    <a:pt x="12425" y="15731"/>
                    <a:pt x="6114" y="22929"/>
                    <a:pt x="0" y="29931"/>
                  </a:cubicBezTo>
                  <a:lnTo>
                    <a:pt x="115474" y="29931"/>
                  </a:lnTo>
                  <a:cubicBezTo>
                    <a:pt x="106796" y="18590"/>
                    <a:pt x="94766" y="7053"/>
                    <a:pt x="81749" y="3108"/>
                  </a:cubicBezTo>
                  <a:cubicBezTo>
                    <a:pt x="74537" y="1048"/>
                    <a:pt x="67115" y="1"/>
                    <a:pt x="59682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181;p49"/>
            <p:cNvSpPr/>
            <p:nvPr/>
          </p:nvSpPr>
          <p:spPr>
            <a:xfrm>
              <a:off x="2689525" y="5032025"/>
              <a:ext cx="131500" cy="381100"/>
            </a:xfrm>
            <a:custGeom>
              <a:avLst/>
              <a:gdLst/>
              <a:ahLst/>
              <a:cxnLst/>
              <a:rect l="l" t="t" r="r" b="b"/>
              <a:pathLst>
                <a:path w="5260" h="15244" extrusionOk="0">
                  <a:moveTo>
                    <a:pt x="4748" y="0"/>
                  </a:moveTo>
                  <a:cubicBezTo>
                    <a:pt x="4624" y="0"/>
                    <a:pt x="4503" y="44"/>
                    <a:pt x="4438" y="143"/>
                  </a:cubicBezTo>
                  <a:cubicBezTo>
                    <a:pt x="3649" y="1227"/>
                    <a:pt x="3057" y="2312"/>
                    <a:pt x="2564" y="3594"/>
                  </a:cubicBezTo>
                  <a:cubicBezTo>
                    <a:pt x="2071" y="4777"/>
                    <a:pt x="1677" y="5961"/>
                    <a:pt x="1381" y="7144"/>
                  </a:cubicBezTo>
                  <a:cubicBezTo>
                    <a:pt x="690" y="9708"/>
                    <a:pt x="197" y="12272"/>
                    <a:pt x="0" y="14836"/>
                  </a:cubicBezTo>
                  <a:cubicBezTo>
                    <a:pt x="0" y="15118"/>
                    <a:pt x="180" y="15243"/>
                    <a:pt x="379" y="15243"/>
                  </a:cubicBezTo>
                  <a:cubicBezTo>
                    <a:pt x="596" y="15243"/>
                    <a:pt x="836" y="15093"/>
                    <a:pt x="888" y="14836"/>
                  </a:cubicBezTo>
                  <a:cubicBezTo>
                    <a:pt x="1183" y="12272"/>
                    <a:pt x="1677" y="9806"/>
                    <a:pt x="2367" y="7440"/>
                  </a:cubicBezTo>
                  <a:cubicBezTo>
                    <a:pt x="2761" y="6158"/>
                    <a:pt x="3156" y="5073"/>
                    <a:pt x="3649" y="3890"/>
                  </a:cubicBezTo>
                  <a:cubicBezTo>
                    <a:pt x="4043" y="2706"/>
                    <a:pt x="4733" y="1622"/>
                    <a:pt x="5128" y="438"/>
                  </a:cubicBezTo>
                  <a:cubicBezTo>
                    <a:pt x="5259" y="175"/>
                    <a:pt x="4996" y="0"/>
                    <a:pt x="4748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182;p49"/>
            <p:cNvSpPr/>
            <p:nvPr/>
          </p:nvSpPr>
          <p:spPr>
            <a:xfrm>
              <a:off x="5173000" y="4990750"/>
              <a:ext cx="100150" cy="423275"/>
            </a:xfrm>
            <a:custGeom>
              <a:avLst/>
              <a:gdLst/>
              <a:ahLst/>
              <a:cxnLst/>
              <a:rect l="l" t="t" r="r" b="b"/>
              <a:pathLst>
                <a:path w="4006" h="16931" extrusionOk="0">
                  <a:moveTo>
                    <a:pt x="390" y="1"/>
                  </a:moveTo>
                  <a:cubicBezTo>
                    <a:pt x="203" y="1"/>
                    <a:pt x="0" y="169"/>
                    <a:pt x="61" y="413"/>
                  </a:cubicBezTo>
                  <a:cubicBezTo>
                    <a:pt x="1047" y="2977"/>
                    <a:pt x="1836" y="5541"/>
                    <a:pt x="2329" y="8302"/>
                  </a:cubicBezTo>
                  <a:cubicBezTo>
                    <a:pt x="2527" y="9682"/>
                    <a:pt x="2724" y="10964"/>
                    <a:pt x="2921" y="12345"/>
                  </a:cubicBezTo>
                  <a:cubicBezTo>
                    <a:pt x="2921" y="13035"/>
                    <a:pt x="3020" y="13726"/>
                    <a:pt x="3020" y="14416"/>
                  </a:cubicBezTo>
                  <a:cubicBezTo>
                    <a:pt x="3118" y="15007"/>
                    <a:pt x="3020" y="15796"/>
                    <a:pt x="3118" y="16487"/>
                  </a:cubicBezTo>
                  <a:cubicBezTo>
                    <a:pt x="3118" y="16782"/>
                    <a:pt x="3340" y="16930"/>
                    <a:pt x="3562" y="16930"/>
                  </a:cubicBezTo>
                  <a:cubicBezTo>
                    <a:pt x="3784" y="16930"/>
                    <a:pt x="4006" y="16782"/>
                    <a:pt x="4006" y="16487"/>
                  </a:cubicBezTo>
                  <a:cubicBezTo>
                    <a:pt x="4006" y="15106"/>
                    <a:pt x="4006" y="13726"/>
                    <a:pt x="3809" y="12345"/>
                  </a:cubicBezTo>
                  <a:cubicBezTo>
                    <a:pt x="3611" y="10964"/>
                    <a:pt x="3414" y="9584"/>
                    <a:pt x="3118" y="8203"/>
                  </a:cubicBezTo>
                  <a:cubicBezTo>
                    <a:pt x="2527" y="5442"/>
                    <a:pt x="1738" y="2780"/>
                    <a:pt x="653" y="216"/>
                  </a:cubicBezTo>
                  <a:cubicBezTo>
                    <a:pt x="615" y="65"/>
                    <a:pt x="506" y="1"/>
                    <a:pt x="390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183;p49"/>
            <p:cNvSpPr/>
            <p:nvPr/>
          </p:nvSpPr>
          <p:spPr>
            <a:xfrm>
              <a:off x="3357600" y="3769125"/>
              <a:ext cx="1161175" cy="1067750"/>
            </a:xfrm>
            <a:custGeom>
              <a:avLst/>
              <a:gdLst/>
              <a:ahLst/>
              <a:cxnLst/>
              <a:rect l="l" t="t" r="r" b="b"/>
              <a:pathLst>
                <a:path w="46447" h="42710" extrusionOk="0">
                  <a:moveTo>
                    <a:pt x="27868" y="1"/>
                  </a:moveTo>
                  <a:cubicBezTo>
                    <a:pt x="18641" y="1"/>
                    <a:pt x="9445" y="1447"/>
                    <a:pt x="592" y="4311"/>
                  </a:cubicBezTo>
                  <a:cubicBezTo>
                    <a:pt x="2269" y="8650"/>
                    <a:pt x="2959" y="13383"/>
                    <a:pt x="2565" y="18018"/>
                  </a:cubicBezTo>
                  <a:cubicBezTo>
                    <a:pt x="2170" y="22653"/>
                    <a:pt x="1283" y="27189"/>
                    <a:pt x="1" y="31626"/>
                  </a:cubicBezTo>
                  <a:cubicBezTo>
                    <a:pt x="2663" y="37149"/>
                    <a:pt x="7594" y="39713"/>
                    <a:pt x="12820" y="41290"/>
                  </a:cubicBezTo>
                  <a:cubicBezTo>
                    <a:pt x="15765" y="42240"/>
                    <a:pt x="18825" y="42710"/>
                    <a:pt x="21889" y="42710"/>
                  </a:cubicBezTo>
                  <a:cubicBezTo>
                    <a:pt x="25185" y="42710"/>
                    <a:pt x="28486" y="42166"/>
                    <a:pt x="31655" y="41093"/>
                  </a:cubicBezTo>
                  <a:cubicBezTo>
                    <a:pt x="38163" y="38726"/>
                    <a:pt x="43488" y="33895"/>
                    <a:pt x="46447" y="27682"/>
                  </a:cubicBezTo>
                  <a:cubicBezTo>
                    <a:pt x="43587" y="20582"/>
                    <a:pt x="41911" y="13087"/>
                    <a:pt x="41713" y="5494"/>
                  </a:cubicBezTo>
                  <a:cubicBezTo>
                    <a:pt x="41615" y="4015"/>
                    <a:pt x="41713" y="2536"/>
                    <a:pt x="42108" y="1155"/>
                  </a:cubicBezTo>
                  <a:cubicBezTo>
                    <a:pt x="37381" y="384"/>
                    <a:pt x="32621" y="1"/>
                    <a:pt x="27868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184;p49"/>
            <p:cNvSpPr/>
            <p:nvPr/>
          </p:nvSpPr>
          <p:spPr>
            <a:xfrm>
              <a:off x="3552375" y="3822650"/>
              <a:ext cx="966400" cy="641000"/>
            </a:xfrm>
            <a:custGeom>
              <a:avLst/>
              <a:gdLst/>
              <a:ahLst/>
              <a:cxnLst/>
              <a:rect l="l" t="t" r="r" b="b"/>
              <a:pathLst>
                <a:path w="38656" h="25640" extrusionOk="0">
                  <a:moveTo>
                    <a:pt x="34021" y="1"/>
                  </a:moveTo>
                  <a:cubicBezTo>
                    <a:pt x="25115" y="4386"/>
                    <a:pt x="12469" y="5079"/>
                    <a:pt x="5371" y="5079"/>
                  </a:cubicBezTo>
                  <a:cubicBezTo>
                    <a:pt x="2095" y="5079"/>
                    <a:pt x="0" y="4931"/>
                    <a:pt x="0" y="4931"/>
                  </a:cubicBezTo>
                  <a:lnTo>
                    <a:pt x="0" y="4931"/>
                  </a:lnTo>
                  <a:cubicBezTo>
                    <a:pt x="26625" y="9073"/>
                    <a:pt x="38656" y="25640"/>
                    <a:pt x="38656" y="25640"/>
                  </a:cubicBezTo>
                  <a:cubicBezTo>
                    <a:pt x="32443" y="10454"/>
                    <a:pt x="34021" y="1"/>
                    <a:pt x="34021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185;p49"/>
            <p:cNvSpPr/>
            <p:nvPr/>
          </p:nvSpPr>
          <p:spPr>
            <a:xfrm>
              <a:off x="3236800" y="4456225"/>
              <a:ext cx="1415100" cy="447825"/>
            </a:xfrm>
            <a:custGeom>
              <a:avLst/>
              <a:gdLst/>
              <a:ahLst/>
              <a:cxnLst/>
              <a:rect l="l" t="t" r="r" b="b"/>
              <a:pathLst>
                <a:path w="56604" h="17913" extrusionOk="0">
                  <a:moveTo>
                    <a:pt x="51476" y="1"/>
                  </a:moveTo>
                  <a:cubicBezTo>
                    <a:pt x="51476" y="1"/>
                    <a:pt x="41106" y="10509"/>
                    <a:pt x="26951" y="10509"/>
                  </a:cubicBezTo>
                  <a:cubicBezTo>
                    <a:pt x="20401" y="10509"/>
                    <a:pt x="13041" y="8259"/>
                    <a:pt x="5523" y="1677"/>
                  </a:cubicBezTo>
                  <a:lnTo>
                    <a:pt x="1" y="3058"/>
                  </a:lnTo>
                  <a:cubicBezTo>
                    <a:pt x="1" y="3058"/>
                    <a:pt x="11248" y="17912"/>
                    <a:pt x="27589" y="17912"/>
                  </a:cubicBezTo>
                  <a:cubicBezTo>
                    <a:pt x="36156" y="17912"/>
                    <a:pt x="46123" y="13829"/>
                    <a:pt x="56604" y="1381"/>
                  </a:cubicBezTo>
                  <a:lnTo>
                    <a:pt x="51476" y="1"/>
                  </a:lnTo>
                  <a:close/>
                </a:path>
              </a:pathLst>
            </a:custGeom>
            <a:solidFill>
              <a:srgbClr val="933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186;p49"/>
            <p:cNvSpPr/>
            <p:nvPr/>
          </p:nvSpPr>
          <p:spPr>
            <a:xfrm>
              <a:off x="3350200" y="4586900"/>
              <a:ext cx="74000" cy="52800"/>
            </a:xfrm>
            <a:custGeom>
              <a:avLst/>
              <a:gdLst/>
              <a:ahLst/>
              <a:cxnLst/>
              <a:rect l="l" t="t" r="r" b="b"/>
              <a:pathLst>
                <a:path w="2960" h="2112" extrusionOk="0">
                  <a:moveTo>
                    <a:pt x="2664" y="0"/>
                  </a:moveTo>
                  <a:cubicBezTo>
                    <a:pt x="2368" y="0"/>
                    <a:pt x="2170" y="99"/>
                    <a:pt x="1973" y="296"/>
                  </a:cubicBezTo>
                  <a:cubicBezTo>
                    <a:pt x="1776" y="395"/>
                    <a:pt x="1579" y="493"/>
                    <a:pt x="1382" y="690"/>
                  </a:cubicBezTo>
                  <a:lnTo>
                    <a:pt x="198" y="1479"/>
                  </a:lnTo>
                  <a:cubicBezTo>
                    <a:pt x="100" y="1578"/>
                    <a:pt x="1" y="1775"/>
                    <a:pt x="100" y="1972"/>
                  </a:cubicBezTo>
                  <a:cubicBezTo>
                    <a:pt x="169" y="2042"/>
                    <a:pt x="288" y="2112"/>
                    <a:pt x="422" y="2112"/>
                  </a:cubicBezTo>
                  <a:cubicBezTo>
                    <a:pt x="477" y="2112"/>
                    <a:pt x="535" y="2100"/>
                    <a:pt x="593" y="2071"/>
                  </a:cubicBezTo>
                  <a:lnTo>
                    <a:pt x="494" y="2071"/>
                  </a:lnTo>
                  <a:lnTo>
                    <a:pt x="1776" y="1282"/>
                  </a:lnTo>
                  <a:cubicBezTo>
                    <a:pt x="1973" y="1184"/>
                    <a:pt x="2170" y="1085"/>
                    <a:pt x="2368" y="888"/>
                  </a:cubicBezTo>
                  <a:cubicBezTo>
                    <a:pt x="2565" y="789"/>
                    <a:pt x="2565" y="789"/>
                    <a:pt x="2664" y="690"/>
                  </a:cubicBezTo>
                  <a:cubicBezTo>
                    <a:pt x="2762" y="592"/>
                    <a:pt x="2861" y="493"/>
                    <a:pt x="2959" y="296"/>
                  </a:cubicBezTo>
                  <a:cubicBezTo>
                    <a:pt x="2959" y="99"/>
                    <a:pt x="2861" y="0"/>
                    <a:pt x="26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187;p49"/>
            <p:cNvSpPr/>
            <p:nvPr/>
          </p:nvSpPr>
          <p:spPr>
            <a:xfrm>
              <a:off x="3476625" y="4663325"/>
              <a:ext cx="60975" cy="69525"/>
            </a:xfrm>
            <a:custGeom>
              <a:avLst/>
              <a:gdLst/>
              <a:ahLst/>
              <a:cxnLst/>
              <a:rect l="l" t="t" r="r" b="b"/>
              <a:pathLst>
                <a:path w="2439" h="2781" extrusionOk="0">
                  <a:moveTo>
                    <a:pt x="2143" y="0"/>
                  </a:moveTo>
                  <a:cubicBezTo>
                    <a:pt x="2044" y="99"/>
                    <a:pt x="1748" y="395"/>
                    <a:pt x="1650" y="592"/>
                  </a:cubicBezTo>
                  <a:lnTo>
                    <a:pt x="1157" y="1183"/>
                  </a:lnTo>
                  <a:lnTo>
                    <a:pt x="170" y="2367"/>
                  </a:lnTo>
                  <a:cubicBezTo>
                    <a:pt x="0" y="2537"/>
                    <a:pt x="197" y="2781"/>
                    <a:pt x="381" y="2781"/>
                  </a:cubicBezTo>
                  <a:cubicBezTo>
                    <a:pt x="410" y="2781"/>
                    <a:pt x="439" y="2775"/>
                    <a:pt x="466" y="2761"/>
                  </a:cubicBezTo>
                  <a:lnTo>
                    <a:pt x="565" y="2663"/>
                  </a:lnTo>
                  <a:lnTo>
                    <a:pt x="1551" y="1479"/>
                  </a:lnTo>
                  <a:lnTo>
                    <a:pt x="2044" y="888"/>
                  </a:lnTo>
                  <a:cubicBezTo>
                    <a:pt x="2143" y="789"/>
                    <a:pt x="2241" y="690"/>
                    <a:pt x="2340" y="592"/>
                  </a:cubicBezTo>
                  <a:cubicBezTo>
                    <a:pt x="2340" y="592"/>
                    <a:pt x="2340" y="493"/>
                    <a:pt x="2438" y="493"/>
                  </a:cubicBezTo>
                  <a:cubicBezTo>
                    <a:pt x="2438" y="395"/>
                    <a:pt x="2438" y="296"/>
                    <a:pt x="2438" y="296"/>
                  </a:cubicBezTo>
                  <a:cubicBezTo>
                    <a:pt x="2438" y="99"/>
                    <a:pt x="2340" y="0"/>
                    <a:pt x="21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188;p49"/>
            <p:cNvSpPr/>
            <p:nvPr/>
          </p:nvSpPr>
          <p:spPr>
            <a:xfrm>
              <a:off x="3633725" y="4726975"/>
              <a:ext cx="41000" cy="93725"/>
            </a:xfrm>
            <a:custGeom>
              <a:avLst/>
              <a:gdLst/>
              <a:ahLst/>
              <a:cxnLst/>
              <a:rect l="l" t="t" r="r" b="b"/>
              <a:pathLst>
                <a:path w="1640" h="3749" extrusionOk="0">
                  <a:moveTo>
                    <a:pt x="1316" y="0"/>
                  </a:moveTo>
                  <a:cubicBezTo>
                    <a:pt x="1218" y="0"/>
                    <a:pt x="1123" y="65"/>
                    <a:pt x="1085" y="215"/>
                  </a:cubicBezTo>
                  <a:lnTo>
                    <a:pt x="493" y="1793"/>
                  </a:lnTo>
                  <a:lnTo>
                    <a:pt x="296" y="2582"/>
                  </a:lnTo>
                  <a:cubicBezTo>
                    <a:pt x="296" y="2779"/>
                    <a:pt x="198" y="2878"/>
                    <a:pt x="99" y="3075"/>
                  </a:cubicBezTo>
                  <a:cubicBezTo>
                    <a:pt x="99" y="3174"/>
                    <a:pt x="0" y="3272"/>
                    <a:pt x="0" y="3469"/>
                  </a:cubicBezTo>
                  <a:cubicBezTo>
                    <a:pt x="0" y="3609"/>
                    <a:pt x="198" y="3748"/>
                    <a:pt x="348" y="3748"/>
                  </a:cubicBezTo>
                  <a:cubicBezTo>
                    <a:pt x="410" y="3748"/>
                    <a:pt x="464" y="3724"/>
                    <a:pt x="493" y="3667"/>
                  </a:cubicBezTo>
                  <a:cubicBezTo>
                    <a:pt x="691" y="3371"/>
                    <a:pt x="789" y="3075"/>
                    <a:pt x="888" y="2878"/>
                  </a:cubicBezTo>
                  <a:lnTo>
                    <a:pt x="1085" y="1990"/>
                  </a:lnTo>
                  <a:cubicBezTo>
                    <a:pt x="1282" y="1497"/>
                    <a:pt x="1479" y="906"/>
                    <a:pt x="1578" y="412"/>
                  </a:cubicBezTo>
                  <a:cubicBezTo>
                    <a:pt x="1639" y="169"/>
                    <a:pt x="1474" y="0"/>
                    <a:pt x="13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189;p49"/>
            <p:cNvSpPr/>
            <p:nvPr/>
          </p:nvSpPr>
          <p:spPr>
            <a:xfrm>
              <a:off x="3826000" y="4764400"/>
              <a:ext cx="37025" cy="108500"/>
            </a:xfrm>
            <a:custGeom>
              <a:avLst/>
              <a:gdLst/>
              <a:ahLst/>
              <a:cxnLst/>
              <a:rect l="l" t="t" r="r" b="b"/>
              <a:pathLst>
                <a:path w="1481" h="4340" extrusionOk="0">
                  <a:moveTo>
                    <a:pt x="297" y="0"/>
                  </a:moveTo>
                  <a:cubicBezTo>
                    <a:pt x="100" y="0"/>
                    <a:pt x="1" y="99"/>
                    <a:pt x="1" y="296"/>
                  </a:cubicBezTo>
                  <a:cubicBezTo>
                    <a:pt x="100" y="986"/>
                    <a:pt x="198" y="1578"/>
                    <a:pt x="297" y="2268"/>
                  </a:cubicBezTo>
                  <a:cubicBezTo>
                    <a:pt x="395" y="2564"/>
                    <a:pt x="395" y="2959"/>
                    <a:pt x="494" y="3254"/>
                  </a:cubicBezTo>
                  <a:cubicBezTo>
                    <a:pt x="593" y="3550"/>
                    <a:pt x="691" y="3945"/>
                    <a:pt x="888" y="4241"/>
                  </a:cubicBezTo>
                  <a:cubicBezTo>
                    <a:pt x="888" y="4339"/>
                    <a:pt x="1086" y="4339"/>
                    <a:pt x="1184" y="4339"/>
                  </a:cubicBezTo>
                  <a:cubicBezTo>
                    <a:pt x="1382" y="4339"/>
                    <a:pt x="1480" y="4142"/>
                    <a:pt x="1480" y="4043"/>
                  </a:cubicBezTo>
                  <a:cubicBezTo>
                    <a:pt x="1382" y="3649"/>
                    <a:pt x="1283" y="3353"/>
                    <a:pt x="1184" y="3057"/>
                  </a:cubicBezTo>
                  <a:cubicBezTo>
                    <a:pt x="1086" y="2761"/>
                    <a:pt x="987" y="2466"/>
                    <a:pt x="888" y="2170"/>
                  </a:cubicBezTo>
                  <a:cubicBezTo>
                    <a:pt x="790" y="1578"/>
                    <a:pt x="593" y="888"/>
                    <a:pt x="593" y="296"/>
                  </a:cubicBezTo>
                  <a:cubicBezTo>
                    <a:pt x="593" y="99"/>
                    <a:pt x="395" y="0"/>
                    <a:pt x="2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190;p49"/>
            <p:cNvSpPr/>
            <p:nvPr/>
          </p:nvSpPr>
          <p:spPr>
            <a:xfrm>
              <a:off x="4153900" y="4702325"/>
              <a:ext cx="37000" cy="114075"/>
            </a:xfrm>
            <a:custGeom>
              <a:avLst/>
              <a:gdLst/>
              <a:ahLst/>
              <a:cxnLst/>
              <a:rect l="l" t="t" r="r" b="b"/>
              <a:pathLst>
                <a:path w="1480" h="4563" extrusionOk="0">
                  <a:moveTo>
                    <a:pt x="385" y="0"/>
                  </a:moveTo>
                  <a:cubicBezTo>
                    <a:pt x="203" y="0"/>
                    <a:pt x="38" y="169"/>
                    <a:pt x="99" y="412"/>
                  </a:cubicBezTo>
                  <a:lnTo>
                    <a:pt x="0" y="412"/>
                  </a:lnTo>
                  <a:cubicBezTo>
                    <a:pt x="99" y="1103"/>
                    <a:pt x="296" y="1793"/>
                    <a:pt x="395" y="2483"/>
                  </a:cubicBezTo>
                  <a:cubicBezTo>
                    <a:pt x="493" y="2779"/>
                    <a:pt x="493" y="3173"/>
                    <a:pt x="592" y="3469"/>
                  </a:cubicBezTo>
                  <a:cubicBezTo>
                    <a:pt x="592" y="3864"/>
                    <a:pt x="691" y="4160"/>
                    <a:pt x="888" y="4455"/>
                  </a:cubicBezTo>
                  <a:cubicBezTo>
                    <a:pt x="963" y="4531"/>
                    <a:pt x="1053" y="4563"/>
                    <a:pt x="1135" y="4563"/>
                  </a:cubicBezTo>
                  <a:cubicBezTo>
                    <a:pt x="1268" y="4563"/>
                    <a:pt x="1381" y="4479"/>
                    <a:pt x="1381" y="4357"/>
                  </a:cubicBezTo>
                  <a:cubicBezTo>
                    <a:pt x="1479" y="4160"/>
                    <a:pt x="1479" y="3962"/>
                    <a:pt x="1381" y="3765"/>
                  </a:cubicBezTo>
                  <a:cubicBezTo>
                    <a:pt x="1381" y="3568"/>
                    <a:pt x="1381" y="3469"/>
                    <a:pt x="1282" y="3272"/>
                  </a:cubicBezTo>
                  <a:cubicBezTo>
                    <a:pt x="1184" y="3075"/>
                    <a:pt x="1184" y="2680"/>
                    <a:pt x="1184" y="2286"/>
                  </a:cubicBezTo>
                  <a:cubicBezTo>
                    <a:pt x="986" y="1596"/>
                    <a:pt x="888" y="905"/>
                    <a:pt x="691" y="215"/>
                  </a:cubicBezTo>
                  <a:cubicBezTo>
                    <a:pt x="615" y="64"/>
                    <a:pt x="497" y="0"/>
                    <a:pt x="3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191;p49"/>
            <p:cNvSpPr/>
            <p:nvPr/>
          </p:nvSpPr>
          <p:spPr>
            <a:xfrm>
              <a:off x="4278600" y="4660250"/>
              <a:ext cx="56375" cy="81500"/>
            </a:xfrm>
            <a:custGeom>
              <a:avLst/>
              <a:gdLst/>
              <a:ahLst/>
              <a:cxnLst/>
              <a:rect l="l" t="t" r="r" b="b"/>
              <a:pathLst>
                <a:path w="2255" h="3260" extrusionOk="0">
                  <a:moveTo>
                    <a:pt x="374" y="1"/>
                  </a:moveTo>
                  <a:cubicBezTo>
                    <a:pt x="206" y="1"/>
                    <a:pt x="1" y="210"/>
                    <a:pt x="140" y="419"/>
                  </a:cubicBezTo>
                  <a:cubicBezTo>
                    <a:pt x="337" y="912"/>
                    <a:pt x="535" y="1306"/>
                    <a:pt x="830" y="1800"/>
                  </a:cubicBezTo>
                  <a:cubicBezTo>
                    <a:pt x="1028" y="2293"/>
                    <a:pt x="1323" y="2687"/>
                    <a:pt x="1619" y="3180"/>
                  </a:cubicBezTo>
                  <a:cubicBezTo>
                    <a:pt x="1674" y="3235"/>
                    <a:pt x="1752" y="3259"/>
                    <a:pt x="1832" y="3259"/>
                  </a:cubicBezTo>
                  <a:cubicBezTo>
                    <a:pt x="2038" y="3259"/>
                    <a:pt x="2254" y="3097"/>
                    <a:pt x="2112" y="2884"/>
                  </a:cubicBezTo>
                  <a:cubicBezTo>
                    <a:pt x="2014" y="2588"/>
                    <a:pt x="1915" y="2391"/>
                    <a:pt x="1816" y="2095"/>
                  </a:cubicBezTo>
                  <a:lnTo>
                    <a:pt x="1422" y="1504"/>
                  </a:lnTo>
                  <a:cubicBezTo>
                    <a:pt x="1126" y="1011"/>
                    <a:pt x="830" y="616"/>
                    <a:pt x="535" y="123"/>
                  </a:cubicBezTo>
                  <a:cubicBezTo>
                    <a:pt x="506" y="36"/>
                    <a:pt x="443" y="1"/>
                    <a:pt x="3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192;p49"/>
            <p:cNvSpPr/>
            <p:nvPr/>
          </p:nvSpPr>
          <p:spPr>
            <a:xfrm>
              <a:off x="4402900" y="4590200"/>
              <a:ext cx="64100" cy="69175"/>
            </a:xfrm>
            <a:custGeom>
              <a:avLst/>
              <a:gdLst/>
              <a:ahLst/>
              <a:cxnLst/>
              <a:rect l="l" t="t" r="r" b="b"/>
              <a:pathLst>
                <a:path w="2564" h="2767" extrusionOk="0">
                  <a:moveTo>
                    <a:pt x="262" y="1"/>
                  </a:moveTo>
                  <a:cubicBezTo>
                    <a:pt x="166" y="1"/>
                    <a:pt x="99" y="48"/>
                    <a:pt x="99" y="164"/>
                  </a:cubicBezTo>
                  <a:cubicBezTo>
                    <a:pt x="0" y="263"/>
                    <a:pt x="0" y="460"/>
                    <a:pt x="197" y="558"/>
                  </a:cubicBezTo>
                  <a:lnTo>
                    <a:pt x="99" y="558"/>
                  </a:lnTo>
                  <a:cubicBezTo>
                    <a:pt x="493" y="756"/>
                    <a:pt x="888" y="1150"/>
                    <a:pt x="1282" y="1545"/>
                  </a:cubicBezTo>
                  <a:cubicBezTo>
                    <a:pt x="1381" y="1742"/>
                    <a:pt x="1578" y="1939"/>
                    <a:pt x="1676" y="2136"/>
                  </a:cubicBezTo>
                  <a:cubicBezTo>
                    <a:pt x="1775" y="2235"/>
                    <a:pt x="1775" y="2333"/>
                    <a:pt x="1874" y="2432"/>
                  </a:cubicBezTo>
                  <a:lnTo>
                    <a:pt x="1972" y="2531"/>
                  </a:lnTo>
                  <a:cubicBezTo>
                    <a:pt x="2071" y="2629"/>
                    <a:pt x="2071" y="2728"/>
                    <a:pt x="2169" y="2728"/>
                  </a:cubicBezTo>
                  <a:cubicBezTo>
                    <a:pt x="2222" y="2754"/>
                    <a:pt x="2275" y="2767"/>
                    <a:pt x="2324" y="2767"/>
                  </a:cubicBezTo>
                  <a:cubicBezTo>
                    <a:pt x="2458" y="2767"/>
                    <a:pt x="2564" y="2675"/>
                    <a:pt x="2564" y="2531"/>
                  </a:cubicBezTo>
                  <a:cubicBezTo>
                    <a:pt x="2564" y="2235"/>
                    <a:pt x="2465" y="1939"/>
                    <a:pt x="2268" y="1742"/>
                  </a:cubicBezTo>
                  <a:cubicBezTo>
                    <a:pt x="2071" y="1545"/>
                    <a:pt x="1874" y="1249"/>
                    <a:pt x="1676" y="1052"/>
                  </a:cubicBezTo>
                  <a:cubicBezTo>
                    <a:pt x="1282" y="657"/>
                    <a:pt x="888" y="361"/>
                    <a:pt x="493" y="65"/>
                  </a:cubicBezTo>
                  <a:cubicBezTo>
                    <a:pt x="411" y="25"/>
                    <a:pt x="330" y="1"/>
                    <a:pt x="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193;p49"/>
            <p:cNvSpPr/>
            <p:nvPr/>
          </p:nvSpPr>
          <p:spPr>
            <a:xfrm>
              <a:off x="4489175" y="4519300"/>
              <a:ext cx="64125" cy="57150"/>
            </a:xfrm>
            <a:custGeom>
              <a:avLst/>
              <a:gdLst/>
              <a:ahLst/>
              <a:cxnLst/>
              <a:rect l="l" t="t" r="r" b="b"/>
              <a:pathLst>
                <a:path w="2565" h="2286" extrusionOk="0">
                  <a:moveTo>
                    <a:pt x="421" y="1"/>
                  </a:moveTo>
                  <a:cubicBezTo>
                    <a:pt x="288" y="1"/>
                    <a:pt x="169" y="71"/>
                    <a:pt x="99" y="140"/>
                  </a:cubicBezTo>
                  <a:cubicBezTo>
                    <a:pt x="0" y="337"/>
                    <a:pt x="99" y="535"/>
                    <a:pt x="198" y="633"/>
                  </a:cubicBezTo>
                  <a:lnTo>
                    <a:pt x="296" y="633"/>
                  </a:lnTo>
                  <a:cubicBezTo>
                    <a:pt x="395" y="831"/>
                    <a:pt x="592" y="929"/>
                    <a:pt x="789" y="1028"/>
                  </a:cubicBezTo>
                  <a:lnTo>
                    <a:pt x="987" y="1126"/>
                  </a:lnTo>
                  <a:lnTo>
                    <a:pt x="1184" y="1324"/>
                  </a:lnTo>
                  <a:cubicBezTo>
                    <a:pt x="1282" y="1422"/>
                    <a:pt x="1480" y="1619"/>
                    <a:pt x="1578" y="1718"/>
                  </a:cubicBezTo>
                  <a:cubicBezTo>
                    <a:pt x="1677" y="1915"/>
                    <a:pt x="1874" y="2014"/>
                    <a:pt x="1973" y="2211"/>
                  </a:cubicBezTo>
                  <a:cubicBezTo>
                    <a:pt x="2022" y="2260"/>
                    <a:pt x="2096" y="2285"/>
                    <a:pt x="2182" y="2285"/>
                  </a:cubicBezTo>
                  <a:cubicBezTo>
                    <a:pt x="2268" y="2285"/>
                    <a:pt x="2367" y="2260"/>
                    <a:pt x="2466" y="2211"/>
                  </a:cubicBezTo>
                  <a:cubicBezTo>
                    <a:pt x="2564" y="2112"/>
                    <a:pt x="2564" y="1915"/>
                    <a:pt x="2564" y="1718"/>
                  </a:cubicBezTo>
                  <a:cubicBezTo>
                    <a:pt x="2466" y="1521"/>
                    <a:pt x="2268" y="1324"/>
                    <a:pt x="2170" y="1225"/>
                  </a:cubicBezTo>
                  <a:cubicBezTo>
                    <a:pt x="1973" y="1028"/>
                    <a:pt x="1874" y="929"/>
                    <a:pt x="1677" y="732"/>
                  </a:cubicBezTo>
                  <a:cubicBezTo>
                    <a:pt x="1381" y="436"/>
                    <a:pt x="987" y="239"/>
                    <a:pt x="592" y="42"/>
                  </a:cubicBezTo>
                  <a:cubicBezTo>
                    <a:pt x="534" y="13"/>
                    <a:pt x="477" y="1"/>
                    <a:pt x="4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194;p49"/>
            <p:cNvSpPr/>
            <p:nvPr/>
          </p:nvSpPr>
          <p:spPr>
            <a:xfrm>
              <a:off x="5425975" y="1434725"/>
              <a:ext cx="359950" cy="300150"/>
            </a:xfrm>
            <a:custGeom>
              <a:avLst/>
              <a:gdLst/>
              <a:ahLst/>
              <a:cxnLst/>
              <a:rect l="l" t="t" r="r" b="b"/>
              <a:pathLst>
                <a:path w="14398" h="12006" extrusionOk="0">
                  <a:moveTo>
                    <a:pt x="12575" y="0"/>
                  </a:moveTo>
                  <a:cubicBezTo>
                    <a:pt x="12006" y="0"/>
                    <a:pt x="11415" y="283"/>
                    <a:pt x="10947" y="752"/>
                  </a:cubicBezTo>
                  <a:cubicBezTo>
                    <a:pt x="10749" y="949"/>
                    <a:pt x="10552" y="1146"/>
                    <a:pt x="10355" y="1343"/>
                  </a:cubicBezTo>
                  <a:lnTo>
                    <a:pt x="8974" y="2527"/>
                  </a:lnTo>
                  <a:cubicBezTo>
                    <a:pt x="8087" y="3316"/>
                    <a:pt x="7101" y="4104"/>
                    <a:pt x="6213" y="4893"/>
                  </a:cubicBezTo>
                  <a:cubicBezTo>
                    <a:pt x="5227" y="5682"/>
                    <a:pt x="4340" y="6471"/>
                    <a:pt x="3354" y="7161"/>
                  </a:cubicBezTo>
                  <a:cubicBezTo>
                    <a:pt x="2367" y="7950"/>
                    <a:pt x="1381" y="8739"/>
                    <a:pt x="494" y="9627"/>
                  </a:cubicBezTo>
                  <a:cubicBezTo>
                    <a:pt x="1" y="10120"/>
                    <a:pt x="1" y="10909"/>
                    <a:pt x="395" y="11500"/>
                  </a:cubicBezTo>
                  <a:cubicBezTo>
                    <a:pt x="645" y="11812"/>
                    <a:pt x="1053" y="12006"/>
                    <a:pt x="1468" y="12006"/>
                  </a:cubicBezTo>
                  <a:cubicBezTo>
                    <a:pt x="1709" y="12006"/>
                    <a:pt x="1953" y="11941"/>
                    <a:pt x="2170" y="11796"/>
                  </a:cubicBezTo>
                  <a:cubicBezTo>
                    <a:pt x="4438" y="10514"/>
                    <a:pt x="6509" y="9134"/>
                    <a:pt x="8481" y="7457"/>
                  </a:cubicBezTo>
                  <a:cubicBezTo>
                    <a:pt x="9467" y="6668"/>
                    <a:pt x="10454" y="5978"/>
                    <a:pt x="11341" y="5189"/>
                  </a:cubicBezTo>
                  <a:lnTo>
                    <a:pt x="12820" y="3907"/>
                  </a:lnTo>
                  <a:cubicBezTo>
                    <a:pt x="13510" y="3316"/>
                    <a:pt x="14398" y="2724"/>
                    <a:pt x="14299" y="1738"/>
                  </a:cubicBezTo>
                  <a:cubicBezTo>
                    <a:pt x="14201" y="949"/>
                    <a:pt x="13708" y="259"/>
                    <a:pt x="13017" y="61"/>
                  </a:cubicBezTo>
                  <a:cubicBezTo>
                    <a:pt x="12873" y="20"/>
                    <a:pt x="12725" y="0"/>
                    <a:pt x="125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195;p49"/>
            <p:cNvSpPr/>
            <p:nvPr/>
          </p:nvSpPr>
          <p:spPr>
            <a:xfrm>
              <a:off x="5485150" y="1795200"/>
              <a:ext cx="426525" cy="157575"/>
            </a:xfrm>
            <a:custGeom>
              <a:avLst/>
              <a:gdLst/>
              <a:ahLst/>
              <a:cxnLst/>
              <a:rect l="l" t="t" r="r" b="b"/>
              <a:pathLst>
                <a:path w="17061" h="6303" extrusionOk="0">
                  <a:moveTo>
                    <a:pt x="14989" y="1"/>
                  </a:moveTo>
                  <a:cubicBezTo>
                    <a:pt x="14859" y="1"/>
                    <a:pt x="14727" y="13"/>
                    <a:pt x="14595" y="40"/>
                  </a:cubicBezTo>
                  <a:cubicBezTo>
                    <a:pt x="14102" y="40"/>
                    <a:pt x="13707" y="138"/>
                    <a:pt x="13313" y="237"/>
                  </a:cubicBezTo>
                  <a:lnTo>
                    <a:pt x="11538" y="533"/>
                  </a:lnTo>
                  <a:cubicBezTo>
                    <a:pt x="10355" y="829"/>
                    <a:pt x="9171" y="1026"/>
                    <a:pt x="7988" y="1322"/>
                  </a:cubicBezTo>
                  <a:cubicBezTo>
                    <a:pt x="5523" y="1913"/>
                    <a:pt x="3156" y="2604"/>
                    <a:pt x="888" y="3590"/>
                  </a:cubicBezTo>
                  <a:cubicBezTo>
                    <a:pt x="198" y="3984"/>
                    <a:pt x="0" y="4773"/>
                    <a:pt x="296" y="5365"/>
                  </a:cubicBezTo>
                  <a:cubicBezTo>
                    <a:pt x="541" y="5935"/>
                    <a:pt x="1054" y="6303"/>
                    <a:pt x="1614" y="6303"/>
                  </a:cubicBezTo>
                  <a:cubicBezTo>
                    <a:pt x="1732" y="6303"/>
                    <a:pt x="1852" y="6287"/>
                    <a:pt x="1973" y="6252"/>
                  </a:cubicBezTo>
                  <a:cubicBezTo>
                    <a:pt x="4241" y="5858"/>
                    <a:pt x="6607" y="5167"/>
                    <a:pt x="8875" y="4674"/>
                  </a:cubicBezTo>
                  <a:cubicBezTo>
                    <a:pt x="10157" y="4477"/>
                    <a:pt x="11242" y="4181"/>
                    <a:pt x="12425" y="3984"/>
                  </a:cubicBezTo>
                  <a:lnTo>
                    <a:pt x="14102" y="3688"/>
                  </a:lnTo>
                  <a:cubicBezTo>
                    <a:pt x="14891" y="3688"/>
                    <a:pt x="15680" y="3392"/>
                    <a:pt x="16271" y="2899"/>
                  </a:cubicBezTo>
                  <a:cubicBezTo>
                    <a:pt x="17060" y="2110"/>
                    <a:pt x="16863" y="829"/>
                    <a:pt x="15975" y="237"/>
                  </a:cubicBezTo>
                  <a:cubicBezTo>
                    <a:pt x="15687" y="92"/>
                    <a:pt x="15345" y="1"/>
                    <a:pt x="149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196;p49"/>
            <p:cNvSpPr/>
            <p:nvPr/>
          </p:nvSpPr>
          <p:spPr>
            <a:xfrm>
              <a:off x="5466600" y="2080475"/>
              <a:ext cx="410550" cy="203850"/>
            </a:xfrm>
            <a:custGeom>
              <a:avLst/>
              <a:gdLst/>
              <a:ahLst/>
              <a:cxnLst/>
              <a:rect l="l" t="t" r="r" b="b"/>
              <a:pathLst>
                <a:path w="16422" h="8154" extrusionOk="0">
                  <a:moveTo>
                    <a:pt x="2241" y="1"/>
                  </a:moveTo>
                  <a:cubicBezTo>
                    <a:pt x="762" y="1"/>
                    <a:pt x="1" y="2033"/>
                    <a:pt x="1433" y="2927"/>
                  </a:cubicBezTo>
                  <a:lnTo>
                    <a:pt x="1433" y="3026"/>
                  </a:lnTo>
                  <a:cubicBezTo>
                    <a:pt x="3602" y="3913"/>
                    <a:pt x="5772" y="4801"/>
                    <a:pt x="7941" y="5688"/>
                  </a:cubicBezTo>
                  <a:lnTo>
                    <a:pt x="11097" y="6970"/>
                  </a:lnTo>
                  <a:lnTo>
                    <a:pt x="12674" y="7562"/>
                  </a:lnTo>
                  <a:cubicBezTo>
                    <a:pt x="13266" y="7957"/>
                    <a:pt x="13858" y="8055"/>
                    <a:pt x="14548" y="8154"/>
                  </a:cubicBezTo>
                  <a:cubicBezTo>
                    <a:pt x="15238" y="8154"/>
                    <a:pt x="15929" y="7759"/>
                    <a:pt x="16126" y="7069"/>
                  </a:cubicBezTo>
                  <a:cubicBezTo>
                    <a:pt x="16422" y="6477"/>
                    <a:pt x="16323" y="5688"/>
                    <a:pt x="15830" y="5195"/>
                  </a:cubicBezTo>
                  <a:cubicBezTo>
                    <a:pt x="15238" y="4702"/>
                    <a:pt x="14548" y="4407"/>
                    <a:pt x="13759" y="4209"/>
                  </a:cubicBezTo>
                  <a:lnTo>
                    <a:pt x="12280" y="3618"/>
                  </a:lnTo>
                  <a:lnTo>
                    <a:pt x="9026" y="2336"/>
                  </a:lnTo>
                  <a:cubicBezTo>
                    <a:pt x="6955" y="1547"/>
                    <a:pt x="4785" y="758"/>
                    <a:pt x="2715" y="68"/>
                  </a:cubicBezTo>
                  <a:cubicBezTo>
                    <a:pt x="2550" y="22"/>
                    <a:pt x="2392" y="1"/>
                    <a:pt x="22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197;p49"/>
            <p:cNvSpPr/>
            <p:nvPr/>
          </p:nvSpPr>
          <p:spPr>
            <a:xfrm>
              <a:off x="3980500" y="4753425"/>
              <a:ext cx="55075" cy="104775"/>
            </a:xfrm>
            <a:custGeom>
              <a:avLst/>
              <a:gdLst/>
              <a:ahLst/>
              <a:cxnLst/>
              <a:rect l="l" t="t" r="r" b="b"/>
              <a:pathLst>
                <a:path w="2203" h="4191" extrusionOk="0">
                  <a:moveTo>
                    <a:pt x="410" y="1"/>
                  </a:moveTo>
                  <a:cubicBezTo>
                    <a:pt x="220" y="1"/>
                    <a:pt x="1" y="176"/>
                    <a:pt x="132" y="439"/>
                  </a:cubicBezTo>
                  <a:lnTo>
                    <a:pt x="921" y="2214"/>
                  </a:lnTo>
                  <a:lnTo>
                    <a:pt x="1217" y="3200"/>
                  </a:lnTo>
                  <a:cubicBezTo>
                    <a:pt x="1315" y="3496"/>
                    <a:pt x="1513" y="3792"/>
                    <a:pt x="1710" y="4088"/>
                  </a:cubicBezTo>
                  <a:cubicBezTo>
                    <a:pt x="1780" y="4158"/>
                    <a:pt x="1862" y="4190"/>
                    <a:pt x="1939" y="4190"/>
                  </a:cubicBezTo>
                  <a:cubicBezTo>
                    <a:pt x="2080" y="4190"/>
                    <a:pt x="2203" y="4082"/>
                    <a:pt x="2203" y="3891"/>
                  </a:cubicBezTo>
                  <a:cubicBezTo>
                    <a:pt x="2104" y="3595"/>
                    <a:pt x="2006" y="3299"/>
                    <a:pt x="1907" y="2905"/>
                  </a:cubicBezTo>
                  <a:lnTo>
                    <a:pt x="1513" y="2017"/>
                  </a:lnTo>
                  <a:lnTo>
                    <a:pt x="625" y="143"/>
                  </a:lnTo>
                  <a:cubicBezTo>
                    <a:pt x="592" y="45"/>
                    <a:pt x="505" y="1"/>
                    <a:pt x="4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9766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>
            <a:spLocks noGrp="1"/>
          </p:cNvSpPr>
          <p:nvPr>
            <p:ph type="title"/>
          </p:nvPr>
        </p:nvSpPr>
        <p:spPr>
          <a:xfrm>
            <a:off x="713225" y="5400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O</a:t>
            </a:r>
            <a:r>
              <a:rPr lang="en" b="1" dirty="0" smtClean="0"/>
              <a:t>bjectives </a:t>
            </a:r>
            <a:endParaRPr b="1" dirty="0"/>
          </a:p>
        </p:txBody>
      </p:sp>
      <p:sp>
        <p:nvSpPr>
          <p:cNvPr id="28" name="عنصر نائب لرقم الشريحة 1"/>
          <p:cNvSpPr txBox="1">
            <a:spLocks/>
          </p:cNvSpPr>
          <p:nvPr/>
        </p:nvSpPr>
        <p:spPr>
          <a:xfrm>
            <a:off x="8497645" y="4743841"/>
            <a:ext cx="548700" cy="393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" sz="1000" dirty="0">
                <a:solidFill>
                  <a:schemeClr val="dk2"/>
                </a:solidFill>
              </a:rPr>
              <a:t>2</a:t>
            </a:r>
          </a:p>
        </p:txBody>
      </p:sp>
      <p:sp>
        <p:nvSpPr>
          <p:cNvPr id="39" name="Google Shape;198;p25"/>
          <p:cNvSpPr txBox="1">
            <a:spLocks noGrp="1"/>
          </p:cNvSpPr>
          <p:nvPr>
            <p:ph type="subTitle" idx="1"/>
          </p:nvPr>
        </p:nvSpPr>
        <p:spPr>
          <a:xfrm>
            <a:off x="493085" y="1470681"/>
            <a:ext cx="5692456" cy="260520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Define Autism</a:t>
            </a: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Outline the causes of Autism</a:t>
            </a: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Outline the symptoms of Autism</a:t>
            </a: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List important facts about Autism</a:t>
            </a: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Outline ways to help autism </a:t>
            </a:r>
          </a:p>
        </p:txBody>
      </p:sp>
      <p:grpSp>
        <p:nvGrpSpPr>
          <p:cNvPr id="40" name="Google Shape;673;p35"/>
          <p:cNvGrpSpPr/>
          <p:nvPr/>
        </p:nvGrpSpPr>
        <p:grpSpPr>
          <a:xfrm>
            <a:off x="6585010" y="1470681"/>
            <a:ext cx="1912635" cy="2498204"/>
            <a:chOff x="995480" y="193062"/>
            <a:chExt cx="2018366" cy="3608637"/>
          </a:xfrm>
        </p:grpSpPr>
        <p:grpSp>
          <p:nvGrpSpPr>
            <p:cNvPr id="41" name="Google Shape;674;p35"/>
            <p:cNvGrpSpPr/>
            <p:nvPr/>
          </p:nvGrpSpPr>
          <p:grpSpPr>
            <a:xfrm>
              <a:off x="995480" y="938117"/>
              <a:ext cx="2018366" cy="2863582"/>
              <a:chOff x="1979250" y="238125"/>
              <a:chExt cx="3628850" cy="5148475"/>
            </a:xfrm>
          </p:grpSpPr>
          <p:sp>
            <p:nvSpPr>
              <p:cNvPr id="43" name="Google Shape;675;p35"/>
              <p:cNvSpPr/>
              <p:nvPr/>
            </p:nvSpPr>
            <p:spPr>
              <a:xfrm>
                <a:off x="2538375" y="945125"/>
                <a:ext cx="2480150" cy="3145325"/>
              </a:xfrm>
              <a:custGeom>
                <a:avLst/>
                <a:gdLst/>
                <a:ahLst/>
                <a:cxnLst/>
                <a:rect l="l" t="t" r="r" b="b"/>
                <a:pathLst>
                  <a:path w="99206" h="125813" extrusionOk="0">
                    <a:moveTo>
                      <a:pt x="49084" y="0"/>
                    </a:moveTo>
                    <a:cubicBezTo>
                      <a:pt x="40353" y="0"/>
                      <a:pt x="31574" y="2064"/>
                      <a:pt x="24106" y="6007"/>
                    </a:cubicBezTo>
                    <a:cubicBezTo>
                      <a:pt x="4352" y="16275"/>
                      <a:pt x="261" y="39685"/>
                      <a:pt x="0" y="59961"/>
                    </a:cubicBezTo>
                    <a:cubicBezTo>
                      <a:pt x="0" y="63094"/>
                      <a:pt x="0" y="66400"/>
                      <a:pt x="174" y="69533"/>
                    </a:cubicBezTo>
                    <a:cubicBezTo>
                      <a:pt x="349" y="74581"/>
                      <a:pt x="697" y="79454"/>
                      <a:pt x="1045" y="84153"/>
                    </a:cubicBezTo>
                    <a:cubicBezTo>
                      <a:pt x="1393" y="88852"/>
                      <a:pt x="2263" y="93551"/>
                      <a:pt x="3655" y="98077"/>
                    </a:cubicBezTo>
                    <a:cubicBezTo>
                      <a:pt x="8268" y="114002"/>
                      <a:pt x="22365" y="123052"/>
                      <a:pt x="38203" y="125228"/>
                    </a:cubicBezTo>
                    <a:cubicBezTo>
                      <a:pt x="41199" y="125619"/>
                      <a:pt x="44209" y="125813"/>
                      <a:pt x="47212" y="125813"/>
                    </a:cubicBezTo>
                    <a:cubicBezTo>
                      <a:pt x="57553" y="125813"/>
                      <a:pt x="67815" y="123520"/>
                      <a:pt x="77189" y="119136"/>
                    </a:cubicBezTo>
                    <a:cubicBezTo>
                      <a:pt x="96247" y="110173"/>
                      <a:pt x="97727" y="87199"/>
                      <a:pt x="98423" y="68750"/>
                    </a:cubicBezTo>
                    <a:cubicBezTo>
                      <a:pt x="99206" y="50649"/>
                      <a:pt x="96943" y="30112"/>
                      <a:pt x="84847" y="15666"/>
                    </a:cubicBezTo>
                    <a:cubicBezTo>
                      <a:pt x="81018" y="11141"/>
                      <a:pt x="76319" y="7486"/>
                      <a:pt x="71011" y="4876"/>
                    </a:cubicBezTo>
                    <a:cubicBezTo>
                      <a:pt x="64346" y="1584"/>
                      <a:pt x="56733" y="0"/>
                      <a:pt x="4908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676;p35"/>
              <p:cNvSpPr/>
              <p:nvPr/>
            </p:nvSpPr>
            <p:spPr>
              <a:xfrm>
                <a:off x="2318650" y="2680825"/>
                <a:ext cx="353550" cy="546450"/>
              </a:xfrm>
              <a:custGeom>
                <a:avLst/>
                <a:gdLst/>
                <a:ahLst/>
                <a:cxnLst/>
                <a:rect l="l" t="t" r="r" b="b"/>
                <a:pathLst>
                  <a:path w="14142" h="21858" extrusionOk="0">
                    <a:moveTo>
                      <a:pt x="7222" y="0"/>
                    </a:moveTo>
                    <a:cubicBezTo>
                      <a:pt x="6351" y="0"/>
                      <a:pt x="5344" y="276"/>
                      <a:pt x="4177" y="888"/>
                    </a:cubicBezTo>
                    <a:cubicBezTo>
                      <a:pt x="2089" y="2194"/>
                      <a:pt x="696" y="4282"/>
                      <a:pt x="348" y="6719"/>
                    </a:cubicBezTo>
                    <a:cubicBezTo>
                      <a:pt x="0" y="9069"/>
                      <a:pt x="174" y="11505"/>
                      <a:pt x="1044" y="13855"/>
                    </a:cubicBezTo>
                    <a:cubicBezTo>
                      <a:pt x="2089" y="17075"/>
                      <a:pt x="4003" y="20381"/>
                      <a:pt x="7223" y="21426"/>
                    </a:cubicBezTo>
                    <a:cubicBezTo>
                      <a:pt x="8353" y="21723"/>
                      <a:pt x="9523" y="21858"/>
                      <a:pt x="10679" y="21858"/>
                    </a:cubicBezTo>
                    <a:cubicBezTo>
                      <a:pt x="11215" y="21858"/>
                      <a:pt x="11747" y="21829"/>
                      <a:pt x="12270" y="21774"/>
                    </a:cubicBezTo>
                    <a:cubicBezTo>
                      <a:pt x="12348" y="17445"/>
                      <a:pt x="14142" y="0"/>
                      <a:pt x="7222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677;p35"/>
              <p:cNvSpPr/>
              <p:nvPr/>
            </p:nvSpPr>
            <p:spPr>
              <a:xfrm>
                <a:off x="4876475" y="2680825"/>
                <a:ext cx="355275" cy="545250"/>
              </a:xfrm>
              <a:custGeom>
                <a:avLst/>
                <a:gdLst/>
                <a:ahLst/>
                <a:cxnLst/>
                <a:rect l="l" t="t" r="r" b="b"/>
                <a:pathLst>
                  <a:path w="14211" h="21810" extrusionOk="0">
                    <a:moveTo>
                      <a:pt x="6904" y="0"/>
                    </a:moveTo>
                    <a:cubicBezTo>
                      <a:pt x="0" y="0"/>
                      <a:pt x="1863" y="17435"/>
                      <a:pt x="1940" y="21687"/>
                    </a:cubicBezTo>
                    <a:cubicBezTo>
                      <a:pt x="2470" y="21770"/>
                      <a:pt x="3000" y="21809"/>
                      <a:pt x="3530" y="21809"/>
                    </a:cubicBezTo>
                    <a:cubicBezTo>
                      <a:pt x="4653" y="21809"/>
                      <a:pt x="5777" y="21634"/>
                      <a:pt x="6900" y="21339"/>
                    </a:cubicBezTo>
                    <a:cubicBezTo>
                      <a:pt x="10120" y="20294"/>
                      <a:pt x="12035" y="16988"/>
                      <a:pt x="13166" y="13768"/>
                    </a:cubicBezTo>
                    <a:cubicBezTo>
                      <a:pt x="13949" y="11505"/>
                      <a:pt x="14210" y="9069"/>
                      <a:pt x="13862" y="6719"/>
                    </a:cubicBezTo>
                    <a:cubicBezTo>
                      <a:pt x="13514" y="4282"/>
                      <a:pt x="12035" y="2107"/>
                      <a:pt x="9946" y="888"/>
                    </a:cubicBezTo>
                    <a:cubicBezTo>
                      <a:pt x="8779" y="276"/>
                      <a:pt x="7772" y="0"/>
                      <a:pt x="690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678;p35"/>
              <p:cNvSpPr/>
              <p:nvPr/>
            </p:nvSpPr>
            <p:spPr>
              <a:xfrm>
                <a:off x="2755925" y="2968450"/>
                <a:ext cx="511275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451" h="20538" extrusionOk="0">
                    <a:moveTo>
                      <a:pt x="10182" y="0"/>
                    </a:moveTo>
                    <a:cubicBezTo>
                      <a:pt x="4526" y="0"/>
                      <a:pt x="1" y="4612"/>
                      <a:pt x="1" y="10269"/>
                    </a:cubicBezTo>
                    <a:cubicBezTo>
                      <a:pt x="1" y="15925"/>
                      <a:pt x="4526" y="20537"/>
                      <a:pt x="10182" y="20537"/>
                    </a:cubicBezTo>
                    <a:cubicBezTo>
                      <a:pt x="15926" y="20537"/>
                      <a:pt x="20451" y="15925"/>
                      <a:pt x="20451" y="10269"/>
                    </a:cubicBezTo>
                    <a:cubicBezTo>
                      <a:pt x="20451" y="4612"/>
                      <a:pt x="15926" y="0"/>
                      <a:pt x="10182" y="0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679;p35"/>
              <p:cNvSpPr/>
              <p:nvPr/>
            </p:nvSpPr>
            <p:spPr>
              <a:xfrm>
                <a:off x="4263600" y="2922750"/>
                <a:ext cx="513450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538" h="20538" extrusionOk="0">
                    <a:moveTo>
                      <a:pt x="10269" y="1"/>
                    </a:moveTo>
                    <a:cubicBezTo>
                      <a:pt x="4612" y="1"/>
                      <a:pt x="0" y="4613"/>
                      <a:pt x="0" y="10269"/>
                    </a:cubicBezTo>
                    <a:cubicBezTo>
                      <a:pt x="0" y="15926"/>
                      <a:pt x="4612" y="20538"/>
                      <a:pt x="10269" y="20538"/>
                    </a:cubicBezTo>
                    <a:cubicBezTo>
                      <a:pt x="15925" y="20538"/>
                      <a:pt x="20537" y="15926"/>
                      <a:pt x="20537" y="10269"/>
                    </a:cubicBezTo>
                    <a:cubicBezTo>
                      <a:pt x="20537" y="4613"/>
                      <a:pt x="15925" y="1"/>
                      <a:pt x="10269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680;p35"/>
              <p:cNvSpPr/>
              <p:nvPr/>
            </p:nvSpPr>
            <p:spPr>
              <a:xfrm>
                <a:off x="2412200" y="2787200"/>
                <a:ext cx="133800" cy="276950"/>
              </a:xfrm>
              <a:custGeom>
                <a:avLst/>
                <a:gdLst/>
                <a:ahLst/>
                <a:cxnLst/>
                <a:rect l="l" t="t" r="r" b="b"/>
                <a:pathLst>
                  <a:path w="5352" h="11078" extrusionOk="0">
                    <a:moveTo>
                      <a:pt x="4605" y="1"/>
                    </a:moveTo>
                    <a:cubicBezTo>
                      <a:pt x="4520" y="1"/>
                      <a:pt x="4431" y="35"/>
                      <a:pt x="4351" y="114"/>
                    </a:cubicBezTo>
                    <a:cubicBezTo>
                      <a:pt x="1305" y="2812"/>
                      <a:pt x="0" y="6815"/>
                      <a:pt x="783" y="10731"/>
                    </a:cubicBezTo>
                    <a:cubicBezTo>
                      <a:pt x="852" y="10973"/>
                      <a:pt x="1032" y="11078"/>
                      <a:pt x="1217" y="11078"/>
                    </a:cubicBezTo>
                    <a:cubicBezTo>
                      <a:pt x="1498" y="11078"/>
                      <a:pt x="1793" y="10837"/>
                      <a:pt x="1741" y="10470"/>
                    </a:cubicBezTo>
                    <a:cubicBezTo>
                      <a:pt x="1480" y="8468"/>
                      <a:pt x="1741" y="6380"/>
                      <a:pt x="2524" y="4465"/>
                    </a:cubicBezTo>
                    <a:cubicBezTo>
                      <a:pt x="3568" y="5945"/>
                      <a:pt x="4177" y="7772"/>
                      <a:pt x="4351" y="9600"/>
                    </a:cubicBezTo>
                    <a:cubicBezTo>
                      <a:pt x="4395" y="9904"/>
                      <a:pt x="4656" y="10057"/>
                      <a:pt x="4895" y="10057"/>
                    </a:cubicBezTo>
                    <a:cubicBezTo>
                      <a:pt x="5134" y="10057"/>
                      <a:pt x="5352" y="9904"/>
                      <a:pt x="5308" y="9600"/>
                    </a:cubicBezTo>
                    <a:cubicBezTo>
                      <a:pt x="5221" y="7337"/>
                      <a:pt x="4351" y="5249"/>
                      <a:pt x="2872" y="3595"/>
                    </a:cubicBezTo>
                    <a:cubicBezTo>
                      <a:pt x="3394" y="2551"/>
                      <a:pt x="4090" y="1594"/>
                      <a:pt x="4873" y="723"/>
                    </a:cubicBezTo>
                    <a:cubicBezTo>
                      <a:pt x="5142" y="388"/>
                      <a:pt x="4893" y="1"/>
                      <a:pt x="4605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681;p35"/>
              <p:cNvSpPr/>
              <p:nvPr/>
            </p:nvSpPr>
            <p:spPr>
              <a:xfrm>
                <a:off x="5022850" y="2790725"/>
                <a:ext cx="111000" cy="291150"/>
              </a:xfrm>
              <a:custGeom>
                <a:avLst/>
                <a:gdLst/>
                <a:ahLst/>
                <a:cxnLst/>
                <a:rect l="l" t="t" r="r" b="b"/>
                <a:pathLst>
                  <a:path w="4440" h="11646" extrusionOk="0">
                    <a:moveTo>
                      <a:pt x="2388" y="1"/>
                    </a:moveTo>
                    <a:cubicBezTo>
                      <a:pt x="2186" y="1"/>
                      <a:pt x="1968" y="226"/>
                      <a:pt x="2090" y="408"/>
                    </a:cubicBezTo>
                    <a:cubicBezTo>
                      <a:pt x="2612" y="1366"/>
                      <a:pt x="2960" y="2323"/>
                      <a:pt x="3221" y="3367"/>
                    </a:cubicBezTo>
                    <a:cubicBezTo>
                      <a:pt x="1132" y="4411"/>
                      <a:pt x="1" y="6587"/>
                      <a:pt x="175" y="8937"/>
                    </a:cubicBezTo>
                    <a:cubicBezTo>
                      <a:pt x="262" y="9111"/>
                      <a:pt x="458" y="9198"/>
                      <a:pt x="643" y="9198"/>
                    </a:cubicBezTo>
                    <a:cubicBezTo>
                      <a:pt x="828" y="9198"/>
                      <a:pt x="1002" y="9111"/>
                      <a:pt x="1045" y="8937"/>
                    </a:cubicBezTo>
                    <a:cubicBezTo>
                      <a:pt x="1132" y="7109"/>
                      <a:pt x="2003" y="5369"/>
                      <a:pt x="3308" y="4150"/>
                    </a:cubicBezTo>
                    <a:cubicBezTo>
                      <a:pt x="3395" y="4760"/>
                      <a:pt x="3482" y="5369"/>
                      <a:pt x="3482" y="5978"/>
                    </a:cubicBezTo>
                    <a:cubicBezTo>
                      <a:pt x="3308" y="7718"/>
                      <a:pt x="2873" y="9459"/>
                      <a:pt x="2177" y="11199"/>
                    </a:cubicBezTo>
                    <a:cubicBezTo>
                      <a:pt x="2066" y="11475"/>
                      <a:pt x="2305" y="11645"/>
                      <a:pt x="2561" y="11645"/>
                    </a:cubicBezTo>
                    <a:cubicBezTo>
                      <a:pt x="2710" y="11645"/>
                      <a:pt x="2864" y="11588"/>
                      <a:pt x="2960" y="11460"/>
                    </a:cubicBezTo>
                    <a:cubicBezTo>
                      <a:pt x="4004" y="9807"/>
                      <a:pt x="4439" y="7805"/>
                      <a:pt x="4265" y="5804"/>
                    </a:cubicBezTo>
                    <a:cubicBezTo>
                      <a:pt x="4178" y="3802"/>
                      <a:pt x="3569" y="1888"/>
                      <a:pt x="2612" y="147"/>
                    </a:cubicBezTo>
                    <a:cubicBezTo>
                      <a:pt x="2559" y="43"/>
                      <a:pt x="2475" y="1"/>
                      <a:pt x="2388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682;p35"/>
              <p:cNvSpPr/>
              <p:nvPr/>
            </p:nvSpPr>
            <p:spPr>
              <a:xfrm>
                <a:off x="3737100" y="2659025"/>
                <a:ext cx="100100" cy="618450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24738" extrusionOk="0">
                    <a:moveTo>
                      <a:pt x="1564" y="1"/>
                    </a:moveTo>
                    <a:cubicBezTo>
                      <a:pt x="1509" y="1"/>
                      <a:pt x="1452" y="7"/>
                      <a:pt x="1393" y="20"/>
                    </a:cubicBezTo>
                    <a:cubicBezTo>
                      <a:pt x="697" y="8113"/>
                      <a:pt x="262" y="16206"/>
                      <a:pt x="1" y="24299"/>
                    </a:cubicBezTo>
                    <a:cubicBezTo>
                      <a:pt x="660" y="24582"/>
                      <a:pt x="1396" y="24737"/>
                      <a:pt x="2140" y="24737"/>
                    </a:cubicBezTo>
                    <a:cubicBezTo>
                      <a:pt x="2770" y="24737"/>
                      <a:pt x="3405" y="24626"/>
                      <a:pt x="4004" y="24386"/>
                    </a:cubicBezTo>
                    <a:cubicBezTo>
                      <a:pt x="3830" y="16989"/>
                      <a:pt x="3569" y="9070"/>
                      <a:pt x="2698" y="1673"/>
                    </a:cubicBezTo>
                    <a:cubicBezTo>
                      <a:pt x="2698" y="949"/>
                      <a:pt x="2252" y="1"/>
                      <a:pt x="1564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683;p35"/>
              <p:cNvSpPr/>
              <p:nvPr/>
            </p:nvSpPr>
            <p:spPr>
              <a:xfrm>
                <a:off x="4213050" y="2583375"/>
                <a:ext cx="270300" cy="1486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5944" extrusionOk="0">
                    <a:moveTo>
                      <a:pt x="9419" y="0"/>
                    </a:moveTo>
                    <a:cubicBezTo>
                      <a:pt x="8810" y="0"/>
                      <a:pt x="8114" y="87"/>
                      <a:pt x="7592" y="348"/>
                    </a:cubicBezTo>
                    <a:cubicBezTo>
                      <a:pt x="5503" y="1131"/>
                      <a:pt x="3502" y="2176"/>
                      <a:pt x="1674" y="3481"/>
                    </a:cubicBezTo>
                    <a:cubicBezTo>
                      <a:pt x="0" y="4686"/>
                      <a:pt x="78" y="5943"/>
                      <a:pt x="1392" y="5943"/>
                    </a:cubicBezTo>
                    <a:cubicBezTo>
                      <a:pt x="1786" y="5943"/>
                      <a:pt x="2291" y="5830"/>
                      <a:pt x="2892" y="5570"/>
                    </a:cubicBezTo>
                    <a:lnTo>
                      <a:pt x="8984" y="3046"/>
                    </a:lnTo>
                    <a:cubicBezTo>
                      <a:pt x="9854" y="2698"/>
                      <a:pt x="10811" y="2176"/>
                      <a:pt x="10724" y="1218"/>
                    </a:cubicBezTo>
                    <a:cubicBezTo>
                      <a:pt x="10637" y="609"/>
                      <a:pt x="10115" y="87"/>
                      <a:pt x="9419" y="0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684;p35"/>
              <p:cNvSpPr/>
              <p:nvPr/>
            </p:nvSpPr>
            <p:spPr>
              <a:xfrm>
                <a:off x="3143175" y="2589650"/>
                <a:ext cx="255675" cy="175375"/>
              </a:xfrm>
              <a:custGeom>
                <a:avLst/>
                <a:gdLst/>
                <a:ahLst/>
                <a:cxnLst/>
                <a:rect l="l" t="t" r="r" b="b"/>
                <a:pathLst>
                  <a:path w="10227" h="7015" extrusionOk="0">
                    <a:moveTo>
                      <a:pt x="1502" y="1"/>
                    </a:moveTo>
                    <a:cubicBezTo>
                      <a:pt x="870" y="1"/>
                      <a:pt x="336" y="490"/>
                      <a:pt x="175" y="1055"/>
                    </a:cubicBezTo>
                    <a:cubicBezTo>
                      <a:pt x="1" y="1925"/>
                      <a:pt x="871" y="2621"/>
                      <a:pt x="1654" y="3056"/>
                    </a:cubicBezTo>
                    <a:lnTo>
                      <a:pt x="7398" y="6450"/>
                    </a:lnTo>
                    <a:cubicBezTo>
                      <a:pt x="8061" y="6843"/>
                      <a:pt x="8620" y="7014"/>
                      <a:pt x="9037" y="7014"/>
                    </a:cubicBezTo>
                    <a:cubicBezTo>
                      <a:pt x="10094" y="7014"/>
                      <a:pt x="10226" y="5909"/>
                      <a:pt x="8790" y="4535"/>
                    </a:cubicBezTo>
                    <a:cubicBezTo>
                      <a:pt x="7224" y="2969"/>
                      <a:pt x="5396" y="1664"/>
                      <a:pt x="3482" y="619"/>
                    </a:cubicBezTo>
                    <a:cubicBezTo>
                      <a:pt x="2872" y="184"/>
                      <a:pt x="2263" y="10"/>
                      <a:pt x="1654" y="10"/>
                    </a:cubicBezTo>
                    <a:cubicBezTo>
                      <a:pt x="1603" y="4"/>
                      <a:pt x="1552" y="1"/>
                      <a:pt x="1502" y="1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685;p35"/>
              <p:cNvSpPr/>
              <p:nvPr/>
            </p:nvSpPr>
            <p:spPr>
              <a:xfrm>
                <a:off x="4281000" y="2746525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741" y="1"/>
                    </a:moveTo>
                    <a:cubicBezTo>
                      <a:pt x="784" y="1"/>
                      <a:pt x="0" y="1480"/>
                      <a:pt x="0" y="3395"/>
                    </a:cubicBezTo>
                    <a:cubicBezTo>
                      <a:pt x="0" y="5309"/>
                      <a:pt x="784" y="6876"/>
                      <a:pt x="1741" y="6876"/>
                    </a:cubicBezTo>
                    <a:cubicBezTo>
                      <a:pt x="2785" y="6876"/>
                      <a:pt x="3568" y="5309"/>
                      <a:pt x="3568" y="3395"/>
                    </a:cubicBezTo>
                    <a:cubicBezTo>
                      <a:pt x="3568" y="1567"/>
                      <a:pt x="2785" y="1"/>
                      <a:pt x="17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686;p35"/>
              <p:cNvSpPr/>
              <p:nvPr/>
            </p:nvSpPr>
            <p:spPr>
              <a:xfrm>
                <a:off x="3197575" y="2746525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828" y="1"/>
                    </a:moveTo>
                    <a:cubicBezTo>
                      <a:pt x="783" y="1"/>
                      <a:pt x="0" y="1480"/>
                      <a:pt x="0" y="3395"/>
                    </a:cubicBezTo>
                    <a:cubicBezTo>
                      <a:pt x="0" y="5309"/>
                      <a:pt x="783" y="6876"/>
                      <a:pt x="1828" y="6876"/>
                    </a:cubicBezTo>
                    <a:cubicBezTo>
                      <a:pt x="2785" y="6876"/>
                      <a:pt x="3568" y="5309"/>
                      <a:pt x="3568" y="3395"/>
                    </a:cubicBezTo>
                    <a:cubicBezTo>
                      <a:pt x="3568" y="1567"/>
                      <a:pt x="2785" y="1"/>
                      <a:pt x="182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687;p35"/>
              <p:cNvSpPr/>
              <p:nvPr/>
            </p:nvSpPr>
            <p:spPr>
              <a:xfrm>
                <a:off x="1979250" y="239225"/>
                <a:ext cx="3139350" cy="2505150"/>
              </a:xfrm>
              <a:custGeom>
                <a:avLst/>
                <a:gdLst/>
                <a:ahLst/>
                <a:cxnLst/>
                <a:rect l="l" t="t" r="r" b="b"/>
                <a:pathLst>
                  <a:path w="125574" h="100206" extrusionOk="0">
                    <a:moveTo>
                      <a:pt x="90959" y="1"/>
                    </a:moveTo>
                    <a:cubicBezTo>
                      <a:pt x="88875" y="1"/>
                      <a:pt x="86872" y="947"/>
                      <a:pt x="85631" y="2654"/>
                    </a:cubicBezTo>
                    <a:cubicBezTo>
                      <a:pt x="84325" y="4655"/>
                      <a:pt x="83716" y="7005"/>
                      <a:pt x="83977" y="9354"/>
                    </a:cubicBezTo>
                    <a:cubicBezTo>
                      <a:pt x="84238" y="11617"/>
                      <a:pt x="84064" y="15098"/>
                      <a:pt x="85196" y="17099"/>
                    </a:cubicBezTo>
                    <a:cubicBezTo>
                      <a:pt x="82829" y="18261"/>
                      <a:pt x="80250" y="18742"/>
                      <a:pt x="77636" y="18742"/>
                    </a:cubicBezTo>
                    <a:cubicBezTo>
                      <a:pt x="74965" y="18742"/>
                      <a:pt x="72257" y="18239"/>
                      <a:pt x="69706" y="17448"/>
                    </a:cubicBezTo>
                    <a:cubicBezTo>
                      <a:pt x="64658" y="15881"/>
                      <a:pt x="60046" y="13357"/>
                      <a:pt x="55086" y="11356"/>
                    </a:cubicBezTo>
                    <a:cubicBezTo>
                      <a:pt x="47950" y="8397"/>
                      <a:pt x="40292" y="6744"/>
                      <a:pt x="32547" y="6396"/>
                    </a:cubicBezTo>
                    <a:cubicBezTo>
                      <a:pt x="31815" y="6366"/>
                      <a:pt x="31078" y="6350"/>
                      <a:pt x="30340" y="6350"/>
                    </a:cubicBezTo>
                    <a:cubicBezTo>
                      <a:pt x="24582" y="6350"/>
                      <a:pt x="18706" y="7333"/>
                      <a:pt x="13924" y="10573"/>
                    </a:cubicBezTo>
                    <a:cubicBezTo>
                      <a:pt x="11227" y="12487"/>
                      <a:pt x="8877" y="14924"/>
                      <a:pt x="7049" y="17709"/>
                    </a:cubicBezTo>
                    <a:cubicBezTo>
                      <a:pt x="5048" y="20667"/>
                      <a:pt x="3482" y="23974"/>
                      <a:pt x="2437" y="27542"/>
                    </a:cubicBezTo>
                    <a:cubicBezTo>
                      <a:pt x="1" y="35896"/>
                      <a:pt x="1567" y="45034"/>
                      <a:pt x="6788" y="52082"/>
                    </a:cubicBezTo>
                    <a:cubicBezTo>
                      <a:pt x="11012" y="57446"/>
                      <a:pt x="17147" y="60795"/>
                      <a:pt x="23760" y="61493"/>
                    </a:cubicBezTo>
                    <a:lnTo>
                      <a:pt x="23760" y="61493"/>
                    </a:lnTo>
                    <a:cubicBezTo>
                      <a:pt x="20539" y="62028"/>
                      <a:pt x="17475" y="63343"/>
                      <a:pt x="14881" y="65397"/>
                    </a:cubicBezTo>
                    <a:cubicBezTo>
                      <a:pt x="11053" y="68617"/>
                      <a:pt x="8703" y="73316"/>
                      <a:pt x="8355" y="78276"/>
                    </a:cubicBezTo>
                    <a:cubicBezTo>
                      <a:pt x="8181" y="80452"/>
                      <a:pt x="8529" y="82714"/>
                      <a:pt x="9573" y="84629"/>
                    </a:cubicBezTo>
                    <a:cubicBezTo>
                      <a:pt x="10356" y="86021"/>
                      <a:pt x="11488" y="87239"/>
                      <a:pt x="12793" y="88197"/>
                    </a:cubicBezTo>
                    <a:cubicBezTo>
                      <a:pt x="17418" y="91777"/>
                      <a:pt x="23257" y="93375"/>
                      <a:pt x="29105" y="93375"/>
                    </a:cubicBezTo>
                    <a:cubicBezTo>
                      <a:pt x="30080" y="93375"/>
                      <a:pt x="31055" y="93331"/>
                      <a:pt x="32025" y="93244"/>
                    </a:cubicBezTo>
                    <a:cubicBezTo>
                      <a:pt x="38726" y="92374"/>
                      <a:pt x="45252" y="90111"/>
                      <a:pt x="50996" y="86456"/>
                    </a:cubicBezTo>
                    <a:cubicBezTo>
                      <a:pt x="58045" y="82279"/>
                      <a:pt x="64310" y="76884"/>
                      <a:pt x="69619" y="70531"/>
                    </a:cubicBezTo>
                    <a:cubicBezTo>
                      <a:pt x="72196" y="67347"/>
                      <a:pt x="74575" y="63834"/>
                      <a:pt x="75433" y="59875"/>
                    </a:cubicBezTo>
                    <a:lnTo>
                      <a:pt x="75433" y="59875"/>
                    </a:lnTo>
                    <a:cubicBezTo>
                      <a:pt x="74589" y="67539"/>
                      <a:pt x="78126" y="75047"/>
                      <a:pt x="84586" y="79407"/>
                    </a:cubicBezTo>
                    <a:cubicBezTo>
                      <a:pt x="87088" y="81075"/>
                      <a:pt x="89988" y="82024"/>
                      <a:pt x="93059" y="82024"/>
                    </a:cubicBezTo>
                    <a:cubicBezTo>
                      <a:pt x="93193" y="82024"/>
                      <a:pt x="93328" y="82022"/>
                      <a:pt x="93463" y="82018"/>
                    </a:cubicBezTo>
                    <a:cubicBezTo>
                      <a:pt x="96944" y="81757"/>
                      <a:pt x="100250" y="80104"/>
                      <a:pt x="102600" y="77406"/>
                    </a:cubicBezTo>
                    <a:cubicBezTo>
                      <a:pt x="104863" y="74708"/>
                      <a:pt x="106429" y="71488"/>
                      <a:pt x="107125" y="68095"/>
                    </a:cubicBezTo>
                    <a:cubicBezTo>
                      <a:pt x="107473" y="71053"/>
                      <a:pt x="108169" y="73925"/>
                      <a:pt x="108953" y="76797"/>
                    </a:cubicBezTo>
                    <a:cubicBezTo>
                      <a:pt x="110084" y="81148"/>
                      <a:pt x="110693" y="85673"/>
                      <a:pt x="112260" y="89850"/>
                    </a:cubicBezTo>
                    <a:cubicBezTo>
                      <a:pt x="113739" y="94027"/>
                      <a:pt x="116350" y="98204"/>
                      <a:pt x="120353" y="100206"/>
                    </a:cubicBezTo>
                    <a:cubicBezTo>
                      <a:pt x="123050" y="87675"/>
                      <a:pt x="125574" y="74795"/>
                      <a:pt x="124182" y="62003"/>
                    </a:cubicBezTo>
                    <a:cubicBezTo>
                      <a:pt x="122789" y="49211"/>
                      <a:pt x="116524" y="36244"/>
                      <a:pt x="105211" y="30066"/>
                    </a:cubicBezTo>
                    <a:cubicBezTo>
                      <a:pt x="110606" y="26585"/>
                      <a:pt x="114783" y="20493"/>
                      <a:pt x="114783" y="13967"/>
                    </a:cubicBezTo>
                    <a:cubicBezTo>
                      <a:pt x="114783" y="12052"/>
                      <a:pt x="114261" y="9964"/>
                      <a:pt x="112695" y="8919"/>
                    </a:cubicBezTo>
                    <a:cubicBezTo>
                      <a:pt x="111977" y="8481"/>
                      <a:pt x="111167" y="8261"/>
                      <a:pt x="110350" y="8261"/>
                    </a:cubicBezTo>
                    <a:cubicBezTo>
                      <a:pt x="109385" y="8261"/>
                      <a:pt x="108409" y="8568"/>
                      <a:pt x="107560" y="9180"/>
                    </a:cubicBezTo>
                    <a:cubicBezTo>
                      <a:pt x="106081" y="10225"/>
                      <a:pt x="104950" y="11704"/>
                      <a:pt x="104253" y="13357"/>
                    </a:cubicBezTo>
                    <a:cubicBezTo>
                      <a:pt x="103470" y="15011"/>
                      <a:pt x="102861" y="16838"/>
                      <a:pt x="102513" y="18666"/>
                    </a:cubicBezTo>
                    <a:cubicBezTo>
                      <a:pt x="102600" y="12574"/>
                      <a:pt x="100250" y="6048"/>
                      <a:pt x="95638" y="2045"/>
                    </a:cubicBezTo>
                    <a:cubicBezTo>
                      <a:pt x="94507" y="1087"/>
                      <a:pt x="93202" y="304"/>
                      <a:pt x="91722" y="43"/>
                    </a:cubicBezTo>
                    <a:cubicBezTo>
                      <a:pt x="91468" y="15"/>
                      <a:pt x="91213" y="1"/>
                      <a:pt x="90959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688;p35"/>
              <p:cNvSpPr/>
              <p:nvPr/>
            </p:nvSpPr>
            <p:spPr>
              <a:xfrm>
                <a:off x="2127200" y="579675"/>
                <a:ext cx="1879700" cy="666075"/>
              </a:xfrm>
              <a:custGeom>
                <a:avLst/>
                <a:gdLst/>
                <a:ahLst/>
                <a:cxnLst/>
                <a:rect l="l" t="t" r="r" b="b"/>
                <a:pathLst>
                  <a:path w="75188" h="26643" extrusionOk="0">
                    <a:moveTo>
                      <a:pt x="4438" y="1"/>
                    </a:moveTo>
                    <a:cubicBezTo>
                      <a:pt x="3307" y="1306"/>
                      <a:pt x="2176" y="2611"/>
                      <a:pt x="1219" y="4091"/>
                    </a:cubicBezTo>
                    <a:cubicBezTo>
                      <a:pt x="783" y="4700"/>
                      <a:pt x="348" y="5396"/>
                      <a:pt x="0" y="6005"/>
                    </a:cubicBezTo>
                    <a:cubicBezTo>
                      <a:pt x="2089" y="7136"/>
                      <a:pt x="3916" y="8616"/>
                      <a:pt x="5570" y="10269"/>
                    </a:cubicBezTo>
                    <a:cubicBezTo>
                      <a:pt x="8267" y="12967"/>
                      <a:pt x="11139" y="15491"/>
                      <a:pt x="14272" y="17840"/>
                    </a:cubicBezTo>
                    <a:cubicBezTo>
                      <a:pt x="22065" y="23302"/>
                      <a:pt x="31590" y="26643"/>
                      <a:pt x="41106" y="26643"/>
                    </a:cubicBezTo>
                    <a:cubicBezTo>
                      <a:pt x="45085" y="26643"/>
                      <a:pt x="49062" y="26059"/>
                      <a:pt x="52910" y="24802"/>
                    </a:cubicBezTo>
                    <a:cubicBezTo>
                      <a:pt x="62830" y="21582"/>
                      <a:pt x="70923" y="14272"/>
                      <a:pt x="75188" y="4874"/>
                    </a:cubicBezTo>
                    <a:lnTo>
                      <a:pt x="75188" y="4874"/>
                    </a:lnTo>
                    <a:cubicBezTo>
                      <a:pt x="74068" y="5060"/>
                      <a:pt x="72924" y="5147"/>
                      <a:pt x="71768" y="5147"/>
                    </a:cubicBezTo>
                    <a:cubicBezTo>
                      <a:pt x="70767" y="5147"/>
                      <a:pt x="69758" y="5082"/>
                      <a:pt x="68748" y="4961"/>
                    </a:cubicBezTo>
                    <a:cubicBezTo>
                      <a:pt x="67181" y="7049"/>
                      <a:pt x="65180" y="8877"/>
                      <a:pt x="63004" y="10443"/>
                    </a:cubicBezTo>
                    <a:cubicBezTo>
                      <a:pt x="57960" y="13839"/>
                      <a:pt x="52228" y="15258"/>
                      <a:pt x="46400" y="15258"/>
                    </a:cubicBezTo>
                    <a:cubicBezTo>
                      <a:pt x="42074" y="15258"/>
                      <a:pt x="37694" y="14476"/>
                      <a:pt x="33504" y="13141"/>
                    </a:cubicBezTo>
                    <a:cubicBezTo>
                      <a:pt x="27934" y="11139"/>
                      <a:pt x="22626" y="8616"/>
                      <a:pt x="17492" y="5570"/>
                    </a:cubicBezTo>
                    <a:cubicBezTo>
                      <a:pt x="13576" y="3307"/>
                      <a:pt x="9138" y="610"/>
                      <a:pt x="4438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689;p35"/>
              <p:cNvSpPr/>
              <p:nvPr/>
            </p:nvSpPr>
            <p:spPr>
              <a:xfrm>
                <a:off x="2031475" y="238125"/>
                <a:ext cx="2719475" cy="1577850"/>
              </a:xfrm>
              <a:custGeom>
                <a:avLst/>
                <a:gdLst/>
                <a:ahLst/>
                <a:cxnLst/>
                <a:rect l="l" t="t" r="r" b="b"/>
                <a:pathLst>
                  <a:path w="108779" h="63114" extrusionOk="0">
                    <a:moveTo>
                      <a:pt x="88937" y="0"/>
                    </a:moveTo>
                    <a:cubicBezTo>
                      <a:pt x="89285" y="2872"/>
                      <a:pt x="89285" y="5743"/>
                      <a:pt x="89111" y="8615"/>
                    </a:cubicBezTo>
                    <a:cubicBezTo>
                      <a:pt x="88589" y="14272"/>
                      <a:pt x="87458" y="19928"/>
                      <a:pt x="85804" y="25324"/>
                    </a:cubicBezTo>
                    <a:cubicBezTo>
                      <a:pt x="83107" y="34548"/>
                      <a:pt x="78320" y="42728"/>
                      <a:pt x="70575" y="48559"/>
                    </a:cubicBezTo>
                    <a:cubicBezTo>
                      <a:pt x="62917" y="54302"/>
                      <a:pt x="53780" y="57696"/>
                      <a:pt x="44295" y="58392"/>
                    </a:cubicBezTo>
                    <a:cubicBezTo>
                      <a:pt x="42614" y="58502"/>
                      <a:pt x="40924" y="58560"/>
                      <a:pt x="39234" y="58560"/>
                    </a:cubicBezTo>
                    <a:cubicBezTo>
                      <a:pt x="35587" y="58560"/>
                      <a:pt x="31938" y="58291"/>
                      <a:pt x="28370" y="57696"/>
                    </a:cubicBezTo>
                    <a:cubicBezTo>
                      <a:pt x="23235" y="56913"/>
                      <a:pt x="18188" y="55520"/>
                      <a:pt x="13402" y="53519"/>
                    </a:cubicBezTo>
                    <a:cubicBezTo>
                      <a:pt x="8964" y="51430"/>
                      <a:pt x="5135" y="48384"/>
                      <a:pt x="2176" y="44643"/>
                    </a:cubicBezTo>
                    <a:cubicBezTo>
                      <a:pt x="1393" y="43772"/>
                      <a:pt x="696" y="42815"/>
                      <a:pt x="0" y="41858"/>
                    </a:cubicBezTo>
                    <a:lnTo>
                      <a:pt x="0" y="41858"/>
                    </a:lnTo>
                    <a:cubicBezTo>
                      <a:pt x="783" y="45600"/>
                      <a:pt x="2437" y="49081"/>
                      <a:pt x="4786" y="52126"/>
                    </a:cubicBezTo>
                    <a:cubicBezTo>
                      <a:pt x="8876" y="57348"/>
                      <a:pt x="14881" y="60742"/>
                      <a:pt x="21495" y="61525"/>
                    </a:cubicBezTo>
                    <a:cubicBezTo>
                      <a:pt x="20799" y="61699"/>
                      <a:pt x="20102" y="61873"/>
                      <a:pt x="19406" y="62047"/>
                    </a:cubicBezTo>
                    <a:cubicBezTo>
                      <a:pt x="22844" y="62830"/>
                      <a:pt x="26411" y="63113"/>
                      <a:pt x="29969" y="63113"/>
                    </a:cubicBezTo>
                    <a:cubicBezTo>
                      <a:pt x="33526" y="63113"/>
                      <a:pt x="37072" y="62830"/>
                      <a:pt x="40466" y="62482"/>
                    </a:cubicBezTo>
                    <a:cubicBezTo>
                      <a:pt x="56652" y="60916"/>
                      <a:pt x="72751" y="55607"/>
                      <a:pt x="85630" y="45426"/>
                    </a:cubicBezTo>
                    <a:cubicBezTo>
                      <a:pt x="91461" y="40814"/>
                      <a:pt x="96421" y="35331"/>
                      <a:pt x="100511" y="29153"/>
                    </a:cubicBezTo>
                    <a:cubicBezTo>
                      <a:pt x="104253" y="23061"/>
                      <a:pt x="107038" y="16447"/>
                      <a:pt x="108778" y="9572"/>
                    </a:cubicBezTo>
                    <a:cubicBezTo>
                      <a:pt x="108430" y="9224"/>
                      <a:pt x="108343" y="8789"/>
                      <a:pt x="108430" y="8354"/>
                    </a:cubicBezTo>
                    <a:cubicBezTo>
                      <a:pt x="107473" y="8354"/>
                      <a:pt x="106429" y="8702"/>
                      <a:pt x="105558" y="9224"/>
                    </a:cubicBezTo>
                    <a:cubicBezTo>
                      <a:pt x="104079" y="10269"/>
                      <a:pt x="102948" y="11748"/>
                      <a:pt x="102164" y="13488"/>
                    </a:cubicBezTo>
                    <a:cubicBezTo>
                      <a:pt x="101381" y="15142"/>
                      <a:pt x="100772" y="16882"/>
                      <a:pt x="100424" y="18710"/>
                    </a:cubicBezTo>
                    <a:cubicBezTo>
                      <a:pt x="100511" y="12618"/>
                      <a:pt x="98161" y="6092"/>
                      <a:pt x="93549" y="2089"/>
                    </a:cubicBezTo>
                    <a:cubicBezTo>
                      <a:pt x="92418" y="1044"/>
                      <a:pt x="91113" y="348"/>
                      <a:pt x="89633" y="87"/>
                    </a:cubicBezTo>
                    <a:cubicBezTo>
                      <a:pt x="89372" y="0"/>
                      <a:pt x="89198" y="0"/>
                      <a:pt x="88937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690;p35"/>
              <p:cNvSpPr/>
              <p:nvPr/>
            </p:nvSpPr>
            <p:spPr>
              <a:xfrm>
                <a:off x="2253375" y="486125"/>
                <a:ext cx="1562075" cy="451325"/>
              </a:xfrm>
              <a:custGeom>
                <a:avLst/>
                <a:gdLst/>
                <a:ahLst/>
                <a:cxnLst/>
                <a:rect l="l" t="t" r="r" b="b"/>
                <a:pathLst>
                  <a:path w="62483" h="18053" extrusionOk="0">
                    <a:moveTo>
                      <a:pt x="4004" y="1"/>
                    </a:moveTo>
                    <a:lnTo>
                      <a:pt x="2959" y="697"/>
                    </a:lnTo>
                    <a:cubicBezTo>
                      <a:pt x="1915" y="1393"/>
                      <a:pt x="958" y="2263"/>
                      <a:pt x="0" y="3133"/>
                    </a:cubicBezTo>
                    <a:cubicBezTo>
                      <a:pt x="4178" y="3655"/>
                      <a:pt x="8094" y="5657"/>
                      <a:pt x="11749" y="7746"/>
                    </a:cubicBezTo>
                    <a:cubicBezTo>
                      <a:pt x="20783" y="12862"/>
                      <a:pt x="30772" y="18053"/>
                      <a:pt x="41446" y="18053"/>
                    </a:cubicBezTo>
                    <a:cubicBezTo>
                      <a:pt x="42391" y="18053"/>
                      <a:pt x="43340" y="18012"/>
                      <a:pt x="44295" y="17927"/>
                    </a:cubicBezTo>
                    <a:cubicBezTo>
                      <a:pt x="48994" y="17492"/>
                      <a:pt x="53432" y="15839"/>
                      <a:pt x="57348" y="13228"/>
                    </a:cubicBezTo>
                    <a:cubicBezTo>
                      <a:pt x="59350" y="11923"/>
                      <a:pt x="61003" y="10356"/>
                      <a:pt x="62483" y="8442"/>
                    </a:cubicBezTo>
                    <a:cubicBezTo>
                      <a:pt x="61177" y="8268"/>
                      <a:pt x="59959" y="8007"/>
                      <a:pt x="58741" y="7572"/>
                    </a:cubicBezTo>
                    <a:lnTo>
                      <a:pt x="58393" y="7484"/>
                    </a:lnTo>
                    <a:cubicBezTo>
                      <a:pt x="57087" y="8442"/>
                      <a:pt x="55695" y="9312"/>
                      <a:pt x="54215" y="10008"/>
                    </a:cubicBezTo>
                    <a:cubicBezTo>
                      <a:pt x="50844" y="11529"/>
                      <a:pt x="47272" y="12346"/>
                      <a:pt x="43652" y="12346"/>
                    </a:cubicBezTo>
                    <a:cubicBezTo>
                      <a:pt x="42506" y="12346"/>
                      <a:pt x="41355" y="12264"/>
                      <a:pt x="40205" y="12097"/>
                    </a:cubicBezTo>
                    <a:cubicBezTo>
                      <a:pt x="34983" y="11488"/>
                      <a:pt x="29936" y="9399"/>
                      <a:pt x="25150" y="7223"/>
                    </a:cubicBezTo>
                    <a:cubicBezTo>
                      <a:pt x="18623" y="4265"/>
                      <a:pt x="11313" y="610"/>
                      <a:pt x="4004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691;p35"/>
              <p:cNvSpPr/>
              <p:nvPr/>
            </p:nvSpPr>
            <p:spPr>
              <a:xfrm>
                <a:off x="3863300" y="1103975"/>
                <a:ext cx="1107375" cy="855200"/>
              </a:xfrm>
              <a:custGeom>
                <a:avLst/>
                <a:gdLst/>
                <a:ahLst/>
                <a:cxnLst/>
                <a:rect l="l" t="t" r="r" b="b"/>
                <a:pathLst>
                  <a:path w="44295" h="34208" extrusionOk="0">
                    <a:moveTo>
                      <a:pt x="36027" y="1"/>
                    </a:moveTo>
                    <a:cubicBezTo>
                      <a:pt x="34635" y="2176"/>
                      <a:pt x="33069" y="4352"/>
                      <a:pt x="31415" y="6354"/>
                    </a:cubicBezTo>
                    <a:cubicBezTo>
                      <a:pt x="26455" y="12445"/>
                      <a:pt x="20537" y="17754"/>
                      <a:pt x="13924" y="22018"/>
                    </a:cubicBezTo>
                    <a:cubicBezTo>
                      <a:pt x="9485" y="24715"/>
                      <a:pt x="4786" y="27065"/>
                      <a:pt x="0" y="28892"/>
                    </a:cubicBezTo>
                    <a:cubicBezTo>
                      <a:pt x="87" y="30720"/>
                      <a:pt x="435" y="32460"/>
                      <a:pt x="1044" y="34114"/>
                    </a:cubicBezTo>
                    <a:cubicBezTo>
                      <a:pt x="1653" y="34178"/>
                      <a:pt x="2259" y="34208"/>
                      <a:pt x="2864" y="34208"/>
                    </a:cubicBezTo>
                    <a:cubicBezTo>
                      <a:pt x="7193" y="34208"/>
                      <a:pt x="11422" y="32671"/>
                      <a:pt x="15316" y="31068"/>
                    </a:cubicBezTo>
                    <a:cubicBezTo>
                      <a:pt x="22713" y="27935"/>
                      <a:pt x="29675" y="23845"/>
                      <a:pt x="35940" y="18885"/>
                    </a:cubicBezTo>
                    <a:cubicBezTo>
                      <a:pt x="38899" y="16622"/>
                      <a:pt x="41684" y="14099"/>
                      <a:pt x="44294" y="11401"/>
                    </a:cubicBezTo>
                    <a:cubicBezTo>
                      <a:pt x="42293" y="7137"/>
                      <a:pt x="39508" y="3221"/>
                      <a:pt x="36027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92;p35"/>
              <p:cNvSpPr/>
              <p:nvPr/>
            </p:nvSpPr>
            <p:spPr>
              <a:xfrm>
                <a:off x="4683475" y="1821925"/>
                <a:ext cx="415550" cy="591775"/>
              </a:xfrm>
              <a:custGeom>
                <a:avLst/>
                <a:gdLst/>
                <a:ahLst/>
                <a:cxnLst/>
                <a:rect l="l" t="t" r="r" b="b"/>
                <a:pathLst>
                  <a:path w="16622" h="23671" extrusionOk="0">
                    <a:moveTo>
                      <a:pt x="16187" y="0"/>
                    </a:moveTo>
                    <a:lnTo>
                      <a:pt x="15752" y="348"/>
                    </a:lnTo>
                    <a:cubicBezTo>
                      <a:pt x="10791" y="4177"/>
                      <a:pt x="5570" y="7571"/>
                      <a:pt x="0" y="10443"/>
                    </a:cubicBezTo>
                    <a:cubicBezTo>
                      <a:pt x="262" y="11487"/>
                      <a:pt x="523" y="12445"/>
                      <a:pt x="784" y="13489"/>
                    </a:cubicBezTo>
                    <a:cubicBezTo>
                      <a:pt x="1741" y="16883"/>
                      <a:pt x="2263" y="20364"/>
                      <a:pt x="3220" y="23670"/>
                    </a:cubicBezTo>
                    <a:cubicBezTo>
                      <a:pt x="6440" y="23061"/>
                      <a:pt x="9573" y="21234"/>
                      <a:pt x="12358" y="19406"/>
                    </a:cubicBezTo>
                    <a:cubicBezTo>
                      <a:pt x="13489" y="18710"/>
                      <a:pt x="14620" y="17927"/>
                      <a:pt x="15752" y="17057"/>
                    </a:cubicBezTo>
                    <a:cubicBezTo>
                      <a:pt x="16448" y="11400"/>
                      <a:pt x="16622" y="5744"/>
                      <a:pt x="16187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93;p35"/>
              <p:cNvSpPr/>
              <p:nvPr/>
            </p:nvSpPr>
            <p:spPr>
              <a:xfrm>
                <a:off x="4126525" y="2137375"/>
                <a:ext cx="446025" cy="152525"/>
              </a:xfrm>
              <a:custGeom>
                <a:avLst/>
                <a:gdLst/>
                <a:ahLst/>
                <a:cxnLst/>
                <a:rect l="l" t="t" r="r" b="b"/>
                <a:pathLst>
                  <a:path w="17841" h="6101" extrusionOk="0">
                    <a:moveTo>
                      <a:pt x="17840" y="1"/>
                    </a:moveTo>
                    <a:lnTo>
                      <a:pt x="17840" y="1"/>
                    </a:lnTo>
                    <a:cubicBezTo>
                      <a:pt x="12769" y="2378"/>
                      <a:pt x="7192" y="4322"/>
                      <a:pt x="1636" y="4322"/>
                    </a:cubicBezTo>
                    <a:cubicBezTo>
                      <a:pt x="1090" y="4322"/>
                      <a:pt x="545" y="4304"/>
                      <a:pt x="1" y="4265"/>
                    </a:cubicBezTo>
                    <a:lnTo>
                      <a:pt x="1" y="4265"/>
                    </a:lnTo>
                    <a:cubicBezTo>
                      <a:pt x="2122" y="5488"/>
                      <a:pt x="4549" y="6100"/>
                      <a:pt x="7067" y="6100"/>
                    </a:cubicBezTo>
                    <a:cubicBezTo>
                      <a:pt x="7235" y="6100"/>
                      <a:pt x="7403" y="6098"/>
                      <a:pt x="7572" y="6092"/>
                    </a:cubicBezTo>
                    <a:cubicBezTo>
                      <a:pt x="11053" y="5831"/>
                      <a:pt x="14359" y="4178"/>
                      <a:pt x="16709" y="1480"/>
                    </a:cubicBezTo>
                    <a:cubicBezTo>
                      <a:pt x="17144" y="1045"/>
                      <a:pt x="17492" y="523"/>
                      <a:pt x="17840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94;p35"/>
              <p:cNvSpPr/>
              <p:nvPr/>
            </p:nvSpPr>
            <p:spPr>
              <a:xfrm>
                <a:off x="2277300" y="1839325"/>
                <a:ext cx="1551200" cy="380450"/>
              </a:xfrm>
              <a:custGeom>
                <a:avLst/>
                <a:gdLst/>
                <a:ahLst/>
                <a:cxnLst/>
                <a:rect l="l" t="t" r="r" b="b"/>
                <a:pathLst>
                  <a:path w="62048" h="15218" extrusionOk="0">
                    <a:moveTo>
                      <a:pt x="62048" y="1"/>
                    </a:moveTo>
                    <a:lnTo>
                      <a:pt x="62048" y="1"/>
                    </a:lnTo>
                    <a:cubicBezTo>
                      <a:pt x="58915" y="1132"/>
                      <a:pt x="55782" y="2089"/>
                      <a:pt x="52562" y="2959"/>
                    </a:cubicBezTo>
                    <a:cubicBezTo>
                      <a:pt x="45002" y="4922"/>
                      <a:pt x="36940" y="6284"/>
                      <a:pt x="28965" y="6284"/>
                    </a:cubicBezTo>
                    <a:cubicBezTo>
                      <a:pt x="20324" y="6284"/>
                      <a:pt x="11784" y="4686"/>
                      <a:pt x="4091" y="523"/>
                    </a:cubicBezTo>
                    <a:cubicBezTo>
                      <a:pt x="3656" y="871"/>
                      <a:pt x="3308" y="1132"/>
                      <a:pt x="2959" y="1393"/>
                    </a:cubicBezTo>
                    <a:cubicBezTo>
                      <a:pt x="1828" y="2350"/>
                      <a:pt x="871" y="3394"/>
                      <a:pt x="1" y="4526"/>
                    </a:cubicBezTo>
                    <a:cubicBezTo>
                      <a:pt x="2785" y="7397"/>
                      <a:pt x="7137" y="8703"/>
                      <a:pt x="10704" y="9921"/>
                    </a:cubicBezTo>
                    <a:cubicBezTo>
                      <a:pt x="15491" y="11662"/>
                      <a:pt x="20451" y="13054"/>
                      <a:pt x="25498" y="14011"/>
                    </a:cubicBezTo>
                    <a:cubicBezTo>
                      <a:pt x="29576" y="14784"/>
                      <a:pt x="33767" y="15217"/>
                      <a:pt x="37934" y="15217"/>
                    </a:cubicBezTo>
                    <a:cubicBezTo>
                      <a:pt x="38925" y="15217"/>
                      <a:pt x="39915" y="15193"/>
                      <a:pt x="40901" y="15142"/>
                    </a:cubicBezTo>
                    <a:cubicBezTo>
                      <a:pt x="44295" y="14968"/>
                      <a:pt x="47689" y="14446"/>
                      <a:pt x="50996" y="13576"/>
                    </a:cubicBezTo>
                    <a:cubicBezTo>
                      <a:pt x="53345" y="11313"/>
                      <a:pt x="55608" y="8964"/>
                      <a:pt x="57697" y="6527"/>
                    </a:cubicBezTo>
                    <a:cubicBezTo>
                      <a:pt x="59350" y="4526"/>
                      <a:pt x="60829" y="2350"/>
                      <a:pt x="62048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95;p35"/>
              <p:cNvSpPr/>
              <p:nvPr/>
            </p:nvSpPr>
            <p:spPr>
              <a:xfrm>
                <a:off x="2188100" y="2224400"/>
                <a:ext cx="885475" cy="347750"/>
              </a:xfrm>
              <a:custGeom>
                <a:avLst/>
                <a:gdLst/>
                <a:ahLst/>
                <a:cxnLst/>
                <a:rect l="l" t="t" r="r" b="b"/>
                <a:pathLst>
                  <a:path w="35419" h="13910" extrusionOk="0">
                    <a:moveTo>
                      <a:pt x="1" y="0"/>
                    </a:moveTo>
                    <a:cubicBezTo>
                      <a:pt x="1" y="1741"/>
                      <a:pt x="349" y="3568"/>
                      <a:pt x="1219" y="5222"/>
                    </a:cubicBezTo>
                    <a:cubicBezTo>
                      <a:pt x="2089" y="6614"/>
                      <a:pt x="3134" y="7832"/>
                      <a:pt x="4526" y="8790"/>
                    </a:cubicBezTo>
                    <a:cubicBezTo>
                      <a:pt x="9025" y="12256"/>
                      <a:pt x="14836" y="13910"/>
                      <a:pt x="20583" y="13910"/>
                    </a:cubicBezTo>
                    <a:cubicBezTo>
                      <a:pt x="21617" y="13910"/>
                      <a:pt x="22649" y="13856"/>
                      <a:pt x="23671" y="13750"/>
                    </a:cubicBezTo>
                    <a:cubicBezTo>
                      <a:pt x="27761" y="13315"/>
                      <a:pt x="31677" y="12271"/>
                      <a:pt x="35419" y="10704"/>
                    </a:cubicBezTo>
                    <a:lnTo>
                      <a:pt x="35419" y="10704"/>
                    </a:lnTo>
                    <a:cubicBezTo>
                      <a:pt x="34602" y="10734"/>
                      <a:pt x="33785" y="10750"/>
                      <a:pt x="32968" y="10750"/>
                    </a:cubicBezTo>
                    <a:cubicBezTo>
                      <a:pt x="26740" y="10750"/>
                      <a:pt x="20535" y="9873"/>
                      <a:pt x="14534" y="8181"/>
                    </a:cubicBezTo>
                    <a:cubicBezTo>
                      <a:pt x="9138" y="6614"/>
                      <a:pt x="3743" y="4091"/>
                      <a:pt x="1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96;p35"/>
              <p:cNvSpPr/>
              <p:nvPr/>
            </p:nvSpPr>
            <p:spPr>
              <a:xfrm>
                <a:off x="2459100" y="1981275"/>
                <a:ext cx="2639825" cy="1240500"/>
              </a:xfrm>
              <a:custGeom>
                <a:avLst/>
                <a:gdLst/>
                <a:ahLst/>
                <a:cxnLst/>
                <a:rect l="l" t="t" r="r" b="b"/>
                <a:pathLst>
                  <a:path w="105593" h="49620" extrusionOk="0">
                    <a:moveTo>
                      <a:pt x="25956" y="2188"/>
                    </a:moveTo>
                    <a:cubicBezTo>
                      <a:pt x="27418" y="2188"/>
                      <a:pt x="28864" y="2281"/>
                      <a:pt x="30235" y="2416"/>
                    </a:cubicBezTo>
                    <a:cubicBezTo>
                      <a:pt x="35631" y="2938"/>
                      <a:pt x="40852" y="4330"/>
                      <a:pt x="45725" y="6506"/>
                    </a:cubicBezTo>
                    <a:cubicBezTo>
                      <a:pt x="47640" y="9290"/>
                      <a:pt x="48075" y="12858"/>
                      <a:pt x="48162" y="16339"/>
                    </a:cubicBezTo>
                    <a:cubicBezTo>
                      <a:pt x="47901" y="16687"/>
                      <a:pt x="47901" y="17209"/>
                      <a:pt x="48162" y="17557"/>
                    </a:cubicBezTo>
                    <a:cubicBezTo>
                      <a:pt x="48162" y="18341"/>
                      <a:pt x="48162" y="19124"/>
                      <a:pt x="48249" y="19907"/>
                    </a:cubicBezTo>
                    <a:cubicBezTo>
                      <a:pt x="48336" y="24867"/>
                      <a:pt x="48075" y="29915"/>
                      <a:pt x="47379" y="34875"/>
                    </a:cubicBezTo>
                    <a:cubicBezTo>
                      <a:pt x="47031" y="37312"/>
                      <a:pt x="46596" y="39661"/>
                      <a:pt x="45986" y="42098"/>
                    </a:cubicBezTo>
                    <a:cubicBezTo>
                      <a:pt x="45551" y="44273"/>
                      <a:pt x="43811" y="45927"/>
                      <a:pt x="41635" y="46362"/>
                    </a:cubicBezTo>
                    <a:cubicBezTo>
                      <a:pt x="39547" y="46884"/>
                      <a:pt x="37371" y="47058"/>
                      <a:pt x="35196" y="47058"/>
                    </a:cubicBezTo>
                    <a:cubicBezTo>
                      <a:pt x="34519" y="47081"/>
                      <a:pt x="33843" y="47092"/>
                      <a:pt x="33167" y="47092"/>
                    </a:cubicBezTo>
                    <a:cubicBezTo>
                      <a:pt x="31320" y="47092"/>
                      <a:pt x="29472" y="47011"/>
                      <a:pt x="27625" y="46884"/>
                    </a:cubicBezTo>
                    <a:cubicBezTo>
                      <a:pt x="23709" y="46536"/>
                      <a:pt x="19097" y="45753"/>
                      <a:pt x="16225" y="42620"/>
                    </a:cubicBezTo>
                    <a:cubicBezTo>
                      <a:pt x="13179" y="39400"/>
                      <a:pt x="12657" y="33918"/>
                      <a:pt x="12048" y="29654"/>
                    </a:cubicBezTo>
                    <a:cubicBezTo>
                      <a:pt x="11352" y="24606"/>
                      <a:pt x="11090" y="19559"/>
                      <a:pt x="11352" y="14512"/>
                    </a:cubicBezTo>
                    <a:cubicBezTo>
                      <a:pt x="11526" y="10248"/>
                      <a:pt x="12657" y="6245"/>
                      <a:pt x="16573" y="4156"/>
                    </a:cubicBezTo>
                    <a:cubicBezTo>
                      <a:pt x="19339" y="2653"/>
                      <a:pt x="22687" y="2188"/>
                      <a:pt x="25956" y="2188"/>
                    </a:cubicBezTo>
                    <a:close/>
                    <a:moveTo>
                      <a:pt x="81751" y="2449"/>
                    </a:moveTo>
                    <a:cubicBezTo>
                      <a:pt x="85000" y="2449"/>
                      <a:pt x="88325" y="2914"/>
                      <a:pt x="91151" y="4417"/>
                    </a:cubicBezTo>
                    <a:cubicBezTo>
                      <a:pt x="95241" y="6593"/>
                      <a:pt x="96198" y="10596"/>
                      <a:pt x="96372" y="14773"/>
                    </a:cubicBezTo>
                    <a:cubicBezTo>
                      <a:pt x="96633" y="19820"/>
                      <a:pt x="96372" y="24954"/>
                      <a:pt x="95676" y="30002"/>
                    </a:cubicBezTo>
                    <a:cubicBezTo>
                      <a:pt x="95067" y="34179"/>
                      <a:pt x="94545" y="39661"/>
                      <a:pt x="91499" y="42881"/>
                    </a:cubicBezTo>
                    <a:cubicBezTo>
                      <a:pt x="88627" y="46014"/>
                      <a:pt x="84015" y="46797"/>
                      <a:pt x="80099" y="47145"/>
                    </a:cubicBezTo>
                    <a:cubicBezTo>
                      <a:pt x="77576" y="47406"/>
                      <a:pt x="75052" y="47406"/>
                      <a:pt x="72528" y="47406"/>
                    </a:cubicBezTo>
                    <a:cubicBezTo>
                      <a:pt x="70353" y="47406"/>
                      <a:pt x="68177" y="47145"/>
                      <a:pt x="66089" y="46623"/>
                    </a:cubicBezTo>
                    <a:cubicBezTo>
                      <a:pt x="63913" y="46188"/>
                      <a:pt x="62260" y="44534"/>
                      <a:pt x="61825" y="42359"/>
                    </a:cubicBezTo>
                    <a:cubicBezTo>
                      <a:pt x="61215" y="40009"/>
                      <a:pt x="60780" y="37573"/>
                      <a:pt x="60432" y="35136"/>
                    </a:cubicBezTo>
                    <a:cubicBezTo>
                      <a:pt x="59736" y="30176"/>
                      <a:pt x="59388" y="25215"/>
                      <a:pt x="59562" y="20255"/>
                    </a:cubicBezTo>
                    <a:cubicBezTo>
                      <a:pt x="59562" y="18950"/>
                      <a:pt x="59562" y="17645"/>
                      <a:pt x="59649" y="16252"/>
                    </a:cubicBezTo>
                    <a:cubicBezTo>
                      <a:pt x="59736" y="16078"/>
                      <a:pt x="59736" y="15904"/>
                      <a:pt x="59649" y="15730"/>
                    </a:cubicBezTo>
                    <a:cubicBezTo>
                      <a:pt x="59823" y="12597"/>
                      <a:pt x="60345" y="9377"/>
                      <a:pt x="62086" y="6854"/>
                    </a:cubicBezTo>
                    <a:cubicBezTo>
                      <a:pt x="66959" y="4591"/>
                      <a:pt x="72093" y="3199"/>
                      <a:pt x="77489" y="2677"/>
                    </a:cubicBezTo>
                    <a:cubicBezTo>
                      <a:pt x="78860" y="2542"/>
                      <a:pt x="80298" y="2449"/>
                      <a:pt x="81751" y="2449"/>
                    </a:cubicBezTo>
                    <a:close/>
                    <a:moveTo>
                      <a:pt x="26201" y="0"/>
                    </a:moveTo>
                    <a:cubicBezTo>
                      <a:pt x="23387" y="0"/>
                      <a:pt x="20571" y="329"/>
                      <a:pt x="17965" y="1197"/>
                    </a:cubicBezTo>
                    <a:cubicBezTo>
                      <a:pt x="13875" y="2503"/>
                      <a:pt x="10742" y="5896"/>
                      <a:pt x="9785" y="10161"/>
                    </a:cubicBezTo>
                    <a:cubicBezTo>
                      <a:pt x="8741" y="15121"/>
                      <a:pt x="9002" y="20690"/>
                      <a:pt x="9524" y="25738"/>
                    </a:cubicBezTo>
                    <a:cubicBezTo>
                      <a:pt x="8778" y="25668"/>
                      <a:pt x="8025" y="25635"/>
                      <a:pt x="7272" y="25635"/>
                    </a:cubicBezTo>
                    <a:cubicBezTo>
                      <a:pt x="5213" y="25635"/>
                      <a:pt x="3145" y="25878"/>
                      <a:pt x="1170" y="26260"/>
                    </a:cubicBezTo>
                    <a:cubicBezTo>
                      <a:pt x="0" y="26427"/>
                      <a:pt x="194" y="28359"/>
                      <a:pt x="1290" y="28359"/>
                    </a:cubicBezTo>
                    <a:cubicBezTo>
                      <a:pt x="1335" y="28359"/>
                      <a:pt x="1382" y="28355"/>
                      <a:pt x="1431" y="28348"/>
                    </a:cubicBezTo>
                    <a:cubicBezTo>
                      <a:pt x="4216" y="28000"/>
                      <a:pt x="6913" y="27826"/>
                      <a:pt x="9698" y="27739"/>
                    </a:cubicBezTo>
                    <a:cubicBezTo>
                      <a:pt x="9959" y="30089"/>
                      <a:pt x="10307" y="32351"/>
                      <a:pt x="10829" y="34614"/>
                    </a:cubicBezTo>
                    <a:cubicBezTo>
                      <a:pt x="11177" y="37051"/>
                      <a:pt x="11961" y="39400"/>
                      <a:pt x="13005" y="41576"/>
                    </a:cubicBezTo>
                    <a:cubicBezTo>
                      <a:pt x="15181" y="45753"/>
                      <a:pt x="19445" y="47667"/>
                      <a:pt x="23883" y="48537"/>
                    </a:cubicBezTo>
                    <a:cubicBezTo>
                      <a:pt x="27028" y="49062"/>
                      <a:pt x="30236" y="49333"/>
                      <a:pt x="33431" y="49333"/>
                    </a:cubicBezTo>
                    <a:cubicBezTo>
                      <a:pt x="35541" y="49333"/>
                      <a:pt x="37644" y="49215"/>
                      <a:pt x="39721" y="48973"/>
                    </a:cubicBezTo>
                    <a:cubicBezTo>
                      <a:pt x="41809" y="48799"/>
                      <a:pt x="43811" y="48102"/>
                      <a:pt x="45551" y="46971"/>
                    </a:cubicBezTo>
                    <a:cubicBezTo>
                      <a:pt x="47466" y="45492"/>
                      <a:pt x="48075" y="43229"/>
                      <a:pt x="48597" y="41054"/>
                    </a:cubicBezTo>
                    <a:cubicBezTo>
                      <a:pt x="49902" y="34875"/>
                      <a:pt x="50599" y="28522"/>
                      <a:pt x="50599" y="22257"/>
                    </a:cubicBezTo>
                    <a:cubicBezTo>
                      <a:pt x="50599" y="20690"/>
                      <a:pt x="50599" y="19211"/>
                      <a:pt x="50512" y="17732"/>
                    </a:cubicBezTo>
                    <a:cubicBezTo>
                      <a:pt x="51643" y="17383"/>
                      <a:pt x="52861" y="17122"/>
                      <a:pt x="54080" y="16948"/>
                    </a:cubicBezTo>
                    <a:cubicBezTo>
                      <a:pt x="54689" y="16905"/>
                      <a:pt x="55276" y="16883"/>
                      <a:pt x="55853" y="16883"/>
                    </a:cubicBezTo>
                    <a:cubicBezTo>
                      <a:pt x="56429" y="16883"/>
                      <a:pt x="56995" y="16905"/>
                      <a:pt x="57560" y="16948"/>
                    </a:cubicBezTo>
                    <a:cubicBezTo>
                      <a:pt x="57473" y="18863"/>
                      <a:pt x="57386" y="20690"/>
                      <a:pt x="57386" y="22518"/>
                    </a:cubicBezTo>
                    <a:cubicBezTo>
                      <a:pt x="57386" y="28870"/>
                      <a:pt x="58083" y="35136"/>
                      <a:pt x="59388" y="41315"/>
                    </a:cubicBezTo>
                    <a:cubicBezTo>
                      <a:pt x="59823" y="43577"/>
                      <a:pt x="60432" y="45840"/>
                      <a:pt x="62347" y="47232"/>
                    </a:cubicBezTo>
                    <a:cubicBezTo>
                      <a:pt x="64087" y="48450"/>
                      <a:pt x="66089" y="49147"/>
                      <a:pt x="68177" y="49234"/>
                    </a:cubicBezTo>
                    <a:cubicBezTo>
                      <a:pt x="70385" y="49487"/>
                      <a:pt x="72592" y="49620"/>
                      <a:pt x="74794" y="49620"/>
                    </a:cubicBezTo>
                    <a:cubicBezTo>
                      <a:pt x="77886" y="49620"/>
                      <a:pt x="80965" y="49358"/>
                      <a:pt x="84015" y="48799"/>
                    </a:cubicBezTo>
                    <a:cubicBezTo>
                      <a:pt x="88453" y="47928"/>
                      <a:pt x="92717" y="46014"/>
                      <a:pt x="94893" y="41837"/>
                    </a:cubicBezTo>
                    <a:cubicBezTo>
                      <a:pt x="95937" y="39661"/>
                      <a:pt x="96720" y="37312"/>
                      <a:pt x="97069" y="34875"/>
                    </a:cubicBezTo>
                    <a:cubicBezTo>
                      <a:pt x="97417" y="33135"/>
                      <a:pt x="97678" y="31307"/>
                      <a:pt x="97939" y="29480"/>
                    </a:cubicBezTo>
                    <a:cubicBezTo>
                      <a:pt x="100027" y="29480"/>
                      <a:pt x="102203" y="29306"/>
                      <a:pt x="104204" y="29219"/>
                    </a:cubicBezTo>
                    <a:cubicBezTo>
                      <a:pt x="105483" y="29133"/>
                      <a:pt x="105593" y="27127"/>
                      <a:pt x="104288" y="27127"/>
                    </a:cubicBezTo>
                    <a:cubicBezTo>
                      <a:pt x="104261" y="27127"/>
                      <a:pt x="104233" y="27128"/>
                      <a:pt x="104204" y="27130"/>
                    </a:cubicBezTo>
                    <a:cubicBezTo>
                      <a:pt x="102203" y="27130"/>
                      <a:pt x="100114" y="27217"/>
                      <a:pt x="98113" y="27391"/>
                    </a:cubicBezTo>
                    <a:cubicBezTo>
                      <a:pt x="98113" y="27043"/>
                      <a:pt x="98200" y="26782"/>
                      <a:pt x="98287" y="26434"/>
                    </a:cubicBezTo>
                    <a:cubicBezTo>
                      <a:pt x="98722" y="21212"/>
                      <a:pt x="99157" y="15556"/>
                      <a:pt x="98026" y="10509"/>
                    </a:cubicBezTo>
                    <a:cubicBezTo>
                      <a:pt x="97069" y="6245"/>
                      <a:pt x="93936" y="2764"/>
                      <a:pt x="89846" y="1545"/>
                    </a:cubicBezTo>
                    <a:cubicBezTo>
                      <a:pt x="87182" y="623"/>
                      <a:pt x="84368" y="304"/>
                      <a:pt x="81563" y="304"/>
                    </a:cubicBezTo>
                    <a:cubicBezTo>
                      <a:pt x="79602" y="304"/>
                      <a:pt x="77646" y="460"/>
                      <a:pt x="75748" y="675"/>
                    </a:cubicBezTo>
                    <a:cubicBezTo>
                      <a:pt x="70788" y="1284"/>
                      <a:pt x="66002" y="2764"/>
                      <a:pt x="61563" y="5026"/>
                    </a:cubicBezTo>
                    <a:cubicBezTo>
                      <a:pt x="61429" y="4981"/>
                      <a:pt x="61299" y="4960"/>
                      <a:pt x="61178" y="4960"/>
                    </a:cubicBezTo>
                    <a:cubicBezTo>
                      <a:pt x="60828" y="4960"/>
                      <a:pt x="60539" y="5139"/>
                      <a:pt x="60345" y="5461"/>
                    </a:cubicBezTo>
                    <a:cubicBezTo>
                      <a:pt x="58866" y="7724"/>
                      <a:pt x="57996" y="10422"/>
                      <a:pt x="57821" y="13119"/>
                    </a:cubicBezTo>
                    <a:cubicBezTo>
                      <a:pt x="57734" y="13641"/>
                      <a:pt x="57734" y="14251"/>
                      <a:pt x="57647" y="14773"/>
                    </a:cubicBezTo>
                    <a:cubicBezTo>
                      <a:pt x="57003" y="14706"/>
                      <a:pt x="56358" y="14673"/>
                      <a:pt x="55716" y="14673"/>
                    </a:cubicBezTo>
                    <a:cubicBezTo>
                      <a:pt x="53846" y="14673"/>
                      <a:pt x="52000" y="14951"/>
                      <a:pt x="50251" y="15469"/>
                    </a:cubicBezTo>
                    <a:cubicBezTo>
                      <a:pt x="50164" y="14599"/>
                      <a:pt x="50076" y="13729"/>
                      <a:pt x="49989" y="12858"/>
                    </a:cubicBezTo>
                    <a:cubicBezTo>
                      <a:pt x="49815" y="10074"/>
                      <a:pt x="48858" y="7463"/>
                      <a:pt x="47379" y="5113"/>
                    </a:cubicBezTo>
                    <a:cubicBezTo>
                      <a:pt x="47163" y="4825"/>
                      <a:pt x="46827" y="4656"/>
                      <a:pt x="46520" y="4656"/>
                    </a:cubicBezTo>
                    <a:cubicBezTo>
                      <a:pt x="46457" y="4656"/>
                      <a:pt x="46394" y="4663"/>
                      <a:pt x="46335" y="4678"/>
                    </a:cubicBezTo>
                    <a:cubicBezTo>
                      <a:pt x="41809" y="2503"/>
                      <a:pt x="37023" y="1023"/>
                      <a:pt x="32063" y="414"/>
                    </a:cubicBezTo>
                    <a:cubicBezTo>
                      <a:pt x="30159" y="163"/>
                      <a:pt x="28180" y="0"/>
                      <a:pt x="2620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97;p35"/>
              <p:cNvSpPr/>
              <p:nvPr/>
            </p:nvSpPr>
            <p:spPr>
              <a:xfrm>
                <a:off x="3465150" y="3431875"/>
                <a:ext cx="663025" cy="316275"/>
              </a:xfrm>
              <a:custGeom>
                <a:avLst/>
                <a:gdLst/>
                <a:ahLst/>
                <a:cxnLst/>
                <a:rect l="l" t="t" r="r" b="b"/>
                <a:pathLst>
                  <a:path w="26521" h="12651" extrusionOk="0">
                    <a:moveTo>
                      <a:pt x="14534" y="0"/>
                    </a:moveTo>
                    <a:cubicBezTo>
                      <a:pt x="9147" y="0"/>
                      <a:pt x="2401" y="1961"/>
                      <a:pt x="610" y="7048"/>
                    </a:cubicBezTo>
                    <a:cubicBezTo>
                      <a:pt x="1" y="8962"/>
                      <a:pt x="523" y="11312"/>
                      <a:pt x="2438" y="12269"/>
                    </a:cubicBezTo>
                    <a:cubicBezTo>
                      <a:pt x="2978" y="12540"/>
                      <a:pt x="3547" y="12650"/>
                      <a:pt x="4128" y="12650"/>
                    </a:cubicBezTo>
                    <a:cubicBezTo>
                      <a:pt x="5603" y="12650"/>
                      <a:pt x="7156" y="11936"/>
                      <a:pt x="8529" y="11312"/>
                    </a:cubicBezTo>
                    <a:cubicBezTo>
                      <a:pt x="10652" y="10351"/>
                      <a:pt x="12804" y="9743"/>
                      <a:pt x="14969" y="9743"/>
                    </a:cubicBezTo>
                    <a:cubicBezTo>
                      <a:pt x="16531" y="9743"/>
                      <a:pt x="18099" y="10060"/>
                      <a:pt x="19668" y="10790"/>
                    </a:cubicBezTo>
                    <a:cubicBezTo>
                      <a:pt x="20413" y="11162"/>
                      <a:pt x="21220" y="11342"/>
                      <a:pt x="22007" y="11342"/>
                    </a:cubicBezTo>
                    <a:cubicBezTo>
                      <a:pt x="24346" y="11342"/>
                      <a:pt x="26521" y="9760"/>
                      <a:pt x="26456" y="6961"/>
                    </a:cubicBezTo>
                    <a:cubicBezTo>
                      <a:pt x="26282" y="2697"/>
                      <a:pt x="21234" y="869"/>
                      <a:pt x="17754" y="260"/>
                    </a:cubicBezTo>
                    <a:cubicBezTo>
                      <a:pt x="16785" y="91"/>
                      <a:pt x="15691" y="0"/>
                      <a:pt x="1453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98;p35"/>
              <p:cNvSpPr/>
              <p:nvPr/>
            </p:nvSpPr>
            <p:spPr>
              <a:xfrm>
                <a:off x="3617450" y="3569025"/>
                <a:ext cx="365525" cy="163075"/>
              </a:xfrm>
              <a:custGeom>
                <a:avLst/>
                <a:gdLst/>
                <a:ahLst/>
                <a:cxnLst/>
                <a:rect l="l" t="t" r="r" b="b"/>
                <a:pathLst>
                  <a:path w="14621" h="6523" extrusionOk="0">
                    <a:moveTo>
                      <a:pt x="8849" y="0"/>
                    </a:moveTo>
                    <a:cubicBezTo>
                      <a:pt x="8454" y="0"/>
                      <a:pt x="8029" y="27"/>
                      <a:pt x="7571" y="82"/>
                    </a:cubicBezTo>
                    <a:cubicBezTo>
                      <a:pt x="1" y="1040"/>
                      <a:pt x="871" y="6522"/>
                      <a:pt x="871" y="6522"/>
                    </a:cubicBezTo>
                    <a:cubicBezTo>
                      <a:pt x="871" y="6522"/>
                      <a:pt x="5230" y="4647"/>
                      <a:pt x="9546" y="4647"/>
                    </a:cubicBezTo>
                    <a:cubicBezTo>
                      <a:pt x="11110" y="4647"/>
                      <a:pt x="12668" y="4893"/>
                      <a:pt x="14011" y="5565"/>
                    </a:cubicBezTo>
                    <a:cubicBezTo>
                      <a:pt x="14011" y="5565"/>
                      <a:pt x="14621" y="0"/>
                      <a:pt x="8849" y="0"/>
                    </a:cubicBezTo>
                    <a:close/>
                  </a:path>
                </a:pathLst>
              </a:custGeom>
              <a:solidFill>
                <a:srgbClr val="DB8D6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99;p35"/>
              <p:cNvSpPr/>
              <p:nvPr/>
            </p:nvSpPr>
            <p:spPr>
              <a:xfrm>
                <a:off x="2177225" y="4496900"/>
                <a:ext cx="3430875" cy="888625"/>
              </a:xfrm>
              <a:custGeom>
                <a:avLst/>
                <a:gdLst/>
                <a:ahLst/>
                <a:cxnLst/>
                <a:rect l="l" t="t" r="r" b="b"/>
                <a:pathLst>
                  <a:path w="137235" h="35545" extrusionOk="0">
                    <a:moveTo>
                      <a:pt x="71570" y="0"/>
                    </a:moveTo>
                    <a:cubicBezTo>
                      <a:pt x="64150" y="0"/>
                      <a:pt x="56715" y="865"/>
                      <a:pt x="49429" y="2476"/>
                    </a:cubicBezTo>
                    <a:cubicBezTo>
                      <a:pt x="40379" y="4303"/>
                      <a:pt x="31677" y="7784"/>
                      <a:pt x="23932" y="12657"/>
                    </a:cubicBezTo>
                    <a:cubicBezTo>
                      <a:pt x="14795" y="18662"/>
                      <a:pt x="7398" y="27190"/>
                      <a:pt x="1" y="35544"/>
                    </a:cubicBezTo>
                    <a:lnTo>
                      <a:pt x="137235" y="35544"/>
                    </a:lnTo>
                    <a:cubicBezTo>
                      <a:pt x="126966" y="22056"/>
                      <a:pt x="112608" y="8393"/>
                      <a:pt x="97118" y="3694"/>
                    </a:cubicBezTo>
                    <a:cubicBezTo>
                      <a:pt x="88793" y="1168"/>
                      <a:pt x="80191" y="0"/>
                      <a:pt x="715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700;p35"/>
              <p:cNvSpPr/>
              <p:nvPr/>
            </p:nvSpPr>
            <p:spPr>
              <a:xfrm>
                <a:off x="2638450" y="4725175"/>
                <a:ext cx="2547600" cy="660350"/>
              </a:xfrm>
              <a:custGeom>
                <a:avLst/>
                <a:gdLst/>
                <a:ahLst/>
                <a:cxnLst/>
                <a:rect l="l" t="t" r="r" b="b"/>
                <a:pathLst>
                  <a:path w="101904" h="26414" extrusionOk="0">
                    <a:moveTo>
                      <a:pt x="52660" y="1"/>
                    </a:moveTo>
                    <a:cubicBezTo>
                      <a:pt x="47300" y="1"/>
                      <a:pt x="41924" y="619"/>
                      <a:pt x="36637" y="1873"/>
                    </a:cubicBezTo>
                    <a:cubicBezTo>
                      <a:pt x="29936" y="3178"/>
                      <a:pt x="23496" y="5789"/>
                      <a:pt x="17666" y="9444"/>
                    </a:cubicBezTo>
                    <a:cubicBezTo>
                      <a:pt x="10965" y="13882"/>
                      <a:pt x="5396" y="20147"/>
                      <a:pt x="0" y="26413"/>
                    </a:cubicBezTo>
                    <a:lnTo>
                      <a:pt x="101904" y="26413"/>
                    </a:lnTo>
                    <a:cubicBezTo>
                      <a:pt x="94246" y="16405"/>
                      <a:pt x="83542" y="6224"/>
                      <a:pt x="72055" y="2743"/>
                    </a:cubicBezTo>
                    <a:cubicBezTo>
                      <a:pt x="65738" y="924"/>
                      <a:pt x="59210" y="1"/>
                      <a:pt x="52660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701;p35"/>
              <p:cNvSpPr/>
              <p:nvPr/>
            </p:nvSpPr>
            <p:spPr>
              <a:xfrm>
                <a:off x="2773325" y="5048000"/>
                <a:ext cx="1159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4637" h="13457" extrusionOk="0">
                    <a:moveTo>
                      <a:pt x="4202" y="0"/>
                    </a:moveTo>
                    <a:cubicBezTo>
                      <a:pt x="4068" y="0"/>
                      <a:pt x="3926" y="58"/>
                      <a:pt x="3830" y="186"/>
                    </a:cubicBezTo>
                    <a:cubicBezTo>
                      <a:pt x="3221" y="1143"/>
                      <a:pt x="2699" y="2100"/>
                      <a:pt x="2263" y="3144"/>
                    </a:cubicBezTo>
                    <a:cubicBezTo>
                      <a:pt x="1828" y="4189"/>
                      <a:pt x="1480" y="5320"/>
                      <a:pt x="1132" y="6364"/>
                    </a:cubicBezTo>
                    <a:cubicBezTo>
                      <a:pt x="523" y="8540"/>
                      <a:pt x="88" y="10802"/>
                      <a:pt x="1" y="13065"/>
                    </a:cubicBezTo>
                    <a:cubicBezTo>
                      <a:pt x="1" y="13326"/>
                      <a:pt x="175" y="13457"/>
                      <a:pt x="360" y="13457"/>
                    </a:cubicBezTo>
                    <a:cubicBezTo>
                      <a:pt x="545" y="13457"/>
                      <a:pt x="741" y="13326"/>
                      <a:pt x="784" y="13065"/>
                    </a:cubicBezTo>
                    <a:lnTo>
                      <a:pt x="697" y="13065"/>
                    </a:lnTo>
                    <a:cubicBezTo>
                      <a:pt x="958" y="10889"/>
                      <a:pt x="1393" y="8714"/>
                      <a:pt x="2089" y="6538"/>
                    </a:cubicBezTo>
                    <a:cubicBezTo>
                      <a:pt x="2350" y="5494"/>
                      <a:pt x="2786" y="4450"/>
                      <a:pt x="3134" y="3492"/>
                    </a:cubicBezTo>
                    <a:cubicBezTo>
                      <a:pt x="3569" y="2448"/>
                      <a:pt x="4091" y="1491"/>
                      <a:pt x="4526" y="447"/>
                    </a:cubicBezTo>
                    <a:cubicBezTo>
                      <a:pt x="4636" y="171"/>
                      <a:pt x="4433" y="0"/>
                      <a:pt x="4202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2;p35"/>
              <p:cNvSpPr/>
              <p:nvPr/>
            </p:nvSpPr>
            <p:spPr>
              <a:xfrm>
                <a:off x="4962900" y="5012275"/>
                <a:ext cx="90450" cy="374325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14973" extrusionOk="0">
                    <a:moveTo>
                      <a:pt x="294" y="1"/>
                    </a:moveTo>
                    <a:cubicBezTo>
                      <a:pt x="144" y="1"/>
                      <a:pt x="1" y="114"/>
                      <a:pt x="49" y="309"/>
                    </a:cubicBezTo>
                    <a:lnTo>
                      <a:pt x="136" y="309"/>
                    </a:lnTo>
                    <a:cubicBezTo>
                      <a:pt x="1007" y="2572"/>
                      <a:pt x="1616" y="4921"/>
                      <a:pt x="2051" y="7271"/>
                    </a:cubicBezTo>
                    <a:cubicBezTo>
                      <a:pt x="2312" y="8489"/>
                      <a:pt x="2486" y="9708"/>
                      <a:pt x="2573" y="10926"/>
                    </a:cubicBezTo>
                    <a:cubicBezTo>
                      <a:pt x="2660" y="11535"/>
                      <a:pt x="2660" y="12057"/>
                      <a:pt x="2747" y="12666"/>
                    </a:cubicBezTo>
                    <a:cubicBezTo>
                      <a:pt x="2747" y="13276"/>
                      <a:pt x="2747" y="13972"/>
                      <a:pt x="2834" y="14581"/>
                    </a:cubicBezTo>
                    <a:cubicBezTo>
                      <a:pt x="2834" y="14842"/>
                      <a:pt x="3030" y="14973"/>
                      <a:pt x="3226" y="14973"/>
                    </a:cubicBezTo>
                    <a:cubicBezTo>
                      <a:pt x="3421" y="14973"/>
                      <a:pt x="3617" y="14842"/>
                      <a:pt x="3617" y="14581"/>
                    </a:cubicBezTo>
                    <a:cubicBezTo>
                      <a:pt x="3617" y="13363"/>
                      <a:pt x="3530" y="12144"/>
                      <a:pt x="3356" y="10926"/>
                    </a:cubicBezTo>
                    <a:cubicBezTo>
                      <a:pt x="3182" y="9708"/>
                      <a:pt x="3008" y="8489"/>
                      <a:pt x="2747" y="7271"/>
                    </a:cubicBezTo>
                    <a:cubicBezTo>
                      <a:pt x="2225" y="4834"/>
                      <a:pt x="1529" y="2485"/>
                      <a:pt x="572" y="222"/>
                    </a:cubicBezTo>
                    <a:cubicBezTo>
                      <a:pt x="533" y="70"/>
                      <a:pt x="412" y="1"/>
                      <a:pt x="294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03;p35"/>
              <p:cNvSpPr/>
              <p:nvPr/>
            </p:nvSpPr>
            <p:spPr>
              <a:xfrm>
                <a:off x="3362900" y="3934400"/>
                <a:ext cx="1024725" cy="942900"/>
              </a:xfrm>
              <a:custGeom>
                <a:avLst/>
                <a:gdLst/>
                <a:ahLst/>
                <a:cxnLst/>
                <a:rect l="l" t="t" r="r" b="b"/>
                <a:pathLst>
                  <a:path w="40989" h="37716" extrusionOk="0">
                    <a:moveTo>
                      <a:pt x="24773" y="0"/>
                    </a:moveTo>
                    <a:cubicBezTo>
                      <a:pt x="16574" y="0"/>
                      <a:pt x="8413" y="1276"/>
                      <a:pt x="523" y="3829"/>
                    </a:cubicBezTo>
                    <a:cubicBezTo>
                      <a:pt x="2002" y="7745"/>
                      <a:pt x="2525" y="11835"/>
                      <a:pt x="2263" y="15925"/>
                    </a:cubicBezTo>
                    <a:cubicBezTo>
                      <a:pt x="1915" y="20015"/>
                      <a:pt x="1132" y="24018"/>
                      <a:pt x="1" y="27934"/>
                    </a:cubicBezTo>
                    <a:cubicBezTo>
                      <a:pt x="2351" y="32808"/>
                      <a:pt x="6702" y="35157"/>
                      <a:pt x="11314" y="36463"/>
                    </a:cubicBezTo>
                    <a:cubicBezTo>
                      <a:pt x="13913" y="37301"/>
                      <a:pt x="16613" y="37715"/>
                      <a:pt x="19317" y="37715"/>
                    </a:cubicBezTo>
                    <a:cubicBezTo>
                      <a:pt x="22226" y="37715"/>
                      <a:pt x="25139" y="37236"/>
                      <a:pt x="27935" y="36288"/>
                    </a:cubicBezTo>
                    <a:cubicBezTo>
                      <a:pt x="33679" y="34200"/>
                      <a:pt x="38291" y="29936"/>
                      <a:pt x="40988" y="24453"/>
                    </a:cubicBezTo>
                    <a:cubicBezTo>
                      <a:pt x="38465" y="18188"/>
                      <a:pt x="36985" y="11574"/>
                      <a:pt x="36724" y="4873"/>
                    </a:cubicBezTo>
                    <a:cubicBezTo>
                      <a:pt x="36637" y="3568"/>
                      <a:pt x="36724" y="2263"/>
                      <a:pt x="37072" y="957"/>
                    </a:cubicBezTo>
                    <a:cubicBezTo>
                      <a:pt x="32982" y="319"/>
                      <a:pt x="28873" y="0"/>
                      <a:pt x="24773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04;p35"/>
              <p:cNvSpPr/>
              <p:nvPr/>
            </p:nvSpPr>
            <p:spPr>
              <a:xfrm>
                <a:off x="3534775" y="3982250"/>
                <a:ext cx="852850" cy="563500"/>
              </a:xfrm>
              <a:custGeom>
                <a:avLst/>
                <a:gdLst/>
                <a:ahLst/>
                <a:cxnLst/>
                <a:rect l="l" t="t" r="r" b="b"/>
                <a:pathLst>
                  <a:path w="34114" h="22540" extrusionOk="0">
                    <a:moveTo>
                      <a:pt x="30023" y="1"/>
                    </a:moveTo>
                    <a:cubicBezTo>
                      <a:pt x="22164" y="3871"/>
                      <a:pt x="11005" y="4482"/>
                      <a:pt x="4740" y="4482"/>
                    </a:cubicBezTo>
                    <a:cubicBezTo>
                      <a:pt x="1849" y="4482"/>
                      <a:pt x="1" y="4352"/>
                      <a:pt x="1" y="4352"/>
                    </a:cubicBezTo>
                    <a:lnTo>
                      <a:pt x="1" y="4352"/>
                    </a:lnTo>
                    <a:cubicBezTo>
                      <a:pt x="23410" y="8007"/>
                      <a:pt x="34113" y="22539"/>
                      <a:pt x="34113" y="22539"/>
                    </a:cubicBezTo>
                    <a:cubicBezTo>
                      <a:pt x="28631" y="9138"/>
                      <a:pt x="30023" y="1"/>
                      <a:pt x="30023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05;p35"/>
              <p:cNvSpPr/>
              <p:nvPr/>
            </p:nvSpPr>
            <p:spPr>
              <a:xfrm>
                <a:off x="3245425" y="4534850"/>
                <a:ext cx="1266200" cy="394575"/>
              </a:xfrm>
              <a:custGeom>
                <a:avLst/>
                <a:gdLst/>
                <a:ahLst/>
                <a:cxnLst/>
                <a:rect l="l" t="t" r="r" b="b"/>
                <a:pathLst>
                  <a:path w="50648" h="15783" extrusionOk="0">
                    <a:moveTo>
                      <a:pt x="45513" y="0"/>
                    </a:moveTo>
                    <a:cubicBezTo>
                      <a:pt x="45513" y="0"/>
                      <a:pt x="36534" y="9141"/>
                      <a:pt x="24174" y="9141"/>
                    </a:cubicBezTo>
                    <a:cubicBezTo>
                      <a:pt x="18404" y="9141"/>
                      <a:pt x="11897" y="7149"/>
                      <a:pt x="5222" y="1306"/>
                    </a:cubicBezTo>
                    <a:lnTo>
                      <a:pt x="1" y="2698"/>
                    </a:lnTo>
                    <a:cubicBezTo>
                      <a:pt x="1" y="2698"/>
                      <a:pt x="10207" y="15782"/>
                      <a:pt x="24811" y="15782"/>
                    </a:cubicBezTo>
                    <a:cubicBezTo>
                      <a:pt x="32489" y="15782"/>
                      <a:pt x="41382" y="12166"/>
                      <a:pt x="50648" y="1132"/>
                    </a:cubicBezTo>
                    <a:lnTo>
                      <a:pt x="4551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06;p35"/>
              <p:cNvSpPr/>
              <p:nvPr/>
            </p:nvSpPr>
            <p:spPr>
              <a:xfrm>
                <a:off x="3352600" y="4654500"/>
                <a:ext cx="690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1927" extrusionOk="0">
                    <a:moveTo>
                      <a:pt x="2414" y="1"/>
                    </a:moveTo>
                    <a:cubicBezTo>
                      <a:pt x="2327" y="1"/>
                      <a:pt x="2153" y="1"/>
                      <a:pt x="2066" y="88"/>
                    </a:cubicBezTo>
                    <a:lnTo>
                      <a:pt x="1805" y="262"/>
                    </a:lnTo>
                    <a:cubicBezTo>
                      <a:pt x="1631" y="349"/>
                      <a:pt x="1457" y="523"/>
                      <a:pt x="1283" y="610"/>
                    </a:cubicBezTo>
                    <a:lnTo>
                      <a:pt x="239" y="1306"/>
                    </a:lnTo>
                    <a:cubicBezTo>
                      <a:pt x="1" y="1544"/>
                      <a:pt x="197" y="1926"/>
                      <a:pt x="497" y="1926"/>
                    </a:cubicBezTo>
                    <a:cubicBezTo>
                      <a:pt x="526" y="1926"/>
                      <a:pt x="556" y="1923"/>
                      <a:pt x="587" y="1915"/>
                    </a:cubicBezTo>
                    <a:lnTo>
                      <a:pt x="1631" y="1219"/>
                    </a:lnTo>
                    <a:cubicBezTo>
                      <a:pt x="1805" y="1132"/>
                      <a:pt x="2066" y="958"/>
                      <a:pt x="2153" y="871"/>
                    </a:cubicBezTo>
                    <a:lnTo>
                      <a:pt x="2501" y="610"/>
                    </a:lnTo>
                    <a:cubicBezTo>
                      <a:pt x="2588" y="523"/>
                      <a:pt x="2675" y="436"/>
                      <a:pt x="2675" y="349"/>
                    </a:cubicBezTo>
                    <a:cubicBezTo>
                      <a:pt x="2763" y="175"/>
                      <a:pt x="2588" y="1"/>
                      <a:pt x="24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07;p35"/>
              <p:cNvSpPr/>
              <p:nvPr/>
            </p:nvSpPr>
            <p:spPr>
              <a:xfrm>
                <a:off x="3466400" y="4721950"/>
                <a:ext cx="55350" cy="62125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2485" extrusionOk="0">
                    <a:moveTo>
                      <a:pt x="1952" y="0"/>
                    </a:moveTo>
                    <a:cubicBezTo>
                      <a:pt x="1778" y="87"/>
                      <a:pt x="1604" y="348"/>
                      <a:pt x="1430" y="522"/>
                    </a:cubicBezTo>
                    <a:lnTo>
                      <a:pt x="995" y="957"/>
                    </a:lnTo>
                    <a:lnTo>
                      <a:pt x="212" y="2089"/>
                    </a:lnTo>
                    <a:cubicBezTo>
                      <a:pt x="1" y="2230"/>
                      <a:pt x="188" y="2484"/>
                      <a:pt x="360" y="2484"/>
                    </a:cubicBezTo>
                    <a:cubicBezTo>
                      <a:pt x="400" y="2484"/>
                      <a:pt x="440" y="2470"/>
                      <a:pt x="473" y="2437"/>
                    </a:cubicBezTo>
                    <a:lnTo>
                      <a:pt x="560" y="2350"/>
                    </a:lnTo>
                    <a:lnTo>
                      <a:pt x="1430" y="1306"/>
                    </a:lnTo>
                    <a:lnTo>
                      <a:pt x="1865" y="870"/>
                    </a:lnTo>
                    <a:cubicBezTo>
                      <a:pt x="1952" y="783"/>
                      <a:pt x="2039" y="696"/>
                      <a:pt x="2127" y="609"/>
                    </a:cubicBezTo>
                    <a:cubicBezTo>
                      <a:pt x="2127" y="522"/>
                      <a:pt x="2214" y="522"/>
                      <a:pt x="2214" y="435"/>
                    </a:cubicBezTo>
                    <a:cubicBezTo>
                      <a:pt x="2214" y="348"/>
                      <a:pt x="2214" y="261"/>
                      <a:pt x="2214" y="261"/>
                    </a:cubicBezTo>
                    <a:cubicBezTo>
                      <a:pt x="2214" y="87"/>
                      <a:pt x="2127" y="0"/>
                      <a:pt x="19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08;p35"/>
              <p:cNvSpPr/>
              <p:nvPr/>
            </p:nvSpPr>
            <p:spPr>
              <a:xfrm>
                <a:off x="3604400" y="4777675"/>
                <a:ext cx="38150" cy="8532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3413" extrusionOk="0">
                    <a:moveTo>
                      <a:pt x="1262" y="0"/>
                    </a:moveTo>
                    <a:cubicBezTo>
                      <a:pt x="1137" y="0"/>
                      <a:pt x="999" y="85"/>
                      <a:pt x="958" y="208"/>
                    </a:cubicBezTo>
                    <a:cubicBezTo>
                      <a:pt x="784" y="730"/>
                      <a:pt x="610" y="1165"/>
                      <a:pt x="436" y="1687"/>
                    </a:cubicBezTo>
                    <a:lnTo>
                      <a:pt x="261" y="2383"/>
                    </a:lnTo>
                    <a:cubicBezTo>
                      <a:pt x="261" y="2470"/>
                      <a:pt x="174" y="2644"/>
                      <a:pt x="87" y="2732"/>
                    </a:cubicBezTo>
                    <a:cubicBezTo>
                      <a:pt x="87" y="2819"/>
                      <a:pt x="0" y="2993"/>
                      <a:pt x="0" y="3167"/>
                    </a:cubicBezTo>
                    <a:cubicBezTo>
                      <a:pt x="0" y="3290"/>
                      <a:pt x="174" y="3413"/>
                      <a:pt x="338" y="3413"/>
                    </a:cubicBezTo>
                    <a:cubicBezTo>
                      <a:pt x="406" y="3413"/>
                      <a:pt x="472" y="3392"/>
                      <a:pt x="523" y="3341"/>
                    </a:cubicBezTo>
                    <a:cubicBezTo>
                      <a:pt x="610" y="3080"/>
                      <a:pt x="697" y="2819"/>
                      <a:pt x="784" y="2557"/>
                    </a:cubicBezTo>
                    <a:lnTo>
                      <a:pt x="1045" y="1861"/>
                    </a:lnTo>
                    <a:cubicBezTo>
                      <a:pt x="1132" y="1339"/>
                      <a:pt x="1306" y="904"/>
                      <a:pt x="1480" y="382"/>
                    </a:cubicBezTo>
                    <a:cubicBezTo>
                      <a:pt x="1526" y="106"/>
                      <a:pt x="1402" y="0"/>
                      <a:pt x="12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09;p35"/>
              <p:cNvSpPr/>
              <p:nvPr/>
            </p:nvSpPr>
            <p:spPr>
              <a:xfrm>
                <a:off x="3776275" y="4813325"/>
                <a:ext cx="30475" cy="95325"/>
              </a:xfrm>
              <a:custGeom>
                <a:avLst/>
                <a:gdLst/>
                <a:ahLst/>
                <a:cxnLst/>
                <a:rect l="l" t="t" r="r" b="b"/>
                <a:pathLst>
                  <a:path w="1219" h="3813" extrusionOk="0">
                    <a:moveTo>
                      <a:pt x="174" y="0"/>
                    </a:moveTo>
                    <a:cubicBezTo>
                      <a:pt x="87" y="0"/>
                      <a:pt x="0" y="87"/>
                      <a:pt x="0" y="174"/>
                    </a:cubicBezTo>
                    <a:cubicBezTo>
                      <a:pt x="0" y="783"/>
                      <a:pt x="87" y="1393"/>
                      <a:pt x="174" y="2002"/>
                    </a:cubicBezTo>
                    <a:cubicBezTo>
                      <a:pt x="174" y="2263"/>
                      <a:pt x="261" y="2611"/>
                      <a:pt x="348" y="2872"/>
                    </a:cubicBezTo>
                    <a:cubicBezTo>
                      <a:pt x="435" y="3133"/>
                      <a:pt x="522" y="3481"/>
                      <a:pt x="696" y="3742"/>
                    </a:cubicBezTo>
                    <a:cubicBezTo>
                      <a:pt x="745" y="3791"/>
                      <a:pt x="807" y="3812"/>
                      <a:pt x="871" y="3812"/>
                    </a:cubicBezTo>
                    <a:cubicBezTo>
                      <a:pt x="1038" y="3812"/>
                      <a:pt x="1218" y="3669"/>
                      <a:pt x="1218" y="3481"/>
                    </a:cubicBezTo>
                    <a:cubicBezTo>
                      <a:pt x="1218" y="3220"/>
                      <a:pt x="1131" y="2959"/>
                      <a:pt x="1044" y="2698"/>
                    </a:cubicBezTo>
                    <a:cubicBezTo>
                      <a:pt x="957" y="2437"/>
                      <a:pt x="870" y="2176"/>
                      <a:pt x="783" y="1915"/>
                    </a:cubicBezTo>
                    <a:cubicBezTo>
                      <a:pt x="609" y="1306"/>
                      <a:pt x="522" y="783"/>
                      <a:pt x="435" y="174"/>
                    </a:cubicBezTo>
                    <a:cubicBezTo>
                      <a:pt x="435" y="87"/>
                      <a:pt x="348" y="0"/>
                      <a:pt x="1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10;p35"/>
              <p:cNvSpPr/>
              <p:nvPr/>
            </p:nvSpPr>
            <p:spPr>
              <a:xfrm>
                <a:off x="3911875" y="4803650"/>
                <a:ext cx="49350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3680" extrusionOk="0">
                    <a:moveTo>
                      <a:pt x="387" y="0"/>
                    </a:moveTo>
                    <a:cubicBezTo>
                      <a:pt x="213" y="0"/>
                      <a:pt x="1" y="155"/>
                      <a:pt x="59" y="387"/>
                    </a:cubicBezTo>
                    <a:lnTo>
                      <a:pt x="59" y="300"/>
                    </a:lnTo>
                    <a:lnTo>
                      <a:pt x="755" y="1954"/>
                    </a:lnTo>
                    <a:lnTo>
                      <a:pt x="1103" y="2737"/>
                    </a:lnTo>
                    <a:cubicBezTo>
                      <a:pt x="1190" y="3085"/>
                      <a:pt x="1277" y="3346"/>
                      <a:pt x="1451" y="3607"/>
                    </a:cubicBezTo>
                    <a:cubicBezTo>
                      <a:pt x="1502" y="3658"/>
                      <a:pt x="1568" y="3679"/>
                      <a:pt x="1636" y="3679"/>
                    </a:cubicBezTo>
                    <a:cubicBezTo>
                      <a:pt x="1799" y="3679"/>
                      <a:pt x="1973" y="3556"/>
                      <a:pt x="1973" y="3433"/>
                    </a:cubicBezTo>
                    <a:cubicBezTo>
                      <a:pt x="1886" y="3085"/>
                      <a:pt x="1799" y="2824"/>
                      <a:pt x="1625" y="2563"/>
                    </a:cubicBezTo>
                    <a:lnTo>
                      <a:pt x="1277" y="1693"/>
                    </a:lnTo>
                    <a:lnTo>
                      <a:pt x="581" y="126"/>
                    </a:lnTo>
                    <a:cubicBezTo>
                      <a:pt x="552" y="39"/>
                      <a:pt x="474" y="0"/>
                      <a:pt x="38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11;p35"/>
              <p:cNvSpPr/>
              <p:nvPr/>
            </p:nvSpPr>
            <p:spPr>
              <a:xfrm>
                <a:off x="4062100" y="4756350"/>
                <a:ext cx="36175" cy="1028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4115" extrusionOk="0">
                    <a:moveTo>
                      <a:pt x="365" y="1"/>
                    </a:moveTo>
                    <a:cubicBezTo>
                      <a:pt x="179" y="1"/>
                      <a:pt x="0" y="150"/>
                      <a:pt x="54" y="365"/>
                    </a:cubicBezTo>
                    <a:cubicBezTo>
                      <a:pt x="228" y="974"/>
                      <a:pt x="315" y="1583"/>
                      <a:pt x="489" y="2192"/>
                    </a:cubicBezTo>
                    <a:cubicBezTo>
                      <a:pt x="489" y="2540"/>
                      <a:pt x="576" y="2801"/>
                      <a:pt x="663" y="3149"/>
                    </a:cubicBezTo>
                    <a:cubicBezTo>
                      <a:pt x="663" y="3410"/>
                      <a:pt x="663" y="3846"/>
                      <a:pt x="924" y="4020"/>
                    </a:cubicBezTo>
                    <a:cubicBezTo>
                      <a:pt x="958" y="4086"/>
                      <a:pt x="1016" y="4114"/>
                      <a:pt x="1081" y="4114"/>
                    </a:cubicBezTo>
                    <a:cubicBezTo>
                      <a:pt x="1185" y="4114"/>
                      <a:pt x="1306" y="4040"/>
                      <a:pt x="1359" y="3933"/>
                    </a:cubicBezTo>
                    <a:cubicBezTo>
                      <a:pt x="1446" y="3672"/>
                      <a:pt x="1446" y="3323"/>
                      <a:pt x="1272" y="2975"/>
                    </a:cubicBezTo>
                    <a:cubicBezTo>
                      <a:pt x="1272" y="2714"/>
                      <a:pt x="1185" y="2366"/>
                      <a:pt x="1098" y="2105"/>
                    </a:cubicBezTo>
                    <a:cubicBezTo>
                      <a:pt x="924" y="1409"/>
                      <a:pt x="837" y="800"/>
                      <a:pt x="663" y="191"/>
                    </a:cubicBezTo>
                    <a:cubicBezTo>
                      <a:pt x="597" y="58"/>
                      <a:pt x="480" y="1"/>
                      <a:pt x="3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712;p35"/>
              <p:cNvSpPr/>
              <p:nvPr/>
            </p:nvSpPr>
            <p:spPr>
              <a:xfrm>
                <a:off x="4173675" y="4720975"/>
                <a:ext cx="50300" cy="72025"/>
              </a:xfrm>
              <a:custGeom>
                <a:avLst/>
                <a:gdLst/>
                <a:ahLst/>
                <a:cxnLst/>
                <a:rect l="l" t="t" r="r" b="b"/>
                <a:pathLst>
                  <a:path w="2012" h="2881" extrusionOk="0">
                    <a:moveTo>
                      <a:pt x="323" y="1"/>
                    </a:moveTo>
                    <a:cubicBezTo>
                      <a:pt x="155" y="1"/>
                      <a:pt x="0" y="155"/>
                      <a:pt x="116" y="387"/>
                    </a:cubicBezTo>
                    <a:cubicBezTo>
                      <a:pt x="290" y="822"/>
                      <a:pt x="551" y="1171"/>
                      <a:pt x="725" y="1606"/>
                    </a:cubicBezTo>
                    <a:lnTo>
                      <a:pt x="1074" y="2128"/>
                    </a:lnTo>
                    <a:cubicBezTo>
                      <a:pt x="1161" y="2389"/>
                      <a:pt x="1248" y="2563"/>
                      <a:pt x="1422" y="2824"/>
                    </a:cubicBezTo>
                    <a:cubicBezTo>
                      <a:pt x="1480" y="2863"/>
                      <a:pt x="1544" y="2880"/>
                      <a:pt x="1605" y="2880"/>
                    </a:cubicBezTo>
                    <a:cubicBezTo>
                      <a:pt x="1817" y="2880"/>
                      <a:pt x="2011" y="2678"/>
                      <a:pt x="1944" y="2476"/>
                    </a:cubicBezTo>
                    <a:cubicBezTo>
                      <a:pt x="1857" y="2215"/>
                      <a:pt x="1770" y="2041"/>
                      <a:pt x="1596" y="1867"/>
                    </a:cubicBezTo>
                    <a:lnTo>
                      <a:pt x="1248" y="1258"/>
                    </a:lnTo>
                    <a:cubicBezTo>
                      <a:pt x="1074" y="909"/>
                      <a:pt x="812" y="474"/>
                      <a:pt x="551" y="126"/>
                    </a:cubicBezTo>
                    <a:cubicBezTo>
                      <a:pt x="493" y="39"/>
                      <a:pt x="406" y="1"/>
                      <a:pt x="3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713;p35"/>
              <p:cNvSpPr/>
              <p:nvPr/>
            </p:nvSpPr>
            <p:spPr>
              <a:xfrm>
                <a:off x="4281450" y="4658500"/>
                <a:ext cx="60475" cy="62150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2486" extrusionOk="0">
                    <a:moveTo>
                      <a:pt x="337" y="1"/>
                    </a:moveTo>
                    <a:cubicBezTo>
                      <a:pt x="123" y="1"/>
                      <a:pt x="1" y="304"/>
                      <a:pt x="156" y="537"/>
                    </a:cubicBezTo>
                    <a:cubicBezTo>
                      <a:pt x="592" y="711"/>
                      <a:pt x="853" y="1059"/>
                      <a:pt x="1201" y="1407"/>
                    </a:cubicBezTo>
                    <a:cubicBezTo>
                      <a:pt x="1288" y="1494"/>
                      <a:pt x="1462" y="1668"/>
                      <a:pt x="1549" y="1842"/>
                    </a:cubicBezTo>
                    <a:cubicBezTo>
                      <a:pt x="1723" y="2103"/>
                      <a:pt x="1810" y="2364"/>
                      <a:pt x="2071" y="2451"/>
                    </a:cubicBezTo>
                    <a:cubicBezTo>
                      <a:pt x="2094" y="2475"/>
                      <a:pt x="2130" y="2485"/>
                      <a:pt x="2170" y="2485"/>
                    </a:cubicBezTo>
                    <a:cubicBezTo>
                      <a:pt x="2279" y="2485"/>
                      <a:pt x="2419" y="2405"/>
                      <a:pt x="2419" y="2277"/>
                    </a:cubicBezTo>
                    <a:cubicBezTo>
                      <a:pt x="2419" y="2016"/>
                      <a:pt x="2245" y="1755"/>
                      <a:pt x="2071" y="1581"/>
                    </a:cubicBezTo>
                    <a:cubicBezTo>
                      <a:pt x="1984" y="1320"/>
                      <a:pt x="1810" y="1146"/>
                      <a:pt x="1636" y="972"/>
                    </a:cubicBezTo>
                    <a:cubicBezTo>
                      <a:pt x="1288" y="624"/>
                      <a:pt x="853" y="276"/>
                      <a:pt x="417" y="15"/>
                    </a:cubicBezTo>
                    <a:cubicBezTo>
                      <a:pt x="390" y="5"/>
                      <a:pt x="363" y="1"/>
                      <a:pt x="3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714;p35"/>
              <p:cNvSpPr/>
              <p:nvPr/>
            </p:nvSpPr>
            <p:spPr>
              <a:xfrm>
                <a:off x="4361500" y="4594850"/>
                <a:ext cx="56575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2263" h="2039" extrusionOk="0">
                    <a:moveTo>
                      <a:pt x="341" y="1"/>
                    </a:moveTo>
                    <a:cubicBezTo>
                      <a:pt x="254" y="1"/>
                      <a:pt x="149" y="62"/>
                      <a:pt x="87" y="124"/>
                    </a:cubicBezTo>
                    <a:cubicBezTo>
                      <a:pt x="0" y="298"/>
                      <a:pt x="0" y="472"/>
                      <a:pt x="174" y="559"/>
                    </a:cubicBezTo>
                    <a:lnTo>
                      <a:pt x="174" y="646"/>
                    </a:lnTo>
                    <a:cubicBezTo>
                      <a:pt x="348" y="733"/>
                      <a:pt x="435" y="820"/>
                      <a:pt x="609" y="907"/>
                    </a:cubicBezTo>
                    <a:lnTo>
                      <a:pt x="696" y="907"/>
                    </a:lnTo>
                    <a:lnTo>
                      <a:pt x="783" y="1081"/>
                    </a:lnTo>
                    <a:lnTo>
                      <a:pt x="957" y="1255"/>
                    </a:lnTo>
                    <a:cubicBezTo>
                      <a:pt x="1131" y="1342"/>
                      <a:pt x="1218" y="1429"/>
                      <a:pt x="1306" y="1603"/>
                    </a:cubicBezTo>
                    <a:lnTo>
                      <a:pt x="1480" y="1777"/>
                    </a:lnTo>
                    <a:lnTo>
                      <a:pt x="1741" y="2038"/>
                    </a:lnTo>
                    <a:lnTo>
                      <a:pt x="2089" y="2038"/>
                    </a:lnTo>
                    <a:cubicBezTo>
                      <a:pt x="2176" y="1951"/>
                      <a:pt x="2263" y="1777"/>
                      <a:pt x="2263" y="1603"/>
                    </a:cubicBezTo>
                    <a:cubicBezTo>
                      <a:pt x="2176" y="1516"/>
                      <a:pt x="2176" y="1429"/>
                      <a:pt x="2089" y="1342"/>
                    </a:cubicBezTo>
                    <a:cubicBezTo>
                      <a:pt x="2002" y="1255"/>
                      <a:pt x="1915" y="1168"/>
                      <a:pt x="1915" y="1081"/>
                    </a:cubicBezTo>
                    <a:cubicBezTo>
                      <a:pt x="1828" y="994"/>
                      <a:pt x="1567" y="820"/>
                      <a:pt x="1480" y="646"/>
                    </a:cubicBezTo>
                    <a:cubicBezTo>
                      <a:pt x="1131" y="472"/>
                      <a:pt x="783" y="211"/>
                      <a:pt x="435" y="37"/>
                    </a:cubicBezTo>
                    <a:cubicBezTo>
                      <a:pt x="410" y="11"/>
                      <a:pt x="377" y="1"/>
                      <a:pt x="34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" name="Google Shape;715;p35"/>
            <p:cNvSpPr/>
            <p:nvPr/>
          </p:nvSpPr>
          <p:spPr>
            <a:xfrm rot="10800000">
              <a:off x="1375676" y="193062"/>
              <a:ext cx="1257961" cy="668863"/>
            </a:xfrm>
            <a:custGeom>
              <a:avLst/>
              <a:gdLst/>
              <a:ahLst/>
              <a:cxnLst/>
              <a:rect l="l" t="t" r="r" b="b"/>
              <a:pathLst>
                <a:path w="274664" h="146040" extrusionOk="0">
                  <a:moveTo>
                    <a:pt x="106868" y="3939"/>
                  </a:moveTo>
                  <a:cubicBezTo>
                    <a:pt x="115100" y="3939"/>
                    <a:pt x="122901" y="7362"/>
                    <a:pt x="129031" y="12800"/>
                  </a:cubicBezTo>
                  <a:lnTo>
                    <a:pt x="129031" y="12800"/>
                  </a:lnTo>
                  <a:cubicBezTo>
                    <a:pt x="127560" y="13750"/>
                    <a:pt x="126113" y="14749"/>
                    <a:pt x="124688" y="15793"/>
                  </a:cubicBezTo>
                  <a:lnTo>
                    <a:pt x="124688" y="15793"/>
                  </a:lnTo>
                  <a:cubicBezTo>
                    <a:pt x="123039" y="14961"/>
                    <a:pt x="121345" y="14188"/>
                    <a:pt x="119628" y="13471"/>
                  </a:cubicBezTo>
                  <a:lnTo>
                    <a:pt x="119628" y="13471"/>
                  </a:lnTo>
                  <a:cubicBezTo>
                    <a:pt x="116645" y="11676"/>
                    <a:pt x="113339" y="10539"/>
                    <a:pt x="109903" y="10001"/>
                  </a:cubicBezTo>
                  <a:lnTo>
                    <a:pt x="109903" y="10001"/>
                  </a:lnTo>
                  <a:cubicBezTo>
                    <a:pt x="105229" y="8577"/>
                    <a:pt x="100660" y="7490"/>
                    <a:pt x="96597" y="6646"/>
                  </a:cubicBezTo>
                  <a:cubicBezTo>
                    <a:pt x="96143" y="6554"/>
                    <a:pt x="95687" y="6466"/>
                    <a:pt x="95228" y="6383"/>
                  </a:cubicBezTo>
                  <a:lnTo>
                    <a:pt x="95228" y="6383"/>
                  </a:lnTo>
                  <a:cubicBezTo>
                    <a:pt x="97495" y="5453"/>
                    <a:pt x="99868" y="4746"/>
                    <a:pt x="102319" y="4290"/>
                  </a:cubicBezTo>
                  <a:cubicBezTo>
                    <a:pt x="103845" y="4053"/>
                    <a:pt x="105364" y="3939"/>
                    <a:pt x="106868" y="3939"/>
                  </a:cubicBezTo>
                  <a:close/>
                  <a:moveTo>
                    <a:pt x="132091" y="15835"/>
                  </a:moveTo>
                  <a:cubicBezTo>
                    <a:pt x="132174" y="15927"/>
                    <a:pt x="132256" y="16019"/>
                    <a:pt x="132338" y="16111"/>
                  </a:cubicBezTo>
                  <a:lnTo>
                    <a:pt x="132338" y="16111"/>
                  </a:lnTo>
                  <a:cubicBezTo>
                    <a:pt x="132110" y="16108"/>
                    <a:pt x="131882" y="16105"/>
                    <a:pt x="131655" y="16103"/>
                  </a:cubicBezTo>
                  <a:lnTo>
                    <a:pt x="131655" y="16103"/>
                  </a:lnTo>
                  <a:cubicBezTo>
                    <a:pt x="131800" y="16013"/>
                    <a:pt x="131945" y="15924"/>
                    <a:pt x="132091" y="15835"/>
                  </a:cubicBezTo>
                  <a:close/>
                  <a:moveTo>
                    <a:pt x="158811" y="5836"/>
                  </a:moveTo>
                  <a:cubicBezTo>
                    <a:pt x="156998" y="6321"/>
                    <a:pt x="155215" y="6928"/>
                    <a:pt x="153478" y="7656"/>
                  </a:cubicBezTo>
                  <a:cubicBezTo>
                    <a:pt x="148987" y="9632"/>
                    <a:pt x="145264" y="12662"/>
                    <a:pt x="142563" y="16440"/>
                  </a:cubicBezTo>
                  <a:lnTo>
                    <a:pt x="142563" y="16440"/>
                  </a:lnTo>
                  <a:cubicBezTo>
                    <a:pt x="141021" y="16355"/>
                    <a:pt x="139479" y="16289"/>
                    <a:pt x="137938" y="16238"/>
                  </a:cubicBezTo>
                  <a:lnTo>
                    <a:pt x="137938" y="16238"/>
                  </a:lnTo>
                  <a:cubicBezTo>
                    <a:pt x="137274" y="15358"/>
                    <a:pt x="136579" y="14506"/>
                    <a:pt x="135854" y="13682"/>
                  </a:cubicBezTo>
                  <a:lnTo>
                    <a:pt x="135854" y="13682"/>
                  </a:lnTo>
                  <a:cubicBezTo>
                    <a:pt x="142981" y="9853"/>
                    <a:pt x="150881" y="6986"/>
                    <a:pt x="158811" y="5836"/>
                  </a:cubicBezTo>
                  <a:close/>
                  <a:moveTo>
                    <a:pt x="167186" y="8419"/>
                  </a:moveTo>
                  <a:cubicBezTo>
                    <a:pt x="172273" y="8419"/>
                    <a:pt x="177583" y="9571"/>
                    <a:pt x="182775" y="11427"/>
                  </a:cubicBezTo>
                  <a:lnTo>
                    <a:pt x="182775" y="11427"/>
                  </a:lnTo>
                  <a:cubicBezTo>
                    <a:pt x="178899" y="14137"/>
                    <a:pt x="175765" y="17869"/>
                    <a:pt x="173738" y="22348"/>
                  </a:cubicBezTo>
                  <a:lnTo>
                    <a:pt x="173738" y="22348"/>
                  </a:lnTo>
                  <a:cubicBezTo>
                    <a:pt x="165501" y="19150"/>
                    <a:pt x="156669" y="17574"/>
                    <a:pt x="147722" y="16802"/>
                  </a:cubicBezTo>
                  <a:lnTo>
                    <a:pt x="147722" y="16802"/>
                  </a:lnTo>
                  <a:cubicBezTo>
                    <a:pt x="153094" y="10775"/>
                    <a:pt x="159913" y="8419"/>
                    <a:pt x="167186" y="8419"/>
                  </a:cubicBezTo>
                  <a:close/>
                  <a:moveTo>
                    <a:pt x="135461" y="22838"/>
                  </a:moveTo>
                  <a:cubicBezTo>
                    <a:pt x="136051" y="22886"/>
                    <a:pt x="136640" y="22944"/>
                    <a:pt x="137228" y="23014"/>
                  </a:cubicBezTo>
                  <a:lnTo>
                    <a:pt x="137228" y="23014"/>
                  </a:lnTo>
                  <a:cubicBezTo>
                    <a:pt x="137619" y="23717"/>
                    <a:pt x="137987" y="24432"/>
                    <a:pt x="138332" y="25158"/>
                  </a:cubicBezTo>
                  <a:cubicBezTo>
                    <a:pt x="138376" y="25255"/>
                    <a:pt x="138419" y="25352"/>
                    <a:pt x="138462" y="25449"/>
                  </a:cubicBezTo>
                  <a:lnTo>
                    <a:pt x="138462" y="25449"/>
                  </a:lnTo>
                  <a:cubicBezTo>
                    <a:pt x="138443" y="25528"/>
                    <a:pt x="138424" y="25607"/>
                    <a:pt x="138405" y="25686"/>
                  </a:cubicBezTo>
                  <a:lnTo>
                    <a:pt x="138405" y="25686"/>
                  </a:lnTo>
                  <a:cubicBezTo>
                    <a:pt x="137489" y="24691"/>
                    <a:pt x="136504" y="23743"/>
                    <a:pt x="135461" y="22838"/>
                  </a:cubicBezTo>
                  <a:close/>
                  <a:moveTo>
                    <a:pt x="145275" y="20652"/>
                  </a:moveTo>
                  <a:cubicBezTo>
                    <a:pt x="154491" y="21333"/>
                    <a:pt x="163638" y="22861"/>
                    <a:pt x="172152" y="26277"/>
                  </a:cubicBezTo>
                  <a:lnTo>
                    <a:pt x="172152" y="26277"/>
                  </a:lnTo>
                  <a:cubicBezTo>
                    <a:pt x="171454" y="28098"/>
                    <a:pt x="170812" y="29936"/>
                    <a:pt x="170191" y="31780"/>
                  </a:cubicBezTo>
                  <a:lnTo>
                    <a:pt x="170191" y="31780"/>
                  </a:lnTo>
                  <a:cubicBezTo>
                    <a:pt x="165433" y="28902"/>
                    <a:pt x="160528" y="26336"/>
                    <a:pt x="155497" y="24148"/>
                  </a:cubicBezTo>
                  <a:cubicBezTo>
                    <a:pt x="152261" y="22736"/>
                    <a:pt x="148820" y="21550"/>
                    <a:pt x="145275" y="20652"/>
                  </a:cubicBezTo>
                  <a:close/>
                  <a:moveTo>
                    <a:pt x="89222" y="9523"/>
                  </a:moveTo>
                  <a:cubicBezTo>
                    <a:pt x="91766" y="9777"/>
                    <a:pt x="94307" y="10169"/>
                    <a:pt x="96829" y="10670"/>
                  </a:cubicBezTo>
                  <a:lnTo>
                    <a:pt x="96829" y="10670"/>
                  </a:lnTo>
                  <a:cubicBezTo>
                    <a:pt x="91080" y="12111"/>
                    <a:pt x="85653" y="15012"/>
                    <a:pt x="81451" y="19100"/>
                  </a:cubicBezTo>
                  <a:cubicBezTo>
                    <a:pt x="77146" y="23404"/>
                    <a:pt x="74315" y="28594"/>
                    <a:pt x="72815" y="34136"/>
                  </a:cubicBezTo>
                  <a:lnTo>
                    <a:pt x="72815" y="34136"/>
                  </a:lnTo>
                  <a:cubicBezTo>
                    <a:pt x="72881" y="33725"/>
                    <a:pt x="72954" y="33312"/>
                    <a:pt x="73037" y="32899"/>
                  </a:cubicBezTo>
                  <a:cubicBezTo>
                    <a:pt x="75078" y="23149"/>
                    <a:pt x="81090" y="14774"/>
                    <a:pt x="89222" y="9523"/>
                  </a:cubicBezTo>
                  <a:close/>
                  <a:moveTo>
                    <a:pt x="187505" y="13317"/>
                  </a:moveTo>
                  <a:cubicBezTo>
                    <a:pt x="189719" y="14293"/>
                    <a:pt x="191892" y="15377"/>
                    <a:pt x="193996" y="16530"/>
                  </a:cubicBezTo>
                  <a:lnTo>
                    <a:pt x="193996" y="16530"/>
                  </a:lnTo>
                  <a:cubicBezTo>
                    <a:pt x="194065" y="16601"/>
                    <a:pt x="194134" y="16672"/>
                    <a:pt x="194203" y="16744"/>
                  </a:cubicBezTo>
                  <a:cubicBezTo>
                    <a:pt x="199648" y="22188"/>
                    <a:pt x="203095" y="29299"/>
                    <a:pt x="203958" y="36785"/>
                  </a:cubicBezTo>
                  <a:lnTo>
                    <a:pt x="203958" y="36785"/>
                  </a:lnTo>
                  <a:cubicBezTo>
                    <a:pt x="201361" y="36909"/>
                    <a:pt x="198753" y="37177"/>
                    <a:pt x="196140" y="37580"/>
                  </a:cubicBezTo>
                  <a:lnTo>
                    <a:pt x="196140" y="37580"/>
                  </a:lnTo>
                  <a:cubicBezTo>
                    <a:pt x="193587" y="34515"/>
                    <a:pt x="190569" y="31795"/>
                    <a:pt x="187135" y="29533"/>
                  </a:cubicBezTo>
                  <a:cubicBezTo>
                    <a:pt x="184176" y="27412"/>
                    <a:pt x="181078" y="25624"/>
                    <a:pt x="177872" y="24117"/>
                  </a:cubicBezTo>
                  <a:lnTo>
                    <a:pt x="177872" y="24117"/>
                  </a:lnTo>
                  <a:cubicBezTo>
                    <a:pt x="180221" y="19523"/>
                    <a:pt x="183242" y="15750"/>
                    <a:pt x="187505" y="13317"/>
                  </a:cubicBezTo>
                  <a:close/>
                  <a:moveTo>
                    <a:pt x="203653" y="22603"/>
                  </a:moveTo>
                  <a:cubicBezTo>
                    <a:pt x="205322" y="23793"/>
                    <a:pt x="206891" y="24991"/>
                    <a:pt x="208339" y="26168"/>
                  </a:cubicBezTo>
                  <a:cubicBezTo>
                    <a:pt x="212695" y="29616"/>
                    <a:pt x="217002" y="33651"/>
                    <a:pt x="220824" y="38136"/>
                  </a:cubicBezTo>
                  <a:lnTo>
                    <a:pt x="220824" y="38136"/>
                  </a:lnTo>
                  <a:cubicBezTo>
                    <a:pt x="216655" y="37227"/>
                    <a:pt x="212406" y="36765"/>
                    <a:pt x="208114" y="36711"/>
                  </a:cubicBezTo>
                  <a:lnTo>
                    <a:pt x="208114" y="36711"/>
                  </a:lnTo>
                  <a:cubicBezTo>
                    <a:pt x="207745" y="32698"/>
                    <a:pt x="206610" y="28583"/>
                    <a:pt x="204637" y="24485"/>
                  </a:cubicBezTo>
                  <a:cubicBezTo>
                    <a:pt x="204322" y="23844"/>
                    <a:pt x="203994" y="23217"/>
                    <a:pt x="203653" y="22603"/>
                  </a:cubicBezTo>
                  <a:close/>
                  <a:moveTo>
                    <a:pt x="82800" y="9194"/>
                  </a:moveTo>
                  <a:cubicBezTo>
                    <a:pt x="82844" y="9194"/>
                    <a:pt x="82888" y="9194"/>
                    <a:pt x="82932" y="9194"/>
                  </a:cubicBezTo>
                  <a:lnTo>
                    <a:pt x="82932" y="9194"/>
                  </a:lnTo>
                  <a:cubicBezTo>
                    <a:pt x="74775" y="16011"/>
                    <a:pt x="69118" y="25988"/>
                    <a:pt x="68325" y="36938"/>
                  </a:cubicBezTo>
                  <a:cubicBezTo>
                    <a:pt x="68280" y="37659"/>
                    <a:pt x="68258" y="38376"/>
                    <a:pt x="68257" y="39090"/>
                  </a:cubicBezTo>
                  <a:lnTo>
                    <a:pt x="68257" y="39090"/>
                  </a:lnTo>
                  <a:cubicBezTo>
                    <a:pt x="67603" y="38806"/>
                    <a:pt x="66952" y="38536"/>
                    <a:pt x="66305" y="38284"/>
                  </a:cubicBezTo>
                  <a:cubicBezTo>
                    <a:pt x="60912" y="36610"/>
                    <a:pt x="55211" y="35348"/>
                    <a:pt x="49599" y="35348"/>
                  </a:cubicBezTo>
                  <a:cubicBezTo>
                    <a:pt x="48127" y="35348"/>
                    <a:pt x="46662" y="35434"/>
                    <a:pt x="45210" y="35623"/>
                  </a:cubicBezTo>
                  <a:lnTo>
                    <a:pt x="45210" y="35623"/>
                  </a:lnTo>
                  <a:cubicBezTo>
                    <a:pt x="45412" y="34408"/>
                    <a:pt x="45710" y="33163"/>
                    <a:pt x="46111" y="31889"/>
                  </a:cubicBezTo>
                  <a:cubicBezTo>
                    <a:pt x="50487" y="20446"/>
                    <a:pt x="59911" y="12368"/>
                    <a:pt x="71691" y="10349"/>
                  </a:cubicBezTo>
                  <a:cubicBezTo>
                    <a:pt x="75340" y="9548"/>
                    <a:pt x="79060" y="9194"/>
                    <a:pt x="82800" y="9194"/>
                  </a:cubicBezTo>
                  <a:close/>
                  <a:moveTo>
                    <a:pt x="176099" y="28024"/>
                  </a:moveTo>
                  <a:lnTo>
                    <a:pt x="176099" y="28024"/>
                  </a:lnTo>
                  <a:cubicBezTo>
                    <a:pt x="176867" y="28397"/>
                    <a:pt x="177629" y="28788"/>
                    <a:pt x="178384" y="29197"/>
                  </a:cubicBezTo>
                  <a:cubicBezTo>
                    <a:pt x="183070" y="31657"/>
                    <a:pt x="187388" y="34810"/>
                    <a:pt x="191014" y="38542"/>
                  </a:cubicBezTo>
                  <a:lnTo>
                    <a:pt x="191014" y="38542"/>
                  </a:lnTo>
                  <a:cubicBezTo>
                    <a:pt x="188403" y="39118"/>
                    <a:pt x="185793" y="39824"/>
                    <a:pt x="183191" y="40652"/>
                  </a:cubicBezTo>
                  <a:lnTo>
                    <a:pt x="183191" y="40652"/>
                  </a:lnTo>
                  <a:cubicBezTo>
                    <a:pt x="180184" y="38361"/>
                    <a:pt x="177100" y="36181"/>
                    <a:pt x="173948" y="34135"/>
                  </a:cubicBezTo>
                  <a:lnTo>
                    <a:pt x="173948" y="34135"/>
                  </a:lnTo>
                  <a:cubicBezTo>
                    <a:pt x="173968" y="34059"/>
                    <a:pt x="173989" y="33984"/>
                    <a:pt x="174009" y="33909"/>
                  </a:cubicBezTo>
                  <a:cubicBezTo>
                    <a:pt x="174653" y="31869"/>
                    <a:pt x="175339" y="29899"/>
                    <a:pt x="176099" y="28024"/>
                  </a:cubicBezTo>
                  <a:close/>
                  <a:moveTo>
                    <a:pt x="104507" y="14106"/>
                  </a:moveTo>
                  <a:cubicBezTo>
                    <a:pt x="108576" y="14106"/>
                    <a:pt x="112662" y="14966"/>
                    <a:pt x="116455" y="16744"/>
                  </a:cubicBezTo>
                  <a:cubicBezTo>
                    <a:pt x="117932" y="17596"/>
                    <a:pt x="119295" y="18602"/>
                    <a:pt x="120529" y="19735"/>
                  </a:cubicBezTo>
                  <a:lnTo>
                    <a:pt x="120529" y="19735"/>
                  </a:lnTo>
                  <a:cubicBezTo>
                    <a:pt x="112070" y="21530"/>
                    <a:pt x="104387" y="25850"/>
                    <a:pt x="98953" y="33572"/>
                  </a:cubicBezTo>
                  <a:cubicBezTo>
                    <a:pt x="95457" y="38021"/>
                    <a:pt x="93162" y="45772"/>
                    <a:pt x="86399" y="45772"/>
                  </a:cubicBezTo>
                  <a:cubicBezTo>
                    <a:pt x="86000" y="45772"/>
                    <a:pt x="85585" y="45745"/>
                    <a:pt x="85154" y="45689"/>
                  </a:cubicBezTo>
                  <a:cubicBezTo>
                    <a:pt x="81987" y="45189"/>
                    <a:pt x="78820" y="43946"/>
                    <a:pt x="75695" y="42533"/>
                  </a:cubicBezTo>
                  <a:lnTo>
                    <a:pt x="75695" y="42533"/>
                  </a:lnTo>
                  <a:cubicBezTo>
                    <a:pt x="76080" y="35147"/>
                    <a:pt x="78995" y="28062"/>
                    <a:pt x="84144" y="22465"/>
                  </a:cubicBezTo>
                  <a:cubicBezTo>
                    <a:pt x="89595" y="17014"/>
                    <a:pt x="97023" y="14106"/>
                    <a:pt x="104507" y="14106"/>
                  </a:cubicBezTo>
                  <a:close/>
                  <a:moveTo>
                    <a:pt x="172733" y="38199"/>
                  </a:moveTo>
                  <a:lnTo>
                    <a:pt x="172733" y="38199"/>
                  </a:lnTo>
                  <a:cubicBezTo>
                    <a:pt x="174676" y="39536"/>
                    <a:pt x="176578" y="40911"/>
                    <a:pt x="178431" y="42305"/>
                  </a:cubicBezTo>
                  <a:lnTo>
                    <a:pt x="178431" y="42305"/>
                  </a:lnTo>
                  <a:cubicBezTo>
                    <a:pt x="178415" y="42311"/>
                    <a:pt x="178400" y="42317"/>
                    <a:pt x="178384" y="42323"/>
                  </a:cubicBezTo>
                  <a:cubicBezTo>
                    <a:pt x="175448" y="43582"/>
                    <a:pt x="172532" y="44882"/>
                    <a:pt x="169642" y="46229"/>
                  </a:cubicBezTo>
                  <a:lnTo>
                    <a:pt x="169642" y="46229"/>
                  </a:lnTo>
                  <a:cubicBezTo>
                    <a:pt x="170801" y="43604"/>
                    <a:pt x="171838" y="40927"/>
                    <a:pt x="172733" y="38199"/>
                  </a:cubicBezTo>
                  <a:close/>
                  <a:moveTo>
                    <a:pt x="50062" y="39618"/>
                  </a:moveTo>
                  <a:cubicBezTo>
                    <a:pt x="55088" y="39618"/>
                    <a:pt x="59718" y="40755"/>
                    <a:pt x="64222" y="42313"/>
                  </a:cubicBezTo>
                  <a:lnTo>
                    <a:pt x="64222" y="42313"/>
                  </a:lnTo>
                  <a:cubicBezTo>
                    <a:pt x="63610" y="42284"/>
                    <a:pt x="62998" y="42270"/>
                    <a:pt x="62388" y="42270"/>
                  </a:cubicBezTo>
                  <a:cubicBezTo>
                    <a:pt x="56572" y="42270"/>
                    <a:pt x="50884" y="43596"/>
                    <a:pt x="46131" y="46722"/>
                  </a:cubicBezTo>
                  <a:lnTo>
                    <a:pt x="46131" y="46722"/>
                  </a:lnTo>
                  <a:cubicBezTo>
                    <a:pt x="45386" y="44640"/>
                    <a:pt x="44953" y="42424"/>
                    <a:pt x="44891" y="40079"/>
                  </a:cubicBezTo>
                  <a:lnTo>
                    <a:pt x="44891" y="40079"/>
                  </a:lnTo>
                  <a:cubicBezTo>
                    <a:pt x="46281" y="39824"/>
                    <a:pt x="47705" y="39674"/>
                    <a:pt x="49140" y="39630"/>
                  </a:cubicBezTo>
                  <a:cubicBezTo>
                    <a:pt x="49449" y="39622"/>
                    <a:pt x="49756" y="39618"/>
                    <a:pt x="50062" y="39618"/>
                  </a:cubicBezTo>
                  <a:close/>
                  <a:moveTo>
                    <a:pt x="204170" y="40735"/>
                  </a:moveTo>
                  <a:cubicBezTo>
                    <a:pt x="204156" y="42608"/>
                    <a:pt x="203978" y="44490"/>
                    <a:pt x="203627" y="46362"/>
                  </a:cubicBezTo>
                  <a:cubicBezTo>
                    <a:pt x="203417" y="47229"/>
                    <a:pt x="203161" y="48074"/>
                    <a:pt x="202864" y="48896"/>
                  </a:cubicBezTo>
                  <a:lnTo>
                    <a:pt x="202864" y="48896"/>
                  </a:lnTo>
                  <a:cubicBezTo>
                    <a:pt x="201801" y="46224"/>
                    <a:pt x="200468" y="43667"/>
                    <a:pt x="198882" y="41267"/>
                  </a:cubicBezTo>
                  <a:lnTo>
                    <a:pt x="198882" y="41267"/>
                  </a:lnTo>
                  <a:cubicBezTo>
                    <a:pt x="200638" y="41021"/>
                    <a:pt x="202401" y="40842"/>
                    <a:pt x="204170" y="40735"/>
                  </a:cubicBezTo>
                  <a:close/>
                  <a:moveTo>
                    <a:pt x="143150" y="24061"/>
                  </a:moveTo>
                  <a:cubicBezTo>
                    <a:pt x="152112" y="26163"/>
                    <a:pt x="160826" y="30483"/>
                    <a:pt x="168908" y="35658"/>
                  </a:cubicBezTo>
                  <a:lnTo>
                    <a:pt x="168908" y="35658"/>
                  </a:lnTo>
                  <a:cubicBezTo>
                    <a:pt x="167418" y="40187"/>
                    <a:pt x="165915" y="44694"/>
                    <a:pt x="163896" y="48990"/>
                  </a:cubicBezTo>
                  <a:lnTo>
                    <a:pt x="163896" y="48990"/>
                  </a:lnTo>
                  <a:cubicBezTo>
                    <a:pt x="160589" y="50628"/>
                    <a:pt x="157321" y="52334"/>
                    <a:pt x="154102" y="54115"/>
                  </a:cubicBezTo>
                  <a:lnTo>
                    <a:pt x="154102" y="54115"/>
                  </a:lnTo>
                  <a:cubicBezTo>
                    <a:pt x="153930" y="54113"/>
                    <a:pt x="153759" y="54111"/>
                    <a:pt x="153587" y="54111"/>
                  </a:cubicBezTo>
                  <a:lnTo>
                    <a:pt x="153587" y="54111"/>
                  </a:lnTo>
                  <a:cubicBezTo>
                    <a:pt x="152724" y="53095"/>
                    <a:pt x="151892" y="52085"/>
                    <a:pt x="151122" y="51074"/>
                  </a:cubicBezTo>
                  <a:cubicBezTo>
                    <a:pt x="149069" y="48533"/>
                    <a:pt x="147102" y="45736"/>
                    <a:pt x="145525" y="42783"/>
                  </a:cubicBezTo>
                  <a:lnTo>
                    <a:pt x="145525" y="42783"/>
                  </a:lnTo>
                  <a:cubicBezTo>
                    <a:pt x="145523" y="42500"/>
                    <a:pt x="145518" y="42216"/>
                    <a:pt x="145511" y="41933"/>
                  </a:cubicBezTo>
                  <a:lnTo>
                    <a:pt x="145511" y="41933"/>
                  </a:lnTo>
                  <a:cubicBezTo>
                    <a:pt x="145646" y="40786"/>
                    <a:pt x="145737" y="39674"/>
                    <a:pt x="145737" y="38621"/>
                  </a:cubicBezTo>
                  <a:cubicBezTo>
                    <a:pt x="145737" y="33907"/>
                    <a:pt x="144595" y="29194"/>
                    <a:pt x="142875" y="24857"/>
                  </a:cubicBezTo>
                  <a:lnTo>
                    <a:pt x="142875" y="24857"/>
                  </a:lnTo>
                  <a:cubicBezTo>
                    <a:pt x="142960" y="24591"/>
                    <a:pt x="143052" y="24326"/>
                    <a:pt x="143150" y="24061"/>
                  </a:cubicBezTo>
                  <a:close/>
                  <a:moveTo>
                    <a:pt x="145057" y="49982"/>
                  </a:moveTo>
                  <a:cubicBezTo>
                    <a:pt x="146126" y="51505"/>
                    <a:pt x="147255" y="52970"/>
                    <a:pt x="148400" y="54370"/>
                  </a:cubicBezTo>
                  <a:lnTo>
                    <a:pt x="148400" y="54370"/>
                  </a:lnTo>
                  <a:cubicBezTo>
                    <a:pt x="147104" y="54499"/>
                    <a:pt x="145814" y="54672"/>
                    <a:pt x="144528" y="54881"/>
                  </a:cubicBezTo>
                  <a:lnTo>
                    <a:pt x="144528" y="54881"/>
                  </a:lnTo>
                  <a:cubicBezTo>
                    <a:pt x="144472" y="54496"/>
                    <a:pt x="144430" y="54105"/>
                    <a:pt x="144402" y="53710"/>
                  </a:cubicBezTo>
                  <a:lnTo>
                    <a:pt x="144402" y="53710"/>
                  </a:lnTo>
                  <a:cubicBezTo>
                    <a:pt x="144667" y="52468"/>
                    <a:pt x="144885" y="51225"/>
                    <a:pt x="145057" y="49982"/>
                  </a:cubicBezTo>
                  <a:close/>
                  <a:moveTo>
                    <a:pt x="194113" y="42096"/>
                  </a:moveTo>
                  <a:cubicBezTo>
                    <a:pt x="196877" y="45643"/>
                    <a:pt x="199040" y="49603"/>
                    <a:pt x="200388" y="53902"/>
                  </a:cubicBezTo>
                  <a:lnTo>
                    <a:pt x="200388" y="53902"/>
                  </a:lnTo>
                  <a:cubicBezTo>
                    <a:pt x="200157" y="54263"/>
                    <a:pt x="199917" y="54619"/>
                    <a:pt x="199669" y="54970"/>
                  </a:cubicBezTo>
                  <a:lnTo>
                    <a:pt x="199669" y="54970"/>
                  </a:lnTo>
                  <a:cubicBezTo>
                    <a:pt x="195705" y="51080"/>
                    <a:pt x="191552" y="47344"/>
                    <a:pt x="187230" y="43831"/>
                  </a:cubicBezTo>
                  <a:lnTo>
                    <a:pt x="187230" y="43831"/>
                  </a:lnTo>
                  <a:cubicBezTo>
                    <a:pt x="189509" y="43157"/>
                    <a:pt x="191804" y="42574"/>
                    <a:pt x="194113" y="42096"/>
                  </a:cubicBezTo>
                  <a:close/>
                  <a:moveTo>
                    <a:pt x="157574" y="58721"/>
                  </a:moveTo>
                  <a:cubicBezTo>
                    <a:pt x="157742" y="58742"/>
                    <a:pt x="157911" y="58765"/>
                    <a:pt x="158079" y="58789"/>
                  </a:cubicBezTo>
                  <a:lnTo>
                    <a:pt x="158079" y="58789"/>
                  </a:lnTo>
                  <a:cubicBezTo>
                    <a:pt x="158010" y="58884"/>
                    <a:pt x="157942" y="58979"/>
                    <a:pt x="157873" y="59073"/>
                  </a:cubicBezTo>
                  <a:lnTo>
                    <a:pt x="157873" y="59073"/>
                  </a:lnTo>
                  <a:cubicBezTo>
                    <a:pt x="157773" y="58955"/>
                    <a:pt x="157673" y="58838"/>
                    <a:pt x="157574" y="58721"/>
                  </a:cubicBezTo>
                  <a:close/>
                  <a:moveTo>
                    <a:pt x="75980" y="48831"/>
                  </a:moveTo>
                  <a:cubicBezTo>
                    <a:pt x="82194" y="51164"/>
                    <a:pt x="87588" y="54876"/>
                    <a:pt x="92674" y="59141"/>
                  </a:cubicBezTo>
                  <a:lnTo>
                    <a:pt x="92674" y="59141"/>
                  </a:lnTo>
                  <a:cubicBezTo>
                    <a:pt x="87931" y="58758"/>
                    <a:pt x="83152" y="58156"/>
                    <a:pt x="78391" y="57785"/>
                  </a:cubicBezTo>
                  <a:lnTo>
                    <a:pt x="78391" y="57785"/>
                  </a:lnTo>
                  <a:cubicBezTo>
                    <a:pt x="77886" y="56496"/>
                    <a:pt x="77446" y="55156"/>
                    <a:pt x="77076" y="53766"/>
                  </a:cubicBezTo>
                  <a:cubicBezTo>
                    <a:pt x="76580" y="52132"/>
                    <a:pt x="76216" y="50482"/>
                    <a:pt x="75980" y="48831"/>
                  </a:cubicBezTo>
                  <a:close/>
                  <a:moveTo>
                    <a:pt x="63433" y="46226"/>
                  </a:moveTo>
                  <a:cubicBezTo>
                    <a:pt x="65305" y="46226"/>
                    <a:pt x="67178" y="46394"/>
                    <a:pt x="69029" y="46736"/>
                  </a:cubicBezTo>
                  <a:lnTo>
                    <a:pt x="69029" y="46736"/>
                  </a:lnTo>
                  <a:cubicBezTo>
                    <a:pt x="69750" y="50387"/>
                    <a:pt x="70932" y="53959"/>
                    <a:pt x="72378" y="57472"/>
                  </a:cubicBezTo>
                  <a:lnTo>
                    <a:pt x="72378" y="57472"/>
                  </a:lnTo>
                  <a:cubicBezTo>
                    <a:pt x="71861" y="57461"/>
                    <a:pt x="71344" y="57456"/>
                    <a:pt x="70829" y="57456"/>
                  </a:cubicBezTo>
                  <a:cubicBezTo>
                    <a:pt x="65911" y="57456"/>
                    <a:pt x="61046" y="57963"/>
                    <a:pt x="56295" y="59484"/>
                  </a:cubicBezTo>
                  <a:lnTo>
                    <a:pt x="56295" y="59484"/>
                  </a:lnTo>
                  <a:cubicBezTo>
                    <a:pt x="52779" y="56926"/>
                    <a:pt x="49824" y="53864"/>
                    <a:pt x="47802" y="50335"/>
                  </a:cubicBezTo>
                  <a:lnTo>
                    <a:pt x="47802" y="50335"/>
                  </a:lnTo>
                  <a:cubicBezTo>
                    <a:pt x="48126" y="50125"/>
                    <a:pt x="48460" y="49922"/>
                    <a:pt x="48804" y="49728"/>
                  </a:cubicBezTo>
                  <a:cubicBezTo>
                    <a:pt x="53390" y="47434"/>
                    <a:pt x="58410" y="46226"/>
                    <a:pt x="63433" y="46226"/>
                  </a:cubicBezTo>
                  <a:close/>
                  <a:moveTo>
                    <a:pt x="123775" y="23410"/>
                  </a:moveTo>
                  <a:cubicBezTo>
                    <a:pt x="127604" y="28767"/>
                    <a:pt x="129243" y="35713"/>
                    <a:pt x="127898" y="42660"/>
                  </a:cubicBezTo>
                  <a:cubicBezTo>
                    <a:pt x="125879" y="52420"/>
                    <a:pt x="116791" y="57805"/>
                    <a:pt x="107031" y="59152"/>
                  </a:cubicBezTo>
                  <a:cubicBezTo>
                    <a:pt x="107025" y="59152"/>
                    <a:pt x="107019" y="59153"/>
                    <a:pt x="107013" y="59154"/>
                  </a:cubicBezTo>
                  <a:lnTo>
                    <a:pt x="107013" y="59154"/>
                  </a:lnTo>
                  <a:cubicBezTo>
                    <a:pt x="106733" y="59176"/>
                    <a:pt x="106454" y="59205"/>
                    <a:pt x="106177" y="59242"/>
                  </a:cubicBezTo>
                  <a:lnTo>
                    <a:pt x="106177" y="59242"/>
                  </a:lnTo>
                  <a:cubicBezTo>
                    <a:pt x="104317" y="59423"/>
                    <a:pt x="102442" y="59499"/>
                    <a:pt x="100557" y="59499"/>
                  </a:cubicBezTo>
                  <a:cubicBezTo>
                    <a:pt x="100009" y="59499"/>
                    <a:pt x="99461" y="59493"/>
                    <a:pt x="98912" y="59481"/>
                  </a:cubicBezTo>
                  <a:lnTo>
                    <a:pt x="98912" y="59481"/>
                  </a:lnTo>
                  <a:cubicBezTo>
                    <a:pt x="95042" y="55955"/>
                    <a:pt x="91146" y="52620"/>
                    <a:pt x="87086" y="49881"/>
                  </a:cubicBezTo>
                  <a:lnTo>
                    <a:pt x="87086" y="49881"/>
                  </a:lnTo>
                  <a:cubicBezTo>
                    <a:pt x="93084" y="49740"/>
                    <a:pt x="96799" y="44948"/>
                    <a:pt x="100299" y="39294"/>
                  </a:cubicBezTo>
                  <a:cubicBezTo>
                    <a:pt x="105379" y="30722"/>
                    <a:pt x="114051" y="25145"/>
                    <a:pt x="123775" y="23410"/>
                  </a:cubicBezTo>
                  <a:close/>
                  <a:moveTo>
                    <a:pt x="128876" y="23087"/>
                  </a:moveTo>
                  <a:cubicBezTo>
                    <a:pt x="132458" y="25597"/>
                    <a:pt x="135608" y="28602"/>
                    <a:pt x="137885" y="32242"/>
                  </a:cubicBezTo>
                  <a:lnTo>
                    <a:pt x="137885" y="32242"/>
                  </a:lnTo>
                  <a:cubicBezTo>
                    <a:pt x="138161" y="36250"/>
                    <a:pt x="139433" y="40095"/>
                    <a:pt x="141254" y="43708"/>
                  </a:cubicBezTo>
                  <a:lnTo>
                    <a:pt x="141254" y="43708"/>
                  </a:lnTo>
                  <a:cubicBezTo>
                    <a:pt x="141248" y="44450"/>
                    <a:pt x="141212" y="45198"/>
                    <a:pt x="141153" y="45949"/>
                  </a:cubicBezTo>
                  <a:lnTo>
                    <a:pt x="141153" y="45949"/>
                  </a:lnTo>
                  <a:cubicBezTo>
                    <a:pt x="141113" y="46199"/>
                    <a:pt x="141070" y="46448"/>
                    <a:pt x="141025" y="46698"/>
                  </a:cubicBezTo>
                  <a:cubicBezTo>
                    <a:pt x="140785" y="48137"/>
                    <a:pt x="140602" y="49537"/>
                    <a:pt x="140517" y="50904"/>
                  </a:cubicBezTo>
                  <a:lnTo>
                    <a:pt x="140517" y="50904"/>
                  </a:lnTo>
                  <a:cubicBezTo>
                    <a:pt x="140252" y="52536"/>
                    <a:pt x="139957" y="54179"/>
                    <a:pt x="139701" y="55828"/>
                  </a:cubicBezTo>
                  <a:lnTo>
                    <a:pt x="139701" y="55828"/>
                  </a:lnTo>
                  <a:cubicBezTo>
                    <a:pt x="135602" y="56755"/>
                    <a:pt x="131556" y="57953"/>
                    <a:pt x="127562" y="59152"/>
                  </a:cubicBezTo>
                  <a:cubicBezTo>
                    <a:pt x="124316" y="60116"/>
                    <a:pt x="121025" y="61150"/>
                    <a:pt x="117700" y="62169"/>
                  </a:cubicBezTo>
                  <a:lnTo>
                    <a:pt x="117700" y="62169"/>
                  </a:lnTo>
                  <a:cubicBezTo>
                    <a:pt x="117205" y="61831"/>
                    <a:pt x="116697" y="61509"/>
                    <a:pt x="116174" y="61204"/>
                  </a:cubicBezTo>
                  <a:lnTo>
                    <a:pt x="116174" y="61204"/>
                  </a:lnTo>
                  <a:cubicBezTo>
                    <a:pt x="116493" y="61086"/>
                    <a:pt x="116811" y="60963"/>
                    <a:pt x="117128" y="60834"/>
                  </a:cubicBezTo>
                  <a:cubicBezTo>
                    <a:pt x="131566" y="54417"/>
                    <a:pt x="137134" y="36684"/>
                    <a:pt x="128876" y="23087"/>
                  </a:cubicBezTo>
                  <a:close/>
                  <a:moveTo>
                    <a:pt x="40712" y="41203"/>
                  </a:moveTo>
                  <a:lnTo>
                    <a:pt x="40712" y="41203"/>
                  </a:lnTo>
                  <a:cubicBezTo>
                    <a:pt x="41007" y="44020"/>
                    <a:pt x="41755" y="46731"/>
                    <a:pt x="42874" y="49297"/>
                  </a:cubicBezTo>
                  <a:lnTo>
                    <a:pt x="42874" y="49297"/>
                  </a:lnTo>
                  <a:cubicBezTo>
                    <a:pt x="41601" y="50499"/>
                    <a:pt x="40429" y="51873"/>
                    <a:pt x="39380" y="53430"/>
                  </a:cubicBezTo>
                  <a:cubicBezTo>
                    <a:pt x="37187" y="57084"/>
                    <a:pt x="36010" y="61120"/>
                    <a:pt x="35849" y="65177"/>
                  </a:cubicBezTo>
                  <a:lnTo>
                    <a:pt x="35849" y="65177"/>
                  </a:lnTo>
                  <a:cubicBezTo>
                    <a:pt x="34460" y="64904"/>
                    <a:pt x="33058" y="64686"/>
                    <a:pt x="31639" y="64537"/>
                  </a:cubicBezTo>
                  <a:cubicBezTo>
                    <a:pt x="30846" y="64455"/>
                    <a:pt x="30048" y="64399"/>
                    <a:pt x="29246" y="64367"/>
                  </a:cubicBezTo>
                  <a:lnTo>
                    <a:pt x="29246" y="64367"/>
                  </a:lnTo>
                  <a:cubicBezTo>
                    <a:pt x="28724" y="62584"/>
                    <a:pt x="28392" y="60726"/>
                    <a:pt x="28273" y="58815"/>
                  </a:cubicBezTo>
                  <a:cubicBezTo>
                    <a:pt x="27777" y="49883"/>
                    <a:pt x="33316" y="43877"/>
                    <a:pt x="40712" y="41203"/>
                  </a:cubicBezTo>
                  <a:close/>
                  <a:moveTo>
                    <a:pt x="107702" y="63418"/>
                  </a:moveTo>
                  <a:cubicBezTo>
                    <a:pt x="108255" y="63418"/>
                    <a:pt x="108816" y="63453"/>
                    <a:pt x="109387" y="63527"/>
                  </a:cubicBezTo>
                  <a:cubicBezTo>
                    <a:pt x="110175" y="63599"/>
                    <a:pt x="110936" y="63750"/>
                    <a:pt x="111672" y="63971"/>
                  </a:cubicBezTo>
                  <a:lnTo>
                    <a:pt x="111672" y="63971"/>
                  </a:lnTo>
                  <a:cubicBezTo>
                    <a:pt x="109640" y="64557"/>
                    <a:pt x="107598" y="65121"/>
                    <a:pt x="105548" y="65642"/>
                  </a:cubicBezTo>
                  <a:lnTo>
                    <a:pt x="105548" y="65642"/>
                  </a:lnTo>
                  <a:cubicBezTo>
                    <a:pt x="104965" y="65099"/>
                    <a:pt x="104383" y="64555"/>
                    <a:pt x="103801" y="64012"/>
                  </a:cubicBezTo>
                  <a:lnTo>
                    <a:pt x="103801" y="64012"/>
                  </a:lnTo>
                  <a:cubicBezTo>
                    <a:pt x="105051" y="63630"/>
                    <a:pt x="106350" y="63418"/>
                    <a:pt x="107702" y="63418"/>
                  </a:cubicBezTo>
                  <a:close/>
                  <a:moveTo>
                    <a:pt x="44713" y="52859"/>
                  </a:moveTo>
                  <a:cubicBezTo>
                    <a:pt x="46573" y="55959"/>
                    <a:pt x="48977" y="58796"/>
                    <a:pt x="51751" y="61294"/>
                  </a:cubicBezTo>
                  <a:lnTo>
                    <a:pt x="51751" y="61294"/>
                  </a:lnTo>
                  <a:cubicBezTo>
                    <a:pt x="48596" y="62849"/>
                    <a:pt x="45922" y="64898"/>
                    <a:pt x="43736" y="67298"/>
                  </a:cubicBezTo>
                  <a:lnTo>
                    <a:pt x="43736" y="67298"/>
                  </a:lnTo>
                  <a:cubicBezTo>
                    <a:pt x="42406" y="66857"/>
                    <a:pt x="41067" y="66449"/>
                    <a:pt x="39716" y="66084"/>
                  </a:cubicBezTo>
                  <a:lnTo>
                    <a:pt x="39716" y="66084"/>
                  </a:lnTo>
                  <a:cubicBezTo>
                    <a:pt x="39620" y="61165"/>
                    <a:pt x="41228" y="56430"/>
                    <a:pt x="44713" y="52859"/>
                  </a:cubicBezTo>
                  <a:close/>
                  <a:moveTo>
                    <a:pt x="100015" y="65734"/>
                  </a:moveTo>
                  <a:cubicBezTo>
                    <a:pt x="100360" y="66058"/>
                    <a:pt x="100705" y="66383"/>
                    <a:pt x="101049" y="66708"/>
                  </a:cubicBezTo>
                  <a:lnTo>
                    <a:pt x="101049" y="66708"/>
                  </a:lnTo>
                  <a:cubicBezTo>
                    <a:pt x="99906" y="66958"/>
                    <a:pt x="98761" y="67190"/>
                    <a:pt x="97615" y="67403"/>
                  </a:cubicBezTo>
                  <a:lnTo>
                    <a:pt x="97615" y="67403"/>
                  </a:lnTo>
                  <a:cubicBezTo>
                    <a:pt x="98392" y="66792"/>
                    <a:pt x="99191" y="66231"/>
                    <a:pt x="100015" y="65734"/>
                  </a:cubicBezTo>
                  <a:close/>
                  <a:moveTo>
                    <a:pt x="70554" y="61629"/>
                  </a:moveTo>
                  <a:cubicBezTo>
                    <a:pt x="71784" y="61629"/>
                    <a:pt x="73017" y="61662"/>
                    <a:pt x="74254" y="61719"/>
                  </a:cubicBezTo>
                  <a:lnTo>
                    <a:pt x="74254" y="61719"/>
                  </a:lnTo>
                  <a:cubicBezTo>
                    <a:pt x="75246" y="63835"/>
                    <a:pt x="76307" y="65930"/>
                    <a:pt x="77391" y="68010"/>
                  </a:cubicBezTo>
                  <a:lnTo>
                    <a:pt x="77391" y="68010"/>
                  </a:lnTo>
                  <a:cubicBezTo>
                    <a:pt x="71760" y="67061"/>
                    <a:pt x="66004" y="65166"/>
                    <a:pt x="60931" y="62402"/>
                  </a:cubicBezTo>
                  <a:lnTo>
                    <a:pt x="60931" y="62402"/>
                  </a:lnTo>
                  <a:cubicBezTo>
                    <a:pt x="61482" y="62311"/>
                    <a:pt x="62040" y="62237"/>
                    <a:pt x="62603" y="62181"/>
                  </a:cubicBezTo>
                  <a:cubicBezTo>
                    <a:pt x="65228" y="61785"/>
                    <a:pt x="67881" y="61629"/>
                    <a:pt x="70554" y="61629"/>
                  </a:cubicBezTo>
                  <a:close/>
                  <a:moveTo>
                    <a:pt x="80457" y="62175"/>
                  </a:moveTo>
                  <a:lnTo>
                    <a:pt x="80457" y="62175"/>
                  </a:lnTo>
                  <a:cubicBezTo>
                    <a:pt x="85717" y="62670"/>
                    <a:pt x="91006" y="63361"/>
                    <a:pt x="96253" y="63626"/>
                  </a:cubicBezTo>
                  <a:lnTo>
                    <a:pt x="96253" y="63626"/>
                  </a:lnTo>
                  <a:cubicBezTo>
                    <a:pt x="94341" y="65032"/>
                    <a:pt x="92524" y="66670"/>
                    <a:pt x="90804" y="68399"/>
                  </a:cubicBezTo>
                  <a:lnTo>
                    <a:pt x="90804" y="68399"/>
                  </a:lnTo>
                  <a:cubicBezTo>
                    <a:pt x="90155" y="68467"/>
                    <a:pt x="89505" y="68526"/>
                    <a:pt x="88856" y="68576"/>
                  </a:cubicBezTo>
                  <a:cubicBezTo>
                    <a:pt x="87768" y="68668"/>
                    <a:pt x="86647" y="68713"/>
                    <a:pt x="85502" y="68713"/>
                  </a:cubicBezTo>
                  <a:cubicBezTo>
                    <a:pt x="85383" y="68713"/>
                    <a:pt x="85264" y="68713"/>
                    <a:pt x="85145" y="68712"/>
                  </a:cubicBezTo>
                  <a:lnTo>
                    <a:pt x="85145" y="68712"/>
                  </a:lnTo>
                  <a:cubicBezTo>
                    <a:pt x="83366" y="66748"/>
                    <a:pt x="81789" y="64568"/>
                    <a:pt x="80457" y="62175"/>
                  </a:cubicBezTo>
                  <a:close/>
                  <a:moveTo>
                    <a:pt x="182422" y="45388"/>
                  </a:moveTo>
                  <a:lnTo>
                    <a:pt x="182422" y="45388"/>
                  </a:lnTo>
                  <a:cubicBezTo>
                    <a:pt x="184396" y="46952"/>
                    <a:pt x="186307" y="48520"/>
                    <a:pt x="188145" y="50064"/>
                  </a:cubicBezTo>
                  <a:cubicBezTo>
                    <a:pt x="191265" y="52606"/>
                    <a:pt x="194266" y="55268"/>
                    <a:pt x="197161" y="58034"/>
                  </a:cubicBezTo>
                  <a:lnTo>
                    <a:pt x="197161" y="58034"/>
                  </a:lnTo>
                  <a:cubicBezTo>
                    <a:pt x="192682" y="62814"/>
                    <a:pt x="186602" y="66239"/>
                    <a:pt x="180404" y="68239"/>
                  </a:cubicBezTo>
                  <a:cubicBezTo>
                    <a:pt x="179400" y="68573"/>
                    <a:pt x="178396" y="68895"/>
                    <a:pt x="177390" y="69200"/>
                  </a:cubicBezTo>
                  <a:lnTo>
                    <a:pt x="177390" y="69200"/>
                  </a:lnTo>
                  <a:cubicBezTo>
                    <a:pt x="177215" y="68432"/>
                    <a:pt x="176987" y="67663"/>
                    <a:pt x="176701" y="66893"/>
                  </a:cubicBezTo>
                  <a:cubicBezTo>
                    <a:pt x="174473" y="61693"/>
                    <a:pt x="170059" y="57769"/>
                    <a:pt x="164799" y="55789"/>
                  </a:cubicBezTo>
                  <a:lnTo>
                    <a:pt x="164799" y="55789"/>
                  </a:lnTo>
                  <a:cubicBezTo>
                    <a:pt x="165494" y="54571"/>
                    <a:pt x="166167" y="53342"/>
                    <a:pt x="166815" y="52100"/>
                  </a:cubicBezTo>
                  <a:lnTo>
                    <a:pt x="166815" y="52100"/>
                  </a:lnTo>
                  <a:cubicBezTo>
                    <a:pt x="171896" y="49562"/>
                    <a:pt x="177109" y="47256"/>
                    <a:pt x="182422" y="45388"/>
                  </a:cubicBezTo>
                  <a:close/>
                  <a:moveTo>
                    <a:pt x="153167" y="59529"/>
                  </a:moveTo>
                  <a:cubicBezTo>
                    <a:pt x="153950" y="60387"/>
                    <a:pt x="154706" y="61279"/>
                    <a:pt x="155431" y="62203"/>
                  </a:cubicBezTo>
                  <a:lnTo>
                    <a:pt x="155431" y="62203"/>
                  </a:lnTo>
                  <a:cubicBezTo>
                    <a:pt x="152726" y="65454"/>
                    <a:pt x="149705" y="68412"/>
                    <a:pt x="146399" y="71030"/>
                  </a:cubicBezTo>
                  <a:lnTo>
                    <a:pt x="146399" y="71030"/>
                  </a:lnTo>
                  <a:cubicBezTo>
                    <a:pt x="145903" y="70618"/>
                    <a:pt x="145455" y="70140"/>
                    <a:pt x="145063" y="69585"/>
                  </a:cubicBezTo>
                  <a:cubicBezTo>
                    <a:pt x="143601" y="67473"/>
                    <a:pt x="143237" y="64891"/>
                    <a:pt x="143327" y="62217"/>
                  </a:cubicBezTo>
                  <a:lnTo>
                    <a:pt x="143327" y="62217"/>
                  </a:lnTo>
                  <a:cubicBezTo>
                    <a:pt x="143553" y="62543"/>
                    <a:pt x="143795" y="62867"/>
                    <a:pt x="144054" y="63190"/>
                  </a:cubicBezTo>
                  <a:cubicBezTo>
                    <a:pt x="144448" y="63585"/>
                    <a:pt x="144958" y="63748"/>
                    <a:pt x="145448" y="63748"/>
                  </a:cubicBezTo>
                  <a:cubicBezTo>
                    <a:pt x="145794" y="63748"/>
                    <a:pt x="146131" y="63666"/>
                    <a:pt x="146410" y="63527"/>
                  </a:cubicBezTo>
                  <a:cubicBezTo>
                    <a:pt x="148623" y="62199"/>
                    <a:pt x="150876" y="60859"/>
                    <a:pt x="153167" y="59529"/>
                  </a:cubicBezTo>
                  <a:close/>
                  <a:moveTo>
                    <a:pt x="40179" y="70167"/>
                  </a:moveTo>
                  <a:cubicBezTo>
                    <a:pt x="40536" y="70271"/>
                    <a:pt x="40892" y="70377"/>
                    <a:pt x="41248" y="70486"/>
                  </a:cubicBezTo>
                  <a:lnTo>
                    <a:pt x="41248" y="70486"/>
                  </a:lnTo>
                  <a:cubicBezTo>
                    <a:pt x="40998" y="70860"/>
                    <a:pt x="40759" y="71240"/>
                    <a:pt x="40529" y="71625"/>
                  </a:cubicBezTo>
                  <a:lnTo>
                    <a:pt x="40529" y="71625"/>
                  </a:lnTo>
                  <a:cubicBezTo>
                    <a:pt x="40396" y="71141"/>
                    <a:pt x="40280" y="70655"/>
                    <a:pt x="40179" y="70167"/>
                  </a:cubicBezTo>
                  <a:close/>
                  <a:moveTo>
                    <a:pt x="162414" y="59783"/>
                  </a:moveTo>
                  <a:cubicBezTo>
                    <a:pt x="163987" y="60294"/>
                    <a:pt x="165503" y="60971"/>
                    <a:pt x="166941" y="61844"/>
                  </a:cubicBezTo>
                  <a:cubicBezTo>
                    <a:pt x="170594" y="64214"/>
                    <a:pt x="172335" y="67163"/>
                    <a:pt x="172956" y="70427"/>
                  </a:cubicBezTo>
                  <a:lnTo>
                    <a:pt x="172956" y="70427"/>
                  </a:lnTo>
                  <a:cubicBezTo>
                    <a:pt x="170533" y="71029"/>
                    <a:pt x="168075" y="71518"/>
                    <a:pt x="165544" y="71860"/>
                  </a:cubicBezTo>
                  <a:lnTo>
                    <a:pt x="165544" y="71860"/>
                  </a:lnTo>
                  <a:cubicBezTo>
                    <a:pt x="164705" y="68540"/>
                    <a:pt x="162864" y="65457"/>
                    <a:pt x="160644" y="62510"/>
                  </a:cubicBezTo>
                  <a:lnTo>
                    <a:pt x="160644" y="62510"/>
                  </a:lnTo>
                  <a:cubicBezTo>
                    <a:pt x="160724" y="62400"/>
                    <a:pt x="160803" y="62291"/>
                    <a:pt x="160882" y="62181"/>
                  </a:cubicBezTo>
                  <a:cubicBezTo>
                    <a:pt x="161401" y="61387"/>
                    <a:pt x="161912" y="60588"/>
                    <a:pt x="162414" y="59783"/>
                  </a:cubicBezTo>
                  <a:close/>
                  <a:moveTo>
                    <a:pt x="158019" y="65834"/>
                  </a:moveTo>
                  <a:lnTo>
                    <a:pt x="158019" y="65834"/>
                  </a:lnTo>
                  <a:cubicBezTo>
                    <a:pt x="159201" y="67665"/>
                    <a:pt x="160272" y="69593"/>
                    <a:pt x="161219" y="71605"/>
                  </a:cubicBezTo>
                  <a:cubicBezTo>
                    <a:pt x="161338" y="71926"/>
                    <a:pt x="161440" y="72242"/>
                    <a:pt x="161527" y="72552"/>
                  </a:cubicBezTo>
                  <a:lnTo>
                    <a:pt x="161527" y="72552"/>
                  </a:lnTo>
                  <a:cubicBezTo>
                    <a:pt x="159285" y="72937"/>
                    <a:pt x="156779" y="73288"/>
                    <a:pt x="154361" y="73288"/>
                  </a:cubicBezTo>
                  <a:cubicBezTo>
                    <a:pt x="153121" y="73288"/>
                    <a:pt x="151903" y="73195"/>
                    <a:pt x="150757" y="72968"/>
                  </a:cubicBezTo>
                  <a:lnTo>
                    <a:pt x="150757" y="72968"/>
                  </a:lnTo>
                  <a:cubicBezTo>
                    <a:pt x="153374" y="70814"/>
                    <a:pt x="155803" y="68436"/>
                    <a:pt x="158019" y="65834"/>
                  </a:cubicBezTo>
                  <a:close/>
                  <a:moveTo>
                    <a:pt x="100475" y="71158"/>
                  </a:moveTo>
                  <a:lnTo>
                    <a:pt x="100475" y="71158"/>
                  </a:lnTo>
                  <a:cubicBezTo>
                    <a:pt x="97746" y="72380"/>
                    <a:pt x="95034" y="73619"/>
                    <a:pt x="92316" y="74819"/>
                  </a:cubicBezTo>
                  <a:lnTo>
                    <a:pt x="92316" y="74819"/>
                  </a:lnTo>
                  <a:cubicBezTo>
                    <a:pt x="91894" y="74543"/>
                    <a:pt x="91478" y="74258"/>
                    <a:pt x="91068" y="73966"/>
                  </a:cubicBezTo>
                  <a:lnTo>
                    <a:pt x="91068" y="73966"/>
                  </a:lnTo>
                  <a:cubicBezTo>
                    <a:pt x="91482" y="73476"/>
                    <a:pt x="91904" y="72988"/>
                    <a:pt x="92335" y="72503"/>
                  </a:cubicBezTo>
                  <a:lnTo>
                    <a:pt x="92335" y="72503"/>
                  </a:lnTo>
                  <a:cubicBezTo>
                    <a:pt x="95051" y="72181"/>
                    <a:pt x="97765" y="71720"/>
                    <a:pt x="100475" y="71158"/>
                  </a:cubicBezTo>
                  <a:close/>
                  <a:moveTo>
                    <a:pt x="201977" y="10299"/>
                  </a:moveTo>
                  <a:cubicBezTo>
                    <a:pt x="212282" y="10299"/>
                    <a:pt x="222532" y="11692"/>
                    <a:pt x="232236" y="14724"/>
                  </a:cubicBezTo>
                  <a:cubicBezTo>
                    <a:pt x="243006" y="17417"/>
                    <a:pt x="252767" y="23138"/>
                    <a:pt x="259835" y="31553"/>
                  </a:cubicBezTo>
                  <a:cubicBezTo>
                    <a:pt x="267576" y="41650"/>
                    <a:pt x="270605" y="54440"/>
                    <a:pt x="268249" y="67229"/>
                  </a:cubicBezTo>
                  <a:cubicBezTo>
                    <a:pt x="267724" y="70519"/>
                    <a:pt x="266957" y="73823"/>
                    <a:pt x="265964" y="77099"/>
                  </a:cubicBezTo>
                  <a:lnTo>
                    <a:pt x="265964" y="77099"/>
                  </a:lnTo>
                  <a:cubicBezTo>
                    <a:pt x="261595" y="66603"/>
                    <a:pt x="254396" y="57164"/>
                    <a:pt x="245699" y="50064"/>
                  </a:cubicBezTo>
                  <a:cubicBezTo>
                    <a:pt x="240021" y="45542"/>
                    <a:pt x="233987" y="42257"/>
                    <a:pt x="227720" y="40077"/>
                  </a:cubicBezTo>
                  <a:lnTo>
                    <a:pt x="227720" y="40077"/>
                  </a:lnTo>
                  <a:cubicBezTo>
                    <a:pt x="219592" y="28548"/>
                    <a:pt x="207913" y="18960"/>
                    <a:pt x="195523" y="12366"/>
                  </a:cubicBezTo>
                  <a:lnTo>
                    <a:pt x="195523" y="12366"/>
                  </a:lnTo>
                  <a:cubicBezTo>
                    <a:pt x="194977" y="11874"/>
                    <a:pt x="194419" y="11398"/>
                    <a:pt x="193850" y="10938"/>
                  </a:cubicBezTo>
                  <a:lnTo>
                    <a:pt x="193850" y="10938"/>
                  </a:lnTo>
                  <a:cubicBezTo>
                    <a:pt x="195315" y="10625"/>
                    <a:pt x="196887" y="10426"/>
                    <a:pt x="198578" y="10349"/>
                  </a:cubicBezTo>
                  <a:cubicBezTo>
                    <a:pt x="199712" y="10315"/>
                    <a:pt x="200845" y="10299"/>
                    <a:pt x="201977" y="10299"/>
                  </a:cubicBezTo>
                  <a:close/>
                  <a:moveTo>
                    <a:pt x="139157" y="60366"/>
                  </a:moveTo>
                  <a:lnTo>
                    <a:pt x="139157" y="60366"/>
                  </a:lnTo>
                  <a:cubicBezTo>
                    <a:pt x="139006" y="62434"/>
                    <a:pt x="139021" y="64501"/>
                    <a:pt x="139342" y="66556"/>
                  </a:cubicBezTo>
                  <a:cubicBezTo>
                    <a:pt x="139942" y="69658"/>
                    <a:pt x="141226" y="71926"/>
                    <a:pt x="142965" y="73557"/>
                  </a:cubicBezTo>
                  <a:lnTo>
                    <a:pt x="142965" y="73557"/>
                  </a:lnTo>
                  <a:cubicBezTo>
                    <a:pt x="141027" y="74879"/>
                    <a:pt x="139004" y="76093"/>
                    <a:pt x="136903" y="77190"/>
                  </a:cubicBezTo>
                  <a:lnTo>
                    <a:pt x="136903" y="77190"/>
                  </a:lnTo>
                  <a:cubicBezTo>
                    <a:pt x="136357" y="76454"/>
                    <a:pt x="135824" y="75714"/>
                    <a:pt x="135303" y="74970"/>
                  </a:cubicBezTo>
                  <a:cubicBezTo>
                    <a:pt x="133283" y="70932"/>
                    <a:pt x="130254" y="67566"/>
                    <a:pt x="126889" y="65210"/>
                  </a:cubicBezTo>
                  <a:cubicBezTo>
                    <a:pt x="126178" y="64887"/>
                    <a:pt x="125443" y="64626"/>
                    <a:pt x="124693" y="64427"/>
                  </a:cubicBezTo>
                  <a:lnTo>
                    <a:pt x="124693" y="64427"/>
                  </a:lnTo>
                  <a:cubicBezTo>
                    <a:pt x="128030" y="63402"/>
                    <a:pt x="131345" y="62403"/>
                    <a:pt x="134630" y="61508"/>
                  </a:cubicBezTo>
                  <a:cubicBezTo>
                    <a:pt x="136089" y="61118"/>
                    <a:pt x="137604" y="60729"/>
                    <a:pt x="139157" y="60366"/>
                  </a:cubicBezTo>
                  <a:close/>
                  <a:moveTo>
                    <a:pt x="30819" y="68410"/>
                  </a:moveTo>
                  <a:cubicBezTo>
                    <a:pt x="32243" y="68521"/>
                    <a:pt x="33645" y="68695"/>
                    <a:pt x="35004" y="68912"/>
                  </a:cubicBezTo>
                  <a:cubicBezTo>
                    <a:pt x="35341" y="68977"/>
                    <a:pt x="35677" y="69045"/>
                    <a:pt x="36012" y="69116"/>
                  </a:cubicBezTo>
                  <a:lnTo>
                    <a:pt x="36012" y="69116"/>
                  </a:lnTo>
                  <a:cubicBezTo>
                    <a:pt x="36328" y="71679"/>
                    <a:pt x="37054" y="74205"/>
                    <a:pt x="38189" y="76600"/>
                  </a:cubicBezTo>
                  <a:lnTo>
                    <a:pt x="38189" y="76600"/>
                  </a:lnTo>
                  <a:cubicBezTo>
                    <a:pt x="38108" y="76829"/>
                    <a:pt x="38029" y="77059"/>
                    <a:pt x="37953" y="77290"/>
                  </a:cubicBezTo>
                  <a:lnTo>
                    <a:pt x="37953" y="77290"/>
                  </a:lnTo>
                  <a:cubicBezTo>
                    <a:pt x="34942" y="74868"/>
                    <a:pt x="32502" y="71840"/>
                    <a:pt x="30819" y="68410"/>
                  </a:cubicBezTo>
                  <a:close/>
                  <a:moveTo>
                    <a:pt x="55171" y="64068"/>
                  </a:moveTo>
                  <a:lnTo>
                    <a:pt x="55171" y="64068"/>
                  </a:lnTo>
                  <a:cubicBezTo>
                    <a:pt x="58483" y="66489"/>
                    <a:pt x="62157" y="68473"/>
                    <a:pt x="65969" y="69922"/>
                  </a:cubicBezTo>
                  <a:cubicBezTo>
                    <a:pt x="70611" y="71628"/>
                    <a:pt x="75281" y="72546"/>
                    <a:pt x="79961" y="72873"/>
                  </a:cubicBezTo>
                  <a:lnTo>
                    <a:pt x="79961" y="72873"/>
                  </a:lnTo>
                  <a:cubicBezTo>
                    <a:pt x="80832" y="74511"/>
                    <a:pt x="81694" y="76141"/>
                    <a:pt x="82527" y="77765"/>
                  </a:cubicBezTo>
                  <a:lnTo>
                    <a:pt x="82527" y="77765"/>
                  </a:lnTo>
                  <a:cubicBezTo>
                    <a:pt x="82275" y="78066"/>
                    <a:pt x="82023" y="78367"/>
                    <a:pt x="81770" y="78668"/>
                  </a:cubicBezTo>
                  <a:lnTo>
                    <a:pt x="81770" y="78668"/>
                  </a:lnTo>
                  <a:cubicBezTo>
                    <a:pt x="81718" y="78669"/>
                    <a:pt x="81666" y="78669"/>
                    <a:pt x="81613" y="78669"/>
                  </a:cubicBezTo>
                  <a:cubicBezTo>
                    <a:pt x="69806" y="78669"/>
                    <a:pt x="59089" y="73006"/>
                    <a:pt x="47928" y="68791"/>
                  </a:cubicBezTo>
                  <a:lnTo>
                    <a:pt x="47928" y="68791"/>
                  </a:lnTo>
                  <a:cubicBezTo>
                    <a:pt x="50021" y="66810"/>
                    <a:pt x="52472" y="65211"/>
                    <a:pt x="55171" y="64068"/>
                  </a:cubicBezTo>
                  <a:close/>
                  <a:moveTo>
                    <a:pt x="125028" y="69134"/>
                  </a:moveTo>
                  <a:cubicBezTo>
                    <a:pt x="125443" y="69352"/>
                    <a:pt x="125840" y="69613"/>
                    <a:pt x="126215" y="69922"/>
                  </a:cubicBezTo>
                  <a:cubicBezTo>
                    <a:pt x="128908" y="72278"/>
                    <a:pt x="130927" y="75307"/>
                    <a:pt x="132610" y="78336"/>
                  </a:cubicBezTo>
                  <a:cubicBezTo>
                    <a:pt x="132739" y="78517"/>
                    <a:pt x="132869" y="78696"/>
                    <a:pt x="132998" y="78873"/>
                  </a:cubicBezTo>
                  <a:lnTo>
                    <a:pt x="132998" y="78873"/>
                  </a:lnTo>
                  <a:cubicBezTo>
                    <a:pt x="132698" y="78983"/>
                    <a:pt x="132398" y="79089"/>
                    <a:pt x="132096" y="79193"/>
                  </a:cubicBezTo>
                  <a:lnTo>
                    <a:pt x="132096" y="79193"/>
                  </a:lnTo>
                  <a:cubicBezTo>
                    <a:pt x="129833" y="75783"/>
                    <a:pt x="127589" y="72287"/>
                    <a:pt x="125028" y="69134"/>
                  </a:cubicBezTo>
                  <a:close/>
                  <a:moveTo>
                    <a:pt x="118659" y="68426"/>
                  </a:moveTo>
                  <a:cubicBezTo>
                    <a:pt x="121455" y="71161"/>
                    <a:pt x="123801" y="74555"/>
                    <a:pt x="125879" y="77326"/>
                  </a:cubicBezTo>
                  <a:cubicBezTo>
                    <a:pt x="126517" y="78370"/>
                    <a:pt x="127175" y="79404"/>
                    <a:pt x="127853" y="80429"/>
                  </a:cubicBezTo>
                  <a:lnTo>
                    <a:pt x="127853" y="80429"/>
                  </a:lnTo>
                  <a:cubicBezTo>
                    <a:pt x="126943" y="80648"/>
                    <a:pt x="126027" y="80840"/>
                    <a:pt x="125108" y="81006"/>
                  </a:cubicBezTo>
                  <a:lnTo>
                    <a:pt x="125108" y="81006"/>
                  </a:lnTo>
                  <a:cubicBezTo>
                    <a:pt x="120190" y="78259"/>
                    <a:pt x="115610" y="74654"/>
                    <a:pt x="111176" y="70759"/>
                  </a:cubicBezTo>
                  <a:lnTo>
                    <a:pt x="111176" y="70759"/>
                  </a:lnTo>
                  <a:cubicBezTo>
                    <a:pt x="113615" y="69735"/>
                    <a:pt x="116205" y="68813"/>
                    <a:pt x="118659" y="68426"/>
                  </a:cubicBezTo>
                  <a:close/>
                  <a:moveTo>
                    <a:pt x="107244" y="72513"/>
                  </a:moveTo>
                  <a:cubicBezTo>
                    <a:pt x="110866" y="75827"/>
                    <a:pt x="114590" y="79003"/>
                    <a:pt x="118615" y="81723"/>
                  </a:cubicBezTo>
                  <a:lnTo>
                    <a:pt x="118615" y="81723"/>
                  </a:lnTo>
                  <a:cubicBezTo>
                    <a:pt x="117934" y="81752"/>
                    <a:pt x="117253" y="81766"/>
                    <a:pt x="116573" y="81766"/>
                  </a:cubicBezTo>
                  <a:cubicBezTo>
                    <a:pt x="109581" y="81766"/>
                    <a:pt x="102682" y="80244"/>
                    <a:pt x="96598" y="77256"/>
                  </a:cubicBezTo>
                  <a:lnTo>
                    <a:pt x="96598" y="77256"/>
                  </a:lnTo>
                  <a:cubicBezTo>
                    <a:pt x="99132" y="76137"/>
                    <a:pt x="101606" y="75021"/>
                    <a:pt x="104002" y="73961"/>
                  </a:cubicBezTo>
                  <a:cubicBezTo>
                    <a:pt x="104957" y="73567"/>
                    <a:pt x="106054" y="73061"/>
                    <a:pt x="107244" y="72513"/>
                  </a:cubicBezTo>
                  <a:close/>
                  <a:moveTo>
                    <a:pt x="146801" y="75955"/>
                  </a:moveTo>
                  <a:cubicBezTo>
                    <a:pt x="149243" y="76934"/>
                    <a:pt x="152055" y="77296"/>
                    <a:pt x="154932" y="77296"/>
                  </a:cubicBezTo>
                  <a:cubicBezTo>
                    <a:pt x="156576" y="77296"/>
                    <a:pt x="158242" y="77178"/>
                    <a:pt x="159873" y="76990"/>
                  </a:cubicBezTo>
                  <a:cubicBezTo>
                    <a:pt x="160496" y="76925"/>
                    <a:pt x="161117" y="76855"/>
                    <a:pt x="161738" y="76780"/>
                  </a:cubicBezTo>
                  <a:lnTo>
                    <a:pt x="161738" y="76780"/>
                  </a:lnTo>
                  <a:cubicBezTo>
                    <a:pt x="161186" y="79442"/>
                    <a:pt x="159297" y="81525"/>
                    <a:pt x="156819" y="83045"/>
                  </a:cubicBezTo>
                  <a:lnTo>
                    <a:pt x="156819" y="83045"/>
                  </a:lnTo>
                  <a:cubicBezTo>
                    <a:pt x="154814" y="80396"/>
                    <a:pt x="152049" y="79471"/>
                    <a:pt x="149014" y="79471"/>
                  </a:cubicBezTo>
                  <a:cubicBezTo>
                    <a:pt x="146147" y="79471"/>
                    <a:pt x="143039" y="80297"/>
                    <a:pt x="140106" y="81276"/>
                  </a:cubicBezTo>
                  <a:lnTo>
                    <a:pt x="140106" y="81276"/>
                  </a:lnTo>
                  <a:cubicBezTo>
                    <a:pt x="139857" y="80976"/>
                    <a:pt x="139611" y="80675"/>
                    <a:pt x="139367" y="80373"/>
                  </a:cubicBezTo>
                  <a:lnTo>
                    <a:pt x="139367" y="80373"/>
                  </a:lnTo>
                  <a:cubicBezTo>
                    <a:pt x="141961" y="79060"/>
                    <a:pt x="144444" y="77587"/>
                    <a:pt x="146801" y="75955"/>
                  </a:cubicBezTo>
                  <a:close/>
                  <a:moveTo>
                    <a:pt x="135522" y="82127"/>
                  </a:moveTo>
                  <a:cubicBezTo>
                    <a:pt x="135683" y="82324"/>
                    <a:pt x="135846" y="82522"/>
                    <a:pt x="136010" y="82720"/>
                  </a:cubicBezTo>
                  <a:lnTo>
                    <a:pt x="136010" y="82720"/>
                  </a:lnTo>
                  <a:cubicBezTo>
                    <a:pt x="135609" y="82866"/>
                    <a:pt x="135209" y="83015"/>
                    <a:pt x="134810" y="83169"/>
                  </a:cubicBezTo>
                  <a:lnTo>
                    <a:pt x="134810" y="83169"/>
                  </a:lnTo>
                  <a:cubicBezTo>
                    <a:pt x="134668" y="82969"/>
                    <a:pt x="134526" y="82768"/>
                    <a:pt x="134385" y="82567"/>
                  </a:cubicBezTo>
                  <a:lnTo>
                    <a:pt x="134385" y="82567"/>
                  </a:lnTo>
                  <a:cubicBezTo>
                    <a:pt x="134766" y="82425"/>
                    <a:pt x="135145" y="82278"/>
                    <a:pt x="135522" y="82127"/>
                  </a:cubicBezTo>
                  <a:close/>
                  <a:moveTo>
                    <a:pt x="45235" y="71819"/>
                  </a:moveTo>
                  <a:cubicBezTo>
                    <a:pt x="54623" y="75196"/>
                    <a:pt x="63631" y="79924"/>
                    <a:pt x="73259" y="81827"/>
                  </a:cubicBezTo>
                  <a:lnTo>
                    <a:pt x="73259" y="81827"/>
                  </a:lnTo>
                  <a:cubicBezTo>
                    <a:pt x="68459" y="83093"/>
                    <a:pt x="63563" y="83887"/>
                    <a:pt x="58721" y="83887"/>
                  </a:cubicBezTo>
                  <a:cubicBezTo>
                    <a:pt x="54676" y="83887"/>
                    <a:pt x="50669" y="83333"/>
                    <a:pt x="46784" y="82038"/>
                  </a:cubicBezTo>
                  <a:cubicBezTo>
                    <a:pt x="46587" y="81975"/>
                    <a:pt x="46390" y="81909"/>
                    <a:pt x="46194" y="81841"/>
                  </a:cubicBezTo>
                  <a:lnTo>
                    <a:pt x="46194" y="81841"/>
                  </a:lnTo>
                  <a:cubicBezTo>
                    <a:pt x="45046" y="80552"/>
                    <a:pt x="44002" y="79163"/>
                    <a:pt x="43082" y="77663"/>
                  </a:cubicBezTo>
                  <a:cubicBezTo>
                    <a:pt x="42874" y="77307"/>
                    <a:pt x="42675" y="76948"/>
                    <a:pt x="42485" y="76586"/>
                  </a:cubicBezTo>
                  <a:lnTo>
                    <a:pt x="42485" y="76586"/>
                  </a:lnTo>
                  <a:cubicBezTo>
                    <a:pt x="43222" y="74872"/>
                    <a:pt x="44148" y="73277"/>
                    <a:pt x="45235" y="71819"/>
                  </a:cubicBezTo>
                  <a:close/>
                  <a:moveTo>
                    <a:pt x="148290" y="83783"/>
                  </a:moveTo>
                  <a:cubicBezTo>
                    <a:pt x="149921" y="83783"/>
                    <a:pt x="151449" y="84104"/>
                    <a:pt x="152757" y="84903"/>
                  </a:cubicBezTo>
                  <a:lnTo>
                    <a:pt x="152757" y="84903"/>
                  </a:lnTo>
                  <a:cubicBezTo>
                    <a:pt x="150888" y="85527"/>
                    <a:pt x="148928" y="85917"/>
                    <a:pt x="147083" y="86077"/>
                  </a:cubicBezTo>
                  <a:cubicBezTo>
                    <a:pt x="146207" y="86156"/>
                    <a:pt x="145343" y="86202"/>
                    <a:pt x="144491" y="86217"/>
                  </a:cubicBezTo>
                  <a:lnTo>
                    <a:pt x="144491" y="86217"/>
                  </a:lnTo>
                  <a:cubicBezTo>
                    <a:pt x="143996" y="85697"/>
                    <a:pt x="143507" y="85172"/>
                    <a:pt x="143025" y="84642"/>
                  </a:cubicBezTo>
                  <a:lnTo>
                    <a:pt x="143025" y="84642"/>
                  </a:lnTo>
                  <a:cubicBezTo>
                    <a:pt x="144803" y="84128"/>
                    <a:pt x="146601" y="83783"/>
                    <a:pt x="148290" y="83783"/>
                  </a:cubicBezTo>
                  <a:close/>
                  <a:moveTo>
                    <a:pt x="76316" y="85065"/>
                  </a:moveTo>
                  <a:lnTo>
                    <a:pt x="76316" y="85065"/>
                  </a:lnTo>
                  <a:cubicBezTo>
                    <a:pt x="73411" y="88382"/>
                    <a:pt x="70413" y="91613"/>
                    <a:pt x="67233" y="94609"/>
                  </a:cubicBezTo>
                  <a:lnTo>
                    <a:pt x="67233" y="94609"/>
                  </a:lnTo>
                  <a:cubicBezTo>
                    <a:pt x="62331" y="92859"/>
                    <a:pt x="57416" y="90677"/>
                    <a:pt x="53082" y="87763"/>
                  </a:cubicBezTo>
                  <a:lnTo>
                    <a:pt x="53082" y="87763"/>
                  </a:lnTo>
                  <a:cubicBezTo>
                    <a:pt x="54736" y="87958"/>
                    <a:pt x="56402" y="88050"/>
                    <a:pt x="58078" y="88050"/>
                  </a:cubicBezTo>
                  <a:cubicBezTo>
                    <a:pt x="64103" y="88050"/>
                    <a:pt x="70247" y="86868"/>
                    <a:pt x="76316" y="85065"/>
                  </a:cubicBezTo>
                  <a:close/>
                  <a:moveTo>
                    <a:pt x="140491" y="89931"/>
                  </a:moveTo>
                  <a:lnTo>
                    <a:pt x="140491" y="89931"/>
                  </a:lnTo>
                  <a:cubicBezTo>
                    <a:pt x="141126" y="89988"/>
                    <a:pt x="141763" y="90030"/>
                    <a:pt x="142401" y="90056"/>
                  </a:cubicBezTo>
                  <a:lnTo>
                    <a:pt x="142401" y="90056"/>
                  </a:lnTo>
                  <a:cubicBezTo>
                    <a:pt x="144385" y="92101"/>
                    <a:pt x="146490" y="94032"/>
                    <a:pt x="148693" y="95857"/>
                  </a:cubicBezTo>
                  <a:lnTo>
                    <a:pt x="148693" y="95857"/>
                  </a:lnTo>
                  <a:cubicBezTo>
                    <a:pt x="145730" y="94273"/>
                    <a:pt x="142965" y="92287"/>
                    <a:pt x="140491" y="89931"/>
                  </a:cubicBezTo>
                  <a:close/>
                  <a:moveTo>
                    <a:pt x="155292" y="88211"/>
                  </a:moveTo>
                  <a:cubicBezTo>
                    <a:pt x="156133" y="90318"/>
                    <a:pt x="156656" y="92471"/>
                    <a:pt x="157180" y="94828"/>
                  </a:cubicBezTo>
                  <a:cubicBezTo>
                    <a:pt x="157419" y="95782"/>
                    <a:pt x="157699" y="96779"/>
                    <a:pt x="158022" y="97787"/>
                  </a:cubicBezTo>
                  <a:lnTo>
                    <a:pt x="158022" y="97787"/>
                  </a:lnTo>
                  <a:cubicBezTo>
                    <a:pt x="154541" y="95418"/>
                    <a:pt x="151251" y="92751"/>
                    <a:pt x="148176" y="89872"/>
                  </a:cubicBezTo>
                  <a:lnTo>
                    <a:pt x="148176" y="89872"/>
                  </a:lnTo>
                  <a:cubicBezTo>
                    <a:pt x="149157" y="89767"/>
                    <a:pt x="150139" y="89625"/>
                    <a:pt x="151122" y="89443"/>
                  </a:cubicBezTo>
                  <a:cubicBezTo>
                    <a:pt x="152510" y="89141"/>
                    <a:pt x="153920" y="88731"/>
                    <a:pt x="155292" y="88211"/>
                  </a:cubicBezTo>
                  <a:close/>
                  <a:moveTo>
                    <a:pt x="91408" y="79506"/>
                  </a:moveTo>
                  <a:cubicBezTo>
                    <a:pt x="98646" y="83823"/>
                    <a:pt x="107171" y="85910"/>
                    <a:pt x="115764" y="85910"/>
                  </a:cubicBezTo>
                  <a:cubicBezTo>
                    <a:pt x="118672" y="85910"/>
                    <a:pt x="121587" y="85671"/>
                    <a:pt x="124463" y="85199"/>
                  </a:cubicBezTo>
                  <a:lnTo>
                    <a:pt x="124463" y="85199"/>
                  </a:lnTo>
                  <a:cubicBezTo>
                    <a:pt x="124598" y="85268"/>
                    <a:pt x="124733" y="85336"/>
                    <a:pt x="124869" y="85404"/>
                  </a:cubicBezTo>
                  <a:cubicBezTo>
                    <a:pt x="125646" y="85792"/>
                    <a:pt x="126431" y="86159"/>
                    <a:pt x="127226" y="86503"/>
                  </a:cubicBezTo>
                  <a:lnTo>
                    <a:pt x="127226" y="86503"/>
                  </a:lnTo>
                  <a:cubicBezTo>
                    <a:pt x="121109" y="89465"/>
                    <a:pt x="115129" y="92846"/>
                    <a:pt x="108714" y="95501"/>
                  </a:cubicBezTo>
                  <a:cubicBezTo>
                    <a:pt x="102515" y="97871"/>
                    <a:pt x="95922" y="99056"/>
                    <a:pt x="89361" y="99056"/>
                  </a:cubicBezTo>
                  <a:cubicBezTo>
                    <a:pt x="83810" y="99056"/>
                    <a:pt x="78282" y="98208"/>
                    <a:pt x="73037" y="96511"/>
                  </a:cubicBezTo>
                  <a:cubicBezTo>
                    <a:pt x="72603" y="96379"/>
                    <a:pt x="72166" y="96245"/>
                    <a:pt x="71728" y="96108"/>
                  </a:cubicBezTo>
                  <a:lnTo>
                    <a:pt x="71728" y="96108"/>
                  </a:lnTo>
                  <a:cubicBezTo>
                    <a:pt x="76130" y="91809"/>
                    <a:pt x="80244" y="87331"/>
                    <a:pt x="84071" y="82580"/>
                  </a:cubicBezTo>
                  <a:lnTo>
                    <a:pt x="84071" y="82580"/>
                  </a:lnTo>
                  <a:cubicBezTo>
                    <a:pt x="84764" y="82532"/>
                    <a:pt x="85461" y="82464"/>
                    <a:pt x="86163" y="82375"/>
                  </a:cubicBezTo>
                  <a:cubicBezTo>
                    <a:pt x="87261" y="82375"/>
                    <a:pt x="88073" y="81659"/>
                    <a:pt x="88317" y="80787"/>
                  </a:cubicBezTo>
                  <a:lnTo>
                    <a:pt x="88317" y="80787"/>
                  </a:lnTo>
                  <a:cubicBezTo>
                    <a:pt x="89354" y="80366"/>
                    <a:pt x="90385" y="79938"/>
                    <a:pt x="91408" y="79506"/>
                  </a:cubicBezTo>
                  <a:close/>
                  <a:moveTo>
                    <a:pt x="199938" y="60751"/>
                  </a:moveTo>
                  <a:lnTo>
                    <a:pt x="199938" y="60751"/>
                  </a:lnTo>
                  <a:cubicBezTo>
                    <a:pt x="200606" y="61420"/>
                    <a:pt x="201269" y="62095"/>
                    <a:pt x="201926" y="62775"/>
                  </a:cubicBezTo>
                  <a:lnTo>
                    <a:pt x="201926" y="62775"/>
                  </a:lnTo>
                  <a:cubicBezTo>
                    <a:pt x="201953" y="63468"/>
                    <a:pt x="201959" y="64168"/>
                    <a:pt x="201944" y="64873"/>
                  </a:cubicBezTo>
                  <a:cubicBezTo>
                    <a:pt x="201608" y="79682"/>
                    <a:pt x="192520" y="92809"/>
                    <a:pt x="179057" y="98194"/>
                  </a:cubicBezTo>
                  <a:cubicBezTo>
                    <a:pt x="177292" y="98824"/>
                    <a:pt x="175500" y="99313"/>
                    <a:pt x="173697" y="99665"/>
                  </a:cubicBezTo>
                  <a:lnTo>
                    <a:pt x="173697" y="99665"/>
                  </a:lnTo>
                  <a:cubicBezTo>
                    <a:pt x="172968" y="90833"/>
                    <a:pt x="177991" y="82168"/>
                    <a:pt x="177874" y="73382"/>
                  </a:cubicBezTo>
                  <a:lnTo>
                    <a:pt x="177874" y="73382"/>
                  </a:lnTo>
                  <a:cubicBezTo>
                    <a:pt x="181266" y="72334"/>
                    <a:pt x="184583" y="71074"/>
                    <a:pt x="187808" y="69585"/>
                  </a:cubicBezTo>
                  <a:cubicBezTo>
                    <a:pt x="192632" y="67310"/>
                    <a:pt x="196717" y="64296"/>
                    <a:pt x="199938" y="60751"/>
                  </a:cubicBezTo>
                  <a:close/>
                  <a:moveTo>
                    <a:pt x="173202" y="74683"/>
                  </a:moveTo>
                  <a:cubicBezTo>
                    <a:pt x="172841" y="81613"/>
                    <a:pt x="169353" y="89356"/>
                    <a:pt x="168960" y="95838"/>
                  </a:cubicBezTo>
                  <a:cubicBezTo>
                    <a:pt x="168856" y="97344"/>
                    <a:pt x="168869" y="98823"/>
                    <a:pt x="168988" y="100273"/>
                  </a:cubicBezTo>
                  <a:lnTo>
                    <a:pt x="168988" y="100273"/>
                  </a:lnTo>
                  <a:cubicBezTo>
                    <a:pt x="168184" y="100325"/>
                    <a:pt x="167380" y="100351"/>
                    <a:pt x="166577" y="100351"/>
                  </a:cubicBezTo>
                  <a:cubicBezTo>
                    <a:pt x="165539" y="100351"/>
                    <a:pt x="164504" y="100308"/>
                    <a:pt x="163474" y="100222"/>
                  </a:cubicBezTo>
                  <a:lnTo>
                    <a:pt x="163474" y="100222"/>
                  </a:lnTo>
                  <a:cubicBezTo>
                    <a:pt x="163154" y="99443"/>
                    <a:pt x="162850" y="98655"/>
                    <a:pt x="162565" y="97857"/>
                  </a:cubicBezTo>
                  <a:cubicBezTo>
                    <a:pt x="161056" y="94236"/>
                    <a:pt x="160359" y="90074"/>
                    <a:pt x="158776" y="86583"/>
                  </a:cubicBezTo>
                  <a:lnTo>
                    <a:pt x="158776" y="86583"/>
                  </a:lnTo>
                  <a:cubicBezTo>
                    <a:pt x="162816" y="84285"/>
                    <a:pt x="165912" y="80831"/>
                    <a:pt x="166068" y="76157"/>
                  </a:cubicBezTo>
                  <a:lnTo>
                    <a:pt x="166068" y="76157"/>
                  </a:lnTo>
                  <a:cubicBezTo>
                    <a:pt x="168473" y="75756"/>
                    <a:pt x="170853" y="75267"/>
                    <a:pt x="173202" y="74683"/>
                  </a:cubicBezTo>
                  <a:close/>
                  <a:moveTo>
                    <a:pt x="40782" y="84062"/>
                  </a:moveTo>
                  <a:cubicBezTo>
                    <a:pt x="42076" y="84727"/>
                    <a:pt x="43386" y="85299"/>
                    <a:pt x="44711" y="85785"/>
                  </a:cubicBezTo>
                  <a:lnTo>
                    <a:pt x="44711" y="85785"/>
                  </a:lnTo>
                  <a:cubicBezTo>
                    <a:pt x="49934" y="91171"/>
                    <a:pt x="56699" y="94880"/>
                    <a:pt x="63802" y="97680"/>
                  </a:cubicBezTo>
                  <a:lnTo>
                    <a:pt x="63802" y="97680"/>
                  </a:lnTo>
                  <a:cubicBezTo>
                    <a:pt x="59345" y="101455"/>
                    <a:pt x="54502" y="104711"/>
                    <a:pt x="49056" y="107087"/>
                  </a:cubicBezTo>
                  <a:lnTo>
                    <a:pt x="49056" y="107087"/>
                  </a:lnTo>
                  <a:cubicBezTo>
                    <a:pt x="43091" y="101015"/>
                    <a:pt x="40179" y="92622"/>
                    <a:pt x="40782" y="84062"/>
                  </a:cubicBezTo>
                  <a:close/>
                  <a:moveTo>
                    <a:pt x="208233" y="40623"/>
                  </a:moveTo>
                  <a:cubicBezTo>
                    <a:pt x="210282" y="40633"/>
                    <a:pt x="212337" y="40748"/>
                    <a:pt x="214397" y="40977"/>
                  </a:cubicBezTo>
                  <a:cubicBezTo>
                    <a:pt x="217984" y="41399"/>
                    <a:pt x="221497" y="42209"/>
                    <a:pt x="224896" y="43360"/>
                  </a:cubicBezTo>
                  <a:lnTo>
                    <a:pt x="224896" y="43360"/>
                  </a:lnTo>
                  <a:cubicBezTo>
                    <a:pt x="232828" y="54567"/>
                    <a:pt x="237232" y="67934"/>
                    <a:pt x="232572" y="81702"/>
                  </a:cubicBezTo>
                  <a:cubicBezTo>
                    <a:pt x="226884" y="99084"/>
                    <a:pt x="207840" y="108750"/>
                    <a:pt x="190212" y="108750"/>
                  </a:cubicBezTo>
                  <a:cubicBezTo>
                    <a:pt x="189067" y="108750"/>
                    <a:pt x="187928" y="108710"/>
                    <a:pt x="186798" y="108627"/>
                  </a:cubicBezTo>
                  <a:cubicBezTo>
                    <a:pt x="182859" y="108258"/>
                    <a:pt x="179033" y="107461"/>
                    <a:pt x="175337" y="106302"/>
                  </a:cubicBezTo>
                  <a:lnTo>
                    <a:pt x="175337" y="106302"/>
                  </a:lnTo>
                  <a:cubicBezTo>
                    <a:pt x="175026" y="105483"/>
                    <a:pt x="174746" y="104648"/>
                    <a:pt x="174500" y="103801"/>
                  </a:cubicBezTo>
                  <a:lnTo>
                    <a:pt x="174500" y="103801"/>
                  </a:lnTo>
                  <a:cubicBezTo>
                    <a:pt x="176148" y="103490"/>
                    <a:pt x="177782" y="103080"/>
                    <a:pt x="179394" y="102569"/>
                  </a:cubicBezTo>
                  <a:cubicBezTo>
                    <a:pt x="192857" y="97521"/>
                    <a:pt x="202954" y="85741"/>
                    <a:pt x="205310" y="71605"/>
                  </a:cubicBezTo>
                  <a:cubicBezTo>
                    <a:pt x="205565" y="70045"/>
                    <a:pt x="205732" y="68486"/>
                    <a:pt x="205814" y="66933"/>
                  </a:cubicBezTo>
                  <a:lnTo>
                    <a:pt x="205814" y="66933"/>
                  </a:lnTo>
                  <a:cubicBezTo>
                    <a:pt x="208182" y="69544"/>
                    <a:pt x="210479" y="72227"/>
                    <a:pt x="212715" y="74970"/>
                  </a:cubicBezTo>
                  <a:cubicBezTo>
                    <a:pt x="213011" y="75341"/>
                    <a:pt x="213373" y="75499"/>
                    <a:pt x="213743" y="75499"/>
                  </a:cubicBezTo>
                  <a:cubicBezTo>
                    <a:pt x="215051" y="75499"/>
                    <a:pt x="216457" y="73516"/>
                    <a:pt x="215407" y="71941"/>
                  </a:cubicBezTo>
                  <a:lnTo>
                    <a:pt x="215071" y="71941"/>
                  </a:lnTo>
                  <a:cubicBezTo>
                    <a:pt x="212119" y="68299"/>
                    <a:pt x="209003" y="64703"/>
                    <a:pt x="205736" y="61198"/>
                  </a:cubicBezTo>
                  <a:lnTo>
                    <a:pt x="205736" y="61198"/>
                  </a:lnTo>
                  <a:cubicBezTo>
                    <a:pt x="205544" y="58825"/>
                    <a:pt x="205156" y="56485"/>
                    <a:pt x="204581" y="54203"/>
                  </a:cubicBezTo>
                  <a:lnTo>
                    <a:pt x="204581" y="54203"/>
                  </a:lnTo>
                  <a:cubicBezTo>
                    <a:pt x="206818" y="50035"/>
                    <a:pt x="208081" y="45435"/>
                    <a:pt x="208233" y="40623"/>
                  </a:cubicBezTo>
                  <a:close/>
                  <a:moveTo>
                    <a:pt x="26006" y="68296"/>
                  </a:moveTo>
                  <a:lnTo>
                    <a:pt x="26006" y="68296"/>
                  </a:lnTo>
                  <a:cubicBezTo>
                    <a:pt x="28075" y="73461"/>
                    <a:pt x="31632" y="78148"/>
                    <a:pt x="36351" y="81365"/>
                  </a:cubicBezTo>
                  <a:cubicBezTo>
                    <a:pt x="36521" y="81486"/>
                    <a:pt x="36691" y="81605"/>
                    <a:pt x="36862" y="81722"/>
                  </a:cubicBezTo>
                  <a:lnTo>
                    <a:pt x="36862" y="81722"/>
                  </a:lnTo>
                  <a:cubicBezTo>
                    <a:pt x="35646" y="88996"/>
                    <a:pt x="37026" y="96852"/>
                    <a:pt x="41063" y="103579"/>
                  </a:cubicBezTo>
                  <a:cubicBezTo>
                    <a:pt x="42172" y="105428"/>
                    <a:pt x="43423" y="107119"/>
                    <a:pt x="44794" y="108659"/>
                  </a:cubicBezTo>
                  <a:lnTo>
                    <a:pt x="44794" y="108659"/>
                  </a:lnTo>
                  <a:cubicBezTo>
                    <a:pt x="40700" y="109924"/>
                    <a:pt x="36411" y="110622"/>
                    <a:pt x="32221" y="110622"/>
                  </a:cubicBezTo>
                  <a:cubicBezTo>
                    <a:pt x="21858" y="110622"/>
                    <a:pt x="12104" y="106353"/>
                    <a:pt x="7405" y="95838"/>
                  </a:cubicBezTo>
                  <a:cubicBezTo>
                    <a:pt x="3703" y="88770"/>
                    <a:pt x="4713" y="80019"/>
                    <a:pt x="10098" y="74297"/>
                  </a:cubicBezTo>
                  <a:cubicBezTo>
                    <a:pt x="14308" y="70087"/>
                    <a:pt x="20123" y="68503"/>
                    <a:pt x="26006" y="68296"/>
                  </a:cubicBezTo>
                  <a:close/>
                  <a:moveTo>
                    <a:pt x="231535" y="46104"/>
                  </a:moveTo>
                  <a:cubicBezTo>
                    <a:pt x="246600" y="53491"/>
                    <a:pt x="258639" y="67588"/>
                    <a:pt x="263710" y="83536"/>
                  </a:cubicBezTo>
                  <a:lnTo>
                    <a:pt x="263710" y="83536"/>
                  </a:lnTo>
                  <a:cubicBezTo>
                    <a:pt x="256791" y="100928"/>
                    <a:pt x="243662" y="116724"/>
                    <a:pt x="227187" y="124446"/>
                  </a:cubicBezTo>
                  <a:cubicBezTo>
                    <a:pt x="221622" y="127229"/>
                    <a:pt x="215698" y="128574"/>
                    <a:pt x="209786" y="128574"/>
                  </a:cubicBezTo>
                  <a:cubicBezTo>
                    <a:pt x="204255" y="128574"/>
                    <a:pt x="198735" y="127397"/>
                    <a:pt x="193530" y="125119"/>
                  </a:cubicBezTo>
                  <a:cubicBezTo>
                    <a:pt x="186963" y="122402"/>
                    <a:pt x="181463" y="117552"/>
                    <a:pt x="177849" y="111492"/>
                  </a:cubicBezTo>
                  <a:lnTo>
                    <a:pt x="177849" y="111492"/>
                  </a:lnTo>
                  <a:cubicBezTo>
                    <a:pt x="181965" y="112449"/>
                    <a:pt x="186174" y="112927"/>
                    <a:pt x="190389" y="112927"/>
                  </a:cubicBezTo>
                  <a:cubicBezTo>
                    <a:pt x="200551" y="112927"/>
                    <a:pt x="210749" y="110147"/>
                    <a:pt x="219783" y="104589"/>
                  </a:cubicBezTo>
                  <a:cubicBezTo>
                    <a:pt x="236611" y="93482"/>
                    <a:pt x="243343" y="71605"/>
                    <a:pt x="234928" y="53093"/>
                  </a:cubicBezTo>
                  <a:cubicBezTo>
                    <a:pt x="233950" y="50707"/>
                    <a:pt x="232813" y="48375"/>
                    <a:pt x="231535" y="46104"/>
                  </a:cubicBezTo>
                  <a:close/>
                  <a:moveTo>
                    <a:pt x="265366" y="89521"/>
                  </a:moveTo>
                  <a:lnTo>
                    <a:pt x="265366" y="89521"/>
                  </a:lnTo>
                  <a:cubicBezTo>
                    <a:pt x="269023" y="107472"/>
                    <a:pt x="260845" y="126085"/>
                    <a:pt x="244352" y="135553"/>
                  </a:cubicBezTo>
                  <a:cubicBezTo>
                    <a:pt x="236499" y="139951"/>
                    <a:pt x="227766" y="142150"/>
                    <a:pt x="219043" y="142150"/>
                  </a:cubicBezTo>
                  <a:cubicBezTo>
                    <a:pt x="209074" y="142150"/>
                    <a:pt x="199117" y="139278"/>
                    <a:pt x="190501" y="133534"/>
                  </a:cubicBezTo>
                  <a:cubicBezTo>
                    <a:pt x="181750" y="127812"/>
                    <a:pt x="174345" y="120071"/>
                    <a:pt x="168960" y="111320"/>
                  </a:cubicBezTo>
                  <a:cubicBezTo>
                    <a:pt x="168323" y="110138"/>
                    <a:pt x="167687" y="108955"/>
                    <a:pt x="167063" y="107766"/>
                  </a:cubicBezTo>
                  <a:lnTo>
                    <a:pt x="167063" y="107766"/>
                  </a:lnTo>
                  <a:cubicBezTo>
                    <a:pt x="168456" y="108417"/>
                    <a:pt x="169871" y="109007"/>
                    <a:pt x="171304" y="109534"/>
                  </a:cubicBezTo>
                  <a:lnTo>
                    <a:pt x="171304" y="109534"/>
                  </a:lnTo>
                  <a:cubicBezTo>
                    <a:pt x="176686" y="122136"/>
                    <a:pt x="190251" y="131094"/>
                    <a:pt x="203627" y="132861"/>
                  </a:cubicBezTo>
                  <a:cubicBezTo>
                    <a:pt x="205369" y="133089"/>
                    <a:pt x="207102" y="133199"/>
                    <a:pt x="208821" y="133199"/>
                  </a:cubicBezTo>
                  <a:cubicBezTo>
                    <a:pt x="227361" y="133199"/>
                    <a:pt x="244342" y="120440"/>
                    <a:pt x="255123" y="106271"/>
                  </a:cubicBezTo>
                  <a:cubicBezTo>
                    <a:pt x="258987" y="101218"/>
                    <a:pt x="262502" y="95551"/>
                    <a:pt x="265366" y="89521"/>
                  </a:cubicBezTo>
                  <a:close/>
                  <a:moveTo>
                    <a:pt x="107265" y="0"/>
                  </a:moveTo>
                  <a:cubicBezTo>
                    <a:pt x="100480" y="0"/>
                    <a:pt x="93905" y="2012"/>
                    <a:pt x="88147" y="5477"/>
                  </a:cubicBezTo>
                  <a:lnTo>
                    <a:pt x="88147" y="5477"/>
                  </a:lnTo>
                  <a:cubicBezTo>
                    <a:pt x="86491" y="5352"/>
                    <a:pt x="84822" y="5288"/>
                    <a:pt x="83149" y="5288"/>
                  </a:cubicBezTo>
                  <a:cubicBezTo>
                    <a:pt x="66661" y="5288"/>
                    <a:pt x="49858" y="11518"/>
                    <a:pt x="42745" y="27850"/>
                  </a:cubicBezTo>
                  <a:cubicBezTo>
                    <a:pt x="41524" y="30824"/>
                    <a:pt x="40847" y="33748"/>
                    <a:pt x="40640" y="36589"/>
                  </a:cubicBezTo>
                  <a:lnTo>
                    <a:pt x="40640" y="36589"/>
                  </a:lnTo>
                  <a:cubicBezTo>
                    <a:pt x="39185" y="37023"/>
                    <a:pt x="37753" y="37583"/>
                    <a:pt x="36351" y="38284"/>
                  </a:cubicBezTo>
                  <a:cubicBezTo>
                    <a:pt x="25377" y="43365"/>
                    <a:pt x="22256" y="54335"/>
                    <a:pt x="24765" y="64453"/>
                  </a:cubicBezTo>
                  <a:lnTo>
                    <a:pt x="24765" y="64453"/>
                  </a:lnTo>
                  <a:cubicBezTo>
                    <a:pt x="13772" y="65320"/>
                    <a:pt x="3296" y="71073"/>
                    <a:pt x="1347" y="83048"/>
                  </a:cubicBezTo>
                  <a:cubicBezTo>
                    <a:pt x="1" y="96174"/>
                    <a:pt x="7742" y="108291"/>
                    <a:pt x="20195" y="113003"/>
                  </a:cubicBezTo>
                  <a:cubicBezTo>
                    <a:pt x="24126" y="114477"/>
                    <a:pt x="28157" y="115134"/>
                    <a:pt x="32186" y="115134"/>
                  </a:cubicBezTo>
                  <a:cubicBezTo>
                    <a:pt x="37603" y="115134"/>
                    <a:pt x="43016" y="113946"/>
                    <a:pt x="48178" y="111959"/>
                  </a:cubicBezTo>
                  <a:lnTo>
                    <a:pt x="48178" y="111959"/>
                  </a:lnTo>
                  <a:cubicBezTo>
                    <a:pt x="55927" y="118527"/>
                    <a:pt x="66312" y="121409"/>
                    <a:pt x="76751" y="121409"/>
                  </a:cubicBezTo>
                  <a:cubicBezTo>
                    <a:pt x="83460" y="121409"/>
                    <a:pt x="90192" y="120219"/>
                    <a:pt x="96260" y="118051"/>
                  </a:cubicBezTo>
                  <a:cubicBezTo>
                    <a:pt x="107031" y="114013"/>
                    <a:pt x="117128" y="107954"/>
                    <a:pt x="125542" y="100550"/>
                  </a:cubicBezTo>
                  <a:cubicBezTo>
                    <a:pt x="127413" y="99213"/>
                    <a:pt x="125888" y="97028"/>
                    <a:pt x="124169" y="97028"/>
                  </a:cubicBezTo>
                  <a:cubicBezTo>
                    <a:pt x="123724" y="97028"/>
                    <a:pt x="123265" y="97174"/>
                    <a:pt x="122850" y="97521"/>
                  </a:cubicBezTo>
                  <a:cubicBezTo>
                    <a:pt x="110027" y="107869"/>
                    <a:pt x="92543" y="117615"/>
                    <a:pt x="75624" y="117615"/>
                  </a:cubicBezTo>
                  <a:cubicBezTo>
                    <a:pt x="67609" y="117615"/>
                    <a:pt x="59720" y="115428"/>
                    <a:pt x="52513" y="110080"/>
                  </a:cubicBezTo>
                  <a:lnTo>
                    <a:pt x="52513" y="110080"/>
                  </a:lnTo>
                  <a:cubicBezTo>
                    <a:pt x="57653" y="107602"/>
                    <a:pt x="62452" y="104397"/>
                    <a:pt x="66642" y="100886"/>
                  </a:cubicBezTo>
                  <a:cubicBezTo>
                    <a:pt x="67193" y="100388"/>
                    <a:pt x="67739" y="99888"/>
                    <a:pt x="68281" y="99386"/>
                  </a:cubicBezTo>
                  <a:lnTo>
                    <a:pt x="68281" y="99386"/>
                  </a:lnTo>
                  <a:cubicBezTo>
                    <a:pt x="75176" y="102038"/>
                    <a:pt x="82418" y="103365"/>
                    <a:pt x="89792" y="103365"/>
                  </a:cubicBezTo>
                  <a:cubicBezTo>
                    <a:pt x="94272" y="103365"/>
                    <a:pt x="98800" y="102875"/>
                    <a:pt x="103328" y="101896"/>
                  </a:cubicBezTo>
                  <a:cubicBezTo>
                    <a:pt x="113700" y="98979"/>
                    <a:pt x="123136" y="92941"/>
                    <a:pt x="133137" y="88590"/>
                  </a:cubicBezTo>
                  <a:lnTo>
                    <a:pt x="133137" y="88590"/>
                  </a:lnTo>
                  <a:cubicBezTo>
                    <a:pt x="133440" y="88674"/>
                    <a:pt x="133743" y="88754"/>
                    <a:pt x="134047" y="88830"/>
                  </a:cubicBezTo>
                  <a:lnTo>
                    <a:pt x="134047" y="88830"/>
                  </a:lnTo>
                  <a:cubicBezTo>
                    <a:pt x="135620" y="90757"/>
                    <a:pt x="137273" y="92644"/>
                    <a:pt x="139005" y="94491"/>
                  </a:cubicBezTo>
                  <a:cubicBezTo>
                    <a:pt x="145118" y="99678"/>
                    <a:pt x="152556" y="102928"/>
                    <a:pt x="160310" y="104072"/>
                  </a:cubicBezTo>
                  <a:lnTo>
                    <a:pt x="160310" y="104072"/>
                  </a:lnTo>
                  <a:cubicBezTo>
                    <a:pt x="160429" y="104144"/>
                    <a:pt x="160548" y="104216"/>
                    <a:pt x="160667" y="104288"/>
                  </a:cubicBezTo>
                  <a:lnTo>
                    <a:pt x="160667" y="104288"/>
                  </a:lnTo>
                  <a:cubicBezTo>
                    <a:pt x="164699" y="113313"/>
                    <a:pt x="170581" y="121692"/>
                    <a:pt x="177711" y="128822"/>
                  </a:cubicBezTo>
                  <a:cubicBezTo>
                    <a:pt x="188809" y="139920"/>
                    <a:pt x="203849" y="146039"/>
                    <a:pt x="219248" y="146039"/>
                  </a:cubicBezTo>
                  <a:cubicBezTo>
                    <a:pt x="223463" y="146039"/>
                    <a:pt x="227704" y="145581"/>
                    <a:pt x="231899" y="144641"/>
                  </a:cubicBezTo>
                  <a:cubicBezTo>
                    <a:pt x="250411" y="140602"/>
                    <a:pt x="266566" y="126466"/>
                    <a:pt x="269932" y="106945"/>
                  </a:cubicBezTo>
                  <a:cubicBezTo>
                    <a:pt x="271191" y="98889"/>
                    <a:pt x="270425" y="90786"/>
                    <a:pt x="268111" y="83093"/>
                  </a:cubicBezTo>
                  <a:lnTo>
                    <a:pt x="268111" y="83093"/>
                  </a:lnTo>
                  <a:cubicBezTo>
                    <a:pt x="272972" y="70287"/>
                    <a:pt x="274664" y="56320"/>
                    <a:pt x="270605" y="43333"/>
                  </a:cubicBezTo>
                  <a:cubicBezTo>
                    <a:pt x="264210" y="23138"/>
                    <a:pt x="245362" y="13041"/>
                    <a:pt x="226177" y="9002"/>
                  </a:cubicBezTo>
                  <a:cubicBezTo>
                    <a:pt x="218700" y="7367"/>
                    <a:pt x="211061" y="6380"/>
                    <a:pt x="203484" y="6380"/>
                  </a:cubicBezTo>
                  <a:cubicBezTo>
                    <a:pt x="200147" y="6380"/>
                    <a:pt x="196823" y="6571"/>
                    <a:pt x="193530" y="6983"/>
                  </a:cubicBezTo>
                  <a:cubicBezTo>
                    <a:pt x="192202" y="7220"/>
                    <a:pt x="190908" y="7551"/>
                    <a:pt x="189655" y="7969"/>
                  </a:cubicBezTo>
                  <a:lnTo>
                    <a:pt x="189655" y="7969"/>
                  </a:lnTo>
                  <a:cubicBezTo>
                    <a:pt x="182280" y="3410"/>
                    <a:pt x="173492" y="1147"/>
                    <a:pt x="164450" y="1147"/>
                  </a:cubicBezTo>
                  <a:cubicBezTo>
                    <a:pt x="161367" y="1147"/>
                    <a:pt x="158256" y="1410"/>
                    <a:pt x="155161" y="1934"/>
                  </a:cubicBezTo>
                  <a:cubicBezTo>
                    <a:pt x="147210" y="3571"/>
                    <a:pt x="139748" y="6508"/>
                    <a:pt x="132772" y="10518"/>
                  </a:cubicBezTo>
                  <a:lnTo>
                    <a:pt x="132772" y="10518"/>
                  </a:lnTo>
                  <a:cubicBezTo>
                    <a:pt x="128118" y="6206"/>
                    <a:pt x="122556" y="2977"/>
                    <a:pt x="116455" y="1261"/>
                  </a:cubicBezTo>
                  <a:cubicBezTo>
                    <a:pt x="113386" y="404"/>
                    <a:pt x="110304" y="0"/>
                    <a:pt x="1072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6"/>
          <p:cNvSpPr txBox="1">
            <a:spLocks noGrp="1"/>
          </p:cNvSpPr>
          <p:nvPr>
            <p:ph type="title"/>
          </p:nvPr>
        </p:nvSpPr>
        <p:spPr>
          <a:xfrm>
            <a:off x="4569977" y="883365"/>
            <a:ext cx="3897366" cy="94738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5400" dirty="0"/>
              <a:t>A</a:t>
            </a:r>
            <a:r>
              <a:rPr lang="en" sz="5400" dirty="0"/>
              <a:t>utism</a:t>
            </a:r>
            <a:endParaRPr sz="4400" dirty="0"/>
          </a:p>
        </p:txBody>
      </p:sp>
      <p:grpSp>
        <p:nvGrpSpPr>
          <p:cNvPr id="229" name="Google Shape;229;p26"/>
          <p:cNvGrpSpPr/>
          <p:nvPr/>
        </p:nvGrpSpPr>
        <p:grpSpPr>
          <a:xfrm>
            <a:off x="1172662" y="1597399"/>
            <a:ext cx="1633136" cy="2297294"/>
            <a:chOff x="1942525" y="234375"/>
            <a:chExt cx="3696550" cy="5199850"/>
          </a:xfrm>
        </p:grpSpPr>
        <p:sp>
          <p:nvSpPr>
            <p:cNvPr id="230" name="Google Shape;230;p26"/>
            <p:cNvSpPr/>
            <p:nvPr/>
          </p:nvSpPr>
          <p:spPr>
            <a:xfrm>
              <a:off x="2145150" y="1738650"/>
              <a:ext cx="3368075" cy="2824750"/>
            </a:xfrm>
            <a:custGeom>
              <a:avLst/>
              <a:gdLst/>
              <a:ahLst/>
              <a:cxnLst/>
              <a:rect l="l" t="t" r="r" b="b"/>
              <a:pathLst>
                <a:path w="134723" h="112990" extrusionOk="0">
                  <a:moveTo>
                    <a:pt x="81194" y="0"/>
                  </a:moveTo>
                  <a:cubicBezTo>
                    <a:pt x="79402" y="0"/>
                    <a:pt x="77615" y="53"/>
                    <a:pt x="75851" y="131"/>
                  </a:cubicBezTo>
                  <a:cubicBezTo>
                    <a:pt x="58446" y="899"/>
                    <a:pt x="40016" y="984"/>
                    <a:pt x="24317" y="8834"/>
                  </a:cubicBezTo>
                  <a:cubicBezTo>
                    <a:pt x="17662" y="12161"/>
                    <a:pt x="12714" y="18475"/>
                    <a:pt x="9642" y="25386"/>
                  </a:cubicBezTo>
                  <a:cubicBezTo>
                    <a:pt x="6571" y="32297"/>
                    <a:pt x="5120" y="39891"/>
                    <a:pt x="3926" y="47399"/>
                  </a:cubicBezTo>
                  <a:cubicBezTo>
                    <a:pt x="1110" y="64122"/>
                    <a:pt x="1" y="81016"/>
                    <a:pt x="683" y="97995"/>
                  </a:cubicBezTo>
                  <a:cubicBezTo>
                    <a:pt x="2134" y="98080"/>
                    <a:pt x="3414" y="98251"/>
                    <a:pt x="4864" y="98336"/>
                  </a:cubicBezTo>
                  <a:cubicBezTo>
                    <a:pt x="5120" y="94326"/>
                    <a:pt x="5547" y="90230"/>
                    <a:pt x="6315" y="86220"/>
                  </a:cubicBezTo>
                  <a:cubicBezTo>
                    <a:pt x="7338" y="92619"/>
                    <a:pt x="8448" y="98421"/>
                    <a:pt x="9813" y="104735"/>
                  </a:cubicBezTo>
                  <a:cubicBezTo>
                    <a:pt x="12679" y="106402"/>
                    <a:pt x="15910" y="107235"/>
                    <a:pt x="19180" y="107235"/>
                  </a:cubicBezTo>
                  <a:cubicBezTo>
                    <a:pt x="20095" y="107235"/>
                    <a:pt x="21014" y="107169"/>
                    <a:pt x="21928" y="107039"/>
                  </a:cubicBezTo>
                  <a:cubicBezTo>
                    <a:pt x="22440" y="103626"/>
                    <a:pt x="22696" y="100213"/>
                    <a:pt x="22526" y="96800"/>
                  </a:cubicBezTo>
                  <a:lnTo>
                    <a:pt x="22526" y="96800"/>
                  </a:lnTo>
                  <a:cubicBezTo>
                    <a:pt x="23464" y="101237"/>
                    <a:pt x="25000" y="105588"/>
                    <a:pt x="27048" y="109684"/>
                  </a:cubicBezTo>
                  <a:cubicBezTo>
                    <a:pt x="39035" y="111518"/>
                    <a:pt x="51279" y="112990"/>
                    <a:pt x="63394" y="112990"/>
                  </a:cubicBezTo>
                  <a:cubicBezTo>
                    <a:pt x="75510" y="112990"/>
                    <a:pt x="87498" y="111518"/>
                    <a:pt x="98973" y="107465"/>
                  </a:cubicBezTo>
                  <a:cubicBezTo>
                    <a:pt x="99315" y="105076"/>
                    <a:pt x="99912" y="103370"/>
                    <a:pt x="100253" y="100981"/>
                  </a:cubicBezTo>
                  <a:cubicBezTo>
                    <a:pt x="101192" y="103797"/>
                    <a:pt x="102386" y="106527"/>
                    <a:pt x="103922" y="109087"/>
                  </a:cubicBezTo>
                  <a:cubicBezTo>
                    <a:pt x="105936" y="109360"/>
                    <a:pt x="107936" y="109496"/>
                    <a:pt x="109927" y="109496"/>
                  </a:cubicBezTo>
                  <a:cubicBezTo>
                    <a:pt x="112915" y="109496"/>
                    <a:pt x="115884" y="109189"/>
                    <a:pt x="118853" y="108575"/>
                  </a:cubicBezTo>
                  <a:cubicBezTo>
                    <a:pt x="119024" y="108233"/>
                    <a:pt x="118768" y="107892"/>
                    <a:pt x="118768" y="107465"/>
                  </a:cubicBezTo>
                  <a:cubicBezTo>
                    <a:pt x="118000" y="102773"/>
                    <a:pt x="117317" y="98165"/>
                    <a:pt x="116635" y="93473"/>
                  </a:cubicBezTo>
                  <a:lnTo>
                    <a:pt x="116635" y="93473"/>
                  </a:lnTo>
                  <a:cubicBezTo>
                    <a:pt x="118256" y="98763"/>
                    <a:pt x="119962" y="104138"/>
                    <a:pt x="123034" y="108745"/>
                  </a:cubicBezTo>
                  <a:cubicBezTo>
                    <a:pt x="127215" y="108148"/>
                    <a:pt x="131225" y="106612"/>
                    <a:pt x="134723" y="104138"/>
                  </a:cubicBezTo>
                  <a:cubicBezTo>
                    <a:pt x="133784" y="96374"/>
                    <a:pt x="132675" y="88609"/>
                    <a:pt x="131395" y="80845"/>
                  </a:cubicBezTo>
                  <a:cubicBezTo>
                    <a:pt x="128750" y="65317"/>
                    <a:pt x="125252" y="49959"/>
                    <a:pt x="120901" y="34771"/>
                  </a:cubicBezTo>
                  <a:cubicBezTo>
                    <a:pt x="117659" y="23680"/>
                    <a:pt x="113393" y="11905"/>
                    <a:pt x="103922" y="5506"/>
                  </a:cubicBezTo>
                  <a:cubicBezTo>
                    <a:pt x="97299" y="1044"/>
                    <a:pt x="89196" y="0"/>
                    <a:pt x="81194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6"/>
            <p:cNvSpPr/>
            <p:nvPr/>
          </p:nvSpPr>
          <p:spPr>
            <a:xfrm>
              <a:off x="3864375" y="1741900"/>
              <a:ext cx="392500" cy="2794325"/>
            </a:xfrm>
            <a:custGeom>
              <a:avLst/>
              <a:gdLst/>
              <a:ahLst/>
              <a:cxnLst/>
              <a:rect l="l" t="t" r="r" b="b"/>
              <a:pathLst>
                <a:path w="15700" h="111773" extrusionOk="0">
                  <a:moveTo>
                    <a:pt x="4949" y="1"/>
                  </a:moveTo>
                  <a:lnTo>
                    <a:pt x="1" y="171"/>
                  </a:lnTo>
                  <a:cubicBezTo>
                    <a:pt x="1110" y="4011"/>
                    <a:pt x="1963" y="7936"/>
                    <a:pt x="2560" y="11860"/>
                  </a:cubicBezTo>
                  <a:cubicBezTo>
                    <a:pt x="3243" y="16041"/>
                    <a:pt x="3925" y="20137"/>
                    <a:pt x="4693" y="24317"/>
                  </a:cubicBezTo>
                  <a:cubicBezTo>
                    <a:pt x="9471" y="53156"/>
                    <a:pt x="13652" y="82592"/>
                    <a:pt x="10325" y="111772"/>
                  </a:cubicBezTo>
                  <a:cubicBezTo>
                    <a:pt x="12116" y="111602"/>
                    <a:pt x="13908" y="111260"/>
                    <a:pt x="15700" y="111004"/>
                  </a:cubicBezTo>
                  <a:cubicBezTo>
                    <a:pt x="15444" y="104179"/>
                    <a:pt x="15273" y="97267"/>
                    <a:pt x="15103" y="90356"/>
                  </a:cubicBezTo>
                  <a:cubicBezTo>
                    <a:pt x="14676" y="74828"/>
                    <a:pt x="14591" y="59214"/>
                    <a:pt x="13567" y="43685"/>
                  </a:cubicBezTo>
                  <a:cubicBezTo>
                    <a:pt x="13055" y="35836"/>
                    <a:pt x="12116" y="27986"/>
                    <a:pt x="10581" y="20222"/>
                  </a:cubicBezTo>
                  <a:cubicBezTo>
                    <a:pt x="9130" y="13396"/>
                    <a:pt x="7253" y="6571"/>
                    <a:pt x="4949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6"/>
            <p:cNvSpPr/>
            <p:nvPr/>
          </p:nvSpPr>
          <p:spPr>
            <a:xfrm>
              <a:off x="2989850" y="1854950"/>
              <a:ext cx="351975" cy="2683400"/>
            </a:xfrm>
            <a:custGeom>
              <a:avLst/>
              <a:gdLst/>
              <a:ahLst/>
              <a:cxnLst/>
              <a:rect l="l" t="t" r="r" b="b"/>
              <a:pathLst>
                <a:path w="14079" h="107336" extrusionOk="0">
                  <a:moveTo>
                    <a:pt x="1450" y="1"/>
                  </a:moveTo>
                  <a:cubicBezTo>
                    <a:pt x="939" y="86"/>
                    <a:pt x="427" y="257"/>
                    <a:pt x="0" y="427"/>
                  </a:cubicBezTo>
                  <a:cubicBezTo>
                    <a:pt x="2048" y="6827"/>
                    <a:pt x="3669" y="13482"/>
                    <a:pt x="4778" y="20137"/>
                  </a:cubicBezTo>
                  <a:cubicBezTo>
                    <a:pt x="7252" y="34812"/>
                    <a:pt x="7850" y="49658"/>
                    <a:pt x="8191" y="64419"/>
                  </a:cubicBezTo>
                  <a:cubicBezTo>
                    <a:pt x="8362" y="72268"/>
                    <a:pt x="8617" y="80033"/>
                    <a:pt x="7764" y="87882"/>
                  </a:cubicBezTo>
                  <a:cubicBezTo>
                    <a:pt x="7082" y="94196"/>
                    <a:pt x="6484" y="100424"/>
                    <a:pt x="6314" y="106738"/>
                  </a:cubicBezTo>
                  <a:cubicBezTo>
                    <a:pt x="8191" y="106994"/>
                    <a:pt x="10068" y="107165"/>
                    <a:pt x="11945" y="107335"/>
                  </a:cubicBezTo>
                  <a:cubicBezTo>
                    <a:pt x="12116" y="105458"/>
                    <a:pt x="12201" y="103496"/>
                    <a:pt x="12286" y="101619"/>
                  </a:cubicBezTo>
                  <a:cubicBezTo>
                    <a:pt x="12542" y="97097"/>
                    <a:pt x="12798" y="92660"/>
                    <a:pt x="13054" y="88223"/>
                  </a:cubicBezTo>
                  <a:cubicBezTo>
                    <a:pt x="13737" y="72439"/>
                    <a:pt x="14078" y="56654"/>
                    <a:pt x="12201" y="40955"/>
                  </a:cubicBezTo>
                  <a:cubicBezTo>
                    <a:pt x="11348" y="33191"/>
                    <a:pt x="9812" y="25427"/>
                    <a:pt x="7508" y="17833"/>
                  </a:cubicBezTo>
                  <a:cubicBezTo>
                    <a:pt x="5717" y="11775"/>
                    <a:pt x="3242" y="5973"/>
                    <a:pt x="1450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6"/>
            <p:cNvSpPr/>
            <p:nvPr/>
          </p:nvSpPr>
          <p:spPr>
            <a:xfrm>
              <a:off x="4692000" y="1844300"/>
              <a:ext cx="413825" cy="2625800"/>
            </a:xfrm>
            <a:custGeom>
              <a:avLst/>
              <a:gdLst/>
              <a:ahLst/>
              <a:cxnLst/>
              <a:rect l="l" t="t" r="r" b="b"/>
              <a:pathLst>
                <a:path w="16553" h="105032" extrusionOk="0">
                  <a:moveTo>
                    <a:pt x="0" y="0"/>
                  </a:moveTo>
                  <a:lnTo>
                    <a:pt x="0" y="0"/>
                  </a:lnTo>
                  <a:cubicBezTo>
                    <a:pt x="1621" y="3072"/>
                    <a:pt x="2901" y="6314"/>
                    <a:pt x="3925" y="9642"/>
                  </a:cubicBezTo>
                  <a:cubicBezTo>
                    <a:pt x="5290" y="13652"/>
                    <a:pt x="6399" y="17747"/>
                    <a:pt x="7423" y="21928"/>
                  </a:cubicBezTo>
                  <a:cubicBezTo>
                    <a:pt x="10751" y="36518"/>
                    <a:pt x="12116" y="51534"/>
                    <a:pt x="12542" y="66551"/>
                  </a:cubicBezTo>
                  <a:cubicBezTo>
                    <a:pt x="12713" y="73974"/>
                    <a:pt x="12713" y="81568"/>
                    <a:pt x="12628" y="89076"/>
                  </a:cubicBezTo>
                  <a:cubicBezTo>
                    <a:pt x="12628" y="94451"/>
                    <a:pt x="12542" y="99741"/>
                    <a:pt x="12372" y="105031"/>
                  </a:cubicBezTo>
                  <a:cubicBezTo>
                    <a:pt x="13737" y="104861"/>
                    <a:pt x="15187" y="104690"/>
                    <a:pt x="16553" y="104434"/>
                  </a:cubicBezTo>
                  <a:cubicBezTo>
                    <a:pt x="16467" y="102727"/>
                    <a:pt x="16382" y="101106"/>
                    <a:pt x="16297" y="99400"/>
                  </a:cubicBezTo>
                  <a:cubicBezTo>
                    <a:pt x="15785" y="95987"/>
                    <a:pt x="15187" y="92660"/>
                    <a:pt x="14761" y="89247"/>
                  </a:cubicBezTo>
                  <a:lnTo>
                    <a:pt x="14761" y="89247"/>
                  </a:lnTo>
                  <a:cubicBezTo>
                    <a:pt x="15187" y="90612"/>
                    <a:pt x="15614" y="91977"/>
                    <a:pt x="16041" y="93342"/>
                  </a:cubicBezTo>
                  <a:cubicBezTo>
                    <a:pt x="15955" y="90697"/>
                    <a:pt x="15870" y="87967"/>
                    <a:pt x="15785" y="85322"/>
                  </a:cubicBezTo>
                  <a:cubicBezTo>
                    <a:pt x="15273" y="70391"/>
                    <a:pt x="14846" y="55459"/>
                    <a:pt x="12969" y="40699"/>
                  </a:cubicBezTo>
                  <a:cubicBezTo>
                    <a:pt x="11433" y="27730"/>
                    <a:pt x="8362" y="14932"/>
                    <a:pt x="3925" y="2645"/>
                  </a:cubicBezTo>
                  <a:cubicBezTo>
                    <a:pt x="3328" y="2219"/>
                    <a:pt x="2731" y="1707"/>
                    <a:pt x="2048" y="1280"/>
                  </a:cubicBezTo>
                  <a:cubicBezTo>
                    <a:pt x="1365" y="768"/>
                    <a:pt x="683" y="427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6"/>
            <p:cNvSpPr/>
            <p:nvPr/>
          </p:nvSpPr>
          <p:spPr>
            <a:xfrm>
              <a:off x="5125000" y="2471400"/>
              <a:ext cx="388225" cy="1977350"/>
            </a:xfrm>
            <a:custGeom>
              <a:avLst/>
              <a:gdLst/>
              <a:ahLst/>
              <a:cxnLst/>
              <a:rect l="l" t="t" r="r" b="b"/>
              <a:pathLst>
                <a:path w="15529" h="79094" extrusionOk="0">
                  <a:moveTo>
                    <a:pt x="0" y="1"/>
                  </a:moveTo>
                  <a:lnTo>
                    <a:pt x="0" y="1"/>
                  </a:lnTo>
                  <a:cubicBezTo>
                    <a:pt x="854" y="5632"/>
                    <a:pt x="1280" y="11178"/>
                    <a:pt x="1707" y="16809"/>
                  </a:cubicBezTo>
                  <a:cubicBezTo>
                    <a:pt x="2389" y="28669"/>
                    <a:pt x="2645" y="40443"/>
                    <a:pt x="3243" y="52303"/>
                  </a:cubicBezTo>
                  <a:cubicBezTo>
                    <a:pt x="3669" y="61262"/>
                    <a:pt x="4437" y="70221"/>
                    <a:pt x="5717" y="79094"/>
                  </a:cubicBezTo>
                  <a:cubicBezTo>
                    <a:pt x="9215" y="78326"/>
                    <a:pt x="12628" y="76876"/>
                    <a:pt x="15529" y="74828"/>
                  </a:cubicBezTo>
                  <a:cubicBezTo>
                    <a:pt x="14590" y="66978"/>
                    <a:pt x="13481" y="59214"/>
                    <a:pt x="12201" y="51535"/>
                  </a:cubicBezTo>
                  <a:cubicBezTo>
                    <a:pt x="9556" y="36007"/>
                    <a:pt x="6058" y="20649"/>
                    <a:pt x="1707" y="5461"/>
                  </a:cubicBezTo>
                  <a:cubicBezTo>
                    <a:pt x="1195" y="3670"/>
                    <a:pt x="598" y="1793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6"/>
            <p:cNvSpPr/>
            <p:nvPr/>
          </p:nvSpPr>
          <p:spPr>
            <a:xfrm>
              <a:off x="3329000" y="1758975"/>
              <a:ext cx="671925" cy="2804525"/>
            </a:xfrm>
            <a:custGeom>
              <a:avLst/>
              <a:gdLst/>
              <a:ahLst/>
              <a:cxnLst/>
              <a:rect l="l" t="t" r="r" b="b"/>
              <a:pathLst>
                <a:path w="26877" h="112181" extrusionOk="0">
                  <a:moveTo>
                    <a:pt x="14846" y="0"/>
                  </a:moveTo>
                  <a:cubicBezTo>
                    <a:pt x="9812" y="256"/>
                    <a:pt x="4863" y="598"/>
                    <a:pt x="0" y="1365"/>
                  </a:cubicBezTo>
                  <a:cubicBezTo>
                    <a:pt x="2645" y="7935"/>
                    <a:pt x="4522" y="14761"/>
                    <a:pt x="5717" y="21672"/>
                  </a:cubicBezTo>
                  <a:cubicBezTo>
                    <a:pt x="8447" y="36433"/>
                    <a:pt x="8788" y="51449"/>
                    <a:pt x="8703" y="66295"/>
                  </a:cubicBezTo>
                  <a:cubicBezTo>
                    <a:pt x="8532" y="81483"/>
                    <a:pt x="8191" y="96755"/>
                    <a:pt x="6826" y="111942"/>
                  </a:cubicBezTo>
                  <a:cubicBezTo>
                    <a:pt x="9817" y="112096"/>
                    <a:pt x="12791" y="112180"/>
                    <a:pt x="15764" y="112180"/>
                  </a:cubicBezTo>
                  <a:cubicBezTo>
                    <a:pt x="19404" y="112180"/>
                    <a:pt x="23042" y="112054"/>
                    <a:pt x="26706" y="111772"/>
                  </a:cubicBezTo>
                  <a:cubicBezTo>
                    <a:pt x="26876" y="104861"/>
                    <a:pt x="26791" y="97864"/>
                    <a:pt x="26535" y="90953"/>
                  </a:cubicBezTo>
                  <a:cubicBezTo>
                    <a:pt x="26194" y="82848"/>
                    <a:pt x="25596" y="74742"/>
                    <a:pt x="25085" y="66637"/>
                  </a:cubicBezTo>
                  <a:cubicBezTo>
                    <a:pt x="24573" y="58872"/>
                    <a:pt x="24061" y="51193"/>
                    <a:pt x="23293" y="43429"/>
                  </a:cubicBezTo>
                  <a:cubicBezTo>
                    <a:pt x="22525" y="35750"/>
                    <a:pt x="21501" y="27901"/>
                    <a:pt x="19965" y="20222"/>
                  </a:cubicBezTo>
                  <a:cubicBezTo>
                    <a:pt x="18600" y="13396"/>
                    <a:pt x="16894" y="6655"/>
                    <a:pt x="14846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6"/>
            <p:cNvSpPr/>
            <p:nvPr/>
          </p:nvSpPr>
          <p:spPr>
            <a:xfrm>
              <a:off x="4320850" y="1744050"/>
              <a:ext cx="503425" cy="2728175"/>
            </a:xfrm>
            <a:custGeom>
              <a:avLst/>
              <a:gdLst/>
              <a:ahLst/>
              <a:cxnLst/>
              <a:rect l="l" t="t" r="r" b="b"/>
              <a:pathLst>
                <a:path w="20137" h="109127" extrusionOk="0">
                  <a:moveTo>
                    <a:pt x="0" y="0"/>
                  </a:moveTo>
                  <a:lnTo>
                    <a:pt x="0" y="0"/>
                  </a:lnTo>
                  <a:cubicBezTo>
                    <a:pt x="1792" y="6058"/>
                    <a:pt x="3243" y="12201"/>
                    <a:pt x="4266" y="18430"/>
                  </a:cubicBezTo>
                  <a:cubicBezTo>
                    <a:pt x="6741" y="33361"/>
                    <a:pt x="7338" y="48548"/>
                    <a:pt x="7082" y="63735"/>
                  </a:cubicBezTo>
                  <a:cubicBezTo>
                    <a:pt x="6911" y="78837"/>
                    <a:pt x="6144" y="94025"/>
                    <a:pt x="5802" y="109127"/>
                  </a:cubicBezTo>
                  <a:cubicBezTo>
                    <a:pt x="7850" y="108615"/>
                    <a:pt x="9898" y="107932"/>
                    <a:pt x="11945" y="107249"/>
                  </a:cubicBezTo>
                  <a:cubicBezTo>
                    <a:pt x="12287" y="104860"/>
                    <a:pt x="12884" y="103069"/>
                    <a:pt x="13311" y="100680"/>
                  </a:cubicBezTo>
                  <a:cubicBezTo>
                    <a:pt x="14164" y="103581"/>
                    <a:pt x="15358" y="106311"/>
                    <a:pt x="16979" y="108871"/>
                  </a:cubicBezTo>
                  <a:cubicBezTo>
                    <a:pt x="17918" y="108956"/>
                    <a:pt x="18942" y="109041"/>
                    <a:pt x="19966" y="109127"/>
                  </a:cubicBezTo>
                  <a:cubicBezTo>
                    <a:pt x="20051" y="102301"/>
                    <a:pt x="20136" y="95560"/>
                    <a:pt x="19880" y="88735"/>
                  </a:cubicBezTo>
                  <a:cubicBezTo>
                    <a:pt x="19368" y="73206"/>
                    <a:pt x="18686" y="57592"/>
                    <a:pt x="17065" y="42149"/>
                  </a:cubicBezTo>
                  <a:cubicBezTo>
                    <a:pt x="15614" y="28071"/>
                    <a:pt x="12799" y="14334"/>
                    <a:pt x="7765" y="1280"/>
                  </a:cubicBezTo>
                  <a:cubicBezTo>
                    <a:pt x="5205" y="597"/>
                    <a:pt x="2560" y="171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6"/>
            <p:cNvSpPr/>
            <p:nvPr/>
          </p:nvSpPr>
          <p:spPr>
            <a:xfrm>
              <a:off x="2437375" y="1918950"/>
              <a:ext cx="535425" cy="2574600"/>
            </a:xfrm>
            <a:custGeom>
              <a:avLst/>
              <a:gdLst/>
              <a:ahLst/>
              <a:cxnLst/>
              <a:rect l="l" t="t" r="r" b="b"/>
              <a:pathLst>
                <a:path w="21417" h="102984" extrusionOk="0">
                  <a:moveTo>
                    <a:pt x="16212" y="0"/>
                  </a:moveTo>
                  <a:cubicBezTo>
                    <a:pt x="15017" y="427"/>
                    <a:pt x="13823" y="1024"/>
                    <a:pt x="12628" y="1622"/>
                  </a:cubicBezTo>
                  <a:cubicBezTo>
                    <a:pt x="9557" y="3157"/>
                    <a:pt x="6827" y="5290"/>
                    <a:pt x="4523" y="7935"/>
                  </a:cubicBezTo>
                  <a:cubicBezTo>
                    <a:pt x="4864" y="13823"/>
                    <a:pt x="5120" y="19710"/>
                    <a:pt x="5291" y="25597"/>
                  </a:cubicBezTo>
                  <a:cubicBezTo>
                    <a:pt x="5973" y="39675"/>
                    <a:pt x="5717" y="53668"/>
                    <a:pt x="4608" y="67661"/>
                  </a:cubicBezTo>
                  <a:cubicBezTo>
                    <a:pt x="4011" y="74401"/>
                    <a:pt x="2987" y="81056"/>
                    <a:pt x="1793" y="87796"/>
                  </a:cubicBezTo>
                  <a:cubicBezTo>
                    <a:pt x="1110" y="91295"/>
                    <a:pt x="513" y="94793"/>
                    <a:pt x="1" y="98462"/>
                  </a:cubicBezTo>
                  <a:cubicBezTo>
                    <a:pt x="2359" y="99455"/>
                    <a:pt x="4852" y="99951"/>
                    <a:pt x="7382" y="99951"/>
                  </a:cubicBezTo>
                  <a:cubicBezTo>
                    <a:pt x="8331" y="99951"/>
                    <a:pt x="9285" y="99881"/>
                    <a:pt x="10239" y="99741"/>
                  </a:cubicBezTo>
                  <a:cubicBezTo>
                    <a:pt x="10837" y="96329"/>
                    <a:pt x="11007" y="92916"/>
                    <a:pt x="10922" y="89503"/>
                  </a:cubicBezTo>
                  <a:lnTo>
                    <a:pt x="10922" y="89503"/>
                  </a:lnTo>
                  <a:cubicBezTo>
                    <a:pt x="11860" y="93940"/>
                    <a:pt x="13311" y="98291"/>
                    <a:pt x="15444" y="102386"/>
                  </a:cubicBezTo>
                  <a:lnTo>
                    <a:pt x="18857" y="102984"/>
                  </a:lnTo>
                  <a:lnTo>
                    <a:pt x="18857" y="102557"/>
                  </a:lnTo>
                  <a:cubicBezTo>
                    <a:pt x="19539" y="97950"/>
                    <a:pt x="19966" y="93342"/>
                    <a:pt x="20307" y="88735"/>
                  </a:cubicBezTo>
                  <a:cubicBezTo>
                    <a:pt x="21416" y="72780"/>
                    <a:pt x="21161" y="56739"/>
                    <a:pt x="20990" y="40784"/>
                  </a:cubicBezTo>
                  <a:cubicBezTo>
                    <a:pt x="20905" y="33191"/>
                    <a:pt x="20649" y="25597"/>
                    <a:pt x="19881" y="18089"/>
                  </a:cubicBezTo>
                  <a:cubicBezTo>
                    <a:pt x="19198" y="11946"/>
                    <a:pt x="17918" y="5888"/>
                    <a:pt x="16212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6"/>
            <p:cNvSpPr/>
            <p:nvPr/>
          </p:nvSpPr>
          <p:spPr>
            <a:xfrm>
              <a:off x="2215550" y="2270900"/>
              <a:ext cx="224000" cy="1926150"/>
            </a:xfrm>
            <a:custGeom>
              <a:avLst/>
              <a:gdLst/>
              <a:ahLst/>
              <a:cxnLst/>
              <a:rect l="l" t="t" r="r" b="b"/>
              <a:pathLst>
                <a:path w="8960" h="77046" extrusionOk="0">
                  <a:moveTo>
                    <a:pt x="8959" y="1"/>
                  </a:moveTo>
                  <a:lnTo>
                    <a:pt x="8959" y="1"/>
                  </a:lnTo>
                  <a:cubicBezTo>
                    <a:pt x="8191" y="1280"/>
                    <a:pt x="7423" y="2646"/>
                    <a:pt x="6826" y="4011"/>
                  </a:cubicBezTo>
                  <a:cubicBezTo>
                    <a:pt x="6570" y="4608"/>
                    <a:pt x="6314" y="5290"/>
                    <a:pt x="6058" y="5888"/>
                  </a:cubicBezTo>
                  <a:lnTo>
                    <a:pt x="5973" y="6741"/>
                  </a:lnTo>
                  <a:cubicBezTo>
                    <a:pt x="5205" y="18857"/>
                    <a:pt x="4949" y="31058"/>
                    <a:pt x="3925" y="43173"/>
                  </a:cubicBezTo>
                  <a:cubicBezTo>
                    <a:pt x="3499" y="49146"/>
                    <a:pt x="2901" y="55204"/>
                    <a:pt x="2133" y="61176"/>
                  </a:cubicBezTo>
                  <a:cubicBezTo>
                    <a:pt x="1536" y="66381"/>
                    <a:pt x="939" y="71671"/>
                    <a:pt x="0" y="76790"/>
                  </a:cubicBezTo>
                  <a:cubicBezTo>
                    <a:pt x="683" y="76875"/>
                    <a:pt x="1280" y="76961"/>
                    <a:pt x="1963" y="77046"/>
                  </a:cubicBezTo>
                  <a:cubicBezTo>
                    <a:pt x="2304" y="72951"/>
                    <a:pt x="2816" y="68855"/>
                    <a:pt x="3413" y="64845"/>
                  </a:cubicBezTo>
                  <a:cubicBezTo>
                    <a:pt x="3669" y="65954"/>
                    <a:pt x="3840" y="66978"/>
                    <a:pt x="4011" y="68087"/>
                  </a:cubicBezTo>
                  <a:cubicBezTo>
                    <a:pt x="4181" y="66978"/>
                    <a:pt x="4352" y="65869"/>
                    <a:pt x="4522" y="64760"/>
                  </a:cubicBezTo>
                  <a:cubicBezTo>
                    <a:pt x="5461" y="58446"/>
                    <a:pt x="6314" y="52217"/>
                    <a:pt x="6741" y="45904"/>
                  </a:cubicBezTo>
                  <a:cubicBezTo>
                    <a:pt x="7167" y="39760"/>
                    <a:pt x="7253" y="33617"/>
                    <a:pt x="7423" y="27474"/>
                  </a:cubicBezTo>
                  <a:cubicBezTo>
                    <a:pt x="7679" y="18345"/>
                    <a:pt x="7850" y="9130"/>
                    <a:pt x="8959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6"/>
            <p:cNvSpPr/>
            <p:nvPr/>
          </p:nvSpPr>
          <p:spPr>
            <a:xfrm>
              <a:off x="2439525" y="1281975"/>
              <a:ext cx="2711100" cy="3166150"/>
            </a:xfrm>
            <a:custGeom>
              <a:avLst/>
              <a:gdLst/>
              <a:ahLst/>
              <a:cxnLst/>
              <a:rect l="l" t="t" r="r" b="b"/>
              <a:pathLst>
                <a:path w="108444" h="126646" extrusionOk="0">
                  <a:moveTo>
                    <a:pt x="53571" y="1"/>
                  </a:moveTo>
                  <a:cubicBezTo>
                    <a:pt x="44069" y="1"/>
                    <a:pt x="34519" y="2045"/>
                    <a:pt x="26364" y="5941"/>
                  </a:cubicBezTo>
                  <a:cubicBezTo>
                    <a:pt x="4863" y="16350"/>
                    <a:pt x="341" y="39899"/>
                    <a:pt x="86" y="60376"/>
                  </a:cubicBezTo>
                  <a:cubicBezTo>
                    <a:pt x="0" y="63533"/>
                    <a:pt x="86" y="66775"/>
                    <a:pt x="171" y="69932"/>
                  </a:cubicBezTo>
                  <a:cubicBezTo>
                    <a:pt x="427" y="75051"/>
                    <a:pt x="768" y="80000"/>
                    <a:pt x="1109" y="84693"/>
                  </a:cubicBezTo>
                  <a:cubicBezTo>
                    <a:pt x="1536" y="89471"/>
                    <a:pt x="2474" y="94163"/>
                    <a:pt x="3925" y="98771"/>
                  </a:cubicBezTo>
                  <a:cubicBezTo>
                    <a:pt x="9044" y="114811"/>
                    <a:pt x="24487" y="123941"/>
                    <a:pt x="41722" y="126074"/>
                  </a:cubicBezTo>
                  <a:cubicBezTo>
                    <a:pt x="44989" y="126456"/>
                    <a:pt x="48260" y="126645"/>
                    <a:pt x="51519" y="126645"/>
                  </a:cubicBezTo>
                  <a:cubicBezTo>
                    <a:pt x="62819" y="126645"/>
                    <a:pt x="73987" y="124367"/>
                    <a:pt x="84383" y="119931"/>
                  </a:cubicBezTo>
                  <a:cubicBezTo>
                    <a:pt x="105286" y="110886"/>
                    <a:pt x="106822" y="87850"/>
                    <a:pt x="107675" y="69249"/>
                  </a:cubicBezTo>
                  <a:cubicBezTo>
                    <a:pt x="108443" y="50991"/>
                    <a:pt x="105969" y="30343"/>
                    <a:pt x="92744" y="15838"/>
                  </a:cubicBezTo>
                  <a:cubicBezTo>
                    <a:pt x="88478" y="11145"/>
                    <a:pt x="83359" y="7477"/>
                    <a:pt x="77642" y="4917"/>
                  </a:cubicBezTo>
                  <a:cubicBezTo>
                    <a:pt x="70319" y="1595"/>
                    <a:pt x="61964" y="1"/>
                    <a:pt x="53571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6"/>
            <p:cNvSpPr/>
            <p:nvPr/>
          </p:nvSpPr>
          <p:spPr>
            <a:xfrm>
              <a:off x="2610150" y="1213475"/>
              <a:ext cx="2431675" cy="2929150"/>
            </a:xfrm>
            <a:custGeom>
              <a:avLst/>
              <a:gdLst/>
              <a:ahLst/>
              <a:cxnLst/>
              <a:rect l="l" t="t" r="r" b="b"/>
              <a:pathLst>
                <a:path w="97267" h="117166" extrusionOk="0">
                  <a:moveTo>
                    <a:pt x="48116" y="0"/>
                  </a:moveTo>
                  <a:cubicBezTo>
                    <a:pt x="39572" y="0"/>
                    <a:pt x="30988" y="1893"/>
                    <a:pt x="23635" y="5524"/>
                  </a:cubicBezTo>
                  <a:cubicBezTo>
                    <a:pt x="4352" y="15165"/>
                    <a:pt x="342" y="36922"/>
                    <a:pt x="86" y="55864"/>
                  </a:cubicBezTo>
                  <a:cubicBezTo>
                    <a:pt x="1" y="58850"/>
                    <a:pt x="172" y="61751"/>
                    <a:pt x="172" y="64737"/>
                  </a:cubicBezTo>
                  <a:cubicBezTo>
                    <a:pt x="342" y="69430"/>
                    <a:pt x="683" y="74037"/>
                    <a:pt x="1025" y="78389"/>
                  </a:cubicBezTo>
                  <a:cubicBezTo>
                    <a:pt x="1451" y="82740"/>
                    <a:pt x="2305" y="87177"/>
                    <a:pt x="3584" y="91358"/>
                  </a:cubicBezTo>
                  <a:cubicBezTo>
                    <a:pt x="8192" y="106203"/>
                    <a:pt x="22014" y="114650"/>
                    <a:pt x="37457" y="116613"/>
                  </a:cubicBezTo>
                  <a:cubicBezTo>
                    <a:pt x="40434" y="116982"/>
                    <a:pt x="43420" y="117166"/>
                    <a:pt x="46398" y="117166"/>
                  </a:cubicBezTo>
                  <a:cubicBezTo>
                    <a:pt x="56481" y="117166"/>
                    <a:pt x="66479" y="115065"/>
                    <a:pt x="75766" y="110981"/>
                  </a:cubicBezTo>
                  <a:cubicBezTo>
                    <a:pt x="94451" y="102620"/>
                    <a:pt x="95902" y="81204"/>
                    <a:pt x="96584" y="64055"/>
                  </a:cubicBezTo>
                  <a:cubicBezTo>
                    <a:pt x="97267" y="47161"/>
                    <a:pt x="95049" y="28049"/>
                    <a:pt x="83189" y="14568"/>
                  </a:cubicBezTo>
                  <a:cubicBezTo>
                    <a:pt x="79435" y="10387"/>
                    <a:pt x="74828" y="6889"/>
                    <a:pt x="69708" y="4500"/>
                  </a:cubicBezTo>
                  <a:cubicBezTo>
                    <a:pt x="63119" y="1465"/>
                    <a:pt x="55633" y="0"/>
                    <a:pt x="48116" y="0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6"/>
            <p:cNvSpPr/>
            <p:nvPr/>
          </p:nvSpPr>
          <p:spPr>
            <a:xfrm>
              <a:off x="2394725" y="2916200"/>
              <a:ext cx="346525" cy="534225"/>
            </a:xfrm>
            <a:custGeom>
              <a:avLst/>
              <a:gdLst/>
              <a:ahLst/>
              <a:cxnLst/>
              <a:rect l="l" t="t" r="r" b="b"/>
              <a:pathLst>
                <a:path w="13861" h="21369" extrusionOk="0">
                  <a:moveTo>
                    <a:pt x="7167" y="1"/>
                  </a:moveTo>
                  <a:cubicBezTo>
                    <a:pt x="6316" y="1"/>
                    <a:pt x="5327" y="278"/>
                    <a:pt x="4181" y="894"/>
                  </a:cubicBezTo>
                  <a:cubicBezTo>
                    <a:pt x="2133" y="2089"/>
                    <a:pt x="683" y="4136"/>
                    <a:pt x="342" y="6525"/>
                  </a:cubicBezTo>
                  <a:cubicBezTo>
                    <a:pt x="0" y="8829"/>
                    <a:pt x="256" y="11218"/>
                    <a:pt x="1024" y="13437"/>
                  </a:cubicBezTo>
                  <a:cubicBezTo>
                    <a:pt x="2048" y="16679"/>
                    <a:pt x="4011" y="19836"/>
                    <a:pt x="7167" y="20945"/>
                  </a:cubicBezTo>
                  <a:cubicBezTo>
                    <a:pt x="8275" y="21236"/>
                    <a:pt x="9383" y="21369"/>
                    <a:pt x="10491" y="21369"/>
                  </a:cubicBezTo>
                  <a:cubicBezTo>
                    <a:pt x="11004" y="21369"/>
                    <a:pt x="11517" y="21340"/>
                    <a:pt x="12031" y="21286"/>
                  </a:cubicBezTo>
                  <a:cubicBezTo>
                    <a:pt x="12106" y="17123"/>
                    <a:pt x="13861" y="1"/>
                    <a:pt x="7167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6"/>
            <p:cNvSpPr/>
            <p:nvPr/>
          </p:nvSpPr>
          <p:spPr>
            <a:xfrm>
              <a:off x="4877050" y="2916200"/>
              <a:ext cx="346100" cy="534225"/>
            </a:xfrm>
            <a:custGeom>
              <a:avLst/>
              <a:gdLst/>
              <a:ahLst/>
              <a:cxnLst/>
              <a:rect l="l" t="t" r="r" b="b"/>
              <a:pathLst>
                <a:path w="13844" h="21369" extrusionOk="0">
                  <a:moveTo>
                    <a:pt x="6739" y="1"/>
                  </a:moveTo>
                  <a:cubicBezTo>
                    <a:pt x="0" y="1"/>
                    <a:pt x="1813" y="17123"/>
                    <a:pt x="1813" y="21286"/>
                  </a:cubicBezTo>
                  <a:cubicBezTo>
                    <a:pt x="2326" y="21340"/>
                    <a:pt x="2848" y="21369"/>
                    <a:pt x="3373" y="21369"/>
                  </a:cubicBezTo>
                  <a:cubicBezTo>
                    <a:pt x="4506" y="21369"/>
                    <a:pt x="5654" y="21236"/>
                    <a:pt x="6762" y="20945"/>
                  </a:cubicBezTo>
                  <a:cubicBezTo>
                    <a:pt x="9918" y="19836"/>
                    <a:pt x="11796" y="16679"/>
                    <a:pt x="12819" y="13437"/>
                  </a:cubicBezTo>
                  <a:cubicBezTo>
                    <a:pt x="13673" y="11218"/>
                    <a:pt x="13843" y="8829"/>
                    <a:pt x="13502" y="6525"/>
                  </a:cubicBezTo>
                  <a:cubicBezTo>
                    <a:pt x="13161" y="4136"/>
                    <a:pt x="11796" y="2089"/>
                    <a:pt x="9748" y="894"/>
                  </a:cubicBezTo>
                  <a:cubicBezTo>
                    <a:pt x="8592" y="278"/>
                    <a:pt x="7596" y="1"/>
                    <a:pt x="6739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6"/>
            <p:cNvSpPr/>
            <p:nvPr/>
          </p:nvSpPr>
          <p:spPr>
            <a:xfrm>
              <a:off x="2823450" y="3196650"/>
              <a:ext cx="503425" cy="503425"/>
            </a:xfrm>
            <a:custGeom>
              <a:avLst/>
              <a:gdLst/>
              <a:ahLst/>
              <a:cxnLst/>
              <a:rect l="l" t="t" r="r" b="b"/>
              <a:pathLst>
                <a:path w="20137" h="20137" extrusionOk="0">
                  <a:moveTo>
                    <a:pt x="10069" y="0"/>
                  </a:moveTo>
                  <a:cubicBezTo>
                    <a:pt x="4523" y="0"/>
                    <a:pt x="1" y="4522"/>
                    <a:pt x="1" y="10068"/>
                  </a:cubicBezTo>
                  <a:cubicBezTo>
                    <a:pt x="1" y="15614"/>
                    <a:pt x="4523" y="20136"/>
                    <a:pt x="10069" y="20136"/>
                  </a:cubicBezTo>
                  <a:cubicBezTo>
                    <a:pt x="15615" y="20136"/>
                    <a:pt x="20137" y="15614"/>
                    <a:pt x="20137" y="10068"/>
                  </a:cubicBezTo>
                  <a:cubicBezTo>
                    <a:pt x="20137" y="4522"/>
                    <a:pt x="15615" y="0"/>
                    <a:pt x="10069" y="0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6"/>
            <p:cNvSpPr/>
            <p:nvPr/>
          </p:nvSpPr>
          <p:spPr>
            <a:xfrm>
              <a:off x="4346450" y="3153975"/>
              <a:ext cx="503425" cy="501300"/>
            </a:xfrm>
            <a:custGeom>
              <a:avLst/>
              <a:gdLst/>
              <a:ahLst/>
              <a:cxnLst/>
              <a:rect l="l" t="t" r="r" b="b"/>
              <a:pathLst>
                <a:path w="20137" h="20052" extrusionOk="0">
                  <a:moveTo>
                    <a:pt x="10068" y="1"/>
                  </a:moveTo>
                  <a:cubicBezTo>
                    <a:pt x="4522" y="1"/>
                    <a:pt x="0" y="4437"/>
                    <a:pt x="0" y="10069"/>
                  </a:cubicBezTo>
                  <a:cubicBezTo>
                    <a:pt x="0" y="15615"/>
                    <a:pt x="4522" y="20051"/>
                    <a:pt x="10068" y="20051"/>
                  </a:cubicBezTo>
                  <a:cubicBezTo>
                    <a:pt x="15614" y="20051"/>
                    <a:pt x="20136" y="15615"/>
                    <a:pt x="20136" y="10069"/>
                  </a:cubicBezTo>
                  <a:cubicBezTo>
                    <a:pt x="20136" y="4437"/>
                    <a:pt x="15614" y="1"/>
                    <a:pt x="10068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6"/>
            <p:cNvSpPr/>
            <p:nvPr/>
          </p:nvSpPr>
          <p:spPr>
            <a:xfrm>
              <a:off x="2486450" y="3021925"/>
              <a:ext cx="131200" cy="270700"/>
            </a:xfrm>
            <a:custGeom>
              <a:avLst/>
              <a:gdLst/>
              <a:ahLst/>
              <a:cxnLst/>
              <a:rect l="l" t="t" r="r" b="b"/>
              <a:pathLst>
                <a:path w="5248" h="10828" extrusionOk="0">
                  <a:moveTo>
                    <a:pt x="4528" y="1"/>
                  </a:moveTo>
                  <a:cubicBezTo>
                    <a:pt x="4445" y="1"/>
                    <a:pt x="4356" y="24"/>
                    <a:pt x="4266" y="78"/>
                  </a:cubicBezTo>
                  <a:cubicBezTo>
                    <a:pt x="1280" y="2638"/>
                    <a:pt x="0" y="6648"/>
                    <a:pt x="853" y="10487"/>
                  </a:cubicBezTo>
                  <a:cubicBezTo>
                    <a:pt x="887" y="10725"/>
                    <a:pt x="1043" y="10827"/>
                    <a:pt x="1212" y="10827"/>
                  </a:cubicBezTo>
                  <a:cubicBezTo>
                    <a:pt x="1469" y="10827"/>
                    <a:pt x="1758" y="10591"/>
                    <a:pt x="1707" y="10231"/>
                  </a:cubicBezTo>
                  <a:cubicBezTo>
                    <a:pt x="1451" y="8184"/>
                    <a:pt x="1707" y="6136"/>
                    <a:pt x="2475" y="4259"/>
                  </a:cubicBezTo>
                  <a:cubicBezTo>
                    <a:pt x="3413" y="5795"/>
                    <a:pt x="4096" y="7501"/>
                    <a:pt x="4266" y="9293"/>
                  </a:cubicBezTo>
                  <a:cubicBezTo>
                    <a:pt x="4309" y="9591"/>
                    <a:pt x="4565" y="9741"/>
                    <a:pt x="4800" y="9741"/>
                  </a:cubicBezTo>
                  <a:cubicBezTo>
                    <a:pt x="5034" y="9741"/>
                    <a:pt x="5247" y="9591"/>
                    <a:pt x="5205" y="9293"/>
                  </a:cubicBezTo>
                  <a:cubicBezTo>
                    <a:pt x="5120" y="7160"/>
                    <a:pt x="4266" y="5112"/>
                    <a:pt x="2816" y="3491"/>
                  </a:cubicBezTo>
                  <a:cubicBezTo>
                    <a:pt x="3413" y="2467"/>
                    <a:pt x="4010" y="1529"/>
                    <a:pt x="4864" y="675"/>
                  </a:cubicBezTo>
                  <a:cubicBezTo>
                    <a:pt x="5066" y="338"/>
                    <a:pt x="4842" y="1"/>
                    <a:pt x="4528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6"/>
            <p:cNvSpPr/>
            <p:nvPr/>
          </p:nvSpPr>
          <p:spPr>
            <a:xfrm>
              <a:off x="5020475" y="3024100"/>
              <a:ext cx="108825" cy="285800"/>
            </a:xfrm>
            <a:custGeom>
              <a:avLst/>
              <a:gdLst/>
              <a:ahLst/>
              <a:cxnLst/>
              <a:rect l="l" t="t" r="r" b="b"/>
              <a:pathLst>
                <a:path w="4353" h="11432" extrusionOk="0">
                  <a:moveTo>
                    <a:pt x="2276" y="1"/>
                  </a:moveTo>
                  <a:cubicBezTo>
                    <a:pt x="2086" y="1"/>
                    <a:pt x="1935" y="190"/>
                    <a:pt x="2048" y="418"/>
                  </a:cubicBezTo>
                  <a:cubicBezTo>
                    <a:pt x="2560" y="1356"/>
                    <a:pt x="2902" y="2295"/>
                    <a:pt x="3158" y="3319"/>
                  </a:cubicBezTo>
                  <a:cubicBezTo>
                    <a:pt x="1110" y="4342"/>
                    <a:pt x="1" y="6476"/>
                    <a:pt x="171" y="8694"/>
                  </a:cubicBezTo>
                  <a:cubicBezTo>
                    <a:pt x="214" y="8907"/>
                    <a:pt x="406" y="9014"/>
                    <a:pt x="598" y="9014"/>
                  </a:cubicBezTo>
                  <a:cubicBezTo>
                    <a:pt x="790" y="9014"/>
                    <a:pt x="982" y="8907"/>
                    <a:pt x="1025" y="8694"/>
                  </a:cubicBezTo>
                  <a:cubicBezTo>
                    <a:pt x="1110" y="6902"/>
                    <a:pt x="1963" y="5281"/>
                    <a:pt x="3243" y="4087"/>
                  </a:cubicBezTo>
                  <a:cubicBezTo>
                    <a:pt x="3328" y="4684"/>
                    <a:pt x="3414" y="5196"/>
                    <a:pt x="3414" y="5793"/>
                  </a:cubicBezTo>
                  <a:cubicBezTo>
                    <a:pt x="3243" y="7585"/>
                    <a:pt x="2816" y="9291"/>
                    <a:pt x="2134" y="10912"/>
                  </a:cubicBezTo>
                  <a:cubicBezTo>
                    <a:pt x="2024" y="11243"/>
                    <a:pt x="2269" y="11431"/>
                    <a:pt x="2526" y="11431"/>
                  </a:cubicBezTo>
                  <a:cubicBezTo>
                    <a:pt x="2667" y="11431"/>
                    <a:pt x="2811" y="11374"/>
                    <a:pt x="2902" y="11254"/>
                  </a:cubicBezTo>
                  <a:cubicBezTo>
                    <a:pt x="3926" y="9547"/>
                    <a:pt x="4352" y="7585"/>
                    <a:pt x="4181" y="5622"/>
                  </a:cubicBezTo>
                  <a:cubicBezTo>
                    <a:pt x="4096" y="3660"/>
                    <a:pt x="3499" y="1783"/>
                    <a:pt x="2560" y="162"/>
                  </a:cubicBezTo>
                  <a:cubicBezTo>
                    <a:pt x="2475" y="48"/>
                    <a:pt x="2371" y="1"/>
                    <a:pt x="2276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6"/>
            <p:cNvSpPr/>
            <p:nvPr/>
          </p:nvSpPr>
          <p:spPr>
            <a:xfrm>
              <a:off x="3785450" y="2801875"/>
              <a:ext cx="98150" cy="460925"/>
            </a:xfrm>
            <a:custGeom>
              <a:avLst/>
              <a:gdLst/>
              <a:ahLst/>
              <a:cxnLst/>
              <a:rect l="l" t="t" r="r" b="b"/>
              <a:pathLst>
                <a:path w="3926" h="18437" extrusionOk="0">
                  <a:moveTo>
                    <a:pt x="1483" y="0"/>
                  </a:moveTo>
                  <a:cubicBezTo>
                    <a:pt x="1445" y="0"/>
                    <a:pt x="1406" y="2"/>
                    <a:pt x="1366" y="7"/>
                  </a:cubicBezTo>
                  <a:cubicBezTo>
                    <a:pt x="683" y="6064"/>
                    <a:pt x="257" y="12122"/>
                    <a:pt x="1" y="18180"/>
                  </a:cubicBezTo>
                  <a:cubicBezTo>
                    <a:pt x="641" y="18351"/>
                    <a:pt x="1302" y="18436"/>
                    <a:pt x="1963" y="18436"/>
                  </a:cubicBezTo>
                  <a:cubicBezTo>
                    <a:pt x="2624" y="18436"/>
                    <a:pt x="3286" y="18351"/>
                    <a:pt x="3926" y="18180"/>
                  </a:cubicBezTo>
                  <a:cubicBezTo>
                    <a:pt x="3840" y="12464"/>
                    <a:pt x="3414" y="6832"/>
                    <a:pt x="2731" y="1286"/>
                  </a:cubicBezTo>
                  <a:cubicBezTo>
                    <a:pt x="2650" y="720"/>
                    <a:pt x="2186" y="0"/>
                    <a:pt x="1483" y="0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6"/>
            <p:cNvSpPr/>
            <p:nvPr/>
          </p:nvSpPr>
          <p:spPr>
            <a:xfrm>
              <a:off x="4303775" y="2799900"/>
              <a:ext cx="136550" cy="162125"/>
            </a:xfrm>
            <a:custGeom>
              <a:avLst/>
              <a:gdLst/>
              <a:ahLst/>
              <a:cxnLst/>
              <a:rect l="l" t="t" r="r" b="b"/>
              <a:pathLst>
                <a:path w="5462" h="6485" extrusionOk="0">
                  <a:moveTo>
                    <a:pt x="1878" y="0"/>
                  </a:moveTo>
                  <a:cubicBezTo>
                    <a:pt x="854" y="0"/>
                    <a:pt x="1" y="1451"/>
                    <a:pt x="1" y="3243"/>
                  </a:cubicBezTo>
                  <a:cubicBezTo>
                    <a:pt x="1" y="5034"/>
                    <a:pt x="854" y="6485"/>
                    <a:pt x="1878" y="6485"/>
                  </a:cubicBezTo>
                  <a:cubicBezTo>
                    <a:pt x="2902" y="6485"/>
                    <a:pt x="3755" y="5034"/>
                    <a:pt x="3755" y="3243"/>
                  </a:cubicBezTo>
                  <a:lnTo>
                    <a:pt x="3755" y="2560"/>
                  </a:lnTo>
                  <a:cubicBezTo>
                    <a:pt x="4267" y="2304"/>
                    <a:pt x="4779" y="1877"/>
                    <a:pt x="5205" y="1451"/>
                  </a:cubicBezTo>
                  <a:cubicBezTo>
                    <a:pt x="5461" y="1195"/>
                    <a:pt x="5376" y="768"/>
                    <a:pt x="5035" y="683"/>
                  </a:cubicBezTo>
                  <a:cubicBezTo>
                    <a:pt x="4694" y="598"/>
                    <a:pt x="4352" y="555"/>
                    <a:pt x="4011" y="555"/>
                  </a:cubicBezTo>
                  <a:cubicBezTo>
                    <a:pt x="3670" y="555"/>
                    <a:pt x="3328" y="598"/>
                    <a:pt x="2987" y="683"/>
                  </a:cubicBezTo>
                  <a:cubicBezTo>
                    <a:pt x="2731" y="256"/>
                    <a:pt x="2305" y="0"/>
                    <a:pt x="18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6"/>
            <p:cNvSpPr/>
            <p:nvPr/>
          </p:nvSpPr>
          <p:spPr>
            <a:xfrm>
              <a:off x="4214725" y="2580575"/>
              <a:ext cx="276800" cy="133200"/>
            </a:xfrm>
            <a:custGeom>
              <a:avLst/>
              <a:gdLst/>
              <a:ahLst/>
              <a:cxnLst/>
              <a:rect l="l" t="t" r="r" b="b"/>
              <a:pathLst>
                <a:path w="11072" h="5328" extrusionOk="0">
                  <a:moveTo>
                    <a:pt x="2096" y="1"/>
                  </a:moveTo>
                  <a:cubicBezTo>
                    <a:pt x="225" y="1"/>
                    <a:pt x="1" y="1389"/>
                    <a:pt x="2198" y="2374"/>
                  </a:cubicBezTo>
                  <a:lnTo>
                    <a:pt x="8170" y="4934"/>
                  </a:lnTo>
                  <a:cubicBezTo>
                    <a:pt x="8663" y="5131"/>
                    <a:pt x="9212" y="5328"/>
                    <a:pt x="9704" y="5328"/>
                  </a:cubicBezTo>
                  <a:cubicBezTo>
                    <a:pt x="10063" y="5328"/>
                    <a:pt x="10392" y="5222"/>
                    <a:pt x="10645" y="4934"/>
                  </a:cubicBezTo>
                  <a:cubicBezTo>
                    <a:pt x="11071" y="4422"/>
                    <a:pt x="11071" y="3739"/>
                    <a:pt x="10645" y="3227"/>
                  </a:cubicBezTo>
                  <a:cubicBezTo>
                    <a:pt x="10218" y="2715"/>
                    <a:pt x="9706" y="2374"/>
                    <a:pt x="9109" y="2118"/>
                  </a:cubicBezTo>
                  <a:cubicBezTo>
                    <a:pt x="7146" y="1180"/>
                    <a:pt x="5013" y="497"/>
                    <a:pt x="2880" y="71"/>
                  </a:cubicBezTo>
                  <a:cubicBezTo>
                    <a:pt x="2594" y="23"/>
                    <a:pt x="2332" y="1"/>
                    <a:pt x="2096" y="1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6"/>
            <p:cNvSpPr/>
            <p:nvPr/>
          </p:nvSpPr>
          <p:spPr>
            <a:xfrm>
              <a:off x="4182200" y="1221450"/>
              <a:ext cx="964150" cy="1638200"/>
            </a:xfrm>
            <a:custGeom>
              <a:avLst/>
              <a:gdLst/>
              <a:ahLst/>
              <a:cxnLst/>
              <a:rect l="l" t="t" r="r" b="b"/>
              <a:pathLst>
                <a:path w="38566" h="65528" extrusionOk="0">
                  <a:moveTo>
                    <a:pt x="512" y="0"/>
                  </a:moveTo>
                  <a:lnTo>
                    <a:pt x="512" y="0"/>
                  </a:lnTo>
                  <a:cubicBezTo>
                    <a:pt x="1" y="13481"/>
                    <a:pt x="2134" y="27303"/>
                    <a:pt x="8362" y="39334"/>
                  </a:cubicBezTo>
                  <a:cubicBezTo>
                    <a:pt x="14676" y="51364"/>
                    <a:pt x="25170" y="61432"/>
                    <a:pt x="38054" y="65527"/>
                  </a:cubicBezTo>
                  <a:cubicBezTo>
                    <a:pt x="38566" y="54180"/>
                    <a:pt x="37542" y="42832"/>
                    <a:pt x="35068" y="31740"/>
                  </a:cubicBezTo>
                  <a:cubicBezTo>
                    <a:pt x="34214" y="27559"/>
                    <a:pt x="32849" y="23549"/>
                    <a:pt x="31143" y="19710"/>
                  </a:cubicBezTo>
                  <a:cubicBezTo>
                    <a:pt x="25170" y="8106"/>
                    <a:pt x="13481" y="598"/>
                    <a:pt x="512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6"/>
            <p:cNvSpPr/>
            <p:nvPr/>
          </p:nvSpPr>
          <p:spPr>
            <a:xfrm>
              <a:off x="4367775" y="1247050"/>
              <a:ext cx="765775" cy="1322500"/>
            </a:xfrm>
            <a:custGeom>
              <a:avLst/>
              <a:gdLst/>
              <a:ahLst/>
              <a:cxnLst/>
              <a:rect l="l" t="t" r="r" b="b"/>
              <a:pathLst>
                <a:path w="30631" h="52900" extrusionOk="0">
                  <a:moveTo>
                    <a:pt x="0" y="0"/>
                  </a:moveTo>
                  <a:lnTo>
                    <a:pt x="0" y="0"/>
                  </a:lnTo>
                  <a:cubicBezTo>
                    <a:pt x="683" y="683"/>
                    <a:pt x="1366" y="1536"/>
                    <a:pt x="2048" y="2304"/>
                  </a:cubicBezTo>
                  <a:cubicBezTo>
                    <a:pt x="3925" y="4522"/>
                    <a:pt x="5717" y="6826"/>
                    <a:pt x="7509" y="9215"/>
                  </a:cubicBezTo>
                  <a:cubicBezTo>
                    <a:pt x="13908" y="17918"/>
                    <a:pt x="19454" y="27303"/>
                    <a:pt x="23976" y="37200"/>
                  </a:cubicBezTo>
                  <a:cubicBezTo>
                    <a:pt x="26279" y="42064"/>
                    <a:pt x="28327" y="46927"/>
                    <a:pt x="30289" y="51961"/>
                  </a:cubicBezTo>
                  <a:cubicBezTo>
                    <a:pt x="30460" y="52302"/>
                    <a:pt x="30545" y="52644"/>
                    <a:pt x="30631" y="52900"/>
                  </a:cubicBezTo>
                  <a:cubicBezTo>
                    <a:pt x="30545" y="51108"/>
                    <a:pt x="30460" y="49231"/>
                    <a:pt x="30289" y="47439"/>
                  </a:cubicBezTo>
                  <a:cubicBezTo>
                    <a:pt x="27047" y="38907"/>
                    <a:pt x="23208" y="30545"/>
                    <a:pt x="18856" y="22440"/>
                  </a:cubicBezTo>
                  <a:cubicBezTo>
                    <a:pt x="16638" y="18430"/>
                    <a:pt x="14249" y="14590"/>
                    <a:pt x="11604" y="10836"/>
                  </a:cubicBezTo>
                  <a:cubicBezTo>
                    <a:pt x="9471" y="7850"/>
                    <a:pt x="7338" y="4863"/>
                    <a:pt x="5290" y="1707"/>
                  </a:cubicBezTo>
                  <a:cubicBezTo>
                    <a:pt x="3584" y="1024"/>
                    <a:pt x="1792" y="427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6"/>
            <p:cNvSpPr/>
            <p:nvPr/>
          </p:nvSpPr>
          <p:spPr>
            <a:xfrm>
              <a:off x="4190725" y="1281175"/>
              <a:ext cx="944975" cy="1578475"/>
            </a:xfrm>
            <a:custGeom>
              <a:avLst/>
              <a:gdLst/>
              <a:ahLst/>
              <a:cxnLst/>
              <a:rect l="l" t="t" r="r" b="b"/>
              <a:pathLst>
                <a:path w="37799" h="63139" extrusionOk="0">
                  <a:moveTo>
                    <a:pt x="86" y="0"/>
                  </a:moveTo>
                  <a:lnTo>
                    <a:pt x="86" y="0"/>
                  </a:lnTo>
                  <a:cubicBezTo>
                    <a:pt x="1" y="7082"/>
                    <a:pt x="683" y="14078"/>
                    <a:pt x="2219" y="20904"/>
                  </a:cubicBezTo>
                  <a:cubicBezTo>
                    <a:pt x="3072" y="21757"/>
                    <a:pt x="3840" y="22696"/>
                    <a:pt x="4608" y="23549"/>
                  </a:cubicBezTo>
                  <a:cubicBezTo>
                    <a:pt x="10069" y="29948"/>
                    <a:pt x="14932" y="36774"/>
                    <a:pt x="19113" y="44112"/>
                  </a:cubicBezTo>
                  <a:cubicBezTo>
                    <a:pt x="21246" y="47695"/>
                    <a:pt x="23208" y="51449"/>
                    <a:pt x="24915" y="55289"/>
                  </a:cubicBezTo>
                  <a:lnTo>
                    <a:pt x="25853" y="57251"/>
                  </a:lnTo>
                  <a:cubicBezTo>
                    <a:pt x="29522" y="59725"/>
                    <a:pt x="33532" y="61773"/>
                    <a:pt x="37798" y="63138"/>
                  </a:cubicBezTo>
                  <a:lnTo>
                    <a:pt x="37798" y="62712"/>
                  </a:lnTo>
                  <a:cubicBezTo>
                    <a:pt x="35068" y="57678"/>
                    <a:pt x="32508" y="52558"/>
                    <a:pt x="30034" y="47354"/>
                  </a:cubicBezTo>
                  <a:cubicBezTo>
                    <a:pt x="25597" y="38224"/>
                    <a:pt x="21246" y="29010"/>
                    <a:pt x="15956" y="20307"/>
                  </a:cubicBezTo>
                  <a:cubicBezTo>
                    <a:pt x="11519" y="12884"/>
                    <a:pt x="6229" y="6143"/>
                    <a:pt x="86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6"/>
            <p:cNvSpPr/>
            <p:nvPr/>
          </p:nvSpPr>
          <p:spPr>
            <a:xfrm>
              <a:off x="3222350" y="2799900"/>
              <a:ext cx="138650" cy="162125"/>
            </a:xfrm>
            <a:custGeom>
              <a:avLst/>
              <a:gdLst/>
              <a:ahLst/>
              <a:cxnLst/>
              <a:rect l="l" t="t" r="r" b="b"/>
              <a:pathLst>
                <a:path w="5546" h="6485" extrusionOk="0">
                  <a:moveTo>
                    <a:pt x="3584" y="0"/>
                  </a:moveTo>
                  <a:cubicBezTo>
                    <a:pt x="3157" y="0"/>
                    <a:pt x="2730" y="256"/>
                    <a:pt x="2474" y="683"/>
                  </a:cubicBezTo>
                  <a:cubicBezTo>
                    <a:pt x="2133" y="598"/>
                    <a:pt x="1792" y="555"/>
                    <a:pt x="1450" y="555"/>
                  </a:cubicBezTo>
                  <a:cubicBezTo>
                    <a:pt x="1109" y="555"/>
                    <a:pt x="768" y="598"/>
                    <a:pt x="427" y="683"/>
                  </a:cubicBezTo>
                  <a:cubicBezTo>
                    <a:pt x="85" y="768"/>
                    <a:pt x="0" y="1195"/>
                    <a:pt x="256" y="1451"/>
                  </a:cubicBezTo>
                  <a:cubicBezTo>
                    <a:pt x="683" y="1877"/>
                    <a:pt x="1195" y="2304"/>
                    <a:pt x="1706" y="2560"/>
                  </a:cubicBezTo>
                  <a:lnTo>
                    <a:pt x="1706" y="3243"/>
                  </a:lnTo>
                  <a:cubicBezTo>
                    <a:pt x="1706" y="5034"/>
                    <a:pt x="2560" y="6485"/>
                    <a:pt x="3584" y="6485"/>
                  </a:cubicBezTo>
                  <a:cubicBezTo>
                    <a:pt x="4693" y="6485"/>
                    <a:pt x="5546" y="5034"/>
                    <a:pt x="5546" y="3243"/>
                  </a:cubicBezTo>
                  <a:cubicBezTo>
                    <a:pt x="5546" y="1451"/>
                    <a:pt x="4693" y="0"/>
                    <a:pt x="35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6"/>
            <p:cNvSpPr/>
            <p:nvPr/>
          </p:nvSpPr>
          <p:spPr>
            <a:xfrm>
              <a:off x="1965975" y="955500"/>
              <a:ext cx="2371950" cy="1779575"/>
            </a:xfrm>
            <a:custGeom>
              <a:avLst/>
              <a:gdLst/>
              <a:ahLst/>
              <a:cxnLst/>
              <a:rect l="l" t="t" r="r" b="b"/>
              <a:pathLst>
                <a:path w="94878" h="71183" extrusionOk="0">
                  <a:moveTo>
                    <a:pt x="64550" y="0"/>
                  </a:moveTo>
                  <a:cubicBezTo>
                    <a:pt x="60650" y="0"/>
                    <a:pt x="56750" y="586"/>
                    <a:pt x="52985" y="1765"/>
                  </a:cubicBezTo>
                  <a:cubicBezTo>
                    <a:pt x="35068" y="7396"/>
                    <a:pt x="23123" y="25484"/>
                    <a:pt x="4864" y="29836"/>
                  </a:cubicBezTo>
                  <a:cubicBezTo>
                    <a:pt x="6580" y="32123"/>
                    <a:pt x="9194" y="33393"/>
                    <a:pt x="11954" y="33393"/>
                  </a:cubicBezTo>
                  <a:cubicBezTo>
                    <a:pt x="12488" y="33393"/>
                    <a:pt x="13028" y="33345"/>
                    <a:pt x="13567" y="33249"/>
                  </a:cubicBezTo>
                  <a:lnTo>
                    <a:pt x="13567" y="33249"/>
                  </a:lnTo>
                  <a:cubicBezTo>
                    <a:pt x="11178" y="38965"/>
                    <a:pt x="6059" y="43061"/>
                    <a:pt x="1" y="44084"/>
                  </a:cubicBezTo>
                  <a:cubicBezTo>
                    <a:pt x="2049" y="48777"/>
                    <a:pt x="5632" y="52617"/>
                    <a:pt x="10239" y="55006"/>
                  </a:cubicBezTo>
                  <a:cubicBezTo>
                    <a:pt x="13821" y="56891"/>
                    <a:pt x="17773" y="57850"/>
                    <a:pt x="21788" y="57850"/>
                  </a:cubicBezTo>
                  <a:cubicBezTo>
                    <a:pt x="23225" y="57850"/>
                    <a:pt x="24670" y="57727"/>
                    <a:pt x="26109" y="57480"/>
                  </a:cubicBezTo>
                  <a:lnTo>
                    <a:pt x="26109" y="57480"/>
                  </a:lnTo>
                  <a:cubicBezTo>
                    <a:pt x="23976" y="60978"/>
                    <a:pt x="20649" y="63538"/>
                    <a:pt x="16724" y="64647"/>
                  </a:cubicBezTo>
                  <a:cubicBezTo>
                    <a:pt x="22446" y="69103"/>
                    <a:pt x="29764" y="71183"/>
                    <a:pt x="37123" y="71183"/>
                  </a:cubicBezTo>
                  <a:cubicBezTo>
                    <a:pt x="41176" y="71183"/>
                    <a:pt x="45242" y="70552"/>
                    <a:pt x="49061" y="69340"/>
                  </a:cubicBezTo>
                  <a:cubicBezTo>
                    <a:pt x="59896" y="65927"/>
                    <a:pt x="69026" y="58418"/>
                    <a:pt x="76107" y="49716"/>
                  </a:cubicBezTo>
                  <a:lnTo>
                    <a:pt x="76107" y="49716"/>
                  </a:lnTo>
                  <a:cubicBezTo>
                    <a:pt x="76961" y="53043"/>
                    <a:pt x="76107" y="56371"/>
                    <a:pt x="74913" y="59613"/>
                  </a:cubicBezTo>
                  <a:cubicBezTo>
                    <a:pt x="79008" y="59016"/>
                    <a:pt x="82677" y="56883"/>
                    <a:pt x="85237" y="53640"/>
                  </a:cubicBezTo>
                  <a:cubicBezTo>
                    <a:pt x="87626" y="50398"/>
                    <a:pt x="89503" y="46815"/>
                    <a:pt x="90697" y="42975"/>
                  </a:cubicBezTo>
                  <a:cubicBezTo>
                    <a:pt x="93257" y="35467"/>
                    <a:pt x="94878" y="27361"/>
                    <a:pt x="93257" y="19597"/>
                  </a:cubicBezTo>
                  <a:cubicBezTo>
                    <a:pt x="91636" y="11918"/>
                    <a:pt x="86175" y="5519"/>
                    <a:pt x="78838" y="2703"/>
                  </a:cubicBezTo>
                  <a:cubicBezTo>
                    <a:pt x="74250" y="906"/>
                    <a:pt x="69400" y="0"/>
                    <a:pt x="64550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6"/>
            <p:cNvSpPr/>
            <p:nvPr/>
          </p:nvSpPr>
          <p:spPr>
            <a:xfrm>
              <a:off x="2435250" y="1567000"/>
              <a:ext cx="1879225" cy="1092525"/>
            </a:xfrm>
            <a:custGeom>
              <a:avLst/>
              <a:gdLst/>
              <a:ahLst/>
              <a:cxnLst/>
              <a:rect l="l" t="t" r="r" b="b"/>
              <a:pathLst>
                <a:path w="75169" h="43701" extrusionOk="0">
                  <a:moveTo>
                    <a:pt x="74827" y="0"/>
                  </a:moveTo>
                  <a:cubicBezTo>
                    <a:pt x="68172" y="1877"/>
                    <a:pt x="62029" y="5034"/>
                    <a:pt x="56739" y="9471"/>
                  </a:cubicBezTo>
                  <a:cubicBezTo>
                    <a:pt x="50767" y="14334"/>
                    <a:pt x="46927" y="21075"/>
                    <a:pt x="41125" y="26109"/>
                  </a:cubicBezTo>
                  <a:cubicBezTo>
                    <a:pt x="38224" y="28668"/>
                    <a:pt x="35153" y="30972"/>
                    <a:pt x="31911" y="33020"/>
                  </a:cubicBezTo>
                  <a:cubicBezTo>
                    <a:pt x="28754" y="35153"/>
                    <a:pt x="25256" y="36945"/>
                    <a:pt x="21672" y="38310"/>
                  </a:cubicBezTo>
                  <a:cubicBezTo>
                    <a:pt x="18473" y="39419"/>
                    <a:pt x="15145" y="39974"/>
                    <a:pt x="11818" y="39974"/>
                  </a:cubicBezTo>
                  <a:cubicBezTo>
                    <a:pt x="8490" y="39974"/>
                    <a:pt x="5162" y="39419"/>
                    <a:pt x="1963" y="38310"/>
                  </a:cubicBezTo>
                  <a:cubicBezTo>
                    <a:pt x="1366" y="38736"/>
                    <a:pt x="683" y="39078"/>
                    <a:pt x="1" y="39419"/>
                  </a:cubicBezTo>
                  <a:cubicBezTo>
                    <a:pt x="3634" y="42456"/>
                    <a:pt x="8060" y="43700"/>
                    <a:pt x="12643" y="43700"/>
                  </a:cubicBezTo>
                  <a:cubicBezTo>
                    <a:pt x="15271" y="43700"/>
                    <a:pt x="17951" y="43291"/>
                    <a:pt x="20563" y="42576"/>
                  </a:cubicBezTo>
                  <a:cubicBezTo>
                    <a:pt x="24061" y="41552"/>
                    <a:pt x="27559" y="40358"/>
                    <a:pt x="30887" y="38822"/>
                  </a:cubicBezTo>
                  <a:cubicBezTo>
                    <a:pt x="34129" y="37542"/>
                    <a:pt x="37115" y="35921"/>
                    <a:pt x="40016" y="34044"/>
                  </a:cubicBezTo>
                  <a:cubicBezTo>
                    <a:pt x="45733" y="30119"/>
                    <a:pt x="50255" y="24829"/>
                    <a:pt x="55203" y="20051"/>
                  </a:cubicBezTo>
                  <a:cubicBezTo>
                    <a:pt x="59640" y="15870"/>
                    <a:pt x="64503" y="11945"/>
                    <a:pt x="70390" y="9983"/>
                  </a:cubicBezTo>
                  <a:cubicBezTo>
                    <a:pt x="71670" y="9471"/>
                    <a:pt x="73035" y="9130"/>
                    <a:pt x="74401" y="8959"/>
                  </a:cubicBezTo>
                  <a:cubicBezTo>
                    <a:pt x="74998" y="6058"/>
                    <a:pt x="75168" y="2987"/>
                    <a:pt x="75083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6"/>
            <p:cNvSpPr/>
            <p:nvPr/>
          </p:nvSpPr>
          <p:spPr>
            <a:xfrm>
              <a:off x="1965975" y="961225"/>
              <a:ext cx="1977350" cy="1342275"/>
            </a:xfrm>
            <a:custGeom>
              <a:avLst/>
              <a:gdLst/>
              <a:ahLst/>
              <a:cxnLst/>
              <a:rect l="l" t="t" r="r" b="b"/>
              <a:pathLst>
                <a:path w="79094" h="53691" extrusionOk="0">
                  <a:moveTo>
                    <a:pt x="68940" y="0"/>
                  </a:moveTo>
                  <a:lnTo>
                    <a:pt x="68684" y="171"/>
                  </a:lnTo>
                  <a:cubicBezTo>
                    <a:pt x="62371" y="3925"/>
                    <a:pt x="57507" y="9556"/>
                    <a:pt x="52729" y="14846"/>
                  </a:cubicBezTo>
                  <a:cubicBezTo>
                    <a:pt x="47439" y="20733"/>
                    <a:pt x="41723" y="26194"/>
                    <a:pt x="35665" y="31228"/>
                  </a:cubicBezTo>
                  <a:cubicBezTo>
                    <a:pt x="27461" y="37993"/>
                    <a:pt x="16949" y="44576"/>
                    <a:pt x="6077" y="44576"/>
                  </a:cubicBezTo>
                  <a:cubicBezTo>
                    <a:pt x="4060" y="44576"/>
                    <a:pt x="2030" y="44349"/>
                    <a:pt x="1" y="43855"/>
                  </a:cubicBezTo>
                  <a:lnTo>
                    <a:pt x="1" y="43855"/>
                  </a:lnTo>
                  <a:cubicBezTo>
                    <a:pt x="1707" y="47865"/>
                    <a:pt x="4608" y="51193"/>
                    <a:pt x="8192" y="53497"/>
                  </a:cubicBezTo>
                  <a:cubicBezTo>
                    <a:pt x="9485" y="53626"/>
                    <a:pt x="10784" y="53690"/>
                    <a:pt x="12083" y="53690"/>
                  </a:cubicBezTo>
                  <a:cubicBezTo>
                    <a:pt x="15925" y="53690"/>
                    <a:pt x="19766" y="53130"/>
                    <a:pt x="23464" y="52046"/>
                  </a:cubicBezTo>
                  <a:cubicBezTo>
                    <a:pt x="38993" y="47610"/>
                    <a:pt x="48890" y="34470"/>
                    <a:pt x="58275" y="22440"/>
                  </a:cubicBezTo>
                  <a:cubicBezTo>
                    <a:pt x="62968" y="16467"/>
                    <a:pt x="67661" y="10409"/>
                    <a:pt x="73804" y="5802"/>
                  </a:cubicBezTo>
                  <a:cubicBezTo>
                    <a:pt x="75425" y="4607"/>
                    <a:pt x="77217" y="3498"/>
                    <a:pt x="79094" y="2645"/>
                  </a:cubicBezTo>
                  <a:lnTo>
                    <a:pt x="78838" y="2474"/>
                  </a:lnTo>
                  <a:cubicBezTo>
                    <a:pt x="75595" y="1195"/>
                    <a:pt x="72268" y="427"/>
                    <a:pt x="6894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6"/>
            <p:cNvSpPr/>
            <p:nvPr/>
          </p:nvSpPr>
          <p:spPr>
            <a:xfrm>
              <a:off x="2580300" y="1232100"/>
              <a:ext cx="1687250" cy="1215800"/>
            </a:xfrm>
            <a:custGeom>
              <a:avLst/>
              <a:gdLst/>
              <a:ahLst/>
              <a:cxnLst/>
              <a:rect l="l" t="t" r="r" b="b"/>
              <a:pathLst>
                <a:path w="67490" h="48632" extrusionOk="0">
                  <a:moveTo>
                    <a:pt x="65015" y="1"/>
                  </a:moveTo>
                  <a:cubicBezTo>
                    <a:pt x="61602" y="854"/>
                    <a:pt x="58360" y="2134"/>
                    <a:pt x="55288" y="3840"/>
                  </a:cubicBezTo>
                  <a:cubicBezTo>
                    <a:pt x="44538" y="9642"/>
                    <a:pt x="37798" y="20307"/>
                    <a:pt x="30119" y="29352"/>
                  </a:cubicBezTo>
                  <a:cubicBezTo>
                    <a:pt x="26194" y="34130"/>
                    <a:pt x="21587" y="38310"/>
                    <a:pt x="16382" y="41638"/>
                  </a:cubicBezTo>
                  <a:cubicBezTo>
                    <a:pt x="13481" y="43515"/>
                    <a:pt x="10410" y="44965"/>
                    <a:pt x="7167" y="46075"/>
                  </a:cubicBezTo>
                  <a:cubicBezTo>
                    <a:pt x="5447" y="46673"/>
                    <a:pt x="3660" y="46944"/>
                    <a:pt x="1923" y="46944"/>
                  </a:cubicBezTo>
                  <a:cubicBezTo>
                    <a:pt x="1679" y="46944"/>
                    <a:pt x="1436" y="46938"/>
                    <a:pt x="1195" y="46928"/>
                  </a:cubicBezTo>
                  <a:cubicBezTo>
                    <a:pt x="768" y="47525"/>
                    <a:pt x="427" y="48037"/>
                    <a:pt x="0" y="48549"/>
                  </a:cubicBezTo>
                  <a:cubicBezTo>
                    <a:pt x="622" y="48604"/>
                    <a:pt x="1248" y="48631"/>
                    <a:pt x="1874" y="48631"/>
                  </a:cubicBezTo>
                  <a:cubicBezTo>
                    <a:pt x="4169" y="48631"/>
                    <a:pt x="6473" y="48262"/>
                    <a:pt x="8618" y="47525"/>
                  </a:cubicBezTo>
                  <a:cubicBezTo>
                    <a:pt x="12543" y="46501"/>
                    <a:pt x="16211" y="44965"/>
                    <a:pt x="19624" y="42918"/>
                  </a:cubicBezTo>
                  <a:cubicBezTo>
                    <a:pt x="30631" y="35836"/>
                    <a:pt x="36262" y="23635"/>
                    <a:pt x="45391" y="14676"/>
                  </a:cubicBezTo>
                  <a:cubicBezTo>
                    <a:pt x="49828" y="10069"/>
                    <a:pt x="55459" y="6827"/>
                    <a:pt x="61602" y="5376"/>
                  </a:cubicBezTo>
                  <a:cubicBezTo>
                    <a:pt x="63565" y="4950"/>
                    <a:pt x="65442" y="4694"/>
                    <a:pt x="67489" y="4523"/>
                  </a:cubicBezTo>
                  <a:cubicBezTo>
                    <a:pt x="66807" y="2902"/>
                    <a:pt x="65954" y="1451"/>
                    <a:pt x="65015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6"/>
            <p:cNvSpPr/>
            <p:nvPr/>
          </p:nvSpPr>
          <p:spPr>
            <a:xfrm>
              <a:off x="2087575" y="1127600"/>
              <a:ext cx="930025" cy="661250"/>
            </a:xfrm>
            <a:custGeom>
              <a:avLst/>
              <a:gdLst/>
              <a:ahLst/>
              <a:cxnLst/>
              <a:rect l="l" t="t" r="r" b="b"/>
              <a:pathLst>
                <a:path w="37201" h="26450" extrusionOk="0">
                  <a:moveTo>
                    <a:pt x="37200" y="0"/>
                  </a:moveTo>
                  <a:lnTo>
                    <a:pt x="37200" y="0"/>
                  </a:lnTo>
                  <a:cubicBezTo>
                    <a:pt x="24743" y="7679"/>
                    <a:pt x="14334" y="19539"/>
                    <a:pt x="0" y="22952"/>
                  </a:cubicBezTo>
                  <a:cubicBezTo>
                    <a:pt x="1451" y="24999"/>
                    <a:pt x="3754" y="26194"/>
                    <a:pt x="6229" y="26450"/>
                  </a:cubicBezTo>
                  <a:cubicBezTo>
                    <a:pt x="8106" y="25853"/>
                    <a:pt x="9983" y="25085"/>
                    <a:pt x="11775" y="24146"/>
                  </a:cubicBezTo>
                  <a:cubicBezTo>
                    <a:pt x="19624" y="20136"/>
                    <a:pt x="26450" y="13908"/>
                    <a:pt x="31996" y="7167"/>
                  </a:cubicBezTo>
                  <a:cubicBezTo>
                    <a:pt x="33873" y="4949"/>
                    <a:pt x="35579" y="2474"/>
                    <a:pt x="3720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6"/>
            <p:cNvSpPr/>
            <p:nvPr/>
          </p:nvSpPr>
          <p:spPr>
            <a:xfrm>
              <a:off x="3156225" y="2590550"/>
              <a:ext cx="284950" cy="114725"/>
            </a:xfrm>
            <a:custGeom>
              <a:avLst/>
              <a:gdLst/>
              <a:ahLst/>
              <a:cxnLst/>
              <a:rect l="l" t="t" r="r" b="b"/>
              <a:pathLst>
                <a:path w="11398" h="4589" extrusionOk="0">
                  <a:moveTo>
                    <a:pt x="8891" y="1"/>
                  </a:moveTo>
                  <a:cubicBezTo>
                    <a:pt x="8776" y="1"/>
                    <a:pt x="8657" y="5"/>
                    <a:pt x="8532" y="13"/>
                  </a:cubicBezTo>
                  <a:cubicBezTo>
                    <a:pt x="6399" y="183"/>
                    <a:pt x="4266" y="695"/>
                    <a:pt x="2218" y="1463"/>
                  </a:cubicBezTo>
                  <a:cubicBezTo>
                    <a:pt x="1536" y="1634"/>
                    <a:pt x="1024" y="1890"/>
                    <a:pt x="597" y="2402"/>
                  </a:cubicBezTo>
                  <a:cubicBezTo>
                    <a:pt x="85" y="2828"/>
                    <a:pt x="0" y="3596"/>
                    <a:pt x="341" y="4108"/>
                  </a:cubicBezTo>
                  <a:cubicBezTo>
                    <a:pt x="654" y="4465"/>
                    <a:pt x="1083" y="4589"/>
                    <a:pt x="1544" y="4589"/>
                  </a:cubicBezTo>
                  <a:cubicBezTo>
                    <a:pt x="1963" y="4589"/>
                    <a:pt x="2409" y="4486"/>
                    <a:pt x="2816" y="4364"/>
                  </a:cubicBezTo>
                  <a:lnTo>
                    <a:pt x="8959" y="2316"/>
                  </a:lnTo>
                  <a:cubicBezTo>
                    <a:pt x="11398" y="1585"/>
                    <a:pt x="11203" y="1"/>
                    <a:pt x="8891" y="1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6"/>
            <p:cNvSpPr/>
            <p:nvPr/>
          </p:nvSpPr>
          <p:spPr>
            <a:xfrm>
              <a:off x="3363125" y="3328525"/>
              <a:ext cx="957750" cy="427875"/>
            </a:xfrm>
            <a:custGeom>
              <a:avLst/>
              <a:gdLst/>
              <a:ahLst/>
              <a:cxnLst/>
              <a:rect l="l" t="t" r="r" b="b"/>
              <a:pathLst>
                <a:path w="38310" h="17115" extrusionOk="0">
                  <a:moveTo>
                    <a:pt x="6654" y="1"/>
                  </a:moveTo>
                  <a:cubicBezTo>
                    <a:pt x="3486" y="1"/>
                    <a:pt x="523" y="2010"/>
                    <a:pt x="342" y="5817"/>
                  </a:cubicBezTo>
                  <a:cubicBezTo>
                    <a:pt x="0" y="11875"/>
                    <a:pt x="7082" y="15117"/>
                    <a:pt x="12031" y="16312"/>
                  </a:cubicBezTo>
                  <a:cubicBezTo>
                    <a:pt x="14032" y="16823"/>
                    <a:pt x="16450" y="17114"/>
                    <a:pt x="18998" y="17114"/>
                  </a:cubicBezTo>
                  <a:cubicBezTo>
                    <a:pt x="26224" y="17114"/>
                    <a:pt x="34488" y="14770"/>
                    <a:pt x="37200" y="8462"/>
                  </a:cubicBezTo>
                  <a:cubicBezTo>
                    <a:pt x="38309" y="5817"/>
                    <a:pt x="37797" y="2319"/>
                    <a:pt x="35153" y="783"/>
                  </a:cubicBezTo>
                  <a:cubicBezTo>
                    <a:pt x="34250" y="259"/>
                    <a:pt x="33267" y="53"/>
                    <a:pt x="32250" y="53"/>
                  </a:cubicBezTo>
                  <a:cubicBezTo>
                    <a:pt x="30286" y="53"/>
                    <a:pt x="28190" y="820"/>
                    <a:pt x="26279" y="1551"/>
                  </a:cubicBezTo>
                  <a:cubicBezTo>
                    <a:pt x="23615" y="2523"/>
                    <a:pt x="20951" y="3119"/>
                    <a:pt x="18329" y="3119"/>
                  </a:cubicBezTo>
                  <a:cubicBezTo>
                    <a:pt x="15660" y="3119"/>
                    <a:pt x="13034" y="2502"/>
                    <a:pt x="10495" y="1039"/>
                  </a:cubicBezTo>
                  <a:cubicBezTo>
                    <a:pt x="9300" y="342"/>
                    <a:pt x="7959" y="1"/>
                    <a:pt x="665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6"/>
            <p:cNvSpPr/>
            <p:nvPr/>
          </p:nvSpPr>
          <p:spPr>
            <a:xfrm>
              <a:off x="3503900" y="3571425"/>
              <a:ext cx="663400" cy="190425"/>
            </a:xfrm>
            <a:custGeom>
              <a:avLst/>
              <a:gdLst/>
              <a:ahLst/>
              <a:cxnLst/>
              <a:rect l="l" t="t" r="r" b="b"/>
              <a:pathLst>
                <a:path w="26536" h="7617" extrusionOk="0">
                  <a:moveTo>
                    <a:pt x="15115" y="0"/>
                  </a:moveTo>
                  <a:cubicBezTo>
                    <a:pt x="7306" y="0"/>
                    <a:pt x="0" y="4121"/>
                    <a:pt x="0" y="4121"/>
                  </a:cubicBezTo>
                  <a:cubicBezTo>
                    <a:pt x="4647" y="6748"/>
                    <a:pt x="9187" y="7617"/>
                    <a:pt x="13160" y="7617"/>
                  </a:cubicBezTo>
                  <a:cubicBezTo>
                    <a:pt x="20931" y="7617"/>
                    <a:pt x="26535" y="4292"/>
                    <a:pt x="26535" y="4292"/>
                  </a:cubicBezTo>
                  <a:cubicBezTo>
                    <a:pt x="23196" y="1068"/>
                    <a:pt x="19091" y="0"/>
                    <a:pt x="15115" y="0"/>
                  </a:cubicBezTo>
                  <a:close/>
                </a:path>
              </a:pathLst>
            </a:custGeom>
            <a:solidFill>
              <a:srgbClr val="DB8D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6"/>
            <p:cNvSpPr/>
            <p:nvPr/>
          </p:nvSpPr>
          <p:spPr>
            <a:xfrm>
              <a:off x="2277400" y="4562975"/>
              <a:ext cx="3361675" cy="871250"/>
            </a:xfrm>
            <a:custGeom>
              <a:avLst/>
              <a:gdLst/>
              <a:ahLst/>
              <a:cxnLst/>
              <a:rect l="l" t="t" r="r" b="b"/>
              <a:pathLst>
                <a:path w="134467" h="34850" extrusionOk="0">
                  <a:moveTo>
                    <a:pt x="70171" y="0"/>
                  </a:moveTo>
                  <a:cubicBezTo>
                    <a:pt x="62896" y="0"/>
                    <a:pt x="55607" y="849"/>
                    <a:pt x="48463" y="2427"/>
                  </a:cubicBezTo>
                  <a:cubicBezTo>
                    <a:pt x="39590" y="4219"/>
                    <a:pt x="31058" y="7632"/>
                    <a:pt x="23464" y="12410"/>
                  </a:cubicBezTo>
                  <a:cubicBezTo>
                    <a:pt x="14505" y="18297"/>
                    <a:pt x="7168" y="26659"/>
                    <a:pt x="1" y="34850"/>
                  </a:cubicBezTo>
                  <a:lnTo>
                    <a:pt x="134467" y="34850"/>
                  </a:lnTo>
                  <a:cubicBezTo>
                    <a:pt x="124484" y="21625"/>
                    <a:pt x="110406" y="8229"/>
                    <a:pt x="95219" y="3622"/>
                  </a:cubicBezTo>
                  <a:cubicBezTo>
                    <a:pt x="87057" y="1146"/>
                    <a:pt x="78624" y="0"/>
                    <a:pt x="701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6"/>
            <p:cNvSpPr/>
            <p:nvPr/>
          </p:nvSpPr>
          <p:spPr>
            <a:xfrm>
              <a:off x="2727475" y="4786450"/>
              <a:ext cx="2495675" cy="647775"/>
            </a:xfrm>
            <a:custGeom>
              <a:avLst/>
              <a:gdLst/>
              <a:ahLst/>
              <a:cxnLst/>
              <a:rect l="l" t="t" r="r" b="b"/>
              <a:pathLst>
                <a:path w="99827" h="25911" extrusionOk="0">
                  <a:moveTo>
                    <a:pt x="51443" y="0"/>
                  </a:moveTo>
                  <a:cubicBezTo>
                    <a:pt x="46231" y="0"/>
                    <a:pt x="41016" y="586"/>
                    <a:pt x="35921" y="1765"/>
                  </a:cubicBezTo>
                  <a:cubicBezTo>
                    <a:pt x="29351" y="3130"/>
                    <a:pt x="23037" y="5689"/>
                    <a:pt x="17321" y="9273"/>
                  </a:cubicBezTo>
                  <a:cubicBezTo>
                    <a:pt x="10751" y="13624"/>
                    <a:pt x="5290" y="19767"/>
                    <a:pt x="1" y="25911"/>
                  </a:cubicBezTo>
                  <a:lnTo>
                    <a:pt x="99826" y="25911"/>
                  </a:lnTo>
                  <a:cubicBezTo>
                    <a:pt x="92403" y="16013"/>
                    <a:pt x="81909" y="6116"/>
                    <a:pt x="70646" y="2703"/>
                  </a:cubicBezTo>
                  <a:cubicBezTo>
                    <a:pt x="64404" y="906"/>
                    <a:pt x="57925" y="0"/>
                    <a:pt x="51443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6"/>
            <p:cNvSpPr/>
            <p:nvPr/>
          </p:nvSpPr>
          <p:spPr>
            <a:xfrm>
              <a:off x="2859725" y="5103300"/>
              <a:ext cx="113650" cy="329850"/>
            </a:xfrm>
            <a:custGeom>
              <a:avLst/>
              <a:gdLst/>
              <a:ahLst/>
              <a:cxnLst/>
              <a:rect l="l" t="t" r="r" b="b"/>
              <a:pathLst>
                <a:path w="4546" h="13194" extrusionOk="0">
                  <a:moveTo>
                    <a:pt x="4119" y="1"/>
                  </a:moveTo>
                  <a:cubicBezTo>
                    <a:pt x="3988" y="1"/>
                    <a:pt x="3849" y="57"/>
                    <a:pt x="3755" y="182"/>
                  </a:cubicBezTo>
                  <a:cubicBezTo>
                    <a:pt x="3157" y="1036"/>
                    <a:pt x="2645" y="2059"/>
                    <a:pt x="2219" y="3083"/>
                  </a:cubicBezTo>
                  <a:cubicBezTo>
                    <a:pt x="1792" y="4107"/>
                    <a:pt x="1451" y="5131"/>
                    <a:pt x="1195" y="6240"/>
                  </a:cubicBezTo>
                  <a:cubicBezTo>
                    <a:pt x="512" y="8373"/>
                    <a:pt x="171" y="10592"/>
                    <a:pt x="0" y="12810"/>
                  </a:cubicBezTo>
                  <a:cubicBezTo>
                    <a:pt x="0" y="13066"/>
                    <a:pt x="171" y="13194"/>
                    <a:pt x="352" y="13194"/>
                  </a:cubicBezTo>
                  <a:cubicBezTo>
                    <a:pt x="534" y="13194"/>
                    <a:pt x="726" y="13066"/>
                    <a:pt x="768" y="12810"/>
                  </a:cubicBezTo>
                  <a:cubicBezTo>
                    <a:pt x="939" y="10677"/>
                    <a:pt x="1451" y="8459"/>
                    <a:pt x="2048" y="6411"/>
                  </a:cubicBezTo>
                  <a:cubicBezTo>
                    <a:pt x="2389" y="5387"/>
                    <a:pt x="2731" y="4363"/>
                    <a:pt x="3157" y="3425"/>
                  </a:cubicBezTo>
                  <a:cubicBezTo>
                    <a:pt x="3499" y="2401"/>
                    <a:pt x="4011" y="1462"/>
                    <a:pt x="4437" y="438"/>
                  </a:cubicBezTo>
                  <a:cubicBezTo>
                    <a:pt x="4545" y="168"/>
                    <a:pt x="4345" y="1"/>
                    <a:pt x="4119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6"/>
            <p:cNvSpPr/>
            <p:nvPr/>
          </p:nvSpPr>
          <p:spPr>
            <a:xfrm>
              <a:off x="5007225" y="5067875"/>
              <a:ext cx="87925" cy="365825"/>
            </a:xfrm>
            <a:custGeom>
              <a:avLst/>
              <a:gdLst/>
              <a:ahLst/>
              <a:cxnLst/>
              <a:rect l="l" t="t" r="r" b="b"/>
              <a:pathLst>
                <a:path w="3517" h="14633" extrusionOk="0">
                  <a:moveTo>
                    <a:pt x="318" y="0"/>
                  </a:moveTo>
                  <a:cubicBezTo>
                    <a:pt x="148" y="0"/>
                    <a:pt x="1" y="113"/>
                    <a:pt x="104" y="320"/>
                  </a:cubicBezTo>
                  <a:cubicBezTo>
                    <a:pt x="957" y="2538"/>
                    <a:pt x="1555" y="4842"/>
                    <a:pt x="1981" y="7145"/>
                  </a:cubicBezTo>
                  <a:cubicBezTo>
                    <a:pt x="2237" y="8340"/>
                    <a:pt x="2408" y="9534"/>
                    <a:pt x="2493" y="10729"/>
                  </a:cubicBezTo>
                  <a:cubicBezTo>
                    <a:pt x="2578" y="11241"/>
                    <a:pt x="2664" y="11838"/>
                    <a:pt x="2664" y="12435"/>
                  </a:cubicBezTo>
                  <a:cubicBezTo>
                    <a:pt x="2749" y="13032"/>
                    <a:pt x="2664" y="13630"/>
                    <a:pt x="2749" y="14312"/>
                  </a:cubicBezTo>
                  <a:cubicBezTo>
                    <a:pt x="2792" y="14526"/>
                    <a:pt x="2962" y="14632"/>
                    <a:pt x="3133" y="14632"/>
                  </a:cubicBezTo>
                  <a:cubicBezTo>
                    <a:pt x="3304" y="14632"/>
                    <a:pt x="3474" y="14526"/>
                    <a:pt x="3517" y="14312"/>
                  </a:cubicBezTo>
                  <a:cubicBezTo>
                    <a:pt x="3517" y="13118"/>
                    <a:pt x="3432" y="11838"/>
                    <a:pt x="3261" y="10729"/>
                  </a:cubicBezTo>
                  <a:cubicBezTo>
                    <a:pt x="3176" y="9449"/>
                    <a:pt x="3005" y="8254"/>
                    <a:pt x="2749" y="7060"/>
                  </a:cubicBezTo>
                  <a:cubicBezTo>
                    <a:pt x="2237" y="4756"/>
                    <a:pt x="1469" y="2453"/>
                    <a:pt x="616" y="149"/>
                  </a:cubicBezTo>
                  <a:cubicBezTo>
                    <a:pt x="549" y="48"/>
                    <a:pt x="428" y="0"/>
                    <a:pt x="318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6"/>
            <p:cNvSpPr/>
            <p:nvPr/>
          </p:nvSpPr>
          <p:spPr>
            <a:xfrm>
              <a:off x="3437775" y="4011550"/>
              <a:ext cx="1004675" cy="924700"/>
            </a:xfrm>
            <a:custGeom>
              <a:avLst/>
              <a:gdLst/>
              <a:ahLst/>
              <a:cxnLst/>
              <a:rect l="l" t="t" r="r" b="b"/>
              <a:pathLst>
                <a:path w="40187" h="36988" extrusionOk="0">
                  <a:moveTo>
                    <a:pt x="24390" y="0"/>
                  </a:moveTo>
                  <a:cubicBezTo>
                    <a:pt x="16337" y="0"/>
                    <a:pt x="8296" y="1270"/>
                    <a:pt x="598" y="3837"/>
                  </a:cubicBezTo>
                  <a:cubicBezTo>
                    <a:pt x="1963" y="7591"/>
                    <a:pt x="2560" y="11601"/>
                    <a:pt x="2219" y="15611"/>
                  </a:cubicBezTo>
                  <a:cubicBezTo>
                    <a:pt x="1878" y="19621"/>
                    <a:pt x="1110" y="23631"/>
                    <a:pt x="0" y="27471"/>
                  </a:cubicBezTo>
                  <a:cubicBezTo>
                    <a:pt x="2304" y="32163"/>
                    <a:pt x="6656" y="34467"/>
                    <a:pt x="11092" y="35832"/>
                  </a:cubicBezTo>
                  <a:cubicBezTo>
                    <a:pt x="13605" y="36602"/>
                    <a:pt x="16214" y="36987"/>
                    <a:pt x="18828" y="36987"/>
                  </a:cubicBezTo>
                  <a:cubicBezTo>
                    <a:pt x="21717" y="36987"/>
                    <a:pt x="24611" y="36517"/>
                    <a:pt x="27389" y="35576"/>
                  </a:cubicBezTo>
                  <a:cubicBezTo>
                    <a:pt x="33020" y="33528"/>
                    <a:pt x="37627" y="29348"/>
                    <a:pt x="40187" y="23972"/>
                  </a:cubicBezTo>
                  <a:cubicBezTo>
                    <a:pt x="37712" y="17829"/>
                    <a:pt x="36262" y="11345"/>
                    <a:pt x="36006" y="4690"/>
                  </a:cubicBezTo>
                  <a:cubicBezTo>
                    <a:pt x="35921" y="3410"/>
                    <a:pt x="36006" y="2130"/>
                    <a:pt x="36347" y="936"/>
                  </a:cubicBezTo>
                  <a:cubicBezTo>
                    <a:pt x="32386" y="313"/>
                    <a:pt x="28386" y="0"/>
                    <a:pt x="24390" y="0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6"/>
            <p:cNvSpPr/>
            <p:nvPr/>
          </p:nvSpPr>
          <p:spPr>
            <a:xfrm>
              <a:off x="3606275" y="4058400"/>
              <a:ext cx="836175" cy="552475"/>
            </a:xfrm>
            <a:custGeom>
              <a:avLst/>
              <a:gdLst/>
              <a:ahLst/>
              <a:cxnLst/>
              <a:rect l="l" t="t" r="r" b="b"/>
              <a:pathLst>
                <a:path w="33447" h="22099" extrusionOk="0">
                  <a:moveTo>
                    <a:pt x="29437" y="0"/>
                  </a:moveTo>
                  <a:lnTo>
                    <a:pt x="29437" y="0"/>
                  </a:lnTo>
                  <a:cubicBezTo>
                    <a:pt x="21672" y="3795"/>
                    <a:pt x="10753" y="4394"/>
                    <a:pt x="4630" y="4394"/>
                  </a:cubicBezTo>
                  <a:cubicBezTo>
                    <a:pt x="1805" y="4394"/>
                    <a:pt x="1" y="4266"/>
                    <a:pt x="1" y="4266"/>
                  </a:cubicBezTo>
                  <a:lnTo>
                    <a:pt x="1" y="4266"/>
                  </a:lnTo>
                  <a:cubicBezTo>
                    <a:pt x="22952" y="7850"/>
                    <a:pt x="33447" y="22098"/>
                    <a:pt x="33447" y="22098"/>
                  </a:cubicBezTo>
                  <a:cubicBezTo>
                    <a:pt x="28072" y="8959"/>
                    <a:pt x="29437" y="0"/>
                    <a:pt x="29437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6"/>
            <p:cNvSpPr/>
            <p:nvPr/>
          </p:nvSpPr>
          <p:spPr>
            <a:xfrm>
              <a:off x="3333250" y="4604450"/>
              <a:ext cx="1224400" cy="388075"/>
            </a:xfrm>
            <a:custGeom>
              <a:avLst/>
              <a:gdLst/>
              <a:ahLst/>
              <a:cxnLst/>
              <a:rect l="l" t="t" r="r" b="b"/>
              <a:pathLst>
                <a:path w="48976" h="15523" extrusionOk="0">
                  <a:moveTo>
                    <a:pt x="44538" y="0"/>
                  </a:moveTo>
                  <a:cubicBezTo>
                    <a:pt x="44538" y="0"/>
                    <a:pt x="35568" y="9131"/>
                    <a:pt x="23323" y="9131"/>
                  </a:cubicBezTo>
                  <a:cubicBezTo>
                    <a:pt x="17655" y="9131"/>
                    <a:pt x="11285" y="7174"/>
                    <a:pt x="4779" y="1451"/>
                  </a:cubicBezTo>
                  <a:lnTo>
                    <a:pt x="1" y="2645"/>
                  </a:lnTo>
                  <a:cubicBezTo>
                    <a:pt x="1" y="2645"/>
                    <a:pt x="9750" y="15522"/>
                    <a:pt x="23910" y="15522"/>
                  </a:cubicBezTo>
                  <a:cubicBezTo>
                    <a:pt x="31314" y="15522"/>
                    <a:pt x="39923" y="12002"/>
                    <a:pt x="48975" y="1280"/>
                  </a:cubicBezTo>
                  <a:lnTo>
                    <a:pt x="44538" y="0"/>
                  </a:lnTo>
                  <a:close/>
                </a:path>
              </a:pathLst>
            </a:custGeom>
            <a:solidFill>
              <a:srgbClr val="933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6"/>
            <p:cNvSpPr/>
            <p:nvPr/>
          </p:nvSpPr>
          <p:spPr>
            <a:xfrm>
              <a:off x="3431375" y="4717500"/>
              <a:ext cx="64025" cy="45700"/>
            </a:xfrm>
            <a:custGeom>
              <a:avLst/>
              <a:gdLst/>
              <a:ahLst/>
              <a:cxnLst/>
              <a:rect l="l" t="t" r="r" b="b"/>
              <a:pathLst>
                <a:path w="2561" h="1828" extrusionOk="0">
                  <a:moveTo>
                    <a:pt x="2304" y="0"/>
                  </a:moveTo>
                  <a:cubicBezTo>
                    <a:pt x="2048" y="0"/>
                    <a:pt x="1792" y="86"/>
                    <a:pt x="1622" y="256"/>
                  </a:cubicBezTo>
                  <a:lnTo>
                    <a:pt x="1195" y="598"/>
                  </a:lnTo>
                  <a:lnTo>
                    <a:pt x="171" y="1280"/>
                  </a:lnTo>
                  <a:cubicBezTo>
                    <a:pt x="1" y="1366"/>
                    <a:pt x="1" y="1536"/>
                    <a:pt x="86" y="1707"/>
                  </a:cubicBezTo>
                  <a:cubicBezTo>
                    <a:pt x="146" y="1767"/>
                    <a:pt x="249" y="1828"/>
                    <a:pt x="334" y="1828"/>
                  </a:cubicBezTo>
                  <a:cubicBezTo>
                    <a:pt x="370" y="1828"/>
                    <a:pt x="402" y="1817"/>
                    <a:pt x="427" y="1792"/>
                  </a:cubicBezTo>
                  <a:lnTo>
                    <a:pt x="1536" y="1110"/>
                  </a:lnTo>
                  <a:cubicBezTo>
                    <a:pt x="1707" y="1024"/>
                    <a:pt x="1878" y="939"/>
                    <a:pt x="1963" y="768"/>
                  </a:cubicBezTo>
                  <a:cubicBezTo>
                    <a:pt x="2134" y="768"/>
                    <a:pt x="2219" y="683"/>
                    <a:pt x="2304" y="598"/>
                  </a:cubicBezTo>
                  <a:cubicBezTo>
                    <a:pt x="2390" y="512"/>
                    <a:pt x="2475" y="427"/>
                    <a:pt x="2475" y="342"/>
                  </a:cubicBezTo>
                  <a:cubicBezTo>
                    <a:pt x="2560" y="171"/>
                    <a:pt x="2390" y="0"/>
                    <a:pt x="23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6"/>
            <p:cNvSpPr/>
            <p:nvPr/>
          </p:nvSpPr>
          <p:spPr>
            <a:xfrm>
              <a:off x="3539250" y="4783625"/>
              <a:ext cx="54250" cy="60900"/>
            </a:xfrm>
            <a:custGeom>
              <a:avLst/>
              <a:gdLst/>
              <a:ahLst/>
              <a:cxnLst/>
              <a:rect l="l" t="t" r="r" b="b"/>
              <a:pathLst>
                <a:path w="2170" h="2436" extrusionOk="0">
                  <a:moveTo>
                    <a:pt x="1999" y="0"/>
                  </a:moveTo>
                  <a:cubicBezTo>
                    <a:pt x="1829" y="86"/>
                    <a:pt x="1573" y="342"/>
                    <a:pt x="1487" y="512"/>
                  </a:cubicBezTo>
                  <a:lnTo>
                    <a:pt x="1061" y="939"/>
                  </a:lnTo>
                  <a:lnTo>
                    <a:pt x="208" y="2048"/>
                  </a:lnTo>
                  <a:cubicBezTo>
                    <a:pt x="0" y="2186"/>
                    <a:pt x="240" y="2436"/>
                    <a:pt x="430" y="2436"/>
                  </a:cubicBezTo>
                  <a:cubicBezTo>
                    <a:pt x="474" y="2436"/>
                    <a:pt x="516" y="2422"/>
                    <a:pt x="549" y="2389"/>
                  </a:cubicBezTo>
                  <a:lnTo>
                    <a:pt x="549" y="2304"/>
                  </a:lnTo>
                  <a:lnTo>
                    <a:pt x="1402" y="1280"/>
                  </a:lnTo>
                  <a:lnTo>
                    <a:pt x="1829" y="768"/>
                  </a:lnTo>
                  <a:lnTo>
                    <a:pt x="1999" y="598"/>
                  </a:lnTo>
                  <a:cubicBezTo>
                    <a:pt x="2085" y="512"/>
                    <a:pt x="2085" y="427"/>
                    <a:pt x="2170" y="427"/>
                  </a:cubicBezTo>
                  <a:cubicBezTo>
                    <a:pt x="2170" y="342"/>
                    <a:pt x="2170" y="256"/>
                    <a:pt x="2170" y="171"/>
                  </a:cubicBezTo>
                  <a:cubicBezTo>
                    <a:pt x="2170" y="86"/>
                    <a:pt x="2085" y="0"/>
                    <a:pt x="19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6"/>
            <p:cNvSpPr/>
            <p:nvPr/>
          </p:nvSpPr>
          <p:spPr>
            <a:xfrm>
              <a:off x="3676675" y="4839625"/>
              <a:ext cx="35450" cy="81575"/>
            </a:xfrm>
            <a:custGeom>
              <a:avLst/>
              <a:gdLst/>
              <a:ahLst/>
              <a:cxnLst/>
              <a:rect l="l" t="t" r="r" b="b"/>
              <a:pathLst>
                <a:path w="1418" h="3263" extrusionOk="0">
                  <a:moveTo>
                    <a:pt x="1091" y="1"/>
                  </a:moveTo>
                  <a:cubicBezTo>
                    <a:pt x="987" y="1"/>
                    <a:pt x="887" y="49"/>
                    <a:pt x="854" y="149"/>
                  </a:cubicBezTo>
                  <a:lnTo>
                    <a:pt x="427" y="1600"/>
                  </a:lnTo>
                  <a:lnTo>
                    <a:pt x="171" y="2283"/>
                  </a:lnTo>
                  <a:cubicBezTo>
                    <a:pt x="171" y="2368"/>
                    <a:pt x="86" y="2453"/>
                    <a:pt x="86" y="2624"/>
                  </a:cubicBezTo>
                  <a:cubicBezTo>
                    <a:pt x="0" y="2709"/>
                    <a:pt x="0" y="2880"/>
                    <a:pt x="0" y="2965"/>
                  </a:cubicBezTo>
                  <a:cubicBezTo>
                    <a:pt x="0" y="3132"/>
                    <a:pt x="109" y="3262"/>
                    <a:pt x="232" y="3262"/>
                  </a:cubicBezTo>
                  <a:cubicBezTo>
                    <a:pt x="298" y="3262"/>
                    <a:pt x="368" y="3225"/>
                    <a:pt x="427" y="3136"/>
                  </a:cubicBezTo>
                  <a:cubicBezTo>
                    <a:pt x="512" y="2965"/>
                    <a:pt x="598" y="2709"/>
                    <a:pt x="683" y="2453"/>
                  </a:cubicBezTo>
                  <a:lnTo>
                    <a:pt x="939" y="1771"/>
                  </a:lnTo>
                  <a:lnTo>
                    <a:pt x="1366" y="320"/>
                  </a:lnTo>
                  <a:cubicBezTo>
                    <a:pt x="1417" y="113"/>
                    <a:pt x="1250" y="1"/>
                    <a:pt x="109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6"/>
            <p:cNvSpPr/>
            <p:nvPr/>
          </p:nvSpPr>
          <p:spPr>
            <a:xfrm>
              <a:off x="3843050" y="4871075"/>
              <a:ext cx="29875" cy="93875"/>
            </a:xfrm>
            <a:custGeom>
              <a:avLst/>
              <a:gdLst/>
              <a:ahLst/>
              <a:cxnLst/>
              <a:rect l="l" t="t" r="r" b="b"/>
              <a:pathLst>
                <a:path w="1195" h="3755" extrusionOk="0">
                  <a:moveTo>
                    <a:pt x="256" y="1"/>
                  </a:moveTo>
                  <a:cubicBezTo>
                    <a:pt x="86" y="1"/>
                    <a:pt x="0" y="171"/>
                    <a:pt x="0" y="257"/>
                  </a:cubicBezTo>
                  <a:cubicBezTo>
                    <a:pt x="86" y="854"/>
                    <a:pt x="86" y="1366"/>
                    <a:pt x="256" y="1963"/>
                  </a:cubicBezTo>
                  <a:cubicBezTo>
                    <a:pt x="256" y="2219"/>
                    <a:pt x="342" y="2560"/>
                    <a:pt x="427" y="2816"/>
                  </a:cubicBezTo>
                  <a:cubicBezTo>
                    <a:pt x="427" y="3072"/>
                    <a:pt x="598" y="3414"/>
                    <a:pt x="683" y="3669"/>
                  </a:cubicBezTo>
                  <a:cubicBezTo>
                    <a:pt x="768" y="3755"/>
                    <a:pt x="939" y="3755"/>
                    <a:pt x="1024" y="3755"/>
                  </a:cubicBezTo>
                  <a:cubicBezTo>
                    <a:pt x="1110" y="3755"/>
                    <a:pt x="1195" y="3584"/>
                    <a:pt x="1195" y="3499"/>
                  </a:cubicBezTo>
                  <a:cubicBezTo>
                    <a:pt x="1195" y="3243"/>
                    <a:pt x="1110" y="2902"/>
                    <a:pt x="1024" y="2646"/>
                  </a:cubicBezTo>
                  <a:lnTo>
                    <a:pt x="768" y="1878"/>
                  </a:lnTo>
                  <a:cubicBezTo>
                    <a:pt x="598" y="1366"/>
                    <a:pt x="512" y="769"/>
                    <a:pt x="512" y="257"/>
                  </a:cubicBezTo>
                  <a:cubicBezTo>
                    <a:pt x="427" y="171"/>
                    <a:pt x="342" y="1"/>
                    <a:pt x="2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6"/>
            <p:cNvSpPr/>
            <p:nvPr/>
          </p:nvSpPr>
          <p:spPr>
            <a:xfrm>
              <a:off x="3976775" y="4863650"/>
              <a:ext cx="47600" cy="90275"/>
            </a:xfrm>
            <a:custGeom>
              <a:avLst/>
              <a:gdLst/>
              <a:ahLst/>
              <a:cxnLst/>
              <a:rect l="l" t="t" r="r" b="b"/>
              <a:pathLst>
                <a:path w="1904" h="3611" extrusionOk="0">
                  <a:moveTo>
                    <a:pt x="341" y="0"/>
                  </a:moveTo>
                  <a:cubicBezTo>
                    <a:pt x="179" y="0"/>
                    <a:pt x="1" y="131"/>
                    <a:pt x="112" y="298"/>
                  </a:cubicBezTo>
                  <a:lnTo>
                    <a:pt x="709" y="1919"/>
                  </a:lnTo>
                  <a:lnTo>
                    <a:pt x="1051" y="2687"/>
                  </a:lnTo>
                  <a:cubicBezTo>
                    <a:pt x="1136" y="3028"/>
                    <a:pt x="1307" y="3284"/>
                    <a:pt x="1477" y="3540"/>
                  </a:cubicBezTo>
                  <a:cubicBezTo>
                    <a:pt x="1527" y="3590"/>
                    <a:pt x="1584" y="3611"/>
                    <a:pt x="1640" y="3611"/>
                  </a:cubicBezTo>
                  <a:cubicBezTo>
                    <a:pt x="1776" y="3611"/>
                    <a:pt x="1904" y="3490"/>
                    <a:pt x="1904" y="3369"/>
                  </a:cubicBezTo>
                  <a:cubicBezTo>
                    <a:pt x="1818" y="3028"/>
                    <a:pt x="1733" y="2772"/>
                    <a:pt x="1562" y="2516"/>
                  </a:cubicBezTo>
                  <a:lnTo>
                    <a:pt x="1221" y="1663"/>
                  </a:lnTo>
                  <a:lnTo>
                    <a:pt x="539" y="127"/>
                  </a:lnTo>
                  <a:cubicBezTo>
                    <a:pt x="509" y="38"/>
                    <a:pt x="427" y="0"/>
                    <a:pt x="3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6"/>
            <p:cNvSpPr/>
            <p:nvPr/>
          </p:nvSpPr>
          <p:spPr>
            <a:xfrm>
              <a:off x="4125450" y="4818300"/>
              <a:ext cx="33300" cy="98875"/>
            </a:xfrm>
            <a:custGeom>
              <a:avLst/>
              <a:gdLst/>
              <a:ahLst/>
              <a:cxnLst/>
              <a:rect l="l" t="t" r="r" b="b"/>
              <a:pathLst>
                <a:path w="1332" h="3955" extrusionOk="0">
                  <a:moveTo>
                    <a:pt x="327" y="0"/>
                  </a:moveTo>
                  <a:cubicBezTo>
                    <a:pt x="168" y="0"/>
                    <a:pt x="1" y="113"/>
                    <a:pt x="52" y="320"/>
                  </a:cubicBezTo>
                  <a:cubicBezTo>
                    <a:pt x="138" y="917"/>
                    <a:pt x="308" y="1514"/>
                    <a:pt x="393" y="2112"/>
                  </a:cubicBezTo>
                  <a:cubicBezTo>
                    <a:pt x="479" y="2368"/>
                    <a:pt x="564" y="2709"/>
                    <a:pt x="564" y="2965"/>
                  </a:cubicBezTo>
                  <a:cubicBezTo>
                    <a:pt x="564" y="3306"/>
                    <a:pt x="649" y="3647"/>
                    <a:pt x="820" y="3903"/>
                  </a:cubicBezTo>
                  <a:cubicBezTo>
                    <a:pt x="883" y="3935"/>
                    <a:pt x="956" y="3954"/>
                    <a:pt x="1025" y="3954"/>
                  </a:cubicBezTo>
                  <a:cubicBezTo>
                    <a:pt x="1144" y="3954"/>
                    <a:pt x="1247" y="3895"/>
                    <a:pt x="1247" y="3733"/>
                  </a:cubicBezTo>
                  <a:cubicBezTo>
                    <a:pt x="1332" y="3562"/>
                    <a:pt x="1332" y="3391"/>
                    <a:pt x="1247" y="3306"/>
                  </a:cubicBezTo>
                  <a:lnTo>
                    <a:pt x="1161" y="2794"/>
                  </a:lnTo>
                  <a:cubicBezTo>
                    <a:pt x="1161" y="2538"/>
                    <a:pt x="1076" y="2282"/>
                    <a:pt x="991" y="1941"/>
                  </a:cubicBezTo>
                  <a:cubicBezTo>
                    <a:pt x="905" y="1344"/>
                    <a:pt x="735" y="747"/>
                    <a:pt x="564" y="149"/>
                  </a:cubicBezTo>
                  <a:cubicBezTo>
                    <a:pt x="530" y="48"/>
                    <a:pt x="430" y="0"/>
                    <a:pt x="3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6"/>
            <p:cNvSpPr/>
            <p:nvPr/>
          </p:nvSpPr>
          <p:spPr>
            <a:xfrm>
              <a:off x="4232675" y="4781725"/>
              <a:ext cx="49175" cy="70700"/>
            </a:xfrm>
            <a:custGeom>
              <a:avLst/>
              <a:gdLst/>
              <a:ahLst/>
              <a:cxnLst/>
              <a:rect l="l" t="t" r="r" b="b"/>
              <a:pathLst>
                <a:path w="1967" h="2828" extrusionOk="0">
                  <a:moveTo>
                    <a:pt x="317" y="1"/>
                  </a:moveTo>
                  <a:cubicBezTo>
                    <a:pt x="152" y="1"/>
                    <a:pt x="1" y="190"/>
                    <a:pt x="115" y="418"/>
                  </a:cubicBezTo>
                  <a:cubicBezTo>
                    <a:pt x="371" y="759"/>
                    <a:pt x="541" y="1186"/>
                    <a:pt x="797" y="1527"/>
                  </a:cubicBezTo>
                  <a:cubicBezTo>
                    <a:pt x="968" y="1954"/>
                    <a:pt x="1224" y="2380"/>
                    <a:pt x="1480" y="2721"/>
                  </a:cubicBezTo>
                  <a:cubicBezTo>
                    <a:pt x="1530" y="2796"/>
                    <a:pt x="1594" y="2827"/>
                    <a:pt x="1659" y="2827"/>
                  </a:cubicBezTo>
                  <a:cubicBezTo>
                    <a:pt x="1814" y="2827"/>
                    <a:pt x="1967" y="2646"/>
                    <a:pt x="1906" y="2465"/>
                  </a:cubicBezTo>
                  <a:cubicBezTo>
                    <a:pt x="1821" y="2210"/>
                    <a:pt x="1736" y="2039"/>
                    <a:pt x="1565" y="1868"/>
                  </a:cubicBezTo>
                  <a:lnTo>
                    <a:pt x="1224" y="1271"/>
                  </a:lnTo>
                  <a:cubicBezTo>
                    <a:pt x="1053" y="844"/>
                    <a:pt x="797" y="503"/>
                    <a:pt x="541" y="162"/>
                  </a:cubicBezTo>
                  <a:cubicBezTo>
                    <a:pt x="484" y="48"/>
                    <a:pt x="399" y="1"/>
                    <a:pt x="3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6"/>
            <p:cNvSpPr/>
            <p:nvPr/>
          </p:nvSpPr>
          <p:spPr>
            <a:xfrm>
              <a:off x="4340050" y="4720875"/>
              <a:ext cx="57600" cy="61200"/>
            </a:xfrm>
            <a:custGeom>
              <a:avLst/>
              <a:gdLst/>
              <a:ahLst/>
              <a:cxnLst/>
              <a:rect l="l" t="t" r="r" b="b"/>
              <a:pathLst>
                <a:path w="2304" h="2448" extrusionOk="0">
                  <a:moveTo>
                    <a:pt x="297" y="1"/>
                  </a:moveTo>
                  <a:cubicBezTo>
                    <a:pt x="206" y="1"/>
                    <a:pt x="146" y="61"/>
                    <a:pt x="86" y="121"/>
                  </a:cubicBezTo>
                  <a:cubicBezTo>
                    <a:pt x="0" y="207"/>
                    <a:pt x="0" y="377"/>
                    <a:pt x="171" y="463"/>
                  </a:cubicBezTo>
                  <a:cubicBezTo>
                    <a:pt x="512" y="719"/>
                    <a:pt x="854" y="975"/>
                    <a:pt x="1109" y="1316"/>
                  </a:cubicBezTo>
                  <a:cubicBezTo>
                    <a:pt x="1280" y="1487"/>
                    <a:pt x="1365" y="1657"/>
                    <a:pt x="1536" y="1828"/>
                  </a:cubicBezTo>
                  <a:lnTo>
                    <a:pt x="1707" y="2084"/>
                  </a:lnTo>
                  <a:lnTo>
                    <a:pt x="1792" y="2255"/>
                  </a:lnTo>
                  <a:cubicBezTo>
                    <a:pt x="1792" y="2340"/>
                    <a:pt x="1877" y="2340"/>
                    <a:pt x="1963" y="2425"/>
                  </a:cubicBezTo>
                  <a:cubicBezTo>
                    <a:pt x="1994" y="2441"/>
                    <a:pt x="2025" y="2448"/>
                    <a:pt x="2056" y="2448"/>
                  </a:cubicBezTo>
                  <a:cubicBezTo>
                    <a:pt x="2190" y="2448"/>
                    <a:pt x="2304" y="2309"/>
                    <a:pt x="2304" y="2169"/>
                  </a:cubicBezTo>
                  <a:cubicBezTo>
                    <a:pt x="2304" y="1913"/>
                    <a:pt x="2133" y="1743"/>
                    <a:pt x="1963" y="1487"/>
                  </a:cubicBezTo>
                  <a:cubicBezTo>
                    <a:pt x="1877" y="1316"/>
                    <a:pt x="1707" y="1145"/>
                    <a:pt x="1536" y="975"/>
                  </a:cubicBezTo>
                  <a:cubicBezTo>
                    <a:pt x="1195" y="633"/>
                    <a:pt x="768" y="292"/>
                    <a:pt x="427" y="36"/>
                  </a:cubicBezTo>
                  <a:cubicBezTo>
                    <a:pt x="377" y="11"/>
                    <a:pt x="334" y="1"/>
                    <a:pt x="2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6"/>
            <p:cNvSpPr/>
            <p:nvPr/>
          </p:nvSpPr>
          <p:spPr>
            <a:xfrm>
              <a:off x="4414225" y="4660275"/>
              <a:ext cx="58100" cy="48175"/>
            </a:xfrm>
            <a:custGeom>
              <a:avLst/>
              <a:gdLst/>
              <a:ahLst/>
              <a:cxnLst/>
              <a:rect l="l" t="t" r="r" b="b"/>
              <a:pathLst>
                <a:path w="2324" h="1927" extrusionOk="0">
                  <a:moveTo>
                    <a:pt x="423" y="1"/>
                  </a:moveTo>
                  <a:cubicBezTo>
                    <a:pt x="169" y="1"/>
                    <a:pt x="0" y="360"/>
                    <a:pt x="276" y="498"/>
                  </a:cubicBezTo>
                  <a:lnTo>
                    <a:pt x="276" y="583"/>
                  </a:lnTo>
                  <a:cubicBezTo>
                    <a:pt x="446" y="668"/>
                    <a:pt x="617" y="754"/>
                    <a:pt x="702" y="839"/>
                  </a:cubicBezTo>
                  <a:lnTo>
                    <a:pt x="787" y="839"/>
                  </a:lnTo>
                  <a:lnTo>
                    <a:pt x="873" y="924"/>
                  </a:lnTo>
                  <a:lnTo>
                    <a:pt x="1129" y="1095"/>
                  </a:lnTo>
                  <a:cubicBezTo>
                    <a:pt x="1214" y="1266"/>
                    <a:pt x="1385" y="1351"/>
                    <a:pt x="1470" y="1436"/>
                  </a:cubicBezTo>
                  <a:cubicBezTo>
                    <a:pt x="1555" y="1607"/>
                    <a:pt x="1641" y="1778"/>
                    <a:pt x="1811" y="1863"/>
                  </a:cubicBezTo>
                  <a:cubicBezTo>
                    <a:pt x="1854" y="1906"/>
                    <a:pt x="1918" y="1927"/>
                    <a:pt x="1993" y="1927"/>
                  </a:cubicBezTo>
                  <a:cubicBezTo>
                    <a:pt x="2067" y="1927"/>
                    <a:pt x="2153" y="1906"/>
                    <a:pt x="2238" y="1863"/>
                  </a:cubicBezTo>
                  <a:cubicBezTo>
                    <a:pt x="2323" y="1778"/>
                    <a:pt x="2323" y="1607"/>
                    <a:pt x="2238" y="1522"/>
                  </a:cubicBezTo>
                  <a:cubicBezTo>
                    <a:pt x="2153" y="1351"/>
                    <a:pt x="2067" y="1180"/>
                    <a:pt x="1897" y="1010"/>
                  </a:cubicBezTo>
                  <a:cubicBezTo>
                    <a:pt x="1555" y="583"/>
                    <a:pt x="1043" y="242"/>
                    <a:pt x="617" y="71"/>
                  </a:cubicBezTo>
                  <a:cubicBezTo>
                    <a:pt x="551" y="22"/>
                    <a:pt x="485" y="1"/>
                    <a:pt x="4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6"/>
            <p:cNvSpPr/>
            <p:nvPr/>
          </p:nvSpPr>
          <p:spPr>
            <a:xfrm>
              <a:off x="2367000" y="640250"/>
              <a:ext cx="362625" cy="381325"/>
            </a:xfrm>
            <a:custGeom>
              <a:avLst/>
              <a:gdLst/>
              <a:ahLst/>
              <a:cxnLst/>
              <a:rect l="l" t="t" r="r" b="b"/>
              <a:pathLst>
                <a:path w="14505" h="15253" extrusionOk="0">
                  <a:moveTo>
                    <a:pt x="1513" y="1"/>
                  </a:moveTo>
                  <a:cubicBezTo>
                    <a:pt x="1167" y="1"/>
                    <a:pt x="810" y="134"/>
                    <a:pt x="512" y="382"/>
                  </a:cubicBezTo>
                  <a:cubicBezTo>
                    <a:pt x="86" y="809"/>
                    <a:pt x="0" y="1491"/>
                    <a:pt x="342" y="2089"/>
                  </a:cubicBezTo>
                  <a:cubicBezTo>
                    <a:pt x="342" y="2174"/>
                    <a:pt x="427" y="2259"/>
                    <a:pt x="427" y="2430"/>
                  </a:cubicBezTo>
                  <a:cubicBezTo>
                    <a:pt x="598" y="2600"/>
                    <a:pt x="683" y="2771"/>
                    <a:pt x="853" y="2856"/>
                  </a:cubicBezTo>
                  <a:lnTo>
                    <a:pt x="1451" y="3539"/>
                  </a:lnTo>
                  <a:lnTo>
                    <a:pt x="2560" y="4733"/>
                  </a:lnTo>
                  <a:lnTo>
                    <a:pt x="4864" y="7122"/>
                  </a:lnTo>
                  <a:cubicBezTo>
                    <a:pt x="6314" y="8744"/>
                    <a:pt x="7764" y="10365"/>
                    <a:pt x="9215" y="12071"/>
                  </a:cubicBezTo>
                  <a:lnTo>
                    <a:pt x="10495" y="13436"/>
                  </a:lnTo>
                  <a:lnTo>
                    <a:pt x="11092" y="14204"/>
                  </a:lnTo>
                  <a:cubicBezTo>
                    <a:pt x="11348" y="14460"/>
                    <a:pt x="11689" y="14716"/>
                    <a:pt x="12031" y="14972"/>
                  </a:cubicBezTo>
                  <a:cubicBezTo>
                    <a:pt x="12300" y="15164"/>
                    <a:pt x="12603" y="15253"/>
                    <a:pt x="12903" y="15253"/>
                  </a:cubicBezTo>
                  <a:cubicBezTo>
                    <a:pt x="13268" y="15253"/>
                    <a:pt x="13626" y="15121"/>
                    <a:pt x="13908" y="14887"/>
                  </a:cubicBezTo>
                  <a:cubicBezTo>
                    <a:pt x="14420" y="14375"/>
                    <a:pt x="14505" y="13607"/>
                    <a:pt x="14164" y="13010"/>
                  </a:cubicBezTo>
                  <a:cubicBezTo>
                    <a:pt x="13822" y="12412"/>
                    <a:pt x="13396" y="11901"/>
                    <a:pt x="12969" y="11474"/>
                  </a:cubicBezTo>
                  <a:lnTo>
                    <a:pt x="11860" y="10279"/>
                  </a:lnTo>
                  <a:cubicBezTo>
                    <a:pt x="11092" y="9426"/>
                    <a:pt x="10409" y="8573"/>
                    <a:pt x="9642" y="7805"/>
                  </a:cubicBezTo>
                  <a:cubicBezTo>
                    <a:pt x="8106" y="6184"/>
                    <a:pt x="6655" y="4563"/>
                    <a:pt x="5120" y="2942"/>
                  </a:cubicBezTo>
                  <a:lnTo>
                    <a:pt x="3840" y="1577"/>
                  </a:lnTo>
                  <a:cubicBezTo>
                    <a:pt x="3413" y="1065"/>
                    <a:pt x="2816" y="553"/>
                    <a:pt x="2219" y="211"/>
                  </a:cubicBezTo>
                  <a:cubicBezTo>
                    <a:pt x="2005" y="69"/>
                    <a:pt x="1761" y="1"/>
                    <a:pt x="15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6"/>
            <p:cNvSpPr/>
            <p:nvPr/>
          </p:nvSpPr>
          <p:spPr>
            <a:xfrm>
              <a:off x="2895975" y="396700"/>
              <a:ext cx="221875" cy="424600"/>
            </a:xfrm>
            <a:custGeom>
              <a:avLst/>
              <a:gdLst/>
              <a:ahLst/>
              <a:cxnLst/>
              <a:rect l="l" t="t" r="r" b="b"/>
              <a:pathLst>
                <a:path w="8875" h="16984" extrusionOk="0">
                  <a:moveTo>
                    <a:pt x="1545" y="0"/>
                  </a:moveTo>
                  <a:cubicBezTo>
                    <a:pt x="1354" y="0"/>
                    <a:pt x="1175" y="41"/>
                    <a:pt x="1025" y="141"/>
                  </a:cubicBezTo>
                  <a:cubicBezTo>
                    <a:pt x="342" y="397"/>
                    <a:pt x="1" y="1165"/>
                    <a:pt x="172" y="1848"/>
                  </a:cubicBezTo>
                  <a:cubicBezTo>
                    <a:pt x="1963" y="6541"/>
                    <a:pt x="3840" y="11148"/>
                    <a:pt x="5632" y="15841"/>
                  </a:cubicBezTo>
                  <a:cubicBezTo>
                    <a:pt x="5803" y="16182"/>
                    <a:pt x="6059" y="16523"/>
                    <a:pt x="6400" y="16779"/>
                  </a:cubicBezTo>
                  <a:cubicBezTo>
                    <a:pt x="6650" y="16904"/>
                    <a:pt x="6945" y="16983"/>
                    <a:pt x="7253" y="16983"/>
                  </a:cubicBezTo>
                  <a:cubicBezTo>
                    <a:pt x="7366" y="16983"/>
                    <a:pt x="7480" y="16973"/>
                    <a:pt x="7594" y="16950"/>
                  </a:cubicBezTo>
                  <a:cubicBezTo>
                    <a:pt x="8448" y="16694"/>
                    <a:pt x="8874" y="15841"/>
                    <a:pt x="8704" y="14987"/>
                  </a:cubicBezTo>
                  <a:cubicBezTo>
                    <a:pt x="6741" y="10209"/>
                    <a:pt x="4779" y="5517"/>
                    <a:pt x="2731" y="739"/>
                  </a:cubicBezTo>
                  <a:cubicBezTo>
                    <a:pt x="2646" y="397"/>
                    <a:pt x="2305" y="141"/>
                    <a:pt x="1963" y="56"/>
                  </a:cubicBezTo>
                  <a:cubicBezTo>
                    <a:pt x="1822" y="21"/>
                    <a:pt x="1681" y="0"/>
                    <a:pt x="15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6"/>
            <p:cNvSpPr/>
            <p:nvPr/>
          </p:nvSpPr>
          <p:spPr>
            <a:xfrm>
              <a:off x="3663875" y="234375"/>
              <a:ext cx="98150" cy="455425"/>
            </a:xfrm>
            <a:custGeom>
              <a:avLst/>
              <a:gdLst/>
              <a:ahLst/>
              <a:cxnLst/>
              <a:rect l="l" t="t" r="r" b="b"/>
              <a:pathLst>
                <a:path w="3926" h="18217" extrusionOk="0">
                  <a:moveTo>
                    <a:pt x="1579" y="1"/>
                  </a:moveTo>
                  <a:cubicBezTo>
                    <a:pt x="790" y="1"/>
                    <a:pt x="1" y="534"/>
                    <a:pt x="86" y="1600"/>
                  </a:cubicBezTo>
                  <a:cubicBezTo>
                    <a:pt x="256" y="4160"/>
                    <a:pt x="342" y="6720"/>
                    <a:pt x="427" y="9194"/>
                  </a:cubicBezTo>
                  <a:lnTo>
                    <a:pt x="683" y="12948"/>
                  </a:lnTo>
                  <a:lnTo>
                    <a:pt x="768" y="14825"/>
                  </a:lnTo>
                  <a:lnTo>
                    <a:pt x="768" y="15764"/>
                  </a:lnTo>
                  <a:cubicBezTo>
                    <a:pt x="683" y="16190"/>
                    <a:pt x="768" y="16617"/>
                    <a:pt x="854" y="17129"/>
                  </a:cubicBezTo>
                  <a:cubicBezTo>
                    <a:pt x="1067" y="17854"/>
                    <a:pt x="1707" y="18217"/>
                    <a:pt x="2347" y="18217"/>
                  </a:cubicBezTo>
                  <a:cubicBezTo>
                    <a:pt x="2987" y="18217"/>
                    <a:pt x="3627" y="17854"/>
                    <a:pt x="3840" y="17129"/>
                  </a:cubicBezTo>
                  <a:cubicBezTo>
                    <a:pt x="3925" y="16361"/>
                    <a:pt x="3925" y="15593"/>
                    <a:pt x="3840" y="14911"/>
                  </a:cubicBezTo>
                  <a:lnTo>
                    <a:pt x="3755" y="12948"/>
                  </a:lnTo>
                  <a:lnTo>
                    <a:pt x="3584" y="9194"/>
                  </a:lnTo>
                  <a:cubicBezTo>
                    <a:pt x="3413" y="6720"/>
                    <a:pt x="3243" y="4160"/>
                    <a:pt x="3072" y="1600"/>
                  </a:cubicBezTo>
                  <a:cubicBezTo>
                    <a:pt x="3157" y="534"/>
                    <a:pt x="2368" y="1"/>
                    <a:pt x="15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6"/>
            <p:cNvSpPr/>
            <p:nvPr/>
          </p:nvSpPr>
          <p:spPr>
            <a:xfrm>
              <a:off x="4165125" y="341700"/>
              <a:ext cx="253875" cy="459475"/>
            </a:xfrm>
            <a:custGeom>
              <a:avLst/>
              <a:gdLst/>
              <a:ahLst/>
              <a:cxnLst/>
              <a:rect l="l" t="t" r="r" b="b"/>
              <a:pathLst>
                <a:path w="10155" h="18379" extrusionOk="0">
                  <a:moveTo>
                    <a:pt x="8621" y="0"/>
                  </a:moveTo>
                  <a:cubicBezTo>
                    <a:pt x="7976" y="0"/>
                    <a:pt x="7386" y="407"/>
                    <a:pt x="7168" y="1062"/>
                  </a:cubicBezTo>
                  <a:lnTo>
                    <a:pt x="6827" y="1830"/>
                  </a:lnTo>
                  <a:cubicBezTo>
                    <a:pt x="6827" y="1915"/>
                    <a:pt x="6741" y="2000"/>
                    <a:pt x="6656" y="2171"/>
                  </a:cubicBezTo>
                  <a:cubicBezTo>
                    <a:pt x="6656" y="2148"/>
                    <a:pt x="6656" y="2117"/>
                    <a:pt x="6656" y="2085"/>
                  </a:cubicBezTo>
                  <a:lnTo>
                    <a:pt x="6571" y="2341"/>
                  </a:lnTo>
                  <a:cubicBezTo>
                    <a:pt x="6400" y="2853"/>
                    <a:pt x="6144" y="3365"/>
                    <a:pt x="5973" y="3877"/>
                  </a:cubicBezTo>
                  <a:cubicBezTo>
                    <a:pt x="5462" y="4901"/>
                    <a:pt x="5035" y="5925"/>
                    <a:pt x="4608" y="6949"/>
                  </a:cubicBezTo>
                  <a:cubicBezTo>
                    <a:pt x="3670" y="8911"/>
                    <a:pt x="2731" y="10959"/>
                    <a:pt x="1707" y="13007"/>
                  </a:cubicBezTo>
                  <a:lnTo>
                    <a:pt x="854" y="14628"/>
                  </a:lnTo>
                  <a:lnTo>
                    <a:pt x="428" y="15481"/>
                  </a:lnTo>
                  <a:cubicBezTo>
                    <a:pt x="342" y="15652"/>
                    <a:pt x="172" y="15908"/>
                    <a:pt x="86" y="16164"/>
                  </a:cubicBezTo>
                  <a:cubicBezTo>
                    <a:pt x="1" y="16420"/>
                    <a:pt x="1" y="16675"/>
                    <a:pt x="1" y="16931"/>
                  </a:cubicBezTo>
                  <a:cubicBezTo>
                    <a:pt x="1" y="17529"/>
                    <a:pt x="342" y="18041"/>
                    <a:pt x="940" y="18297"/>
                  </a:cubicBezTo>
                  <a:cubicBezTo>
                    <a:pt x="1102" y="18351"/>
                    <a:pt x="1272" y="18379"/>
                    <a:pt x="1443" y="18379"/>
                  </a:cubicBezTo>
                  <a:cubicBezTo>
                    <a:pt x="1813" y="18379"/>
                    <a:pt x="2184" y="18247"/>
                    <a:pt x="2475" y="17955"/>
                  </a:cubicBezTo>
                  <a:cubicBezTo>
                    <a:pt x="2987" y="17529"/>
                    <a:pt x="3328" y="16931"/>
                    <a:pt x="3584" y="16334"/>
                  </a:cubicBezTo>
                  <a:cubicBezTo>
                    <a:pt x="3840" y="15822"/>
                    <a:pt x="4096" y="15310"/>
                    <a:pt x="4352" y="14798"/>
                  </a:cubicBezTo>
                  <a:cubicBezTo>
                    <a:pt x="4779" y="13775"/>
                    <a:pt x="5291" y="12836"/>
                    <a:pt x="5803" y="11812"/>
                  </a:cubicBezTo>
                  <a:cubicBezTo>
                    <a:pt x="6741" y="9679"/>
                    <a:pt x="7680" y="7546"/>
                    <a:pt x="8533" y="5413"/>
                  </a:cubicBezTo>
                  <a:cubicBezTo>
                    <a:pt x="9045" y="4219"/>
                    <a:pt x="9472" y="3024"/>
                    <a:pt x="9984" y="1830"/>
                  </a:cubicBezTo>
                  <a:cubicBezTo>
                    <a:pt x="10154" y="1062"/>
                    <a:pt x="9728" y="294"/>
                    <a:pt x="8960" y="38"/>
                  </a:cubicBezTo>
                  <a:cubicBezTo>
                    <a:pt x="8846" y="13"/>
                    <a:pt x="8733" y="0"/>
                    <a:pt x="86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6"/>
            <p:cNvSpPr/>
            <p:nvPr/>
          </p:nvSpPr>
          <p:spPr>
            <a:xfrm>
              <a:off x="4581075" y="654050"/>
              <a:ext cx="351975" cy="472100"/>
            </a:xfrm>
            <a:custGeom>
              <a:avLst/>
              <a:gdLst/>
              <a:ahLst/>
              <a:cxnLst/>
              <a:rect l="l" t="t" r="r" b="b"/>
              <a:pathLst>
                <a:path w="14079" h="18884" extrusionOk="0">
                  <a:moveTo>
                    <a:pt x="12508" y="1"/>
                  </a:moveTo>
                  <a:cubicBezTo>
                    <a:pt x="12021" y="1"/>
                    <a:pt x="11547" y="228"/>
                    <a:pt x="11263" y="683"/>
                  </a:cubicBezTo>
                  <a:lnTo>
                    <a:pt x="11263" y="769"/>
                  </a:lnTo>
                  <a:cubicBezTo>
                    <a:pt x="8277" y="4949"/>
                    <a:pt x="5376" y="9045"/>
                    <a:pt x="2475" y="13226"/>
                  </a:cubicBezTo>
                  <a:lnTo>
                    <a:pt x="1195" y="15017"/>
                  </a:lnTo>
                  <a:cubicBezTo>
                    <a:pt x="513" y="15700"/>
                    <a:pt x="86" y="16468"/>
                    <a:pt x="1" y="17406"/>
                  </a:cubicBezTo>
                  <a:cubicBezTo>
                    <a:pt x="1" y="18247"/>
                    <a:pt x="686" y="18883"/>
                    <a:pt x="1504" y="18883"/>
                  </a:cubicBezTo>
                  <a:cubicBezTo>
                    <a:pt x="1598" y="18883"/>
                    <a:pt x="1695" y="18875"/>
                    <a:pt x="1792" y="18857"/>
                  </a:cubicBezTo>
                  <a:cubicBezTo>
                    <a:pt x="2304" y="18601"/>
                    <a:pt x="2816" y="18260"/>
                    <a:pt x="3072" y="17748"/>
                  </a:cubicBezTo>
                  <a:lnTo>
                    <a:pt x="3669" y="16894"/>
                  </a:lnTo>
                  <a:lnTo>
                    <a:pt x="4693" y="15359"/>
                  </a:lnTo>
                  <a:lnTo>
                    <a:pt x="6912" y="12116"/>
                  </a:lnTo>
                  <a:cubicBezTo>
                    <a:pt x="8362" y="9983"/>
                    <a:pt x="9813" y="7850"/>
                    <a:pt x="11263" y="5717"/>
                  </a:cubicBezTo>
                  <a:lnTo>
                    <a:pt x="13737" y="2134"/>
                  </a:lnTo>
                  <a:cubicBezTo>
                    <a:pt x="14079" y="1451"/>
                    <a:pt x="13908" y="598"/>
                    <a:pt x="13225" y="171"/>
                  </a:cubicBezTo>
                  <a:cubicBezTo>
                    <a:pt x="12998" y="58"/>
                    <a:pt x="12751" y="1"/>
                    <a:pt x="125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6"/>
            <p:cNvSpPr/>
            <p:nvPr/>
          </p:nvSpPr>
          <p:spPr>
            <a:xfrm>
              <a:off x="5011950" y="1032700"/>
              <a:ext cx="391075" cy="370625"/>
            </a:xfrm>
            <a:custGeom>
              <a:avLst/>
              <a:gdLst/>
              <a:ahLst/>
              <a:cxnLst/>
              <a:rect l="l" t="t" r="r" b="b"/>
              <a:pathLst>
                <a:path w="15643" h="14825" extrusionOk="0">
                  <a:moveTo>
                    <a:pt x="13195" y="0"/>
                  </a:moveTo>
                  <a:cubicBezTo>
                    <a:pt x="12886" y="0"/>
                    <a:pt x="12593" y="137"/>
                    <a:pt x="12372" y="469"/>
                  </a:cubicBezTo>
                  <a:lnTo>
                    <a:pt x="12287" y="469"/>
                  </a:lnTo>
                  <a:lnTo>
                    <a:pt x="2304" y="10281"/>
                  </a:lnTo>
                  <a:lnTo>
                    <a:pt x="1110" y="11560"/>
                  </a:lnTo>
                  <a:cubicBezTo>
                    <a:pt x="854" y="11731"/>
                    <a:pt x="598" y="12072"/>
                    <a:pt x="342" y="12328"/>
                  </a:cubicBezTo>
                  <a:cubicBezTo>
                    <a:pt x="86" y="12755"/>
                    <a:pt x="0" y="13267"/>
                    <a:pt x="0" y="13693"/>
                  </a:cubicBezTo>
                  <a:cubicBezTo>
                    <a:pt x="86" y="14205"/>
                    <a:pt x="512" y="14632"/>
                    <a:pt x="939" y="14803"/>
                  </a:cubicBezTo>
                  <a:cubicBezTo>
                    <a:pt x="1045" y="14818"/>
                    <a:pt x="1148" y="14825"/>
                    <a:pt x="1248" y="14825"/>
                  </a:cubicBezTo>
                  <a:cubicBezTo>
                    <a:pt x="1715" y="14825"/>
                    <a:pt x="2124" y="14672"/>
                    <a:pt x="2475" y="14461"/>
                  </a:cubicBezTo>
                  <a:cubicBezTo>
                    <a:pt x="2987" y="14035"/>
                    <a:pt x="3499" y="13608"/>
                    <a:pt x="3925" y="13096"/>
                  </a:cubicBezTo>
                  <a:lnTo>
                    <a:pt x="8874" y="8148"/>
                  </a:lnTo>
                  <a:lnTo>
                    <a:pt x="14505" y="2602"/>
                  </a:lnTo>
                  <a:cubicBezTo>
                    <a:pt x="15642" y="1799"/>
                    <a:pt x="14315" y="0"/>
                    <a:pt x="131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6"/>
            <p:cNvSpPr/>
            <p:nvPr/>
          </p:nvSpPr>
          <p:spPr>
            <a:xfrm>
              <a:off x="1942525" y="971875"/>
              <a:ext cx="349850" cy="267375"/>
            </a:xfrm>
            <a:custGeom>
              <a:avLst/>
              <a:gdLst/>
              <a:ahLst/>
              <a:cxnLst/>
              <a:rect l="l" t="t" r="r" b="b"/>
              <a:pathLst>
                <a:path w="13994" h="10695" extrusionOk="0">
                  <a:moveTo>
                    <a:pt x="1621" y="1"/>
                  </a:moveTo>
                  <a:cubicBezTo>
                    <a:pt x="1195" y="1"/>
                    <a:pt x="854" y="86"/>
                    <a:pt x="598" y="427"/>
                  </a:cubicBezTo>
                  <a:cubicBezTo>
                    <a:pt x="0" y="1025"/>
                    <a:pt x="0" y="1963"/>
                    <a:pt x="598" y="2560"/>
                  </a:cubicBezTo>
                  <a:cubicBezTo>
                    <a:pt x="2389" y="4011"/>
                    <a:pt x="4181" y="5461"/>
                    <a:pt x="6058" y="6826"/>
                  </a:cubicBezTo>
                  <a:cubicBezTo>
                    <a:pt x="6911" y="7424"/>
                    <a:pt x="7765" y="8106"/>
                    <a:pt x="8703" y="8703"/>
                  </a:cubicBezTo>
                  <a:lnTo>
                    <a:pt x="10068" y="9642"/>
                  </a:lnTo>
                  <a:cubicBezTo>
                    <a:pt x="10495" y="9983"/>
                    <a:pt x="11007" y="10239"/>
                    <a:pt x="11519" y="10495"/>
                  </a:cubicBezTo>
                  <a:cubicBezTo>
                    <a:pt x="11782" y="10627"/>
                    <a:pt x="12070" y="10695"/>
                    <a:pt x="12349" y="10695"/>
                  </a:cubicBezTo>
                  <a:cubicBezTo>
                    <a:pt x="12795" y="10695"/>
                    <a:pt x="13219" y="10521"/>
                    <a:pt x="13481" y="10154"/>
                  </a:cubicBezTo>
                  <a:cubicBezTo>
                    <a:pt x="13993" y="9471"/>
                    <a:pt x="13908" y="8618"/>
                    <a:pt x="13396" y="8106"/>
                  </a:cubicBezTo>
                  <a:cubicBezTo>
                    <a:pt x="12457" y="7338"/>
                    <a:pt x="11519" y="6741"/>
                    <a:pt x="10495" y="6144"/>
                  </a:cubicBezTo>
                  <a:cubicBezTo>
                    <a:pt x="9556" y="5547"/>
                    <a:pt x="8703" y="4864"/>
                    <a:pt x="7765" y="4267"/>
                  </a:cubicBezTo>
                  <a:cubicBezTo>
                    <a:pt x="6826" y="3584"/>
                    <a:pt x="5973" y="2987"/>
                    <a:pt x="5120" y="2304"/>
                  </a:cubicBezTo>
                  <a:lnTo>
                    <a:pt x="4437" y="1878"/>
                  </a:lnTo>
                  <a:lnTo>
                    <a:pt x="4181" y="1622"/>
                  </a:lnTo>
                  <a:lnTo>
                    <a:pt x="4010" y="1451"/>
                  </a:lnTo>
                  <a:lnTo>
                    <a:pt x="2731" y="427"/>
                  </a:lnTo>
                  <a:cubicBezTo>
                    <a:pt x="2389" y="171"/>
                    <a:pt x="2048" y="1"/>
                    <a:pt x="16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5" name="Google Shape;285;p26"/>
          <p:cNvGrpSpPr/>
          <p:nvPr/>
        </p:nvGrpSpPr>
        <p:grpSpPr>
          <a:xfrm>
            <a:off x="2697292" y="1247247"/>
            <a:ext cx="1571655" cy="2649009"/>
            <a:chOff x="4805283" y="199716"/>
            <a:chExt cx="1571655" cy="2649009"/>
          </a:xfrm>
        </p:grpSpPr>
        <p:grpSp>
          <p:nvGrpSpPr>
            <p:cNvPr id="286" name="Google Shape;286;p26"/>
            <p:cNvGrpSpPr/>
            <p:nvPr/>
          </p:nvGrpSpPr>
          <p:grpSpPr>
            <a:xfrm>
              <a:off x="4805283" y="618921"/>
              <a:ext cx="1571655" cy="2229805"/>
              <a:chOff x="1979250" y="238125"/>
              <a:chExt cx="3628850" cy="5148475"/>
            </a:xfrm>
          </p:grpSpPr>
          <p:sp>
            <p:nvSpPr>
              <p:cNvPr id="287" name="Google Shape;287;p26"/>
              <p:cNvSpPr/>
              <p:nvPr/>
            </p:nvSpPr>
            <p:spPr>
              <a:xfrm>
                <a:off x="2538375" y="945125"/>
                <a:ext cx="2480150" cy="3145325"/>
              </a:xfrm>
              <a:custGeom>
                <a:avLst/>
                <a:gdLst/>
                <a:ahLst/>
                <a:cxnLst/>
                <a:rect l="l" t="t" r="r" b="b"/>
                <a:pathLst>
                  <a:path w="99206" h="125813" extrusionOk="0">
                    <a:moveTo>
                      <a:pt x="49084" y="0"/>
                    </a:moveTo>
                    <a:cubicBezTo>
                      <a:pt x="40353" y="0"/>
                      <a:pt x="31574" y="2064"/>
                      <a:pt x="24106" y="6007"/>
                    </a:cubicBezTo>
                    <a:cubicBezTo>
                      <a:pt x="4352" y="16275"/>
                      <a:pt x="261" y="39685"/>
                      <a:pt x="0" y="59961"/>
                    </a:cubicBezTo>
                    <a:cubicBezTo>
                      <a:pt x="0" y="63094"/>
                      <a:pt x="0" y="66400"/>
                      <a:pt x="174" y="69533"/>
                    </a:cubicBezTo>
                    <a:cubicBezTo>
                      <a:pt x="349" y="74581"/>
                      <a:pt x="697" y="79454"/>
                      <a:pt x="1045" y="84153"/>
                    </a:cubicBezTo>
                    <a:cubicBezTo>
                      <a:pt x="1393" y="88852"/>
                      <a:pt x="2263" y="93551"/>
                      <a:pt x="3655" y="98077"/>
                    </a:cubicBezTo>
                    <a:cubicBezTo>
                      <a:pt x="8268" y="114002"/>
                      <a:pt x="22365" y="123052"/>
                      <a:pt x="38203" y="125228"/>
                    </a:cubicBezTo>
                    <a:cubicBezTo>
                      <a:pt x="41199" y="125619"/>
                      <a:pt x="44209" y="125813"/>
                      <a:pt x="47212" y="125813"/>
                    </a:cubicBezTo>
                    <a:cubicBezTo>
                      <a:pt x="57553" y="125813"/>
                      <a:pt x="67815" y="123520"/>
                      <a:pt x="77189" y="119136"/>
                    </a:cubicBezTo>
                    <a:cubicBezTo>
                      <a:pt x="96247" y="110173"/>
                      <a:pt x="97727" y="87199"/>
                      <a:pt x="98423" y="68750"/>
                    </a:cubicBezTo>
                    <a:cubicBezTo>
                      <a:pt x="99206" y="50649"/>
                      <a:pt x="96943" y="30112"/>
                      <a:pt x="84847" y="15666"/>
                    </a:cubicBezTo>
                    <a:cubicBezTo>
                      <a:pt x="81018" y="11141"/>
                      <a:pt x="76319" y="7486"/>
                      <a:pt x="71011" y="4876"/>
                    </a:cubicBezTo>
                    <a:cubicBezTo>
                      <a:pt x="64346" y="1584"/>
                      <a:pt x="56733" y="0"/>
                      <a:pt x="4908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26"/>
              <p:cNvSpPr/>
              <p:nvPr/>
            </p:nvSpPr>
            <p:spPr>
              <a:xfrm>
                <a:off x="2318650" y="2680825"/>
                <a:ext cx="353550" cy="546450"/>
              </a:xfrm>
              <a:custGeom>
                <a:avLst/>
                <a:gdLst/>
                <a:ahLst/>
                <a:cxnLst/>
                <a:rect l="l" t="t" r="r" b="b"/>
                <a:pathLst>
                  <a:path w="14142" h="21858" extrusionOk="0">
                    <a:moveTo>
                      <a:pt x="7222" y="0"/>
                    </a:moveTo>
                    <a:cubicBezTo>
                      <a:pt x="6351" y="0"/>
                      <a:pt x="5344" y="276"/>
                      <a:pt x="4177" y="888"/>
                    </a:cubicBezTo>
                    <a:cubicBezTo>
                      <a:pt x="2089" y="2194"/>
                      <a:pt x="696" y="4282"/>
                      <a:pt x="348" y="6719"/>
                    </a:cubicBezTo>
                    <a:cubicBezTo>
                      <a:pt x="0" y="9069"/>
                      <a:pt x="174" y="11505"/>
                      <a:pt x="1044" y="13855"/>
                    </a:cubicBezTo>
                    <a:cubicBezTo>
                      <a:pt x="2089" y="17075"/>
                      <a:pt x="4003" y="20381"/>
                      <a:pt x="7223" y="21426"/>
                    </a:cubicBezTo>
                    <a:cubicBezTo>
                      <a:pt x="8353" y="21723"/>
                      <a:pt x="9523" y="21858"/>
                      <a:pt x="10679" y="21858"/>
                    </a:cubicBezTo>
                    <a:cubicBezTo>
                      <a:pt x="11215" y="21858"/>
                      <a:pt x="11747" y="21829"/>
                      <a:pt x="12270" y="21774"/>
                    </a:cubicBezTo>
                    <a:cubicBezTo>
                      <a:pt x="12348" y="17445"/>
                      <a:pt x="14142" y="0"/>
                      <a:pt x="7222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26"/>
              <p:cNvSpPr/>
              <p:nvPr/>
            </p:nvSpPr>
            <p:spPr>
              <a:xfrm>
                <a:off x="4876475" y="2680825"/>
                <a:ext cx="355275" cy="545250"/>
              </a:xfrm>
              <a:custGeom>
                <a:avLst/>
                <a:gdLst/>
                <a:ahLst/>
                <a:cxnLst/>
                <a:rect l="l" t="t" r="r" b="b"/>
                <a:pathLst>
                  <a:path w="14211" h="21810" extrusionOk="0">
                    <a:moveTo>
                      <a:pt x="6904" y="0"/>
                    </a:moveTo>
                    <a:cubicBezTo>
                      <a:pt x="0" y="0"/>
                      <a:pt x="1863" y="17435"/>
                      <a:pt x="1940" y="21687"/>
                    </a:cubicBezTo>
                    <a:cubicBezTo>
                      <a:pt x="2470" y="21770"/>
                      <a:pt x="3000" y="21809"/>
                      <a:pt x="3530" y="21809"/>
                    </a:cubicBezTo>
                    <a:cubicBezTo>
                      <a:pt x="4653" y="21809"/>
                      <a:pt x="5777" y="21634"/>
                      <a:pt x="6900" y="21339"/>
                    </a:cubicBezTo>
                    <a:cubicBezTo>
                      <a:pt x="10120" y="20294"/>
                      <a:pt x="12035" y="16988"/>
                      <a:pt x="13166" y="13768"/>
                    </a:cubicBezTo>
                    <a:cubicBezTo>
                      <a:pt x="13949" y="11505"/>
                      <a:pt x="14210" y="9069"/>
                      <a:pt x="13862" y="6719"/>
                    </a:cubicBezTo>
                    <a:cubicBezTo>
                      <a:pt x="13514" y="4282"/>
                      <a:pt x="12035" y="2107"/>
                      <a:pt x="9946" y="888"/>
                    </a:cubicBezTo>
                    <a:cubicBezTo>
                      <a:pt x="8779" y="276"/>
                      <a:pt x="7772" y="0"/>
                      <a:pt x="690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26"/>
              <p:cNvSpPr/>
              <p:nvPr/>
            </p:nvSpPr>
            <p:spPr>
              <a:xfrm>
                <a:off x="2755925" y="2968450"/>
                <a:ext cx="511275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451" h="20538" extrusionOk="0">
                    <a:moveTo>
                      <a:pt x="10182" y="0"/>
                    </a:moveTo>
                    <a:cubicBezTo>
                      <a:pt x="4526" y="0"/>
                      <a:pt x="1" y="4612"/>
                      <a:pt x="1" y="10269"/>
                    </a:cubicBezTo>
                    <a:cubicBezTo>
                      <a:pt x="1" y="15925"/>
                      <a:pt x="4526" y="20537"/>
                      <a:pt x="10182" y="20537"/>
                    </a:cubicBezTo>
                    <a:cubicBezTo>
                      <a:pt x="15926" y="20537"/>
                      <a:pt x="20451" y="15925"/>
                      <a:pt x="20451" y="10269"/>
                    </a:cubicBezTo>
                    <a:cubicBezTo>
                      <a:pt x="20451" y="4612"/>
                      <a:pt x="15926" y="0"/>
                      <a:pt x="10182" y="0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26"/>
              <p:cNvSpPr/>
              <p:nvPr/>
            </p:nvSpPr>
            <p:spPr>
              <a:xfrm>
                <a:off x="4263600" y="2922750"/>
                <a:ext cx="513450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538" h="20538" extrusionOk="0">
                    <a:moveTo>
                      <a:pt x="10269" y="1"/>
                    </a:moveTo>
                    <a:cubicBezTo>
                      <a:pt x="4612" y="1"/>
                      <a:pt x="0" y="4613"/>
                      <a:pt x="0" y="10269"/>
                    </a:cubicBezTo>
                    <a:cubicBezTo>
                      <a:pt x="0" y="15926"/>
                      <a:pt x="4612" y="20538"/>
                      <a:pt x="10269" y="20538"/>
                    </a:cubicBezTo>
                    <a:cubicBezTo>
                      <a:pt x="15925" y="20538"/>
                      <a:pt x="20537" y="15926"/>
                      <a:pt x="20537" y="10269"/>
                    </a:cubicBezTo>
                    <a:cubicBezTo>
                      <a:pt x="20537" y="4613"/>
                      <a:pt x="15925" y="1"/>
                      <a:pt x="10269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26"/>
              <p:cNvSpPr/>
              <p:nvPr/>
            </p:nvSpPr>
            <p:spPr>
              <a:xfrm>
                <a:off x="2412200" y="2787200"/>
                <a:ext cx="133800" cy="276950"/>
              </a:xfrm>
              <a:custGeom>
                <a:avLst/>
                <a:gdLst/>
                <a:ahLst/>
                <a:cxnLst/>
                <a:rect l="l" t="t" r="r" b="b"/>
                <a:pathLst>
                  <a:path w="5352" h="11078" extrusionOk="0">
                    <a:moveTo>
                      <a:pt x="4605" y="1"/>
                    </a:moveTo>
                    <a:cubicBezTo>
                      <a:pt x="4520" y="1"/>
                      <a:pt x="4431" y="35"/>
                      <a:pt x="4351" y="114"/>
                    </a:cubicBezTo>
                    <a:cubicBezTo>
                      <a:pt x="1305" y="2812"/>
                      <a:pt x="0" y="6815"/>
                      <a:pt x="783" y="10731"/>
                    </a:cubicBezTo>
                    <a:cubicBezTo>
                      <a:pt x="852" y="10973"/>
                      <a:pt x="1032" y="11078"/>
                      <a:pt x="1217" y="11078"/>
                    </a:cubicBezTo>
                    <a:cubicBezTo>
                      <a:pt x="1498" y="11078"/>
                      <a:pt x="1793" y="10837"/>
                      <a:pt x="1741" y="10470"/>
                    </a:cubicBezTo>
                    <a:cubicBezTo>
                      <a:pt x="1480" y="8468"/>
                      <a:pt x="1741" y="6380"/>
                      <a:pt x="2524" y="4465"/>
                    </a:cubicBezTo>
                    <a:cubicBezTo>
                      <a:pt x="3568" y="5945"/>
                      <a:pt x="4177" y="7772"/>
                      <a:pt x="4351" y="9600"/>
                    </a:cubicBezTo>
                    <a:cubicBezTo>
                      <a:pt x="4395" y="9904"/>
                      <a:pt x="4656" y="10057"/>
                      <a:pt x="4895" y="10057"/>
                    </a:cubicBezTo>
                    <a:cubicBezTo>
                      <a:pt x="5134" y="10057"/>
                      <a:pt x="5352" y="9904"/>
                      <a:pt x="5308" y="9600"/>
                    </a:cubicBezTo>
                    <a:cubicBezTo>
                      <a:pt x="5221" y="7337"/>
                      <a:pt x="4351" y="5249"/>
                      <a:pt x="2872" y="3595"/>
                    </a:cubicBezTo>
                    <a:cubicBezTo>
                      <a:pt x="3394" y="2551"/>
                      <a:pt x="4090" y="1594"/>
                      <a:pt x="4873" y="723"/>
                    </a:cubicBezTo>
                    <a:cubicBezTo>
                      <a:pt x="5142" y="388"/>
                      <a:pt x="4893" y="1"/>
                      <a:pt x="4605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26"/>
              <p:cNvSpPr/>
              <p:nvPr/>
            </p:nvSpPr>
            <p:spPr>
              <a:xfrm>
                <a:off x="5022850" y="2790725"/>
                <a:ext cx="111000" cy="291150"/>
              </a:xfrm>
              <a:custGeom>
                <a:avLst/>
                <a:gdLst/>
                <a:ahLst/>
                <a:cxnLst/>
                <a:rect l="l" t="t" r="r" b="b"/>
                <a:pathLst>
                  <a:path w="4440" h="11646" extrusionOk="0">
                    <a:moveTo>
                      <a:pt x="2388" y="1"/>
                    </a:moveTo>
                    <a:cubicBezTo>
                      <a:pt x="2186" y="1"/>
                      <a:pt x="1968" y="226"/>
                      <a:pt x="2090" y="408"/>
                    </a:cubicBezTo>
                    <a:cubicBezTo>
                      <a:pt x="2612" y="1366"/>
                      <a:pt x="2960" y="2323"/>
                      <a:pt x="3221" y="3367"/>
                    </a:cubicBezTo>
                    <a:cubicBezTo>
                      <a:pt x="1132" y="4411"/>
                      <a:pt x="1" y="6587"/>
                      <a:pt x="175" y="8937"/>
                    </a:cubicBezTo>
                    <a:cubicBezTo>
                      <a:pt x="262" y="9111"/>
                      <a:pt x="458" y="9198"/>
                      <a:pt x="643" y="9198"/>
                    </a:cubicBezTo>
                    <a:cubicBezTo>
                      <a:pt x="828" y="9198"/>
                      <a:pt x="1002" y="9111"/>
                      <a:pt x="1045" y="8937"/>
                    </a:cubicBezTo>
                    <a:cubicBezTo>
                      <a:pt x="1132" y="7109"/>
                      <a:pt x="2003" y="5369"/>
                      <a:pt x="3308" y="4150"/>
                    </a:cubicBezTo>
                    <a:cubicBezTo>
                      <a:pt x="3395" y="4760"/>
                      <a:pt x="3482" y="5369"/>
                      <a:pt x="3482" y="5978"/>
                    </a:cubicBezTo>
                    <a:cubicBezTo>
                      <a:pt x="3308" y="7718"/>
                      <a:pt x="2873" y="9459"/>
                      <a:pt x="2177" y="11199"/>
                    </a:cubicBezTo>
                    <a:cubicBezTo>
                      <a:pt x="2066" y="11475"/>
                      <a:pt x="2305" y="11645"/>
                      <a:pt x="2561" y="11645"/>
                    </a:cubicBezTo>
                    <a:cubicBezTo>
                      <a:pt x="2710" y="11645"/>
                      <a:pt x="2864" y="11588"/>
                      <a:pt x="2960" y="11460"/>
                    </a:cubicBezTo>
                    <a:cubicBezTo>
                      <a:pt x="4004" y="9807"/>
                      <a:pt x="4439" y="7805"/>
                      <a:pt x="4265" y="5804"/>
                    </a:cubicBezTo>
                    <a:cubicBezTo>
                      <a:pt x="4178" y="3802"/>
                      <a:pt x="3569" y="1888"/>
                      <a:pt x="2612" y="147"/>
                    </a:cubicBezTo>
                    <a:cubicBezTo>
                      <a:pt x="2559" y="43"/>
                      <a:pt x="2475" y="1"/>
                      <a:pt x="2388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26"/>
              <p:cNvSpPr/>
              <p:nvPr/>
            </p:nvSpPr>
            <p:spPr>
              <a:xfrm>
                <a:off x="3737100" y="2659025"/>
                <a:ext cx="100100" cy="618450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24738" extrusionOk="0">
                    <a:moveTo>
                      <a:pt x="1564" y="1"/>
                    </a:moveTo>
                    <a:cubicBezTo>
                      <a:pt x="1509" y="1"/>
                      <a:pt x="1452" y="7"/>
                      <a:pt x="1393" y="20"/>
                    </a:cubicBezTo>
                    <a:cubicBezTo>
                      <a:pt x="697" y="8113"/>
                      <a:pt x="262" y="16206"/>
                      <a:pt x="1" y="24299"/>
                    </a:cubicBezTo>
                    <a:cubicBezTo>
                      <a:pt x="660" y="24582"/>
                      <a:pt x="1396" y="24737"/>
                      <a:pt x="2140" y="24737"/>
                    </a:cubicBezTo>
                    <a:cubicBezTo>
                      <a:pt x="2770" y="24737"/>
                      <a:pt x="3405" y="24626"/>
                      <a:pt x="4004" y="24386"/>
                    </a:cubicBezTo>
                    <a:cubicBezTo>
                      <a:pt x="3830" y="16989"/>
                      <a:pt x="3569" y="9070"/>
                      <a:pt x="2698" y="1673"/>
                    </a:cubicBezTo>
                    <a:cubicBezTo>
                      <a:pt x="2698" y="949"/>
                      <a:pt x="2252" y="1"/>
                      <a:pt x="1564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26"/>
              <p:cNvSpPr/>
              <p:nvPr/>
            </p:nvSpPr>
            <p:spPr>
              <a:xfrm>
                <a:off x="4281000" y="2589900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741" y="0"/>
                    </a:moveTo>
                    <a:cubicBezTo>
                      <a:pt x="784" y="0"/>
                      <a:pt x="0" y="1567"/>
                      <a:pt x="0" y="3481"/>
                    </a:cubicBezTo>
                    <a:cubicBezTo>
                      <a:pt x="0" y="5396"/>
                      <a:pt x="784" y="6875"/>
                      <a:pt x="1741" y="6875"/>
                    </a:cubicBezTo>
                    <a:cubicBezTo>
                      <a:pt x="2785" y="6875"/>
                      <a:pt x="3568" y="5396"/>
                      <a:pt x="3568" y="3481"/>
                    </a:cubicBezTo>
                    <a:cubicBezTo>
                      <a:pt x="3568" y="1567"/>
                      <a:pt x="2785" y="0"/>
                      <a:pt x="17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26"/>
              <p:cNvSpPr/>
              <p:nvPr/>
            </p:nvSpPr>
            <p:spPr>
              <a:xfrm>
                <a:off x="3197575" y="2589900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828" y="0"/>
                    </a:moveTo>
                    <a:cubicBezTo>
                      <a:pt x="783" y="0"/>
                      <a:pt x="0" y="1567"/>
                      <a:pt x="0" y="3481"/>
                    </a:cubicBezTo>
                    <a:cubicBezTo>
                      <a:pt x="0" y="5396"/>
                      <a:pt x="783" y="6875"/>
                      <a:pt x="1828" y="6875"/>
                    </a:cubicBezTo>
                    <a:cubicBezTo>
                      <a:pt x="2785" y="6875"/>
                      <a:pt x="3568" y="5396"/>
                      <a:pt x="3568" y="3481"/>
                    </a:cubicBezTo>
                    <a:cubicBezTo>
                      <a:pt x="3568" y="1567"/>
                      <a:pt x="2785" y="0"/>
                      <a:pt x="182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26"/>
              <p:cNvSpPr/>
              <p:nvPr/>
            </p:nvSpPr>
            <p:spPr>
              <a:xfrm>
                <a:off x="1979250" y="239225"/>
                <a:ext cx="3139350" cy="2505150"/>
              </a:xfrm>
              <a:custGeom>
                <a:avLst/>
                <a:gdLst/>
                <a:ahLst/>
                <a:cxnLst/>
                <a:rect l="l" t="t" r="r" b="b"/>
                <a:pathLst>
                  <a:path w="125574" h="100206" extrusionOk="0">
                    <a:moveTo>
                      <a:pt x="90959" y="1"/>
                    </a:moveTo>
                    <a:cubicBezTo>
                      <a:pt x="88875" y="1"/>
                      <a:pt x="86872" y="947"/>
                      <a:pt x="85631" y="2654"/>
                    </a:cubicBezTo>
                    <a:cubicBezTo>
                      <a:pt x="84325" y="4655"/>
                      <a:pt x="83716" y="7005"/>
                      <a:pt x="83977" y="9354"/>
                    </a:cubicBezTo>
                    <a:cubicBezTo>
                      <a:pt x="84238" y="11617"/>
                      <a:pt x="84064" y="15098"/>
                      <a:pt x="85196" y="17099"/>
                    </a:cubicBezTo>
                    <a:cubicBezTo>
                      <a:pt x="82829" y="18261"/>
                      <a:pt x="80250" y="18742"/>
                      <a:pt x="77636" y="18742"/>
                    </a:cubicBezTo>
                    <a:cubicBezTo>
                      <a:pt x="74965" y="18742"/>
                      <a:pt x="72257" y="18239"/>
                      <a:pt x="69706" y="17448"/>
                    </a:cubicBezTo>
                    <a:cubicBezTo>
                      <a:pt x="64658" y="15881"/>
                      <a:pt x="60046" y="13357"/>
                      <a:pt x="55086" y="11356"/>
                    </a:cubicBezTo>
                    <a:cubicBezTo>
                      <a:pt x="47950" y="8397"/>
                      <a:pt x="40292" y="6744"/>
                      <a:pt x="32547" y="6396"/>
                    </a:cubicBezTo>
                    <a:cubicBezTo>
                      <a:pt x="31815" y="6366"/>
                      <a:pt x="31078" y="6350"/>
                      <a:pt x="30340" y="6350"/>
                    </a:cubicBezTo>
                    <a:cubicBezTo>
                      <a:pt x="24582" y="6350"/>
                      <a:pt x="18706" y="7333"/>
                      <a:pt x="13924" y="10573"/>
                    </a:cubicBezTo>
                    <a:cubicBezTo>
                      <a:pt x="11227" y="12487"/>
                      <a:pt x="8877" y="14924"/>
                      <a:pt x="7049" y="17709"/>
                    </a:cubicBezTo>
                    <a:cubicBezTo>
                      <a:pt x="5048" y="20667"/>
                      <a:pt x="3482" y="23974"/>
                      <a:pt x="2437" y="27542"/>
                    </a:cubicBezTo>
                    <a:cubicBezTo>
                      <a:pt x="1" y="35896"/>
                      <a:pt x="1567" y="45034"/>
                      <a:pt x="6788" y="52082"/>
                    </a:cubicBezTo>
                    <a:cubicBezTo>
                      <a:pt x="11012" y="57446"/>
                      <a:pt x="17147" y="60795"/>
                      <a:pt x="23760" y="61493"/>
                    </a:cubicBezTo>
                    <a:lnTo>
                      <a:pt x="23760" y="61493"/>
                    </a:lnTo>
                    <a:cubicBezTo>
                      <a:pt x="20539" y="62028"/>
                      <a:pt x="17475" y="63343"/>
                      <a:pt x="14881" y="65397"/>
                    </a:cubicBezTo>
                    <a:cubicBezTo>
                      <a:pt x="11053" y="68617"/>
                      <a:pt x="8703" y="73316"/>
                      <a:pt x="8355" y="78276"/>
                    </a:cubicBezTo>
                    <a:cubicBezTo>
                      <a:pt x="8181" y="80452"/>
                      <a:pt x="8529" y="82714"/>
                      <a:pt x="9573" y="84629"/>
                    </a:cubicBezTo>
                    <a:cubicBezTo>
                      <a:pt x="10356" y="86021"/>
                      <a:pt x="11488" y="87239"/>
                      <a:pt x="12793" y="88197"/>
                    </a:cubicBezTo>
                    <a:cubicBezTo>
                      <a:pt x="17418" y="91777"/>
                      <a:pt x="23257" y="93375"/>
                      <a:pt x="29105" y="93375"/>
                    </a:cubicBezTo>
                    <a:cubicBezTo>
                      <a:pt x="30080" y="93375"/>
                      <a:pt x="31055" y="93331"/>
                      <a:pt x="32025" y="93244"/>
                    </a:cubicBezTo>
                    <a:cubicBezTo>
                      <a:pt x="38726" y="92374"/>
                      <a:pt x="45252" y="90111"/>
                      <a:pt x="50996" y="86456"/>
                    </a:cubicBezTo>
                    <a:cubicBezTo>
                      <a:pt x="58045" y="82279"/>
                      <a:pt x="64310" y="76884"/>
                      <a:pt x="69619" y="70531"/>
                    </a:cubicBezTo>
                    <a:cubicBezTo>
                      <a:pt x="72196" y="67347"/>
                      <a:pt x="74575" y="63834"/>
                      <a:pt x="75433" y="59875"/>
                    </a:cubicBezTo>
                    <a:lnTo>
                      <a:pt x="75433" y="59875"/>
                    </a:lnTo>
                    <a:cubicBezTo>
                      <a:pt x="74589" y="67539"/>
                      <a:pt x="78126" y="75047"/>
                      <a:pt x="84586" y="79407"/>
                    </a:cubicBezTo>
                    <a:cubicBezTo>
                      <a:pt x="87088" y="81075"/>
                      <a:pt x="89988" y="82024"/>
                      <a:pt x="93059" y="82024"/>
                    </a:cubicBezTo>
                    <a:cubicBezTo>
                      <a:pt x="93193" y="82024"/>
                      <a:pt x="93328" y="82022"/>
                      <a:pt x="93463" y="82018"/>
                    </a:cubicBezTo>
                    <a:cubicBezTo>
                      <a:pt x="96944" y="81757"/>
                      <a:pt x="100250" y="80104"/>
                      <a:pt x="102600" y="77406"/>
                    </a:cubicBezTo>
                    <a:cubicBezTo>
                      <a:pt x="104863" y="74708"/>
                      <a:pt x="106429" y="71488"/>
                      <a:pt x="107125" y="68095"/>
                    </a:cubicBezTo>
                    <a:cubicBezTo>
                      <a:pt x="107473" y="71053"/>
                      <a:pt x="108169" y="73925"/>
                      <a:pt x="108953" y="76797"/>
                    </a:cubicBezTo>
                    <a:cubicBezTo>
                      <a:pt x="110084" y="81148"/>
                      <a:pt x="110693" y="85673"/>
                      <a:pt x="112260" y="89850"/>
                    </a:cubicBezTo>
                    <a:cubicBezTo>
                      <a:pt x="113739" y="94027"/>
                      <a:pt x="116350" y="98204"/>
                      <a:pt x="120353" y="100206"/>
                    </a:cubicBezTo>
                    <a:cubicBezTo>
                      <a:pt x="123050" y="87675"/>
                      <a:pt x="125574" y="74795"/>
                      <a:pt x="124182" y="62003"/>
                    </a:cubicBezTo>
                    <a:cubicBezTo>
                      <a:pt x="122789" y="49211"/>
                      <a:pt x="116524" y="36244"/>
                      <a:pt x="105211" y="30066"/>
                    </a:cubicBezTo>
                    <a:cubicBezTo>
                      <a:pt x="110606" y="26585"/>
                      <a:pt x="114783" y="20493"/>
                      <a:pt x="114783" y="13967"/>
                    </a:cubicBezTo>
                    <a:cubicBezTo>
                      <a:pt x="114783" y="12052"/>
                      <a:pt x="114261" y="9964"/>
                      <a:pt x="112695" y="8919"/>
                    </a:cubicBezTo>
                    <a:cubicBezTo>
                      <a:pt x="111977" y="8481"/>
                      <a:pt x="111167" y="8261"/>
                      <a:pt x="110350" y="8261"/>
                    </a:cubicBezTo>
                    <a:cubicBezTo>
                      <a:pt x="109385" y="8261"/>
                      <a:pt x="108409" y="8568"/>
                      <a:pt x="107560" y="9180"/>
                    </a:cubicBezTo>
                    <a:cubicBezTo>
                      <a:pt x="106081" y="10225"/>
                      <a:pt x="104950" y="11704"/>
                      <a:pt x="104253" y="13357"/>
                    </a:cubicBezTo>
                    <a:cubicBezTo>
                      <a:pt x="103470" y="15011"/>
                      <a:pt x="102861" y="16838"/>
                      <a:pt x="102513" y="18666"/>
                    </a:cubicBezTo>
                    <a:cubicBezTo>
                      <a:pt x="102600" y="12574"/>
                      <a:pt x="100250" y="6048"/>
                      <a:pt x="95638" y="2045"/>
                    </a:cubicBezTo>
                    <a:cubicBezTo>
                      <a:pt x="94507" y="1087"/>
                      <a:pt x="93202" y="304"/>
                      <a:pt x="91722" y="43"/>
                    </a:cubicBezTo>
                    <a:cubicBezTo>
                      <a:pt x="91468" y="15"/>
                      <a:pt x="91213" y="1"/>
                      <a:pt x="90959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26"/>
              <p:cNvSpPr/>
              <p:nvPr/>
            </p:nvSpPr>
            <p:spPr>
              <a:xfrm>
                <a:off x="2127200" y="579675"/>
                <a:ext cx="1879700" cy="666075"/>
              </a:xfrm>
              <a:custGeom>
                <a:avLst/>
                <a:gdLst/>
                <a:ahLst/>
                <a:cxnLst/>
                <a:rect l="l" t="t" r="r" b="b"/>
                <a:pathLst>
                  <a:path w="75188" h="26643" extrusionOk="0">
                    <a:moveTo>
                      <a:pt x="4438" y="1"/>
                    </a:moveTo>
                    <a:cubicBezTo>
                      <a:pt x="3307" y="1306"/>
                      <a:pt x="2176" y="2611"/>
                      <a:pt x="1219" y="4091"/>
                    </a:cubicBezTo>
                    <a:cubicBezTo>
                      <a:pt x="783" y="4700"/>
                      <a:pt x="348" y="5396"/>
                      <a:pt x="0" y="6005"/>
                    </a:cubicBezTo>
                    <a:cubicBezTo>
                      <a:pt x="2089" y="7136"/>
                      <a:pt x="3916" y="8616"/>
                      <a:pt x="5570" y="10269"/>
                    </a:cubicBezTo>
                    <a:cubicBezTo>
                      <a:pt x="8267" y="12967"/>
                      <a:pt x="11139" y="15491"/>
                      <a:pt x="14272" y="17840"/>
                    </a:cubicBezTo>
                    <a:cubicBezTo>
                      <a:pt x="22065" y="23302"/>
                      <a:pt x="31590" y="26643"/>
                      <a:pt x="41106" y="26643"/>
                    </a:cubicBezTo>
                    <a:cubicBezTo>
                      <a:pt x="45085" y="26643"/>
                      <a:pt x="49062" y="26059"/>
                      <a:pt x="52910" y="24802"/>
                    </a:cubicBezTo>
                    <a:cubicBezTo>
                      <a:pt x="62830" y="21582"/>
                      <a:pt x="70923" y="14272"/>
                      <a:pt x="75188" y="4874"/>
                    </a:cubicBezTo>
                    <a:lnTo>
                      <a:pt x="75188" y="4874"/>
                    </a:lnTo>
                    <a:cubicBezTo>
                      <a:pt x="74068" y="5060"/>
                      <a:pt x="72924" y="5147"/>
                      <a:pt x="71768" y="5147"/>
                    </a:cubicBezTo>
                    <a:cubicBezTo>
                      <a:pt x="70767" y="5147"/>
                      <a:pt x="69758" y="5082"/>
                      <a:pt x="68748" y="4961"/>
                    </a:cubicBezTo>
                    <a:cubicBezTo>
                      <a:pt x="67181" y="7049"/>
                      <a:pt x="65180" y="8877"/>
                      <a:pt x="63004" y="10443"/>
                    </a:cubicBezTo>
                    <a:cubicBezTo>
                      <a:pt x="57960" y="13839"/>
                      <a:pt x="52228" y="15258"/>
                      <a:pt x="46400" y="15258"/>
                    </a:cubicBezTo>
                    <a:cubicBezTo>
                      <a:pt x="42074" y="15258"/>
                      <a:pt x="37694" y="14476"/>
                      <a:pt x="33504" y="13141"/>
                    </a:cubicBezTo>
                    <a:cubicBezTo>
                      <a:pt x="27934" y="11139"/>
                      <a:pt x="22626" y="8616"/>
                      <a:pt x="17492" y="5570"/>
                    </a:cubicBezTo>
                    <a:cubicBezTo>
                      <a:pt x="13576" y="3307"/>
                      <a:pt x="9138" y="610"/>
                      <a:pt x="4438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26"/>
              <p:cNvSpPr/>
              <p:nvPr/>
            </p:nvSpPr>
            <p:spPr>
              <a:xfrm>
                <a:off x="2031475" y="238125"/>
                <a:ext cx="2719475" cy="1577850"/>
              </a:xfrm>
              <a:custGeom>
                <a:avLst/>
                <a:gdLst/>
                <a:ahLst/>
                <a:cxnLst/>
                <a:rect l="l" t="t" r="r" b="b"/>
                <a:pathLst>
                  <a:path w="108779" h="63114" extrusionOk="0">
                    <a:moveTo>
                      <a:pt x="88937" y="0"/>
                    </a:moveTo>
                    <a:cubicBezTo>
                      <a:pt x="89285" y="2872"/>
                      <a:pt x="89285" y="5743"/>
                      <a:pt x="89111" y="8615"/>
                    </a:cubicBezTo>
                    <a:cubicBezTo>
                      <a:pt x="88589" y="14272"/>
                      <a:pt x="87458" y="19928"/>
                      <a:pt x="85804" y="25324"/>
                    </a:cubicBezTo>
                    <a:cubicBezTo>
                      <a:pt x="83107" y="34548"/>
                      <a:pt x="78320" y="42728"/>
                      <a:pt x="70575" y="48559"/>
                    </a:cubicBezTo>
                    <a:cubicBezTo>
                      <a:pt x="62917" y="54302"/>
                      <a:pt x="53780" y="57696"/>
                      <a:pt x="44295" y="58392"/>
                    </a:cubicBezTo>
                    <a:cubicBezTo>
                      <a:pt x="42614" y="58502"/>
                      <a:pt x="40924" y="58560"/>
                      <a:pt x="39234" y="58560"/>
                    </a:cubicBezTo>
                    <a:cubicBezTo>
                      <a:pt x="35587" y="58560"/>
                      <a:pt x="31938" y="58291"/>
                      <a:pt x="28370" y="57696"/>
                    </a:cubicBezTo>
                    <a:cubicBezTo>
                      <a:pt x="23235" y="56913"/>
                      <a:pt x="18188" y="55520"/>
                      <a:pt x="13402" y="53519"/>
                    </a:cubicBezTo>
                    <a:cubicBezTo>
                      <a:pt x="8964" y="51430"/>
                      <a:pt x="5135" y="48384"/>
                      <a:pt x="2176" y="44643"/>
                    </a:cubicBezTo>
                    <a:cubicBezTo>
                      <a:pt x="1393" y="43772"/>
                      <a:pt x="696" y="42815"/>
                      <a:pt x="0" y="41858"/>
                    </a:cubicBezTo>
                    <a:lnTo>
                      <a:pt x="0" y="41858"/>
                    </a:lnTo>
                    <a:cubicBezTo>
                      <a:pt x="783" y="45600"/>
                      <a:pt x="2437" y="49081"/>
                      <a:pt x="4786" y="52126"/>
                    </a:cubicBezTo>
                    <a:cubicBezTo>
                      <a:pt x="8876" y="57348"/>
                      <a:pt x="14881" y="60742"/>
                      <a:pt x="21495" y="61525"/>
                    </a:cubicBezTo>
                    <a:cubicBezTo>
                      <a:pt x="20799" y="61699"/>
                      <a:pt x="20102" y="61873"/>
                      <a:pt x="19406" y="62047"/>
                    </a:cubicBezTo>
                    <a:cubicBezTo>
                      <a:pt x="22844" y="62830"/>
                      <a:pt x="26411" y="63113"/>
                      <a:pt x="29969" y="63113"/>
                    </a:cubicBezTo>
                    <a:cubicBezTo>
                      <a:pt x="33526" y="63113"/>
                      <a:pt x="37072" y="62830"/>
                      <a:pt x="40466" y="62482"/>
                    </a:cubicBezTo>
                    <a:cubicBezTo>
                      <a:pt x="56652" y="60916"/>
                      <a:pt x="72751" y="55607"/>
                      <a:pt x="85630" y="45426"/>
                    </a:cubicBezTo>
                    <a:cubicBezTo>
                      <a:pt x="91461" y="40814"/>
                      <a:pt x="96421" y="35331"/>
                      <a:pt x="100511" y="29153"/>
                    </a:cubicBezTo>
                    <a:cubicBezTo>
                      <a:pt x="104253" y="23061"/>
                      <a:pt x="107038" y="16447"/>
                      <a:pt x="108778" y="9572"/>
                    </a:cubicBezTo>
                    <a:cubicBezTo>
                      <a:pt x="108430" y="9224"/>
                      <a:pt x="108343" y="8789"/>
                      <a:pt x="108430" y="8354"/>
                    </a:cubicBezTo>
                    <a:cubicBezTo>
                      <a:pt x="107473" y="8354"/>
                      <a:pt x="106429" y="8702"/>
                      <a:pt x="105558" y="9224"/>
                    </a:cubicBezTo>
                    <a:cubicBezTo>
                      <a:pt x="104079" y="10269"/>
                      <a:pt x="102948" y="11748"/>
                      <a:pt x="102164" y="13488"/>
                    </a:cubicBezTo>
                    <a:cubicBezTo>
                      <a:pt x="101381" y="15142"/>
                      <a:pt x="100772" y="16882"/>
                      <a:pt x="100424" y="18710"/>
                    </a:cubicBezTo>
                    <a:cubicBezTo>
                      <a:pt x="100511" y="12618"/>
                      <a:pt x="98161" y="6092"/>
                      <a:pt x="93549" y="2089"/>
                    </a:cubicBezTo>
                    <a:cubicBezTo>
                      <a:pt x="92418" y="1044"/>
                      <a:pt x="91113" y="348"/>
                      <a:pt x="89633" y="87"/>
                    </a:cubicBezTo>
                    <a:cubicBezTo>
                      <a:pt x="89372" y="0"/>
                      <a:pt x="89198" y="0"/>
                      <a:pt x="88937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26"/>
              <p:cNvSpPr/>
              <p:nvPr/>
            </p:nvSpPr>
            <p:spPr>
              <a:xfrm>
                <a:off x="2253375" y="486125"/>
                <a:ext cx="1562075" cy="451325"/>
              </a:xfrm>
              <a:custGeom>
                <a:avLst/>
                <a:gdLst/>
                <a:ahLst/>
                <a:cxnLst/>
                <a:rect l="l" t="t" r="r" b="b"/>
                <a:pathLst>
                  <a:path w="62483" h="18053" extrusionOk="0">
                    <a:moveTo>
                      <a:pt x="4004" y="1"/>
                    </a:moveTo>
                    <a:lnTo>
                      <a:pt x="2959" y="697"/>
                    </a:lnTo>
                    <a:cubicBezTo>
                      <a:pt x="1915" y="1393"/>
                      <a:pt x="958" y="2263"/>
                      <a:pt x="0" y="3133"/>
                    </a:cubicBezTo>
                    <a:cubicBezTo>
                      <a:pt x="4178" y="3655"/>
                      <a:pt x="8094" y="5657"/>
                      <a:pt x="11749" y="7746"/>
                    </a:cubicBezTo>
                    <a:cubicBezTo>
                      <a:pt x="20783" y="12862"/>
                      <a:pt x="30772" y="18053"/>
                      <a:pt x="41446" y="18053"/>
                    </a:cubicBezTo>
                    <a:cubicBezTo>
                      <a:pt x="42391" y="18053"/>
                      <a:pt x="43340" y="18012"/>
                      <a:pt x="44295" y="17927"/>
                    </a:cubicBezTo>
                    <a:cubicBezTo>
                      <a:pt x="48994" y="17492"/>
                      <a:pt x="53432" y="15839"/>
                      <a:pt x="57348" y="13228"/>
                    </a:cubicBezTo>
                    <a:cubicBezTo>
                      <a:pt x="59350" y="11923"/>
                      <a:pt x="61003" y="10356"/>
                      <a:pt x="62483" y="8442"/>
                    </a:cubicBezTo>
                    <a:cubicBezTo>
                      <a:pt x="61177" y="8268"/>
                      <a:pt x="59959" y="8007"/>
                      <a:pt x="58741" y="7572"/>
                    </a:cubicBezTo>
                    <a:lnTo>
                      <a:pt x="58393" y="7484"/>
                    </a:lnTo>
                    <a:cubicBezTo>
                      <a:pt x="57087" y="8442"/>
                      <a:pt x="55695" y="9312"/>
                      <a:pt x="54215" y="10008"/>
                    </a:cubicBezTo>
                    <a:cubicBezTo>
                      <a:pt x="50844" y="11529"/>
                      <a:pt x="47272" y="12346"/>
                      <a:pt x="43652" y="12346"/>
                    </a:cubicBezTo>
                    <a:cubicBezTo>
                      <a:pt x="42506" y="12346"/>
                      <a:pt x="41355" y="12264"/>
                      <a:pt x="40205" y="12097"/>
                    </a:cubicBezTo>
                    <a:cubicBezTo>
                      <a:pt x="34983" y="11488"/>
                      <a:pt x="29936" y="9399"/>
                      <a:pt x="25150" y="7223"/>
                    </a:cubicBezTo>
                    <a:cubicBezTo>
                      <a:pt x="18623" y="4265"/>
                      <a:pt x="11313" y="610"/>
                      <a:pt x="4004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26"/>
              <p:cNvSpPr/>
              <p:nvPr/>
            </p:nvSpPr>
            <p:spPr>
              <a:xfrm>
                <a:off x="3863300" y="1103975"/>
                <a:ext cx="1107375" cy="855200"/>
              </a:xfrm>
              <a:custGeom>
                <a:avLst/>
                <a:gdLst/>
                <a:ahLst/>
                <a:cxnLst/>
                <a:rect l="l" t="t" r="r" b="b"/>
                <a:pathLst>
                  <a:path w="44295" h="34208" extrusionOk="0">
                    <a:moveTo>
                      <a:pt x="36027" y="1"/>
                    </a:moveTo>
                    <a:cubicBezTo>
                      <a:pt x="34635" y="2176"/>
                      <a:pt x="33069" y="4352"/>
                      <a:pt x="31415" y="6354"/>
                    </a:cubicBezTo>
                    <a:cubicBezTo>
                      <a:pt x="26455" y="12445"/>
                      <a:pt x="20537" y="17754"/>
                      <a:pt x="13924" y="22018"/>
                    </a:cubicBezTo>
                    <a:cubicBezTo>
                      <a:pt x="9485" y="24715"/>
                      <a:pt x="4786" y="27065"/>
                      <a:pt x="0" y="28892"/>
                    </a:cubicBezTo>
                    <a:cubicBezTo>
                      <a:pt x="87" y="30720"/>
                      <a:pt x="435" y="32460"/>
                      <a:pt x="1044" y="34114"/>
                    </a:cubicBezTo>
                    <a:cubicBezTo>
                      <a:pt x="1653" y="34178"/>
                      <a:pt x="2259" y="34208"/>
                      <a:pt x="2864" y="34208"/>
                    </a:cubicBezTo>
                    <a:cubicBezTo>
                      <a:pt x="7193" y="34208"/>
                      <a:pt x="11422" y="32671"/>
                      <a:pt x="15316" y="31068"/>
                    </a:cubicBezTo>
                    <a:cubicBezTo>
                      <a:pt x="22713" y="27935"/>
                      <a:pt x="29675" y="23845"/>
                      <a:pt x="35940" y="18885"/>
                    </a:cubicBezTo>
                    <a:cubicBezTo>
                      <a:pt x="38899" y="16622"/>
                      <a:pt x="41684" y="14099"/>
                      <a:pt x="44294" y="11401"/>
                    </a:cubicBezTo>
                    <a:cubicBezTo>
                      <a:pt x="42293" y="7137"/>
                      <a:pt x="39508" y="3221"/>
                      <a:pt x="36027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26"/>
              <p:cNvSpPr/>
              <p:nvPr/>
            </p:nvSpPr>
            <p:spPr>
              <a:xfrm>
                <a:off x="4683475" y="1821925"/>
                <a:ext cx="415550" cy="591775"/>
              </a:xfrm>
              <a:custGeom>
                <a:avLst/>
                <a:gdLst/>
                <a:ahLst/>
                <a:cxnLst/>
                <a:rect l="l" t="t" r="r" b="b"/>
                <a:pathLst>
                  <a:path w="16622" h="23671" extrusionOk="0">
                    <a:moveTo>
                      <a:pt x="16187" y="0"/>
                    </a:moveTo>
                    <a:lnTo>
                      <a:pt x="15752" y="348"/>
                    </a:lnTo>
                    <a:cubicBezTo>
                      <a:pt x="10791" y="4177"/>
                      <a:pt x="5570" y="7571"/>
                      <a:pt x="0" y="10443"/>
                    </a:cubicBezTo>
                    <a:cubicBezTo>
                      <a:pt x="262" y="11487"/>
                      <a:pt x="523" y="12445"/>
                      <a:pt x="784" y="13489"/>
                    </a:cubicBezTo>
                    <a:cubicBezTo>
                      <a:pt x="1741" y="16883"/>
                      <a:pt x="2263" y="20364"/>
                      <a:pt x="3220" y="23670"/>
                    </a:cubicBezTo>
                    <a:cubicBezTo>
                      <a:pt x="6440" y="23061"/>
                      <a:pt x="9573" y="21234"/>
                      <a:pt x="12358" y="19406"/>
                    </a:cubicBezTo>
                    <a:cubicBezTo>
                      <a:pt x="13489" y="18710"/>
                      <a:pt x="14620" y="17927"/>
                      <a:pt x="15752" y="17057"/>
                    </a:cubicBezTo>
                    <a:cubicBezTo>
                      <a:pt x="16448" y="11400"/>
                      <a:pt x="16622" y="5744"/>
                      <a:pt x="16187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26"/>
              <p:cNvSpPr/>
              <p:nvPr/>
            </p:nvSpPr>
            <p:spPr>
              <a:xfrm>
                <a:off x="4126525" y="2137375"/>
                <a:ext cx="446025" cy="152525"/>
              </a:xfrm>
              <a:custGeom>
                <a:avLst/>
                <a:gdLst/>
                <a:ahLst/>
                <a:cxnLst/>
                <a:rect l="l" t="t" r="r" b="b"/>
                <a:pathLst>
                  <a:path w="17841" h="6101" extrusionOk="0">
                    <a:moveTo>
                      <a:pt x="17840" y="1"/>
                    </a:moveTo>
                    <a:lnTo>
                      <a:pt x="17840" y="1"/>
                    </a:lnTo>
                    <a:cubicBezTo>
                      <a:pt x="12769" y="2378"/>
                      <a:pt x="7192" y="4322"/>
                      <a:pt x="1636" y="4322"/>
                    </a:cubicBezTo>
                    <a:cubicBezTo>
                      <a:pt x="1090" y="4322"/>
                      <a:pt x="545" y="4304"/>
                      <a:pt x="1" y="4265"/>
                    </a:cubicBezTo>
                    <a:lnTo>
                      <a:pt x="1" y="4265"/>
                    </a:lnTo>
                    <a:cubicBezTo>
                      <a:pt x="2122" y="5488"/>
                      <a:pt x="4549" y="6100"/>
                      <a:pt x="7067" y="6100"/>
                    </a:cubicBezTo>
                    <a:cubicBezTo>
                      <a:pt x="7235" y="6100"/>
                      <a:pt x="7403" y="6098"/>
                      <a:pt x="7572" y="6092"/>
                    </a:cubicBezTo>
                    <a:cubicBezTo>
                      <a:pt x="11053" y="5831"/>
                      <a:pt x="14359" y="4178"/>
                      <a:pt x="16709" y="1480"/>
                    </a:cubicBezTo>
                    <a:cubicBezTo>
                      <a:pt x="17144" y="1045"/>
                      <a:pt x="17492" y="523"/>
                      <a:pt x="17840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26"/>
              <p:cNvSpPr/>
              <p:nvPr/>
            </p:nvSpPr>
            <p:spPr>
              <a:xfrm>
                <a:off x="2277300" y="1839325"/>
                <a:ext cx="1551200" cy="380450"/>
              </a:xfrm>
              <a:custGeom>
                <a:avLst/>
                <a:gdLst/>
                <a:ahLst/>
                <a:cxnLst/>
                <a:rect l="l" t="t" r="r" b="b"/>
                <a:pathLst>
                  <a:path w="62048" h="15218" extrusionOk="0">
                    <a:moveTo>
                      <a:pt x="62048" y="1"/>
                    </a:moveTo>
                    <a:lnTo>
                      <a:pt x="62048" y="1"/>
                    </a:lnTo>
                    <a:cubicBezTo>
                      <a:pt x="58915" y="1132"/>
                      <a:pt x="55782" y="2089"/>
                      <a:pt x="52562" y="2959"/>
                    </a:cubicBezTo>
                    <a:cubicBezTo>
                      <a:pt x="45002" y="4922"/>
                      <a:pt x="36940" y="6284"/>
                      <a:pt x="28965" y="6284"/>
                    </a:cubicBezTo>
                    <a:cubicBezTo>
                      <a:pt x="20324" y="6284"/>
                      <a:pt x="11784" y="4686"/>
                      <a:pt x="4091" y="523"/>
                    </a:cubicBezTo>
                    <a:cubicBezTo>
                      <a:pt x="3656" y="871"/>
                      <a:pt x="3308" y="1132"/>
                      <a:pt x="2959" y="1393"/>
                    </a:cubicBezTo>
                    <a:cubicBezTo>
                      <a:pt x="1828" y="2350"/>
                      <a:pt x="871" y="3394"/>
                      <a:pt x="1" y="4526"/>
                    </a:cubicBezTo>
                    <a:cubicBezTo>
                      <a:pt x="2785" y="7397"/>
                      <a:pt x="7137" y="8703"/>
                      <a:pt x="10704" y="9921"/>
                    </a:cubicBezTo>
                    <a:cubicBezTo>
                      <a:pt x="15491" y="11662"/>
                      <a:pt x="20451" y="13054"/>
                      <a:pt x="25498" y="14011"/>
                    </a:cubicBezTo>
                    <a:cubicBezTo>
                      <a:pt x="29576" y="14784"/>
                      <a:pt x="33767" y="15217"/>
                      <a:pt x="37934" y="15217"/>
                    </a:cubicBezTo>
                    <a:cubicBezTo>
                      <a:pt x="38925" y="15217"/>
                      <a:pt x="39915" y="15193"/>
                      <a:pt x="40901" y="15142"/>
                    </a:cubicBezTo>
                    <a:cubicBezTo>
                      <a:pt x="44295" y="14968"/>
                      <a:pt x="47689" y="14446"/>
                      <a:pt x="50996" y="13576"/>
                    </a:cubicBezTo>
                    <a:cubicBezTo>
                      <a:pt x="53345" y="11313"/>
                      <a:pt x="55608" y="8964"/>
                      <a:pt x="57697" y="6527"/>
                    </a:cubicBezTo>
                    <a:cubicBezTo>
                      <a:pt x="59350" y="4526"/>
                      <a:pt x="60829" y="2350"/>
                      <a:pt x="62048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26"/>
              <p:cNvSpPr/>
              <p:nvPr/>
            </p:nvSpPr>
            <p:spPr>
              <a:xfrm>
                <a:off x="2188100" y="2224400"/>
                <a:ext cx="885475" cy="347750"/>
              </a:xfrm>
              <a:custGeom>
                <a:avLst/>
                <a:gdLst/>
                <a:ahLst/>
                <a:cxnLst/>
                <a:rect l="l" t="t" r="r" b="b"/>
                <a:pathLst>
                  <a:path w="35419" h="13910" extrusionOk="0">
                    <a:moveTo>
                      <a:pt x="1" y="0"/>
                    </a:moveTo>
                    <a:cubicBezTo>
                      <a:pt x="1" y="1741"/>
                      <a:pt x="349" y="3568"/>
                      <a:pt x="1219" y="5222"/>
                    </a:cubicBezTo>
                    <a:cubicBezTo>
                      <a:pt x="2089" y="6614"/>
                      <a:pt x="3134" y="7832"/>
                      <a:pt x="4526" y="8790"/>
                    </a:cubicBezTo>
                    <a:cubicBezTo>
                      <a:pt x="9025" y="12256"/>
                      <a:pt x="14836" y="13910"/>
                      <a:pt x="20583" y="13910"/>
                    </a:cubicBezTo>
                    <a:cubicBezTo>
                      <a:pt x="21617" y="13910"/>
                      <a:pt x="22649" y="13856"/>
                      <a:pt x="23671" y="13750"/>
                    </a:cubicBezTo>
                    <a:cubicBezTo>
                      <a:pt x="27761" y="13315"/>
                      <a:pt x="31677" y="12271"/>
                      <a:pt x="35419" y="10704"/>
                    </a:cubicBezTo>
                    <a:lnTo>
                      <a:pt x="35419" y="10704"/>
                    </a:lnTo>
                    <a:cubicBezTo>
                      <a:pt x="34602" y="10734"/>
                      <a:pt x="33785" y="10750"/>
                      <a:pt x="32968" y="10750"/>
                    </a:cubicBezTo>
                    <a:cubicBezTo>
                      <a:pt x="26740" y="10750"/>
                      <a:pt x="20535" y="9873"/>
                      <a:pt x="14534" y="8181"/>
                    </a:cubicBezTo>
                    <a:cubicBezTo>
                      <a:pt x="9138" y="6614"/>
                      <a:pt x="3743" y="4091"/>
                      <a:pt x="1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26"/>
              <p:cNvSpPr/>
              <p:nvPr/>
            </p:nvSpPr>
            <p:spPr>
              <a:xfrm>
                <a:off x="2459100" y="1981275"/>
                <a:ext cx="2639825" cy="1240500"/>
              </a:xfrm>
              <a:custGeom>
                <a:avLst/>
                <a:gdLst/>
                <a:ahLst/>
                <a:cxnLst/>
                <a:rect l="l" t="t" r="r" b="b"/>
                <a:pathLst>
                  <a:path w="105593" h="49620" extrusionOk="0">
                    <a:moveTo>
                      <a:pt x="25956" y="2188"/>
                    </a:moveTo>
                    <a:cubicBezTo>
                      <a:pt x="27418" y="2188"/>
                      <a:pt x="28864" y="2281"/>
                      <a:pt x="30235" y="2416"/>
                    </a:cubicBezTo>
                    <a:cubicBezTo>
                      <a:pt x="35631" y="2938"/>
                      <a:pt x="40765" y="4330"/>
                      <a:pt x="45725" y="6506"/>
                    </a:cubicBezTo>
                    <a:cubicBezTo>
                      <a:pt x="47553" y="9290"/>
                      <a:pt x="47988" y="12858"/>
                      <a:pt x="48162" y="16339"/>
                    </a:cubicBezTo>
                    <a:cubicBezTo>
                      <a:pt x="47814" y="16687"/>
                      <a:pt x="47814" y="17209"/>
                      <a:pt x="48162" y="17557"/>
                    </a:cubicBezTo>
                    <a:cubicBezTo>
                      <a:pt x="48162" y="18341"/>
                      <a:pt x="48162" y="19124"/>
                      <a:pt x="48162" y="19907"/>
                    </a:cubicBezTo>
                    <a:cubicBezTo>
                      <a:pt x="48336" y="24867"/>
                      <a:pt x="48075" y="29915"/>
                      <a:pt x="47379" y="34875"/>
                    </a:cubicBezTo>
                    <a:cubicBezTo>
                      <a:pt x="47031" y="37312"/>
                      <a:pt x="46596" y="39661"/>
                      <a:pt x="45986" y="42098"/>
                    </a:cubicBezTo>
                    <a:cubicBezTo>
                      <a:pt x="45551" y="44273"/>
                      <a:pt x="43811" y="45927"/>
                      <a:pt x="41635" y="46362"/>
                    </a:cubicBezTo>
                    <a:cubicBezTo>
                      <a:pt x="39547" y="46884"/>
                      <a:pt x="37371" y="47058"/>
                      <a:pt x="35196" y="47058"/>
                    </a:cubicBezTo>
                    <a:cubicBezTo>
                      <a:pt x="34519" y="47081"/>
                      <a:pt x="33843" y="47092"/>
                      <a:pt x="33167" y="47092"/>
                    </a:cubicBezTo>
                    <a:cubicBezTo>
                      <a:pt x="31320" y="47092"/>
                      <a:pt x="29472" y="47011"/>
                      <a:pt x="27625" y="46884"/>
                    </a:cubicBezTo>
                    <a:cubicBezTo>
                      <a:pt x="23709" y="46536"/>
                      <a:pt x="19097" y="45753"/>
                      <a:pt x="16225" y="42620"/>
                    </a:cubicBezTo>
                    <a:cubicBezTo>
                      <a:pt x="13179" y="39400"/>
                      <a:pt x="12657" y="33918"/>
                      <a:pt x="12048" y="29654"/>
                    </a:cubicBezTo>
                    <a:cubicBezTo>
                      <a:pt x="11352" y="24606"/>
                      <a:pt x="11090" y="19559"/>
                      <a:pt x="11352" y="14512"/>
                    </a:cubicBezTo>
                    <a:cubicBezTo>
                      <a:pt x="11526" y="10248"/>
                      <a:pt x="12657" y="6245"/>
                      <a:pt x="16573" y="4156"/>
                    </a:cubicBezTo>
                    <a:cubicBezTo>
                      <a:pt x="19339" y="2653"/>
                      <a:pt x="22687" y="2188"/>
                      <a:pt x="25956" y="2188"/>
                    </a:cubicBezTo>
                    <a:close/>
                    <a:moveTo>
                      <a:pt x="81751" y="2449"/>
                    </a:moveTo>
                    <a:cubicBezTo>
                      <a:pt x="85000" y="2449"/>
                      <a:pt x="88325" y="2914"/>
                      <a:pt x="91151" y="4417"/>
                    </a:cubicBezTo>
                    <a:cubicBezTo>
                      <a:pt x="95241" y="6593"/>
                      <a:pt x="96198" y="10596"/>
                      <a:pt x="96372" y="14773"/>
                    </a:cubicBezTo>
                    <a:cubicBezTo>
                      <a:pt x="96633" y="19820"/>
                      <a:pt x="96372" y="24954"/>
                      <a:pt x="95676" y="30002"/>
                    </a:cubicBezTo>
                    <a:cubicBezTo>
                      <a:pt x="95067" y="34179"/>
                      <a:pt x="94545" y="39661"/>
                      <a:pt x="91499" y="42881"/>
                    </a:cubicBezTo>
                    <a:cubicBezTo>
                      <a:pt x="88627" y="46014"/>
                      <a:pt x="84015" y="46797"/>
                      <a:pt x="80099" y="47145"/>
                    </a:cubicBezTo>
                    <a:cubicBezTo>
                      <a:pt x="77576" y="47406"/>
                      <a:pt x="75052" y="47406"/>
                      <a:pt x="72528" y="47406"/>
                    </a:cubicBezTo>
                    <a:cubicBezTo>
                      <a:pt x="70353" y="47406"/>
                      <a:pt x="68177" y="47145"/>
                      <a:pt x="66089" y="46623"/>
                    </a:cubicBezTo>
                    <a:cubicBezTo>
                      <a:pt x="63913" y="46188"/>
                      <a:pt x="62260" y="44534"/>
                      <a:pt x="61825" y="42359"/>
                    </a:cubicBezTo>
                    <a:cubicBezTo>
                      <a:pt x="61215" y="40009"/>
                      <a:pt x="60780" y="37573"/>
                      <a:pt x="60432" y="35136"/>
                    </a:cubicBezTo>
                    <a:cubicBezTo>
                      <a:pt x="59736" y="30176"/>
                      <a:pt x="59388" y="25215"/>
                      <a:pt x="59562" y="20255"/>
                    </a:cubicBezTo>
                    <a:cubicBezTo>
                      <a:pt x="59562" y="18950"/>
                      <a:pt x="59562" y="17645"/>
                      <a:pt x="59649" y="16252"/>
                    </a:cubicBezTo>
                    <a:cubicBezTo>
                      <a:pt x="59736" y="16078"/>
                      <a:pt x="59736" y="15904"/>
                      <a:pt x="59649" y="15730"/>
                    </a:cubicBezTo>
                    <a:cubicBezTo>
                      <a:pt x="59823" y="12597"/>
                      <a:pt x="60345" y="9377"/>
                      <a:pt x="62086" y="6854"/>
                    </a:cubicBezTo>
                    <a:cubicBezTo>
                      <a:pt x="66959" y="4591"/>
                      <a:pt x="72093" y="3199"/>
                      <a:pt x="77489" y="2677"/>
                    </a:cubicBezTo>
                    <a:cubicBezTo>
                      <a:pt x="78860" y="2542"/>
                      <a:pt x="80298" y="2449"/>
                      <a:pt x="81751" y="2449"/>
                    </a:cubicBezTo>
                    <a:close/>
                    <a:moveTo>
                      <a:pt x="26201" y="0"/>
                    </a:moveTo>
                    <a:cubicBezTo>
                      <a:pt x="23387" y="0"/>
                      <a:pt x="20571" y="329"/>
                      <a:pt x="17965" y="1197"/>
                    </a:cubicBezTo>
                    <a:cubicBezTo>
                      <a:pt x="13875" y="2503"/>
                      <a:pt x="10742" y="5896"/>
                      <a:pt x="9785" y="10161"/>
                    </a:cubicBezTo>
                    <a:cubicBezTo>
                      <a:pt x="8741" y="15121"/>
                      <a:pt x="9002" y="20690"/>
                      <a:pt x="9524" y="25738"/>
                    </a:cubicBezTo>
                    <a:cubicBezTo>
                      <a:pt x="8778" y="25668"/>
                      <a:pt x="8025" y="25635"/>
                      <a:pt x="7272" y="25635"/>
                    </a:cubicBezTo>
                    <a:cubicBezTo>
                      <a:pt x="5213" y="25635"/>
                      <a:pt x="3145" y="25878"/>
                      <a:pt x="1170" y="26260"/>
                    </a:cubicBezTo>
                    <a:cubicBezTo>
                      <a:pt x="0" y="26427"/>
                      <a:pt x="194" y="28359"/>
                      <a:pt x="1290" y="28359"/>
                    </a:cubicBezTo>
                    <a:cubicBezTo>
                      <a:pt x="1335" y="28359"/>
                      <a:pt x="1382" y="28355"/>
                      <a:pt x="1431" y="28348"/>
                    </a:cubicBezTo>
                    <a:cubicBezTo>
                      <a:pt x="4216" y="28000"/>
                      <a:pt x="6913" y="27826"/>
                      <a:pt x="9698" y="27739"/>
                    </a:cubicBezTo>
                    <a:cubicBezTo>
                      <a:pt x="9959" y="30089"/>
                      <a:pt x="10307" y="32351"/>
                      <a:pt x="10829" y="34614"/>
                    </a:cubicBezTo>
                    <a:cubicBezTo>
                      <a:pt x="11177" y="37051"/>
                      <a:pt x="11961" y="39400"/>
                      <a:pt x="13005" y="41576"/>
                    </a:cubicBezTo>
                    <a:cubicBezTo>
                      <a:pt x="15181" y="45753"/>
                      <a:pt x="19445" y="47667"/>
                      <a:pt x="23883" y="48537"/>
                    </a:cubicBezTo>
                    <a:cubicBezTo>
                      <a:pt x="27028" y="49062"/>
                      <a:pt x="30236" y="49333"/>
                      <a:pt x="33431" y="49333"/>
                    </a:cubicBezTo>
                    <a:cubicBezTo>
                      <a:pt x="35541" y="49333"/>
                      <a:pt x="37644" y="49215"/>
                      <a:pt x="39721" y="48973"/>
                    </a:cubicBezTo>
                    <a:cubicBezTo>
                      <a:pt x="41809" y="48799"/>
                      <a:pt x="43811" y="48102"/>
                      <a:pt x="45551" y="46971"/>
                    </a:cubicBezTo>
                    <a:cubicBezTo>
                      <a:pt x="47466" y="45492"/>
                      <a:pt x="48075" y="43229"/>
                      <a:pt x="48597" y="41054"/>
                    </a:cubicBezTo>
                    <a:cubicBezTo>
                      <a:pt x="49902" y="34875"/>
                      <a:pt x="50599" y="28522"/>
                      <a:pt x="50599" y="22257"/>
                    </a:cubicBezTo>
                    <a:cubicBezTo>
                      <a:pt x="50599" y="20690"/>
                      <a:pt x="50599" y="19211"/>
                      <a:pt x="50512" y="17732"/>
                    </a:cubicBezTo>
                    <a:cubicBezTo>
                      <a:pt x="51643" y="17383"/>
                      <a:pt x="52861" y="17122"/>
                      <a:pt x="54080" y="16948"/>
                    </a:cubicBezTo>
                    <a:cubicBezTo>
                      <a:pt x="54689" y="16905"/>
                      <a:pt x="55276" y="16883"/>
                      <a:pt x="55853" y="16883"/>
                    </a:cubicBezTo>
                    <a:cubicBezTo>
                      <a:pt x="56429" y="16883"/>
                      <a:pt x="56995" y="16905"/>
                      <a:pt x="57560" y="16948"/>
                    </a:cubicBezTo>
                    <a:cubicBezTo>
                      <a:pt x="57473" y="18863"/>
                      <a:pt x="57386" y="20690"/>
                      <a:pt x="57386" y="22518"/>
                    </a:cubicBezTo>
                    <a:cubicBezTo>
                      <a:pt x="57386" y="28870"/>
                      <a:pt x="58083" y="35136"/>
                      <a:pt x="59388" y="41315"/>
                    </a:cubicBezTo>
                    <a:cubicBezTo>
                      <a:pt x="59823" y="43577"/>
                      <a:pt x="60432" y="45840"/>
                      <a:pt x="62347" y="47232"/>
                    </a:cubicBezTo>
                    <a:cubicBezTo>
                      <a:pt x="64087" y="48450"/>
                      <a:pt x="66089" y="49147"/>
                      <a:pt x="68177" y="49234"/>
                    </a:cubicBezTo>
                    <a:cubicBezTo>
                      <a:pt x="70385" y="49487"/>
                      <a:pt x="72592" y="49620"/>
                      <a:pt x="74794" y="49620"/>
                    </a:cubicBezTo>
                    <a:cubicBezTo>
                      <a:pt x="77886" y="49620"/>
                      <a:pt x="80965" y="49358"/>
                      <a:pt x="84015" y="48799"/>
                    </a:cubicBezTo>
                    <a:cubicBezTo>
                      <a:pt x="88453" y="47928"/>
                      <a:pt x="92717" y="46014"/>
                      <a:pt x="94893" y="41837"/>
                    </a:cubicBezTo>
                    <a:cubicBezTo>
                      <a:pt x="95937" y="39661"/>
                      <a:pt x="96720" y="37312"/>
                      <a:pt x="97069" y="34875"/>
                    </a:cubicBezTo>
                    <a:cubicBezTo>
                      <a:pt x="97417" y="33135"/>
                      <a:pt x="97678" y="31307"/>
                      <a:pt x="97939" y="29480"/>
                    </a:cubicBezTo>
                    <a:cubicBezTo>
                      <a:pt x="100027" y="29480"/>
                      <a:pt x="102203" y="29306"/>
                      <a:pt x="104204" y="29219"/>
                    </a:cubicBezTo>
                    <a:cubicBezTo>
                      <a:pt x="105483" y="29133"/>
                      <a:pt x="105593" y="27127"/>
                      <a:pt x="104288" y="27127"/>
                    </a:cubicBezTo>
                    <a:cubicBezTo>
                      <a:pt x="104261" y="27127"/>
                      <a:pt x="104233" y="27128"/>
                      <a:pt x="104204" y="27130"/>
                    </a:cubicBezTo>
                    <a:cubicBezTo>
                      <a:pt x="102203" y="27130"/>
                      <a:pt x="100114" y="27217"/>
                      <a:pt x="98113" y="27391"/>
                    </a:cubicBezTo>
                    <a:cubicBezTo>
                      <a:pt x="98113" y="27043"/>
                      <a:pt x="98200" y="26782"/>
                      <a:pt x="98287" y="26434"/>
                    </a:cubicBezTo>
                    <a:cubicBezTo>
                      <a:pt x="98722" y="21212"/>
                      <a:pt x="99157" y="15556"/>
                      <a:pt x="98026" y="10509"/>
                    </a:cubicBezTo>
                    <a:cubicBezTo>
                      <a:pt x="97069" y="6245"/>
                      <a:pt x="93936" y="2764"/>
                      <a:pt x="89846" y="1545"/>
                    </a:cubicBezTo>
                    <a:cubicBezTo>
                      <a:pt x="87182" y="623"/>
                      <a:pt x="84368" y="304"/>
                      <a:pt x="81563" y="304"/>
                    </a:cubicBezTo>
                    <a:cubicBezTo>
                      <a:pt x="79602" y="304"/>
                      <a:pt x="77646" y="460"/>
                      <a:pt x="75748" y="675"/>
                    </a:cubicBezTo>
                    <a:cubicBezTo>
                      <a:pt x="70788" y="1284"/>
                      <a:pt x="66002" y="2764"/>
                      <a:pt x="61563" y="5026"/>
                    </a:cubicBezTo>
                    <a:cubicBezTo>
                      <a:pt x="61429" y="4981"/>
                      <a:pt x="61299" y="4960"/>
                      <a:pt x="61178" y="4960"/>
                    </a:cubicBezTo>
                    <a:cubicBezTo>
                      <a:pt x="60828" y="4960"/>
                      <a:pt x="60539" y="5139"/>
                      <a:pt x="60345" y="5461"/>
                    </a:cubicBezTo>
                    <a:cubicBezTo>
                      <a:pt x="58866" y="7724"/>
                      <a:pt x="57996" y="10422"/>
                      <a:pt x="57821" y="13119"/>
                    </a:cubicBezTo>
                    <a:cubicBezTo>
                      <a:pt x="57734" y="13641"/>
                      <a:pt x="57734" y="14251"/>
                      <a:pt x="57647" y="14773"/>
                    </a:cubicBezTo>
                    <a:cubicBezTo>
                      <a:pt x="57003" y="14706"/>
                      <a:pt x="56358" y="14673"/>
                      <a:pt x="55716" y="14673"/>
                    </a:cubicBezTo>
                    <a:cubicBezTo>
                      <a:pt x="53846" y="14673"/>
                      <a:pt x="52000" y="14951"/>
                      <a:pt x="50251" y="15469"/>
                    </a:cubicBezTo>
                    <a:cubicBezTo>
                      <a:pt x="50164" y="14599"/>
                      <a:pt x="50076" y="13729"/>
                      <a:pt x="49989" y="12858"/>
                    </a:cubicBezTo>
                    <a:cubicBezTo>
                      <a:pt x="49815" y="10074"/>
                      <a:pt x="48858" y="7463"/>
                      <a:pt x="47379" y="5113"/>
                    </a:cubicBezTo>
                    <a:cubicBezTo>
                      <a:pt x="47163" y="4825"/>
                      <a:pt x="46827" y="4656"/>
                      <a:pt x="46520" y="4656"/>
                    </a:cubicBezTo>
                    <a:cubicBezTo>
                      <a:pt x="46457" y="4656"/>
                      <a:pt x="46394" y="4663"/>
                      <a:pt x="46335" y="4678"/>
                    </a:cubicBezTo>
                    <a:cubicBezTo>
                      <a:pt x="41809" y="2503"/>
                      <a:pt x="37023" y="1023"/>
                      <a:pt x="32063" y="414"/>
                    </a:cubicBezTo>
                    <a:cubicBezTo>
                      <a:pt x="30159" y="163"/>
                      <a:pt x="28180" y="0"/>
                      <a:pt x="2620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26"/>
              <p:cNvSpPr/>
              <p:nvPr/>
            </p:nvSpPr>
            <p:spPr>
              <a:xfrm>
                <a:off x="3475100" y="3482400"/>
                <a:ext cx="679175" cy="231875"/>
              </a:xfrm>
              <a:custGeom>
                <a:avLst/>
                <a:gdLst/>
                <a:ahLst/>
                <a:cxnLst/>
                <a:rect l="l" t="t" r="r" b="b"/>
                <a:pathLst>
                  <a:path w="27167" h="9275" extrusionOk="0">
                    <a:moveTo>
                      <a:pt x="15879" y="0"/>
                    </a:moveTo>
                    <a:cubicBezTo>
                      <a:pt x="14735" y="0"/>
                      <a:pt x="13599" y="100"/>
                      <a:pt x="12482" y="328"/>
                    </a:cubicBezTo>
                    <a:cubicBezTo>
                      <a:pt x="10046" y="763"/>
                      <a:pt x="7870" y="1807"/>
                      <a:pt x="5956" y="3286"/>
                    </a:cubicBezTo>
                    <a:cubicBezTo>
                      <a:pt x="3780" y="4766"/>
                      <a:pt x="1866" y="6593"/>
                      <a:pt x="212" y="8595"/>
                    </a:cubicBezTo>
                    <a:cubicBezTo>
                      <a:pt x="0" y="8877"/>
                      <a:pt x="247" y="9274"/>
                      <a:pt x="534" y="9274"/>
                    </a:cubicBezTo>
                    <a:cubicBezTo>
                      <a:pt x="600" y="9274"/>
                      <a:pt x="669" y="9253"/>
                      <a:pt x="734" y="9204"/>
                    </a:cubicBezTo>
                    <a:cubicBezTo>
                      <a:pt x="2562" y="7637"/>
                      <a:pt x="4041" y="5810"/>
                      <a:pt x="5956" y="4418"/>
                    </a:cubicBezTo>
                    <a:cubicBezTo>
                      <a:pt x="7957" y="2764"/>
                      <a:pt x="10307" y="1633"/>
                      <a:pt x="12917" y="1111"/>
                    </a:cubicBezTo>
                    <a:cubicBezTo>
                      <a:pt x="13884" y="928"/>
                      <a:pt x="14847" y="849"/>
                      <a:pt x="15806" y="849"/>
                    </a:cubicBezTo>
                    <a:cubicBezTo>
                      <a:pt x="19423" y="849"/>
                      <a:pt x="22985" y="1975"/>
                      <a:pt x="26493" y="2938"/>
                    </a:cubicBezTo>
                    <a:cubicBezTo>
                      <a:pt x="26516" y="2943"/>
                      <a:pt x="26538" y="2945"/>
                      <a:pt x="26560" y="2945"/>
                    </a:cubicBezTo>
                    <a:cubicBezTo>
                      <a:pt x="26953" y="2945"/>
                      <a:pt x="27166" y="2237"/>
                      <a:pt x="26754" y="2155"/>
                    </a:cubicBezTo>
                    <a:cubicBezTo>
                      <a:pt x="23304" y="1027"/>
                      <a:pt x="19550" y="0"/>
                      <a:pt x="1587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26"/>
              <p:cNvSpPr/>
              <p:nvPr/>
            </p:nvSpPr>
            <p:spPr>
              <a:xfrm>
                <a:off x="4230425" y="2091600"/>
                <a:ext cx="296425" cy="105700"/>
              </a:xfrm>
              <a:custGeom>
                <a:avLst/>
                <a:gdLst/>
                <a:ahLst/>
                <a:cxnLst/>
                <a:rect l="l" t="t" r="r" b="b"/>
                <a:pathLst>
                  <a:path w="11857" h="4228" extrusionOk="0">
                    <a:moveTo>
                      <a:pt x="2788" y="1"/>
                    </a:moveTo>
                    <a:cubicBezTo>
                      <a:pt x="268" y="1"/>
                      <a:pt x="0" y="1674"/>
                      <a:pt x="2633" y="2354"/>
                    </a:cubicBezTo>
                    <a:lnTo>
                      <a:pt x="9072" y="4007"/>
                    </a:lnTo>
                    <a:cubicBezTo>
                      <a:pt x="9470" y="4126"/>
                      <a:pt x="9903" y="4227"/>
                      <a:pt x="10307" y="4227"/>
                    </a:cubicBezTo>
                    <a:cubicBezTo>
                      <a:pt x="10787" y="4227"/>
                      <a:pt x="11225" y="4085"/>
                      <a:pt x="11509" y="3659"/>
                    </a:cubicBezTo>
                    <a:cubicBezTo>
                      <a:pt x="11857" y="3050"/>
                      <a:pt x="11683" y="2354"/>
                      <a:pt x="11248" y="1919"/>
                    </a:cubicBezTo>
                    <a:cubicBezTo>
                      <a:pt x="10726" y="1483"/>
                      <a:pt x="10116" y="1135"/>
                      <a:pt x="9507" y="1048"/>
                    </a:cubicBezTo>
                    <a:cubicBezTo>
                      <a:pt x="7419" y="352"/>
                      <a:pt x="5156" y="4"/>
                      <a:pt x="2981" y="4"/>
                    </a:cubicBezTo>
                    <a:cubicBezTo>
                      <a:pt x="2915" y="2"/>
                      <a:pt x="2851" y="1"/>
                      <a:pt x="2788" y="1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26"/>
              <p:cNvSpPr/>
              <p:nvPr/>
            </p:nvSpPr>
            <p:spPr>
              <a:xfrm>
                <a:off x="3099675" y="2479025"/>
                <a:ext cx="300250" cy="78250"/>
              </a:xfrm>
              <a:custGeom>
                <a:avLst/>
                <a:gdLst/>
                <a:ahLst/>
                <a:cxnLst/>
                <a:rect l="l" t="t" r="r" b="b"/>
                <a:pathLst>
                  <a:path w="12010" h="3130" extrusionOk="0">
                    <a:moveTo>
                      <a:pt x="4824" y="0"/>
                    </a:moveTo>
                    <a:cubicBezTo>
                      <a:pt x="4122" y="0"/>
                      <a:pt x="3414" y="29"/>
                      <a:pt x="2698" y="84"/>
                    </a:cubicBezTo>
                    <a:cubicBezTo>
                      <a:pt x="2089" y="84"/>
                      <a:pt x="1393" y="258"/>
                      <a:pt x="870" y="519"/>
                    </a:cubicBezTo>
                    <a:cubicBezTo>
                      <a:pt x="261" y="867"/>
                      <a:pt x="0" y="1564"/>
                      <a:pt x="174" y="2260"/>
                    </a:cubicBezTo>
                    <a:cubicBezTo>
                      <a:pt x="522" y="3043"/>
                      <a:pt x="1654" y="3130"/>
                      <a:pt x="2524" y="3130"/>
                    </a:cubicBezTo>
                    <a:lnTo>
                      <a:pt x="9138" y="2782"/>
                    </a:lnTo>
                    <a:cubicBezTo>
                      <a:pt x="11922" y="2695"/>
                      <a:pt x="12009" y="867"/>
                      <a:pt x="9312" y="432"/>
                    </a:cubicBezTo>
                    <a:cubicBezTo>
                      <a:pt x="7825" y="135"/>
                      <a:pt x="6338" y="0"/>
                      <a:pt x="4824" y="0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26"/>
              <p:cNvSpPr/>
              <p:nvPr/>
            </p:nvSpPr>
            <p:spPr>
              <a:xfrm>
                <a:off x="2177225" y="4496900"/>
                <a:ext cx="3430875" cy="888625"/>
              </a:xfrm>
              <a:custGeom>
                <a:avLst/>
                <a:gdLst/>
                <a:ahLst/>
                <a:cxnLst/>
                <a:rect l="l" t="t" r="r" b="b"/>
                <a:pathLst>
                  <a:path w="137235" h="35545" extrusionOk="0">
                    <a:moveTo>
                      <a:pt x="71570" y="0"/>
                    </a:moveTo>
                    <a:cubicBezTo>
                      <a:pt x="64150" y="0"/>
                      <a:pt x="56715" y="865"/>
                      <a:pt x="49429" y="2476"/>
                    </a:cubicBezTo>
                    <a:cubicBezTo>
                      <a:pt x="40379" y="4303"/>
                      <a:pt x="31677" y="7784"/>
                      <a:pt x="23932" y="12657"/>
                    </a:cubicBezTo>
                    <a:cubicBezTo>
                      <a:pt x="14795" y="18662"/>
                      <a:pt x="7398" y="27190"/>
                      <a:pt x="1" y="35544"/>
                    </a:cubicBezTo>
                    <a:lnTo>
                      <a:pt x="137235" y="35544"/>
                    </a:lnTo>
                    <a:cubicBezTo>
                      <a:pt x="126966" y="22056"/>
                      <a:pt x="112608" y="8393"/>
                      <a:pt x="97118" y="3694"/>
                    </a:cubicBezTo>
                    <a:cubicBezTo>
                      <a:pt x="88793" y="1168"/>
                      <a:pt x="80191" y="0"/>
                      <a:pt x="7157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26"/>
              <p:cNvSpPr/>
              <p:nvPr/>
            </p:nvSpPr>
            <p:spPr>
              <a:xfrm>
                <a:off x="2638450" y="4725175"/>
                <a:ext cx="2547600" cy="660350"/>
              </a:xfrm>
              <a:custGeom>
                <a:avLst/>
                <a:gdLst/>
                <a:ahLst/>
                <a:cxnLst/>
                <a:rect l="l" t="t" r="r" b="b"/>
                <a:pathLst>
                  <a:path w="101904" h="26414" extrusionOk="0">
                    <a:moveTo>
                      <a:pt x="52660" y="1"/>
                    </a:moveTo>
                    <a:cubicBezTo>
                      <a:pt x="47300" y="1"/>
                      <a:pt x="41924" y="619"/>
                      <a:pt x="36637" y="1873"/>
                    </a:cubicBezTo>
                    <a:cubicBezTo>
                      <a:pt x="29936" y="3178"/>
                      <a:pt x="23496" y="5789"/>
                      <a:pt x="17666" y="9444"/>
                    </a:cubicBezTo>
                    <a:cubicBezTo>
                      <a:pt x="10965" y="13882"/>
                      <a:pt x="5396" y="20147"/>
                      <a:pt x="0" y="26413"/>
                    </a:cubicBezTo>
                    <a:lnTo>
                      <a:pt x="101904" y="26413"/>
                    </a:lnTo>
                    <a:cubicBezTo>
                      <a:pt x="94246" y="16405"/>
                      <a:pt x="83542" y="6224"/>
                      <a:pt x="72055" y="2743"/>
                    </a:cubicBezTo>
                    <a:cubicBezTo>
                      <a:pt x="65738" y="924"/>
                      <a:pt x="59210" y="1"/>
                      <a:pt x="52660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26"/>
              <p:cNvSpPr/>
              <p:nvPr/>
            </p:nvSpPr>
            <p:spPr>
              <a:xfrm>
                <a:off x="2773325" y="5048000"/>
                <a:ext cx="1159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4637" h="13457" extrusionOk="0">
                    <a:moveTo>
                      <a:pt x="4202" y="0"/>
                    </a:moveTo>
                    <a:cubicBezTo>
                      <a:pt x="4068" y="0"/>
                      <a:pt x="3926" y="58"/>
                      <a:pt x="3830" y="186"/>
                    </a:cubicBezTo>
                    <a:cubicBezTo>
                      <a:pt x="3221" y="1143"/>
                      <a:pt x="2699" y="2100"/>
                      <a:pt x="2263" y="3144"/>
                    </a:cubicBezTo>
                    <a:cubicBezTo>
                      <a:pt x="1828" y="4189"/>
                      <a:pt x="1480" y="5320"/>
                      <a:pt x="1132" y="6364"/>
                    </a:cubicBezTo>
                    <a:cubicBezTo>
                      <a:pt x="523" y="8540"/>
                      <a:pt x="88" y="10802"/>
                      <a:pt x="1" y="13065"/>
                    </a:cubicBezTo>
                    <a:cubicBezTo>
                      <a:pt x="1" y="13326"/>
                      <a:pt x="175" y="13457"/>
                      <a:pt x="360" y="13457"/>
                    </a:cubicBezTo>
                    <a:cubicBezTo>
                      <a:pt x="545" y="13457"/>
                      <a:pt x="741" y="13326"/>
                      <a:pt x="784" y="13065"/>
                    </a:cubicBezTo>
                    <a:lnTo>
                      <a:pt x="697" y="13065"/>
                    </a:lnTo>
                    <a:cubicBezTo>
                      <a:pt x="958" y="10889"/>
                      <a:pt x="1393" y="8714"/>
                      <a:pt x="2089" y="6538"/>
                    </a:cubicBezTo>
                    <a:cubicBezTo>
                      <a:pt x="2350" y="5494"/>
                      <a:pt x="2786" y="4450"/>
                      <a:pt x="3134" y="3492"/>
                    </a:cubicBezTo>
                    <a:cubicBezTo>
                      <a:pt x="3569" y="2448"/>
                      <a:pt x="4091" y="1491"/>
                      <a:pt x="4526" y="447"/>
                    </a:cubicBezTo>
                    <a:cubicBezTo>
                      <a:pt x="4636" y="171"/>
                      <a:pt x="4433" y="0"/>
                      <a:pt x="4202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26"/>
              <p:cNvSpPr/>
              <p:nvPr/>
            </p:nvSpPr>
            <p:spPr>
              <a:xfrm>
                <a:off x="4962900" y="5012275"/>
                <a:ext cx="90450" cy="374325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14973" extrusionOk="0">
                    <a:moveTo>
                      <a:pt x="294" y="1"/>
                    </a:moveTo>
                    <a:cubicBezTo>
                      <a:pt x="144" y="1"/>
                      <a:pt x="1" y="114"/>
                      <a:pt x="49" y="309"/>
                    </a:cubicBezTo>
                    <a:lnTo>
                      <a:pt x="136" y="309"/>
                    </a:lnTo>
                    <a:cubicBezTo>
                      <a:pt x="1007" y="2572"/>
                      <a:pt x="1616" y="4921"/>
                      <a:pt x="2051" y="7271"/>
                    </a:cubicBezTo>
                    <a:cubicBezTo>
                      <a:pt x="2312" y="8489"/>
                      <a:pt x="2486" y="9708"/>
                      <a:pt x="2573" y="10926"/>
                    </a:cubicBezTo>
                    <a:cubicBezTo>
                      <a:pt x="2660" y="11535"/>
                      <a:pt x="2660" y="12057"/>
                      <a:pt x="2747" y="12666"/>
                    </a:cubicBezTo>
                    <a:cubicBezTo>
                      <a:pt x="2747" y="13276"/>
                      <a:pt x="2747" y="13972"/>
                      <a:pt x="2834" y="14581"/>
                    </a:cubicBezTo>
                    <a:cubicBezTo>
                      <a:pt x="2834" y="14842"/>
                      <a:pt x="3030" y="14973"/>
                      <a:pt x="3226" y="14973"/>
                    </a:cubicBezTo>
                    <a:cubicBezTo>
                      <a:pt x="3421" y="14973"/>
                      <a:pt x="3617" y="14842"/>
                      <a:pt x="3617" y="14581"/>
                    </a:cubicBezTo>
                    <a:cubicBezTo>
                      <a:pt x="3617" y="13363"/>
                      <a:pt x="3530" y="12144"/>
                      <a:pt x="3356" y="10926"/>
                    </a:cubicBezTo>
                    <a:cubicBezTo>
                      <a:pt x="3182" y="9708"/>
                      <a:pt x="3008" y="8489"/>
                      <a:pt x="2747" y="7271"/>
                    </a:cubicBezTo>
                    <a:cubicBezTo>
                      <a:pt x="2225" y="4834"/>
                      <a:pt x="1529" y="2485"/>
                      <a:pt x="572" y="222"/>
                    </a:cubicBezTo>
                    <a:cubicBezTo>
                      <a:pt x="533" y="70"/>
                      <a:pt x="412" y="1"/>
                      <a:pt x="294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26"/>
              <p:cNvSpPr/>
              <p:nvPr/>
            </p:nvSpPr>
            <p:spPr>
              <a:xfrm>
                <a:off x="3362900" y="3934400"/>
                <a:ext cx="1024725" cy="942900"/>
              </a:xfrm>
              <a:custGeom>
                <a:avLst/>
                <a:gdLst/>
                <a:ahLst/>
                <a:cxnLst/>
                <a:rect l="l" t="t" r="r" b="b"/>
                <a:pathLst>
                  <a:path w="40989" h="37716" extrusionOk="0">
                    <a:moveTo>
                      <a:pt x="24773" y="0"/>
                    </a:moveTo>
                    <a:cubicBezTo>
                      <a:pt x="16574" y="0"/>
                      <a:pt x="8413" y="1276"/>
                      <a:pt x="523" y="3829"/>
                    </a:cubicBezTo>
                    <a:cubicBezTo>
                      <a:pt x="2002" y="7745"/>
                      <a:pt x="2525" y="11835"/>
                      <a:pt x="2263" y="15925"/>
                    </a:cubicBezTo>
                    <a:cubicBezTo>
                      <a:pt x="1915" y="20015"/>
                      <a:pt x="1132" y="24018"/>
                      <a:pt x="1" y="27934"/>
                    </a:cubicBezTo>
                    <a:cubicBezTo>
                      <a:pt x="2351" y="32808"/>
                      <a:pt x="6702" y="35157"/>
                      <a:pt x="11314" y="36463"/>
                    </a:cubicBezTo>
                    <a:cubicBezTo>
                      <a:pt x="13913" y="37301"/>
                      <a:pt x="16613" y="37715"/>
                      <a:pt x="19317" y="37715"/>
                    </a:cubicBezTo>
                    <a:cubicBezTo>
                      <a:pt x="22226" y="37715"/>
                      <a:pt x="25139" y="37236"/>
                      <a:pt x="27935" y="36288"/>
                    </a:cubicBezTo>
                    <a:cubicBezTo>
                      <a:pt x="33679" y="34200"/>
                      <a:pt x="38291" y="29936"/>
                      <a:pt x="40988" y="24453"/>
                    </a:cubicBezTo>
                    <a:cubicBezTo>
                      <a:pt x="38465" y="18188"/>
                      <a:pt x="36985" y="11574"/>
                      <a:pt x="36724" y="4873"/>
                    </a:cubicBezTo>
                    <a:cubicBezTo>
                      <a:pt x="36637" y="3568"/>
                      <a:pt x="36724" y="2263"/>
                      <a:pt x="37072" y="957"/>
                    </a:cubicBezTo>
                    <a:cubicBezTo>
                      <a:pt x="32982" y="319"/>
                      <a:pt x="28873" y="0"/>
                      <a:pt x="24773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26"/>
              <p:cNvSpPr/>
              <p:nvPr/>
            </p:nvSpPr>
            <p:spPr>
              <a:xfrm>
                <a:off x="3534775" y="3982250"/>
                <a:ext cx="852850" cy="563500"/>
              </a:xfrm>
              <a:custGeom>
                <a:avLst/>
                <a:gdLst/>
                <a:ahLst/>
                <a:cxnLst/>
                <a:rect l="l" t="t" r="r" b="b"/>
                <a:pathLst>
                  <a:path w="34114" h="22540" extrusionOk="0">
                    <a:moveTo>
                      <a:pt x="30023" y="1"/>
                    </a:moveTo>
                    <a:cubicBezTo>
                      <a:pt x="22164" y="3871"/>
                      <a:pt x="11005" y="4482"/>
                      <a:pt x="4740" y="4482"/>
                    </a:cubicBezTo>
                    <a:cubicBezTo>
                      <a:pt x="1849" y="4482"/>
                      <a:pt x="1" y="4352"/>
                      <a:pt x="1" y="4352"/>
                    </a:cubicBezTo>
                    <a:lnTo>
                      <a:pt x="1" y="4352"/>
                    </a:lnTo>
                    <a:cubicBezTo>
                      <a:pt x="23410" y="8007"/>
                      <a:pt x="34113" y="22539"/>
                      <a:pt x="34113" y="22539"/>
                    </a:cubicBezTo>
                    <a:cubicBezTo>
                      <a:pt x="28631" y="9138"/>
                      <a:pt x="30023" y="1"/>
                      <a:pt x="30023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26"/>
              <p:cNvSpPr/>
              <p:nvPr/>
            </p:nvSpPr>
            <p:spPr>
              <a:xfrm>
                <a:off x="3245425" y="4534850"/>
                <a:ext cx="1266200" cy="394575"/>
              </a:xfrm>
              <a:custGeom>
                <a:avLst/>
                <a:gdLst/>
                <a:ahLst/>
                <a:cxnLst/>
                <a:rect l="l" t="t" r="r" b="b"/>
                <a:pathLst>
                  <a:path w="50648" h="15783" extrusionOk="0">
                    <a:moveTo>
                      <a:pt x="45513" y="0"/>
                    </a:moveTo>
                    <a:cubicBezTo>
                      <a:pt x="45513" y="0"/>
                      <a:pt x="36534" y="9141"/>
                      <a:pt x="24174" y="9141"/>
                    </a:cubicBezTo>
                    <a:cubicBezTo>
                      <a:pt x="18404" y="9141"/>
                      <a:pt x="11897" y="7149"/>
                      <a:pt x="5222" y="1306"/>
                    </a:cubicBezTo>
                    <a:lnTo>
                      <a:pt x="1" y="2698"/>
                    </a:lnTo>
                    <a:cubicBezTo>
                      <a:pt x="1" y="2698"/>
                      <a:pt x="10207" y="15782"/>
                      <a:pt x="24811" y="15782"/>
                    </a:cubicBezTo>
                    <a:cubicBezTo>
                      <a:pt x="32489" y="15782"/>
                      <a:pt x="41382" y="12166"/>
                      <a:pt x="50648" y="1132"/>
                    </a:cubicBezTo>
                    <a:lnTo>
                      <a:pt x="45513" y="0"/>
                    </a:lnTo>
                    <a:close/>
                  </a:path>
                </a:pathLst>
              </a:custGeom>
              <a:solidFill>
                <a:srgbClr val="AD61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26"/>
              <p:cNvSpPr/>
              <p:nvPr/>
            </p:nvSpPr>
            <p:spPr>
              <a:xfrm>
                <a:off x="3352600" y="4654500"/>
                <a:ext cx="690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1927" extrusionOk="0">
                    <a:moveTo>
                      <a:pt x="2414" y="1"/>
                    </a:moveTo>
                    <a:cubicBezTo>
                      <a:pt x="2327" y="1"/>
                      <a:pt x="2153" y="1"/>
                      <a:pt x="2066" y="88"/>
                    </a:cubicBezTo>
                    <a:lnTo>
                      <a:pt x="1805" y="262"/>
                    </a:lnTo>
                    <a:cubicBezTo>
                      <a:pt x="1631" y="349"/>
                      <a:pt x="1457" y="523"/>
                      <a:pt x="1283" y="610"/>
                    </a:cubicBezTo>
                    <a:lnTo>
                      <a:pt x="239" y="1306"/>
                    </a:lnTo>
                    <a:cubicBezTo>
                      <a:pt x="1" y="1544"/>
                      <a:pt x="197" y="1926"/>
                      <a:pt x="497" y="1926"/>
                    </a:cubicBezTo>
                    <a:cubicBezTo>
                      <a:pt x="526" y="1926"/>
                      <a:pt x="556" y="1923"/>
                      <a:pt x="587" y="1915"/>
                    </a:cubicBezTo>
                    <a:lnTo>
                      <a:pt x="1631" y="1219"/>
                    </a:lnTo>
                    <a:cubicBezTo>
                      <a:pt x="1805" y="1132"/>
                      <a:pt x="2066" y="958"/>
                      <a:pt x="2153" y="871"/>
                    </a:cubicBezTo>
                    <a:lnTo>
                      <a:pt x="2501" y="610"/>
                    </a:lnTo>
                    <a:cubicBezTo>
                      <a:pt x="2588" y="523"/>
                      <a:pt x="2675" y="436"/>
                      <a:pt x="2675" y="349"/>
                    </a:cubicBezTo>
                    <a:cubicBezTo>
                      <a:pt x="2763" y="175"/>
                      <a:pt x="2588" y="1"/>
                      <a:pt x="2414" y="1"/>
                    </a:cubicBezTo>
                    <a:close/>
                  </a:path>
                </a:pathLst>
              </a:custGeom>
              <a:solidFill>
                <a:srgbClr val="ECB9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26"/>
              <p:cNvSpPr/>
              <p:nvPr/>
            </p:nvSpPr>
            <p:spPr>
              <a:xfrm>
                <a:off x="3466400" y="4721950"/>
                <a:ext cx="55350" cy="62125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2485" extrusionOk="0">
                    <a:moveTo>
                      <a:pt x="1952" y="0"/>
                    </a:moveTo>
                    <a:cubicBezTo>
                      <a:pt x="1778" y="87"/>
                      <a:pt x="1604" y="348"/>
                      <a:pt x="1430" y="522"/>
                    </a:cubicBezTo>
                    <a:lnTo>
                      <a:pt x="995" y="957"/>
                    </a:lnTo>
                    <a:lnTo>
                      <a:pt x="212" y="2089"/>
                    </a:lnTo>
                    <a:cubicBezTo>
                      <a:pt x="1" y="2230"/>
                      <a:pt x="188" y="2484"/>
                      <a:pt x="360" y="2484"/>
                    </a:cubicBezTo>
                    <a:cubicBezTo>
                      <a:pt x="400" y="2484"/>
                      <a:pt x="440" y="2470"/>
                      <a:pt x="473" y="2437"/>
                    </a:cubicBezTo>
                    <a:lnTo>
                      <a:pt x="560" y="2350"/>
                    </a:lnTo>
                    <a:lnTo>
                      <a:pt x="1430" y="1306"/>
                    </a:lnTo>
                    <a:lnTo>
                      <a:pt x="1865" y="870"/>
                    </a:lnTo>
                    <a:cubicBezTo>
                      <a:pt x="1952" y="783"/>
                      <a:pt x="2039" y="696"/>
                      <a:pt x="2127" y="609"/>
                    </a:cubicBezTo>
                    <a:cubicBezTo>
                      <a:pt x="2127" y="522"/>
                      <a:pt x="2214" y="522"/>
                      <a:pt x="2214" y="435"/>
                    </a:cubicBezTo>
                    <a:cubicBezTo>
                      <a:pt x="2214" y="348"/>
                      <a:pt x="2214" y="261"/>
                      <a:pt x="2214" y="261"/>
                    </a:cubicBezTo>
                    <a:cubicBezTo>
                      <a:pt x="2214" y="87"/>
                      <a:pt x="2127" y="0"/>
                      <a:pt x="1952" y="0"/>
                    </a:cubicBezTo>
                    <a:close/>
                  </a:path>
                </a:pathLst>
              </a:custGeom>
              <a:solidFill>
                <a:srgbClr val="ECB9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26"/>
              <p:cNvSpPr/>
              <p:nvPr/>
            </p:nvSpPr>
            <p:spPr>
              <a:xfrm>
                <a:off x="3604400" y="4777675"/>
                <a:ext cx="38150" cy="8532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3413" extrusionOk="0">
                    <a:moveTo>
                      <a:pt x="1262" y="0"/>
                    </a:moveTo>
                    <a:cubicBezTo>
                      <a:pt x="1137" y="0"/>
                      <a:pt x="999" y="85"/>
                      <a:pt x="958" y="208"/>
                    </a:cubicBezTo>
                    <a:cubicBezTo>
                      <a:pt x="784" y="730"/>
                      <a:pt x="610" y="1165"/>
                      <a:pt x="436" y="1687"/>
                    </a:cubicBezTo>
                    <a:lnTo>
                      <a:pt x="261" y="2383"/>
                    </a:lnTo>
                    <a:cubicBezTo>
                      <a:pt x="261" y="2470"/>
                      <a:pt x="174" y="2644"/>
                      <a:pt x="87" y="2732"/>
                    </a:cubicBezTo>
                    <a:cubicBezTo>
                      <a:pt x="87" y="2819"/>
                      <a:pt x="0" y="2993"/>
                      <a:pt x="0" y="3167"/>
                    </a:cubicBezTo>
                    <a:cubicBezTo>
                      <a:pt x="0" y="3290"/>
                      <a:pt x="174" y="3413"/>
                      <a:pt x="338" y="3413"/>
                    </a:cubicBezTo>
                    <a:cubicBezTo>
                      <a:pt x="406" y="3413"/>
                      <a:pt x="472" y="3392"/>
                      <a:pt x="523" y="3341"/>
                    </a:cubicBezTo>
                    <a:cubicBezTo>
                      <a:pt x="610" y="3080"/>
                      <a:pt x="697" y="2819"/>
                      <a:pt x="784" y="2557"/>
                    </a:cubicBezTo>
                    <a:lnTo>
                      <a:pt x="1045" y="1861"/>
                    </a:lnTo>
                    <a:cubicBezTo>
                      <a:pt x="1132" y="1339"/>
                      <a:pt x="1306" y="904"/>
                      <a:pt x="1480" y="382"/>
                    </a:cubicBezTo>
                    <a:cubicBezTo>
                      <a:pt x="1526" y="106"/>
                      <a:pt x="1402" y="0"/>
                      <a:pt x="1262" y="0"/>
                    </a:cubicBezTo>
                    <a:close/>
                  </a:path>
                </a:pathLst>
              </a:custGeom>
              <a:solidFill>
                <a:srgbClr val="ECB9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26"/>
              <p:cNvSpPr/>
              <p:nvPr/>
            </p:nvSpPr>
            <p:spPr>
              <a:xfrm>
                <a:off x="3776275" y="4813325"/>
                <a:ext cx="30475" cy="95325"/>
              </a:xfrm>
              <a:custGeom>
                <a:avLst/>
                <a:gdLst/>
                <a:ahLst/>
                <a:cxnLst/>
                <a:rect l="l" t="t" r="r" b="b"/>
                <a:pathLst>
                  <a:path w="1219" h="3813" extrusionOk="0">
                    <a:moveTo>
                      <a:pt x="174" y="0"/>
                    </a:moveTo>
                    <a:cubicBezTo>
                      <a:pt x="87" y="0"/>
                      <a:pt x="0" y="87"/>
                      <a:pt x="0" y="174"/>
                    </a:cubicBezTo>
                    <a:cubicBezTo>
                      <a:pt x="0" y="783"/>
                      <a:pt x="87" y="1393"/>
                      <a:pt x="174" y="2002"/>
                    </a:cubicBezTo>
                    <a:cubicBezTo>
                      <a:pt x="174" y="2263"/>
                      <a:pt x="261" y="2611"/>
                      <a:pt x="348" y="2872"/>
                    </a:cubicBezTo>
                    <a:cubicBezTo>
                      <a:pt x="435" y="3133"/>
                      <a:pt x="522" y="3481"/>
                      <a:pt x="696" y="3742"/>
                    </a:cubicBezTo>
                    <a:cubicBezTo>
                      <a:pt x="745" y="3791"/>
                      <a:pt x="807" y="3812"/>
                      <a:pt x="871" y="3812"/>
                    </a:cubicBezTo>
                    <a:cubicBezTo>
                      <a:pt x="1038" y="3812"/>
                      <a:pt x="1218" y="3669"/>
                      <a:pt x="1218" y="3481"/>
                    </a:cubicBezTo>
                    <a:cubicBezTo>
                      <a:pt x="1218" y="3220"/>
                      <a:pt x="1131" y="2959"/>
                      <a:pt x="1044" y="2698"/>
                    </a:cubicBezTo>
                    <a:cubicBezTo>
                      <a:pt x="957" y="2437"/>
                      <a:pt x="870" y="2176"/>
                      <a:pt x="783" y="1915"/>
                    </a:cubicBezTo>
                    <a:cubicBezTo>
                      <a:pt x="609" y="1306"/>
                      <a:pt x="522" y="783"/>
                      <a:pt x="435" y="174"/>
                    </a:cubicBezTo>
                    <a:cubicBezTo>
                      <a:pt x="435" y="87"/>
                      <a:pt x="348" y="0"/>
                      <a:pt x="174" y="0"/>
                    </a:cubicBezTo>
                    <a:close/>
                  </a:path>
                </a:pathLst>
              </a:custGeom>
              <a:solidFill>
                <a:srgbClr val="ECB9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26"/>
              <p:cNvSpPr/>
              <p:nvPr/>
            </p:nvSpPr>
            <p:spPr>
              <a:xfrm>
                <a:off x="3911875" y="4803650"/>
                <a:ext cx="49350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3680" extrusionOk="0">
                    <a:moveTo>
                      <a:pt x="387" y="0"/>
                    </a:moveTo>
                    <a:cubicBezTo>
                      <a:pt x="213" y="0"/>
                      <a:pt x="1" y="155"/>
                      <a:pt x="59" y="387"/>
                    </a:cubicBezTo>
                    <a:lnTo>
                      <a:pt x="59" y="300"/>
                    </a:lnTo>
                    <a:lnTo>
                      <a:pt x="755" y="1954"/>
                    </a:lnTo>
                    <a:lnTo>
                      <a:pt x="1103" y="2737"/>
                    </a:lnTo>
                    <a:cubicBezTo>
                      <a:pt x="1190" y="3085"/>
                      <a:pt x="1277" y="3346"/>
                      <a:pt x="1451" y="3607"/>
                    </a:cubicBezTo>
                    <a:cubicBezTo>
                      <a:pt x="1502" y="3658"/>
                      <a:pt x="1568" y="3679"/>
                      <a:pt x="1636" y="3679"/>
                    </a:cubicBezTo>
                    <a:cubicBezTo>
                      <a:pt x="1799" y="3679"/>
                      <a:pt x="1973" y="3556"/>
                      <a:pt x="1973" y="3433"/>
                    </a:cubicBezTo>
                    <a:cubicBezTo>
                      <a:pt x="1886" y="3085"/>
                      <a:pt x="1799" y="2824"/>
                      <a:pt x="1625" y="2563"/>
                    </a:cubicBezTo>
                    <a:lnTo>
                      <a:pt x="1277" y="1693"/>
                    </a:lnTo>
                    <a:lnTo>
                      <a:pt x="581" y="126"/>
                    </a:lnTo>
                    <a:cubicBezTo>
                      <a:pt x="552" y="39"/>
                      <a:pt x="474" y="0"/>
                      <a:pt x="387" y="0"/>
                    </a:cubicBezTo>
                    <a:close/>
                  </a:path>
                </a:pathLst>
              </a:custGeom>
              <a:solidFill>
                <a:srgbClr val="ECB9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26"/>
              <p:cNvSpPr/>
              <p:nvPr/>
            </p:nvSpPr>
            <p:spPr>
              <a:xfrm>
                <a:off x="4062100" y="4756350"/>
                <a:ext cx="36175" cy="1028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4115" extrusionOk="0">
                    <a:moveTo>
                      <a:pt x="365" y="1"/>
                    </a:moveTo>
                    <a:cubicBezTo>
                      <a:pt x="179" y="1"/>
                      <a:pt x="0" y="150"/>
                      <a:pt x="54" y="365"/>
                    </a:cubicBezTo>
                    <a:cubicBezTo>
                      <a:pt x="228" y="974"/>
                      <a:pt x="315" y="1583"/>
                      <a:pt x="489" y="2192"/>
                    </a:cubicBezTo>
                    <a:cubicBezTo>
                      <a:pt x="489" y="2540"/>
                      <a:pt x="576" y="2801"/>
                      <a:pt x="663" y="3149"/>
                    </a:cubicBezTo>
                    <a:cubicBezTo>
                      <a:pt x="663" y="3410"/>
                      <a:pt x="663" y="3846"/>
                      <a:pt x="924" y="4020"/>
                    </a:cubicBezTo>
                    <a:cubicBezTo>
                      <a:pt x="958" y="4086"/>
                      <a:pt x="1016" y="4114"/>
                      <a:pt x="1081" y="4114"/>
                    </a:cubicBezTo>
                    <a:cubicBezTo>
                      <a:pt x="1185" y="4114"/>
                      <a:pt x="1306" y="4040"/>
                      <a:pt x="1359" y="3933"/>
                    </a:cubicBezTo>
                    <a:cubicBezTo>
                      <a:pt x="1446" y="3672"/>
                      <a:pt x="1446" y="3323"/>
                      <a:pt x="1272" y="2975"/>
                    </a:cubicBezTo>
                    <a:cubicBezTo>
                      <a:pt x="1272" y="2714"/>
                      <a:pt x="1185" y="2366"/>
                      <a:pt x="1098" y="2105"/>
                    </a:cubicBezTo>
                    <a:cubicBezTo>
                      <a:pt x="924" y="1409"/>
                      <a:pt x="837" y="800"/>
                      <a:pt x="663" y="191"/>
                    </a:cubicBezTo>
                    <a:cubicBezTo>
                      <a:pt x="597" y="58"/>
                      <a:pt x="480" y="1"/>
                      <a:pt x="365" y="1"/>
                    </a:cubicBezTo>
                    <a:close/>
                  </a:path>
                </a:pathLst>
              </a:custGeom>
              <a:solidFill>
                <a:srgbClr val="ECB9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26"/>
              <p:cNvSpPr/>
              <p:nvPr/>
            </p:nvSpPr>
            <p:spPr>
              <a:xfrm>
                <a:off x="4173675" y="4720975"/>
                <a:ext cx="50300" cy="72025"/>
              </a:xfrm>
              <a:custGeom>
                <a:avLst/>
                <a:gdLst/>
                <a:ahLst/>
                <a:cxnLst/>
                <a:rect l="l" t="t" r="r" b="b"/>
                <a:pathLst>
                  <a:path w="2012" h="2881" extrusionOk="0">
                    <a:moveTo>
                      <a:pt x="323" y="1"/>
                    </a:moveTo>
                    <a:cubicBezTo>
                      <a:pt x="155" y="1"/>
                      <a:pt x="0" y="155"/>
                      <a:pt x="116" y="387"/>
                    </a:cubicBezTo>
                    <a:cubicBezTo>
                      <a:pt x="290" y="822"/>
                      <a:pt x="551" y="1171"/>
                      <a:pt x="725" y="1606"/>
                    </a:cubicBezTo>
                    <a:lnTo>
                      <a:pt x="1074" y="2128"/>
                    </a:lnTo>
                    <a:cubicBezTo>
                      <a:pt x="1161" y="2389"/>
                      <a:pt x="1248" y="2563"/>
                      <a:pt x="1422" y="2824"/>
                    </a:cubicBezTo>
                    <a:cubicBezTo>
                      <a:pt x="1480" y="2863"/>
                      <a:pt x="1544" y="2880"/>
                      <a:pt x="1605" y="2880"/>
                    </a:cubicBezTo>
                    <a:cubicBezTo>
                      <a:pt x="1817" y="2880"/>
                      <a:pt x="2011" y="2678"/>
                      <a:pt x="1944" y="2476"/>
                    </a:cubicBezTo>
                    <a:cubicBezTo>
                      <a:pt x="1857" y="2215"/>
                      <a:pt x="1770" y="2041"/>
                      <a:pt x="1596" y="1867"/>
                    </a:cubicBezTo>
                    <a:lnTo>
                      <a:pt x="1248" y="1258"/>
                    </a:lnTo>
                    <a:cubicBezTo>
                      <a:pt x="1074" y="909"/>
                      <a:pt x="812" y="474"/>
                      <a:pt x="551" y="126"/>
                    </a:cubicBezTo>
                    <a:cubicBezTo>
                      <a:pt x="493" y="39"/>
                      <a:pt x="406" y="1"/>
                      <a:pt x="323" y="1"/>
                    </a:cubicBezTo>
                    <a:close/>
                  </a:path>
                </a:pathLst>
              </a:custGeom>
              <a:solidFill>
                <a:srgbClr val="ECB9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26"/>
              <p:cNvSpPr/>
              <p:nvPr/>
            </p:nvSpPr>
            <p:spPr>
              <a:xfrm>
                <a:off x="4281450" y="4658500"/>
                <a:ext cx="60475" cy="62150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2486" extrusionOk="0">
                    <a:moveTo>
                      <a:pt x="337" y="1"/>
                    </a:moveTo>
                    <a:cubicBezTo>
                      <a:pt x="123" y="1"/>
                      <a:pt x="1" y="304"/>
                      <a:pt x="156" y="537"/>
                    </a:cubicBezTo>
                    <a:cubicBezTo>
                      <a:pt x="592" y="711"/>
                      <a:pt x="853" y="1059"/>
                      <a:pt x="1201" y="1407"/>
                    </a:cubicBezTo>
                    <a:cubicBezTo>
                      <a:pt x="1288" y="1494"/>
                      <a:pt x="1462" y="1668"/>
                      <a:pt x="1549" y="1842"/>
                    </a:cubicBezTo>
                    <a:cubicBezTo>
                      <a:pt x="1723" y="2103"/>
                      <a:pt x="1810" y="2364"/>
                      <a:pt x="2071" y="2451"/>
                    </a:cubicBezTo>
                    <a:cubicBezTo>
                      <a:pt x="2094" y="2475"/>
                      <a:pt x="2130" y="2485"/>
                      <a:pt x="2170" y="2485"/>
                    </a:cubicBezTo>
                    <a:cubicBezTo>
                      <a:pt x="2279" y="2485"/>
                      <a:pt x="2419" y="2405"/>
                      <a:pt x="2419" y="2277"/>
                    </a:cubicBezTo>
                    <a:cubicBezTo>
                      <a:pt x="2419" y="2016"/>
                      <a:pt x="2245" y="1755"/>
                      <a:pt x="2071" y="1581"/>
                    </a:cubicBezTo>
                    <a:cubicBezTo>
                      <a:pt x="1984" y="1320"/>
                      <a:pt x="1810" y="1146"/>
                      <a:pt x="1636" y="972"/>
                    </a:cubicBezTo>
                    <a:cubicBezTo>
                      <a:pt x="1288" y="624"/>
                      <a:pt x="853" y="276"/>
                      <a:pt x="417" y="15"/>
                    </a:cubicBezTo>
                    <a:cubicBezTo>
                      <a:pt x="390" y="5"/>
                      <a:pt x="363" y="1"/>
                      <a:pt x="337" y="1"/>
                    </a:cubicBezTo>
                    <a:close/>
                  </a:path>
                </a:pathLst>
              </a:custGeom>
              <a:solidFill>
                <a:srgbClr val="ECB9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26"/>
              <p:cNvSpPr/>
              <p:nvPr/>
            </p:nvSpPr>
            <p:spPr>
              <a:xfrm>
                <a:off x="4361500" y="4594850"/>
                <a:ext cx="56575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2263" h="2039" extrusionOk="0">
                    <a:moveTo>
                      <a:pt x="341" y="1"/>
                    </a:moveTo>
                    <a:cubicBezTo>
                      <a:pt x="254" y="1"/>
                      <a:pt x="149" y="62"/>
                      <a:pt x="87" y="124"/>
                    </a:cubicBezTo>
                    <a:cubicBezTo>
                      <a:pt x="0" y="298"/>
                      <a:pt x="0" y="472"/>
                      <a:pt x="174" y="559"/>
                    </a:cubicBezTo>
                    <a:lnTo>
                      <a:pt x="174" y="646"/>
                    </a:lnTo>
                    <a:cubicBezTo>
                      <a:pt x="348" y="733"/>
                      <a:pt x="435" y="820"/>
                      <a:pt x="609" y="907"/>
                    </a:cubicBezTo>
                    <a:lnTo>
                      <a:pt x="696" y="907"/>
                    </a:lnTo>
                    <a:lnTo>
                      <a:pt x="783" y="1081"/>
                    </a:lnTo>
                    <a:lnTo>
                      <a:pt x="957" y="1255"/>
                    </a:lnTo>
                    <a:cubicBezTo>
                      <a:pt x="1131" y="1342"/>
                      <a:pt x="1218" y="1429"/>
                      <a:pt x="1306" y="1603"/>
                    </a:cubicBezTo>
                    <a:lnTo>
                      <a:pt x="1480" y="1777"/>
                    </a:lnTo>
                    <a:lnTo>
                      <a:pt x="1741" y="2038"/>
                    </a:lnTo>
                    <a:lnTo>
                      <a:pt x="2089" y="2038"/>
                    </a:lnTo>
                    <a:cubicBezTo>
                      <a:pt x="2176" y="1951"/>
                      <a:pt x="2263" y="1777"/>
                      <a:pt x="2263" y="1603"/>
                    </a:cubicBezTo>
                    <a:cubicBezTo>
                      <a:pt x="2176" y="1516"/>
                      <a:pt x="2176" y="1429"/>
                      <a:pt x="2089" y="1342"/>
                    </a:cubicBezTo>
                    <a:cubicBezTo>
                      <a:pt x="2002" y="1255"/>
                      <a:pt x="1915" y="1168"/>
                      <a:pt x="1915" y="1081"/>
                    </a:cubicBezTo>
                    <a:cubicBezTo>
                      <a:pt x="1828" y="994"/>
                      <a:pt x="1567" y="820"/>
                      <a:pt x="1480" y="646"/>
                    </a:cubicBezTo>
                    <a:cubicBezTo>
                      <a:pt x="1131" y="472"/>
                      <a:pt x="783" y="211"/>
                      <a:pt x="435" y="37"/>
                    </a:cubicBezTo>
                    <a:cubicBezTo>
                      <a:pt x="410" y="11"/>
                      <a:pt x="377" y="1"/>
                      <a:pt x="341" y="1"/>
                    </a:cubicBezTo>
                    <a:close/>
                  </a:path>
                </a:pathLst>
              </a:custGeom>
              <a:solidFill>
                <a:srgbClr val="ECB9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6" name="Google Shape;326;p26"/>
            <p:cNvGrpSpPr/>
            <p:nvPr/>
          </p:nvGrpSpPr>
          <p:grpSpPr>
            <a:xfrm>
              <a:off x="5169140" y="199716"/>
              <a:ext cx="691548" cy="419207"/>
              <a:chOff x="223700" y="640825"/>
              <a:chExt cx="6992400" cy="4238700"/>
            </a:xfrm>
          </p:grpSpPr>
          <p:sp>
            <p:nvSpPr>
              <p:cNvPr id="327" name="Google Shape;327;p26"/>
              <p:cNvSpPr/>
              <p:nvPr/>
            </p:nvSpPr>
            <p:spPr>
              <a:xfrm>
                <a:off x="2407900" y="640825"/>
                <a:ext cx="2869075" cy="3476450"/>
              </a:xfrm>
              <a:custGeom>
                <a:avLst/>
                <a:gdLst/>
                <a:ahLst/>
                <a:cxnLst/>
                <a:rect l="l" t="t" r="r" b="b"/>
                <a:pathLst>
                  <a:path w="114763" h="139058" extrusionOk="0">
                    <a:moveTo>
                      <a:pt x="86600" y="20184"/>
                    </a:moveTo>
                    <a:cubicBezTo>
                      <a:pt x="87049" y="20365"/>
                      <a:pt x="87498" y="20558"/>
                      <a:pt x="87946" y="20761"/>
                    </a:cubicBezTo>
                    <a:lnTo>
                      <a:pt x="86600" y="20184"/>
                    </a:lnTo>
                    <a:close/>
                    <a:moveTo>
                      <a:pt x="89965" y="21915"/>
                    </a:moveTo>
                    <a:cubicBezTo>
                      <a:pt x="90481" y="22328"/>
                      <a:pt x="91035" y="22778"/>
                      <a:pt x="91585" y="23265"/>
                    </a:cubicBezTo>
                    <a:lnTo>
                      <a:pt x="91585" y="23265"/>
                    </a:lnTo>
                    <a:lnTo>
                      <a:pt x="89965" y="21915"/>
                    </a:lnTo>
                    <a:close/>
                    <a:moveTo>
                      <a:pt x="18167" y="36332"/>
                    </a:moveTo>
                    <a:lnTo>
                      <a:pt x="17122" y="37585"/>
                    </a:lnTo>
                    <a:lnTo>
                      <a:pt x="17122" y="37585"/>
                    </a:lnTo>
                    <a:cubicBezTo>
                      <a:pt x="17414" y="37159"/>
                      <a:pt x="17753" y="36745"/>
                      <a:pt x="18167" y="36332"/>
                    </a:cubicBezTo>
                    <a:close/>
                    <a:moveTo>
                      <a:pt x="96596" y="36909"/>
                    </a:moveTo>
                    <a:lnTo>
                      <a:pt x="96596" y="36909"/>
                    </a:lnTo>
                    <a:cubicBezTo>
                      <a:pt x="96564" y="37267"/>
                      <a:pt x="96524" y="37626"/>
                      <a:pt x="96477" y="37984"/>
                    </a:cubicBezTo>
                    <a:lnTo>
                      <a:pt x="96477" y="37984"/>
                    </a:lnTo>
                    <a:lnTo>
                      <a:pt x="96596" y="36909"/>
                    </a:lnTo>
                    <a:close/>
                    <a:moveTo>
                      <a:pt x="15942" y="39851"/>
                    </a:moveTo>
                    <a:cubicBezTo>
                      <a:pt x="15943" y="39857"/>
                      <a:pt x="15944" y="39862"/>
                      <a:pt x="15946" y="39868"/>
                    </a:cubicBezTo>
                    <a:lnTo>
                      <a:pt x="15946" y="39868"/>
                    </a:lnTo>
                    <a:cubicBezTo>
                      <a:pt x="15943" y="39874"/>
                      <a:pt x="15941" y="39879"/>
                      <a:pt x="15939" y="39885"/>
                    </a:cubicBezTo>
                    <a:lnTo>
                      <a:pt x="15939" y="39885"/>
                    </a:lnTo>
                    <a:cubicBezTo>
                      <a:pt x="15940" y="39873"/>
                      <a:pt x="15941" y="39862"/>
                      <a:pt x="15942" y="39851"/>
                    </a:cubicBezTo>
                    <a:close/>
                    <a:moveTo>
                      <a:pt x="15938" y="39898"/>
                    </a:moveTo>
                    <a:lnTo>
                      <a:pt x="15901" y="39984"/>
                    </a:lnTo>
                    <a:lnTo>
                      <a:pt x="15932" y="40057"/>
                    </a:lnTo>
                    <a:lnTo>
                      <a:pt x="15932" y="40057"/>
                    </a:lnTo>
                    <a:cubicBezTo>
                      <a:pt x="15933" y="40004"/>
                      <a:pt x="15935" y="39951"/>
                      <a:pt x="15938" y="39898"/>
                    </a:cubicBezTo>
                    <a:close/>
                    <a:moveTo>
                      <a:pt x="15966" y="39957"/>
                    </a:moveTo>
                    <a:cubicBezTo>
                      <a:pt x="15957" y="39998"/>
                      <a:pt x="15949" y="40039"/>
                      <a:pt x="15942" y="40080"/>
                    </a:cubicBezTo>
                    <a:lnTo>
                      <a:pt x="15942" y="40080"/>
                    </a:lnTo>
                    <a:lnTo>
                      <a:pt x="15932" y="40057"/>
                    </a:lnTo>
                    <a:lnTo>
                      <a:pt x="15932" y="40057"/>
                    </a:lnTo>
                    <a:cubicBezTo>
                      <a:pt x="15932" y="40083"/>
                      <a:pt x="15932" y="40109"/>
                      <a:pt x="15932" y="40135"/>
                    </a:cubicBezTo>
                    <a:lnTo>
                      <a:pt x="15932" y="40135"/>
                    </a:lnTo>
                    <a:cubicBezTo>
                      <a:pt x="15932" y="40137"/>
                      <a:pt x="15932" y="40140"/>
                      <a:pt x="15931" y="40142"/>
                    </a:cubicBezTo>
                    <a:lnTo>
                      <a:pt x="15931" y="40142"/>
                    </a:lnTo>
                    <a:cubicBezTo>
                      <a:pt x="15932" y="40143"/>
                      <a:pt x="15932" y="40143"/>
                      <a:pt x="15933" y="40144"/>
                    </a:cubicBezTo>
                    <a:lnTo>
                      <a:pt x="15933" y="40144"/>
                    </a:lnTo>
                    <a:cubicBezTo>
                      <a:pt x="15934" y="40212"/>
                      <a:pt x="15938" y="40280"/>
                      <a:pt x="15945" y="40349"/>
                    </a:cubicBezTo>
                    <a:lnTo>
                      <a:pt x="15945" y="40349"/>
                    </a:lnTo>
                    <a:lnTo>
                      <a:pt x="15969" y="40184"/>
                    </a:lnTo>
                    <a:lnTo>
                      <a:pt x="15969" y="40184"/>
                    </a:lnTo>
                    <a:cubicBezTo>
                      <a:pt x="15980" y="40196"/>
                      <a:pt x="15991" y="40208"/>
                      <a:pt x="16002" y="40220"/>
                    </a:cubicBezTo>
                    <a:lnTo>
                      <a:pt x="16002" y="40220"/>
                    </a:lnTo>
                    <a:lnTo>
                      <a:pt x="15973" y="40153"/>
                    </a:lnTo>
                    <a:lnTo>
                      <a:pt x="15983" y="40081"/>
                    </a:lnTo>
                    <a:lnTo>
                      <a:pt x="15983" y="40081"/>
                    </a:lnTo>
                    <a:lnTo>
                      <a:pt x="15966" y="39957"/>
                    </a:lnTo>
                    <a:close/>
                    <a:moveTo>
                      <a:pt x="16168" y="40607"/>
                    </a:moveTo>
                    <a:lnTo>
                      <a:pt x="16437" y="41234"/>
                    </a:lnTo>
                    <a:cubicBezTo>
                      <a:pt x="16344" y="41048"/>
                      <a:pt x="16251" y="40833"/>
                      <a:pt x="16168" y="40607"/>
                    </a:cubicBezTo>
                    <a:close/>
                    <a:moveTo>
                      <a:pt x="94874" y="44579"/>
                    </a:moveTo>
                    <a:lnTo>
                      <a:pt x="94874" y="44579"/>
                    </a:lnTo>
                    <a:cubicBezTo>
                      <a:pt x="94689" y="45106"/>
                      <a:pt x="94494" y="45625"/>
                      <a:pt x="94290" y="46136"/>
                    </a:cubicBezTo>
                    <a:lnTo>
                      <a:pt x="94874" y="44579"/>
                    </a:lnTo>
                    <a:close/>
                    <a:moveTo>
                      <a:pt x="91522" y="50703"/>
                    </a:moveTo>
                    <a:lnTo>
                      <a:pt x="91522" y="50703"/>
                    </a:lnTo>
                    <a:cubicBezTo>
                      <a:pt x="91123" y="51309"/>
                      <a:pt x="90702" y="51901"/>
                      <a:pt x="90253" y="52479"/>
                    </a:cubicBezTo>
                    <a:lnTo>
                      <a:pt x="91522" y="50703"/>
                    </a:lnTo>
                    <a:close/>
                    <a:moveTo>
                      <a:pt x="51903" y="83909"/>
                    </a:moveTo>
                    <a:lnTo>
                      <a:pt x="51615" y="84486"/>
                    </a:lnTo>
                    <a:lnTo>
                      <a:pt x="51615" y="84486"/>
                    </a:lnTo>
                    <a:cubicBezTo>
                      <a:pt x="51615" y="84467"/>
                      <a:pt x="51615" y="84448"/>
                      <a:pt x="51615" y="84429"/>
                    </a:cubicBezTo>
                    <a:lnTo>
                      <a:pt x="51615" y="84429"/>
                    </a:lnTo>
                    <a:cubicBezTo>
                      <a:pt x="51703" y="84275"/>
                      <a:pt x="51803" y="84109"/>
                      <a:pt x="51903" y="83909"/>
                    </a:cubicBezTo>
                    <a:close/>
                    <a:moveTo>
                      <a:pt x="49532" y="87183"/>
                    </a:moveTo>
                    <a:lnTo>
                      <a:pt x="49308" y="87369"/>
                    </a:lnTo>
                    <a:cubicBezTo>
                      <a:pt x="49370" y="87307"/>
                      <a:pt x="49446" y="87245"/>
                      <a:pt x="49532" y="87183"/>
                    </a:cubicBezTo>
                    <a:close/>
                    <a:moveTo>
                      <a:pt x="72087" y="1"/>
                    </a:moveTo>
                    <a:cubicBezTo>
                      <a:pt x="67762" y="289"/>
                      <a:pt x="63725" y="577"/>
                      <a:pt x="59688" y="1154"/>
                    </a:cubicBezTo>
                    <a:cubicBezTo>
                      <a:pt x="51903" y="2307"/>
                      <a:pt x="44406" y="4037"/>
                      <a:pt x="36909" y="6344"/>
                    </a:cubicBezTo>
                    <a:cubicBezTo>
                      <a:pt x="28835" y="8939"/>
                      <a:pt x="21050" y="12688"/>
                      <a:pt x="13841" y="17590"/>
                    </a:cubicBezTo>
                    <a:cubicBezTo>
                      <a:pt x="9805" y="20185"/>
                      <a:pt x="6344" y="23933"/>
                      <a:pt x="3749" y="27970"/>
                    </a:cubicBezTo>
                    <a:cubicBezTo>
                      <a:pt x="1154" y="31430"/>
                      <a:pt x="1" y="36044"/>
                      <a:pt x="1" y="40657"/>
                    </a:cubicBezTo>
                    <a:cubicBezTo>
                      <a:pt x="289" y="43252"/>
                      <a:pt x="1154" y="46136"/>
                      <a:pt x="2596" y="48442"/>
                    </a:cubicBezTo>
                    <a:cubicBezTo>
                      <a:pt x="3749" y="50173"/>
                      <a:pt x="5479" y="51326"/>
                      <a:pt x="7498" y="51903"/>
                    </a:cubicBezTo>
                    <a:cubicBezTo>
                      <a:pt x="8213" y="52107"/>
                      <a:pt x="8928" y="52203"/>
                      <a:pt x="9630" y="52203"/>
                    </a:cubicBezTo>
                    <a:cubicBezTo>
                      <a:pt x="10910" y="52203"/>
                      <a:pt x="12148" y="51885"/>
                      <a:pt x="13265" y="51326"/>
                    </a:cubicBezTo>
                    <a:cubicBezTo>
                      <a:pt x="17013" y="49019"/>
                      <a:pt x="18455" y="44117"/>
                      <a:pt x="16148" y="40369"/>
                    </a:cubicBezTo>
                    <a:cubicBezTo>
                      <a:pt x="16117" y="40338"/>
                      <a:pt x="16086" y="40307"/>
                      <a:pt x="16056" y="40275"/>
                    </a:cubicBezTo>
                    <a:lnTo>
                      <a:pt x="16056" y="40275"/>
                    </a:lnTo>
                    <a:cubicBezTo>
                      <a:pt x="16032" y="40198"/>
                      <a:pt x="16009" y="40120"/>
                      <a:pt x="15989" y="40043"/>
                    </a:cubicBezTo>
                    <a:lnTo>
                      <a:pt x="15989" y="40043"/>
                    </a:lnTo>
                    <a:lnTo>
                      <a:pt x="15983" y="40081"/>
                    </a:lnTo>
                    <a:lnTo>
                      <a:pt x="15983" y="40081"/>
                    </a:lnTo>
                    <a:lnTo>
                      <a:pt x="16004" y="40221"/>
                    </a:lnTo>
                    <a:lnTo>
                      <a:pt x="16004" y="40221"/>
                    </a:lnTo>
                    <a:cubicBezTo>
                      <a:pt x="16003" y="40221"/>
                      <a:pt x="16002" y="40220"/>
                      <a:pt x="16002" y="40220"/>
                    </a:cubicBezTo>
                    <a:lnTo>
                      <a:pt x="16002" y="40220"/>
                    </a:lnTo>
                    <a:lnTo>
                      <a:pt x="16004" y="40225"/>
                    </a:lnTo>
                    <a:lnTo>
                      <a:pt x="16004" y="40225"/>
                    </a:lnTo>
                    <a:lnTo>
                      <a:pt x="16148" y="41234"/>
                    </a:lnTo>
                    <a:cubicBezTo>
                      <a:pt x="16040" y="40908"/>
                      <a:pt x="15972" y="40623"/>
                      <a:pt x="15945" y="40349"/>
                    </a:cubicBezTo>
                    <a:lnTo>
                      <a:pt x="15945" y="40349"/>
                    </a:lnTo>
                    <a:lnTo>
                      <a:pt x="15860" y="40946"/>
                    </a:lnTo>
                    <a:cubicBezTo>
                      <a:pt x="15860" y="40697"/>
                      <a:pt x="15884" y="40425"/>
                      <a:pt x="15931" y="40142"/>
                    </a:cubicBezTo>
                    <a:lnTo>
                      <a:pt x="15931" y="40142"/>
                    </a:lnTo>
                    <a:cubicBezTo>
                      <a:pt x="15909" y="40117"/>
                      <a:pt x="15888" y="40091"/>
                      <a:pt x="15867" y="40065"/>
                    </a:cubicBezTo>
                    <a:lnTo>
                      <a:pt x="15867" y="40065"/>
                    </a:lnTo>
                    <a:lnTo>
                      <a:pt x="15860" y="40081"/>
                    </a:lnTo>
                    <a:cubicBezTo>
                      <a:pt x="15862" y="40075"/>
                      <a:pt x="15864" y="40070"/>
                      <a:pt x="15866" y="40064"/>
                    </a:cubicBezTo>
                    <a:lnTo>
                      <a:pt x="15866" y="40064"/>
                    </a:lnTo>
                    <a:cubicBezTo>
                      <a:pt x="15866" y="40065"/>
                      <a:pt x="15866" y="40065"/>
                      <a:pt x="15867" y="40065"/>
                    </a:cubicBezTo>
                    <a:lnTo>
                      <a:pt x="15867" y="40065"/>
                    </a:lnTo>
                    <a:lnTo>
                      <a:pt x="15901" y="39984"/>
                    </a:lnTo>
                    <a:lnTo>
                      <a:pt x="15900" y="39981"/>
                    </a:lnTo>
                    <a:lnTo>
                      <a:pt x="15900" y="39981"/>
                    </a:lnTo>
                    <a:cubicBezTo>
                      <a:pt x="15889" y="40009"/>
                      <a:pt x="15877" y="40037"/>
                      <a:pt x="15866" y="40064"/>
                    </a:cubicBezTo>
                    <a:lnTo>
                      <a:pt x="15866" y="40064"/>
                    </a:lnTo>
                    <a:cubicBezTo>
                      <a:pt x="15698" y="39852"/>
                      <a:pt x="15572" y="39597"/>
                      <a:pt x="15572" y="39215"/>
                    </a:cubicBezTo>
                    <a:lnTo>
                      <a:pt x="15572" y="39215"/>
                    </a:lnTo>
                    <a:lnTo>
                      <a:pt x="15900" y="39981"/>
                    </a:lnTo>
                    <a:lnTo>
                      <a:pt x="15900" y="39981"/>
                    </a:lnTo>
                    <a:cubicBezTo>
                      <a:pt x="15913" y="39949"/>
                      <a:pt x="15926" y="39917"/>
                      <a:pt x="15939" y="39885"/>
                    </a:cubicBezTo>
                    <a:lnTo>
                      <a:pt x="15939" y="39885"/>
                    </a:lnTo>
                    <a:cubicBezTo>
                      <a:pt x="15939" y="39889"/>
                      <a:pt x="15938" y="39893"/>
                      <a:pt x="15938" y="39898"/>
                    </a:cubicBezTo>
                    <a:lnTo>
                      <a:pt x="15938" y="39898"/>
                    </a:lnTo>
                    <a:lnTo>
                      <a:pt x="15947" y="39876"/>
                    </a:lnTo>
                    <a:lnTo>
                      <a:pt x="15947" y="39876"/>
                    </a:lnTo>
                    <a:cubicBezTo>
                      <a:pt x="15953" y="39900"/>
                      <a:pt x="15959" y="39924"/>
                      <a:pt x="15965" y="39948"/>
                    </a:cubicBezTo>
                    <a:lnTo>
                      <a:pt x="15965" y="39948"/>
                    </a:lnTo>
                    <a:lnTo>
                      <a:pt x="15953" y="39864"/>
                    </a:lnTo>
                    <a:lnTo>
                      <a:pt x="16025" y="39696"/>
                    </a:lnTo>
                    <a:lnTo>
                      <a:pt x="16025" y="39696"/>
                    </a:lnTo>
                    <a:cubicBezTo>
                      <a:pt x="16003" y="39783"/>
                      <a:pt x="15983" y="39869"/>
                      <a:pt x="15966" y="39955"/>
                    </a:cubicBezTo>
                    <a:lnTo>
                      <a:pt x="15966" y="39955"/>
                    </a:lnTo>
                    <a:cubicBezTo>
                      <a:pt x="15966" y="39953"/>
                      <a:pt x="15965" y="39951"/>
                      <a:pt x="15965" y="39948"/>
                    </a:cubicBezTo>
                    <a:lnTo>
                      <a:pt x="15965" y="39948"/>
                    </a:lnTo>
                    <a:lnTo>
                      <a:pt x="15966" y="39957"/>
                    </a:lnTo>
                    <a:lnTo>
                      <a:pt x="15966" y="39957"/>
                    </a:lnTo>
                    <a:cubicBezTo>
                      <a:pt x="15966" y="39956"/>
                      <a:pt x="15966" y="39955"/>
                      <a:pt x="15966" y="39955"/>
                    </a:cubicBezTo>
                    <a:lnTo>
                      <a:pt x="15966" y="39955"/>
                    </a:lnTo>
                    <a:cubicBezTo>
                      <a:pt x="15973" y="39984"/>
                      <a:pt x="15981" y="40014"/>
                      <a:pt x="15989" y="40043"/>
                    </a:cubicBezTo>
                    <a:lnTo>
                      <a:pt x="15989" y="40043"/>
                    </a:lnTo>
                    <a:lnTo>
                      <a:pt x="16045" y="39648"/>
                    </a:lnTo>
                    <a:lnTo>
                      <a:pt x="16309" y="39032"/>
                    </a:lnTo>
                    <a:lnTo>
                      <a:pt x="16309" y="39032"/>
                    </a:lnTo>
                    <a:cubicBezTo>
                      <a:pt x="16220" y="39222"/>
                      <a:pt x="16134" y="39418"/>
                      <a:pt x="16049" y="39618"/>
                    </a:cubicBezTo>
                    <a:lnTo>
                      <a:pt x="16049" y="39618"/>
                    </a:lnTo>
                    <a:lnTo>
                      <a:pt x="16055" y="39580"/>
                    </a:lnTo>
                    <a:lnTo>
                      <a:pt x="16055" y="39580"/>
                    </a:lnTo>
                    <a:cubicBezTo>
                      <a:pt x="16049" y="39603"/>
                      <a:pt x="16043" y="39626"/>
                      <a:pt x="16037" y="39649"/>
                    </a:cubicBezTo>
                    <a:lnTo>
                      <a:pt x="16037" y="39649"/>
                    </a:lnTo>
                    <a:cubicBezTo>
                      <a:pt x="16008" y="39717"/>
                      <a:pt x="15980" y="39785"/>
                      <a:pt x="15951" y="39855"/>
                    </a:cubicBezTo>
                    <a:lnTo>
                      <a:pt x="15951" y="39855"/>
                    </a:lnTo>
                    <a:lnTo>
                      <a:pt x="15945" y="39812"/>
                    </a:lnTo>
                    <a:lnTo>
                      <a:pt x="15945" y="39812"/>
                    </a:lnTo>
                    <a:cubicBezTo>
                      <a:pt x="15944" y="39825"/>
                      <a:pt x="15943" y="39838"/>
                      <a:pt x="15942" y="39851"/>
                    </a:cubicBezTo>
                    <a:lnTo>
                      <a:pt x="15942" y="39851"/>
                    </a:lnTo>
                    <a:cubicBezTo>
                      <a:pt x="15890" y="39622"/>
                      <a:pt x="15860" y="39403"/>
                      <a:pt x="15860" y="39215"/>
                    </a:cubicBezTo>
                    <a:lnTo>
                      <a:pt x="15860" y="39215"/>
                    </a:lnTo>
                    <a:lnTo>
                      <a:pt x="15945" y="39812"/>
                    </a:lnTo>
                    <a:lnTo>
                      <a:pt x="15945" y="39812"/>
                    </a:lnTo>
                    <a:cubicBezTo>
                      <a:pt x="15972" y="39538"/>
                      <a:pt x="16040" y="39253"/>
                      <a:pt x="16148" y="38927"/>
                    </a:cubicBezTo>
                    <a:lnTo>
                      <a:pt x="16148" y="38927"/>
                    </a:lnTo>
                    <a:lnTo>
                      <a:pt x="16055" y="39580"/>
                    </a:lnTo>
                    <a:lnTo>
                      <a:pt x="16055" y="39580"/>
                    </a:lnTo>
                    <a:cubicBezTo>
                      <a:pt x="16199" y="39050"/>
                      <a:pt x="16422" y="38516"/>
                      <a:pt x="16725" y="38062"/>
                    </a:cubicBezTo>
                    <a:lnTo>
                      <a:pt x="16725" y="38062"/>
                    </a:lnTo>
                    <a:lnTo>
                      <a:pt x="16309" y="39032"/>
                    </a:lnTo>
                    <a:lnTo>
                      <a:pt x="16309" y="39032"/>
                    </a:lnTo>
                    <a:cubicBezTo>
                      <a:pt x="16546" y="38524"/>
                      <a:pt x="16806" y="38049"/>
                      <a:pt x="17120" y="37589"/>
                    </a:cubicBezTo>
                    <a:lnTo>
                      <a:pt x="17120" y="37589"/>
                    </a:lnTo>
                    <a:cubicBezTo>
                      <a:pt x="18432" y="36021"/>
                      <a:pt x="19766" y="34497"/>
                      <a:pt x="21338" y="33449"/>
                    </a:cubicBezTo>
                    <a:lnTo>
                      <a:pt x="21338" y="33449"/>
                    </a:lnTo>
                    <a:lnTo>
                      <a:pt x="19608" y="34602"/>
                    </a:lnTo>
                    <a:cubicBezTo>
                      <a:pt x="24510" y="31142"/>
                      <a:pt x="29700" y="27970"/>
                      <a:pt x="35179" y="25663"/>
                    </a:cubicBezTo>
                    <a:lnTo>
                      <a:pt x="35179" y="25663"/>
                    </a:lnTo>
                    <a:lnTo>
                      <a:pt x="33161" y="26817"/>
                    </a:lnTo>
                    <a:cubicBezTo>
                      <a:pt x="43253" y="22492"/>
                      <a:pt x="53921" y="19896"/>
                      <a:pt x="64879" y="18455"/>
                    </a:cubicBezTo>
                    <a:lnTo>
                      <a:pt x="64879" y="18455"/>
                    </a:lnTo>
                    <a:lnTo>
                      <a:pt x="62572" y="18743"/>
                    </a:lnTo>
                    <a:cubicBezTo>
                      <a:pt x="65747" y="18267"/>
                      <a:pt x="69009" y="18053"/>
                      <a:pt x="72310" y="18053"/>
                    </a:cubicBezTo>
                    <a:cubicBezTo>
                      <a:pt x="75006" y="18053"/>
                      <a:pt x="77727" y="18195"/>
                      <a:pt x="80449" y="18455"/>
                    </a:cubicBezTo>
                    <a:lnTo>
                      <a:pt x="78142" y="18166"/>
                    </a:lnTo>
                    <a:lnTo>
                      <a:pt x="78142" y="18166"/>
                    </a:lnTo>
                    <a:cubicBezTo>
                      <a:pt x="81045" y="18408"/>
                      <a:pt x="83745" y="19056"/>
                      <a:pt x="86412" y="20110"/>
                    </a:cubicBezTo>
                    <a:lnTo>
                      <a:pt x="86412" y="20110"/>
                    </a:lnTo>
                    <a:cubicBezTo>
                      <a:pt x="88229" y="20931"/>
                      <a:pt x="90028" y="21986"/>
                      <a:pt x="91596" y="23275"/>
                    </a:cubicBezTo>
                    <a:lnTo>
                      <a:pt x="91596" y="23275"/>
                    </a:lnTo>
                    <a:cubicBezTo>
                      <a:pt x="92579" y="24146"/>
                      <a:pt x="93552" y="25134"/>
                      <a:pt x="94290" y="26240"/>
                    </a:cubicBezTo>
                    <a:lnTo>
                      <a:pt x="92848" y="24510"/>
                    </a:lnTo>
                    <a:lnTo>
                      <a:pt x="92848" y="24510"/>
                    </a:lnTo>
                    <a:cubicBezTo>
                      <a:pt x="93842" y="25753"/>
                      <a:pt x="94623" y="27210"/>
                      <a:pt x="95373" y="28697"/>
                    </a:cubicBezTo>
                    <a:lnTo>
                      <a:pt x="95373" y="28697"/>
                    </a:lnTo>
                    <a:cubicBezTo>
                      <a:pt x="95835" y="30010"/>
                      <a:pt x="96186" y="31387"/>
                      <a:pt x="96425" y="32691"/>
                    </a:cubicBezTo>
                    <a:lnTo>
                      <a:pt x="96425" y="32691"/>
                    </a:lnTo>
                    <a:cubicBezTo>
                      <a:pt x="96568" y="34596"/>
                      <a:pt x="96557" y="36527"/>
                      <a:pt x="96390" y="38595"/>
                    </a:cubicBezTo>
                    <a:lnTo>
                      <a:pt x="96390" y="38595"/>
                    </a:lnTo>
                    <a:cubicBezTo>
                      <a:pt x="96106" y="40450"/>
                      <a:pt x="95642" y="42287"/>
                      <a:pt x="95055" y="44048"/>
                    </a:cubicBezTo>
                    <a:lnTo>
                      <a:pt x="95055" y="44048"/>
                    </a:lnTo>
                    <a:cubicBezTo>
                      <a:pt x="93990" y="46382"/>
                      <a:pt x="92917" y="48558"/>
                      <a:pt x="91605" y="50576"/>
                    </a:cubicBezTo>
                    <a:lnTo>
                      <a:pt x="91605" y="50576"/>
                    </a:lnTo>
                    <a:cubicBezTo>
                      <a:pt x="89716" y="52986"/>
                      <a:pt x="87577" y="55146"/>
                      <a:pt x="85188" y="57055"/>
                    </a:cubicBezTo>
                    <a:lnTo>
                      <a:pt x="85188" y="57055"/>
                    </a:lnTo>
                    <a:cubicBezTo>
                      <a:pt x="81677" y="59429"/>
                      <a:pt x="78108" y="61397"/>
                      <a:pt x="74106" y="63148"/>
                    </a:cubicBezTo>
                    <a:lnTo>
                      <a:pt x="76412" y="61995"/>
                    </a:lnTo>
                    <a:lnTo>
                      <a:pt x="76412" y="61995"/>
                    </a:lnTo>
                    <a:cubicBezTo>
                      <a:pt x="71222" y="64301"/>
                      <a:pt x="66032" y="65743"/>
                      <a:pt x="60842" y="66897"/>
                    </a:cubicBezTo>
                    <a:cubicBezTo>
                      <a:pt x="58247" y="67473"/>
                      <a:pt x="55363" y="68050"/>
                      <a:pt x="52768" y="68338"/>
                    </a:cubicBezTo>
                    <a:cubicBezTo>
                      <a:pt x="50173" y="68627"/>
                      <a:pt x="47866" y="69203"/>
                      <a:pt x="45271" y="69780"/>
                    </a:cubicBezTo>
                    <a:cubicBezTo>
                      <a:pt x="40369" y="70933"/>
                      <a:pt x="36332" y="74682"/>
                      <a:pt x="34602" y="79584"/>
                    </a:cubicBezTo>
                    <a:cubicBezTo>
                      <a:pt x="33449" y="83332"/>
                      <a:pt x="33449" y="87657"/>
                      <a:pt x="34602" y="91694"/>
                    </a:cubicBezTo>
                    <a:cubicBezTo>
                      <a:pt x="35467" y="98038"/>
                      <a:pt x="36621" y="104670"/>
                      <a:pt x="37774" y="111013"/>
                    </a:cubicBezTo>
                    <a:lnTo>
                      <a:pt x="39504" y="121970"/>
                    </a:lnTo>
                    <a:lnTo>
                      <a:pt x="40369" y="127449"/>
                    </a:lnTo>
                    <a:cubicBezTo>
                      <a:pt x="40369" y="128314"/>
                      <a:pt x="40369" y="129179"/>
                      <a:pt x="40658" y="130044"/>
                    </a:cubicBezTo>
                    <a:cubicBezTo>
                      <a:pt x="40946" y="130909"/>
                      <a:pt x="41234" y="132062"/>
                      <a:pt x="41523" y="132927"/>
                    </a:cubicBezTo>
                    <a:cubicBezTo>
                      <a:pt x="42388" y="134946"/>
                      <a:pt x="43541" y="136676"/>
                      <a:pt x="45559" y="137829"/>
                    </a:cubicBezTo>
                    <a:cubicBezTo>
                      <a:pt x="46746" y="138541"/>
                      <a:pt x="48323" y="139058"/>
                      <a:pt x="49808" y="139058"/>
                    </a:cubicBezTo>
                    <a:cubicBezTo>
                      <a:pt x="50128" y="139058"/>
                      <a:pt x="50443" y="139034"/>
                      <a:pt x="50750" y="138983"/>
                    </a:cubicBezTo>
                    <a:cubicBezTo>
                      <a:pt x="55075" y="138406"/>
                      <a:pt x="57958" y="134946"/>
                      <a:pt x="57958" y="130621"/>
                    </a:cubicBezTo>
                    <a:cubicBezTo>
                      <a:pt x="58247" y="128891"/>
                      <a:pt x="57958" y="127449"/>
                      <a:pt x="57958" y="125719"/>
                    </a:cubicBezTo>
                    <a:lnTo>
                      <a:pt x="57670" y="122835"/>
                    </a:lnTo>
                    <a:lnTo>
                      <a:pt x="56805" y="117357"/>
                    </a:lnTo>
                    <a:lnTo>
                      <a:pt x="55075" y="106111"/>
                    </a:lnTo>
                    <a:cubicBezTo>
                      <a:pt x="54055" y="99483"/>
                      <a:pt x="52810" y="93081"/>
                      <a:pt x="51738" y="86505"/>
                    </a:cubicBezTo>
                    <a:lnTo>
                      <a:pt x="51738" y="86505"/>
                    </a:lnTo>
                    <a:cubicBezTo>
                      <a:pt x="54196" y="85906"/>
                      <a:pt x="56654" y="85555"/>
                      <a:pt x="59112" y="85351"/>
                    </a:cubicBezTo>
                    <a:cubicBezTo>
                      <a:pt x="62860" y="84774"/>
                      <a:pt x="66609" y="83909"/>
                      <a:pt x="70357" y="82755"/>
                    </a:cubicBezTo>
                    <a:cubicBezTo>
                      <a:pt x="78142" y="81025"/>
                      <a:pt x="85639" y="77565"/>
                      <a:pt x="92560" y="73240"/>
                    </a:cubicBezTo>
                    <a:cubicBezTo>
                      <a:pt x="99480" y="68915"/>
                      <a:pt x="104959" y="62860"/>
                      <a:pt x="108995" y="55939"/>
                    </a:cubicBezTo>
                    <a:cubicBezTo>
                      <a:pt x="112744" y="49019"/>
                      <a:pt x="114762" y="41234"/>
                      <a:pt x="114474" y="33449"/>
                    </a:cubicBezTo>
                    <a:cubicBezTo>
                      <a:pt x="114186" y="25087"/>
                      <a:pt x="110725" y="17013"/>
                      <a:pt x="104670" y="11246"/>
                    </a:cubicBezTo>
                    <a:cubicBezTo>
                      <a:pt x="99192" y="5768"/>
                      <a:pt x="91983" y="2307"/>
                      <a:pt x="84198" y="1154"/>
                    </a:cubicBezTo>
                    <a:cubicBezTo>
                      <a:pt x="80161" y="577"/>
                      <a:pt x="76124" y="1"/>
                      <a:pt x="720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26"/>
              <p:cNvSpPr/>
              <p:nvPr/>
            </p:nvSpPr>
            <p:spPr>
              <a:xfrm>
                <a:off x="3388275" y="4331625"/>
                <a:ext cx="555100" cy="450575"/>
              </a:xfrm>
              <a:custGeom>
                <a:avLst/>
                <a:gdLst/>
                <a:ahLst/>
                <a:cxnLst/>
                <a:rect l="l" t="t" r="r" b="b"/>
                <a:pathLst>
                  <a:path w="22204" h="18023" extrusionOk="0">
                    <a:moveTo>
                      <a:pt x="10093" y="1"/>
                    </a:moveTo>
                    <a:cubicBezTo>
                      <a:pt x="9228" y="1"/>
                      <a:pt x="8074" y="1"/>
                      <a:pt x="7209" y="289"/>
                    </a:cubicBezTo>
                    <a:lnTo>
                      <a:pt x="6633" y="578"/>
                    </a:lnTo>
                    <a:cubicBezTo>
                      <a:pt x="2308" y="1731"/>
                      <a:pt x="1" y="6056"/>
                      <a:pt x="1154" y="10381"/>
                    </a:cubicBezTo>
                    <a:cubicBezTo>
                      <a:pt x="1443" y="11535"/>
                      <a:pt x="2308" y="12976"/>
                      <a:pt x="3173" y="13841"/>
                    </a:cubicBezTo>
                    <a:cubicBezTo>
                      <a:pt x="3749" y="14706"/>
                      <a:pt x="4614" y="15571"/>
                      <a:pt x="5768" y="15860"/>
                    </a:cubicBezTo>
                    <a:cubicBezTo>
                      <a:pt x="6633" y="16437"/>
                      <a:pt x="7786" y="17013"/>
                      <a:pt x="8940" y="17302"/>
                    </a:cubicBezTo>
                    <a:lnTo>
                      <a:pt x="10093" y="17590"/>
                    </a:lnTo>
                    <a:lnTo>
                      <a:pt x="10381" y="17590"/>
                    </a:lnTo>
                    <a:cubicBezTo>
                      <a:pt x="11246" y="17878"/>
                      <a:pt x="12111" y="18022"/>
                      <a:pt x="12940" y="18022"/>
                    </a:cubicBezTo>
                    <a:cubicBezTo>
                      <a:pt x="13769" y="18022"/>
                      <a:pt x="14562" y="17878"/>
                      <a:pt x="15283" y="17590"/>
                    </a:cubicBezTo>
                    <a:lnTo>
                      <a:pt x="15860" y="17590"/>
                    </a:lnTo>
                    <a:lnTo>
                      <a:pt x="17878" y="16725"/>
                    </a:lnTo>
                    <a:lnTo>
                      <a:pt x="19608" y="15571"/>
                    </a:lnTo>
                    <a:lnTo>
                      <a:pt x="21050" y="13841"/>
                    </a:lnTo>
                    <a:cubicBezTo>
                      <a:pt x="21627" y="12976"/>
                      <a:pt x="21915" y="11823"/>
                      <a:pt x="21915" y="10670"/>
                    </a:cubicBezTo>
                    <a:cubicBezTo>
                      <a:pt x="22203" y="9805"/>
                      <a:pt x="22203" y="9228"/>
                      <a:pt x="21915" y="8363"/>
                    </a:cubicBezTo>
                    <a:cubicBezTo>
                      <a:pt x="21915" y="7786"/>
                      <a:pt x="21915" y="6921"/>
                      <a:pt x="21338" y="6344"/>
                    </a:cubicBezTo>
                    <a:cubicBezTo>
                      <a:pt x="21338" y="5479"/>
                      <a:pt x="20762" y="4903"/>
                      <a:pt x="20473" y="4326"/>
                    </a:cubicBezTo>
                    <a:cubicBezTo>
                      <a:pt x="19608" y="3461"/>
                      <a:pt x="19032" y="2596"/>
                      <a:pt x="17878" y="2308"/>
                    </a:cubicBezTo>
                    <a:lnTo>
                      <a:pt x="17590" y="1731"/>
                    </a:lnTo>
                    <a:cubicBezTo>
                      <a:pt x="16725" y="1154"/>
                      <a:pt x="15860" y="866"/>
                      <a:pt x="14995" y="578"/>
                    </a:cubicBezTo>
                    <a:lnTo>
                      <a:pt x="13553" y="289"/>
                    </a:lnTo>
                    <a:cubicBezTo>
                      <a:pt x="12688" y="1"/>
                      <a:pt x="11535" y="1"/>
                      <a:pt x="106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26"/>
              <p:cNvSpPr/>
              <p:nvPr/>
            </p:nvSpPr>
            <p:spPr>
              <a:xfrm>
                <a:off x="4837225" y="2399725"/>
                <a:ext cx="2378875" cy="2090100"/>
              </a:xfrm>
              <a:custGeom>
                <a:avLst/>
                <a:gdLst/>
                <a:ahLst/>
                <a:cxnLst/>
                <a:rect l="l" t="t" r="r" b="b"/>
                <a:pathLst>
                  <a:path w="95155" h="83604" extrusionOk="0">
                    <a:moveTo>
                      <a:pt x="39503" y="12207"/>
                    </a:moveTo>
                    <a:lnTo>
                      <a:pt x="40657" y="12399"/>
                    </a:lnTo>
                    <a:cubicBezTo>
                      <a:pt x="40272" y="12303"/>
                      <a:pt x="39888" y="12239"/>
                      <a:pt x="39503" y="12207"/>
                    </a:cubicBezTo>
                    <a:close/>
                    <a:moveTo>
                      <a:pt x="34230" y="13059"/>
                    </a:moveTo>
                    <a:lnTo>
                      <a:pt x="34169" y="13120"/>
                    </a:lnTo>
                    <a:lnTo>
                      <a:pt x="34169" y="13120"/>
                    </a:lnTo>
                    <a:cubicBezTo>
                      <a:pt x="34188" y="13106"/>
                      <a:pt x="34207" y="13092"/>
                      <a:pt x="34226" y="13078"/>
                    </a:cubicBezTo>
                    <a:lnTo>
                      <a:pt x="34226" y="13078"/>
                    </a:lnTo>
                    <a:cubicBezTo>
                      <a:pt x="34227" y="13072"/>
                      <a:pt x="34229" y="13065"/>
                      <a:pt x="34230" y="13059"/>
                    </a:cubicBezTo>
                    <a:close/>
                    <a:moveTo>
                      <a:pt x="35178" y="12688"/>
                    </a:moveTo>
                    <a:lnTo>
                      <a:pt x="34602" y="12976"/>
                    </a:lnTo>
                    <a:cubicBezTo>
                      <a:pt x="34584" y="12976"/>
                      <a:pt x="34567" y="12977"/>
                      <a:pt x="34552" y="12979"/>
                    </a:cubicBezTo>
                    <a:lnTo>
                      <a:pt x="34552" y="12979"/>
                    </a:lnTo>
                    <a:cubicBezTo>
                      <a:pt x="34437" y="13073"/>
                      <a:pt x="34349" y="13145"/>
                      <a:pt x="34372" y="13145"/>
                    </a:cubicBezTo>
                    <a:cubicBezTo>
                      <a:pt x="34402" y="13145"/>
                      <a:pt x="34613" y="13027"/>
                      <a:pt x="35178" y="12688"/>
                    </a:cubicBezTo>
                    <a:close/>
                    <a:moveTo>
                      <a:pt x="34088" y="13529"/>
                    </a:moveTo>
                    <a:cubicBezTo>
                      <a:pt x="33999" y="13656"/>
                      <a:pt x="33971" y="13737"/>
                      <a:pt x="33983" y="13737"/>
                    </a:cubicBezTo>
                    <a:cubicBezTo>
                      <a:pt x="33993" y="13737"/>
                      <a:pt x="34032" y="13676"/>
                      <a:pt x="34088" y="13529"/>
                    </a:cubicBezTo>
                    <a:close/>
                    <a:moveTo>
                      <a:pt x="81211" y="38806"/>
                    </a:moveTo>
                    <a:lnTo>
                      <a:pt x="81211" y="38806"/>
                    </a:lnTo>
                    <a:cubicBezTo>
                      <a:pt x="81267" y="38881"/>
                      <a:pt x="81314" y="38927"/>
                      <a:pt x="81314" y="38927"/>
                    </a:cubicBezTo>
                    <a:cubicBezTo>
                      <a:pt x="81380" y="39127"/>
                      <a:pt x="81401" y="39204"/>
                      <a:pt x="81393" y="39204"/>
                    </a:cubicBezTo>
                    <a:cubicBezTo>
                      <a:pt x="81380" y="39204"/>
                      <a:pt x="81296" y="39009"/>
                      <a:pt x="81211" y="38806"/>
                    </a:cubicBezTo>
                    <a:close/>
                    <a:moveTo>
                      <a:pt x="81629" y="47206"/>
                    </a:moveTo>
                    <a:lnTo>
                      <a:pt x="81629" y="47206"/>
                    </a:lnTo>
                    <a:cubicBezTo>
                      <a:pt x="81615" y="47323"/>
                      <a:pt x="81602" y="47457"/>
                      <a:pt x="81602" y="47577"/>
                    </a:cubicBezTo>
                    <a:cubicBezTo>
                      <a:pt x="81597" y="47587"/>
                      <a:pt x="81592" y="47596"/>
                      <a:pt x="81588" y="47606"/>
                    </a:cubicBezTo>
                    <a:lnTo>
                      <a:pt x="81588" y="47606"/>
                    </a:lnTo>
                    <a:cubicBezTo>
                      <a:pt x="81602" y="47500"/>
                      <a:pt x="81602" y="47395"/>
                      <a:pt x="81602" y="47289"/>
                    </a:cubicBezTo>
                    <a:cubicBezTo>
                      <a:pt x="81611" y="47262"/>
                      <a:pt x="81620" y="47234"/>
                      <a:pt x="81629" y="47206"/>
                    </a:cubicBezTo>
                    <a:close/>
                    <a:moveTo>
                      <a:pt x="77565" y="52479"/>
                    </a:moveTo>
                    <a:cubicBezTo>
                      <a:pt x="77451" y="52593"/>
                      <a:pt x="77203" y="52796"/>
                      <a:pt x="76998" y="52965"/>
                    </a:cubicBezTo>
                    <a:lnTo>
                      <a:pt x="76998" y="52965"/>
                    </a:lnTo>
                    <a:cubicBezTo>
                      <a:pt x="77187" y="52858"/>
                      <a:pt x="77376" y="52669"/>
                      <a:pt x="77565" y="52479"/>
                    </a:cubicBezTo>
                    <a:close/>
                    <a:moveTo>
                      <a:pt x="30276" y="54786"/>
                    </a:moveTo>
                    <a:lnTo>
                      <a:pt x="30029" y="54827"/>
                    </a:lnTo>
                    <a:lnTo>
                      <a:pt x="30029" y="54827"/>
                    </a:lnTo>
                    <a:cubicBezTo>
                      <a:pt x="30040" y="54813"/>
                      <a:pt x="30050" y="54800"/>
                      <a:pt x="30060" y="54786"/>
                    </a:cubicBezTo>
                    <a:close/>
                    <a:moveTo>
                      <a:pt x="27970" y="54786"/>
                    </a:moveTo>
                    <a:cubicBezTo>
                      <a:pt x="28174" y="54786"/>
                      <a:pt x="28377" y="54786"/>
                      <a:pt x="28581" y="54888"/>
                    </a:cubicBezTo>
                    <a:lnTo>
                      <a:pt x="28581" y="54888"/>
                    </a:lnTo>
                    <a:lnTo>
                      <a:pt x="27970" y="54786"/>
                    </a:lnTo>
                    <a:close/>
                    <a:moveTo>
                      <a:pt x="38062" y="1"/>
                    </a:moveTo>
                    <a:cubicBezTo>
                      <a:pt x="31430" y="577"/>
                      <a:pt x="23933" y="3749"/>
                      <a:pt x="22491" y="10958"/>
                    </a:cubicBezTo>
                    <a:cubicBezTo>
                      <a:pt x="22203" y="12399"/>
                      <a:pt x="22491" y="13841"/>
                      <a:pt x="23068" y="15283"/>
                    </a:cubicBezTo>
                    <a:cubicBezTo>
                      <a:pt x="23933" y="16436"/>
                      <a:pt x="25086" y="17301"/>
                      <a:pt x="26528" y="17878"/>
                    </a:cubicBezTo>
                    <a:cubicBezTo>
                      <a:pt x="26938" y="17952"/>
                      <a:pt x="27343" y="17988"/>
                      <a:pt x="27739" y="17988"/>
                    </a:cubicBezTo>
                    <a:cubicBezTo>
                      <a:pt x="30411" y="17988"/>
                      <a:pt x="32695" y="16352"/>
                      <a:pt x="33448" y="13841"/>
                    </a:cubicBezTo>
                    <a:lnTo>
                      <a:pt x="34025" y="13553"/>
                    </a:lnTo>
                    <a:cubicBezTo>
                      <a:pt x="34025" y="13460"/>
                      <a:pt x="34025" y="13368"/>
                      <a:pt x="34034" y="13275"/>
                    </a:cubicBezTo>
                    <a:lnTo>
                      <a:pt x="34034" y="13275"/>
                    </a:lnTo>
                    <a:cubicBezTo>
                      <a:pt x="33882" y="13407"/>
                      <a:pt x="33737" y="13553"/>
                      <a:pt x="33737" y="13553"/>
                    </a:cubicBezTo>
                    <a:lnTo>
                      <a:pt x="34025" y="13264"/>
                    </a:lnTo>
                    <a:cubicBezTo>
                      <a:pt x="34029" y="13264"/>
                      <a:pt x="34032" y="13264"/>
                      <a:pt x="34036" y="13264"/>
                    </a:cubicBezTo>
                    <a:lnTo>
                      <a:pt x="34036" y="13264"/>
                    </a:lnTo>
                    <a:cubicBezTo>
                      <a:pt x="34035" y="13268"/>
                      <a:pt x="34035" y="13271"/>
                      <a:pt x="34034" y="13275"/>
                    </a:cubicBezTo>
                    <a:lnTo>
                      <a:pt x="34034" y="13275"/>
                    </a:lnTo>
                    <a:cubicBezTo>
                      <a:pt x="34039" y="13271"/>
                      <a:pt x="34043" y="13268"/>
                      <a:pt x="34047" y="13264"/>
                    </a:cubicBezTo>
                    <a:lnTo>
                      <a:pt x="34047" y="13264"/>
                    </a:lnTo>
                    <a:cubicBezTo>
                      <a:pt x="34043" y="13264"/>
                      <a:pt x="34040" y="13264"/>
                      <a:pt x="34036" y="13264"/>
                    </a:cubicBezTo>
                    <a:lnTo>
                      <a:pt x="34036" y="13264"/>
                    </a:lnTo>
                    <a:cubicBezTo>
                      <a:pt x="34036" y="13260"/>
                      <a:pt x="34037" y="13256"/>
                      <a:pt x="34037" y="13252"/>
                    </a:cubicBezTo>
                    <a:lnTo>
                      <a:pt x="34037" y="13252"/>
                    </a:lnTo>
                    <a:lnTo>
                      <a:pt x="34169" y="13120"/>
                    </a:lnTo>
                    <a:lnTo>
                      <a:pt x="34169" y="13120"/>
                    </a:lnTo>
                    <a:cubicBezTo>
                      <a:pt x="34126" y="13153"/>
                      <a:pt x="34083" y="13185"/>
                      <a:pt x="34042" y="13216"/>
                    </a:cubicBezTo>
                    <a:lnTo>
                      <a:pt x="34042" y="13216"/>
                    </a:lnTo>
                    <a:cubicBezTo>
                      <a:pt x="34069" y="13040"/>
                      <a:pt x="34137" y="12864"/>
                      <a:pt x="34313" y="12688"/>
                    </a:cubicBezTo>
                    <a:lnTo>
                      <a:pt x="34313" y="12688"/>
                    </a:lnTo>
                    <a:cubicBezTo>
                      <a:pt x="34285" y="12827"/>
                      <a:pt x="34257" y="12951"/>
                      <a:pt x="34230" y="13059"/>
                    </a:cubicBezTo>
                    <a:lnTo>
                      <a:pt x="34230" y="13059"/>
                    </a:lnTo>
                    <a:lnTo>
                      <a:pt x="34313" y="12976"/>
                    </a:lnTo>
                    <a:cubicBezTo>
                      <a:pt x="34463" y="12877"/>
                      <a:pt x="34526" y="12837"/>
                      <a:pt x="34533" y="12837"/>
                    </a:cubicBezTo>
                    <a:lnTo>
                      <a:pt x="34533" y="12837"/>
                    </a:lnTo>
                    <a:cubicBezTo>
                      <a:pt x="34545" y="12837"/>
                      <a:pt x="34394" y="12952"/>
                      <a:pt x="34226" y="13078"/>
                    </a:cubicBezTo>
                    <a:lnTo>
                      <a:pt x="34226" y="13078"/>
                    </a:lnTo>
                    <a:cubicBezTo>
                      <a:pt x="34221" y="13097"/>
                      <a:pt x="34216" y="13115"/>
                      <a:pt x="34211" y="13133"/>
                    </a:cubicBezTo>
                    <a:lnTo>
                      <a:pt x="34211" y="13133"/>
                    </a:lnTo>
                    <a:cubicBezTo>
                      <a:pt x="34161" y="13169"/>
                      <a:pt x="34104" y="13215"/>
                      <a:pt x="34047" y="13264"/>
                    </a:cubicBezTo>
                    <a:lnTo>
                      <a:pt x="34047" y="13264"/>
                    </a:lnTo>
                    <a:cubicBezTo>
                      <a:pt x="34103" y="13261"/>
                      <a:pt x="34148" y="13246"/>
                      <a:pt x="34186" y="13225"/>
                    </a:cubicBezTo>
                    <a:lnTo>
                      <a:pt x="34186" y="13225"/>
                    </a:lnTo>
                    <a:cubicBezTo>
                      <a:pt x="34150" y="13352"/>
                      <a:pt x="34117" y="13453"/>
                      <a:pt x="34088" y="13529"/>
                    </a:cubicBezTo>
                    <a:lnTo>
                      <a:pt x="34088" y="13529"/>
                    </a:lnTo>
                    <a:cubicBezTo>
                      <a:pt x="34140" y="13455"/>
                      <a:pt x="34214" y="13364"/>
                      <a:pt x="34313" y="13264"/>
                    </a:cubicBezTo>
                    <a:cubicBezTo>
                      <a:pt x="34372" y="13147"/>
                      <a:pt x="34383" y="13090"/>
                      <a:pt x="34363" y="13072"/>
                    </a:cubicBezTo>
                    <a:lnTo>
                      <a:pt x="34363" y="13072"/>
                    </a:lnTo>
                    <a:cubicBezTo>
                      <a:pt x="34412" y="13028"/>
                      <a:pt x="34469" y="12990"/>
                      <a:pt x="34552" y="12979"/>
                    </a:cubicBezTo>
                    <a:lnTo>
                      <a:pt x="34552" y="12979"/>
                    </a:lnTo>
                    <a:cubicBezTo>
                      <a:pt x="34664" y="12887"/>
                      <a:pt x="34803" y="12775"/>
                      <a:pt x="34890" y="12688"/>
                    </a:cubicBezTo>
                    <a:cubicBezTo>
                      <a:pt x="35467" y="12399"/>
                      <a:pt x="36043" y="12399"/>
                      <a:pt x="36620" y="12399"/>
                    </a:cubicBezTo>
                    <a:lnTo>
                      <a:pt x="37197" y="12399"/>
                    </a:lnTo>
                    <a:cubicBezTo>
                      <a:pt x="37773" y="12255"/>
                      <a:pt x="38350" y="12183"/>
                      <a:pt x="38927" y="12183"/>
                    </a:cubicBezTo>
                    <a:cubicBezTo>
                      <a:pt x="39119" y="12183"/>
                      <a:pt x="39311" y="12191"/>
                      <a:pt x="39503" y="12207"/>
                    </a:cubicBezTo>
                    <a:lnTo>
                      <a:pt x="39503" y="12207"/>
                    </a:lnTo>
                    <a:lnTo>
                      <a:pt x="38927" y="12111"/>
                    </a:lnTo>
                    <a:lnTo>
                      <a:pt x="41522" y="12399"/>
                    </a:lnTo>
                    <a:lnTo>
                      <a:pt x="39792" y="12399"/>
                    </a:lnTo>
                    <a:cubicBezTo>
                      <a:pt x="43829" y="12976"/>
                      <a:pt x="47865" y="13841"/>
                      <a:pt x="51614" y="15571"/>
                    </a:cubicBezTo>
                    <a:lnTo>
                      <a:pt x="52263" y="15787"/>
                    </a:lnTo>
                    <a:lnTo>
                      <a:pt x="52263" y="15787"/>
                    </a:lnTo>
                    <a:lnTo>
                      <a:pt x="53344" y="16436"/>
                    </a:lnTo>
                    <a:lnTo>
                      <a:pt x="56227" y="17878"/>
                    </a:lnTo>
                    <a:cubicBezTo>
                      <a:pt x="58246" y="18743"/>
                      <a:pt x="59976" y="19608"/>
                      <a:pt x="61706" y="20761"/>
                    </a:cubicBezTo>
                    <a:cubicBezTo>
                      <a:pt x="63436" y="21915"/>
                      <a:pt x="65166" y="23068"/>
                      <a:pt x="66896" y="24222"/>
                    </a:cubicBezTo>
                    <a:lnTo>
                      <a:pt x="69203" y="25663"/>
                    </a:lnTo>
                    <a:lnTo>
                      <a:pt x="70356" y="26528"/>
                    </a:lnTo>
                    <a:lnTo>
                      <a:pt x="70933" y="26817"/>
                    </a:lnTo>
                    <a:cubicBezTo>
                      <a:pt x="70705" y="26588"/>
                      <a:pt x="70637" y="26501"/>
                      <a:pt x="70661" y="26501"/>
                    </a:cubicBezTo>
                    <a:cubicBezTo>
                      <a:pt x="70729" y="26501"/>
                      <a:pt x="71510" y="27181"/>
                      <a:pt x="71510" y="27393"/>
                    </a:cubicBezTo>
                    <a:lnTo>
                      <a:pt x="72663" y="28258"/>
                    </a:lnTo>
                    <a:cubicBezTo>
                      <a:pt x="73240" y="28835"/>
                      <a:pt x="74105" y="29412"/>
                      <a:pt x="74682" y="30277"/>
                    </a:cubicBezTo>
                    <a:cubicBezTo>
                      <a:pt x="76123" y="31430"/>
                      <a:pt x="77277" y="32872"/>
                      <a:pt x="78430" y="34314"/>
                    </a:cubicBezTo>
                    <a:lnTo>
                      <a:pt x="78142" y="33737"/>
                    </a:lnTo>
                    <a:lnTo>
                      <a:pt x="78142" y="33737"/>
                    </a:lnTo>
                    <a:cubicBezTo>
                      <a:pt x="78430" y="34025"/>
                      <a:pt x="78430" y="34314"/>
                      <a:pt x="78718" y="34602"/>
                    </a:cubicBezTo>
                    <a:cubicBezTo>
                      <a:pt x="79007" y="34890"/>
                      <a:pt x="79295" y="35467"/>
                      <a:pt x="79583" y="35755"/>
                    </a:cubicBezTo>
                    <a:cubicBezTo>
                      <a:pt x="80160" y="36620"/>
                      <a:pt x="80448" y="37485"/>
                      <a:pt x="81025" y="38350"/>
                    </a:cubicBezTo>
                    <a:cubicBezTo>
                      <a:pt x="81025" y="38927"/>
                      <a:pt x="81314" y="39215"/>
                      <a:pt x="81602" y="39792"/>
                    </a:cubicBezTo>
                    <a:cubicBezTo>
                      <a:pt x="81890" y="40657"/>
                      <a:pt x="82179" y="41811"/>
                      <a:pt x="82179" y="42964"/>
                    </a:cubicBezTo>
                    <a:lnTo>
                      <a:pt x="82179" y="40946"/>
                    </a:lnTo>
                    <a:cubicBezTo>
                      <a:pt x="82397" y="42258"/>
                      <a:pt x="82450" y="43404"/>
                      <a:pt x="82337" y="44636"/>
                    </a:cubicBezTo>
                    <a:lnTo>
                      <a:pt x="82337" y="44636"/>
                    </a:lnTo>
                    <a:cubicBezTo>
                      <a:pt x="82101" y="45574"/>
                      <a:pt x="81865" y="46484"/>
                      <a:pt x="81629" y="47206"/>
                    </a:cubicBezTo>
                    <a:lnTo>
                      <a:pt x="81629" y="47206"/>
                    </a:lnTo>
                    <a:cubicBezTo>
                      <a:pt x="81652" y="47029"/>
                      <a:pt x="81678" y="46890"/>
                      <a:pt x="81673" y="46890"/>
                    </a:cubicBezTo>
                    <a:lnTo>
                      <a:pt x="81673" y="46890"/>
                    </a:lnTo>
                    <a:cubicBezTo>
                      <a:pt x="81666" y="46890"/>
                      <a:pt x="81588" y="47194"/>
                      <a:pt x="81320" y="48131"/>
                    </a:cubicBezTo>
                    <a:lnTo>
                      <a:pt x="81320" y="48131"/>
                    </a:lnTo>
                    <a:cubicBezTo>
                      <a:pt x="81409" y="47962"/>
                      <a:pt x="81499" y="47784"/>
                      <a:pt x="81588" y="47606"/>
                    </a:cubicBezTo>
                    <a:lnTo>
                      <a:pt x="81588" y="47606"/>
                    </a:lnTo>
                    <a:cubicBezTo>
                      <a:pt x="81563" y="47789"/>
                      <a:pt x="81496" y="47971"/>
                      <a:pt x="81314" y="48154"/>
                    </a:cubicBezTo>
                    <a:cubicBezTo>
                      <a:pt x="81316" y="48146"/>
                      <a:pt x="81318" y="48139"/>
                      <a:pt x="81320" y="48131"/>
                    </a:cubicBezTo>
                    <a:lnTo>
                      <a:pt x="81320" y="48131"/>
                    </a:lnTo>
                    <a:cubicBezTo>
                      <a:pt x="81126" y="48499"/>
                      <a:pt x="80931" y="48825"/>
                      <a:pt x="80737" y="49019"/>
                    </a:cubicBezTo>
                    <a:cubicBezTo>
                      <a:pt x="80187" y="49569"/>
                      <a:pt x="79899" y="49857"/>
                      <a:pt x="79623" y="50383"/>
                    </a:cubicBezTo>
                    <a:lnTo>
                      <a:pt x="79623" y="50383"/>
                    </a:lnTo>
                    <a:cubicBezTo>
                      <a:pt x="79805" y="50152"/>
                      <a:pt x="80243" y="49640"/>
                      <a:pt x="80293" y="49640"/>
                    </a:cubicBezTo>
                    <a:cubicBezTo>
                      <a:pt x="80311" y="49640"/>
                      <a:pt x="80277" y="49708"/>
                      <a:pt x="80160" y="49884"/>
                    </a:cubicBezTo>
                    <a:lnTo>
                      <a:pt x="79583" y="50461"/>
                    </a:lnTo>
                    <a:cubicBezTo>
                      <a:pt x="79597" y="50434"/>
                      <a:pt x="79610" y="50409"/>
                      <a:pt x="79623" y="50383"/>
                    </a:cubicBezTo>
                    <a:lnTo>
                      <a:pt x="79623" y="50383"/>
                    </a:lnTo>
                    <a:cubicBezTo>
                      <a:pt x="79570" y="50450"/>
                      <a:pt x="79539" y="50494"/>
                      <a:pt x="79546" y="50494"/>
                    </a:cubicBezTo>
                    <a:cubicBezTo>
                      <a:pt x="79549" y="50494"/>
                      <a:pt x="79561" y="50484"/>
                      <a:pt x="79583" y="50461"/>
                    </a:cubicBezTo>
                    <a:lnTo>
                      <a:pt x="79583" y="50461"/>
                    </a:lnTo>
                    <a:cubicBezTo>
                      <a:pt x="78718" y="51614"/>
                      <a:pt x="77853" y="52191"/>
                      <a:pt x="76988" y="53056"/>
                    </a:cubicBezTo>
                    <a:cubicBezTo>
                      <a:pt x="76780" y="53195"/>
                      <a:pt x="76689" y="53250"/>
                      <a:pt x="76674" y="53250"/>
                    </a:cubicBezTo>
                    <a:cubicBezTo>
                      <a:pt x="76652" y="53250"/>
                      <a:pt x="76807" y="53122"/>
                      <a:pt x="76998" y="52965"/>
                    </a:cubicBezTo>
                    <a:lnTo>
                      <a:pt x="76998" y="52965"/>
                    </a:lnTo>
                    <a:cubicBezTo>
                      <a:pt x="76898" y="53022"/>
                      <a:pt x="76799" y="53056"/>
                      <a:pt x="76700" y="53056"/>
                    </a:cubicBezTo>
                    <a:lnTo>
                      <a:pt x="75258" y="53921"/>
                    </a:lnTo>
                    <a:cubicBezTo>
                      <a:pt x="74549" y="54630"/>
                      <a:pt x="73646" y="54952"/>
                      <a:pt x="72707" y="55363"/>
                    </a:cubicBezTo>
                    <a:lnTo>
                      <a:pt x="72663" y="55363"/>
                    </a:lnTo>
                    <a:lnTo>
                      <a:pt x="71798" y="55651"/>
                    </a:lnTo>
                    <a:lnTo>
                      <a:pt x="70068" y="56228"/>
                    </a:lnTo>
                    <a:cubicBezTo>
                      <a:pt x="69174" y="56451"/>
                      <a:pt x="68280" y="56675"/>
                      <a:pt x="67386" y="56898"/>
                    </a:cubicBezTo>
                    <a:lnTo>
                      <a:pt x="67386" y="56898"/>
                    </a:lnTo>
                    <a:cubicBezTo>
                      <a:pt x="66433" y="56980"/>
                      <a:pt x="65511" y="57021"/>
                      <a:pt x="64589" y="57021"/>
                    </a:cubicBezTo>
                    <a:cubicBezTo>
                      <a:pt x="63364" y="57021"/>
                      <a:pt x="62139" y="56949"/>
                      <a:pt x="60841" y="56804"/>
                    </a:cubicBezTo>
                    <a:lnTo>
                      <a:pt x="60841" y="56804"/>
                    </a:lnTo>
                    <a:lnTo>
                      <a:pt x="62571" y="57093"/>
                    </a:lnTo>
                    <a:cubicBezTo>
                      <a:pt x="60264" y="56804"/>
                      <a:pt x="57958" y="56228"/>
                      <a:pt x="55939" y="55363"/>
                    </a:cubicBezTo>
                    <a:cubicBezTo>
                      <a:pt x="54786" y="55074"/>
                      <a:pt x="53632" y="54786"/>
                      <a:pt x="52479" y="54209"/>
                    </a:cubicBezTo>
                    <a:lnTo>
                      <a:pt x="50749" y="53344"/>
                    </a:lnTo>
                    <a:cubicBezTo>
                      <a:pt x="46424" y="51326"/>
                      <a:pt x="42387" y="49019"/>
                      <a:pt x="38638" y="46136"/>
                    </a:cubicBezTo>
                    <a:cubicBezTo>
                      <a:pt x="36332" y="44406"/>
                      <a:pt x="34025" y="43252"/>
                      <a:pt x="31430" y="42387"/>
                    </a:cubicBezTo>
                    <a:cubicBezTo>
                      <a:pt x="30483" y="42117"/>
                      <a:pt x="29537" y="41989"/>
                      <a:pt x="28609" y="41989"/>
                    </a:cubicBezTo>
                    <a:cubicBezTo>
                      <a:pt x="25579" y="41989"/>
                      <a:pt x="22748" y="43352"/>
                      <a:pt x="20761" y="45559"/>
                    </a:cubicBezTo>
                    <a:cubicBezTo>
                      <a:pt x="19031" y="47866"/>
                      <a:pt x="17301" y="50461"/>
                      <a:pt x="15571" y="52768"/>
                    </a:cubicBezTo>
                    <a:lnTo>
                      <a:pt x="11246" y="59400"/>
                    </a:lnTo>
                    <a:lnTo>
                      <a:pt x="6055" y="66608"/>
                    </a:lnTo>
                    <a:cubicBezTo>
                      <a:pt x="4037" y="68915"/>
                      <a:pt x="2307" y="71510"/>
                      <a:pt x="865" y="74393"/>
                    </a:cubicBezTo>
                    <a:cubicBezTo>
                      <a:pt x="289" y="75835"/>
                      <a:pt x="0" y="77565"/>
                      <a:pt x="289" y="79007"/>
                    </a:cubicBezTo>
                    <a:cubicBezTo>
                      <a:pt x="865" y="80449"/>
                      <a:pt x="1442" y="81602"/>
                      <a:pt x="2595" y="82467"/>
                    </a:cubicBezTo>
                    <a:cubicBezTo>
                      <a:pt x="3616" y="83233"/>
                      <a:pt x="4863" y="83603"/>
                      <a:pt x="6136" y="83603"/>
                    </a:cubicBezTo>
                    <a:cubicBezTo>
                      <a:pt x="7739" y="83603"/>
                      <a:pt x="9383" y="83016"/>
                      <a:pt x="10669" y="81890"/>
                    </a:cubicBezTo>
                    <a:cubicBezTo>
                      <a:pt x="12976" y="79295"/>
                      <a:pt x="14994" y="76412"/>
                      <a:pt x="17013" y="73528"/>
                    </a:cubicBezTo>
                    <a:lnTo>
                      <a:pt x="22491" y="65743"/>
                    </a:lnTo>
                    <a:lnTo>
                      <a:pt x="27681" y="58246"/>
                    </a:lnTo>
                    <a:cubicBezTo>
                      <a:pt x="28299" y="57217"/>
                      <a:pt x="28917" y="56334"/>
                      <a:pt x="29534" y="55494"/>
                    </a:cubicBezTo>
                    <a:lnTo>
                      <a:pt x="29534" y="55494"/>
                    </a:lnTo>
                    <a:lnTo>
                      <a:pt x="30276" y="55939"/>
                    </a:lnTo>
                    <a:cubicBezTo>
                      <a:pt x="31430" y="56804"/>
                      <a:pt x="32872" y="57669"/>
                      <a:pt x="34025" y="58535"/>
                    </a:cubicBezTo>
                    <a:cubicBezTo>
                      <a:pt x="36620" y="60265"/>
                      <a:pt x="38927" y="61706"/>
                      <a:pt x="41522" y="63148"/>
                    </a:cubicBezTo>
                    <a:cubicBezTo>
                      <a:pt x="47000" y="66320"/>
                      <a:pt x="52767" y="68338"/>
                      <a:pt x="59111" y="69203"/>
                    </a:cubicBezTo>
                    <a:cubicBezTo>
                      <a:pt x="61090" y="69599"/>
                      <a:pt x="63069" y="69791"/>
                      <a:pt x="65036" y="69791"/>
                    </a:cubicBezTo>
                    <a:cubicBezTo>
                      <a:pt x="68802" y="69791"/>
                      <a:pt x="72525" y="69087"/>
                      <a:pt x="76123" y="67762"/>
                    </a:cubicBezTo>
                    <a:cubicBezTo>
                      <a:pt x="81314" y="66031"/>
                      <a:pt x="85927" y="62860"/>
                      <a:pt x="89387" y="58535"/>
                    </a:cubicBezTo>
                    <a:cubicBezTo>
                      <a:pt x="93136" y="53921"/>
                      <a:pt x="95154" y="48154"/>
                      <a:pt x="94866" y="42099"/>
                    </a:cubicBezTo>
                    <a:cubicBezTo>
                      <a:pt x="94289" y="35755"/>
                      <a:pt x="91694" y="29412"/>
                      <a:pt x="87369" y="24798"/>
                    </a:cubicBezTo>
                    <a:cubicBezTo>
                      <a:pt x="83620" y="20473"/>
                      <a:pt x="79295" y="16725"/>
                      <a:pt x="74393" y="13553"/>
                    </a:cubicBezTo>
                    <a:cubicBezTo>
                      <a:pt x="69491" y="10093"/>
                      <a:pt x="64301" y="7209"/>
                      <a:pt x="58823" y="4902"/>
                    </a:cubicBezTo>
                    <a:cubicBezTo>
                      <a:pt x="55362" y="3461"/>
                      <a:pt x="51902" y="2019"/>
                      <a:pt x="48154" y="1154"/>
                    </a:cubicBezTo>
                    <a:cubicBezTo>
                      <a:pt x="44982" y="289"/>
                      <a:pt x="41522" y="1"/>
                      <a:pt x="380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26"/>
              <p:cNvSpPr/>
              <p:nvPr/>
            </p:nvSpPr>
            <p:spPr>
              <a:xfrm>
                <a:off x="4505625" y="4506450"/>
                <a:ext cx="346025" cy="373075"/>
              </a:xfrm>
              <a:custGeom>
                <a:avLst/>
                <a:gdLst/>
                <a:ahLst/>
                <a:cxnLst/>
                <a:rect l="l" t="t" r="r" b="b"/>
                <a:pathLst>
                  <a:path w="13841" h="14923" extrusionOk="0">
                    <a:moveTo>
                      <a:pt x="5767" y="0"/>
                    </a:moveTo>
                    <a:cubicBezTo>
                      <a:pt x="5263" y="0"/>
                      <a:pt x="4758" y="72"/>
                      <a:pt x="4325" y="217"/>
                    </a:cubicBezTo>
                    <a:cubicBezTo>
                      <a:pt x="3460" y="505"/>
                      <a:pt x="2884" y="793"/>
                      <a:pt x="2307" y="1370"/>
                    </a:cubicBezTo>
                    <a:cubicBezTo>
                      <a:pt x="1730" y="1658"/>
                      <a:pt x="1154" y="2235"/>
                      <a:pt x="865" y="2812"/>
                    </a:cubicBezTo>
                    <a:cubicBezTo>
                      <a:pt x="298" y="3663"/>
                      <a:pt x="9" y="4794"/>
                      <a:pt x="1" y="5929"/>
                    </a:cubicBezTo>
                    <a:lnTo>
                      <a:pt x="1" y="5929"/>
                    </a:lnTo>
                    <a:cubicBezTo>
                      <a:pt x="0" y="5851"/>
                      <a:pt x="0" y="5773"/>
                      <a:pt x="0" y="5695"/>
                    </a:cubicBezTo>
                    <a:lnTo>
                      <a:pt x="0" y="5983"/>
                    </a:lnTo>
                    <a:cubicBezTo>
                      <a:pt x="0" y="5965"/>
                      <a:pt x="0" y="5947"/>
                      <a:pt x="1" y="5929"/>
                    </a:cubicBezTo>
                    <a:lnTo>
                      <a:pt x="1" y="5929"/>
                    </a:lnTo>
                    <a:cubicBezTo>
                      <a:pt x="3" y="6716"/>
                      <a:pt x="26" y="7503"/>
                      <a:pt x="289" y="8290"/>
                    </a:cubicBezTo>
                    <a:cubicBezTo>
                      <a:pt x="577" y="8867"/>
                      <a:pt x="865" y="9732"/>
                      <a:pt x="1154" y="10597"/>
                    </a:cubicBezTo>
                    <a:lnTo>
                      <a:pt x="1730" y="11462"/>
                    </a:lnTo>
                    <a:cubicBezTo>
                      <a:pt x="2307" y="12615"/>
                      <a:pt x="3172" y="13192"/>
                      <a:pt x="4037" y="13769"/>
                    </a:cubicBezTo>
                    <a:lnTo>
                      <a:pt x="4325" y="14057"/>
                    </a:lnTo>
                    <a:lnTo>
                      <a:pt x="5767" y="14634"/>
                    </a:lnTo>
                    <a:lnTo>
                      <a:pt x="7497" y="14922"/>
                    </a:lnTo>
                    <a:lnTo>
                      <a:pt x="9227" y="14634"/>
                    </a:lnTo>
                    <a:cubicBezTo>
                      <a:pt x="9804" y="14634"/>
                      <a:pt x="10669" y="14057"/>
                      <a:pt x="11246" y="13769"/>
                    </a:cubicBezTo>
                    <a:cubicBezTo>
                      <a:pt x="11822" y="13480"/>
                      <a:pt x="12111" y="12904"/>
                      <a:pt x="12399" y="12615"/>
                    </a:cubicBezTo>
                    <a:cubicBezTo>
                      <a:pt x="12687" y="12039"/>
                      <a:pt x="12976" y="11750"/>
                      <a:pt x="13264" y="11174"/>
                    </a:cubicBezTo>
                    <a:cubicBezTo>
                      <a:pt x="13553" y="10597"/>
                      <a:pt x="13553" y="10309"/>
                      <a:pt x="13553" y="9732"/>
                    </a:cubicBezTo>
                    <a:cubicBezTo>
                      <a:pt x="13841" y="8867"/>
                      <a:pt x="13841" y="8002"/>
                      <a:pt x="13553" y="7137"/>
                    </a:cubicBezTo>
                    <a:lnTo>
                      <a:pt x="13553" y="6848"/>
                    </a:lnTo>
                    <a:cubicBezTo>
                      <a:pt x="13553" y="5983"/>
                      <a:pt x="13264" y="5407"/>
                      <a:pt x="12687" y="4830"/>
                    </a:cubicBezTo>
                    <a:lnTo>
                      <a:pt x="12111" y="4253"/>
                    </a:lnTo>
                    <a:cubicBezTo>
                      <a:pt x="11822" y="3677"/>
                      <a:pt x="11246" y="3100"/>
                      <a:pt x="10957" y="2523"/>
                    </a:cubicBezTo>
                    <a:lnTo>
                      <a:pt x="10669" y="2235"/>
                    </a:lnTo>
                    <a:cubicBezTo>
                      <a:pt x="10092" y="1658"/>
                      <a:pt x="9516" y="1370"/>
                      <a:pt x="8939" y="1082"/>
                    </a:cubicBezTo>
                    <a:cubicBezTo>
                      <a:pt x="8362" y="793"/>
                      <a:pt x="7786" y="505"/>
                      <a:pt x="7209" y="217"/>
                    </a:cubicBezTo>
                    <a:cubicBezTo>
                      <a:pt x="6776" y="72"/>
                      <a:pt x="6272" y="0"/>
                      <a:pt x="576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26"/>
              <p:cNvSpPr/>
              <p:nvPr/>
            </p:nvSpPr>
            <p:spPr>
              <a:xfrm>
                <a:off x="223700" y="1751150"/>
                <a:ext cx="1758925" cy="2144400"/>
              </a:xfrm>
              <a:custGeom>
                <a:avLst/>
                <a:gdLst/>
                <a:ahLst/>
                <a:cxnLst/>
                <a:rect l="l" t="t" r="r" b="b"/>
                <a:pathLst>
                  <a:path w="70357" h="85776" extrusionOk="0">
                    <a:moveTo>
                      <a:pt x="58301" y="16590"/>
                    </a:moveTo>
                    <a:lnTo>
                      <a:pt x="58301" y="16590"/>
                    </a:lnTo>
                    <a:cubicBezTo>
                      <a:pt x="58353" y="16770"/>
                      <a:pt x="58479" y="17044"/>
                      <a:pt x="58521" y="17044"/>
                    </a:cubicBezTo>
                    <a:cubicBezTo>
                      <a:pt x="58529" y="17044"/>
                      <a:pt x="58534" y="17032"/>
                      <a:pt x="58534" y="17005"/>
                    </a:cubicBezTo>
                    <a:cubicBezTo>
                      <a:pt x="58457" y="16849"/>
                      <a:pt x="58379" y="16715"/>
                      <a:pt x="58301" y="16590"/>
                    </a:cubicBezTo>
                    <a:close/>
                    <a:moveTo>
                      <a:pt x="10266" y="27642"/>
                    </a:moveTo>
                    <a:lnTo>
                      <a:pt x="10266" y="27642"/>
                    </a:lnTo>
                    <a:cubicBezTo>
                      <a:pt x="10266" y="27646"/>
                      <a:pt x="10266" y="27650"/>
                      <a:pt x="10267" y="27654"/>
                    </a:cubicBezTo>
                    <a:lnTo>
                      <a:pt x="10267" y="27654"/>
                    </a:lnTo>
                    <a:cubicBezTo>
                      <a:pt x="10259" y="27675"/>
                      <a:pt x="10254" y="27685"/>
                      <a:pt x="10253" y="27685"/>
                    </a:cubicBezTo>
                    <a:cubicBezTo>
                      <a:pt x="10251" y="27685"/>
                      <a:pt x="10255" y="27671"/>
                      <a:pt x="10266" y="27642"/>
                    </a:cubicBezTo>
                    <a:close/>
                    <a:moveTo>
                      <a:pt x="33737" y="54490"/>
                    </a:moveTo>
                    <a:lnTo>
                      <a:pt x="33521" y="54705"/>
                    </a:lnTo>
                    <a:lnTo>
                      <a:pt x="33521" y="54705"/>
                    </a:lnTo>
                    <a:cubicBezTo>
                      <a:pt x="33369" y="54696"/>
                      <a:pt x="33334" y="54624"/>
                      <a:pt x="33737" y="54490"/>
                    </a:cubicBezTo>
                    <a:close/>
                    <a:moveTo>
                      <a:pt x="34025" y="54490"/>
                    </a:moveTo>
                    <a:cubicBezTo>
                      <a:pt x="34025" y="54624"/>
                      <a:pt x="33774" y="54696"/>
                      <a:pt x="33595" y="54705"/>
                    </a:cubicBezTo>
                    <a:lnTo>
                      <a:pt x="33595" y="54705"/>
                    </a:lnTo>
                    <a:lnTo>
                      <a:pt x="34025" y="54490"/>
                    </a:lnTo>
                    <a:close/>
                    <a:moveTo>
                      <a:pt x="47297" y="0"/>
                    </a:moveTo>
                    <a:cubicBezTo>
                      <a:pt x="46051" y="0"/>
                      <a:pt x="44796" y="93"/>
                      <a:pt x="43540" y="281"/>
                    </a:cubicBezTo>
                    <a:cubicBezTo>
                      <a:pt x="37774" y="858"/>
                      <a:pt x="32007" y="2299"/>
                      <a:pt x="26528" y="4318"/>
                    </a:cubicBezTo>
                    <a:cubicBezTo>
                      <a:pt x="19608" y="6336"/>
                      <a:pt x="13264" y="9796"/>
                      <a:pt x="7786" y="14410"/>
                    </a:cubicBezTo>
                    <a:cubicBezTo>
                      <a:pt x="4902" y="16717"/>
                      <a:pt x="2595" y="19600"/>
                      <a:pt x="1442" y="23060"/>
                    </a:cubicBezTo>
                    <a:cubicBezTo>
                      <a:pt x="0" y="26809"/>
                      <a:pt x="577" y="31134"/>
                      <a:pt x="3172" y="34017"/>
                    </a:cubicBezTo>
                    <a:cubicBezTo>
                      <a:pt x="4154" y="35000"/>
                      <a:pt x="5416" y="35517"/>
                      <a:pt x="6692" y="35517"/>
                    </a:cubicBezTo>
                    <a:cubicBezTo>
                      <a:pt x="7663" y="35517"/>
                      <a:pt x="8643" y="35217"/>
                      <a:pt x="9516" y="34594"/>
                    </a:cubicBezTo>
                    <a:cubicBezTo>
                      <a:pt x="11534" y="33152"/>
                      <a:pt x="12111" y="30269"/>
                      <a:pt x="10669" y="28250"/>
                    </a:cubicBezTo>
                    <a:lnTo>
                      <a:pt x="10573" y="28058"/>
                    </a:lnTo>
                    <a:lnTo>
                      <a:pt x="10573" y="28058"/>
                    </a:lnTo>
                    <a:cubicBezTo>
                      <a:pt x="10541" y="28058"/>
                      <a:pt x="10477" y="27962"/>
                      <a:pt x="10381" y="27674"/>
                    </a:cubicBezTo>
                    <a:lnTo>
                      <a:pt x="10381" y="27674"/>
                    </a:lnTo>
                    <a:lnTo>
                      <a:pt x="10573" y="28058"/>
                    </a:lnTo>
                    <a:lnTo>
                      <a:pt x="10573" y="28058"/>
                    </a:lnTo>
                    <a:cubicBezTo>
                      <a:pt x="10637" y="28058"/>
                      <a:pt x="10573" y="27674"/>
                      <a:pt x="10381" y="27674"/>
                    </a:cubicBezTo>
                    <a:cubicBezTo>
                      <a:pt x="10381" y="27567"/>
                      <a:pt x="10381" y="27472"/>
                      <a:pt x="10381" y="27385"/>
                    </a:cubicBezTo>
                    <a:cubicBezTo>
                      <a:pt x="10381" y="26809"/>
                      <a:pt x="10669" y="26232"/>
                      <a:pt x="10669" y="26232"/>
                    </a:cubicBezTo>
                    <a:cubicBezTo>
                      <a:pt x="10669" y="25944"/>
                      <a:pt x="10957" y="25655"/>
                      <a:pt x="11246" y="25367"/>
                    </a:cubicBezTo>
                    <a:lnTo>
                      <a:pt x="11487" y="24644"/>
                    </a:lnTo>
                    <a:lnTo>
                      <a:pt x="11487" y="24644"/>
                    </a:lnTo>
                    <a:cubicBezTo>
                      <a:pt x="11380" y="24776"/>
                      <a:pt x="11265" y="24908"/>
                      <a:pt x="11251" y="24908"/>
                    </a:cubicBezTo>
                    <a:cubicBezTo>
                      <a:pt x="11239" y="24908"/>
                      <a:pt x="11308" y="24804"/>
                      <a:pt x="11534" y="24502"/>
                    </a:cubicBezTo>
                    <a:lnTo>
                      <a:pt x="11534" y="24502"/>
                    </a:lnTo>
                    <a:lnTo>
                      <a:pt x="11487" y="24644"/>
                    </a:lnTo>
                    <a:lnTo>
                      <a:pt x="11487" y="24644"/>
                    </a:lnTo>
                    <a:cubicBezTo>
                      <a:pt x="11593" y="24512"/>
                      <a:pt x="11692" y="24381"/>
                      <a:pt x="11672" y="24381"/>
                    </a:cubicBezTo>
                    <a:cubicBezTo>
                      <a:pt x="11662" y="24381"/>
                      <a:pt x="11621" y="24415"/>
                      <a:pt x="11534" y="24502"/>
                    </a:cubicBezTo>
                    <a:lnTo>
                      <a:pt x="12687" y="23349"/>
                    </a:lnTo>
                    <a:cubicBezTo>
                      <a:pt x="13264" y="23060"/>
                      <a:pt x="13841" y="22484"/>
                      <a:pt x="14129" y="22195"/>
                    </a:cubicBezTo>
                    <a:lnTo>
                      <a:pt x="14994" y="21618"/>
                    </a:lnTo>
                    <a:lnTo>
                      <a:pt x="15571" y="21042"/>
                    </a:lnTo>
                    <a:lnTo>
                      <a:pt x="15283" y="21330"/>
                    </a:lnTo>
                    <a:cubicBezTo>
                      <a:pt x="17301" y="19600"/>
                      <a:pt x="19608" y="18158"/>
                      <a:pt x="22203" y="17005"/>
                    </a:cubicBezTo>
                    <a:lnTo>
                      <a:pt x="23933" y="16140"/>
                    </a:lnTo>
                    <a:lnTo>
                      <a:pt x="24798" y="15852"/>
                    </a:lnTo>
                    <a:lnTo>
                      <a:pt x="28835" y="14698"/>
                    </a:lnTo>
                    <a:cubicBezTo>
                      <a:pt x="31430" y="13833"/>
                      <a:pt x="33737" y="12968"/>
                      <a:pt x="36332" y="12391"/>
                    </a:cubicBezTo>
                    <a:cubicBezTo>
                      <a:pt x="37485" y="11815"/>
                      <a:pt x="38927" y="11526"/>
                      <a:pt x="40080" y="11526"/>
                    </a:cubicBezTo>
                    <a:lnTo>
                      <a:pt x="41810" y="11238"/>
                    </a:lnTo>
                    <a:lnTo>
                      <a:pt x="42675" y="11238"/>
                    </a:lnTo>
                    <a:cubicBezTo>
                      <a:pt x="43829" y="11094"/>
                      <a:pt x="45054" y="11022"/>
                      <a:pt x="46280" y="11022"/>
                    </a:cubicBezTo>
                    <a:cubicBezTo>
                      <a:pt x="47330" y="11022"/>
                      <a:pt x="48381" y="11075"/>
                      <a:pt x="49386" y="11181"/>
                    </a:cubicBezTo>
                    <a:lnTo>
                      <a:pt x="49386" y="11181"/>
                    </a:lnTo>
                    <a:cubicBezTo>
                      <a:pt x="49437" y="11197"/>
                      <a:pt x="49506" y="11216"/>
                      <a:pt x="49596" y="11238"/>
                    </a:cubicBezTo>
                    <a:lnTo>
                      <a:pt x="50461" y="11238"/>
                    </a:lnTo>
                    <a:cubicBezTo>
                      <a:pt x="51037" y="11238"/>
                      <a:pt x="51614" y="11238"/>
                      <a:pt x="52191" y="11526"/>
                    </a:cubicBezTo>
                    <a:cubicBezTo>
                      <a:pt x="52479" y="11815"/>
                      <a:pt x="53056" y="11815"/>
                      <a:pt x="53633" y="12103"/>
                    </a:cubicBezTo>
                    <a:lnTo>
                      <a:pt x="52767" y="11815"/>
                    </a:lnTo>
                    <a:lnTo>
                      <a:pt x="52767" y="11815"/>
                    </a:lnTo>
                    <a:lnTo>
                      <a:pt x="53344" y="12103"/>
                    </a:lnTo>
                    <a:lnTo>
                      <a:pt x="54209" y="12391"/>
                    </a:lnTo>
                    <a:lnTo>
                      <a:pt x="55651" y="13257"/>
                    </a:lnTo>
                    <a:lnTo>
                      <a:pt x="56228" y="13833"/>
                    </a:lnTo>
                    <a:cubicBezTo>
                      <a:pt x="56489" y="14094"/>
                      <a:pt x="56750" y="14593"/>
                      <a:pt x="57226" y="14898"/>
                    </a:cubicBezTo>
                    <a:lnTo>
                      <a:pt x="57226" y="14898"/>
                    </a:lnTo>
                    <a:lnTo>
                      <a:pt x="57669" y="15563"/>
                    </a:lnTo>
                    <a:cubicBezTo>
                      <a:pt x="57880" y="15984"/>
                      <a:pt x="58090" y="16252"/>
                      <a:pt x="58301" y="16590"/>
                    </a:cubicBezTo>
                    <a:lnTo>
                      <a:pt x="58301" y="16590"/>
                    </a:lnTo>
                    <a:cubicBezTo>
                      <a:pt x="58276" y="16502"/>
                      <a:pt x="58268" y="16437"/>
                      <a:pt x="58296" y="16437"/>
                    </a:cubicBezTo>
                    <a:cubicBezTo>
                      <a:pt x="58326" y="16437"/>
                      <a:pt x="58398" y="16512"/>
                      <a:pt x="58534" y="16717"/>
                    </a:cubicBezTo>
                    <a:cubicBezTo>
                      <a:pt x="58534" y="16717"/>
                      <a:pt x="58534" y="17005"/>
                      <a:pt x="58534" y="17293"/>
                    </a:cubicBezTo>
                    <a:cubicBezTo>
                      <a:pt x="58534" y="17870"/>
                      <a:pt x="58823" y="18158"/>
                      <a:pt x="59111" y="18735"/>
                    </a:cubicBezTo>
                    <a:cubicBezTo>
                      <a:pt x="59111" y="19023"/>
                      <a:pt x="59111" y="19312"/>
                      <a:pt x="59111" y="19600"/>
                    </a:cubicBezTo>
                    <a:cubicBezTo>
                      <a:pt x="59166" y="19819"/>
                      <a:pt x="59200" y="19903"/>
                      <a:pt x="59219" y="19903"/>
                    </a:cubicBezTo>
                    <a:cubicBezTo>
                      <a:pt x="59224" y="19903"/>
                      <a:pt x="59228" y="19897"/>
                      <a:pt x="59231" y="19887"/>
                    </a:cubicBezTo>
                    <a:lnTo>
                      <a:pt x="59231" y="19887"/>
                    </a:lnTo>
                    <a:cubicBezTo>
                      <a:pt x="59391" y="20848"/>
                      <a:pt x="59351" y="21810"/>
                      <a:pt x="59111" y="22772"/>
                    </a:cubicBezTo>
                    <a:lnTo>
                      <a:pt x="59111" y="23060"/>
                    </a:lnTo>
                    <a:cubicBezTo>
                      <a:pt x="59111" y="23637"/>
                      <a:pt x="59111" y="24214"/>
                      <a:pt x="58823" y="24790"/>
                    </a:cubicBezTo>
                    <a:cubicBezTo>
                      <a:pt x="58554" y="25865"/>
                      <a:pt x="58285" y="26689"/>
                      <a:pt x="57783" y="27730"/>
                    </a:cubicBezTo>
                    <a:lnTo>
                      <a:pt x="57783" y="27730"/>
                    </a:lnTo>
                    <a:cubicBezTo>
                      <a:pt x="57835" y="27592"/>
                      <a:pt x="57876" y="27475"/>
                      <a:pt x="57872" y="27475"/>
                    </a:cubicBezTo>
                    <a:lnTo>
                      <a:pt x="57872" y="27475"/>
                    </a:lnTo>
                    <a:cubicBezTo>
                      <a:pt x="57868" y="27475"/>
                      <a:pt x="57814" y="27602"/>
                      <a:pt x="57669" y="27962"/>
                    </a:cubicBezTo>
                    <a:lnTo>
                      <a:pt x="57381" y="28539"/>
                    </a:lnTo>
                    <a:cubicBezTo>
                      <a:pt x="57093" y="28827"/>
                      <a:pt x="56804" y="29404"/>
                      <a:pt x="56516" y="29980"/>
                    </a:cubicBezTo>
                    <a:lnTo>
                      <a:pt x="55598" y="31357"/>
                    </a:lnTo>
                    <a:lnTo>
                      <a:pt x="55598" y="31357"/>
                    </a:lnTo>
                    <a:cubicBezTo>
                      <a:pt x="55553" y="31457"/>
                      <a:pt x="55483" y="31557"/>
                      <a:pt x="55398" y="31657"/>
                    </a:cubicBezTo>
                    <a:lnTo>
                      <a:pt x="55398" y="31657"/>
                    </a:lnTo>
                    <a:lnTo>
                      <a:pt x="55598" y="31357"/>
                    </a:lnTo>
                    <a:lnTo>
                      <a:pt x="55598" y="31357"/>
                    </a:lnTo>
                    <a:cubicBezTo>
                      <a:pt x="55632" y="31282"/>
                      <a:pt x="55651" y="31208"/>
                      <a:pt x="55651" y="31134"/>
                    </a:cubicBezTo>
                    <a:lnTo>
                      <a:pt x="55651" y="31134"/>
                    </a:lnTo>
                    <a:cubicBezTo>
                      <a:pt x="55103" y="31682"/>
                      <a:pt x="55018" y="31883"/>
                      <a:pt x="55103" y="31883"/>
                    </a:cubicBezTo>
                    <a:cubicBezTo>
                      <a:pt x="55141" y="31883"/>
                      <a:pt x="55214" y="31842"/>
                      <a:pt x="55295" y="31773"/>
                    </a:cubicBezTo>
                    <a:lnTo>
                      <a:pt x="55295" y="31773"/>
                    </a:lnTo>
                    <a:cubicBezTo>
                      <a:pt x="55331" y="31735"/>
                      <a:pt x="55365" y="31696"/>
                      <a:pt x="55398" y="31657"/>
                    </a:cubicBezTo>
                    <a:lnTo>
                      <a:pt x="55398" y="31657"/>
                    </a:lnTo>
                    <a:lnTo>
                      <a:pt x="55363" y="31711"/>
                    </a:lnTo>
                    <a:cubicBezTo>
                      <a:pt x="55340" y="31733"/>
                      <a:pt x="55317" y="31754"/>
                      <a:pt x="55295" y="31773"/>
                    </a:cubicBezTo>
                    <a:lnTo>
                      <a:pt x="55295" y="31773"/>
                    </a:lnTo>
                    <a:cubicBezTo>
                      <a:pt x="55225" y="31848"/>
                      <a:pt x="55149" y="31924"/>
                      <a:pt x="55074" y="31999"/>
                    </a:cubicBezTo>
                    <a:cubicBezTo>
                      <a:pt x="54209" y="32864"/>
                      <a:pt x="53344" y="33729"/>
                      <a:pt x="52479" y="34594"/>
                    </a:cubicBezTo>
                    <a:lnTo>
                      <a:pt x="51902" y="35171"/>
                    </a:lnTo>
                    <a:lnTo>
                      <a:pt x="51902" y="35171"/>
                    </a:lnTo>
                    <a:cubicBezTo>
                      <a:pt x="51902" y="35139"/>
                      <a:pt x="51888" y="35124"/>
                      <a:pt x="51862" y="35124"/>
                    </a:cubicBezTo>
                    <a:cubicBezTo>
                      <a:pt x="51657" y="35124"/>
                      <a:pt x="50717" y="36036"/>
                      <a:pt x="50461" y="36036"/>
                    </a:cubicBezTo>
                    <a:cubicBezTo>
                      <a:pt x="49307" y="36901"/>
                      <a:pt x="48154" y="37766"/>
                      <a:pt x="46712" y="38342"/>
                    </a:cubicBezTo>
                    <a:lnTo>
                      <a:pt x="45270" y="39207"/>
                    </a:lnTo>
                    <a:cubicBezTo>
                      <a:pt x="44799" y="39443"/>
                      <a:pt x="44327" y="39679"/>
                      <a:pt x="43856" y="39757"/>
                    </a:cubicBezTo>
                    <a:lnTo>
                      <a:pt x="43856" y="39757"/>
                    </a:lnTo>
                    <a:lnTo>
                      <a:pt x="44117" y="39496"/>
                    </a:lnTo>
                    <a:lnTo>
                      <a:pt x="44117" y="39496"/>
                    </a:lnTo>
                    <a:lnTo>
                      <a:pt x="43540" y="39784"/>
                    </a:lnTo>
                    <a:cubicBezTo>
                      <a:pt x="43646" y="39784"/>
                      <a:pt x="43751" y="39775"/>
                      <a:pt x="43856" y="39757"/>
                    </a:cubicBezTo>
                    <a:lnTo>
                      <a:pt x="43856" y="39757"/>
                    </a:lnTo>
                    <a:lnTo>
                      <a:pt x="43829" y="39784"/>
                    </a:lnTo>
                    <a:lnTo>
                      <a:pt x="42964" y="40073"/>
                    </a:lnTo>
                    <a:lnTo>
                      <a:pt x="40945" y="40938"/>
                    </a:lnTo>
                    <a:cubicBezTo>
                      <a:pt x="38350" y="41803"/>
                      <a:pt x="35755" y="42379"/>
                      <a:pt x="33160" y="43244"/>
                    </a:cubicBezTo>
                    <a:cubicBezTo>
                      <a:pt x="29412" y="44109"/>
                      <a:pt x="25375" y="45551"/>
                      <a:pt x="23933" y="49876"/>
                    </a:cubicBezTo>
                    <a:cubicBezTo>
                      <a:pt x="23645" y="53913"/>
                      <a:pt x="24221" y="57950"/>
                      <a:pt x="25663" y="61698"/>
                    </a:cubicBezTo>
                    <a:lnTo>
                      <a:pt x="28258" y="71790"/>
                    </a:lnTo>
                    <a:cubicBezTo>
                      <a:pt x="29123" y="75827"/>
                      <a:pt x="30277" y="79576"/>
                      <a:pt x="32007" y="83324"/>
                    </a:cubicBezTo>
                    <a:cubicBezTo>
                      <a:pt x="33018" y="85010"/>
                      <a:pt x="34642" y="85776"/>
                      <a:pt x="36265" y="85776"/>
                    </a:cubicBezTo>
                    <a:cubicBezTo>
                      <a:pt x="38807" y="85776"/>
                      <a:pt x="41346" y="83897"/>
                      <a:pt x="41522" y="80729"/>
                    </a:cubicBezTo>
                    <a:cubicBezTo>
                      <a:pt x="40945" y="76981"/>
                      <a:pt x="40369" y="73520"/>
                      <a:pt x="39215" y="70060"/>
                    </a:cubicBezTo>
                    <a:lnTo>
                      <a:pt x="36620" y="59968"/>
                    </a:lnTo>
                    <a:lnTo>
                      <a:pt x="35178" y="55355"/>
                    </a:lnTo>
                    <a:cubicBezTo>
                      <a:pt x="35178" y="54921"/>
                      <a:pt x="35106" y="54486"/>
                      <a:pt x="34997" y="54088"/>
                    </a:cubicBezTo>
                    <a:lnTo>
                      <a:pt x="34997" y="54088"/>
                    </a:lnTo>
                    <a:lnTo>
                      <a:pt x="38639" y="53048"/>
                    </a:lnTo>
                    <a:cubicBezTo>
                      <a:pt x="49596" y="49876"/>
                      <a:pt x="61706" y="44686"/>
                      <a:pt x="66896" y="34017"/>
                    </a:cubicBezTo>
                    <a:cubicBezTo>
                      <a:pt x="69491" y="28827"/>
                      <a:pt x="70357" y="22772"/>
                      <a:pt x="69491" y="17005"/>
                    </a:cubicBezTo>
                    <a:cubicBezTo>
                      <a:pt x="68626" y="11238"/>
                      <a:pt x="65166" y="6336"/>
                      <a:pt x="59976" y="3453"/>
                    </a:cubicBezTo>
                    <a:cubicBezTo>
                      <a:pt x="56141" y="1197"/>
                      <a:pt x="51777" y="0"/>
                      <a:pt x="4729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26"/>
              <p:cNvSpPr/>
              <p:nvPr/>
            </p:nvSpPr>
            <p:spPr>
              <a:xfrm>
                <a:off x="1016650" y="4028875"/>
                <a:ext cx="331625" cy="264950"/>
              </a:xfrm>
              <a:custGeom>
                <a:avLst/>
                <a:gdLst/>
                <a:ahLst/>
                <a:cxnLst/>
                <a:rect l="l" t="t" r="r" b="b"/>
                <a:pathLst>
                  <a:path w="13265" h="10598" extrusionOk="0">
                    <a:moveTo>
                      <a:pt x="5479" y="0"/>
                    </a:moveTo>
                    <a:cubicBezTo>
                      <a:pt x="4902" y="289"/>
                      <a:pt x="4325" y="289"/>
                      <a:pt x="3749" y="289"/>
                    </a:cubicBezTo>
                    <a:cubicBezTo>
                      <a:pt x="3460" y="577"/>
                      <a:pt x="2884" y="865"/>
                      <a:pt x="2307" y="1154"/>
                    </a:cubicBezTo>
                    <a:cubicBezTo>
                      <a:pt x="1730" y="1442"/>
                      <a:pt x="1154" y="2019"/>
                      <a:pt x="577" y="2884"/>
                    </a:cubicBezTo>
                    <a:cubicBezTo>
                      <a:pt x="289" y="3172"/>
                      <a:pt x="0" y="4037"/>
                      <a:pt x="0" y="4614"/>
                    </a:cubicBezTo>
                    <a:cubicBezTo>
                      <a:pt x="0" y="5191"/>
                      <a:pt x="0" y="5767"/>
                      <a:pt x="0" y="6632"/>
                    </a:cubicBezTo>
                    <a:cubicBezTo>
                      <a:pt x="289" y="7209"/>
                      <a:pt x="865" y="8074"/>
                      <a:pt x="1442" y="8651"/>
                    </a:cubicBezTo>
                    <a:lnTo>
                      <a:pt x="1730" y="8651"/>
                    </a:lnTo>
                    <a:cubicBezTo>
                      <a:pt x="2019" y="8939"/>
                      <a:pt x="2307" y="9227"/>
                      <a:pt x="2884" y="9516"/>
                    </a:cubicBezTo>
                    <a:cubicBezTo>
                      <a:pt x="3460" y="9804"/>
                      <a:pt x="3749" y="10092"/>
                      <a:pt x="4325" y="10092"/>
                    </a:cubicBezTo>
                    <a:cubicBezTo>
                      <a:pt x="4614" y="10381"/>
                      <a:pt x="4902" y="10381"/>
                      <a:pt x="5190" y="10381"/>
                    </a:cubicBezTo>
                    <a:lnTo>
                      <a:pt x="6056" y="10381"/>
                    </a:lnTo>
                    <a:cubicBezTo>
                      <a:pt x="6488" y="10525"/>
                      <a:pt x="6993" y="10597"/>
                      <a:pt x="7497" y="10597"/>
                    </a:cubicBezTo>
                    <a:cubicBezTo>
                      <a:pt x="8002" y="10597"/>
                      <a:pt x="8506" y="10525"/>
                      <a:pt x="8939" y="10381"/>
                    </a:cubicBezTo>
                    <a:lnTo>
                      <a:pt x="9227" y="10381"/>
                    </a:lnTo>
                    <a:lnTo>
                      <a:pt x="10669" y="9804"/>
                    </a:lnTo>
                    <a:lnTo>
                      <a:pt x="11534" y="9227"/>
                    </a:lnTo>
                    <a:lnTo>
                      <a:pt x="12399" y="8074"/>
                    </a:lnTo>
                    <a:cubicBezTo>
                      <a:pt x="12687" y="7497"/>
                      <a:pt x="12976" y="6921"/>
                      <a:pt x="12976" y="6056"/>
                    </a:cubicBezTo>
                    <a:cubicBezTo>
                      <a:pt x="13264" y="5767"/>
                      <a:pt x="13264" y="5191"/>
                      <a:pt x="12976" y="4902"/>
                    </a:cubicBezTo>
                    <a:cubicBezTo>
                      <a:pt x="12976" y="4326"/>
                      <a:pt x="12976" y="3749"/>
                      <a:pt x="12687" y="3461"/>
                    </a:cubicBezTo>
                    <a:cubicBezTo>
                      <a:pt x="12687" y="2884"/>
                      <a:pt x="12399" y="2596"/>
                      <a:pt x="12111" y="2307"/>
                    </a:cubicBezTo>
                    <a:cubicBezTo>
                      <a:pt x="11534" y="1731"/>
                      <a:pt x="11246" y="1442"/>
                      <a:pt x="10669" y="1154"/>
                    </a:cubicBezTo>
                    <a:lnTo>
                      <a:pt x="10092" y="865"/>
                    </a:lnTo>
                    <a:cubicBezTo>
                      <a:pt x="9516" y="289"/>
                      <a:pt x="8939" y="0"/>
                      <a:pt x="807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 dirty="0"/>
          </a:p>
        </p:txBody>
      </p:sp>
      <p:sp>
        <p:nvSpPr>
          <p:cNvPr id="3" name="مستطيل 2"/>
          <p:cNvSpPr/>
          <p:nvPr/>
        </p:nvSpPr>
        <p:spPr>
          <a:xfrm>
            <a:off x="4536268" y="2148790"/>
            <a:ext cx="3514442" cy="1463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dirty="0"/>
              <a:t>It is defined by the presence of abnormal and or impaired development that is manifest before the age of 3 years , characterized by abnormalities of social development , communication and a restriction of behavior and interest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36"/>
          <p:cNvSpPr txBox="1">
            <a:spLocks noGrp="1"/>
          </p:cNvSpPr>
          <p:nvPr>
            <p:ph type="title"/>
          </p:nvPr>
        </p:nvSpPr>
        <p:spPr>
          <a:xfrm>
            <a:off x="754956" y="2384157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3">
                    <a:lumMod val="25000"/>
                  </a:schemeClr>
                </a:solidFill>
                <a:latin typeface="+mj-lt"/>
              </a:rPr>
              <a:t>The C</a:t>
            </a:r>
            <a:r>
              <a:rPr lang="en" b="1" dirty="0" smtClean="0">
                <a:solidFill>
                  <a:schemeClr val="accent3">
                    <a:lumMod val="25000"/>
                  </a:schemeClr>
                </a:solidFill>
                <a:latin typeface="+mj-lt"/>
              </a:rPr>
              <a:t>auses</a:t>
            </a:r>
            <a:endParaRPr b="1" dirty="0">
              <a:solidFill>
                <a:schemeClr val="accent3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 dirty="0"/>
          </a:p>
        </p:txBody>
      </p:sp>
      <p:sp>
        <p:nvSpPr>
          <p:cNvPr id="23" name="مستطيل 22"/>
          <p:cNvSpPr/>
          <p:nvPr/>
        </p:nvSpPr>
        <p:spPr>
          <a:xfrm>
            <a:off x="3752807" y="677797"/>
            <a:ext cx="17217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50000"/>
                  </a:schemeClr>
                </a:solidFill>
                <a:latin typeface="Work Sans"/>
              </a:rPr>
              <a:t>Genetic factors </a:t>
            </a:r>
            <a:endParaRPr lang="en-US" sz="1200" b="1" dirty="0">
              <a:solidFill>
                <a:schemeClr val="tx1">
                  <a:lumMod val="50000"/>
                </a:schemeClr>
              </a:solidFill>
              <a:latin typeface="Work Sans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6927049" y="2510529"/>
            <a:ext cx="1505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Work Sans"/>
              </a:rPr>
              <a:t>Older</a:t>
            </a:r>
            <a:r>
              <a:rPr lang="en-US" sz="1200" b="1" dirty="0">
                <a:solidFill>
                  <a:srgbClr val="1A3092"/>
                </a:solidFill>
                <a:latin typeface="Work Sans"/>
              </a:rPr>
              <a:t> </a:t>
            </a:r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Work Sans"/>
              </a:rPr>
              <a:t>parents</a:t>
            </a:r>
          </a:p>
        </p:txBody>
      </p:sp>
      <p:sp>
        <p:nvSpPr>
          <p:cNvPr id="25" name="مستطيل 24"/>
          <p:cNvSpPr/>
          <p:nvPr/>
        </p:nvSpPr>
        <p:spPr>
          <a:xfrm>
            <a:off x="3544342" y="4690740"/>
            <a:ext cx="21387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Work Sans"/>
              </a:rPr>
              <a:t>Pregnancy</a:t>
            </a:r>
            <a:r>
              <a:rPr lang="en-US" sz="1200" b="1" dirty="0">
                <a:solidFill>
                  <a:srgbClr val="1A3092"/>
                </a:solidFill>
                <a:latin typeface="Work Sans"/>
              </a:rPr>
              <a:t> </a:t>
            </a:r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Work Sans"/>
              </a:rPr>
              <a:t>and</a:t>
            </a:r>
            <a:r>
              <a:rPr lang="en-US" sz="1200" b="1" dirty="0">
                <a:solidFill>
                  <a:srgbClr val="1A3092"/>
                </a:solidFill>
                <a:latin typeface="Work Sans"/>
              </a:rPr>
              <a:t> </a:t>
            </a:r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Work Sans"/>
              </a:rPr>
              <a:t>birth</a:t>
            </a:r>
          </a:p>
        </p:txBody>
      </p:sp>
      <p:sp>
        <p:nvSpPr>
          <p:cNvPr id="27" name="مستطيل 26"/>
          <p:cNvSpPr/>
          <p:nvPr/>
        </p:nvSpPr>
        <p:spPr>
          <a:xfrm>
            <a:off x="172437" y="2478325"/>
            <a:ext cx="23519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Work Sans"/>
              </a:rPr>
              <a:t>Environmental </a:t>
            </a:r>
            <a:r>
              <a:rPr lang="en-US" sz="1600" b="1" dirty="0" smtClean="0">
                <a:solidFill>
                  <a:schemeClr val="tx1">
                    <a:lumMod val="50000"/>
                  </a:schemeClr>
                </a:solidFill>
                <a:latin typeface="Work Sans"/>
              </a:rPr>
              <a:t>factors</a:t>
            </a:r>
            <a:endParaRPr lang="en-US" sz="1600" b="1" dirty="0">
              <a:solidFill>
                <a:schemeClr val="tx1">
                  <a:lumMod val="50000"/>
                </a:schemeClr>
              </a:solidFill>
              <a:latin typeface="Work Sans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3378294" y="1739286"/>
            <a:ext cx="2470825" cy="191479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رابط كسهم مستقيم 8"/>
          <p:cNvCxnSpPr>
            <a:stCxn id="4" idx="0"/>
            <a:endCxn id="23" idx="2"/>
          </p:cNvCxnSpPr>
          <p:nvPr/>
        </p:nvCxnSpPr>
        <p:spPr>
          <a:xfrm flipH="1" flipV="1">
            <a:off x="4613705" y="1016351"/>
            <a:ext cx="2" cy="722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flipV="1">
            <a:off x="5853657" y="2664479"/>
            <a:ext cx="1033526" cy="153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>
            <a:stCxn id="4" idx="4"/>
          </p:cNvCxnSpPr>
          <p:nvPr/>
        </p:nvCxnSpPr>
        <p:spPr>
          <a:xfrm flipH="1">
            <a:off x="4613706" y="3654081"/>
            <a:ext cx="1" cy="9179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flipH="1">
            <a:off x="2536250" y="2647602"/>
            <a:ext cx="804247" cy="168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Symptoms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00735" y="2079580"/>
            <a:ext cx="2782110" cy="664264"/>
          </a:xfrm>
        </p:spPr>
        <p:txBody>
          <a:bodyPr/>
          <a:lstStyle/>
          <a:p>
            <a:r>
              <a:rPr lang="en-US" sz="1400" dirty="0"/>
              <a:t>Social Communication and Interaction Skills</a:t>
            </a:r>
          </a:p>
          <a:p>
            <a:endParaRPr lang="en-US" dirty="0"/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2"/>
          </p:nvPr>
        </p:nvSpPr>
        <p:spPr>
          <a:xfrm>
            <a:off x="513441" y="2659137"/>
            <a:ext cx="2625623" cy="1603662"/>
          </a:xfrm>
        </p:spPr>
        <p:txBody>
          <a:bodyPr/>
          <a:lstStyle/>
          <a:p>
            <a:pPr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Avoids or does not keep eye contact</a:t>
            </a:r>
          </a:p>
          <a:p>
            <a:pPr lvl="0"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Does not show facial expressions</a:t>
            </a:r>
          </a:p>
          <a:p>
            <a:pPr lvl="0"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Uses few or no gestures </a:t>
            </a:r>
          </a:p>
          <a:p>
            <a:pPr lvl="0"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Does not notice when others are hurt or sad </a:t>
            </a:r>
          </a:p>
          <a:p>
            <a:endParaRPr lang="en-US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3"/>
          </p:nvPr>
        </p:nvSpPr>
        <p:spPr>
          <a:xfrm>
            <a:off x="3282845" y="2079580"/>
            <a:ext cx="2571300" cy="491305"/>
          </a:xfrm>
        </p:spPr>
        <p:txBody>
          <a:bodyPr/>
          <a:lstStyle/>
          <a:p>
            <a:r>
              <a:rPr lang="en-US" sz="1400" dirty="0">
                <a:sym typeface="Poppins"/>
              </a:rPr>
              <a:t>Repetitive</a:t>
            </a:r>
            <a:r>
              <a:rPr lang="en-US" sz="1400" dirty="0"/>
              <a:t> Behaviors or Interests</a:t>
            </a:r>
          </a:p>
        </p:txBody>
      </p:sp>
      <p:sp>
        <p:nvSpPr>
          <p:cNvPr id="6" name="عنوان فرعي 5"/>
          <p:cNvSpPr>
            <a:spLocks noGrp="1"/>
          </p:cNvSpPr>
          <p:nvPr>
            <p:ph type="subTitle" idx="4"/>
          </p:nvPr>
        </p:nvSpPr>
        <p:spPr>
          <a:xfrm>
            <a:off x="3286350" y="2570885"/>
            <a:ext cx="2571300" cy="1691914"/>
          </a:xfrm>
        </p:spPr>
        <p:txBody>
          <a:bodyPr/>
          <a:lstStyle/>
          <a:p>
            <a:pPr lvl="0"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Must follow certain </a:t>
            </a:r>
            <a:r>
              <a:rPr lang="en-US" sz="1200" dirty="0" smtClean="0"/>
              <a:t>routines</a:t>
            </a:r>
          </a:p>
          <a:p>
            <a:pPr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Plays with toys the same way every </a:t>
            </a:r>
            <a:r>
              <a:rPr lang="en-US" sz="1200" dirty="0" smtClean="0"/>
              <a:t>time</a:t>
            </a:r>
          </a:p>
          <a:p>
            <a:pPr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Repeats words or phrases over and </a:t>
            </a:r>
            <a:r>
              <a:rPr lang="en-US" sz="1200" dirty="0" smtClean="0"/>
              <a:t>over</a:t>
            </a:r>
          </a:p>
          <a:p>
            <a:pPr algn="l">
              <a:buSzPts val="1800"/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0" algn="l">
              <a:buSzPts val="1800"/>
              <a:buFont typeface="Arial" panose="020B0604020202020204" pitchFamily="34" charset="0"/>
              <a:buChar char="•"/>
            </a:pPr>
            <a:endParaRPr lang="en-US" sz="1200" dirty="0"/>
          </a:p>
          <a:p>
            <a:pPr algn="l">
              <a:buSzPts val="1800"/>
              <a:buFont typeface="Arial" panose="020B0604020202020204" pitchFamily="34" charset="0"/>
              <a:buChar char="•"/>
            </a:pPr>
            <a:endParaRPr lang="en-US" dirty="0"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5"/>
          </p:nvPr>
        </p:nvSpPr>
        <p:spPr>
          <a:xfrm>
            <a:off x="5854145" y="2080915"/>
            <a:ext cx="2571300" cy="384300"/>
          </a:xfrm>
        </p:spPr>
        <p:txBody>
          <a:bodyPr/>
          <a:lstStyle/>
          <a:p>
            <a:r>
              <a:rPr lang="en-US" sz="1400" dirty="0"/>
              <a:t>Other Characteristics</a:t>
            </a:r>
          </a:p>
        </p:txBody>
      </p:sp>
      <p:sp>
        <p:nvSpPr>
          <p:cNvPr id="8" name="عنوان فرعي 7"/>
          <p:cNvSpPr>
            <a:spLocks noGrp="1"/>
          </p:cNvSpPr>
          <p:nvPr>
            <p:ph type="subTitle" idx="6"/>
          </p:nvPr>
        </p:nvSpPr>
        <p:spPr>
          <a:xfrm>
            <a:off x="5857650" y="2570885"/>
            <a:ext cx="2571300" cy="1691914"/>
          </a:xfrm>
        </p:spPr>
        <p:txBody>
          <a:bodyPr/>
          <a:lstStyle/>
          <a:p>
            <a:pPr lvl="0"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Delayed language skills</a:t>
            </a:r>
          </a:p>
          <a:p>
            <a:pPr lvl="0"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Delayed movement </a:t>
            </a:r>
            <a:r>
              <a:rPr lang="en-US" sz="1200" dirty="0" smtClean="0"/>
              <a:t>skills</a:t>
            </a:r>
          </a:p>
          <a:p>
            <a:pPr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Unusual eating and sleeping habits</a:t>
            </a:r>
          </a:p>
          <a:p>
            <a:pPr algn="l">
              <a:buSzPts val="1800"/>
              <a:buFont typeface="Arial" panose="020B0604020202020204" pitchFamily="34" charset="0"/>
              <a:buChar char="•"/>
            </a:pPr>
            <a:r>
              <a:rPr lang="en-US" sz="1200" dirty="0"/>
              <a:t>Unusual mood or emotional reactions</a:t>
            </a:r>
          </a:p>
          <a:p>
            <a:pPr lvl="0" algn="l">
              <a:buSzPts val="1800"/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0" algn="l">
              <a:buFont typeface="Arial" panose="020B0604020202020204" pitchFamily="34" charset="0"/>
              <a:buChar char="•"/>
            </a:pPr>
            <a:endParaRPr lang="en-US" sz="1200" dirty="0"/>
          </a:p>
          <a:p>
            <a:pPr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9" name="Google Shape;673;p35"/>
          <p:cNvGrpSpPr/>
          <p:nvPr/>
        </p:nvGrpSpPr>
        <p:grpSpPr>
          <a:xfrm>
            <a:off x="8090989" y="2883595"/>
            <a:ext cx="1286476" cy="2048103"/>
            <a:chOff x="995480" y="193062"/>
            <a:chExt cx="2018366" cy="3608637"/>
          </a:xfrm>
        </p:grpSpPr>
        <p:grpSp>
          <p:nvGrpSpPr>
            <p:cNvPr id="10" name="Google Shape;674;p35"/>
            <p:cNvGrpSpPr/>
            <p:nvPr/>
          </p:nvGrpSpPr>
          <p:grpSpPr>
            <a:xfrm>
              <a:off x="995480" y="938117"/>
              <a:ext cx="2018366" cy="2863582"/>
              <a:chOff x="1979250" y="238125"/>
              <a:chExt cx="3628850" cy="5148475"/>
            </a:xfrm>
          </p:grpSpPr>
          <p:sp>
            <p:nvSpPr>
              <p:cNvPr id="12" name="Google Shape;675;p35"/>
              <p:cNvSpPr/>
              <p:nvPr/>
            </p:nvSpPr>
            <p:spPr>
              <a:xfrm>
                <a:off x="2538375" y="945125"/>
                <a:ext cx="2480150" cy="3145325"/>
              </a:xfrm>
              <a:custGeom>
                <a:avLst/>
                <a:gdLst/>
                <a:ahLst/>
                <a:cxnLst/>
                <a:rect l="l" t="t" r="r" b="b"/>
                <a:pathLst>
                  <a:path w="99206" h="125813" extrusionOk="0">
                    <a:moveTo>
                      <a:pt x="49084" y="0"/>
                    </a:moveTo>
                    <a:cubicBezTo>
                      <a:pt x="40353" y="0"/>
                      <a:pt x="31574" y="2064"/>
                      <a:pt x="24106" y="6007"/>
                    </a:cubicBezTo>
                    <a:cubicBezTo>
                      <a:pt x="4352" y="16275"/>
                      <a:pt x="261" y="39685"/>
                      <a:pt x="0" y="59961"/>
                    </a:cubicBezTo>
                    <a:cubicBezTo>
                      <a:pt x="0" y="63094"/>
                      <a:pt x="0" y="66400"/>
                      <a:pt x="174" y="69533"/>
                    </a:cubicBezTo>
                    <a:cubicBezTo>
                      <a:pt x="349" y="74581"/>
                      <a:pt x="697" y="79454"/>
                      <a:pt x="1045" y="84153"/>
                    </a:cubicBezTo>
                    <a:cubicBezTo>
                      <a:pt x="1393" y="88852"/>
                      <a:pt x="2263" y="93551"/>
                      <a:pt x="3655" y="98077"/>
                    </a:cubicBezTo>
                    <a:cubicBezTo>
                      <a:pt x="8268" y="114002"/>
                      <a:pt x="22365" y="123052"/>
                      <a:pt x="38203" y="125228"/>
                    </a:cubicBezTo>
                    <a:cubicBezTo>
                      <a:pt x="41199" y="125619"/>
                      <a:pt x="44209" y="125813"/>
                      <a:pt x="47212" y="125813"/>
                    </a:cubicBezTo>
                    <a:cubicBezTo>
                      <a:pt x="57553" y="125813"/>
                      <a:pt x="67815" y="123520"/>
                      <a:pt x="77189" y="119136"/>
                    </a:cubicBezTo>
                    <a:cubicBezTo>
                      <a:pt x="96247" y="110173"/>
                      <a:pt x="97727" y="87199"/>
                      <a:pt x="98423" y="68750"/>
                    </a:cubicBezTo>
                    <a:cubicBezTo>
                      <a:pt x="99206" y="50649"/>
                      <a:pt x="96943" y="30112"/>
                      <a:pt x="84847" y="15666"/>
                    </a:cubicBezTo>
                    <a:cubicBezTo>
                      <a:pt x="81018" y="11141"/>
                      <a:pt x="76319" y="7486"/>
                      <a:pt x="71011" y="4876"/>
                    </a:cubicBezTo>
                    <a:cubicBezTo>
                      <a:pt x="64346" y="1584"/>
                      <a:pt x="56733" y="0"/>
                      <a:pt x="4908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676;p35"/>
              <p:cNvSpPr/>
              <p:nvPr/>
            </p:nvSpPr>
            <p:spPr>
              <a:xfrm>
                <a:off x="2318650" y="2680825"/>
                <a:ext cx="353550" cy="546450"/>
              </a:xfrm>
              <a:custGeom>
                <a:avLst/>
                <a:gdLst/>
                <a:ahLst/>
                <a:cxnLst/>
                <a:rect l="l" t="t" r="r" b="b"/>
                <a:pathLst>
                  <a:path w="14142" h="21858" extrusionOk="0">
                    <a:moveTo>
                      <a:pt x="7222" y="0"/>
                    </a:moveTo>
                    <a:cubicBezTo>
                      <a:pt x="6351" y="0"/>
                      <a:pt x="5344" y="276"/>
                      <a:pt x="4177" y="888"/>
                    </a:cubicBezTo>
                    <a:cubicBezTo>
                      <a:pt x="2089" y="2194"/>
                      <a:pt x="696" y="4282"/>
                      <a:pt x="348" y="6719"/>
                    </a:cubicBezTo>
                    <a:cubicBezTo>
                      <a:pt x="0" y="9069"/>
                      <a:pt x="174" y="11505"/>
                      <a:pt x="1044" y="13855"/>
                    </a:cubicBezTo>
                    <a:cubicBezTo>
                      <a:pt x="2089" y="17075"/>
                      <a:pt x="4003" y="20381"/>
                      <a:pt x="7223" y="21426"/>
                    </a:cubicBezTo>
                    <a:cubicBezTo>
                      <a:pt x="8353" y="21723"/>
                      <a:pt x="9523" y="21858"/>
                      <a:pt x="10679" y="21858"/>
                    </a:cubicBezTo>
                    <a:cubicBezTo>
                      <a:pt x="11215" y="21858"/>
                      <a:pt x="11747" y="21829"/>
                      <a:pt x="12270" y="21774"/>
                    </a:cubicBezTo>
                    <a:cubicBezTo>
                      <a:pt x="12348" y="17445"/>
                      <a:pt x="14142" y="0"/>
                      <a:pt x="7222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677;p35"/>
              <p:cNvSpPr/>
              <p:nvPr/>
            </p:nvSpPr>
            <p:spPr>
              <a:xfrm>
                <a:off x="4876475" y="2680825"/>
                <a:ext cx="355275" cy="545250"/>
              </a:xfrm>
              <a:custGeom>
                <a:avLst/>
                <a:gdLst/>
                <a:ahLst/>
                <a:cxnLst/>
                <a:rect l="l" t="t" r="r" b="b"/>
                <a:pathLst>
                  <a:path w="14211" h="21810" extrusionOk="0">
                    <a:moveTo>
                      <a:pt x="6904" y="0"/>
                    </a:moveTo>
                    <a:cubicBezTo>
                      <a:pt x="0" y="0"/>
                      <a:pt x="1863" y="17435"/>
                      <a:pt x="1940" y="21687"/>
                    </a:cubicBezTo>
                    <a:cubicBezTo>
                      <a:pt x="2470" y="21770"/>
                      <a:pt x="3000" y="21809"/>
                      <a:pt x="3530" y="21809"/>
                    </a:cubicBezTo>
                    <a:cubicBezTo>
                      <a:pt x="4653" y="21809"/>
                      <a:pt x="5777" y="21634"/>
                      <a:pt x="6900" y="21339"/>
                    </a:cubicBezTo>
                    <a:cubicBezTo>
                      <a:pt x="10120" y="20294"/>
                      <a:pt x="12035" y="16988"/>
                      <a:pt x="13166" y="13768"/>
                    </a:cubicBezTo>
                    <a:cubicBezTo>
                      <a:pt x="13949" y="11505"/>
                      <a:pt x="14210" y="9069"/>
                      <a:pt x="13862" y="6719"/>
                    </a:cubicBezTo>
                    <a:cubicBezTo>
                      <a:pt x="13514" y="4282"/>
                      <a:pt x="12035" y="2107"/>
                      <a:pt x="9946" y="888"/>
                    </a:cubicBezTo>
                    <a:cubicBezTo>
                      <a:pt x="8779" y="276"/>
                      <a:pt x="7772" y="0"/>
                      <a:pt x="690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678;p35"/>
              <p:cNvSpPr/>
              <p:nvPr/>
            </p:nvSpPr>
            <p:spPr>
              <a:xfrm>
                <a:off x="2755925" y="2968450"/>
                <a:ext cx="511275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451" h="20538" extrusionOk="0">
                    <a:moveTo>
                      <a:pt x="10182" y="0"/>
                    </a:moveTo>
                    <a:cubicBezTo>
                      <a:pt x="4526" y="0"/>
                      <a:pt x="1" y="4612"/>
                      <a:pt x="1" y="10269"/>
                    </a:cubicBezTo>
                    <a:cubicBezTo>
                      <a:pt x="1" y="15925"/>
                      <a:pt x="4526" y="20537"/>
                      <a:pt x="10182" y="20537"/>
                    </a:cubicBezTo>
                    <a:cubicBezTo>
                      <a:pt x="15926" y="20537"/>
                      <a:pt x="20451" y="15925"/>
                      <a:pt x="20451" y="10269"/>
                    </a:cubicBezTo>
                    <a:cubicBezTo>
                      <a:pt x="20451" y="4612"/>
                      <a:pt x="15926" y="0"/>
                      <a:pt x="10182" y="0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679;p35"/>
              <p:cNvSpPr/>
              <p:nvPr/>
            </p:nvSpPr>
            <p:spPr>
              <a:xfrm>
                <a:off x="4263600" y="2922750"/>
                <a:ext cx="513450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538" h="20538" extrusionOk="0">
                    <a:moveTo>
                      <a:pt x="10269" y="1"/>
                    </a:moveTo>
                    <a:cubicBezTo>
                      <a:pt x="4612" y="1"/>
                      <a:pt x="0" y="4613"/>
                      <a:pt x="0" y="10269"/>
                    </a:cubicBezTo>
                    <a:cubicBezTo>
                      <a:pt x="0" y="15926"/>
                      <a:pt x="4612" y="20538"/>
                      <a:pt x="10269" y="20538"/>
                    </a:cubicBezTo>
                    <a:cubicBezTo>
                      <a:pt x="15925" y="20538"/>
                      <a:pt x="20537" y="15926"/>
                      <a:pt x="20537" y="10269"/>
                    </a:cubicBezTo>
                    <a:cubicBezTo>
                      <a:pt x="20537" y="4613"/>
                      <a:pt x="15925" y="1"/>
                      <a:pt x="10269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680;p35"/>
              <p:cNvSpPr/>
              <p:nvPr/>
            </p:nvSpPr>
            <p:spPr>
              <a:xfrm>
                <a:off x="2412200" y="2787200"/>
                <a:ext cx="133800" cy="276950"/>
              </a:xfrm>
              <a:custGeom>
                <a:avLst/>
                <a:gdLst/>
                <a:ahLst/>
                <a:cxnLst/>
                <a:rect l="l" t="t" r="r" b="b"/>
                <a:pathLst>
                  <a:path w="5352" h="11078" extrusionOk="0">
                    <a:moveTo>
                      <a:pt x="4605" y="1"/>
                    </a:moveTo>
                    <a:cubicBezTo>
                      <a:pt x="4520" y="1"/>
                      <a:pt x="4431" y="35"/>
                      <a:pt x="4351" y="114"/>
                    </a:cubicBezTo>
                    <a:cubicBezTo>
                      <a:pt x="1305" y="2812"/>
                      <a:pt x="0" y="6815"/>
                      <a:pt x="783" y="10731"/>
                    </a:cubicBezTo>
                    <a:cubicBezTo>
                      <a:pt x="852" y="10973"/>
                      <a:pt x="1032" y="11078"/>
                      <a:pt x="1217" y="11078"/>
                    </a:cubicBezTo>
                    <a:cubicBezTo>
                      <a:pt x="1498" y="11078"/>
                      <a:pt x="1793" y="10837"/>
                      <a:pt x="1741" y="10470"/>
                    </a:cubicBezTo>
                    <a:cubicBezTo>
                      <a:pt x="1480" y="8468"/>
                      <a:pt x="1741" y="6380"/>
                      <a:pt x="2524" y="4465"/>
                    </a:cubicBezTo>
                    <a:cubicBezTo>
                      <a:pt x="3568" y="5945"/>
                      <a:pt x="4177" y="7772"/>
                      <a:pt x="4351" y="9600"/>
                    </a:cubicBezTo>
                    <a:cubicBezTo>
                      <a:pt x="4395" y="9904"/>
                      <a:pt x="4656" y="10057"/>
                      <a:pt x="4895" y="10057"/>
                    </a:cubicBezTo>
                    <a:cubicBezTo>
                      <a:pt x="5134" y="10057"/>
                      <a:pt x="5352" y="9904"/>
                      <a:pt x="5308" y="9600"/>
                    </a:cubicBezTo>
                    <a:cubicBezTo>
                      <a:pt x="5221" y="7337"/>
                      <a:pt x="4351" y="5249"/>
                      <a:pt x="2872" y="3595"/>
                    </a:cubicBezTo>
                    <a:cubicBezTo>
                      <a:pt x="3394" y="2551"/>
                      <a:pt x="4090" y="1594"/>
                      <a:pt x="4873" y="723"/>
                    </a:cubicBezTo>
                    <a:cubicBezTo>
                      <a:pt x="5142" y="388"/>
                      <a:pt x="4893" y="1"/>
                      <a:pt x="4605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681;p35"/>
              <p:cNvSpPr/>
              <p:nvPr/>
            </p:nvSpPr>
            <p:spPr>
              <a:xfrm>
                <a:off x="5022850" y="2790725"/>
                <a:ext cx="111000" cy="291150"/>
              </a:xfrm>
              <a:custGeom>
                <a:avLst/>
                <a:gdLst/>
                <a:ahLst/>
                <a:cxnLst/>
                <a:rect l="l" t="t" r="r" b="b"/>
                <a:pathLst>
                  <a:path w="4440" h="11646" extrusionOk="0">
                    <a:moveTo>
                      <a:pt x="2388" y="1"/>
                    </a:moveTo>
                    <a:cubicBezTo>
                      <a:pt x="2186" y="1"/>
                      <a:pt x="1968" y="226"/>
                      <a:pt x="2090" y="408"/>
                    </a:cubicBezTo>
                    <a:cubicBezTo>
                      <a:pt x="2612" y="1366"/>
                      <a:pt x="2960" y="2323"/>
                      <a:pt x="3221" y="3367"/>
                    </a:cubicBezTo>
                    <a:cubicBezTo>
                      <a:pt x="1132" y="4411"/>
                      <a:pt x="1" y="6587"/>
                      <a:pt x="175" y="8937"/>
                    </a:cubicBezTo>
                    <a:cubicBezTo>
                      <a:pt x="262" y="9111"/>
                      <a:pt x="458" y="9198"/>
                      <a:pt x="643" y="9198"/>
                    </a:cubicBezTo>
                    <a:cubicBezTo>
                      <a:pt x="828" y="9198"/>
                      <a:pt x="1002" y="9111"/>
                      <a:pt x="1045" y="8937"/>
                    </a:cubicBezTo>
                    <a:cubicBezTo>
                      <a:pt x="1132" y="7109"/>
                      <a:pt x="2003" y="5369"/>
                      <a:pt x="3308" y="4150"/>
                    </a:cubicBezTo>
                    <a:cubicBezTo>
                      <a:pt x="3395" y="4760"/>
                      <a:pt x="3482" y="5369"/>
                      <a:pt x="3482" y="5978"/>
                    </a:cubicBezTo>
                    <a:cubicBezTo>
                      <a:pt x="3308" y="7718"/>
                      <a:pt x="2873" y="9459"/>
                      <a:pt x="2177" y="11199"/>
                    </a:cubicBezTo>
                    <a:cubicBezTo>
                      <a:pt x="2066" y="11475"/>
                      <a:pt x="2305" y="11645"/>
                      <a:pt x="2561" y="11645"/>
                    </a:cubicBezTo>
                    <a:cubicBezTo>
                      <a:pt x="2710" y="11645"/>
                      <a:pt x="2864" y="11588"/>
                      <a:pt x="2960" y="11460"/>
                    </a:cubicBezTo>
                    <a:cubicBezTo>
                      <a:pt x="4004" y="9807"/>
                      <a:pt x="4439" y="7805"/>
                      <a:pt x="4265" y="5804"/>
                    </a:cubicBezTo>
                    <a:cubicBezTo>
                      <a:pt x="4178" y="3802"/>
                      <a:pt x="3569" y="1888"/>
                      <a:pt x="2612" y="147"/>
                    </a:cubicBezTo>
                    <a:cubicBezTo>
                      <a:pt x="2559" y="43"/>
                      <a:pt x="2475" y="1"/>
                      <a:pt x="2388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682;p35"/>
              <p:cNvSpPr/>
              <p:nvPr/>
            </p:nvSpPr>
            <p:spPr>
              <a:xfrm>
                <a:off x="3737100" y="2659025"/>
                <a:ext cx="100100" cy="618450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24738" extrusionOk="0">
                    <a:moveTo>
                      <a:pt x="1564" y="1"/>
                    </a:moveTo>
                    <a:cubicBezTo>
                      <a:pt x="1509" y="1"/>
                      <a:pt x="1452" y="7"/>
                      <a:pt x="1393" y="20"/>
                    </a:cubicBezTo>
                    <a:cubicBezTo>
                      <a:pt x="697" y="8113"/>
                      <a:pt x="262" y="16206"/>
                      <a:pt x="1" y="24299"/>
                    </a:cubicBezTo>
                    <a:cubicBezTo>
                      <a:pt x="660" y="24582"/>
                      <a:pt x="1396" y="24737"/>
                      <a:pt x="2140" y="24737"/>
                    </a:cubicBezTo>
                    <a:cubicBezTo>
                      <a:pt x="2770" y="24737"/>
                      <a:pt x="3405" y="24626"/>
                      <a:pt x="4004" y="24386"/>
                    </a:cubicBezTo>
                    <a:cubicBezTo>
                      <a:pt x="3830" y="16989"/>
                      <a:pt x="3569" y="9070"/>
                      <a:pt x="2698" y="1673"/>
                    </a:cubicBezTo>
                    <a:cubicBezTo>
                      <a:pt x="2698" y="949"/>
                      <a:pt x="2252" y="1"/>
                      <a:pt x="1564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683;p35"/>
              <p:cNvSpPr/>
              <p:nvPr/>
            </p:nvSpPr>
            <p:spPr>
              <a:xfrm>
                <a:off x="4213050" y="2583375"/>
                <a:ext cx="270300" cy="1486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5944" extrusionOk="0">
                    <a:moveTo>
                      <a:pt x="9419" y="0"/>
                    </a:moveTo>
                    <a:cubicBezTo>
                      <a:pt x="8810" y="0"/>
                      <a:pt x="8114" y="87"/>
                      <a:pt x="7592" y="348"/>
                    </a:cubicBezTo>
                    <a:cubicBezTo>
                      <a:pt x="5503" y="1131"/>
                      <a:pt x="3502" y="2176"/>
                      <a:pt x="1674" y="3481"/>
                    </a:cubicBezTo>
                    <a:cubicBezTo>
                      <a:pt x="0" y="4686"/>
                      <a:pt x="78" y="5943"/>
                      <a:pt x="1392" y="5943"/>
                    </a:cubicBezTo>
                    <a:cubicBezTo>
                      <a:pt x="1786" y="5943"/>
                      <a:pt x="2291" y="5830"/>
                      <a:pt x="2892" y="5570"/>
                    </a:cubicBezTo>
                    <a:lnTo>
                      <a:pt x="8984" y="3046"/>
                    </a:lnTo>
                    <a:cubicBezTo>
                      <a:pt x="9854" y="2698"/>
                      <a:pt x="10811" y="2176"/>
                      <a:pt x="10724" y="1218"/>
                    </a:cubicBezTo>
                    <a:cubicBezTo>
                      <a:pt x="10637" y="609"/>
                      <a:pt x="10115" y="87"/>
                      <a:pt x="9419" y="0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684;p35"/>
              <p:cNvSpPr/>
              <p:nvPr/>
            </p:nvSpPr>
            <p:spPr>
              <a:xfrm>
                <a:off x="3143175" y="2589650"/>
                <a:ext cx="255675" cy="175375"/>
              </a:xfrm>
              <a:custGeom>
                <a:avLst/>
                <a:gdLst/>
                <a:ahLst/>
                <a:cxnLst/>
                <a:rect l="l" t="t" r="r" b="b"/>
                <a:pathLst>
                  <a:path w="10227" h="7015" extrusionOk="0">
                    <a:moveTo>
                      <a:pt x="1502" y="1"/>
                    </a:moveTo>
                    <a:cubicBezTo>
                      <a:pt x="870" y="1"/>
                      <a:pt x="336" y="490"/>
                      <a:pt x="175" y="1055"/>
                    </a:cubicBezTo>
                    <a:cubicBezTo>
                      <a:pt x="1" y="1925"/>
                      <a:pt x="871" y="2621"/>
                      <a:pt x="1654" y="3056"/>
                    </a:cubicBezTo>
                    <a:lnTo>
                      <a:pt x="7398" y="6450"/>
                    </a:lnTo>
                    <a:cubicBezTo>
                      <a:pt x="8061" y="6843"/>
                      <a:pt x="8620" y="7014"/>
                      <a:pt x="9037" y="7014"/>
                    </a:cubicBezTo>
                    <a:cubicBezTo>
                      <a:pt x="10094" y="7014"/>
                      <a:pt x="10226" y="5909"/>
                      <a:pt x="8790" y="4535"/>
                    </a:cubicBezTo>
                    <a:cubicBezTo>
                      <a:pt x="7224" y="2969"/>
                      <a:pt x="5396" y="1664"/>
                      <a:pt x="3482" y="619"/>
                    </a:cubicBezTo>
                    <a:cubicBezTo>
                      <a:pt x="2872" y="184"/>
                      <a:pt x="2263" y="10"/>
                      <a:pt x="1654" y="10"/>
                    </a:cubicBezTo>
                    <a:cubicBezTo>
                      <a:pt x="1603" y="4"/>
                      <a:pt x="1552" y="1"/>
                      <a:pt x="1502" y="1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685;p35"/>
              <p:cNvSpPr/>
              <p:nvPr/>
            </p:nvSpPr>
            <p:spPr>
              <a:xfrm>
                <a:off x="4281000" y="2746525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741" y="1"/>
                    </a:moveTo>
                    <a:cubicBezTo>
                      <a:pt x="784" y="1"/>
                      <a:pt x="0" y="1480"/>
                      <a:pt x="0" y="3395"/>
                    </a:cubicBezTo>
                    <a:cubicBezTo>
                      <a:pt x="0" y="5309"/>
                      <a:pt x="784" y="6876"/>
                      <a:pt x="1741" y="6876"/>
                    </a:cubicBezTo>
                    <a:cubicBezTo>
                      <a:pt x="2785" y="6876"/>
                      <a:pt x="3568" y="5309"/>
                      <a:pt x="3568" y="3395"/>
                    </a:cubicBezTo>
                    <a:cubicBezTo>
                      <a:pt x="3568" y="1567"/>
                      <a:pt x="2785" y="1"/>
                      <a:pt x="17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686;p35"/>
              <p:cNvSpPr/>
              <p:nvPr/>
            </p:nvSpPr>
            <p:spPr>
              <a:xfrm>
                <a:off x="3197575" y="2746525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828" y="1"/>
                    </a:moveTo>
                    <a:cubicBezTo>
                      <a:pt x="783" y="1"/>
                      <a:pt x="0" y="1480"/>
                      <a:pt x="0" y="3395"/>
                    </a:cubicBezTo>
                    <a:cubicBezTo>
                      <a:pt x="0" y="5309"/>
                      <a:pt x="783" y="6876"/>
                      <a:pt x="1828" y="6876"/>
                    </a:cubicBezTo>
                    <a:cubicBezTo>
                      <a:pt x="2785" y="6876"/>
                      <a:pt x="3568" y="5309"/>
                      <a:pt x="3568" y="3395"/>
                    </a:cubicBezTo>
                    <a:cubicBezTo>
                      <a:pt x="3568" y="1567"/>
                      <a:pt x="2785" y="1"/>
                      <a:pt x="182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687;p35"/>
              <p:cNvSpPr/>
              <p:nvPr/>
            </p:nvSpPr>
            <p:spPr>
              <a:xfrm>
                <a:off x="1979250" y="239225"/>
                <a:ext cx="3139350" cy="2505150"/>
              </a:xfrm>
              <a:custGeom>
                <a:avLst/>
                <a:gdLst/>
                <a:ahLst/>
                <a:cxnLst/>
                <a:rect l="l" t="t" r="r" b="b"/>
                <a:pathLst>
                  <a:path w="125574" h="100206" extrusionOk="0">
                    <a:moveTo>
                      <a:pt x="90959" y="1"/>
                    </a:moveTo>
                    <a:cubicBezTo>
                      <a:pt x="88875" y="1"/>
                      <a:pt x="86872" y="947"/>
                      <a:pt x="85631" y="2654"/>
                    </a:cubicBezTo>
                    <a:cubicBezTo>
                      <a:pt x="84325" y="4655"/>
                      <a:pt x="83716" y="7005"/>
                      <a:pt x="83977" y="9354"/>
                    </a:cubicBezTo>
                    <a:cubicBezTo>
                      <a:pt x="84238" y="11617"/>
                      <a:pt x="84064" y="15098"/>
                      <a:pt x="85196" y="17099"/>
                    </a:cubicBezTo>
                    <a:cubicBezTo>
                      <a:pt x="82829" y="18261"/>
                      <a:pt x="80250" y="18742"/>
                      <a:pt x="77636" y="18742"/>
                    </a:cubicBezTo>
                    <a:cubicBezTo>
                      <a:pt x="74965" y="18742"/>
                      <a:pt x="72257" y="18239"/>
                      <a:pt x="69706" y="17448"/>
                    </a:cubicBezTo>
                    <a:cubicBezTo>
                      <a:pt x="64658" y="15881"/>
                      <a:pt x="60046" y="13357"/>
                      <a:pt x="55086" y="11356"/>
                    </a:cubicBezTo>
                    <a:cubicBezTo>
                      <a:pt x="47950" y="8397"/>
                      <a:pt x="40292" y="6744"/>
                      <a:pt x="32547" y="6396"/>
                    </a:cubicBezTo>
                    <a:cubicBezTo>
                      <a:pt x="31815" y="6366"/>
                      <a:pt x="31078" y="6350"/>
                      <a:pt x="30340" y="6350"/>
                    </a:cubicBezTo>
                    <a:cubicBezTo>
                      <a:pt x="24582" y="6350"/>
                      <a:pt x="18706" y="7333"/>
                      <a:pt x="13924" y="10573"/>
                    </a:cubicBezTo>
                    <a:cubicBezTo>
                      <a:pt x="11227" y="12487"/>
                      <a:pt x="8877" y="14924"/>
                      <a:pt x="7049" y="17709"/>
                    </a:cubicBezTo>
                    <a:cubicBezTo>
                      <a:pt x="5048" y="20667"/>
                      <a:pt x="3482" y="23974"/>
                      <a:pt x="2437" y="27542"/>
                    </a:cubicBezTo>
                    <a:cubicBezTo>
                      <a:pt x="1" y="35896"/>
                      <a:pt x="1567" y="45034"/>
                      <a:pt x="6788" y="52082"/>
                    </a:cubicBezTo>
                    <a:cubicBezTo>
                      <a:pt x="11012" y="57446"/>
                      <a:pt x="17147" y="60795"/>
                      <a:pt x="23760" y="61493"/>
                    </a:cubicBezTo>
                    <a:lnTo>
                      <a:pt x="23760" y="61493"/>
                    </a:lnTo>
                    <a:cubicBezTo>
                      <a:pt x="20539" y="62028"/>
                      <a:pt x="17475" y="63343"/>
                      <a:pt x="14881" y="65397"/>
                    </a:cubicBezTo>
                    <a:cubicBezTo>
                      <a:pt x="11053" y="68617"/>
                      <a:pt x="8703" y="73316"/>
                      <a:pt x="8355" y="78276"/>
                    </a:cubicBezTo>
                    <a:cubicBezTo>
                      <a:pt x="8181" y="80452"/>
                      <a:pt x="8529" y="82714"/>
                      <a:pt x="9573" y="84629"/>
                    </a:cubicBezTo>
                    <a:cubicBezTo>
                      <a:pt x="10356" y="86021"/>
                      <a:pt x="11488" y="87239"/>
                      <a:pt x="12793" y="88197"/>
                    </a:cubicBezTo>
                    <a:cubicBezTo>
                      <a:pt x="17418" y="91777"/>
                      <a:pt x="23257" y="93375"/>
                      <a:pt x="29105" y="93375"/>
                    </a:cubicBezTo>
                    <a:cubicBezTo>
                      <a:pt x="30080" y="93375"/>
                      <a:pt x="31055" y="93331"/>
                      <a:pt x="32025" y="93244"/>
                    </a:cubicBezTo>
                    <a:cubicBezTo>
                      <a:pt x="38726" y="92374"/>
                      <a:pt x="45252" y="90111"/>
                      <a:pt x="50996" y="86456"/>
                    </a:cubicBezTo>
                    <a:cubicBezTo>
                      <a:pt x="58045" y="82279"/>
                      <a:pt x="64310" y="76884"/>
                      <a:pt x="69619" y="70531"/>
                    </a:cubicBezTo>
                    <a:cubicBezTo>
                      <a:pt x="72196" y="67347"/>
                      <a:pt x="74575" y="63834"/>
                      <a:pt x="75433" y="59875"/>
                    </a:cubicBezTo>
                    <a:lnTo>
                      <a:pt x="75433" y="59875"/>
                    </a:lnTo>
                    <a:cubicBezTo>
                      <a:pt x="74589" y="67539"/>
                      <a:pt x="78126" y="75047"/>
                      <a:pt x="84586" y="79407"/>
                    </a:cubicBezTo>
                    <a:cubicBezTo>
                      <a:pt x="87088" y="81075"/>
                      <a:pt x="89988" y="82024"/>
                      <a:pt x="93059" y="82024"/>
                    </a:cubicBezTo>
                    <a:cubicBezTo>
                      <a:pt x="93193" y="82024"/>
                      <a:pt x="93328" y="82022"/>
                      <a:pt x="93463" y="82018"/>
                    </a:cubicBezTo>
                    <a:cubicBezTo>
                      <a:pt x="96944" y="81757"/>
                      <a:pt x="100250" y="80104"/>
                      <a:pt x="102600" y="77406"/>
                    </a:cubicBezTo>
                    <a:cubicBezTo>
                      <a:pt x="104863" y="74708"/>
                      <a:pt x="106429" y="71488"/>
                      <a:pt x="107125" y="68095"/>
                    </a:cubicBezTo>
                    <a:cubicBezTo>
                      <a:pt x="107473" y="71053"/>
                      <a:pt x="108169" y="73925"/>
                      <a:pt x="108953" y="76797"/>
                    </a:cubicBezTo>
                    <a:cubicBezTo>
                      <a:pt x="110084" y="81148"/>
                      <a:pt x="110693" y="85673"/>
                      <a:pt x="112260" y="89850"/>
                    </a:cubicBezTo>
                    <a:cubicBezTo>
                      <a:pt x="113739" y="94027"/>
                      <a:pt x="116350" y="98204"/>
                      <a:pt x="120353" y="100206"/>
                    </a:cubicBezTo>
                    <a:cubicBezTo>
                      <a:pt x="123050" y="87675"/>
                      <a:pt x="125574" y="74795"/>
                      <a:pt x="124182" y="62003"/>
                    </a:cubicBezTo>
                    <a:cubicBezTo>
                      <a:pt x="122789" y="49211"/>
                      <a:pt x="116524" y="36244"/>
                      <a:pt x="105211" y="30066"/>
                    </a:cubicBezTo>
                    <a:cubicBezTo>
                      <a:pt x="110606" y="26585"/>
                      <a:pt x="114783" y="20493"/>
                      <a:pt x="114783" y="13967"/>
                    </a:cubicBezTo>
                    <a:cubicBezTo>
                      <a:pt x="114783" y="12052"/>
                      <a:pt x="114261" y="9964"/>
                      <a:pt x="112695" y="8919"/>
                    </a:cubicBezTo>
                    <a:cubicBezTo>
                      <a:pt x="111977" y="8481"/>
                      <a:pt x="111167" y="8261"/>
                      <a:pt x="110350" y="8261"/>
                    </a:cubicBezTo>
                    <a:cubicBezTo>
                      <a:pt x="109385" y="8261"/>
                      <a:pt x="108409" y="8568"/>
                      <a:pt x="107560" y="9180"/>
                    </a:cubicBezTo>
                    <a:cubicBezTo>
                      <a:pt x="106081" y="10225"/>
                      <a:pt x="104950" y="11704"/>
                      <a:pt x="104253" y="13357"/>
                    </a:cubicBezTo>
                    <a:cubicBezTo>
                      <a:pt x="103470" y="15011"/>
                      <a:pt x="102861" y="16838"/>
                      <a:pt x="102513" y="18666"/>
                    </a:cubicBezTo>
                    <a:cubicBezTo>
                      <a:pt x="102600" y="12574"/>
                      <a:pt x="100250" y="6048"/>
                      <a:pt x="95638" y="2045"/>
                    </a:cubicBezTo>
                    <a:cubicBezTo>
                      <a:pt x="94507" y="1087"/>
                      <a:pt x="93202" y="304"/>
                      <a:pt x="91722" y="43"/>
                    </a:cubicBezTo>
                    <a:cubicBezTo>
                      <a:pt x="91468" y="15"/>
                      <a:pt x="91213" y="1"/>
                      <a:pt x="90959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688;p35"/>
              <p:cNvSpPr/>
              <p:nvPr/>
            </p:nvSpPr>
            <p:spPr>
              <a:xfrm>
                <a:off x="2127200" y="579675"/>
                <a:ext cx="1879700" cy="666075"/>
              </a:xfrm>
              <a:custGeom>
                <a:avLst/>
                <a:gdLst/>
                <a:ahLst/>
                <a:cxnLst/>
                <a:rect l="l" t="t" r="r" b="b"/>
                <a:pathLst>
                  <a:path w="75188" h="26643" extrusionOk="0">
                    <a:moveTo>
                      <a:pt x="4438" y="1"/>
                    </a:moveTo>
                    <a:cubicBezTo>
                      <a:pt x="3307" y="1306"/>
                      <a:pt x="2176" y="2611"/>
                      <a:pt x="1219" y="4091"/>
                    </a:cubicBezTo>
                    <a:cubicBezTo>
                      <a:pt x="783" y="4700"/>
                      <a:pt x="348" y="5396"/>
                      <a:pt x="0" y="6005"/>
                    </a:cubicBezTo>
                    <a:cubicBezTo>
                      <a:pt x="2089" y="7136"/>
                      <a:pt x="3916" y="8616"/>
                      <a:pt x="5570" y="10269"/>
                    </a:cubicBezTo>
                    <a:cubicBezTo>
                      <a:pt x="8267" y="12967"/>
                      <a:pt x="11139" y="15491"/>
                      <a:pt x="14272" y="17840"/>
                    </a:cubicBezTo>
                    <a:cubicBezTo>
                      <a:pt x="22065" y="23302"/>
                      <a:pt x="31590" y="26643"/>
                      <a:pt x="41106" y="26643"/>
                    </a:cubicBezTo>
                    <a:cubicBezTo>
                      <a:pt x="45085" y="26643"/>
                      <a:pt x="49062" y="26059"/>
                      <a:pt x="52910" y="24802"/>
                    </a:cubicBezTo>
                    <a:cubicBezTo>
                      <a:pt x="62830" y="21582"/>
                      <a:pt x="70923" y="14272"/>
                      <a:pt x="75188" y="4874"/>
                    </a:cubicBezTo>
                    <a:lnTo>
                      <a:pt x="75188" y="4874"/>
                    </a:lnTo>
                    <a:cubicBezTo>
                      <a:pt x="74068" y="5060"/>
                      <a:pt x="72924" y="5147"/>
                      <a:pt x="71768" y="5147"/>
                    </a:cubicBezTo>
                    <a:cubicBezTo>
                      <a:pt x="70767" y="5147"/>
                      <a:pt x="69758" y="5082"/>
                      <a:pt x="68748" y="4961"/>
                    </a:cubicBezTo>
                    <a:cubicBezTo>
                      <a:pt x="67181" y="7049"/>
                      <a:pt x="65180" y="8877"/>
                      <a:pt x="63004" y="10443"/>
                    </a:cubicBezTo>
                    <a:cubicBezTo>
                      <a:pt x="57960" y="13839"/>
                      <a:pt x="52228" y="15258"/>
                      <a:pt x="46400" y="15258"/>
                    </a:cubicBezTo>
                    <a:cubicBezTo>
                      <a:pt x="42074" y="15258"/>
                      <a:pt x="37694" y="14476"/>
                      <a:pt x="33504" y="13141"/>
                    </a:cubicBezTo>
                    <a:cubicBezTo>
                      <a:pt x="27934" y="11139"/>
                      <a:pt x="22626" y="8616"/>
                      <a:pt x="17492" y="5570"/>
                    </a:cubicBezTo>
                    <a:cubicBezTo>
                      <a:pt x="13576" y="3307"/>
                      <a:pt x="9138" y="610"/>
                      <a:pt x="4438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689;p35"/>
              <p:cNvSpPr/>
              <p:nvPr/>
            </p:nvSpPr>
            <p:spPr>
              <a:xfrm>
                <a:off x="2031475" y="238125"/>
                <a:ext cx="2719475" cy="1577850"/>
              </a:xfrm>
              <a:custGeom>
                <a:avLst/>
                <a:gdLst/>
                <a:ahLst/>
                <a:cxnLst/>
                <a:rect l="l" t="t" r="r" b="b"/>
                <a:pathLst>
                  <a:path w="108779" h="63114" extrusionOk="0">
                    <a:moveTo>
                      <a:pt x="88937" y="0"/>
                    </a:moveTo>
                    <a:cubicBezTo>
                      <a:pt x="89285" y="2872"/>
                      <a:pt x="89285" y="5743"/>
                      <a:pt x="89111" y="8615"/>
                    </a:cubicBezTo>
                    <a:cubicBezTo>
                      <a:pt x="88589" y="14272"/>
                      <a:pt x="87458" y="19928"/>
                      <a:pt x="85804" y="25324"/>
                    </a:cubicBezTo>
                    <a:cubicBezTo>
                      <a:pt x="83107" y="34548"/>
                      <a:pt x="78320" y="42728"/>
                      <a:pt x="70575" y="48559"/>
                    </a:cubicBezTo>
                    <a:cubicBezTo>
                      <a:pt x="62917" y="54302"/>
                      <a:pt x="53780" y="57696"/>
                      <a:pt x="44295" y="58392"/>
                    </a:cubicBezTo>
                    <a:cubicBezTo>
                      <a:pt x="42614" y="58502"/>
                      <a:pt x="40924" y="58560"/>
                      <a:pt x="39234" y="58560"/>
                    </a:cubicBezTo>
                    <a:cubicBezTo>
                      <a:pt x="35587" y="58560"/>
                      <a:pt x="31938" y="58291"/>
                      <a:pt x="28370" y="57696"/>
                    </a:cubicBezTo>
                    <a:cubicBezTo>
                      <a:pt x="23235" y="56913"/>
                      <a:pt x="18188" y="55520"/>
                      <a:pt x="13402" y="53519"/>
                    </a:cubicBezTo>
                    <a:cubicBezTo>
                      <a:pt x="8964" y="51430"/>
                      <a:pt x="5135" y="48384"/>
                      <a:pt x="2176" y="44643"/>
                    </a:cubicBezTo>
                    <a:cubicBezTo>
                      <a:pt x="1393" y="43772"/>
                      <a:pt x="696" y="42815"/>
                      <a:pt x="0" y="41858"/>
                    </a:cubicBezTo>
                    <a:lnTo>
                      <a:pt x="0" y="41858"/>
                    </a:lnTo>
                    <a:cubicBezTo>
                      <a:pt x="783" y="45600"/>
                      <a:pt x="2437" y="49081"/>
                      <a:pt x="4786" y="52126"/>
                    </a:cubicBezTo>
                    <a:cubicBezTo>
                      <a:pt x="8876" y="57348"/>
                      <a:pt x="14881" y="60742"/>
                      <a:pt x="21495" y="61525"/>
                    </a:cubicBezTo>
                    <a:cubicBezTo>
                      <a:pt x="20799" y="61699"/>
                      <a:pt x="20102" y="61873"/>
                      <a:pt x="19406" y="62047"/>
                    </a:cubicBezTo>
                    <a:cubicBezTo>
                      <a:pt x="22844" y="62830"/>
                      <a:pt x="26411" y="63113"/>
                      <a:pt x="29969" y="63113"/>
                    </a:cubicBezTo>
                    <a:cubicBezTo>
                      <a:pt x="33526" y="63113"/>
                      <a:pt x="37072" y="62830"/>
                      <a:pt x="40466" y="62482"/>
                    </a:cubicBezTo>
                    <a:cubicBezTo>
                      <a:pt x="56652" y="60916"/>
                      <a:pt x="72751" y="55607"/>
                      <a:pt x="85630" y="45426"/>
                    </a:cubicBezTo>
                    <a:cubicBezTo>
                      <a:pt x="91461" y="40814"/>
                      <a:pt x="96421" y="35331"/>
                      <a:pt x="100511" y="29153"/>
                    </a:cubicBezTo>
                    <a:cubicBezTo>
                      <a:pt x="104253" y="23061"/>
                      <a:pt x="107038" y="16447"/>
                      <a:pt x="108778" y="9572"/>
                    </a:cubicBezTo>
                    <a:cubicBezTo>
                      <a:pt x="108430" y="9224"/>
                      <a:pt x="108343" y="8789"/>
                      <a:pt x="108430" y="8354"/>
                    </a:cubicBezTo>
                    <a:cubicBezTo>
                      <a:pt x="107473" y="8354"/>
                      <a:pt x="106429" y="8702"/>
                      <a:pt x="105558" y="9224"/>
                    </a:cubicBezTo>
                    <a:cubicBezTo>
                      <a:pt x="104079" y="10269"/>
                      <a:pt x="102948" y="11748"/>
                      <a:pt x="102164" y="13488"/>
                    </a:cubicBezTo>
                    <a:cubicBezTo>
                      <a:pt x="101381" y="15142"/>
                      <a:pt x="100772" y="16882"/>
                      <a:pt x="100424" y="18710"/>
                    </a:cubicBezTo>
                    <a:cubicBezTo>
                      <a:pt x="100511" y="12618"/>
                      <a:pt x="98161" y="6092"/>
                      <a:pt x="93549" y="2089"/>
                    </a:cubicBezTo>
                    <a:cubicBezTo>
                      <a:pt x="92418" y="1044"/>
                      <a:pt x="91113" y="348"/>
                      <a:pt x="89633" y="87"/>
                    </a:cubicBezTo>
                    <a:cubicBezTo>
                      <a:pt x="89372" y="0"/>
                      <a:pt x="89198" y="0"/>
                      <a:pt x="88937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690;p35"/>
              <p:cNvSpPr/>
              <p:nvPr/>
            </p:nvSpPr>
            <p:spPr>
              <a:xfrm>
                <a:off x="2253375" y="486125"/>
                <a:ext cx="1562075" cy="451325"/>
              </a:xfrm>
              <a:custGeom>
                <a:avLst/>
                <a:gdLst/>
                <a:ahLst/>
                <a:cxnLst/>
                <a:rect l="l" t="t" r="r" b="b"/>
                <a:pathLst>
                  <a:path w="62483" h="18053" extrusionOk="0">
                    <a:moveTo>
                      <a:pt x="4004" y="1"/>
                    </a:moveTo>
                    <a:lnTo>
                      <a:pt x="2959" y="697"/>
                    </a:lnTo>
                    <a:cubicBezTo>
                      <a:pt x="1915" y="1393"/>
                      <a:pt x="958" y="2263"/>
                      <a:pt x="0" y="3133"/>
                    </a:cubicBezTo>
                    <a:cubicBezTo>
                      <a:pt x="4178" y="3655"/>
                      <a:pt x="8094" y="5657"/>
                      <a:pt x="11749" y="7746"/>
                    </a:cubicBezTo>
                    <a:cubicBezTo>
                      <a:pt x="20783" y="12862"/>
                      <a:pt x="30772" y="18053"/>
                      <a:pt x="41446" y="18053"/>
                    </a:cubicBezTo>
                    <a:cubicBezTo>
                      <a:pt x="42391" y="18053"/>
                      <a:pt x="43340" y="18012"/>
                      <a:pt x="44295" y="17927"/>
                    </a:cubicBezTo>
                    <a:cubicBezTo>
                      <a:pt x="48994" y="17492"/>
                      <a:pt x="53432" y="15839"/>
                      <a:pt x="57348" y="13228"/>
                    </a:cubicBezTo>
                    <a:cubicBezTo>
                      <a:pt x="59350" y="11923"/>
                      <a:pt x="61003" y="10356"/>
                      <a:pt x="62483" y="8442"/>
                    </a:cubicBezTo>
                    <a:cubicBezTo>
                      <a:pt x="61177" y="8268"/>
                      <a:pt x="59959" y="8007"/>
                      <a:pt x="58741" y="7572"/>
                    </a:cubicBezTo>
                    <a:lnTo>
                      <a:pt x="58393" y="7484"/>
                    </a:lnTo>
                    <a:cubicBezTo>
                      <a:pt x="57087" y="8442"/>
                      <a:pt x="55695" y="9312"/>
                      <a:pt x="54215" y="10008"/>
                    </a:cubicBezTo>
                    <a:cubicBezTo>
                      <a:pt x="50844" y="11529"/>
                      <a:pt x="47272" y="12346"/>
                      <a:pt x="43652" y="12346"/>
                    </a:cubicBezTo>
                    <a:cubicBezTo>
                      <a:pt x="42506" y="12346"/>
                      <a:pt x="41355" y="12264"/>
                      <a:pt x="40205" y="12097"/>
                    </a:cubicBezTo>
                    <a:cubicBezTo>
                      <a:pt x="34983" y="11488"/>
                      <a:pt x="29936" y="9399"/>
                      <a:pt x="25150" y="7223"/>
                    </a:cubicBezTo>
                    <a:cubicBezTo>
                      <a:pt x="18623" y="4265"/>
                      <a:pt x="11313" y="610"/>
                      <a:pt x="4004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691;p35"/>
              <p:cNvSpPr/>
              <p:nvPr/>
            </p:nvSpPr>
            <p:spPr>
              <a:xfrm>
                <a:off x="3863300" y="1103975"/>
                <a:ext cx="1107375" cy="855200"/>
              </a:xfrm>
              <a:custGeom>
                <a:avLst/>
                <a:gdLst/>
                <a:ahLst/>
                <a:cxnLst/>
                <a:rect l="l" t="t" r="r" b="b"/>
                <a:pathLst>
                  <a:path w="44295" h="34208" extrusionOk="0">
                    <a:moveTo>
                      <a:pt x="36027" y="1"/>
                    </a:moveTo>
                    <a:cubicBezTo>
                      <a:pt x="34635" y="2176"/>
                      <a:pt x="33069" y="4352"/>
                      <a:pt x="31415" y="6354"/>
                    </a:cubicBezTo>
                    <a:cubicBezTo>
                      <a:pt x="26455" y="12445"/>
                      <a:pt x="20537" y="17754"/>
                      <a:pt x="13924" y="22018"/>
                    </a:cubicBezTo>
                    <a:cubicBezTo>
                      <a:pt x="9485" y="24715"/>
                      <a:pt x="4786" y="27065"/>
                      <a:pt x="0" y="28892"/>
                    </a:cubicBezTo>
                    <a:cubicBezTo>
                      <a:pt x="87" y="30720"/>
                      <a:pt x="435" y="32460"/>
                      <a:pt x="1044" y="34114"/>
                    </a:cubicBezTo>
                    <a:cubicBezTo>
                      <a:pt x="1653" y="34178"/>
                      <a:pt x="2259" y="34208"/>
                      <a:pt x="2864" y="34208"/>
                    </a:cubicBezTo>
                    <a:cubicBezTo>
                      <a:pt x="7193" y="34208"/>
                      <a:pt x="11422" y="32671"/>
                      <a:pt x="15316" y="31068"/>
                    </a:cubicBezTo>
                    <a:cubicBezTo>
                      <a:pt x="22713" y="27935"/>
                      <a:pt x="29675" y="23845"/>
                      <a:pt x="35940" y="18885"/>
                    </a:cubicBezTo>
                    <a:cubicBezTo>
                      <a:pt x="38899" y="16622"/>
                      <a:pt x="41684" y="14099"/>
                      <a:pt x="44294" y="11401"/>
                    </a:cubicBezTo>
                    <a:cubicBezTo>
                      <a:pt x="42293" y="7137"/>
                      <a:pt x="39508" y="3221"/>
                      <a:pt x="36027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692;p35"/>
              <p:cNvSpPr/>
              <p:nvPr/>
            </p:nvSpPr>
            <p:spPr>
              <a:xfrm>
                <a:off x="4683475" y="1821925"/>
                <a:ext cx="415550" cy="591775"/>
              </a:xfrm>
              <a:custGeom>
                <a:avLst/>
                <a:gdLst/>
                <a:ahLst/>
                <a:cxnLst/>
                <a:rect l="l" t="t" r="r" b="b"/>
                <a:pathLst>
                  <a:path w="16622" h="23671" extrusionOk="0">
                    <a:moveTo>
                      <a:pt x="16187" y="0"/>
                    </a:moveTo>
                    <a:lnTo>
                      <a:pt x="15752" y="348"/>
                    </a:lnTo>
                    <a:cubicBezTo>
                      <a:pt x="10791" y="4177"/>
                      <a:pt x="5570" y="7571"/>
                      <a:pt x="0" y="10443"/>
                    </a:cubicBezTo>
                    <a:cubicBezTo>
                      <a:pt x="262" y="11487"/>
                      <a:pt x="523" y="12445"/>
                      <a:pt x="784" y="13489"/>
                    </a:cubicBezTo>
                    <a:cubicBezTo>
                      <a:pt x="1741" y="16883"/>
                      <a:pt x="2263" y="20364"/>
                      <a:pt x="3220" y="23670"/>
                    </a:cubicBezTo>
                    <a:cubicBezTo>
                      <a:pt x="6440" y="23061"/>
                      <a:pt x="9573" y="21234"/>
                      <a:pt x="12358" y="19406"/>
                    </a:cubicBezTo>
                    <a:cubicBezTo>
                      <a:pt x="13489" y="18710"/>
                      <a:pt x="14620" y="17927"/>
                      <a:pt x="15752" y="17057"/>
                    </a:cubicBezTo>
                    <a:cubicBezTo>
                      <a:pt x="16448" y="11400"/>
                      <a:pt x="16622" y="5744"/>
                      <a:pt x="16187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693;p35"/>
              <p:cNvSpPr/>
              <p:nvPr/>
            </p:nvSpPr>
            <p:spPr>
              <a:xfrm>
                <a:off x="4126525" y="2137375"/>
                <a:ext cx="446025" cy="152525"/>
              </a:xfrm>
              <a:custGeom>
                <a:avLst/>
                <a:gdLst/>
                <a:ahLst/>
                <a:cxnLst/>
                <a:rect l="l" t="t" r="r" b="b"/>
                <a:pathLst>
                  <a:path w="17841" h="6101" extrusionOk="0">
                    <a:moveTo>
                      <a:pt x="17840" y="1"/>
                    </a:moveTo>
                    <a:lnTo>
                      <a:pt x="17840" y="1"/>
                    </a:lnTo>
                    <a:cubicBezTo>
                      <a:pt x="12769" y="2378"/>
                      <a:pt x="7192" y="4322"/>
                      <a:pt x="1636" y="4322"/>
                    </a:cubicBezTo>
                    <a:cubicBezTo>
                      <a:pt x="1090" y="4322"/>
                      <a:pt x="545" y="4304"/>
                      <a:pt x="1" y="4265"/>
                    </a:cubicBezTo>
                    <a:lnTo>
                      <a:pt x="1" y="4265"/>
                    </a:lnTo>
                    <a:cubicBezTo>
                      <a:pt x="2122" y="5488"/>
                      <a:pt x="4549" y="6100"/>
                      <a:pt x="7067" y="6100"/>
                    </a:cubicBezTo>
                    <a:cubicBezTo>
                      <a:pt x="7235" y="6100"/>
                      <a:pt x="7403" y="6098"/>
                      <a:pt x="7572" y="6092"/>
                    </a:cubicBezTo>
                    <a:cubicBezTo>
                      <a:pt x="11053" y="5831"/>
                      <a:pt x="14359" y="4178"/>
                      <a:pt x="16709" y="1480"/>
                    </a:cubicBezTo>
                    <a:cubicBezTo>
                      <a:pt x="17144" y="1045"/>
                      <a:pt x="17492" y="523"/>
                      <a:pt x="17840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694;p35"/>
              <p:cNvSpPr/>
              <p:nvPr/>
            </p:nvSpPr>
            <p:spPr>
              <a:xfrm>
                <a:off x="2277300" y="1839325"/>
                <a:ext cx="1551200" cy="380450"/>
              </a:xfrm>
              <a:custGeom>
                <a:avLst/>
                <a:gdLst/>
                <a:ahLst/>
                <a:cxnLst/>
                <a:rect l="l" t="t" r="r" b="b"/>
                <a:pathLst>
                  <a:path w="62048" h="15218" extrusionOk="0">
                    <a:moveTo>
                      <a:pt x="62048" y="1"/>
                    </a:moveTo>
                    <a:lnTo>
                      <a:pt x="62048" y="1"/>
                    </a:lnTo>
                    <a:cubicBezTo>
                      <a:pt x="58915" y="1132"/>
                      <a:pt x="55782" y="2089"/>
                      <a:pt x="52562" y="2959"/>
                    </a:cubicBezTo>
                    <a:cubicBezTo>
                      <a:pt x="45002" y="4922"/>
                      <a:pt x="36940" y="6284"/>
                      <a:pt x="28965" y="6284"/>
                    </a:cubicBezTo>
                    <a:cubicBezTo>
                      <a:pt x="20324" y="6284"/>
                      <a:pt x="11784" y="4686"/>
                      <a:pt x="4091" y="523"/>
                    </a:cubicBezTo>
                    <a:cubicBezTo>
                      <a:pt x="3656" y="871"/>
                      <a:pt x="3308" y="1132"/>
                      <a:pt x="2959" y="1393"/>
                    </a:cubicBezTo>
                    <a:cubicBezTo>
                      <a:pt x="1828" y="2350"/>
                      <a:pt x="871" y="3394"/>
                      <a:pt x="1" y="4526"/>
                    </a:cubicBezTo>
                    <a:cubicBezTo>
                      <a:pt x="2785" y="7397"/>
                      <a:pt x="7137" y="8703"/>
                      <a:pt x="10704" y="9921"/>
                    </a:cubicBezTo>
                    <a:cubicBezTo>
                      <a:pt x="15491" y="11662"/>
                      <a:pt x="20451" y="13054"/>
                      <a:pt x="25498" y="14011"/>
                    </a:cubicBezTo>
                    <a:cubicBezTo>
                      <a:pt x="29576" y="14784"/>
                      <a:pt x="33767" y="15217"/>
                      <a:pt x="37934" y="15217"/>
                    </a:cubicBezTo>
                    <a:cubicBezTo>
                      <a:pt x="38925" y="15217"/>
                      <a:pt x="39915" y="15193"/>
                      <a:pt x="40901" y="15142"/>
                    </a:cubicBezTo>
                    <a:cubicBezTo>
                      <a:pt x="44295" y="14968"/>
                      <a:pt x="47689" y="14446"/>
                      <a:pt x="50996" y="13576"/>
                    </a:cubicBezTo>
                    <a:cubicBezTo>
                      <a:pt x="53345" y="11313"/>
                      <a:pt x="55608" y="8964"/>
                      <a:pt x="57697" y="6527"/>
                    </a:cubicBezTo>
                    <a:cubicBezTo>
                      <a:pt x="59350" y="4526"/>
                      <a:pt x="60829" y="2350"/>
                      <a:pt x="62048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695;p35"/>
              <p:cNvSpPr/>
              <p:nvPr/>
            </p:nvSpPr>
            <p:spPr>
              <a:xfrm>
                <a:off x="2188100" y="2224400"/>
                <a:ext cx="885475" cy="347750"/>
              </a:xfrm>
              <a:custGeom>
                <a:avLst/>
                <a:gdLst/>
                <a:ahLst/>
                <a:cxnLst/>
                <a:rect l="l" t="t" r="r" b="b"/>
                <a:pathLst>
                  <a:path w="35419" h="13910" extrusionOk="0">
                    <a:moveTo>
                      <a:pt x="1" y="0"/>
                    </a:moveTo>
                    <a:cubicBezTo>
                      <a:pt x="1" y="1741"/>
                      <a:pt x="349" y="3568"/>
                      <a:pt x="1219" y="5222"/>
                    </a:cubicBezTo>
                    <a:cubicBezTo>
                      <a:pt x="2089" y="6614"/>
                      <a:pt x="3134" y="7832"/>
                      <a:pt x="4526" y="8790"/>
                    </a:cubicBezTo>
                    <a:cubicBezTo>
                      <a:pt x="9025" y="12256"/>
                      <a:pt x="14836" y="13910"/>
                      <a:pt x="20583" y="13910"/>
                    </a:cubicBezTo>
                    <a:cubicBezTo>
                      <a:pt x="21617" y="13910"/>
                      <a:pt x="22649" y="13856"/>
                      <a:pt x="23671" y="13750"/>
                    </a:cubicBezTo>
                    <a:cubicBezTo>
                      <a:pt x="27761" y="13315"/>
                      <a:pt x="31677" y="12271"/>
                      <a:pt x="35419" y="10704"/>
                    </a:cubicBezTo>
                    <a:lnTo>
                      <a:pt x="35419" y="10704"/>
                    </a:lnTo>
                    <a:cubicBezTo>
                      <a:pt x="34602" y="10734"/>
                      <a:pt x="33785" y="10750"/>
                      <a:pt x="32968" y="10750"/>
                    </a:cubicBezTo>
                    <a:cubicBezTo>
                      <a:pt x="26740" y="10750"/>
                      <a:pt x="20535" y="9873"/>
                      <a:pt x="14534" y="8181"/>
                    </a:cubicBezTo>
                    <a:cubicBezTo>
                      <a:pt x="9138" y="6614"/>
                      <a:pt x="3743" y="4091"/>
                      <a:pt x="1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696;p35"/>
              <p:cNvSpPr/>
              <p:nvPr/>
            </p:nvSpPr>
            <p:spPr>
              <a:xfrm>
                <a:off x="2459100" y="1981275"/>
                <a:ext cx="2639825" cy="1240500"/>
              </a:xfrm>
              <a:custGeom>
                <a:avLst/>
                <a:gdLst/>
                <a:ahLst/>
                <a:cxnLst/>
                <a:rect l="l" t="t" r="r" b="b"/>
                <a:pathLst>
                  <a:path w="105593" h="49620" extrusionOk="0">
                    <a:moveTo>
                      <a:pt x="25956" y="2188"/>
                    </a:moveTo>
                    <a:cubicBezTo>
                      <a:pt x="27418" y="2188"/>
                      <a:pt x="28864" y="2281"/>
                      <a:pt x="30235" y="2416"/>
                    </a:cubicBezTo>
                    <a:cubicBezTo>
                      <a:pt x="35631" y="2938"/>
                      <a:pt x="40852" y="4330"/>
                      <a:pt x="45725" y="6506"/>
                    </a:cubicBezTo>
                    <a:cubicBezTo>
                      <a:pt x="47640" y="9290"/>
                      <a:pt x="48075" y="12858"/>
                      <a:pt x="48162" y="16339"/>
                    </a:cubicBezTo>
                    <a:cubicBezTo>
                      <a:pt x="47901" y="16687"/>
                      <a:pt x="47901" y="17209"/>
                      <a:pt x="48162" y="17557"/>
                    </a:cubicBezTo>
                    <a:cubicBezTo>
                      <a:pt x="48162" y="18341"/>
                      <a:pt x="48162" y="19124"/>
                      <a:pt x="48249" y="19907"/>
                    </a:cubicBezTo>
                    <a:cubicBezTo>
                      <a:pt x="48336" y="24867"/>
                      <a:pt x="48075" y="29915"/>
                      <a:pt x="47379" y="34875"/>
                    </a:cubicBezTo>
                    <a:cubicBezTo>
                      <a:pt x="47031" y="37312"/>
                      <a:pt x="46596" y="39661"/>
                      <a:pt x="45986" y="42098"/>
                    </a:cubicBezTo>
                    <a:cubicBezTo>
                      <a:pt x="45551" y="44273"/>
                      <a:pt x="43811" y="45927"/>
                      <a:pt x="41635" y="46362"/>
                    </a:cubicBezTo>
                    <a:cubicBezTo>
                      <a:pt x="39547" y="46884"/>
                      <a:pt x="37371" y="47058"/>
                      <a:pt x="35196" y="47058"/>
                    </a:cubicBezTo>
                    <a:cubicBezTo>
                      <a:pt x="34519" y="47081"/>
                      <a:pt x="33843" y="47092"/>
                      <a:pt x="33167" y="47092"/>
                    </a:cubicBezTo>
                    <a:cubicBezTo>
                      <a:pt x="31320" y="47092"/>
                      <a:pt x="29472" y="47011"/>
                      <a:pt x="27625" y="46884"/>
                    </a:cubicBezTo>
                    <a:cubicBezTo>
                      <a:pt x="23709" y="46536"/>
                      <a:pt x="19097" y="45753"/>
                      <a:pt x="16225" y="42620"/>
                    </a:cubicBezTo>
                    <a:cubicBezTo>
                      <a:pt x="13179" y="39400"/>
                      <a:pt x="12657" y="33918"/>
                      <a:pt x="12048" y="29654"/>
                    </a:cubicBezTo>
                    <a:cubicBezTo>
                      <a:pt x="11352" y="24606"/>
                      <a:pt x="11090" y="19559"/>
                      <a:pt x="11352" y="14512"/>
                    </a:cubicBezTo>
                    <a:cubicBezTo>
                      <a:pt x="11526" y="10248"/>
                      <a:pt x="12657" y="6245"/>
                      <a:pt x="16573" y="4156"/>
                    </a:cubicBezTo>
                    <a:cubicBezTo>
                      <a:pt x="19339" y="2653"/>
                      <a:pt x="22687" y="2188"/>
                      <a:pt x="25956" y="2188"/>
                    </a:cubicBezTo>
                    <a:close/>
                    <a:moveTo>
                      <a:pt x="81751" y="2449"/>
                    </a:moveTo>
                    <a:cubicBezTo>
                      <a:pt x="85000" y="2449"/>
                      <a:pt x="88325" y="2914"/>
                      <a:pt x="91151" y="4417"/>
                    </a:cubicBezTo>
                    <a:cubicBezTo>
                      <a:pt x="95241" y="6593"/>
                      <a:pt x="96198" y="10596"/>
                      <a:pt x="96372" y="14773"/>
                    </a:cubicBezTo>
                    <a:cubicBezTo>
                      <a:pt x="96633" y="19820"/>
                      <a:pt x="96372" y="24954"/>
                      <a:pt x="95676" y="30002"/>
                    </a:cubicBezTo>
                    <a:cubicBezTo>
                      <a:pt x="95067" y="34179"/>
                      <a:pt x="94545" y="39661"/>
                      <a:pt x="91499" y="42881"/>
                    </a:cubicBezTo>
                    <a:cubicBezTo>
                      <a:pt x="88627" y="46014"/>
                      <a:pt x="84015" y="46797"/>
                      <a:pt x="80099" y="47145"/>
                    </a:cubicBezTo>
                    <a:cubicBezTo>
                      <a:pt x="77576" y="47406"/>
                      <a:pt x="75052" y="47406"/>
                      <a:pt x="72528" y="47406"/>
                    </a:cubicBezTo>
                    <a:cubicBezTo>
                      <a:pt x="70353" y="47406"/>
                      <a:pt x="68177" y="47145"/>
                      <a:pt x="66089" y="46623"/>
                    </a:cubicBezTo>
                    <a:cubicBezTo>
                      <a:pt x="63913" y="46188"/>
                      <a:pt x="62260" y="44534"/>
                      <a:pt x="61825" y="42359"/>
                    </a:cubicBezTo>
                    <a:cubicBezTo>
                      <a:pt x="61215" y="40009"/>
                      <a:pt x="60780" y="37573"/>
                      <a:pt x="60432" y="35136"/>
                    </a:cubicBezTo>
                    <a:cubicBezTo>
                      <a:pt x="59736" y="30176"/>
                      <a:pt x="59388" y="25215"/>
                      <a:pt x="59562" y="20255"/>
                    </a:cubicBezTo>
                    <a:cubicBezTo>
                      <a:pt x="59562" y="18950"/>
                      <a:pt x="59562" y="17645"/>
                      <a:pt x="59649" y="16252"/>
                    </a:cubicBezTo>
                    <a:cubicBezTo>
                      <a:pt x="59736" y="16078"/>
                      <a:pt x="59736" y="15904"/>
                      <a:pt x="59649" y="15730"/>
                    </a:cubicBezTo>
                    <a:cubicBezTo>
                      <a:pt x="59823" y="12597"/>
                      <a:pt x="60345" y="9377"/>
                      <a:pt x="62086" y="6854"/>
                    </a:cubicBezTo>
                    <a:cubicBezTo>
                      <a:pt x="66959" y="4591"/>
                      <a:pt x="72093" y="3199"/>
                      <a:pt x="77489" y="2677"/>
                    </a:cubicBezTo>
                    <a:cubicBezTo>
                      <a:pt x="78860" y="2542"/>
                      <a:pt x="80298" y="2449"/>
                      <a:pt x="81751" y="2449"/>
                    </a:cubicBezTo>
                    <a:close/>
                    <a:moveTo>
                      <a:pt x="26201" y="0"/>
                    </a:moveTo>
                    <a:cubicBezTo>
                      <a:pt x="23387" y="0"/>
                      <a:pt x="20571" y="329"/>
                      <a:pt x="17965" y="1197"/>
                    </a:cubicBezTo>
                    <a:cubicBezTo>
                      <a:pt x="13875" y="2503"/>
                      <a:pt x="10742" y="5896"/>
                      <a:pt x="9785" y="10161"/>
                    </a:cubicBezTo>
                    <a:cubicBezTo>
                      <a:pt x="8741" y="15121"/>
                      <a:pt x="9002" y="20690"/>
                      <a:pt x="9524" y="25738"/>
                    </a:cubicBezTo>
                    <a:cubicBezTo>
                      <a:pt x="8778" y="25668"/>
                      <a:pt x="8025" y="25635"/>
                      <a:pt x="7272" y="25635"/>
                    </a:cubicBezTo>
                    <a:cubicBezTo>
                      <a:pt x="5213" y="25635"/>
                      <a:pt x="3145" y="25878"/>
                      <a:pt x="1170" y="26260"/>
                    </a:cubicBezTo>
                    <a:cubicBezTo>
                      <a:pt x="0" y="26427"/>
                      <a:pt x="194" y="28359"/>
                      <a:pt x="1290" y="28359"/>
                    </a:cubicBezTo>
                    <a:cubicBezTo>
                      <a:pt x="1335" y="28359"/>
                      <a:pt x="1382" y="28355"/>
                      <a:pt x="1431" y="28348"/>
                    </a:cubicBezTo>
                    <a:cubicBezTo>
                      <a:pt x="4216" y="28000"/>
                      <a:pt x="6913" y="27826"/>
                      <a:pt x="9698" y="27739"/>
                    </a:cubicBezTo>
                    <a:cubicBezTo>
                      <a:pt x="9959" y="30089"/>
                      <a:pt x="10307" y="32351"/>
                      <a:pt x="10829" y="34614"/>
                    </a:cubicBezTo>
                    <a:cubicBezTo>
                      <a:pt x="11177" y="37051"/>
                      <a:pt x="11961" y="39400"/>
                      <a:pt x="13005" y="41576"/>
                    </a:cubicBezTo>
                    <a:cubicBezTo>
                      <a:pt x="15181" y="45753"/>
                      <a:pt x="19445" y="47667"/>
                      <a:pt x="23883" y="48537"/>
                    </a:cubicBezTo>
                    <a:cubicBezTo>
                      <a:pt x="27028" y="49062"/>
                      <a:pt x="30236" y="49333"/>
                      <a:pt x="33431" y="49333"/>
                    </a:cubicBezTo>
                    <a:cubicBezTo>
                      <a:pt x="35541" y="49333"/>
                      <a:pt x="37644" y="49215"/>
                      <a:pt x="39721" y="48973"/>
                    </a:cubicBezTo>
                    <a:cubicBezTo>
                      <a:pt x="41809" y="48799"/>
                      <a:pt x="43811" y="48102"/>
                      <a:pt x="45551" y="46971"/>
                    </a:cubicBezTo>
                    <a:cubicBezTo>
                      <a:pt x="47466" y="45492"/>
                      <a:pt x="48075" y="43229"/>
                      <a:pt x="48597" y="41054"/>
                    </a:cubicBezTo>
                    <a:cubicBezTo>
                      <a:pt x="49902" y="34875"/>
                      <a:pt x="50599" y="28522"/>
                      <a:pt x="50599" y="22257"/>
                    </a:cubicBezTo>
                    <a:cubicBezTo>
                      <a:pt x="50599" y="20690"/>
                      <a:pt x="50599" y="19211"/>
                      <a:pt x="50512" y="17732"/>
                    </a:cubicBezTo>
                    <a:cubicBezTo>
                      <a:pt x="51643" y="17383"/>
                      <a:pt x="52861" y="17122"/>
                      <a:pt x="54080" y="16948"/>
                    </a:cubicBezTo>
                    <a:cubicBezTo>
                      <a:pt x="54689" y="16905"/>
                      <a:pt x="55276" y="16883"/>
                      <a:pt x="55853" y="16883"/>
                    </a:cubicBezTo>
                    <a:cubicBezTo>
                      <a:pt x="56429" y="16883"/>
                      <a:pt x="56995" y="16905"/>
                      <a:pt x="57560" y="16948"/>
                    </a:cubicBezTo>
                    <a:cubicBezTo>
                      <a:pt x="57473" y="18863"/>
                      <a:pt x="57386" y="20690"/>
                      <a:pt x="57386" y="22518"/>
                    </a:cubicBezTo>
                    <a:cubicBezTo>
                      <a:pt x="57386" y="28870"/>
                      <a:pt x="58083" y="35136"/>
                      <a:pt x="59388" y="41315"/>
                    </a:cubicBezTo>
                    <a:cubicBezTo>
                      <a:pt x="59823" y="43577"/>
                      <a:pt x="60432" y="45840"/>
                      <a:pt x="62347" y="47232"/>
                    </a:cubicBezTo>
                    <a:cubicBezTo>
                      <a:pt x="64087" y="48450"/>
                      <a:pt x="66089" y="49147"/>
                      <a:pt x="68177" y="49234"/>
                    </a:cubicBezTo>
                    <a:cubicBezTo>
                      <a:pt x="70385" y="49487"/>
                      <a:pt x="72592" y="49620"/>
                      <a:pt x="74794" y="49620"/>
                    </a:cubicBezTo>
                    <a:cubicBezTo>
                      <a:pt x="77886" y="49620"/>
                      <a:pt x="80965" y="49358"/>
                      <a:pt x="84015" y="48799"/>
                    </a:cubicBezTo>
                    <a:cubicBezTo>
                      <a:pt x="88453" y="47928"/>
                      <a:pt x="92717" y="46014"/>
                      <a:pt x="94893" y="41837"/>
                    </a:cubicBezTo>
                    <a:cubicBezTo>
                      <a:pt x="95937" y="39661"/>
                      <a:pt x="96720" y="37312"/>
                      <a:pt x="97069" y="34875"/>
                    </a:cubicBezTo>
                    <a:cubicBezTo>
                      <a:pt x="97417" y="33135"/>
                      <a:pt x="97678" y="31307"/>
                      <a:pt x="97939" y="29480"/>
                    </a:cubicBezTo>
                    <a:cubicBezTo>
                      <a:pt x="100027" y="29480"/>
                      <a:pt x="102203" y="29306"/>
                      <a:pt x="104204" y="29219"/>
                    </a:cubicBezTo>
                    <a:cubicBezTo>
                      <a:pt x="105483" y="29133"/>
                      <a:pt x="105593" y="27127"/>
                      <a:pt x="104288" y="27127"/>
                    </a:cubicBezTo>
                    <a:cubicBezTo>
                      <a:pt x="104261" y="27127"/>
                      <a:pt x="104233" y="27128"/>
                      <a:pt x="104204" y="27130"/>
                    </a:cubicBezTo>
                    <a:cubicBezTo>
                      <a:pt x="102203" y="27130"/>
                      <a:pt x="100114" y="27217"/>
                      <a:pt x="98113" y="27391"/>
                    </a:cubicBezTo>
                    <a:cubicBezTo>
                      <a:pt x="98113" y="27043"/>
                      <a:pt x="98200" y="26782"/>
                      <a:pt x="98287" y="26434"/>
                    </a:cubicBezTo>
                    <a:cubicBezTo>
                      <a:pt x="98722" y="21212"/>
                      <a:pt x="99157" y="15556"/>
                      <a:pt x="98026" y="10509"/>
                    </a:cubicBezTo>
                    <a:cubicBezTo>
                      <a:pt x="97069" y="6245"/>
                      <a:pt x="93936" y="2764"/>
                      <a:pt x="89846" y="1545"/>
                    </a:cubicBezTo>
                    <a:cubicBezTo>
                      <a:pt x="87182" y="623"/>
                      <a:pt x="84368" y="304"/>
                      <a:pt x="81563" y="304"/>
                    </a:cubicBezTo>
                    <a:cubicBezTo>
                      <a:pt x="79602" y="304"/>
                      <a:pt x="77646" y="460"/>
                      <a:pt x="75748" y="675"/>
                    </a:cubicBezTo>
                    <a:cubicBezTo>
                      <a:pt x="70788" y="1284"/>
                      <a:pt x="66002" y="2764"/>
                      <a:pt x="61563" y="5026"/>
                    </a:cubicBezTo>
                    <a:cubicBezTo>
                      <a:pt x="61429" y="4981"/>
                      <a:pt x="61299" y="4960"/>
                      <a:pt x="61178" y="4960"/>
                    </a:cubicBezTo>
                    <a:cubicBezTo>
                      <a:pt x="60828" y="4960"/>
                      <a:pt x="60539" y="5139"/>
                      <a:pt x="60345" y="5461"/>
                    </a:cubicBezTo>
                    <a:cubicBezTo>
                      <a:pt x="58866" y="7724"/>
                      <a:pt x="57996" y="10422"/>
                      <a:pt x="57821" y="13119"/>
                    </a:cubicBezTo>
                    <a:cubicBezTo>
                      <a:pt x="57734" y="13641"/>
                      <a:pt x="57734" y="14251"/>
                      <a:pt x="57647" y="14773"/>
                    </a:cubicBezTo>
                    <a:cubicBezTo>
                      <a:pt x="57003" y="14706"/>
                      <a:pt x="56358" y="14673"/>
                      <a:pt x="55716" y="14673"/>
                    </a:cubicBezTo>
                    <a:cubicBezTo>
                      <a:pt x="53846" y="14673"/>
                      <a:pt x="52000" y="14951"/>
                      <a:pt x="50251" y="15469"/>
                    </a:cubicBezTo>
                    <a:cubicBezTo>
                      <a:pt x="50164" y="14599"/>
                      <a:pt x="50076" y="13729"/>
                      <a:pt x="49989" y="12858"/>
                    </a:cubicBezTo>
                    <a:cubicBezTo>
                      <a:pt x="49815" y="10074"/>
                      <a:pt x="48858" y="7463"/>
                      <a:pt x="47379" y="5113"/>
                    </a:cubicBezTo>
                    <a:cubicBezTo>
                      <a:pt x="47163" y="4825"/>
                      <a:pt x="46827" y="4656"/>
                      <a:pt x="46520" y="4656"/>
                    </a:cubicBezTo>
                    <a:cubicBezTo>
                      <a:pt x="46457" y="4656"/>
                      <a:pt x="46394" y="4663"/>
                      <a:pt x="46335" y="4678"/>
                    </a:cubicBezTo>
                    <a:cubicBezTo>
                      <a:pt x="41809" y="2503"/>
                      <a:pt x="37023" y="1023"/>
                      <a:pt x="32063" y="414"/>
                    </a:cubicBezTo>
                    <a:cubicBezTo>
                      <a:pt x="30159" y="163"/>
                      <a:pt x="28180" y="0"/>
                      <a:pt x="2620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697;p35"/>
              <p:cNvSpPr/>
              <p:nvPr/>
            </p:nvSpPr>
            <p:spPr>
              <a:xfrm>
                <a:off x="3465150" y="3431875"/>
                <a:ext cx="663025" cy="316275"/>
              </a:xfrm>
              <a:custGeom>
                <a:avLst/>
                <a:gdLst/>
                <a:ahLst/>
                <a:cxnLst/>
                <a:rect l="l" t="t" r="r" b="b"/>
                <a:pathLst>
                  <a:path w="26521" h="12651" extrusionOk="0">
                    <a:moveTo>
                      <a:pt x="14534" y="0"/>
                    </a:moveTo>
                    <a:cubicBezTo>
                      <a:pt x="9147" y="0"/>
                      <a:pt x="2401" y="1961"/>
                      <a:pt x="610" y="7048"/>
                    </a:cubicBezTo>
                    <a:cubicBezTo>
                      <a:pt x="1" y="8962"/>
                      <a:pt x="523" y="11312"/>
                      <a:pt x="2438" y="12269"/>
                    </a:cubicBezTo>
                    <a:cubicBezTo>
                      <a:pt x="2978" y="12540"/>
                      <a:pt x="3547" y="12650"/>
                      <a:pt x="4128" y="12650"/>
                    </a:cubicBezTo>
                    <a:cubicBezTo>
                      <a:pt x="5603" y="12650"/>
                      <a:pt x="7156" y="11936"/>
                      <a:pt x="8529" y="11312"/>
                    </a:cubicBezTo>
                    <a:cubicBezTo>
                      <a:pt x="10652" y="10351"/>
                      <a:pt x="12804" y="9743"/>
                      <a:pt x="14969" y="9743"/>
                    </a:cubicBezTo>
                    <a:cubicBezTo>
                      <a:pt x="16531" y="9743"/>
                      <a:pt x="18099" y="10060"/>
                      <a:pt x="19668" y="10790"/>
                    </a:cubicBezTo>
                    <a:cubicBezTo>
                      <a:pt x="20413" y="11162"/>
                      <a:pt x="21220" y="11342"/>
                      <a:pt x="22007" y="11342"/>
                    </a:cubicBezTo>
                    <a:cubicBezTo>
                      <a:pt x="24346" y="11342"/>
                      <a:pt x="26521" y="9760"/>
                      <a:pt x="26456" y="6961"/>
                    </a:cubicBezTo>
                    <a:cubicBezTo>
                      <a:pt x="26282" y="2697"/>
                      <a:pt x="21234" y="869"/>
                      <a:pt x="17754" y="260"/>
                    </a:cubicBezTo>
                    <a:cubicBezTo>
                      <a:pt x="16785" y="91"/>
                      <a:pt x="15691" y="0"/>
                      <a:pt x="1453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698;p35"/>
              <p:cNvSpPr/>
              <p:nvPr/>
            </p:nvSpPr>
            <p:spPr>
              <a:xfrm>
                <a:off x="3617450" y="3569025"/>
                <a:ext cx="365525" cy="163075"/>
              </a:xfrm>
              <a:custGeom>
                <a:avLst/>
                <a:gdLst/>
                <a:ahLst/>
                <a:cxnLst/>
                <a:rect l="l" t="t" r="r" b="b"/>
                <a:pathLst>
                  <a:path w="14621" h="6523" extrusionOk="0">
                    <a:moveTo>
                      <a:pt x="8849" y="0"/>
                    </a:moveTo>
                    <a:cubicBezTo>
                      <a:pt x="8454" y="0"/>
                      <a:pt x="8029" y="27"/>
                      <a:pt x="7571" y="82"/>
                    </a:cubicBezTo>
                    <a:cubicBezTo>
                      <a:pt x="1" y="1040"/>
                      <a:pt x="871" y="6522"/>
                      <a:pt x="871" y="6522"/>
                    </a:cubicBezTo>
                    <a:cubicBezTo>
                      <a:pt x="871" y="6522"/>
                      <a:pt x="5230" y="4647"/>
                      <a:pt x="9546" y="4647"/>
                    </a:cubicBezTo>
                    <a:cubicBezTo>
                      <a:pt x="11110" y="4647"/>
                      <a:pt x="12668" y="4893"/>
                      <a:pt x="14011" y="5565"/>
                    </a:cubicBezTo>
                    <a:cubicBezTo>
                      <a:pt x="14011" y="5565"/>
                      <a:pt x="14621" y="0"/>
                      <a:pt x="8849" y="0"/>
                    </a:cubicBezTo>
                    <a:close/>
                  </a:path>
                </a:pathLst>
              </a:custGeom>
              <a:solidFill>
                <a:srgbClr val="DB8D6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699;p35"/>
              <p:cNvSpPr/>
              <p:nvPr/>
            </p:nvSpPr>
            <p:spPr>
              <a:xfrm>
                <a:off x="2177225" y="4496900"/>
                <a:ext cx="3430875" cy="888625"/>
              </a:xfrm>
              <a:custGeom>
                <a:avLst/>
                <a:gdLst/>
                <a:ahLst/>
                <a:cxnLst/>
                <a:rect l="l" t="t" r="r" b="b"/>
                <a:pathLst>
                  <a:path w="137235" h="35545" extrusionOk="0">
                    <a:moveTo>
                      <a:pt x="71570" y="0"/>
                    </a:moveTo>
                    <a:cubicBezTo>
                      <a:pt x="64150" y="0"/>
                      <a:pt x="56715" y="865"/>
                      <a:pt x="49429" y="2476"/>
                    </a:cubicBezTo>
                    <a:cubicBezTo>
                      <a:pt x="40379" y="4303"/>
                      <a:pt x="31677" y="7784"/>
                      <a:pt x="23932" y="12657"/>
                    </a:cubicBezTo>
                    <a:cubicBezTo>
                      <a:pt x="14795" y="18662"/>
                      <a:pt x="7398" y="27190"/>
                      <a:pt x="1" y="35544"/>
                    </a:cubicBezTo>
                    <a:lnTo>
                      <a:pt x="137235" y="35544"/>
                    </a:lnTo>
                    <a:cubicBezTo>
                      <a:pt x="126966" y="22056"/>
                      <a:pt x="112608" y="8393"/>
                      <a:pt x="97118" y="3694"/>
                    </a:cubicBezTo>
                    <a:cubicBezTo>
                      <a:pt x="88793" y="1168"/>
                      <a:pt x="80191" y="0"/>
                      <a:pt x="715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700;p35"/>
              <p:cNvSpPr/>
              <p:nvPr/>
            </p:nvSpPr>
            <p:spPr>
              <a:xfrm>
                <a:off x="2638450" y="4725175"/>
                <a:ext cx="2547600" cy="660350"/>
              </a:xfrm>
              <a:custGeom>
                <a:avLst/>
                <a:gdLst/>
                <a:ahLst/>
                <a:cxnLst/>
                <a:rect l="l" t="t" r="r" b="b"/>
                <a:pathLst>
                  <a:path w="101904" h="26414" extrusionOk="0">
                    <a:moveTo>
                      <a:pt x="52660" y="1"/>
                    </a:moveTo>
                    <a:cubicBezTo>
                      <a:pt x="47300" y="1"/>
                      <a:pt x="41924" y="619"/>
                      <a:pt x="36637" y="1873"/>
                    </a:cubicBezTo>
                    <a:cubicBezTo>
                      <a:pt x="29936" y="3178"/>
                      <a:pt x="23496" y="5789"/>
                      <a:pt x="17666" y="9444"/>
                    </a:cubicBezTo>
                    <a:cubicBezTo>
                      <a:pt x="10965" y="13882"/>
                      <a:pt x="5396" y="20147"/>
                      <a:pt x="0" y="26413"/>
                    </a:cubicBezTo>
                    <a:lnTo>
                      <a:pt x="101904" y="26413"/>
                    </a:lnTo>
                    <a:cubicBezTo>
                      <a:pt x="94246" y="16405"/>
                      <a:pt x="83542" y="6224"/>
                      <a:pt x="72055" y="2743"/>
                    </a:cubicBezTo>
                    <a:cubicBezTo>
                      <a:pt x="65738" y="924"/>
                      <a:pt x="59210" y="1"/>
                      <a:pt x="52660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701;p35"/>
              <p:cNvSpPr/>
              <p:nvPr/>
            </p:nvSpPr>
            <p:spPr>
              <a:xfrm>
                <a:off x="2773325" y="5048000"/>
                <a:ext cx="1159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4637" h="13457" extrusionOk="0">
                    <a:moveTo>
                      <a:pt x="4202" y="0"/>
                    </a:moveTo>
                    <a:cubicBezTo>
                      <a:pt x="4068" y="0"/>
                      <a:pt x="3926" y="58"/>
                      <a:pt x="3830" y="186"/>
                    </a:cubicBezTo>
                    <a:cubicBezTo>
                      <a:pt x="3221" y="1143"/>
                      <a:pt x="2699" y="2100"/>
                      <a:pt x="2263" y="3144"/>
                    </a:cubicBezTo>
                    <a:cubicBezTo>
                      <a:pt x="1828" y="4189"/>
                      <a:pt x="1480" y="5320"/>
                      <a:pt x="1132" y="6364"/>
                    </a:cubicBezTo>
                    <a:cubicBezTo>
                      <a:pt x="523" y="8540"/>
                      <a:pt x="88" y="10802"/>
                      <a:pt x="1" y="13065"/>
                    </a:cubicBezTo>
                    <a:cubicBezTo>
                      <a:pt x="1" y="13326"/>
                      <a:pt x="175" y="13457"/>
                      <a:pt x="360" y="13457"/>
                    </a:cubicBezTo>
                    <a:cubicBezTo>
                      <a:pt x="545" y="13457"/>
                      <a:pt x="741" y="13326"/>
                      <a:pt x="784" y="13065"/>
                    </a:cubicBezTo>
                    <a:lnTo>
                      <a:pt x="697" y="13065"/>
                    </a:lnTo>
                    <a:cubicBezTo>
                      <a:pt x="958" y="10889"/>
                      <a:pt x="1393" y="8714"/>
                      <a:pt x="2089" y="6538"/>
                    </a:cubicBezTo>
                    <a:cubicBezTo>
                      <a:pt x="2350" y="5494"/>
                      <a:pt x="2786" y="4450"/>
                      <a:pt x="3134" y="3492"/>
                    </a:cubicBezTo>
                    <a:cubicBezTo>
                      <a:pt x="3569" y="2448"/>
                      <a:pt x="4091" y="1491"/>
                      <a:pt x="4526" y="447"/>
                    </a:cubicBezTo>
                    <a:cubicBezTo>
                      <a:pt x="4636" y="171"/>
                      <a:pt x="4433" y="0"/>
                      <a:pt x="4202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702;p35"/>
              <p:cNvSpPr/>
              <p:nvPr/>
            </p:nvSpPr>
            <p:spPr>
              <a:xfrm>
                <a:off x="4962900" y="5012275"/>
                <a:ext cx="90450" cy="374325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14973" extrusionOk="0">
                    <a:moveTo>
                      <a:pt x="294" y="1"/>
                    </a:moveTo>
                    <a:cubicBezTo>
                      <a:pt x="144" y="1"/>
                      <a:pt x="1" y="114"/>
                      <a:pt x="49" y="309"/>
                    </a:cubicBezTo>
                    <a:lnTo>
                      <a:pt x="136" y="309"/>
                    </a:lnTo>
                    <a:cubicBezTo>
                      <a:pt x="1007" y="2572"/>
                      <a:pt x="1616" y="4921"/>
                      <a:pt x="2051" y="7271"/>
                    </a:cubicBezTo>
                    <a:cubicBezTo>
                      <a:pt x="2312" y="8489"/>
                      <a:pt x="2486" y="9708"/>
                      <a:pt x="2573" y="10926"/>
                    </a:cubicBezTo>
                    <a:cubicBezTo>
                      <a:pt x="2660" y="11535"/>
                      <a:pt x="2660" y="12057"/>
                      <a:pt x="2747" y="12666"/>
                    </a:cubicBezTo>
                    <a:cubicBezTo>
                      <a:pt x="2747" y="13276"/>
                      <a:pt x="2747" y="13972"/>
                      <a:pt x="2834" y="14581"/>
                    </a:cubicBezTo>
                    <a:cubicBezTo>
                      <a:pt x="2834" y="14842"/>
                      <a:pt x="3030" y="14973"/>
                      <a:pt x="3226" y="14973"/>
                    </a:cubicBezTo>
                    <a:cubicBezTo>
                      <a:pt x="3421" y="14973"/>
                      <a:pt x="3617" y="14842"/>
                      <a:pt x="3617" y="14581"/>
                    </a:cubicBezTo>
                    <a:cubicBezTo>
                      <a:pt x="3617" y="13363"/>
                      <a:pt x="3530" y="12144"/>
                      <a:pt x="3356" y="10926"/>
                    </a:cubicBezTo>
                    <a:cubicBezTo>
                      <a:pt x="3182" y="9708"/>
                      <a:pt x="3008" y="8489"/>
                      <a:pt x="2747" y="7271"/>
                    </a:cubicBezTo>
                    <a:cubicBezTo>
                      <a:pt x="2225" y="4834"/>
                      <a:pt x="1529" y="2485"/>
                      <a:pt x="572" y="222"/>
                    </a:cubicBezTo>
                    <a:cubicBezTo>
                      <a:pt x="533" y="70"/>
                      <a:pt x="412" y="1"/>
                      <a:pt x="294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703;p35"/>
              <p:cNvSpPr/>
              <p:nvPr/>
            </p:nvSpPr>
            <p:spPr>
              <a:xfrm>
                <a:off x="3362900" y="3934400"/>
                <a:ext cx="1024725" cy="942900"/>
              </a:xfrm>
              <a:custGeom>
                <a:avLst/>
                <a:gdLst/>
                <a:ahLst/>
                <a:cxnLst/>
                <a:rect l="l" t="t" r="r" b="b"/>
                <a:pathLst>
                  <a:path w="40989" h="37716" extrusionOk="0">
                    <a:moveTo>
                      <a:pt x="24773" y="0"/>
                    </a:moveTo>
                    <a:cubicBezTo>
                      <a:pt x="16574" y="0"/>
                      <a:pt x="8413" y="1276"/>
                      <a:pt x="523" y="3829"/>
                    </a:cubicBezTo>
                    <a:cubicBezTo>
                      <a:pt x="2002" y="7745"/>
                      <a:pt x="2525" y="11835"/>
                      <a:pt x="2263" y="15925"/>
                    </a:cubicBezTo>
                    <a:cubicBezTo>
                      <a:pt x="1915" y="20015"/>
                      <a:pt x="1132" y="24018"/>
                      <a:pt x="1" y="27934"/>
                    </a:cubicBezTo>
                    <a:cubicBezTo>
                      <a:pt x="2351" y="32808"/>
                      <a:pt x="6702" y="35157"/>
                      <a:pt x="11314" y="36463"/>
                    </a:cubicBezTo>
                    <a:cubicBezTo>
                      <a:pt x="13913" y="37301"/>
                      <a:pt x="16613" y="37715"/>
                      <a:pt x="19317" y="37715"/>
                    </a:cubicBezTo>
                    <a:cubicBezTo>
                      <a:pt x="22226" y="37715"/>
                      <a:pt x="25139" y="37236"/>
                      <a:pt x="27935" y="36288"/>
                    </a:cubicBezTo>
                    <a:cubicBezTo>
                      <a:pt x="33679" y="34200"/>
                      <a:pt x="38291" y="29936"/>
                      <a:pt x="40988" y="24453"/>
                    </a:cubicBezTo>
                    <a:cubicBezTo>
                      <a:pt x="38465" y="18188"/>
                      <a:pt x="36985" y="11574"/>
                      <a:pt x="36724" y="4873"/>
                    </a:cubicBezTo>
                    <a:cubicBezTo>
                      <a:pt x="36637" y="3568"/>
                      <a:pt x="36724" y="2263"/>
                      <a:pt x="37072" y="957"/>
                    </a:cubicBezTo>
                    <a:cubicBezTo>
                      <a:pt x="32982" y="319"/>
                      <a:pt x="28873" y="0"/>
                      <a:pt x="24773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704;p35"/>
              <p:cNvSpPr/>
              <p:nvPr/>
            </p:nvSpPr>
            <p:spPr>
              <a:xfrm>
                <a:off x="3534775" y="3982250"/>
                <a:ext cx="852850" cy="563500"/>
              </a:xfrm>
              <a:custGeom>
                <a:avLst/>
                <a:gdLst/>
                <a:ahLst/>
                <a:cxnLst/>
                <a:rect l="l" t="t" r="r" b="b"/>
                <a:pathLst>
                  <a:path w="34114" h="22540" extrusionOk="0">
                    <a:moveTo>
                      <a:pt x="30023" y="1"/>
                    </a:moveTo>
                    <a:cubicBezTo>
                      <a:pt x="22164" y="3871"/>
                      <a:pt x="11005" y="4482"/>
                      <a:pt x="4740" y="4482"/>
                    </a:cubicBezTo>
                    <a:cubicBezTo>
                      <a:pt x="1849" y="4482"/>
                      <a:pt x="1" y="4352"/>
                      <a:pt x="1" y="4352"/>
                    </a:cubicBezTo>
                    <a:lnTo>
                      <a:pt x="1" y="4352"/>
                    </a:lnTo>
                    <a:cubicBezTo>
                      <a:pt x="23410" y="8007"/>
                      <a:pt x="34113" y="22539"/>
                      <a:pt x="34113" y="22539"/>
                    </a:cubicBezTo>
                    <a:cubicBezTo>
                      <a:pt x="28631" y="9138"/>
                      <a:pt x="30023" y="1"/>
                      <a:pt x="30023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705;p35"/>
              <p:cNvSpPr/>
              <p:nvPr/>
            </p:nvSpPr>
            <p:spPr>
              <a:xfrm>
                <a:off x="3245425" y="4534850"/>
                <a:ext cx="1266200" cy="394575"/>
              </a:xfrm>
              <a:custGeom>
                <a:avLst/>
                <a:gdLst/>
                <a:ahLst/>
                <a:cxnLst/>
                <a:rect l="l" t="t" r="r" b="b"/>
                <a:pathLst>
                  <a:path w="50648" h="15783" extrusionOk="0">
                    <a:moveTo>
                      <a:pt x="45513" y="0"/>
                    </a:moveTo>
                    <a:cubicBezTo>
                      <a:pt x="45513" y="0"/>
                      <a:pt x="36534" y="9141"/>
                      <a:pt x="24174" y="9141"/>
                    </a:cubicBezTo>
                    <a:cubicBezTo>
                      <a:pt x="18404" y="9141"/>
                      <a:pt x="11897" y="7149"/>
                      <a:pt x="5222" y="1306"/>
                    </a:cubicBezTo>
                    <a:lnTo>
                      <a:pt x="1" y="2698"/>
                    </a:lnTo>
                    <a:cubicBezTo>
                      <a:pt x="1" y="2698"/>
                      <a:pt x="10207" y="15782"/>
                      <a:pt x="24811" y="15782"/>
                    </a:cubicBezTo>
                    <a:cubicBezTo>
                      <a:pt x="32489" y="15782"/>
                      <a:pt x="41382" y="12166"/>
                      <a:pt x="50648" y="1132"/>
                    </a:cubicBezTo>
                    <a:lnTo>
                      <a:pt x="4551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706;p35"/>
              <p:cNvSpPr/>
              <p:nvPr/>
            </p:nvSpPr>
            <p:spPr>
              <a:xfrm>
                <a:off x="3352600" y="4654500"/>
                <a:ext cx="690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1927" extrusionOk="0">
                    <a:moveTo>
                      <a:pt x="2414" y="1"/>
                    </a:moveTo>
                    <a:cubicBezTo>
                      <a:pt x="2327" y="1"/>
                      <a:pt x="2153" y="1"/>
                      <a:pt x="2066" y="88"/>
                    </a:cubicBezTo>
                    <a:lnTo>
                      <a:pt x="1805" y="262"/>
                    </a:lnTo>
                    <a:cubicBezTo>
                      <a:pt x="1631" y="349"/>
                      <a:pt x="1457" y="523"/>
                      <a:pt x="1283" y="610"/>
                    </a:cubicBezTo>
                    <a:lnTo>
                      <a:pt x="239" y="1306"/>
                    </a:lnTo>
                    <a:cubicBezTo>
                      <a:pt x="1" y="1544"/>
                      <a:pt x="197" y="1926"/>
                      <a:pt x="497" y="1926"/>
                    </a:cubicBezTo>
                    <a:cubicBezTo>
                      <a:pt x="526" y="1926"/>
                      <a:pt x="556" y="1923"/>
                      <a:pt x="587" y="1915"/>
                    </a:cubicBezTo>
                    <a:lnTo>
                      <a:pt x="1631" y="1219"/>
                    </a:lnTo>
                    <a:cubicBezTo>
                      <a:pt x="1805" y="1132"/>
                      <a:pt x="2066" y="958"/>
                      <a:pt x="2153" y="871"/>
                    </a:cubicBezTo>
                    <a:lnTo>
                      <a:pt x="2501" y="610"/>
                    </a:lnTo>
                    <a:cubicBezTo>
                      <a:pt x="2588" y="523"/>
                      <a:pt x="2675" y="436"/>
                      <a:pt x="2675" y="349"/>
                    </a:cubicBezTo>
                    <a:cubicBezTo>
                      <a:pt x="2763" y="175"/>
                      <a:pt x="2588" y="1"/>
                      <a:pt x="24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707;p35"/>
              <p:cNvSpPr/>
              <p:nvPr/>
            </p:nvSpPr>
            <p:spPr>
              <a:xfrm>
                <a:off x="3466400" y="4721950"/>
                <a:ext cx="55350" cy="62125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2485" extrusionOk="0">
                    <a:moveTo>
                      <a:pt x="1952" y="0"/>
                    </a:moveTo>
                    <a:cubicBezTo>
                      <a:pt x="1778" y="87"/>
                      <a:pt x="1604" y="348"/>
                      <a:pt x="1430" y="522"/>
                    </a:cubicBezTo>
                    <a:lnTo>
                      <a:pt x="995" y="957"/>
                    </a:lnTo>
                    <a:lnTo>
                      <a:pt x="212" y="2089"/>
                    </a:lnTo>
                    <a:cubicBezTo>
                      <a:pt x="1" y="2230"/>
                      <a:pt x="188" y="2484"/>
                      <a:pt x="360" y="2484"/>
                    </a:cubicBezTo>
                    <a:cubicBezTo>
                      <a:pt x="400" y="2484"/>
                      <a:pt x="440" y="2470"/>
                      <a:pt x="473" y="2437"/>
                    </a:cubicBezTo>
                    <a:lnTo>
                      <a:pt x="560" y="2350"/>
                    </a:lnTo>
                    <a:lnTo>
                      <a:pt x="1430" y="1306"/>
                    </a:lnTo>
                    <a:lnTo>
                      <a:pt x="1865" y="870"/>
                    </a:lnTo>
                    <a:cubicBezTo>
                      <a:pt x="1952" y="783"/>
                      <a:pt x="2039" y="696"/>
                      <a:pt x="2127" y="609"/>
                    </a:cubicBezTo>
                    <a:cubicBezTo>
                      <a:pt x="2127" y="522"/>
                      <a:pt x="2214" y="522"/>
                      <a:pt x="2214" y="435"/>
                    </a:cubicBezTo>
                    <a:cubicBezTo>
                      <a:pt x="2214" y="348"/>
                      <a:pt x="2214" y="261"/>
                      <a:pt x="2214" y="261"/>
                    </a:cubicBezTo>
                    <a:cubicBezTo>
                      <a:pt x="2214" y="87"/>
                      <a:pt x="2127" y="0"/>
                      <a:pt x="19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708;p35"/>
              <p:cNvSpPr/>
              <p:nvPr/>
            </p:nvSpPr>
            <p:spPr>
              <a:xfrm>
                <a:off x="3604400" y="4777675"/>
                <a:ext cx="38150" cy="8532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3413" extrusionOk="0">
                    <a:moveTo>
                      <a:pt x="1262" y="0"/>
                    </a:moveTo>
                    <a:cubicBezTo>
                      <a:pt x="1137" y="0"/>
                      <a:pt x="999" y="85"/>
                      <a:pt x="958" y="208"/>
                    </a:cubicBezTo>
                    <a:cubicBezTo>
                      <a:pt x="784" y="730"/>
                      <a:pt x="610" y="1165"/>
                      <a:pt x="436" y="1687"/>
                    </a:cubicBezTo>
                    <a:lnTo>
                      <a:pt x="261" y="2383"/>
                    </a:lnTo>
                    <a:cubicBezTo>
                      <a:pt x="261" y="2470"/>
                      <a:pt x="174" y="2644"/>
                      <a:pt x="87" y="2732"/>
                    </a:cubicBezTo>
                    <a:cubicBezTo>
                      <a:pt x="87" y="2819"/>
                      <a:pt x="0" y="2993"/>
                      <a:pt x="0" y="3167"/>
                    </a:cubicBezTo>
                    <a:cubicBezTo>
                      <a:pt x="0" y="3290"/>
                      <a:pt x="174" y="3413"/>
                      <a:pt x="338" y="3413"/>
                    </a:cubicBezTo>
                    <a:cubicBezTo>
                      <a:pt x="406" y="3413"/>
                      <a:pt x="472" y="3392"/>
                      <a:pt x="523" y="3341"/>
                    </a:cubicBezTo>
                    <a:cubicBezTo>
                      <a:pt x="610" y="3080"/>
                      <a:pt x="697" y="2819"/>
                      <a:pt x="784" y="2557"/>
                    </a:cubicBezTo>
                    <a:lnTo>
                      <a:pt x="1045" y="1861"/>
                    </a:lnTo>
                    <a:cubicBezTo>
                      <a:pt x="1132" y="1339"/>
                      <a:pt x="1306" y="904"/>
                      <a:pt x="1480" y="382"/>
                    </a:cubicBezTo>
                    <a:cubicBezTo>
                      <a:pt x="1526" y="106"/>
                      <a:pt x="1402" y="0"/>
                      <a:pt x="12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709;p35"/>
              <p:cNvSpPr/>
              <p:nvPr/>
            </p:nvSpPr>
            <p:spPr>
              <a:xfrm>
                <a:off x="3776275" y="4813325"/>
                <a:ext cx="30475" cy="95325"/>
              </a:xfrm>
              <a:custGeom>
                <a:avLst/>
                <a:gdLst/>
                <a:ahLst/>
                <a:cxnLst/>
                <a:rect l="l" t="t" r="r" b="b"/>
                <a:pathLst>
                  <a:path w="1219" h="3813" extrusionOk="0">
                    <a:moveTo>
                      <a:pt x="174" y="0"/>
                    </a:moveTo>
                    <a:cubicBezTo>
                      <a:pt x="87" y="0"/>
                      <a:pt x="0" y="87"/>
                      <a:pt x="0" y="174"/>
                    </a:cubicBezTo>
                    <a:cubicBezTo>
                      <a:pt x="0" y="783"/>
                      <a:pt x="87" y="1393"/>
                      <a:pt x="174" y="2002"/>
                    </a:cubicBezTo>
                    <a:cubicBezTo>
                      <a:pt x="174" y="2263"/>
                      <a:pt x="261" y="2611"/>
                      <a:pt x="348" y="2872"/>
                    </a:cubicBezTo>
                    <a:cubicBezTo>
                      <a:pt x="435" y="3133"/>
                      <a:pt x="522" y="3481"/>
                      <a:pt x="696" y="3742"/>
                    </a:cubicBezTo>
                    <a:cubicBezTo>
                      <a:pt x="745" y="3791"/>
                      <a:pt x="807" y="3812"/>
                      <a:pt x="871" y="3812"/>
                    </a:cubicBezTo>
                    <a:cubicBezTo>
                      <a:pt x="1038" y="3812"/>
                      <a:pt x="1218" y="3669"/>
                      <a:pt x="1218" y="3481"/>
                    </a:cubicBezTo>
                    <a:cubicBezTo>
                      <a:pt x="1218" y="3220"/>
                      <a:pt x="1131" y="2959"/>
                      <a:pt x="1044" y="2698"/>
                    </a:cubicBezTo>
                    <a:cubicBezTo>
                      <a:pt x="957" y="2437"/>
                      <a:pt x="870" y="2176"/>
                      <a:pt x="783" y="1915"/>
                    </a:cubicBezTo>
                    <a:cubicBezTo>
                      <a:pt x="609" y="1306"/>
                      <a:pt x="522" y="783"/>
                      <a:pt x="435" y="174"/>
                    </a:cubicBezTo>
                    <a:cubicBezTo>
                      <a:pt x="435" y="87"/>
                      <a:pt x="348" y="0"/>
                      <a:pt x="1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710;p35"/>
              <p:cNvSpPr/>
              <p:nvPr/>
            </p:nvSpPr>
            <p:spPr>
              <a:xfrm>
                <a:off x="3911875" y="4803650"/>
                <a:ext cx="49350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3680" extrusionOk="0">
                    <a:moveTo>
                      <a:pt x="387" y="0"/>
                    </a:moveTo>
                    <a:cubicBezTo>
                      <a:pt x="213" y="0"/>
                      <a:pt x="1" y="155"/>
                      <a:pt x="59" y="387"/>
                    </a:cubicBezTo>
                    <a:lnTo>
                      <a:pt x="59" y="300"/>
                    </a:lnTo>
                    <a:lnTo>
                      <a:pt x="755" y="1954"/>
                    </a:lnTo>
                    <a:lnTo>
                      <a:pt x="1103" y="2737"/>
                    </a:lnTo>
                    <a:cubicBezTo>
                      <a:pt x="1190" y="3085"/>
                      <a:pt x="1277" y="3346"/>
                      <a:pt x="1451" y="3607"/>
                    </a:cubicBezTo>
                    <a:cubicBezTo>
                      <a:pt x="1502" y="3658"/>
                      <a:pt x="1568" y="3679"/>
                      <a:pt x="1636" y="3679"/>
                    </a:cubicBezTo>
                    <a:cubicBezTo>
                      <a:pt x="1799" y="3679"/>
                      <a:pt x="1973" y="3556"/>
                      <a:pt x="1973" y="3433"/>
                    </a:cubicBezTo>
                    <a:cubicBezTo>
                      <a:pt x="1886" y="3085"/>
                      <a:pt x="1799" y="2824"/>
                      <a:pt x="1625" y="2563"/>
                    </a:cubicBezTo>
                    <a:lnTo>
                      <a:pt x="1277" y="1693"/>
                    </a:lnTo>
                    <a:lnTo>
                      <a:pt x="581" y="126"/>
                    </a:lnTo>
                    <a:cubicBezTo>
                      <a:pt x="552" y="39"/>
                      <a:pt x="474" y="0"/>
                      <a:pt x="38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711;p35"/>
              <p:cNvSpPr/>
              <p:nvPr/>
            </p:nvSpPr>
            <p:spPr>
              <a:xfrm>
                <a:off x="4062100" y="4756350"/>
                <a:ext cx="36175" cy="1028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4115" extrusionOk="0">
                    <a:moveTo>
                      <a:pt x="365" y="1"/>
                    </a:moveTo>
                    <a:cubicBezTo>
                      <a:pt x="179" y="1"/>
                      <a:pt x="0" y="150"/>
                      <a:pt x="54" y="365"/>
                    </a:cubicBezTo>
                    <a:cubicBezTo>
                      <a:pt x="228" y="974"/>
                      <a:pt x="315" y="1583"/>
                      <a:pt x="489" y="2192"/>
                    </a:cubicBezTo>
                    <a:cubicBezTo>
                      <a:pt x="489" y="2540"/>
                      <a:pt x="576" y="2801"/>
                      <a:pt x="663" y="3149"/>
                    </a:cubicBezTo>
                    <a:cubicBezTo>
                      <a:pt x="663" y="3410"/>
                      <a:pt x="663" y="3846"/>
                      <a:pt x="924" y="4020"/>
                    </a:cubicBezTo>
                    <a:cubicBezTo>
                      <a:pt x="958" y="4086"/>
                      <a:pt x="1016" y="4114"/>
                      <a:pt x="1081" y="4114"/>
                    </a:cubicBezTo>
                    <a:cubicBezTo>
                      <a:pt x="1185" y="4114"/>
                      <a:pt x="1306" y="4040"/>
                      <a:pt x="1359" y="3933"/>
                    </a:cubicBezTo>
                    <a:cubicBezTo>
                      <a:pt x="1446" y="3672"/>
                      <a:pt x="1446" y="3323"/>
                      <a:pt x="1272" y="2975"/>
                    </a:cubicBezTo>
                    <a:cubicBezTo>
                      <a:pt x="1272" y="2714"/>
                      <a:pt x="1185" y="2366"/>
                      <a:pt x="1098" y="2105"/>
                    </a:cubicBezTo>
                    <a:cubicBezTo>
                      <a:pt x="924" y="1409"/>
                      <a:pt x="837" y="800"/>
                      <a:pt x="663" y="191"/>
                    </a:cubicBezTo>
                    <a:cubicBezTo>
                      <a:pt x="597" y="58"/>
                      <a:pt x="480" y="1"/>
                      <a:pt x="3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712;p35"/>
              <p:cNvSpPr/>
              <p:nvPr/>
            </p:nvSpPr>
            <p:spPr>
              <a:xfrm>
                <a:off x="4173675" y="4720975"/>
                <a:ext cx="50300" cy="72025"/>
              </a:xfrm>
              <a:custGeom>
                <a:avLst/>
                <a:gdLst/>
                <a:ahLst/>
                <a:cxnLst/>
                <a:rect l="l" t="t" r="r" b="b"/>
                <a:pathLst>
                  <a:path w="2012" h="2881" extrusionOk="0">
                    <a:moveTo>
                      <a:pt x="323" y="1"/>
                    </a:moveTo>
                    <a:cubicBezTo>
                      <a:pt x="155" y="1"/>
                      <a:pt x="0" y="155"/>
                      <a:pt x="116" y="387"/>
                    </a:cubicBezTo>
                    <a:cubicBezTo>
                      <a:pt x="290" y="822"/>
                      <a:pt x="551" y="1171"/>
                      <a:pt x="725" y="1606"/>
                    </a:cubicBezTo>
                    <a:lnTo>
                      <a:pt x="1074" y="2128"/>
                    </a:lnTo>
                    <a:cubicBezTo>
                      <a:pt x="1161" y="2389"/>
                      <a:pt x="1248" y="2563"/>
                      <a:pt x="1422" y="2824"/>
                    </a:cubicBezTo>
                    <a:cubicBezTo>
                      <a:pt x="1480" y="2863"/>
                      <a:pt x="1544" y="2880"/>
                      <a:pt x="1605" y="2880"/>
                    </a:cubicBezTo>
                    <a:cubicBezTo>
                      <a:pt x="1817" y="2880"/>
                      <a:pt x="2011" y="2678"/>
                      <a:pt x="1944" y="2476"/>
                    </a:cubicBezTo>
                    <a:cubicBezTo>
                      <a:pt x="1857" y="2215"/>
                      <a:pt x="1770" y="2041"/>
                      <a:pt x="1596" y="1867"/>
                    </a:cubicBezTo>
                    <a:lnTo>
                      <a:pt x="1248" y="1258"/>
                    </a:lnTo>
                    <a:cubicBezTo>
                      <a:pt x="1074" y="909"/>
                      <a:pt x="812" y="474"/>
                      <a:pt x="551" y="126"/>
                    </a:cubicBezTo>
                    <a:cubicBezTo>
                      <a:pt x="493" y="39"/>
                      <a:pt x="406" y="1"/>
                      <a:pt x="3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713;p35"/>
              <p:cNvSpPr/>
              <p:nvPr/>
            </p:nvSpPr>
            <p:spPr>
              <a:xfrm>
                <a:off x="4281450" y="4658500"/>
                <a:ext cx="60475" cy="62150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2486" extrusionOk="0">
                    <a:moveTo>
                      <a:pt x="337" y="1"/>
                    </a:moveTo>
                    <a:cubicBezTo>
                      <a:pt x="123" y="1"/>
                      <a:pt x="1" y="304"/>
                      <a:pt x="156" y="537"/>
                    </a:cubicBezTo>
                    <a:cubicBezTo>
                      <a:pt x="592" y="711"/>
                      <a:pt x="853" y="1059"/>
                      <a:pt x="1201" y="1407"/>
                    </a:cubicBezTo>
                    <a:cubicBezTo>
                      <a:pt x="1288" y="1494"/>
                      <a:pt x="1462" y="1668"/>
                      <a:pt x="1549" y="1842"/>
                    </a:cubicBezTo>
                    <a:cubicBezTo>
                      <a:pt x="1723" y="2103"/>
                      <a:pt x="1810" y="2364"/>
                      <a:pt x="2071" y="2451"/>
                    </a:cubicBezTo>
                    <a:cubicBezTo>
                      <a:pt x="2094" y="2475"/>
                      <a:pt x="2130" y="2485"/>
                      <a:pt x="2170" y="2485"/>
                    </a:cubicBezTo>
                    <a:cubicBezTo>
                      <a:pt x="2279" y="2485"/>
                      <a:pt x="2419" y="2405"/>
                      <a:pt x="2419" y="2277"/>
                    </a:cubicBezTo>
                    <a:cubicBezTo>
                      <a:pt x="2419" y="2016"/>
                      <a:pt x="2245" y="1755"/>
                      <a:pt x="2071" y="1581"/>
                    </a:cubicBezTo>
                    <a:cubicBezTo>
                      <a:pt x="1984" y="1320"/>
                      <a:pt x="1810" y="1146"/>
                      <a:pt x="1636" y="972"/>
                    </a:cubicBezTo>
                    <a:cubicBezTo>
                      <a:pt x="1288" y="624"/>
                      <a:pt x="853" y="276"/>
                      <a:pt x="417" y="15"/>
                    </a:cubicBezTo>
                    <a:cubicBezTo>
                      <a:pt x="390" y="5"/>
                      <a:pt x="363" y="1"/>
                      <a:pt x="3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714;p35"/>
              <p:cNvSpPr/>
              <p:nvPr/>
            </p:nvSpPr>
            <p:spPr>
              <a:xfrm>
                <a:off x="4361500" y="4594850"/>
                <a:ext cx="56575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2263" h="2039" extrusionOk="0">
                    <a:moveTo>
                      <a:pt x="341" y="1"/>
                    </a:moveTo>
                    <a:cubicBezTo>
                      <a:pt x="254" y="1"/>
                      <a:pt x="149" y="62"/>
                      <a:pt x="87" y="124"/>
                    </a:cubicBezTo>
                    <a:cubicBezTo>
                      <a:pt x="0" y="298"/>
                      <a:pt x="0" y="472"/>
                      <a:pt x="174" y="559"/>
                    </a:cubicBezTo>
                    <a:lnTo>
                      <a:pt x="174" y="646"/>
                    </a:lnTo>
                    <a:cubicBezTo>
                      <a:pt x="348" y="733"/>
                      <a:pt x="435" y="820"/>
                      <a:pt x="609" y="907"/>
                    </a:cubicBezTo>
                    <a:lnTo>
                      <a:pt x="696" y="907"/>
                    </a:lnTo>
                    <a:lnTo>
                      <a:pt x="783" y="1081"/>
                    </a:lnTo>
                    <a:lnTo>
                      <a:pt x="957" y="1255"/>
                    </a:lnTo>
                    <a:cubicBezTo>
                      <a:pt x="1131" y="1342"/>
                      <a:pt x="1218" y="1429"/>
                      <a:pt x="1306" y="1603"/>
                    </a:cubicBezTo>
                    <a:lnTo>
                      <a:pt x="1480" y="1777"/>
                    </a:lnTo>
                    <a:lnTo>
                      <a:pt x="1741" y="2038"/>
                    </a:lnTo>
                    <a:lnTo>
                      <a:pt x="2089" y="2038"/>
                    </a:lnTo>
                    <a:cubicBezTo>
                      <a:pt x="2176" y="1951"/>
                      <a:pt x="2263" y="1777"/>
                      <a:pt x="2263" y="1603"/>
                    </a:cubicBezTo>
                    <a:cubicBezTo>
                      <a:pt x="2176" y="1516"/>
                      <a:pt x="2176" y="1429"/>
                      <a:pt x="2089" y="1342"/>
                    </a:cubicBezTo>
                    <a:cubicBezTo>
                      <a:pt x="2002" y="1255"/>
                      <a:pt x="1915" y="1168"/>
                      <a:pt x="1915" y="1081"/>
                    </a:cubicBezTo>
                    <a:cubicBezTo>
                      <a:pt x="1828" y="994"/>
                      <a:pt x="1567" y="820"/>
                      <a:pt x="1480" y="646"/>
                    </a:cubicBezTo>
                    <a:cubicBezTo>
                      <a:pt x="1131" y="472"/>
                      <a:pt x="783" y="211"/>
                      <a:pt x="435" y="37"/>
                    </a:cubicBezTo>
                    <a:cubicBezTo>
                      <a:pt x="410" y="11"/>
                      <a:pt x="377" y="1"/>
                      <a:pt x="34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" name="Google Shape;715;p35"/>
            <p:cNvSpPr/>
            <p:nvPr/>
          </p:nvSpPr>
          <p:spPr>
            <a:xfrm rot="10800000">
              <a:off x="1375676" y="193062"/>
              <a:ext cx="1257961" cy="668863"/>
            </a:xfrm>
            <a:custGeom>
              <a:avLst/>
              <a:gdLst/>
              <a:ahLst/>
              <a:cxnLst/>
              <a:rect l="l" t="t" r="r" b="b"/>
              <a:pathLst>
                <a:path w="274664" h="146040" extrusionOk="0">
                  <a:moveTo>
                    <a:pt x="106868" y="3939"/>
                  </a:moveTo>
                  <a:cubicBezTo>
                    <a:pt x="115100" y="3939"/>
                    <a:pt x="122901" y="7362"/>
                    <a:pt x="129031" y="12800"/>
                  </a:cubicBezTo>
                  <a:lnTo>
                    <a:pt x="129031" y="12800"/>
                  </a:lnTo>
                  <a:cubicBezTo>
                    <a:pt x="127560" y="13750"/>
                    <a:pt x="126113" y="14749"/>
                    <a:pt x="124688" y="15793"/>
                  </a:cubicBezTo>
                  <a:lnTo>
                    <a:pt x="124688" y="15793"/>
                  </a:lnTo>
                  <a:cubicBezTo>
                    <a:pt x="123039" y="14961"/>
                    <a:pt x="121345" y="14188"/>
                    <a:pt x="119628" y="13471"/>
                  </a:cubicBezTo>
                  <a:lnTo>
                    <a:pt x="119628" y="13471"/>
                  </a:lnTo>
                  <a:cubicBezTo>
                    <a:pt x="116645" y="11676"/>
                    <a:pt x="113339" y="10539"/>
                    <a:pt x="109903" y="10001"/>
                  </a:cubicBezTo>
                  <a:lnTo>
                    <a:pt x="109903" y="10001"/>
                  </a:lnTo>
                  <a:cubicBezTo>
                    <a:pt x="105229" y="8577"/>
                    <a:pt x="100660" y="7490"/>
                    <a:pt x="96597" y="6646"/>
                  </a:cubicBezTo>
                  <a:cubicBezTo>
                    <a:pt x="96143" y="6554"/>
                    <a:pt x="95687" y="6466"/>
                    <a:pt x="95228" y="6383"/>
                  </a:cubicBezTo>
                  <a:lnTo>
                    <a:pt x="95228" y="6383"/>
                  </a:lnTo>
                  <a:cubicBezTo>
                    <a:pt x="97495" y="5453"/>
                    <a:pt x="99868" y="4746"/>
                    <a:pt x="102319" y="4290"/>
                  </a:cubicBezTo>
                  <a:cubicBezTo>
                    <a:pt x="103845" y="4053"/>
                    <a:pt x="105364" y="3939"/>
                    <a:pt x="106868" y="3939"/>
                  </a:cubicBezTo>
                  <a:close/>
                  <a:moveTo>
                    <a:pt x="132091" y="15835"/>
                  </a:moveTo>
                  <a:cubicBezTo>
                    <a:pt x="132174" y="15927"/>
                    <a:pt x="132256" y="16019"/>
                    <a:pt x="132338" y="16111"/>
                  </a:cubicBezTo>
                  <a:lnTo>
                    <a:pt x="132338" y="16111"/>
                  </a:lnTo>
                  <a:cubicBezTo>
                    <a:pt x="132110" y="16108"/>
                    <a:pt x="131882" y="16105"/>
                    <a:pt x="131655" y="16103"/>
                  </a:cubicBezTo>
                  <a:lnTo>
                    <a:pt x="131655" y="16103"/>
                  </a:lnTo>
                  <a:cubicBezTo>
                    <a:pt x="131800" y="16013"/>
                    <a:pt x="131945" y="15924"/>
                    <a:pt x="132091" y="15835"/>
                  </a:cubicBezTo>
                  <a:close/>
                  <a:moveTo>
                    <a:pt x="158811" y="5836"/>
                  </a:moveTo>
                  <a:cubicBezTo>
                    <a:pt x="156998" y="6321"/>
                    <a:pt x="155215" y="6928"/>
                    <a:pt x="153478" y="7656"/>
                  </a:cubicBezTo>
                  <a:cubicBezTo>
                    <a:pt x="148987" y="9632"/>
                    <a:pt x="145264" y="12662"/>
                    <a:pt x="142563" y="16440"/>
                  </a:cubicBezTo>
                  <a:lnTo>
                    <a:pt x="142563" y="16440"/>
                  </a:lnTo>
                  <a:cubicBezTo>
                    <a:pt x="141021" y="16355"/>
                    <a:pt x="139479" y="16289"/>
                    <a:pt x="137938" y="16238"/>
                  </a:cubicBezTo>
                  <a:lnTo>
                    <a:pt x="137938" y="16238"/>
                  </a:lnTo>
                  <a:cubicBezTo>
                    <a:pt x="137274" y="15358"/>
                    <a:pt x="136579" y="14506"/>
                    <a:pt x="135854" y="13682"/>
                  </a:cubicBezTo>
                  <a:lnTo>
                    <a:pt x="135854" y="13682"/>
                  </a:lnTo>
                  <a:cubicBezTo>
                    <a:pt x="142981" y="9853"/>
                    <a:pt x="150881" y="6986"/>
                    <a:pt x="158811" y="5836"/>
                  </a:cubicBezTo>
                  <a:close/>
                  <a:moveTo>
                    <a:pt x="167186" y="8419"/>
                  </a:moveTo>
                  <a:cubicBezTo>
                    <a:pt x="172273" y="8419"/>
                    <a:pt x="177583" y="9571"/>
                    <a:pt x="182775" y="11427"/>
                  </a:cubicBezTo>
                  <a:lnTo>
                    <a:pt x="182775" y="11427"/>
                  </a:lnTo>
                  <a:cubicBezTo>
                    <a:pt x="178899" y="14137"/>
                    <a:pt x="175765" y="17869"/>
                    <a:pt x="173738" y="22348"/>
                  </a:cubicBezTo>
                  <a:lnTo>
                    <a:pt x="173738" y="22348"/>
                  </a:lnTo>
                  <a:cubicBezTo>
                    <a:pt x="165501" y="19150"/>
                    <a:pt x="156669" y="17574"/>
                    <a:pt x="147722" y="16802"/>
                  </a:cubicBezTo>
                  <a:lnTo>
                    <a:pt x="147722" y="16802"/>
                  </a:lnTo>
                  <a:cubicBezTo>
                    <a:pt x="153094" y="10775"/>
                    <a:pt x="159913" y="8419"/>
                    <a:pt x="167186" y="8419"/>
                  </a:cubicBezTo>
                  <a:close/>
                  <a:moveTo>
                    <a:pt x="135461" y="22838"/>
                  </a:moveTo>
                  <a:cubicBezTo>
                    <a:pt x="136051" y="22886"/>
                    <a:pt x="136640" y="22944"/>
                    <a:pt x="137228" y="23014"/>
                  </a:cubicBezTo>
                  <a:lnTo>
                    <a:pt x="137228" y="23014"/>
                  </a:lnTo>
                  <a:cubicBezTo>
                    <a:pt x="137619" y="23717"/>
                    <a:pt x="137987" y="24432"/>
                    <a:pt x="138332" y="25158"/>
                  </a:cubicBezTo>
                  <a:cubicBezTo>
                    <a:pt x="138376" y="25255"/>
                    <a:pt x="138419" y="25352"/>
                    <a:pt x="138462" y="25449"/>
                  </a:cubicBezTo>
                  <a:lnTo>
                    <a:pt x="138462" y="25449"/>
                  </a:lnTo>
                  <a:cubicBezTo>
                    <a:pt x="138443" y="25528"/>
                    <a:pt x="138424" y="25607"/>
                    <a:pt x="138405" y="25686"/>
                  </a:cubicBezTo>
                  <a:lnTo>
                    <a:pt x="138405" y="25686"/>
                  </a:lnTo>
                  <a:cubicBezTo>
                    <a:pt x="137489" y="24691"/>
                    <a:pt x="136504" y="23743"/>
                    <a:pt x="135461" y="22838"/>
                  </a:cubicBezTo>
                  <a:close/>
                  <a:moveTo>
                    <a:pt x="145275" y="20652"/>
                  </a:moveTo>
                  <a:cubicBezTo>
                    <a:pt x="154491" y="21333"/>
                    <a:pt x="163638" y="22861"/>
                    <a:pt x="172152" y="26277"/>
                  </a:cubicBezTo>
                  <a:lnTo>
                    <a:pt x="172152" y="26277"/>
                  </a:lnTo>
                  <a:cubicBezTo>
                    <a:pt x="171454" y="28098"/>
                    <a:pt x="170812" y="29936"/>
                    <a:pt x="170191" y="31780"/>
                  </a:cubicBezTo>
                  <a:lnTo>
                    <a:pt x="170191" y="31780"/>
                  </a:lnTo>
                  <a:cubicBezTo>
                    <a:pt x="165433" y="28902"/>
                    <a:pt x="160528" y="26336"/>
                    <a:pt x="155497" y="24148"/>
                  </a:cubicBezTo>
                  <a:cubicBezTo>
                    <a:pt x="152261" y="22736"/>
                    <a:pt x="148820" y="21550"/>
                    <a:pt x="145275" y="20652"/>
                  </a:cubicBezTo>
                  <a:close/>
                  <a:moveTo>
                    <a:pt x="89222" y="9523"/>
                  </a:moveTo>
                  <a:cubicBezTo>
                    <a:pt x="91766" y="9777"/>
                    <a:pt x="94307" y="10169"/>
                    <a:pt x="96829" y="10670"/>
                  </a:cubicBezTo>
                  <a:lnTo>
                    <a:pt x="96829" y="10670"/>
                  </a:lnTo>
                  <a:cubicBezTo>
                    <a:pt x="91080" y="12111"/>
                    <a:pt x="85653" y="15012"/>
                    <a:pt x="81451" y="19100"/>
                  </a:cubicBezTo>
                  <a:cubicBezTo>
                    <a:pt x="77146" y="23404"/>
                    <a:pt x="74315" y="28594"/>
                    <a:pt x="72815" y="34136"/>
                  </a:cubicBezTo>
                  <a:lnTo>
                    <a:pt x="72815" y="34136"/>
                  </a:lnTo>
                  <a:cubicBezTo>
                    <a:pt x="72881" y="33725"/>
                    <a:pt x="72954" y="33312"/>
                    <a:pt x="73037" y="32899"/>
                  </a:cubicBezTo>
                  <a:cubicBezTo>
                    <a:pt x="75078" y="23149"/>
                    <a:pt x="81090" y="14774"/>
                    <a:pt x="89222" y="9523"/>
                  </a:cubicBezTo>
                  <a:close/>
                  <a:moveTo>
                    <a:pt x="187505" y="13317"/>
                  </a:moveTo>
                  <a:cubicBezTo>
                    <a:pt x="189719" y="14293"/>
                    <a:pt x="191892" y="15377"/>
                    <a:pt x="193996" y="16530"/>
                  </a:cubicBezTo>
                  <a:lnTo>
                    <a:pt x="193996" y="16530"/>
                  </a:lnTo>
                  <a:cubicBezTo>
                    <a:pt x="194065" y="16601"/>
                    <a:pt x="194134" y="16672"/>
                    <a:pt x="194203" y="16744"/>
                  </a:cubicBezTo>
                  <a:cubicBezTo>
                    <a:pt x="199648" y="22188"/>
                    <a:pt x="203095" y="29299"/>
                    <a:pt x="203958" y="36785"/>
                  </a:cubicBezTo>
                  <a:lnTo>
                    <a:pt x="203958" y="36785"/>
                  </a:lnTo>
                  <a:cubicBezTo>
                    <a:pt x="201361" y="36909"/>
                    <a:pt x="198753" y="37177"/>
                    <a:pt x="196140" y="37580"/>
                  </a:cubicBezTo>
                  <a:lnTo>
                    <a:pt x="196140" y="37580"/>
                  </a:lnTo>
                  <a:cubicBezTo>
                    <a:pt x="193587" y="34515"/>
                    <a:pt x="190569" y="31795"/>
                    <a:pt x="187135" y="29533"/>
                  </a:cubicBezTo>
                  <a:cubicBezTo>
                    <a:pt x="184176" y="27412"/>
                    <a:pt x="181078" y="25624"/>
                    <a:pt x="177872" y="24117"/>
                  </a:cubicBezTo>
                  <a:lnTo>
                    <a:pt x="177872" y="24117"/>
                  </a:lnTo>
                  <a:cubicBezTo>
                    <a:pt x="180221" y="19523"/>
                    <a:pt x="183242" y="15750"/>
                    <a:pt x="187505" y="13317"/>
                  </a:cubicBezTo>
                  <a:close/>
                  <a:moveTo>
                    <a:pt x="203653" y="22603"/>
                  </a:moveTo>
                  <a:cubicBezTo>
                    <a:pt x="205322" y="23793"/>
                    <a:pt x="206891" y="24991"/>
                    <a:pt x="208339" y="26168"/>
                  </a:cubicBezTo>
                  <a:cubicBezTo>
                    <a:pt x="212695" y="29616"/>
                    <a:pt x="217002" y="33651"/>
                    <a:pt x="220824" y="38136"/>
                  </a:cubicBezTo>
                  <a:lnTo>
                    <a:pt x="220824" y="38136"/>
                  </a:lnTo>
                  <a:cubicBezTo>
                    <a:pt x="216655" y="37227"/>
                    <a:pt x="212406" y="36765"/>
                    <a:pt x="208114" y="36711"/>
                  </a:cubicBezTo>
                  <a:lnTo>
                    <a:pt x="208114" y="36711"/>
                  </a:lnTo>
                  <a:cubicBezTo>
                    <a:pt x="207745" y="32698"/>
                    <a:pt x="206610" y="28583"/>
                    <a:pt x="204637" y="24485"/>
                  </a:cubicBezTo>
                  <a:cubicBezTo>
                    <a:pt x="204322" y="23844"/>
                    <a:pt x="203994" y="23217"/>
                    <a:pt x="203653" y="22603"/>
                  </a:cubicBezTo>
                  <a:close/>
                  <a:moveTo>
                    <a:pt x="82800" y="9194"/>
                  </a:moveTo>
                  <a:cubicBezTo>
                    <a:pt x="82844" y="9194"/>
                    <a:pt x="82888" y="9194"/>
                    <a:pt x="82932" y="9194"/>
                  </a:cubicBezTo>
                  <a:lnTo>
                    <a:pt x="82932" y="9194"/>
                  </a:lnTo>
                  <a:cubicBezTo>
                    <a:pt x="74775" y="16011"/>
                    <a:pt x="69118" y="25988"/>
                    <a:pt x="68325" y="36938"/>
                  </a:cubicBezTo>
                  <a:cubicBezTo>
                    <a:pt x="68280" y="37659"/>
                    <a:pt x="68258" y="38376"/>
                    <a:pt x="68257" y="39090"/>
                  </a:cubicBezTo>
                  <a:lnTo>
                    <a:pt x="68257" y="39090"/>
                  </a:lnTo>
                  <a:cubicBezTo>
                    <a:pt x="67603" y="38806"/>
                    <a:pt x="66952" y="38536"/>
                    <a:pt x="66305" y="38284"/>
                  </a:cubicBezTo>
                  <a:cubicBezTo>
                    <a:pt x="60912" y="36610"/>
                    <a:pt x="55211" y="35348"/>
                    <a:pt x="49599" y="35348"/>
                  </a:cubicBezTo>
                  <a:cubicBezTo>
                    <a:pt x="48127" y="35348"/>
                    <a:pt x="46662" y="35434"/>
                    <a:pt x="45210" y="35623"/>
                  </a:cubicBezTo>
                  <a:lnTo>
                    <a:pt x="45210" y="35623"/>
                  </a:lnTo>
                  <a:cubicBezTo>
                    <a:pt x="45412" y="34408"/>
                    <a:pt x="45710" y="33163"/>
                    <a:pt x="46111" y="31889"/>
                  </a:cubicBezTo>
                  <a:cubicBezTo>
                    <a:pt x="50487" y="20446"/>
                    <a:pt x="59911" y="12368"/>
                    <a:pt x="71691" y="10349"/>
                  </a:cubicBezTo>
                  <a:cubicBezTo>
                    <a:pt x="75340" y="9548"/>
                    <a:pt x="79060" y="9194"/>
                    <a:pt x="82800" y="9194"/>
                  </a:cubicBezTo>
                  <a:close/>
                  <a:moveTo>
                    <a:pt x="176099" y="28024"/>
                  </a:moveTo>
                  <a:lnTo>
                    <a:pt x="176099" y="28024"/>
                  </a:lnTo>
                  <a:cubicBezTo>
                    <a:pt x="176867" y="28397"/>
                    <a:pt x="177629" y="28788"/>
                    <a:pt x="178384" y="29197"/>
                  </a:cubicBezTo>
                  <a:cubicBezTo>
                    <a:pt x="183070" y="31657"/>
                    <a:pt x="187388" y="34810"/>
                    <a:pt x="191014" y="38542"/>
                  </a:cubicBezTo>
                  <a:lnTo>
                    <a:pt x="191014" y="38542"/>
                  </a:lnTo>
                  <a:cubicBezTo>
                    <a:pt x="188403" y="39118"/>
                    <a:pt x="185793" y="39824"/>
                    <a:pt x="183191" y="40652"/>
                  </a:cubicBezTo>
                  <a:lnTo>
                    <a:pt x="183191" y="40652"/>
                  </a:lnTo>
                  <a:cubicBezTo>
                    <a:pt x="180184" y="38361"/>
                    <a:pt x="177100" y="36181"/>
                    <a:pt x="173948" y="34135"/>
                  </a:cubicBezTo>
                  <a:lnTo>
                    <a:pt x="173948" y="34135"/>
                  </a:lnTo>
                  <a:cubicBezTo>
                    <a:pt x="173968" y="34059"/>
                    <a:pt x="173989" y="33984"/>
                    <a:pt x="174009" y="33909"/>
                  </a:cubicBezTo>
                  <a:cubicBezTo>
                    <a:pt x="174653" y="31869"/>
                    <a:pt x="175339" y="29899"/>
                    <a:pt x="176099" y="28024"/>
                  </a:cubicBezTo>
                  <a:close/>
                  <a:moveTo>
                    <a:pt x="104507" y="14106"/>
                  </a:moveTo>
                  <a:cubicBezTo>
                    <a:pt x="108576" y="14106"/>
                    <a:pt x="112662" y="14966"/>
                    <a:pt x="116455" y="16744"/>
                  </a:cubicBezTo>
                  <a:cubicBezTo>
                    <a:pt x="117932" y="17596"/>
                    <a:pt x="119295" y="18602"/>
                    <a:pt x="120529" y="19735"/>
                  </a:cubicBezTo>
                  <a:lnTo>
                    <a:pt x="120529" y="19735"/>
                  </a:lnTo>
                  <a:cubicBezTo>
                    <a:pt x="112070" y="21530"/>
                    <a:pt x="104387" y="25850"/>
                    <a:pt x="98953" y="33572"/>
                  </a:cubicBezTo>
                  <a:cubicBezTo>
                    <a:pt x="95457" y="38021"/>
                    <a:pt x="93162" y="45772"/>
                    <a:pt x="86399" y="45772"/>
                  </a:cubicBezTo>
                  <a:cubicBezTo>
                    <a:pt x="86000" y="45772"/>
                    <a:pt x="85585" y="45745"/>
                    <a:pt x="85154" y="45689"/>
                  </a:cubicBezTo>
                  <a:cubicBezTo>
                    <a:pt x="81987" y="45189"/>
                    <a:pt x="78820" y="43946"/>
                    <a:pt x="75695" y="42533"/>
                  </a:cubicBezTo>
                  <a:lnTo>
                    <a:pt x="75695" y="42533"/>
                  </a:lnTo>
                  <a:cubicBezTo>
                    <a:pt x="76080" y="35147"/>
                    <a:pt x="78995" y="28062"/>
                    <a:pt x="84144" y="22465"/>
                  </a:cubicBezTo>
                  <a:cubicBezTo>
                    <a:pt x="89595" y="17014"/>
                    <a:pt x="97023" y="14106"/>
                    <a:pt x="104507" y="14106"/>
                  </a:cubicBezTo>
                  <a:close/>
                  <a:moveTo>
                    <a:pt x="172733" y="38199"/>
                  </a:moveTo>
                  <a:lnTo>
                    <a:pt x="172733" y="38199"/>
                  </a:lnTo>
                  <a:cubicBezTo>
                    <a:pt x="174676" y="39536"/>
                    <a:pt x="176578" y="40911"/>
                    <a:pt x="178431" y="42305"/>
                  </a:cubicBezTo>
                  <a:lnTo>
                    <a:pt x="178431" y="42305"/>
                  </a:lnTo>
                  <a:cubicBezTo>
                    <a:pt x="178415" y="42311"/>
                    <a:pt x="178400" y="42317"/>
                    <a:pt x="178384" y="42323"/>
                  </a:cubicBezTo>
                  <a:cubicBezTo>
                    <a:pt x="175448" y="43582"/>
                    <a:pt x="172532" y="44882"/>
                    <a:pt x="169642" y="46229"/>
                  </a:cubicBezTo>
                  <a:lnTo>
                    <a:pt x="169642" y="46229"/>
                  </a:lnTo>
                  <a:cubicBezTo>
                    <a:pt x="170801" y="43604"/>
                    <a:pt x="171838" y="40927"/>
                    <a:pt x="172733" y="38199"/>
                  </a:cubicBezTo>
                  <a:close/>
                  <a:moveTo>
                    <a:pt x="50062" y="39618"/>
                  </a:moveTo>
                  <a:cubicBezTo>
                    <a:pt x="55088" y="39618"/>
                    <a:pt x="59718" y="40755"/>
                    <a:pt x="64222" y="42313"/>
                  </a:cubicBezTo>
                  <a:lnTo>
                    <a:pt x="64222" y="42313"/>
                  </a:lnTo>
                  <a:cubicBezTo>
                    <a:pt x="63610" y="42284"/>
                    <a:pt x="62998" y="42270"/>
                    <a:pt x="62388" y="42270"/>
                  </a:cubicBezTo>
                  <a:cubicBezTo>
                    <a:pt x="56572" y="42270"/>
                    <a:pt x="50884" y="43596"/>
                    <a:pt x="46131" y="46722"/>
                  </a:cubicBezTo>
                  <a:lnTo>
                    <a:pt x="46131" y="46722"/>
                  </a:lnTo>
                  <a:cubicBezTo>
                    <a:pt x="45386" y="44640"/>
                    <a:pt x="44953" y="42424"/>
                    <a:pt x="44891" y="40079"/>
                  </a:cubicBezTo>
                  <a:lnTo>
                    <a:pt x="44891" y="40079"/>
                  </a:lnTo>
                  <a:cubicBezTo>
                    <a:pt x="46281" y="39824"/>
                    <a:pt x="47705" y="39674"/>
                    <a:pt x="49140" y="39630"/>
                  </a:cubicBezTo>
                  <a:cubicBezTo>
                    <a:pt x="49449" y="39622"/>
                    <a:pt x="49756" y="39618"/>
                    <a:pt x="50062" y="39618"/>
                  </a:cubicBezTo>
                  <a:close/>
                  <a:moveTo>
                    <a:pt x="204170" y="40735"/>
                  </a:moveTo>
                  <a:cubicBezTo>
                    <a:pt x="204156" y="42608"/>
                    <a:pt x="203978" y="44490"/>
                    <a:pt x="203627" y="46362"/>
                  </a:cubicBezTo>
                  <a:cubicBezTo>
                    <a:pt x="203417" y="47229"/>
                    <a:pt x="203161" y="48074"/>
                    <a:pt x="202864" y="48896"/>
                  </a:cubicBezTo>
                  <a:lnTo>
                    <a:pt x="202864" y="48896"/>
                  </a:lnTo>
                  <a:cubicBezTo>
                    <a:pt x="201801" y="46224"/>
                    <a:pt x="200468" y="43667"/>
                    <a:pt x="198882" y="41267"/>
                  </a:cubicBezTo>
                  <a:lnTo>
                    <a:pt x="198882" y="41267"/>
                  </a:lnTo>
                  <a:cubicBezTo>
                    <a:pt x="200638" y="41021"/>
                    <a:pt x="202401" y="40842"/>
                    <a:pt x="204170" y="40735"/>
                  </a:cubicBezTo>
                  <a:close/>
                  <a:moveTo>
                    <a:pt x="143150" y="24061"/>
                  </a:moveTo>
                  <a:cubicBezTo>
                    <a:pt x="152112" y="26163"/>
                    <a:pt x="160826" y="30483"/>
                    <a:pt x="168908" y="35658"/>
                  </a:cubicBezTo>
                  <a:lnTo>
                    <a:pt x="168908" y="35658"/>
                  </a:lnTo>
                  <a:cubicBezTo>
                    <a:pt x="167418" y="40187"/>
                    <a:pt x="165915" y="44694"/>
                    <a:pt x="163896" y="48990"/>
                  </a:cubicBezTo>
                  <a:lnTo>
                    <a:pt x="163896" y="48990"/>
                  </a:lnTo>
                  <a:cubicBezTo>
                    <a:pt x="160589" y="50628"/>
                    <a:pt x="157321" y="52334"/>
                    <a:pt x="154102" y="54115"/>
                  </a:cubicBezTo>
                  <a:lnTo>
                    <a:pt x="154102" y="54115"/>
                  </a:lnTo>
                  <a:cubicBezTo>
                    <a:pt x="153930" y="54113"/>
                    <a:pt x="153759" y="54111"/>
                    <a:pt x="153587" y="54111"/>
                  </a:cubicBezTo>
                  <a:lnTo>
                    <a:pt x="153587" y="54111"/>
                  </a:lnTo>
                  <a:cubicBezTo>
                    <a:pt x="152724" y="53095"/>
                    <a:pt x="151892" y="52085"/>
                    <a:pt x="151122" y="51074"/>
                  </a:cubicBezTo>
                  <a:cubicBezTo>
                    <a:pt x="149069" y="48533"/>
                    <a:pt x="147102" y="45736"/>
                    <a:pt x="145525" y="42783"/>
                  </a:cubicBezTo>
                  <a:lnTo>
                    <a:pt x="145525" y="42783"/>
                  </a:lnTo>
                  <a:cubicBezTo>
                    <a:pt x="145523" y="42500"/>
                    <a:pt x="145518" y="42216"/>
                    <a:pt x="145511" y="41933"/>
                  </a:cubicBezTo>
                  <a:lnTo>
                    <a:pt x="145511" y="41933"/>
                  </a:lnTo>
                  <a:cubicBezTo>
                    <a:pt x="145646" y="40786"/>
                    <a:pt x="145737" y="39674"/>
                    <a:pt x="145737" y="38621"/>
                  </a:cubicBezTo>
                  <a:cubicBezTo>
                    <a:pt x="145737" y="33907"/>
                    <a:pt x="144595" y="29194"/>
                    <a:pt x="142875" y="24857"/>
                  </a:cubicBezTo>
                  <a:lnTo>
                    <a:pt x="142875" y="24857"/>
                  </a:lnTo>
                  <a:cubicBezTo>
                    <a:pt x="142960" y="24591"/>
                    <a:pt x="143052" y="24326"/>
                    <a:pt x="143150" y="24061"/>
                  </a:cubicBezTo>
                  <a:close/>
                  <a:moveTo>
                    <a:pt x="145057" y="49982"/>
                  </a:moveTo>
                  <a:cubicBezTo>
                    <a:pt x="146126" y="51505"/>
                    <a:pt x="147255" y="52970"/>
                    <a:pt x="148400" y="54370"/>
                  </a:cubicBezTo>
                  <a:lnTo>
                    <a:pt x="148400" y="54370"/>
                  </a:lnTo>
                  <a:cubicBezTo>
                    <a:pt x="147104" y="54499"/>
                    <a:pt x="145814" y="54672"/>
                    <a:pt x="144528" y="54881"/>
                  </a:cubicBezTo>
                  <a:lnTo>
                    <a:pt x="144528" y="54881"/>
                  </a:lnTo>
                  <a:cubicBezTo>
                    <a:pt x="144472" y="54496"/>
                    <a:pt x="144430" y="54105"/>
                    <a:pt x="144402" y="53710"/>
                  </a:cubicBezTo>
                  <a:lnTo>
                    <a:pt x="144402" y="53710"/>
                  </a:lnTo>
                  <a:cubicBezTo>
                    <a:pt x="144667" y="52468"/>
                    <a:pt x="144885" y="51225"/>
                    <a:pt x="145057" y="49982"/>
                  </a:cubicBezTo>
                  <a:close/>
                  <a:moveTo>
                    <a:pt x="194113" y="42096"/>
                  </a:moveTo>
                  <a:cubicBezTo>
                    <a:pt x="196877" y="45643"/>
                    <a:pt x="199040" y="49603"/>
                    <a:pt x="200388" y="53902"/>
                  </a:cubicBezTo>
                  <a:lnTo>
                    <a:pt x="200388" y="53902"/>
                  </a:lnTo>
                  <a:cubicBezTo>
                    <a:pt x="200157" y="54263"/>
                    <a:pt x="199917" y="54619"/>
                    <a:pt x="199669" y="54970"/>
                  </a:cubicBezTo>
                  <a:lnTo>
                    <a:pt x="199669" y="54970"/>
                  </a:lnTo>
                  <a:cubicBezTo>
                    <a:pt x="195705" y="51080"/>
                    <a:pt x="191552" y="47344"/>
                    <a:pt x="187230" y="43831"/>
                  </a:cubicBezTo>
                  <a:lnTo>
                    <a:pt x="187230" y="43831"/>
                  </a:lnTo>
                  <a:cubicBezTo>
                    <a:pt x="189509" y="43157"/>
                    <a:pt x="191804" y="42574"/>
                    <a:pt x="194113" y="42096"/>
                  </a:cubicBezTo>
                  <a:close/>
                  <a:moveTo>
                    <a:pt x="157574" y="58721"/>
                  </a:moveTo>
                  <a:cubicBezTo>
                    <a:pt x="157742" y="58742"/>
                    <a:pt x="157911" y="58765"/>
                    <a:pt x="158079" y="58789"/>
                  </a:cubicBezTo>
                  <a:lnTo>
                    <a:pt x="158079" y="58789"/>
                  </a:lnTo>
                  <a:cubicBezTo>
                    <a:pt x="158010" y="58884"/>
                    <a:pt x="157942" y="58979"/>
                    <a:pt x="157873" y="59073"/>
                  </a:cubicBezTo>
                  <a:lnTo>
                    <a:pt x="157873" y="59073"/>
                  </a:lnTo>
                  <a:cubicBezTo>
                    <a:pt x="157773" y="58955"/>
                    <a:pt x="157673" y="58838"/>
                    <a:pt x="157574" y="58721"/>
                  </a:cubicBezTo>
                  <a:close/>
                  <a:moveTo>
                    <a:pt x="75980" y="48831"/>
                  </a:moveTo>
                  <a:cubicBezTo>
                    <a:pt x="82194" y="51164"/>
                    <a:pt x="87588" y="54876"/>
                    <a:pt x="92674" y="59141"/>
                  </a:cubicBezTo>
                  <a:lnTo>
                    <a:pt x="92674" y="59141"/>
                  </a:lnTo>
                  <a:cubicBezTo>
                    <a:pt x="87931" y="58758"/>
                    <a:pt x="83152" y="58156"/>
                    <a:pt x="78391" y="57785"/>
                  </a:cubicBezTo>
                  <a:lnTo>
                    <a:pt x="78391" y="57785"/>
                  </a:lnTo>
                  <a:cubicBezTo>
                    <a:pt x="77886" y="56496"/>
                    <a:pt x="77446" y="55156"/>
                    <a:pt x="77076" y="53766"/>
                  </a:cubicBezTo>
                  <a:cubicBezTo>
                    <a:pt x="76580" y="52132"/>
                    <a:pt x="76216" y="50482"/>
                    <a:pt x="75980" y="48831"/>
                  </a:cubicBezTo>
                  <a:close/>
                  <a:moveTo>
                    <a:pt x="63433" y="46226"/>
                  </a:moveTo>
                  <a:cubicBezTo>
                    <a:pt x="65305" y="46226"/>
                    <a:pt x="67178" y="46394"/>
                    <a:pt x="69029" y="46736"/>
                  </a:cubicBezTo>
                  <a:lnTo>
                    <a:pt x="69029" y="46736"/>
                  </a:lnTo>
                  <a:cubicBezTo>
                    <a:pt x="69750" y="50387"/>
                    <a:pt x="70932" y="53959"/>
                    <a:pt x="72378" y="57472"/>
                  </a:cubicBezTo>
                  <a:lnTo>
                    <a:pt x="72378" y="57472"/>
                  </a:lnTo>
                  <a:cubicBezTo>
                    <a:pt x="71861" y="57461"/>
                    <a:pt x="71344" y="57456"/>
                    <a:pt x="70829" y="57456"/>
                  </a:cubicBezTo>
                  <a:cubicBezTo>
                    <a:pt x="65911" y="57456"/>
                    <a:pt x="61046" y="57963"/>
                    <a:pt x="56295" y="59484"/>
                  </a:cubicBezTo>
                  <a:lnTo>
                    <a:pt x="56295" y="59484"/>
                  </a:lnTo>
                  <a:cubicBezTo>
                    <a:pt x="52779" y="56926"/>
                    <a:pt x="49824" y="53864"/>
                    <a:pt x="47802" y="50335"/>
                  </a:cubicBezTo>
                  <a:lnTo>
                    <a:pt x="47802" y="50335"/>
                  </a:lnTo>
                  <a:cubicBezTo>
                    <a:pt x="48126" y="50125"/>
                    <a:pt x="48460" y="49922"/>
                    <a:pt x="48804" y="49728"/>
                  </a:cubicBezTo>
                  <a:cubicBezTo>
                    <a:pt x="53390" y="47434"/>
                    <a:pt x="58410" y="46226"/>
                    <a:pt x="63433" y="46226"/>
                  </a:cubicBezTo>
                  <a:close/>
                  <a:moveTo>
                    <a:pt x="123775" y="23410"/>
                  </a:moveTo>
                  <a:cubicBezTo>
                    <a:pt x="127604" y="28767"/>
                    <a:pt x="129243" y="35713"/>
                    <a:pt x="127898" y="42660"/>
                  </a:cubicBezTo>
                  <a:cubicBezTo>
                    <a:pt x="125879" y="52420"/>
                    <a:pt x="116791" y="57805"/>
                    <a:pt x="107031" y="59152"/>
                  </a:cubicBezTo>
                  <a:cubicBezTo>
                    <a:pt x="107025" y="59152"/>
                    <a:pt x="107019" y="59153"/>
                    <a:pt x="107013" y="59154"/>
                  </a:cubicBezTo>
                  <a:lnTo>
                    <a:pt x="107013" y="59154"/>
                  </a:lnTo>
                  <a:cubicBezTo>
                    <a:pt x="106733" y="59176"/>
                    <a:pt x="106454" y="59205"/>
                    <a:pt x="106177" y="59242"/>
                  </a:cubicBezTo>
                  <a:lnTo>
                    <a:pt x="106177" y="59242"/>
                  </a:lnTo>
                  <a:cubicBezTo>
                    <a:pt x="104317" y="59423"/>
                    <a:pt x="102442" y="59499"/>
                    <a:pt x="100557" y="59499"/>
                  </a:cubicBezTo>
                  <a:cubicBezTo>
                    <a:pt x="100009" y="59499"/>
                    <a:pt x="99461" y="59493"/>
                    <a:pt x="98912" y="59481"/>
                  </a:cubicBezTo>
                  <a:lnTo>
                    <a:pt x="98912" y="59481"/>
                  </a:lnTo>
                  <a:cubicBezTo>
                    <a:pt x="95042" y="55955"/>
                    <a:pt x="91146" y="52620"/>
                    <a:pt x="87086" y="49881"/>
                  </a:cubicBezTo>
                  <a:lnTo>
                    <a:pt x="87086" y="49881"/>
                  </a:lnTo>
                  <a:cubicBezTo>
                    <a:pt x="93084" y="49740"/>
                    <a:pt x="96799" y="44948"/>
                    <a:pt x="100299" y="39294"/>
                  </a:cubicBezTo>
                  <a:cubicBezTo>
                    <a:pt x="105379" y="30722"/>
                    <a:pt x="114051" y="25145"/>
                    <a:pt x="123775" y="23410"/>
                  </a:cubicBezTo>
                  <a:close/>
                  <a:moveTo>
                    <a:pt x="128876" y="23087"/>
                  </a:moveTo>
                  <a:cubicBezTo>
                    <a:pt x="132458" y="25597"/>
                    <a:pt x="135608" y="28602"/>
                    <a:pt x="137885" y="32242"/>
                  </a:cubicBezTo>
                  <a:lnTo>
                    <a:pt x="137885" y="32242"/>
                  </a:lnTo>
                  <a:cubicBezTo>
                    <a:pt x="138161" y="36250"/>
                    <a:pt x="139433" y="40095"/>
                    <a:pt x="141254" y="43708"/>
                  </a:cubicBezTo>
                  <a:lnTo>
                    <a:pt x="141254" y="43708"/>
                  </a:lnTo>
                  <a:cubicBezTo>
                    <a:pt x="141248" y="44450"/>
                    <a:pt x="141212" y="45198"/>
                    <a:pt x="141153" y="45949"/>
                  </a:cubicBezTo>
                  <a:lnTo>
                    <a:pt x="141153" y="45949"/>
                  </a:lnTo>
                  <a:cubicBezTo>
                    <a:pt x="141113" y="46199"/>
                    <a:pt x="141070" y="46448"/>
                    <a:pt x="141025" y="46698"/>
                  </a:cubicBezTo>
                  <a:cubicBezTo>
                    <a:pt x="140785" y="48137"/>
                    <a:pt x="140602" y="49537"/>
                    <a:pt x="140517" y="50904"/>
                  </a:cubicBezTo>
                  <a:lnTo>
                    <a:pt x="140517" y="50904"/>
                  </a:lnTo>
                  <a:cubicBezTo>
                    <a:pt x="140252" y="52536"/>
                    <a:pt x="139957" y="54179"/>
                    <a:pt x="139701" y="55828"/>
                  </a:cubicBezTo>
                  <a:lnTo>
                    <a:pt x="139701" y="55828"/>
                  </a:lnTo>
                  <a:cubicBezTo>
                    <a:pt x="135602" y="56755"/>
                    <a:pt x="131556" y="57953"/>
                    <a:pt x="127562" y="59152"/>
                  </a:cubicBezTo>
                  <a:cubicBezTo>
                    <a:pt x="124316" y="60116"/>
                    <a:pt x="121025" y="61150"/>
                    <a:pt x="117700" y="62169"/>
                  </a:cubicBezTo>
                  <a:lnTo>
                    <a:pt x="117700" y="62169"/>
                  </a:lnTo>
                  <a:cubicBezTo>
                    <a:pt x="117205" y="61831"/>
                    <a:pt x="116697" y="61509"/>
                    <a:pt x="116174" y="61204"/>
                  </a:cubicBezTo>
                  <a:lnTo>
                    <a:pt x="116174" y="61204"/>
                  </a:lnTo>
                  <a:cubicBezTo>
                    <a:pt x="116493" y="61086"/>
                    <a:pt x="116811" y="60963"/>
                    <a:pt x="117128" y="60834"/>
                  </a:cubicBezTo>
                  <a:cubicBezTo>
                    <a:pt x="131566" y="54417"/>
                    <a:pt x="137134" y="36684"/>
                    <a:pt x="128876" y="23087"/>
                  </a:cubicBezTo>
                  <a:close/>
                  <a:moveTo>
                    <a:pt x="40712" y="41203"/>
                  </a:moveTo>
                  <a:lnTo>
                    <a:pt x="40712" y="41203"/>
                  </a:lnTo>
                  <a:cubicBezTo>
                    <a:pt x="41007" y="44020"/>
                    <a:pt x="41755" y="46731"/>
                    <a:pt x="42874" y="49297"/>
                  </a:cubicBezTo>
                  <a:lnTo>
                    <a:pt x="42874" y="49297"/>
                  </a:lnTo>
                  <a:cubicBezTo>
                    <a:pt x="41601" y="50499"/>
                    <a:pt x="40429" y="51873"/>
                    <a:pt x="39380" y="53430"/>
                  </a:cubicBezTo>
                  <a:cubicBezTo>
                    <a:pt x="37187" y="57084"/>
                    <a:pt x="36010" y="61120"/>
                    <a:pt x="35849" y="65177"/>
                  </a:cubicBezTo>
                  <a:lnTo>
                    <a:pt x="35849" y="65177"/>
                  </a:lnTo>
                  <a:cubicBezTo>
                    <a:pt x="34460" y="64904"/>
                    <a:pt x="33058" y="64686"/>
                    <a:pt x="31639" y="64537"/>
                  </a:cubicBezTo>
                  <a:cubicBezTo>
                    <a:pt x="30846" y="64455"/>
                    <a:pt x="30048" y="64399"/>
                    <a:pt x="29246" y="64367"/>
                  </a:cubicBezTo>
                  <a:lnTo>
                    <a:pt x="29246" y="64367"/>
                  </a:lnTo>
                  <a:cubicBezTo>
                    <a:pt x="28724" y="62584"/>
                    <a:pt x="28392" y="60726"/>
                    <a:pt x="28273" y="58815"/>
                  </a:cubicBezTo>
                  <a:cubicBezTo>
                    <a:pt x="27777" y="49883"/>
                    <a:pt x="33316" y="43877"/>
                    <a:pt x="40712" y="41203"/>
                  </a:cubicBezTo>
                  <a:close/>
                  <a:moveTo>
                    <a:pt x="107702" y="63418"/>
                  </a:moveTo>
                  <a:cubicBezTo>
                    <a:pt x="108255" y="63418"/>
                    <a:pt x="108816" y="63453"/>
                    <a:pt x="109387" y="63527"/>
                  </a:cubicBezTo>
                  <a:cubicBezTo>
                    <a:pt x="110175" y="63599"/>
                    <a:pt x="110936" y="63750"/>
                    <a:pt x="111672" y="63971"/>
                  </a:cubicBezTo>
                  <a:lnTo>
                    <a:pt x="111672" y="63971"/>
                  </a:lnTo>
                  <a:cubicBezTo>
                    <a:pt x="109640" y="64557"/>
                    <a:pt x="107598" y="65121"/>
                    <a:pt x="105548" y="65642"/>
                  </a:cubicBezTo>
                  <a:lnTo>
                    <a:pt x="105548" y="65642"/>
                  </a:lnTo>
                  <a:cubicBezTo>
                    <a:pt x="104965" y="65099"/>
                    <a:pt x="104383" y="64555"/>
                    <a:pt x="103801" y="64012"/>
                  </a:cubicBezTo>
                  <a:lnTo>
                    <a:pt x="103801" y="64012"/>
                  </a:lnTo>
                  <a:cubicBezTo>
                    <a:pt x="105051" y="63630"/>
                    <a:pt x="106350" y="63418"/>
                    <a:pt x="107702" y="63418"/>
                  </a:cubicBezTo>
                  <a:close/>
                  <a:moveTo>
                    <a:pt x="44713" y="52859"/>
                  </a:moveTo>
                  <a:cubicBezTo>
                    <a:pt x="46573" y="55959"/>
                    <a:pt x="48977" y="58796"/>
                    <a:pt x="51751" y="61294"/>
                  </a:cubicBezTo>
                  <a:lnTo>
                    <a:pt x="51751" y="61294"/>
                  </a:lnTo>
                  <a:cubicBezTo>
                    <a:pt x="48596" y="62849"/>
                    <a:pt x="45922" y="64898"/>
                    <a:pt x="43736" y="67298"/>
                  </a:cubicBezTo>
                  <a:lnTo>
                    <a:pt x="43736" y="67298"/>
                  </a:lnTo>
                  <a:cubicBezTo>
                    <a:pt x="42406" y="66857"/>
                    <a:pt x="41067" y="66449"/>
                    <a:pt x="39716" y="66084"/>
                  </a:cubicBezTo>
                  <a:lnTo>
                    <a:pt x="39716" y="66084"/>
                  </a:lnTo>
                  <a:cubicBezTo>
                    <a:pt x="39620" y="61165"/>
                    <a:pt x="41228" y="56430"/>
                    <a:pt x="44713" y="52859"/>
                  </a:cubicBezTo>
                  <a:close/>
                  <a:moveTo>
                    <a:pt x="100015" y="65734"/>
                  </a:moveTo>
                  <a:cubicBezTo>
                    <a:pt x="100360" y="66058"/>
                    <a:pt x="100705" y="66383"/>
                    <a:pt x="101049" y="66708"/>
                  </a:cubicBezTo>
                  <a:lnTo>
                    <a:pt x="101049" y="66708"/>
                  </a:lnTo>
                  <a:cubicBezTo>
                    <a:pt x="99906" y="66958"/>
                    <a:pt x="98761" y="67190"/>
                    <a:pt x="97615" y="67403"/>
                  </a:cubicBezTo>
                  <a:lnTo>
                    <a:pt x="97615" y="67403"/>
                  </a:lnTo>
                  <a:cubicBezTo>
                    <a:pt x="98392" y="66792"/>
                    <a:pt x="99191" y="66231"/>
                    <a:pt x="100015" y="65734"/>
                  </a:cubicBezTo>
                  <a:close/>
                  <a:moveTo>
                    <a:pt x="70554" y="61629"/>
                  </a:moveTo>
                  <a:cubicBezTo>
                    <a:pt x="71784" y="61629"/>
                    <a:pt x="73017" y="61662"/>
                    <a:pt x="74254" y="61719"/>
                  </a:cubicBezTo>
                  <a:lnTo>
                    <a:pt x="74254" y="61719"/>
                  </a:lnTo>
                  <a:cubicBezTo>
                    <a:pt x="75246" y="63835"/>
                    <a:pt x="76307" y="65930"/>
                    <a:pt x="77391" y="68010"/>
                  </a:cubicBezTo>
                  <a:lnTo>
                    <a:pt x="77391" y="68010"/>
                  </a:lnTo>
                  <a:cubicBezTo>
                    <a:pt x="71760" y="67061"/>
                    <a:pt x="66004" y="65166"/>
                    <a:pt x="60931" y="62402"/>
                  </a:cubicBezTo>
                  <a:lnTo>
                    <a:pt x="60931" y="62402"/>
                  </a:lnTo>
                  <a:cubicBezTo>
                    <a:pt x="61482" y="62311"/>
                    <a:pt x="62040" y="62237"/>
                    <a:pt x="62603" y="62181"/>
                  </a:cubicBezTo>
                  <a:cubicBezTo>
                    <a:pt x="65228" y="61785"/>
                    <a:pt x="67881" y="61629"/>
                    <a:pt x="70554" y="61629"/>
                  </a:cubicBezTo>
                  <a:close/>
                  <a:moveTo>
                    <a:pt x="80457" y="62175"/>
                  </a:moveTo>
                  <a:lnTo>
                    <a:pt x="80457" y="62175"/>
                  </a:lnTo>
                  <a:cubicBezTo>
                    <a:pt x="85717" y="62670"/>
                    <a:pt x="91006" y="63361"/>
                    <a:pt x="96253" y="63626"/>
                  </a:cubicBezTo>
                  <a:lnTo>
                    <a:pt x="96253" y="63626"/>
                  </a:lnTo>
                  <a:cubicBezTo>
                    <a:pt x="94341" y="65032"/>
                    <a:pt x="92524" y="66670"/>
                    <a:pt x="90804" y="68399"/>
                  </a:cubicBezTo>
                  <a:lnTo>
                    <a:pt x="90804" y="68399"/>
                  </a:lnTo>
                  <a:cubicBezTo>
                    <a:pt x="90155" y="68467"/>
                    <a:pt x="89505" y="68526"/>
                    <a:pt x="88856" y="68576"/>
                  </a:cubicBezTo>
                  <a:cubicBezTo>
                    <a:pt x="87768" y="68668"/>
                    <a:pt x="86647" y="68713"/>
                    <a:pt x="85502" y="68713"/>
                  </a:cubicBezTo>
                  <a:cubicBezTo>
                    <a:pt x="85383" y="68713"/>
                    <a:pt x="85264" y="68713"/>
                    <a:pt x="85145" y="68712"/>
                  </a:cubicBezTo>
                  <a:lnTo>
                    <a:pt x="85145" y="68712"/>
                  </a:lnTo>
                  <a:cubicBezTo>
                    <a:pt x="83366" y="66748"/>
                    <a:pt x="81789" y="64568"/>
                    <a:pt x="80457" y="62175"/>
                  </a:cubicBezTo>
                  <a:close/>
                  <a:moveTo>
                    <a:pt x="182422" y="45388"/>
                  </a:moveTo>
                  <a:lnTo>
                    <a:pt x="182422" y="45388"/>
                  </a:lnTo>
                  <a:cubicBezTo>
                    <a:pt x="184396" y="46952"/>
                    <a:pt x="186307" y="48520"/>
                    <a:pt x="188145" y="50064"/>
                  </a:cubicBezTo>
                  <a:cubicBezTo>
                    <a:pt x="191265" y="52606"/>
                    <a:pt x="194266" y="55268"/>
                    <a:pt x="197161" y="58034"/>
                  </a:cubicBezTo>
                  <a:lnTo>
                    <a:pt x="197161" y="58034"/>
                  </a:lnTo>
                  <a:cubicBezTo>
                    <a:pt x="192682" y="62814"/>
                    <a:pt x="186602" y="66239"/>
                    <a:pt x="180404" y="68239"/>
                  </a:cubicBezTo>
                  <a:cubicBezTo>
                    <a:pt x="179400" y="68573"/>
                    <a:pt x="178396" y="68895"/>
                    <a:pt x="177390" y="69200"/>
                  </a:cubicBezTo>
                  <a:lnTo>
                    <a:pt x="177390" y="69200"/>
                  </a:lnTo>
                  <a:cubicBezTo>
                    <a:pt x="177215" y="68432"/>
                    <a:pt x="176987" y="67663"/>
                    <a:pt x="176701" y="66893"/>
                  </a:cubicBezTo>
                  <a:cubicBezTo>
                    <a:pt x="174473" y="61693"/>
                    <a:pt x="170059" y="57769"/>
                    <a:pt x="164799" y="55789"/>
                  </a:cubicBezTo>
                  <a:lnTo>
                    <a:pt x="164799" y="55789"/>
                  </a:lnTo>
                  <a:cubicBezTo>
                    <a:pt x="165494" y="54571"/>
                    <a:pt x="166167" y="53342"/>
                    <a:pt x="166815" y="52100"/>
                  </a:cubicBezTo>
                  <a:lnTo>
                    <a:pt x="166815" y="52100"/>
                  </a:lnTo>
                  <a:cubicBezTo>
                    <a:pt x="171896" y="49562"/>
                    <a:pt x="177109" y="47256"/>
                    <a:pt x="182422" y="45388"/>
                  </a:cubicBezTo>
                  <a:close/>
                  <a:moveTo>
                    <a:pt x="153167" y="59529"/>
                  </a:moveTo>
                  <a:cubicBezTo>
                    <a:pt x="153950" y="60387"/>
                    <a:pt x="154706" y="61279"/>
                    <a:pt x="155431" y="62203"/>
                  </a:cubicBezTo>
                  <a:lnTo>
                    <a:pt x="155431" y="62203"/>
                  </a:lnTo>
                  <a:cubicBezTo>
                    <a:pt x="152726" y="65454"/>
                    <a:pt x="149705" y="68412"/>
                    <a:pt x="146399" y="71030"/>
                  </a:cubicBezTo>
                  <a:lnTo>
                    <a:pt x="146399" y="71030"/>
                  </a:lnTo>
                  <a:cubicBezTo>
                    <a:pt x="145903" y="70618"/>
                    <a:pt x="145455" y="70140"/>
                    <a:pt x="145063" y="69585"/>
                  </a:cubicBezTo>
                  <a:cubicBezTo>
                    <a:pt x="143601" y="67473"/>
                    <a:pt x="143237" y="64891"/>
                    <a:pt x="143327" y="62217"/>
                  </a:cubicBezTo>
                  <a:lnTo>
                    <a:pt x="143327" y="62217"/>
                  </a:lnTo>
                  <a:cubicBezTo>
                    <a:pt x="143553" y="62543"/>
                    <a:pt x="143795" y="62867"/>
                    <a:pt x="144054" y="63190"/>
                  </a:cubicBezTo>
                  <a:cubicBezTo>
                    <a:pt x="144448" y="63585"/>
                    <a:pt x="144958" y="63748"/>
                    <a:pt x="145448" y="63748"/>
                  </a:cubicBezTo>
                  <a:cubicBezTo>
                    <a:pt x="145794" y="63748"/>
                    <a:pt x="146131" y="63666"/>
                    <a:pt x="146410" y="63527"/>
                  </a:cubicBezTo>
                  <a:cubicBezTo>
                    <a:pt x="148623" y="62199"/>
                    <a:pt x="150876" y="60859"/>
                    <a:pt x="153167" y="59529"/>
                  </a:cubicBezTo>
                  <a:close/>
                  <a:moveTo>
                    <a:pt x="40179" y="70167"/>
                  </a:moveTo>
                  <a:cubicBezTo>
                    <a:pt x="40536" y="70271"/>
                    <a:pt x="40892" y="70377"/>
                    <a:pt x="41248" y="70486"/>
                  </a:cubicBezTo>
                  <a:lnTo>
                    <a:pt x="41248" y="70486"/>
                  </a:lnTo>
                  <a:cubicBezTo>
                    <a:pt x="40998" y="70860"/>
                    <a:pt x="40759" y="71240"/>
                    <a:pt x="40529" y="71625"/>
                  </a:cubicBezTo>
                  <a:lnTo>
                    <a:pt x="40529" y="71625"/>
                  </a:lnTo>
                  <a:cubicBezTo>
                    <a:pt x="40396" y="71141"/>
                    <a:pt x="40280" y="70655"/>
                    <a:pt x="40179" y="70167"/>
                  </a:cubicBezTo>
                  <a:close/>
                  <a:moveTo>
                    <a:pt x="162414" y="59783"/>
                  </a:moveTo>
                  <a:cubicBezTo>
                    <a:pt x="163987" y="60294"/>
                    <a:pt x="165503" y="60971"/>
                    <a:pt x="166941" y="61844"/>
                  </a:cubicBezTo>
                  <a:cubicBezTo>
                    <a:pt x="170594" y="64214"/>
                    <a:pt x="172335" y="67163"/>
                    <a:pt x="172956" y="70427"/>
                  </a:cubicBezTo>
                  <a:lnTo>
                    <a:pt x="172956" y="70427"/>
                  </a:lnTo>
                  <a:cubicBezTo>
                    <a:pt x="170533" y="71029"/>
                    <a:pt x="168075" y="71518"/>
                    <a:pt x="165544" y="71860"/>
                  </a:cubicBezTo>
                  <a:lnTo>
                    <a:pt x="165544" y="71860"/>
                  </a:lnTo>
                  <a:cubicBezTo>
                    <a:pt x="164705" y="68540"/>
                    <a:pt x="162864" y="65457"/>
                    <a:pt x="160644" y="62510"/>
                  </a:cubicBezTo>
                  <a:lnTo>
                    <a:pt x="160644" y="62510"/>
                  </a:lnTo>
                  <a:cubicBezTo>
                    <a:pt x="160724" y="62400"/>
                    <a:pt x="160803" y="62291"/>
                    <a:pt x="160882" y="62181"/>
                  </a:cubicBezTo>
                  <a:cubicBezTo>
                    <a:pt x="161401" y="61387"/>
                    <a:pt x="161912" y="60588"/>
                    <a:pt x="162414" y="59783"/>
                  </a:cubicBezTo>
                  <a:close/>
                  <a:moveTo>
                    <a:pt x="158019" y="65834"/>
                  </a:moveTo>
                  <a:lnTo>
                    <a:pt x="158019" y="65834"/>
                  </a:lnTo>
                  <a:cubicBezTo>
                    <a:pt x="159201" y="67665"/>
                    <a:pt x="160272" y="69593"/>
                    <a:pt x="161219" y="71605"/>
                  </a:cubicBezTo>
                  <a:cubicBezTo>
                    <a:pt x="161338" y="71926"/>
                    <a:pt x="161440" y="72242"/>
                    <a:pt x="161527" y="72552"/>
                  </a:cubicBezTo>
                  <a:lnTo>
                    <a:pt x="161527" y="72552"/>
                  </a:lnTo>
                  <a:cubicBezTo>
                    <a:pt x="159285" y="72937"/>
                    <a:pt x="156779" y="73288"/>
                    <a:pt x="154361" y="73288"/>
                  </a:cubicBezTo>
                  <a:cubicBezTo>
                    <a:pt x="153121" y="73288"/>
                    <a:pt x="151903" y="73195"/>
                    <a:pt x="150757" y="72968"/>
                  </a:cubicBezTo>
                  <a:lnTo>
                    <a:pt x="150757" y="72968"/>
                  </a:lnTo>
                  <a:cubicBezTo>
                    <a:pt x="153374" y="70814"/>
                    <a:pt x="155803" y="68436"/>
                    <a:pt x="158019" y="65834"/>
                  </a:cubicBezTo>
                  <a:close/>
                  <a:moveTo>
                    <a:pt x="100475" y="71158"/>
                  </a:moveTo>
                  <a:lnTo>
                    <a:pt x="100475" y="71158"/>
                  </a:lnTo>
                  <a:cubicBezTo>
                    <a:pt x="97746" y="72380"/>
                    <a:pt x="95034" y="73619"/>
                    <a:pt x="92316" y="74819"/>
                  </a:cubicBezTo>
                  <a:lnTo>
                    <a:pt x="92316" y="74819"/>
                  </a:lnTo>
                  <a:cubicBezTo>
                    <a:pt x="91894" y="74543"/>
                    <a:pt x="91478" y="74258"/>
                    <a:pt x="91068" y="73966"/>
                  </a:cubicBezTo>
                  <a:lnTo>
                    <a:pt x="91068" y="73966"/>
                  </a:lnTo>
                  <a:cubicBezTo>
                    <a:pt x="91482" y="73476"/>
                    <a:pt x="91904" y="72988"/>
                    <a:pt x="92335" y="72503"/>
                  </a:cubicBezTo>
                  <a:lnTo>
                    <a:pt x="92335" y="72503"/>
                  </a:lnTo>
                  <a:cubicBezTo>
                    <a:pt x="95051" y="72181"/>
                    <a:pt x="97765" y="71720"/>
                    <a:pt x="100475" y="71158"/>
                  </a:cubicBezTo>
                  <a:close/>
                  <a:moveTo>
                    <a:pt x="201977" y="10299"/>
                  </a:moveTo>
                  <a:cubicBezTo>
                    <a:pt x="212282" y="10299"/>
                    <a:pt x="222532" y="11692"/>
                    <a:pt x="232236" y="14724"/>
                  </a:cubicBezTo>
                  <a:cubicBezTo>
                    <a:pt x="243006" y="17417"/>
                    <a:pt x="252767" y="23138"/>
                    <a:pt x="259835" y="31553"/>
                  </a:cubicBezTo>
                  <a:cubicBezTo>
                    <a:pt x="267576" y="41650"/>
                    <a:pt x="270605" y="54440"/>
                    <a:pt x="268249" y="67229"/>
                  </a:cubicBezTo>
                  <a:cubicBezTo>
                    <a:pt x="267724" y="70519"/>
                    <a:pt x="266957" y="73823"/>
                    <a:pt x="265964" y="77099"/>
                  </a:cubicBezTo>
                  <a:lnTo>
                    <a:pt x="265964" y="77099"/>
                  </a:lnTo>
                  <a:cubicBezTo>
                    <a:pt x="261595" y="66603"/>
                    <a:pt x="254396" y="57164"/>
                    <a:pt x="245699" y="50064"/>
                  </a:cubicBezTo>
                  <a:cubicBezTo>
                    <a:pt x="240021" y="45542"/>
                    <a:pt x="233987" y="42257"/>
                    <a:pt x="227720" y="40077"/>
                  </a:cubicBezTo>
                  <a:lnTo>
                    <a:pt x="227720" y="40077"/>
                  </a:lnTo>
                  <a:cubicBezTo>
                    <a:pt x="219592" y="28548"/>
                    <a:pt x="207913" y="18960"/>
                    <a:pt x="195523" y="12366"/>
                  </a:cubicBezTo>
                  <a:lnTo>
                    <a:pt x="195523" y="12366"/>
                  </a:lnTo>
                  <a:cubicBezTo>
                    <a:pt x="194977" y="11874"/>
                    <a:pt x="194419" y="11398"/>
                    <a:pt x="193850" y="10938"/>
                  </a:cubicBezTo>
                  <a:lnTo>
                    <a:pt x="193850" y="10938"/>
                  </a:lnTo>
                  <a:cubicBezTo>
                    <a:pt x="195315" y="10625"/>
                    <a:pt x="196887" y="10426"/>
                    <a:pt x="198578" y="10349"/>
                  </a:cubicBezTo>
                  <a:cubicBezTo>
                    <a:pt x="199712" y="10315"/>
                    <a:pt x="200845" y="10299"/>
                    <a:pt x="201977" y="10299"/>
                  </a:cubicBezTo>
                  <a:close/>
                  <a:moveTo>
                    <a:pt x="139157" y="60366"/>
                  </a:moveTo>
                  <a:lnTo>
                    <a:pt x="139157" y="60366"/>
                  </a:lnTo>
                  <a:cubicBezTo>
                    <a:pt x="139006" y="62434"/>
                    <a:pt x="139021" y="64501"/>
                    <a:pt x="139342" y="66556"/>
                  </a:cubicBezTo>
                  <a:cubicBezTo>
                    <a:pt x="139942" y="69658"/>
                    <a:pt x="141226" y="71926"/>
                    <a:pt x="142965" y="73557"/>
                  </a:cubicBezTo>
                  <a:lnTo>
                    <a:pt x="142965" y="73557"/>
                  </a:lnTo>
                  <a:cubicBezTo>
                    <a:pt x="141027" y="74879"/>
                    <a:pt x="139004" y="76093"/>
                    <a:pt x="136903" y="77190"/>
                  </a:cubicBezTo>
                  <a:lnTo>
                    <a:pt x="136903" y="77190"/>
                  </a:lnTo>
                  <a:cubicBezTo>
                    <a:pt x="136357" y="76454"/>
                    <a:pt x="135824" y="75714"/>
                    <a:pt x="135303" y="74970"/>
                  </a:cubicBezTo>
                  <a:cubicBezTo>
                    <a:pt x="133283" y="70932"/>
                    <a:pt x="130254" y="67566"/>
                    <a:pt x="126889" y="65210"/>
                  </a:cubicBezTo>
                  <a:cubicBezTo>
                    <a:pt x="126178" y="64887"/>
                    <a:pt x="125443" y="64626"/>
                    <a:pt x="124693" y="64427"/>
                  </a:cubicBezTo>
                  <a:lnTo>
                    <a:pt x="124693" y="64427"/>
                  </a:lnTo>
                  <a:cubicBezTo>
                    <a:pt x="128030" y="63402"/>
                    <a:pt x="131345" y="62403"/>
                    <a:pt x="134630" y="61508"/>
                  </a:cubicBezTo>
                  <a:cubicBezTo>
                    <a:pt x="136089" y="61118"/>
                    <a:pt x="137604" y="60729"/>
                    <a:pt x="139157" y="60366"/>
                  </a:cubicBezTo>
                  <a:close/>
                  <a:moveTo>
                    <a:pt x="30819" y="68410"/>
                  </a:moveTo>
                  <a:cubicBezTo>
                    <a:pt x="32243" y="68521"/>
                    <a:pt x="33645" y="68695"/>
                    <a:pt x="35004" y="68912"/>
                  </a:cubicBezTo>
                  <a:cubicBezTo>
                    <a:pt x="35341" y="68977"/>
                    <a:pt x="35677" y="69045"/>
                    <a:pt x="36012" y="69116"/>
                  </a:cubicBezTo>
                  <a:lnTo>
                    <a:pt x="36012" y="69116"/>
                  </a:lnTo>
                  <a:cubicBezTo>
                    <a:pt x="36328" y="71679"/>
                    <a:pt x="37054" y="74205"/>
                    <a:pt x="38189" y="76600"/>
                  </a:cubicBezTo>
                  <a:lnTo>
                    <a:pt x="38189" y="76600"/>
                  </a:lnTo>
                  <a:cubicBezTo>
                    <a:pt x="38108" y="76829"/>
                    <a:pt x="38029" y="77059"/>
                    <a:pt x="37953" y="77290"/>
                  </a:cubicBezTo>
                  <a:lnTo>
                    <a:pt x="37953" y="77290"/>
                  </a:lnTo>
                  <a:cubicBezTo>
                    <a:pt x="34942" y="74868"/>
                    <a:pt x="32502" y="71840"/>
                    <a:pt x="30819" y="68410"/>
                  </a:cubicBezTo>
                  <a:close/>
                  <a:moveTo>
                    <a:pt x="55171" y="64068"/>
                  </a:moveTo>
                  <a:lnTo>
                    <a:pt x="55171" y="64068"/>
                  </a:lnTo>
                  <a:cubicBezTo>
                    <a:pt x="58483" y="66489"/>
                    <a:pt x="62157" y="68473"/>
                    <a:pt x="65969" y="69922"/>
                  </a:cubicBezTo>
                  <a:cubicBezTo>
                    <a:pt x="70611" y="71628"/>
                    <a:pt x="75281" y="72546"/>
                    <a:pt x="79961" y="72873"/>
                  </a:cubicBezTo>
                  <a:lnTo>
                    <a:pt x="79961" y="72873"/>
                  </a:lnTo>
                  <a:cubicBezTo>
                    <a:pt x="80832" y="74511"/>
                    <a:pt x="81694" y="76141"/>
                    <a:pt x="82527" y="77765"/>
                  </a:cubicBezTo>
                  <a:lnTo>
                    <a:pt x="82527" y="77765"/>
                  </a:lnTo>
                  <a:cubicBezTo>
                    <a:pt x="82275" y="78066"/>
                    <a:pt x="82023" y="78367"/>
                    <a:pt x="81770" y="78668"/>
                  </a:cubicBezTo>
                  <a:lnTo>
                    <a:pt x="81770" y="78668"/>
                  </a:lnTo>
                  <a:cubicBezTo>
                    <a:pt x="81718" y="78669"/>
                    <a:pt x="81666" y="78669"/>
                    <a:pt x="81613" y="78669"/>
                  </a:cubicBezTo>
                  <a:cubicBezTo>
                    <a:pt x="69806" y="78669"/>
                    <a:pt x="59089" y="73006"/>
                    <a:pt x="47928" y="68791"/>
                  </a:cubicBezTo>
                  <a:lnTo>
                    <a:pt x="47928" y="68791"/>
                  </a:lnTo>
                  <a:cubicBezTo>
                    <a:pt x="50021" y="66810"/>
                    <a:pt x="52472" y="65211"/>
                    <a:pt x="55171" y="64068"/>
                  </a:cubicBezTo>
                  <a:close/>
                  <a:moveTo>
                    <a:pt x="125028" y="69134"/>
                  </a:moveTo>
                  <a:cubicBezTo>
                    <a:pt x="125443" y="69352"/>
                    <a:pt x="125840" y="69613"/>
                    <a:pt x="126215" y="69922"/>
                  </a:cubicBezTo>
                  <a:cubicBezTo>
                    <a:pt x="128908" y="72278"/>
                    <a:pt x="130927" y="75307"/>
                    <a:pt x="132610" y="78336"/>
                  </a:cubicBezTo>
                  <a:cubicBezTo>
                    <a:pt x="132739" y="78517"/>
                    <a:pt x="132869" y="78696"/>
                    <a:pt x="132998" y="78873"/>
                  </a:cubicBezTo>
                  <a:lnTo>
                    <a:pt x="132998" y="78873"/>
                  </a:lnTo>
                  <a:cubicBezTo>
                    <a:pt x="132698" y="78983"/>
                    <a:pt x="132398" y="79089"/>
                    <a:pt x="132096" y="79193"/>
                  </a:cubicBezTo>
                  <a:lnTo>
                    <a:pt x="132096" y="79193"/>
                  </a:lnTo>
                  <a:cubicBezTo>
                    <a:pt x="129833" y="75783"/>
                    <a:pt x="127589" y="72287"/>
                    <a:pt x="125028" y="69134"/>
                  </a:cubicBezTo>
                  <a:close/>
                  <a:moveTo>
                    <a:pt x="118659" y="68426"/>
                  </a:moveTo>
                  <a:cubicBezTo>
                    <a:pt x="121455" y="71161"/>
                    <a:pt x="123801" y="74555"/>
                    <a:pt x="125879" y="77326"/>
                  </a:cubicBezTo>
                  <a:cubicBezTo>
                    <a:pt x="126517" y="78370"/>
                    <a:pt x="127175" y="79404"/>
                    <a:pt x="127853" y="80429"/>
                  </a:cubicBezTo>
                  <a:lnTo>
                    <a:pt x="127853" y="80429"/>
                  </a:lnTo>
                  <a:cubicBezTo>
                    <a:pt x="126943" y="80648"/>
                    <a:pt x="126027" y="80840"/>
                    <a:pt x="125108" y="81006"/>
                  </a:cubicBezTo>
                  <a:lnTo>
                    <a:pt x="125108" y="81006"/>
                  </a:lnTo>
                  <a:cubicBezTo>
                    <a:pt x="120190" y="78259"/>
                    <a:pt x="115610" y="74654"/>
                    <a:pt x="111176" y="70759"/>
                  </a:cubicBezTo>
                  <a:lnTo>
                    <a:pt x="111176" y="70759"/>
                  </a:lnTo>
                  <a:cubicBezTo>
                    <a:pt x="113615" y="69735"/>
                    <a:pt x="116205" y="68813"/>
                    <a:pt x="118659" y="68426"/>
                  </a:cubicBezTo>
                  <a:close/>
                  <a:moveTo>
                    <a:pt x="107244" y="72513"/>
                  </a:moveTo>
                  <a:cubicBezTo>
                    <a:pt x="110866" y="75827"/>
                    <a:pt x="114590" y="79003"/>
                    <a:pt x="118615" y="81723"/>
                  </a:cubicBezTo>
                  <a:lnTo>
                    <a:pt x="118615" y="81723"/>
                  </a:lnTo>
                  <a:cubicBezTo>
                    <a:pt x="117934" y="81752"/>
                    <a:pt x="117253" y="81766"/>
                    <a:pt x="116573" y="81766"/>
                  </a:cubicBezTo>
                  <a:cubicBezTo>
                    <a:pt x="109581" y="81766"/>
                    <a:pt x="102682" y="80244"/>
                    <a:pt x="96598" y="77256"/>
                  </a:cubicBezTo>
                  <a:lnTo>
                    <a:pt x="96598" y="77256"/>
                  </a:lnTo>
                  <a:cubicBezTo>
                    <a:pt x="99132" y="76137"/>
                    <a:pt x="101606" y="75021"/>
                    <a:pt x="104002" y="73961"/>
                  </a:cubicBezTo>
                  <a:cubicBezTo>
                    <a:pt x="104957" y="73567"/>
                    <a:pt x="106054" y="73061"/>
                    <a:pt x="107244" y="72513"/>
                  </a:cubicBezTo>
                  <a:close/>
                  <a:moveTo>
                    <a:pt x="146801" y="75955"/>
                  </a:moveTo>
                  <a:cubicBezTo>
                    <a:pt x="149243" y="76934"/>
                    <a:pt x="152055" y="77296"/>
                    <a:pt x="154932" y="77296"/>
                  </a:cubicBezTo>
                  <a:cubicBezTo>
                    <a:pt x="156576" y="77296"/>
                    <a:pt x="158242" y="77178"/>
                    <a:pt x="159873" y="76990"/>
                  </a:cubicBezTo>
                  <a:cubicBezTo>
                    <a:pt x="160496" y="76925"/>
                    <a:pt x="161117" y="76855"/>
                    <a:pt x="161738" y="76780"/>
                  </a:cubicBezTo>
                  <a:lnTo>
                    <a:pt x="161738" y="76780"/>
                  </a:lnTo>
                  <a:cubicBezTo>
                    <a:pt x="161186" y="79442"/>
                    <a:pt x="159297" y="81525"/>
                    <a:pt x="156819" y="83045"/>
                  </a:cubicBezTo>
                  <a:lnTo>
                    <a:pt x="156819" y="83045"/>
                  </a:lnTo>
                  <a:cubicBezTo>
                    <a:pt x="154814" y="80396"/>
                    <a:pt x="152049" y="79471"/>
                    <a:pt x="149014" y="79471"/>
                  </a:cubicBezTo>
                  <a:cubicBezTo>
                    <a:pt x="146147" y="79471"/>
                    <a:pt x="143039" y="80297"/>
                    <a:pt x="140106" y="81276"/>
                  </a:cubicBezTo>
                  <a:lnTo>
                    <a:pt x="140106" y="81276"/>
                  </a:lnTo>
                  <a:cubicBezTo>
                    <a:pt x="139857" y="80976"/>
                    <a:pt x="139611" y="80675"/>
                    <a:pt x="139367" y="80373"/>
                  </a:cubicBezTo>
                  <a:lnTo>
                    <a:pt x="139367" y="80373"/>
                  </a:lnTo>
                  <a:cubicBezTo>
                    <a:pt x="141961" y="79060"/>
                    <a:pt x="144444" y="77587"/>
                    <a:pt x="146801" y="75955"/>
                  </a:cubicBezTo>
                  <a:close/>
                  <a:moveTo>
                    <a:pt x="135522" y="82127"/>
                  </a:moveTo>
                  <a:cubicBezTo>
                    <a:pt x="135683" y="82324"/>
                    <a:pt x="135846" y="82522"/>
                    <a:pt x="136010" y="82720"/>
                  </a:cubicBezTo>
                  <a:lnTo>
                    <a:pt x="136010" y="82720"/>
                  </a:lnTo>
                  <a:cubicBezTo>
                    <a:pt x="135609" y="82866"/>
                    <a:pt x="135209" y="83015"/>
                    <a:pt x="134810" y="83169"/>
                  </a:cubicBezTo>
                  <a:lnTo>
                    <a:pt x="134810" y="83169"/>
                  </a:lnTo>
                  <a:cubicBezTo>
                    <a:pt x="134668" y="82969"/>
                    <a:pt x="134526" y="82768"/>
                    <a:pt x="134385" y="82567"/>
                  </a:cubicBezTo>
                  <a:lnTo>
                    <a:pt x="134385" y="82567"/>
                  </a:lnTo>
                  <a:cubicBezTo>
                    <a:pt x="134766" y="82425"/>
                    <a:pt x="135145" y="82278"/>
                    <a:pt x="135522" y="82127"/>
                  </a:cubicBezTo>
                  <a:close/>
                  <a:moveTo>
                    <a:pt x="45235" y="71819"/>
                  </a:moveTo>
                  <a:cubicBezTo>
                    <a:pt x="54623" y="75196"/>
                    <a:pt x="63631" y="79924"/>
                    <a:pt x="73259" y="81827"/>
                  </a:cubicBezTo>
                  <a:lnTo>
                    <a:pt x="73259" y="81827"/>
                  </a:lnTo>
                  <a:cubicBezTo>
                    <a:pt x="68459" y="83093"/>
                    <a:pt x="63563" y="83887"/>
                    <a:pt x="58721" y="83887"/>
                  </a:cubicBezTo>
                  <a:cubicBezTo>
                    <a:pt x="54676" y="83887"/>
                    <a:pt x="50669" y="83333"/>
                    <a:pt x="46784" y="82038"/>
                  </a:cubicBezTo>
                  <a:cubicBezTo>
                    <a:pt x="46587" y="81975"/>
                    <a:pt x="46390" y="81909"/>
                    <a:pt x="46194" y="81841"/>
                  </a:cubicBezTo>
                  <a:lnTo>
                    <a:pt x="46194" y="81841"/>
                  </a:lnTo>
                  <a:cubicBezTo>
                    <a:pt x="45046" y="80552"/>
                    <a:pt x="44002" y="79163"/>
                    <a:pt x="43082" y="77663"/>
                  </a:cubicBezTo>
                  <a:cubicBezTo>
                    <a:pt x="42874" y="77307"/>
                    <a:pt x="42675" y="76948"/>
                    <a:pt x="42485" y="76586"/>
                  </a:cubicBezTo>
                  <a:lnTo>
                    <a:pt x="42485" y="76586"/>
                  </a:lnTo>
                  <a:cubicBezTo>
                    <a:pt x="43222" y="74872"/>
                    <a:pt x="44148" y="73277"/>
                    <a:pt x="45235" y="71819"/>
                  </a:cubicBezTo>
                  <a:close/>
                  <a:moveTo>
                    <a:pt x="148290" y="83783"/>
                  </a:moveTo>
                  <a:cubicBezTo>
                    <a:pt x="149921" y="83783"/>
                    <a:pt x="151449" y="84104"/>
                    <a:pt x="152757" y="84903"/>
                  </a:cubicBezTo>
                  <a:lnTo>
                    <a:pt x="152757" y="84903"/>
                  </a:lnTo>
                  <a:cubicBezTo>
                    <a:pt x="150888" y="85527"/>
                    <a:pt x="148928" y="85917"/>
                    <a:pt x="147083" y="86077"/>
                  </a:cubicBezTo>
                  <a:cubicBezTo>
                    <a:pt x="146207" y="86156"/>
                    <a:pt x="145343" y="86202"/>
                    <a:pt x="144491" y="86217"/>
                  </a:cubicBezTo>
                  <a:lnTo>
                    <a:pt x="144491" y="86217"/>
                  </a:lnTo>
                  <a:cubicBezTo>
                    <a:pt x="143996" y="85697"/>
                    <a:pt x="143507" y="85172"/>
                    <a:pt x="143025" y="84642"/>
                  </a:cubicBezTo>
                  <a:lnTo>
                    <a:pt x="143025" y="84642"/>
                  </a:lnTo>
                  <a:cubicBezTo>
                    <a:pt x="144803" y="84128"/>
                    <a:pt x="146601" y="83783"/>
                    <a:pt x="148290" y="83783"/>
                  </a:cubicBezTo>
                  <a:close/>
                  <a:moveTo>
                    <a:pt x="76316" y="85065"/>
                  </a:moveTo>
                  <a:lnTo>
                    <a:pt x="76316" y="85065"/>
                  </a:lnTo>
                  <a:cubicBezTo>
                    <a:pt x="73411" y="88382"/>
                    <a:pt x="70413" y="91613"/>
                    <a:pt x="67233" y="94609"/>
                  </a:cubicBezTo>
                  <a:lnTo>
                    <a:pt x="67233" y="94609"/>
                  </a:lnTo>
                  <a:cubicBezTo>
                    <a:pt x="62331" y="92859"/>
                    <a:pt x="57416" y="90677"/>
                    <a:pt x="53082" y="87763"/>
                  </a:cubicBezTo>
                  <a:lnTo>
                    <a:pt x="53082" y="87763"/>
                  </a:lnTo>
                  <a:cubicBezTo>
                    <a:pt x="54736" y="87958"/>
                    <a:pt x="56402" y="88050"/>
                    <a:pt x="58078" y="88050"/>
                  </a:cubicBezTo>
                  <a:cubicBezTo>
                    <a:pt x="64103" y="88050"/>
                    <a:pt x="70247" y="86868"/>
                    <a:pt x="76316" y="85065"/>
                  </a:cubicBezTo>
                  <a:close/>
                  <a:moveTo>
                    <a:pt x="140491" y="89931"/>
                  </a:moveTo>
                  <a:lnTo>
                    <a:pt x="140491" y="89931"/>
                  </a:lnTo>
                  <a:cubicBezTo>
                    <a:pt x="141126" y="89988"/>
                    <a:pt x="141763" y="90030"/>
                    <a:pt x="142401" y="90056"/>
                  </a:cubicBezTo>
                  <a:lnTo>
                    <a:pt x="142401" y="90056"/>
                  </a:lnTo>
                  <a:cubicBezTo>
                    <a:pt x="144385" y="92101"/>
                    <a:pt x="146490" y="94032"/>
                    <a:pt x="148693" y="95857"/>
                  </a:cubicBezTo>
                  <a:lnTo>
                    <a:pt x="148693" y="95857"/>
                  </a:lnTo>
                  <a:cubicBezTo>
                    <a:pt x="145730" y="94273"/>
                    <a:pt x="142965" y="92287"/>
                    <a:pt x="140491" y="89931"/>
                  </a:cubicBezTo>
                  <a:close/>
                  <a:moveTo>
                    <a:pt x="155292" y="88211"/>
                  </a:moveTo>
                  <a:cubicBezTo>
                    <a:pt x="156133" y="90318"/>
                    <a:pt x="156656" y="92471"/>
                    <a:pt x="157180" y="94828"/>
                  </a:cubicBezTo>
                  <a:cubicBezTo>
                    <a:pt x="157419" y="95782"/>
                    <a:pt x="157699" y="96779"/>
                    <a:pt x="158022" y="97787"/>
                  </a:cubicBezTo>
                  <a:lnTo>
                    <a:pt x="158022" y="97787"/>
                  </a:lnTo>
                  <a:cubicBezTo>
                    <a:pt x="154541" y="95418"/>
                    <a:pt x="151251" y="92751"/>
                    <a:pt x="148176" y="89872"/>
                  </a:cubicBezTo>
                  <a:lnTo>
                    <a:pt x="148176" y="89872"/>
                  </a:lnTo>
                  <a:cubicBezTo>
                    <a:pt x="149157" y="89767"/>
                    <a:pt x="150139" y="89625"/>
                    <a:pt x="151122" y="89443"/>
                  </a:cubicBezTo>
                  <a:cubicBezTo>
                    <a:pt x="152510" y="89141"/>
                    <a:pt x="153920" y="88731"/>
                    <a:pt x="155292" y="88211"/>
                  </a:cubicBezTo>
                  <a:close/>
                  <a:moveTo>
                    <a:pt x="91408" y="79506"/>
                  </a:moveTo>
                  <a:cubicBezTo>
                    <a:pt x="98646" y="83823"/>
                    <a:pt x="107171" y="85910"/>
                    <a:pt x="115764" y="85910"/>
                  </a:cubicBezTo>
                  <a:cubicBezTo>
                    <a:pt x="118672" y="85910"/>
                    <a:pt x="121587" y="85671"/>
                    <a:pt x="124463" y="85199"/>
                  </a:cubicBezTo>
                  <a:lnTo>
                    <a:pt x="124463" y="85199"/>
                  </a:lnTo>
                  <a:cubicBezTo>
                    <a:pt x="124598" y="85268"/>
                    <a:pt x="124733" y="85336"/>
                    <a:pt x="124869" y="85404"/>
                  </a:cubicBezTo>
                  <a:cubicBezTo>
                    <a:pt x="125646" y="85792"/>
                    <a:pt x="126431" y="86159"/>
                    <a:pt x="127226" y="86503"/>
                  </a:cubicBezTo>
                  <a:lnTo>
                    <a:pt x="127226" y="86503"/>
                  </a:lnTo>
                  <a:cubicBezTo>
                    <a:pt x="121109" y="89465"/>
                    <a:pt x="115129" y="92846"/>
                    <a:pt x="108714" y="95501"/>
                  </a:cubicBezTo>
                  <a:cubicBezTo>
                    <a:pt x="102515" y="97871"/>
                    <a:pt x="95922" y="99056"/>
                    <a:pt x="89361" y="99056"/>
                  </a:cubicBezTo>
                  <a:cubicBezTo>
                    <a:pt x="83810" y="99056"/>
                    <a:pt x="78282" y="98208"/>
                    <a:pt x="73037" y="96511"/>
                  </a:cubicBezTo>
                  <a:cubicBezTo>
                    <a:pt x="72603" y="96379"/>
                    <a:pt x="72166" y="96245"/>
                    <a:pt x="71728" y="96108"/>
                  </a:cubicBezTo>
                  <a:lnTo>
                    <a:pt x="71728" y="96108"/>
                  </a:lnTo>
                  <a:cubicBezTo>
                    <a:pt x="76130" y="91809"/>
                    <a:pt x="80244" y="87331"/>
                    <a:pt x="84071" y="82580"/>
                  </a:cubicBezTo>
                  <a:lnTo>
                    <a:pt x="84071" y="82580"/>
                  </a:lnTo>
                  <a:cubicBezTo>
                    <a:pt x="84764" y="82532"/>
                    <a:pt x="85461" y="82464"/>
                    <a:pt x="86163" y="82375"/>
                  </a:cubicBezTo>
                  <a:cubicBezTo>
                    <a:pt x="87261" y="82375"/>
                    <a:pt x="88073" y="81659"/>
                    <a:pt x="88317" y="80787"/>
                  </a:cubicBezTo>
                  <a:lnTo>
                    <a:pt x="88317" y="80787"/>
                  </a:lnTo>
                  <a:cubicBezTo>
                    <a:pt x="89354" y="80366"/>
                    <a:pt x="90385" y="79938"/>
                    <a:pt x="91408" y="79506"/>
                  </a:cubicBezTo>
                  <a:close/>
                  <a:moveTo>
                    <a:pt x="199938" y="60751"/>
                  </a:moveTo>
                  <a:lnTo>
                    <a:pt x="199938" y="60751"/>
                  </a:lnTo>
                  <a:cubicBezTo>
                    <a:pt x="200606" y="61420"/>
                    <a:pt x="201269" y="62095"/>
                    <a:pt x="201926" y="62775"/>
                  </a:cubicBezTo>
                  <a:lnTo>
                    <a:pt x="201926" y="62775"/>
                  </a:lnTo>
                  <a:cubicBezTo>
                    <a:pt x="201953" y="63468"/>
                    <a:pt x="201959" y="64168"/>
                    <a:pt x="201944" y="64873"/>
                  </a:cubicBezTo>
                  <a:cubicBezTo>
                    <a:pt x="201608" y="79682"/>
                    <a:pt x="192520" y="92809"/>
                    <a:pt x="179057" y="98194"/>
                  </a:cubicBezTo>
                  <a:cubicBezTo>
                    <a:pt x="177292" y="98824"/>
                    <a:pt x="175500" y="99313"/>
                    <a:pt x="173697" y="99665"/>
                  </a:cubicBezTo>
                  <a:lnTo>
                    <a:pt x="173697" y="99665"/>
                  </a:lnTo>
                  <a:cubicBezTo>
                    <a:pt x="172968" y="90833"/>
                    <a:pt x="177991" y="82168"/>
                    <a:pt x="177874" y="73382"/>
                  </a:cubicBezTo>
                  <a:lnTo>
                    <a:pt x="177874" y="73382"/>
                  </a:lnTo>
                  <a:cubicBezTo>
                    <a:pt x="181266" y="72334"/>
                    <a:pt x="184583" y="71074"/>
                    <a:pt x="187808" y="69585"/>
                  </a:cubicBezTo>
                  <a:cubicBezTo>
                    <a:pt x="192632" y="67310"/>
                    <a:pt x="196717" y="64296"/>
                    <a:pt x="199938" y="60751"/>
                  </a:cubicBezTo>
                  <a:close/>
                  <a:moveTo>
                    <a:pt x="173202" y="74683"/>
                  </a:moveTo>
                  <a:cubicBezTo>
                    <a:pt x="172841" y="81613"/>
                    <a:pt x="169353" y="89356"/>
                    <a:pt x="168960" y="95838"/>
                  </a:cubicBezTo>
                  <a:cubicBezTo>
                    <a:pt x="168856" y="97344"/>
                    <a:pt x="168869" y="98823"/>
                    <a:pt x="168988" y="100273"/>
                  </a:cubicBezTo>
                  <a:lnTo>
                    <a:pt x="168988" y="100273"/>
                  </a:lnTo>
                  <a:cubicBezTo>
                    <a:pt x="168184" y="100325"/>
                    <a:pt x="167380" y="100351"/>
                    <a:pt x="166577" y="100351"/>
                  </a:cubicBezTo>
                  <a:cubicBezTo>
                    <a:pt x="165539" y="100351"/>
                    <a:pt x="164504" y="100308"/>
                    <a:pt x="163474" y="100222"/>
                  </a:cubicBezTo>
                  <a:lnTo>
                    <a:pt x="163474" y="100222"/>
                  </a:lnTo>
                  <a:cubicBezTo>
                    <a:pt x="163154" y="99443"/>
                    <a:pt x="162850" y="98655"/>
                    <a:pt x="162565" y="97857"/>
                  </a:cubicBezTo>
                  <a:cubicBezTo>
                    <a:pt x="161056" y="94236"/>
                    <a:pt x="160359" y="90074"/>
                    <a:pt x="158776" y="86583"/>
                  </a:cubicBezTo>
                  <a:lnTo>
                    <a:pt x="158776" y="86583"/>
                  </a:lnTo>
                  <a:cubicBezTo>
                    <a:pt x="162816" y="84285"/>
                    <a:pt x="165912" y="80831"/>
                    <a:pt x="166068" y="76157"/>
                  </a:cubicBezTo>
                  <a:lnTo>
                    <a:pt x="166068" y="76157"/>
                  </a:lnTo>
                  <a:cubicBezTo>
                    <a:pt x="168473" y="75756"/>
                    <a:pt x="170853" y="75267"/>
                    <a:pt x="173202" y="74683"/>
                  </a:cubicBezTo>
                  <a:close/>
                  <a:moveTo>
                    <a:pt x="40782" y="84062"/>
                  </a:moveTo>
                  <a:cubicBezTo>
                    <a:pt x="42076" y="84727"/>
                    <a:pt x="43386" y="85299"/>
                    <a:pt x="44711" y="85785"/>
                  </a:cubicBezTo>
                  <a:lnTo>
                    <a:pt x="44711" y="85785"/>
                  </a:lnTo>
                  <a:cubicBezTo>
                    <a:pt x="49934" y="91171"/>
                    <a:pt x="56699" y="94880"/>
                    <a:pt x="63802" y="97680"/>
                  </a:cubicBezTo>
                  <a:lnTo>
                    <a:pt x="63802" y="97680"/>
                  </a:lnTo>
                  <a:cubicBezTo>
                    <a:pt x="59345" y="101455"/>
                    <a:pt x="54502" y="104711"/>
                    <a:pt x="49056" y="107087"/>
                  </a:cubicBezTo>
                  <a:lnTo>
                    <a:pt x="49056" y="107087"/>
                  </a:lnTo>
                  <a:cubicBezTo>
                    <a:pt x="43091" y="101015"/>
                    <a:pt x="40179" y="92622"/>
                    <a:pt x="40782" y="84062"/>
                  </a:cubicBezTo>
                  <a:close/>
                  <a:moveTo>
                    <a:pt x="208233" y="40623"/>
                  </a:moveTo>
                  <a:cubicBezTo>
                    <a:pt x="210282" y="40633"/>
                    <a:pt x="212337" y="40748"/>
                    <a:pt x="214397" y="40977"/>
                  </a:cubicBezTo>
                  <a:cubicBezTo>
                    <a:pt x="217984" y="41399"/>
                    <a:pt x="221497" y="42209"/>
                    <a:pt x="224896" y="43360"/>
                  </a:cubicBezTo>
                  <a:lnTo>
                    <a:pt x="224896" y="43360"/>
                  </a:lnTo>
                  <a:cubicBezTo>
                    <a:pt x="232828" y="54567"/>
                    <a:pt x="237232" y="67934"/>
                    <a:pt x="232572" y="81702"/>
                  </a:cubicBezTo>
                  <a:cubicBezTo>
                    <a:pt x="226884" y="99084"/>
                    <a:pt x="207840" y="108750"/>
                    <a:pt x="190212" y="108750"/>
                  </a:cubicBezTo>
                  <a:cubicBezTo>
                    <a:pt x="189067" y="108750"/>
                    <a:pt x="187928" y="108710"/>
                    <a:pt x="186798" y="108627"/>
                  </a:cubicBezTo>
                  <a:cubicBezTo>
                    <a:pt x="182859" y="108258"/>
                    <a:pt x="179033" y="107461"/>
                    <a:pt x="175337" y="106302"/>
                  </a:cubicBezTo>
                  <a:lnTo>
                    <a:pt x="175337" y="106302"/>
                  </a:lnTo>
                  <a:cubicBezTo>
                    <a:pt x="175026" y="105483"/>
                    <a:pt x="174746" y="104648"/>
                    <a:pt x="174500" y="103801"/>
                  </a:cubicBezTo>
                  <a:lnTo>
                    <a:pt x="174500" y="103801"/>
                  </a:lnTo>
                  <a:cubicBezTo>
                    <a:pt x="176148" y="103490"/>
                    <a:pt x="177782" y="103080"/>
                    <a:pt x="179394" y="102569"/>
                  </a:cubicBezTo>
                  <a:cubicBezTo>
                    <a:pt x="192857" y="97521"/>
                    <a:pt x="202954" y="85741"/>
                    <a:pt x="205310" y="71605"/>
                  </a:cubicBezTo>
                  <a:cubicBezTo>
                    <a:pt x="205565" y="70045"/>
                    <a:pt x="205732" y="68486"/>
                    <a:pt x="205814" y="66933"/>
                  </a:cubicBezTo>
                  <a:lnTo>
                    <a:pt x="205814" y="66933"/>
                  </a:lnTo>
                  <a:cubicBezTo>
                    <a:pt x="208182" y="69544"/>
                    <a:pt x="210479" y="72227"/>
                    <a:pt x="212715" y="74970"/>
                  </a:cubicBezTo>
                  <a:cubicBezTo>
                    <a:pt x="213011" y="75341"/>
                    <a:pt x="213373" y="75499"/>
                    <a:pt x="213743" y="75499"/>
                  </a:cubicBezTo>
                  <a:cubicBezTo>
                    <a:pt x="215051" y="75499"/>
                    <a:pt x="216457" y="73516"/>
                    <a:pt x="215407" y="71941"/>
                  </a:cubicBezTo>
                  <a:lnTo>
                    <a:pt x="215071" y="71941"/>
                  </a:lnTo>
                  <a:cubicBezTo>
                    <a:pt x="212119" y="68299"/>
                    <a:pt x="209003" y="64703"/>
                    <a:pt x="205736" y="61198"/>
                  </a:cubicBezTo>
                  <a:lnTo>
                    <a:pt x="205736" y="61198"/>
                  </a:lnTo>
                  <a:cubicBezTo>
                    <a:pt x="205544" y="58825"/>
                    <a:pt x="205156" y="56485"/>
                    <a:pt x="204581" y="54203"/>
                  </a:cubicBezTo>
                  <a:lnTo>
                    <a:pt x="204581" y="54203"/>
                  </a:lnTo>
                  <a:cubicBezTo>
                    <a:pt x="206818" y="50035"/>
                    <a:pt x="208081" y="45435"/>
                    <a:pt x="208233" y="40623"/>
                  </a:cubicBezTo>
                  <a:close/>
                  <a:moveTo>
                    <a:pt x="26006" y="68296"/>
                  </a:moveTo>
                  <a:lnTo>
                    <a:pt x="26006" y="68296"/>
                  </a:lnTo>
                  <a:cubicBezTo>
                    <a:pt x="28075" y="73461"/>
                    <a:pt x="31632" y="78148"/>
                    <a:pt x="36351" y="81365"/>
                  </a:cubicBezTo>
                  <a:cubicBezTo>
                    <a:pt x="36521" y="81486"/>
                    <a:pt x="36691" y="81605"/>
                    <a:pt x="36862" y="81722"/>
                  </a:cubicBezTo>
                  <a:lnTo>
                    <a:pt x="36862" y="81722"/>
                  </a:lnTo>
                  <a:cubicBezTo>
                    <a:pt x="35646" y="88996"/>
                    <a:pt x="37026" y="96852"/>
                    <a:pt x="41063" y="103579"/>
                  </a:cubicBezTo>
                  <a:cubicBezTo>
                    <a:pt x="42172" y="105428"/>
                    <a:pt x="43423" y="107119"/>
                    <a:pt x="44794" y="108659"/>
                  </a:cubicBezTo>
                  <a:lnTo>
                    <a:pt x="44794" y="108659"/>
                  </a:lnTo>
                  <a:cubicBezTo>
                    <a:pt x="40700" y="109924"/>
                    <a:pt x="36411" y="110622"/>
                    <a:pt x="32221" y="110622"/>
                  </a:cubicBezTo>
                  <a:cubicBezTo>
                    <a:pt x="21858" y="110622"/>
                    <a:pt x="12104" y="106353"/>
                    <a:pt x="7405" y="95838"/>
                  </a:cubicBezTo>
                  <a:cubicBezTo>
                    <a:pt x="3703" y="88770"/>
                    <a:pt x="4713" y="80019"/>
                    <a:pt x="10098" y="74297"/>
                  </a:cubicBezTo>
                  <a:cubicBezTo>
                    <a:pt x="14308" y="70087"/>
                    <a:pt x="20123" y="68503"/>
                    <a:pt x="26006" y="68296"/>
                  </a:cubicBezTo>
                  <a:close/>
                  <a:moveTo>
                    <a:pt x="231535" y="46104"/>
                  </a:moveTo>
                  <a:cubicBezTo>
                    <a:pt x="246600" y="53491"/>
                    <a:pt x="258639" y="67588"/>
                    <a:pt x="263710" y="83536"/>
                  </a:cubicBezTo>
                  <a:lnTo>
                    <a:pt x="263710" y="83536"/>
                  </a:lnTo>
                  <a:cubicBezTo>
                    <a:pt x="256791" y="100928"/>
                    <a:pt x="243662" y="116724"/>
                    <a:pt x="227187" y="124446"/>
                  </a:cubicBezTo>
                  <a:cubicBezTo>
                    <a:pt x="221622" y="127229"/>
                    <a:pt x="215698" y="128574"/>
                    <a:pt x="209786" y="128574"/>
                  </a:cubicBezTo>
                  <a:cubicBezTo>
                    <a:pt x="204255" y="128574"/>
                    <a:pt x="198735" y="127397"/>
                    <a:pt x="193530" y="125119"/>
                  </a:cubicBezTo>
                  <a:cubicBezTo>
                    <a:pt x="186963" y="122402"/>
                    <a:pt x="181463" y="117552"/>
                    <a:pt x="177849" y="111492"/>
                  </a:cubicBezTo>
                  <a:lnTo>
                    <a:pt x="177849" y="111492"/>
                  </a:lnTo>
                  <a:cubicBezTo>
                    <a:pt x="181965" y="112449"/>
                    <a:pt x="186174" y="112927"/>
                    <a:pt x="190389" y="112927"/>
                  </a:cubicBezTo>
                  <a:cubicBezTo>
                    <a:pt x="200551" y="112927"/>
                    <a:pt x="210749" y="110147"/>
                    <a:pt x="219783" y="104589"/>
                  </a:cubicBezTo>
                  <a:cubicBezTo>
                    <a:pt x="236611" y="93482"/>
                    <a:pt x="243343" y="71605"/>
                    <a:pt x="234928" y="53093"/>
                  </a:cubicBezTo>
                  <a:cubicBezTo>
                    <a:pt x="233950" y="50707"/>
                    <a:pt x="232813" y="48375"/>
                    <a:pt x="231535" y="46104"/>
                  </a:cubicBezTo>
                  <a:close/>
                  <a:moveTo>
                    <a:pt x="265366" y="89521"/>
                  </a:moveTo>
                  <a:lnTo>
                    <a:pt x="265366" y="89521"/>
                  </a:lnTo>
                  <a:cubicBezTo>
                    <a:pt x="269023" y="107472"/>
                    <a:pt x="260845" y="126085"/>
                    <a:pt x="244352" y="135553"/>
                  </a:cubicBezTo>
                  <a:cubicBezTo>
                    <a:pt x="236499" y="139951"/>
                    <a:pt x="227766" y="142150"/>
                    <a:pt x="219043" y="142150"/>
                  </a:cubicBezTo>
                  <a:cubicBezTo>
                    <a:pt x="209074" y="142150"/>
                    <a:pt x="199117" y="139278"/>
                    <a:pt x="190501" y="133534"/>
                  </a:cubicBezTo>
                  <a:cubicBezTo>
                    <a:pt x="181750" y="127812"/>
                    <a:pt x="174345" y="120071"/>
                    <a:pt x="168960" y="111320"/>
                  </a:cubicBezTo>
                  <a:cubicBezTo>
                    <a:pt x="168323" y="110138"/>
                    <a:pt x="167687" y="108955"/>
                    <a:pt x="167063" y="107766"/>
                  </a:cubicBezTo>
                  <a:lnTo>
                    <a:pt x="167063" y="107766"/>
                  </a:lnTo>
                  <a:cubicBezTo>
                    <a:pt x="168456" y="108417"/>
                    <a:pt x="169871" y="109007"/>
                    <a:pt x="171304" y="109534"/>
                  </a:cubicBezTo>
                  <a:lnTo>
                    <a:pt x="171304" y="109534"/>
                  </a:lnTo>
                  <a:cubicBezTo>
                    <a:pt x="176686" y="122136"/>
                    <a:pt x="190251" y="131094"/>
                    <a:pt x="203627" y="132861"/>
                  </a:cubicBezTo>
                  <a:cubicBezTo>
                    <a:pt x="205369" y="133089"/>
                    <a:pt x="207102" y="133199"/>
                    <a:pt x="208821" y="133199"/>
                  </a:cubicBezTo>
                  <a:cubicBezTo>
                    <a:pt x="227361" y="133199"/>
                    <a:pt x="244342" y="120440"/>
                    <a:pt x="255123" y="106271"/>
                  </a:cubicBezTo>
                  <a:cubicBezTo>
                    <a:pt x="258987" y="101218"/>
                    <a:pt x="262502" y="95551"/>
                    <a:pt x="265366" y="89521"/>
                  </a:cubicBezTo>
                  <a:close/>
                  <a:moveTo>
                    <a:pt x="107265" y="0"/>
                  </a:moveTo>
                  <a:cubicBezTo>
                    <a:pt x="100480" y="0"/>
                    <a:pt x="93905" y="2012"/>
                    <a:pt x="88147" y="5477"/>
                  </a:cubicBezTo>
                  <a:lnTo>
                    <a:pt x="88147" y="5477"/>
                  </a:lnTo>
                  <a:cubicBezTo>
                    <a:pt x="86491" y="5352"/>
                    <a:pt x="84822" y="5288"/>
                    <a:pt x="83149" y="5288"/>
                  </a:cubicBezTo>
                  <a:cubicBezTo>
                    <a:pt x="66661" y="5288"/>
                    <a:pt x="49858" y="11518"/>
                    <a:pt x="42745" y="27850"/>
                  </a:cubicBezTo>
                  <a:cubicBezTo>
                    <a:pt x="41524" y="30824"/>
                    <a:pt x="40847" y="33748"/>
                    <a:pt x="40640" y="36589"/>
                  </a:cubicBezTo>
                  <a:lnTo>
                    <a:pt x="40640" y="36589"/>
                  </a:lnTo>
                  <a:cubicBezTo>
                    <a:pt x="39185" y="37023"/>
                    <a:pt x="37753" y="37583"/>
                    <a:pt x="36351" y="38284"/>
                  </a:cubicBezTo>
                  <a:cubicBezTo>
                    <a:pt x="25377" y="43365"/>
                    <a:pt x="22256" y="54335"/>
                    <a:pt x="24765" y="64453"/>
                  </a:cubicBezTo>
                  <a:lnTo>
                    <a:pt x="24765" y="64453"/>
                  </a:lnTo>
                  <a:cubicBezTo>
                    <a:pt x="13772" y="65320"/>
                    <a:pt x="3296" y="71073"/>
                    <a:pt x="1347" y="83048"/>
                  </a:cubicBezTo>
                  <a:cubicBezTo>
                    <a:pt x="1" y="96174"/>
                    <a:pt x="7742" y="108291"/>
                    <a:pt x="20195" y="113003"/>
                  </a:cubicBezTo>
                  <a:cubicBezTo>
                    <a:pt x="24126" y="114477"/>
                    <a:pt x="28157" y="115134"/>
                    <a:pt x="32186" y="115134"/>
                  </a:cubicBezTo>
                  <a:cubicBezTo>
                    <a:pt x="37603" y="115134"/>
                    <a:pt x="43016" y="113946"/>
                    <a:pt x="48178" y="111959"/>
                  </a:cubicBezTo>
                  <a:lnTo>
                    <a:pt x="48178" y="111959"/>
                  </a:lnTo>
                  <a:cubicBezTo>
                    <a:pt x="55927" y="118527"/>
                    <a:pt x="66312" y="121409"/>
                    <a:pt x="76751" y="121409"/>
                  </a:cubicBezTo>
                  <a:cubicBezTo>
                    <a:pt x="83460" y="121409"/>
                    <a:pt x="90192" y="120219"/>
                    <a:pt x="96260" y="118051"/>
                  </a:cubicBezTo>
                  <a:cubicBezTo>
                    <a:pt x="107031" y="114013"/>
                    <a:pt x="117128" y="107954"/>
                    <a:pt x="125542" y="100550"/>
                  </a:cubicBezTo>
                  <a:cubicBezTo>
                    <a:pt x="127413" y="99213"/>
                    <a:pt x="125888" y="97028"/>
                    <a:pt x="124169" y="97028"/>
                  </a:cubicBezTo>
                  <a:cubicBezTo>
                    <a:pt x="123724" y="97028"/>
                    <a:pt x="123265" y="97174"/>
                    <a:pt x="122850" y="97521"/>
                  </a:cubicBezTo>
                  <a:cubicBezTo>
                    <a:pt x="110027" y="107869"/>
                    <a:pt x="92543" y="117615"/>
                    <a:pt x="75624" y="117615"/>
                  </a:cubicBezTo>
                  <a:cubicBezTo>
                    <a:pt x="67609" y="117615"/>
                    <a:pt x="59720" y="115428"/>
                    <a:pt x="52513" y="110080"/>
                  </a:cubicBezTo>
                  <a:lnTo>
                    <a:pt x="52513" y="110080"/>
                  </a:lnTo>
                  <a:cubicBezTo>
                    <a:pt x="57653" y="107602"/>
                    <a:pt x="62452" y="104397"/>
                    <a:pt x="66642" y="100886"/>
                  </a:cubicBezTo>
                  <a:cubicBezTo>
                    <a:pt x="67193" y="100388"/>
                    <a:pt x="67739" y="99888"/>
                    <a:pt x="68281" y="99386"/>
                  </a:cubicBezTo>
                  <a:lnTo>
                    <a:pt x="68281" y="99386"/>
                  </a:lnTo>
                  <a:cubicBezTo>
                    <a:pt x="75176" y="102038"/>
                    <a:pt x="82418" y="103365"/>
                    <a:pt x="89792" y="103365"/>
                  </a:cubicBezTo>
                  <a:cubicBezTo>
                    <a:pt x="94272" y="103365"/>
                    <a:pt x="98800" y="102875"/>
                    <a:pt x="103328" y="101896"/>
                  </a:cubicBezTo>
                  <a:cubicBezTo>
                    <a:pt x="113700" y="98979"/>
                    <a:pt x="123136" y="92941"/>
                    <a:pt x="133137" y="88590"/>
                  </a:cubicBezTo>
                  <a:lnTo>
                    <a:pt x="133137" y="88590"/>
                  </a:lnTo>
                  <a:cubicBezTo>
                    <a:pt x="133440" y="88674"/>
                    <a:pt x="133743" y="88754"/>
                    <a:pt x="134047" y="88830"/>
                  </a:cubicBezTo>
                  <a:lnTo>
                    <a:pt x="134047" y="88830"/>
                  </a:lnTo>
                  <a:cubicBezTo>
                    <a:pt x="135620" y="90757"/>
                    <a:pt x="137273" y="92644"/>
                    <a:pt x="139005" y="94491"/>
                  </a:cubicBezTo>
                  <a:cubicBezTo>
                    <a:pt x="145118" y="99678"/>
                    <a:pt x="152556" y="102928"/>
                    <a:pt x="160310" y="104072"/>
                  </a:cubicBezTo>
                  <a:lnTo>
                    <a:pt x="160310" y="104072"/>
                  </a:lnTo>
                  <a:cubicBezTo>
                    <a:pt x="160429" y="104144"/>
                    <a:pt x="160548" y="104216"/>
                    <a:pt x="160667" y="104288"/>
                  </a:cubicBezTo>
                  <a:lnTo>
                    <a:pt x="160667" y="104288"/>
                  </a:lnTo>
                  <a:cubicBezTo>
                    <a:pt x="164699" y="113313"/>
                    <a:pt x="170581" y="121692"/>
                    <a:pt x="177711" y="128822"/>
                  </a:cubicBezTo>
                  <a:cubicBezTo>
                    <a:pt x="188809" y="139920"/>
                    <a:pt x="203849" y="146039"/>
                    <a:pt x="219248" y="146039"/>
                  </a:cubicBezTo>
                  <a:cubicBezTo>
                    <a:pt x="223463" y="146039"/>
                    <a:pt x="227704" y="145581"/>
                    <a:pt x="231899" y="144641"/>
                  </a:cubicBezTo>
                  <a:cubicBezTo>
                    <a:pt x="250411" y="140602"/>
                    <a:pt x="266566" y="126466"/>
                    <a:pt x="269932" y="106945"/>
                  </a:cubicBezTo>
                  <a:cubicBezTo>
                    <a:pt x="271191" y="98889"/>
                    <a:pt x="270425" y="90786"/>
                    <a:pt x="268111" y="83093"/>
                  </a:cubicBezTo>
                  <a:lnTo>
                    <a:pt x="268111" y="83093"/>
                  </a:lnTo>
                  <a:cubicBezTo>
                    <a:pt x="272972" y="70287"/>
                    <a:pt x="274664" y="56320"/>
                    <a:pt x="270605" y="43333"/>
                  </a:cubicBezTo>
                  <a:cubicBezTo>
                    <a:pt x="264210" y="23138"/>
                    <a:pt x="245362" y="13041"/>
                    <a:pt x="226177" y="9002"/>
                  </a:cubicBezTo>
                  <a:cubicBezTo>
                    <a:pt x="218700" y="7367"/>
                    <a:pt x="211061" y="6380"/>
                    <a:pt x="203484" y="6380"/>
                  </a:cubicBezTo>
                  <a:cubicBezTo>
                    <a:pt x="200147" y="6380"/>
                    <a:pt x="196823" y="6571"/>
                    <a:pt x="193530" y="6983"/>
                  </a:cubicBezTo>
                  <a:cubicBezTo>
                    <a:pt x="192202" y="7220"/>
                    <a:pt x="190908" y="7551"/>
                    <a:pt x="189655" y="7969"/>
                  </a:cubicBezTo>
                  <a:lnTo>
                    <a:pt x="189655" y="7969"/>
                  </a:lnTo>
                  <a:cubicBezTo>
                    <a:pt x="182280" y="3410"/>
                    <a:pt x="173492" y="1147"/>
                    <a:pt x="164450" y="1147"/>
                  </a:cubicBezTo>
                  <a:cubicBezTo>
                    <a:pt x="161367" y="1147"/>
                    <a:pt x="158256" y="1410"/>
                    <a:pt x="155161" y="1934"/>
                  </a:cubicBezTo>
                  <a:cubicBezTo>
                    <a:pt x="147210" y="3571"/>
                    <a:pt x="139748" y="6508"/>
                    <a:pt x="132772" y="10518"/>
                  </a:cubicBezTo>
                  <a:lnTo>
                    <a:pt x="132772" y="10518"/>
                  </a:lnTo>
                  <a:cubicBezTo>
                    <a:pt x="128118" y="6206"/>
                    <a:pt x="122556" y="2977"/>
                    <a:pt x="116455" y="1261"/>
                  </a:cubicBezTo>
                  <a:cubicBezTo>
                    <a:pt x="113386" y="404"/>
                    <a:pt x="110304" y="0"/>
                    <a:pt x="1072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52" name="Google Shape;718;p35"/>
          <p:cNvCxnSpPr/>
          <p:nvPr/>
        </p:nvCxnSpPr>
        <p:spPr>
          <a:xfrm flipV="1">
            <a:off x="2204881" y="1063733"/>
            <a:ext cx="1219256" cy="841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diamond" w="med" len="med"/>
            <a:tailEnd type="none" w="med" len="med"/>
          </a:ln>
        </p:spPr>
      </p:cxnSp>
      <p:cxnSp>
        <p:nvCxnSpPr>
          <p:cNvPr id="54" name="Google Shape;717;p35"/>
          <p:cNvCxnSpPr/>
          <p:nvPr/>
        </p:nvCxnSpPr>
        <p:spPr>
          <a:xfrm flipV="1">
            <a:off x="4568495" y="1067730"/>
            <a:ext cx="3480" cy="96688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diamond" w="med" len="med"/>
            <a:tailEnd type="none" w="med" len="med"/>
          </a:ln>
        </p:spPr>
      </p:cxnSp>
      <p:cxnSp>
        <p:nvCxnSpPr>
          <p:cNvPr id="59" name="Google Shape;717;p35"/>
          <p:cNvCxnSpPr/>
          <p:nvPr/>
        </p:nvCxnSpPr>
        <p:spPr>
          <a:xfrm flipH="1" flipV="1">
            <a:off x="5621095" y="1063733"/>
            <a:ext cx="1129901" cy="841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diamond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71426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0"/>
          <p:cNvSpPr/>
          <p:nvPr/>
        </p:nvSpPr>
        <p:spPr>
          <a:xfrm>
            <a:off x="1558988" y="1898775"/>
            <a:ext cx="830400" cy="830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30"/>
          <p:cNvSpPr/>
          <p:nvPr/>
        </p:nvSpPr>
        <p:spPr>
          <a:xfrm>
            <a:off x="4129738" y="1898775"/>
            <a:ext cx="830400" cy="830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30"/>
          <p:cNvSpPr/>
          <p:nvPr/>
        </p:nvSpPr>
        <p:spPr>
          <a:xfrm>
            <a:off x="6747013" y="1898775"/>
            <a:ext cx="830400" cy="830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30"/>
          <p:cNvSpPr txBox="1">
            <a:spLocks noGrp="1"/>
          </p:cNvSpPr>
          <p:nvPr>
            <p:ph type="title"/>
          </p:nvPr>
        </p:nvSpPr>
        <p:spPr>
          <a:xfrm>
            <a:off x="713225" y="5400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Important Facts About Autism</a:t>
            </a:r>
            <a:endParaRPr lang="en-US" sz="3200" dirty="0"/>
          </a:p>
        </p:txBody>
      </p:sp>
      <p:grpSp>
        <p:nvGrpSpPr>
          <p:cNvPr id="391" name="Google Shape;391;p30"/>
          <p:cNvGrpSpPr/>
          <p:nvPr/>
        </p:nvGrpSpPr>
        <p:grpSpPr>
          <a:xfrm>
            <a:off x="4302790" y="2016642"/>
            <a:ext cx="489059" cy="597000"/>
            <a:chOff x="-24694925" y="3518700"/>
            <a:chExt cx="242625" cy="296175"/>
          </a:xfrm>
        </p:grpSpPr>
        <p:sp>
          <p:nvSpPr>
            <p:cNvPr id="392" name="Google Shape;392;p30"/>
            <p:cNvSpPr/>
            <p:nvPr/>
          </p:nvSpPr>
          <p:spPr>
            <a:xfrm>
              <a:off x="-24694925" y="3572250"/>
              <a:ext cx="104000" cy="112650"/>
            </a:xfrm>
            <a:custGeom>
              <a:avLst/>
              <a:gdLst/>
              <a:ahLst/>
              <a:cxnLst/>
              <a:rect l="l" t="t" r="r" b="b"/>
              <a:pathLst>
                <a:path w="4160" h="4506" extrusionOk="0">
                  <a:moveTo>
                    <a:pt x="2080" y="1"/>
                  </a:moveTo>
                  <a:cubicBezTo>
                    <a:pt x="946" y="1"/>
                    <a:pt x="1" y="946"/>
                    <a:pt x="1" y="2080"/>
                  </a:cubicBezTo>
                  <a:lnTo>
                    <a:pt x="1" y="4506"/>
                  </a:lnTo>
                  <a:lnTo>
                    <a:pt x="4160" y="4506"/>
                  </a:lnTo>
                  <a:lnTo>
                    <a:pt x="4160" y="2080"/>
                  </a:lnTo>
                  <a:cubicBezTo>
                    <a:pt x="4160" y="946"/>
                    <a:pt x="3214" y="1"/>
                    <a:pt x="20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3" name="Google Shape;393;p30"/>
            <p:cNvSpPr/>
            <p:nvPr/>
          </p:nvSpPr>
          <p:spPr>
            <a:xfrm>
              <a:off x="-24556300" y="3648650"/>
              <a:ext cx="104000" cy="113450"/>
            </a:xfrm>
            <a:custGeom>
              <a:avLst/>
              <a:gdLst/>
              <a:ahLst/>
              <a:cxnLst/>
              <a:rect l="l" t="t" r="r" b="b"/>
              <a:pathLst>
                <a:path w="4160" h="4538" extrusionOk="0">
                  <a:moveTo>
                    <a:pt x="1" y="1"/>
                  </a:moveTo>
                  <a:lnTo>
                    <a:pt x="1" y="2458"/>
                  </a:lnTo>
                  <a:cubicBezTo>
                    <a:pt x="1" y="3592"/>
                    <a:pt x="946" y="4537"/>
                    <a:pt x="2080" y="4537"/>
                  </a:cubicBezTo>
                  <a:cubicBezTo>
                    <a:pt x="3246" y="4537"/>
                    <a:pt x="4160" y="3592"/>
                    <a:pt x="4160" y="2458"/>
                  </a:cubicBezTo>
                  <a:lnTo>
                    <a:pt x="416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4" name="Google Shape;394;p30"/>
            <p:cNvSpPr/>
            <p:nvPr/>
          </p:nvSpPr>
          <p:spPr>
            <a:xfrm>
              <a:off x="-24694925" y="3702200"/>
              <a:ext cx="104000" cy="112675"/>
            </a:xfrm>
            <a:custGeom>
              <a:avLst/>
              <a:gdLst/>
              <a:ahLst/>
              <a:cxnLst/>
              <a:rect l="l" t="t" r="r" b="b"/>
              <a:pathLst>
                <a:path w="4160" h="4507" extrusionOk="0">
                  <a:moveTo>
                    <a:pt x="1734" y="694"/>
                  </a:moveTo>
                  <a:cubicBezTo>
                    <a:pt x="1923" y="694"/>
                    <a:pt x="2080" y="852"/>
                    <a:pt x="2080" y="1041"/>
                  </a:cubicBezTo>
                  <a:lnTo>
                    <a:pt x="2080" y="2427"/>
                  </a:lnTo>
                  <a:cubicBezTo>
                    <a:pt x="2269" y="2427"/>
                    <a:pt x="2427" y="2584"/>
                    <a:pt x="2427" y="2773"/>
                  </a:cubicBezTo>
                  <a:cubicBezTo>
                    <a:pt x="2427" y="2962"/>
                    <a:pt x="2269" y="3120"/>
                    <a:pt x="2080" y="3120"/>
                  </a:cubicBezTo>
                  <a:cubicBezTo>
                    <a:pt x="1702" y="3120"/>
                    <a:pt x="1356" y="2805"/>
                    <a:pt x="1356" y="2427"/>
                  </a:cubicBezTo>
                  <a:lnTo>
                    <a:pt x="1356" y="1041"/>
                  </a:lnTo>
                  <a:cubicBezTo>
                    <a:pt x="1356" y="852"/>
                    <a:pt x="1513" y="694"/>
                    <a:pt x="1734" y="694"/>
                  </a:cubicBezTo>
                  <a:close/>
                  <a:moveTo>
                    <a:pt x="1" y="1"/>
                  </a:moveTo>
                  <a:lnTo>
                    <a:pt x="1" y="2427"/>
                  </a:lnTo>
                  <a:cubicBezTo>
                    <a:pt x="1" y="3561"/>
                    <a:pt x="946" y="4506"/>
                    <a:pt x="2080" y="4506"/>
                  </a:cubicBezTo>
                  <a:cubicBezTo>
                    <a:pt x="3214" y="4506"/>
                    <a:pt x="4160" y="3561"/>
                    <a:pt x="4160" y="2427"/>
                  </a:cubicBezTo>
                  <a:lnTo>
                    <a:pt x="416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5" name="Google Shape;395;p30"/>
            <p:cNvSpPr/>
            <p:nvPr/>
          </p:nvSpPr>
          <p:spPr>
            <a:xfrm>
              <a:off x="-24556300" y="3518700"/>
              <a:ext cx="104000" cy="113425"/>
            </a:xfrm>
            <a:custGeom>
              <a:avLst/>
              <a:gdLst/>
              <a:ahLst/>
              <a:cxnLst/>
              <a:rect l="l" t="t" r="r" b="b"/>
              <a:pathLst>
                <a:path w="4160" h="4537" extrusionOk="0">
                  <a:moveTo>
                    <a:pt x="2049" y="1387"/>
                  </a:moveTo>
                  <a:cubicBezTo>
                    <a:pt x="2427" y="1387"/>
                    <a:pt x="2742" y="1702"/>
                    <a:pt x="2742" y="2080"/>
                  </a:cubicBezTo>
                  <a:lnTo>
                    <a:pt x="2742" y="3466"/>
                  </a:lnTo>
                  <a:cubicBezTo>
                    <a:pt x="2742" y="3655"/>
                    <a:pt x="2584" y="3812"/>
                    <a:pt x="2395" y="3812"/>
                  </a:cubicBezTo>
                  <a:cubicBezTo>
                    <a:pt x="2206" y="3812"/>
                    <a:pt x="2049" y="3655"/>
                    <a:pt x="2049" y="3466"/>
                  </a:cubicBezTo>
                  <a:lnTo>
                    <a:pt x="2049" y="2080"/>
                  </a:lnTo>
                  <a:cubicBezTo>
                    <a:pt x="1860" y="2080"/>
                    <a:pt x="1702" y="1922"/>
                    <a:pt x="1702" y="1733"/>
                  </a:cubicBezTo>
                  <a:cubicBezTo>
                    <a:pt x="1702" y="1544"/>
                    <a:pt x="1860" y="1387"/>
                    <a:pt x="2049" y="1387"/>
                  </a:cubicBezTo>
                  <a:close/>
                  <a:moveTo>
                    <a:pt x="2080" y="0"/>
                  </a:moveTo>
                  <a:cubicBezTo>
                    <a:pt x="946" y="0"/>
                    <a:pt x="1" y="945"/>
                    <a:pt x="1" y="2080"/>
                  </a:cubicBezTo>
                  <a:lnTo>
                    <a:pt x="1" y="4537"/>
                  </a:lnTo>
                  <a:lnTo>
                    <a:pt x="4160" y="4537"/>
                  </a:lnTo>
                  <a:lnTo>
                    <a:pt x="4160" y="2080"/>
                  </a:lnTo>
                  <a:cubicBezTo>
                    <a:pt x="4160" y="945"/>
                    <a:pt x="3214" y="0"/>
                    <a:pt x="20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</p:grpSp>
      <p:grpSp>
        <p:nvGrpSpPr>
          <p:cNvPr id="396" name="Google Shape;396;p30"/>
          <p:cNvGrpSpPr/>
          <p:nvPr/>
        </p:nvGrpSpPr>
        <p:grpSpPr>
          <a:xfrm>
            <a:off x="1674901" y="2016642"/>
            <a:ext cx="598562" cy="594682"/>
            <a:chOff x="-22845575" y="3504075"/>
            <a:chExt cx="296950" cy="295025"/>
          </a:xfrm>
        </p:grpSpPr>
        <p:sp>
          <p:nvSpPr>
            <p:cNvPr id="397" name="Google Shape;397;p30"/>
            <p:cNvSpPr/>
            <p:nvPr/>
          </p:nvSpPr>
          <p:spPr>
            <a:xfrm>
              <a:off x="-22688825" y="3504100"/>
              <a:ext cx="140200" cy="295000"/>
            </a:xfrm>
            <a:custGeom>
              <a:avLst/>
              <a:gdLst/>
              <a:ahLst/>
              <a:cxnLst/>
              <a:rect l="l" t="t" r="r" b="b"/>
              <a:pathLst>
                <a:path w="5608" h="11800" extrusionOk="0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8" name="Google Shape;398;p30"/>
            <p:cNvSpPr/>
            <p:nvPr/>
          </p:nvSpPr>
          <p:spPr>
            <a:xfrm>
              <a:off x="-22845575" y="3504075"/>
              <a:ext cx="139425" cy="294250"/>
            </a:xfrm>
            <a:custGeom>
              <a:avLst/>
              <a:gdLst/>
              <a:ahLst/>
              <a:cxnLst/>
              <a:rect l="l" t="t" r="r" b="b"/>
              <a:pathLst>
                <a:path w="5577" h="11770" extrusionOk="0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</p:grpSp>
      <p:grpSp>
        <p:nvGrpSpPr>
          <p:cNvPr id="399" name="Google Shape;399;p30"/>
          <p:cNvGrpSpPr/>
          <p:nvPr/>
        </p:nvGrpSpPr>
        <p:grpSpPr>
          <a:xfrm>
            <a:off x="6892287" y="2016642"/>
            <a:ext cx="539855" cy="597353"/>
            <a:chOff x="-25445525" y="3175900"/>
            <a:chExt cx="267825" cy="296350"/>
          </a:xfrm>
        </p:grpSpPr>
        <p:sp>
          <p:nvSpPr>
            <p:cNvPr id="400" name="Google Shape;400;p30"/>
            <p:cNvSpPr/>
            <p:nvPr/>
          </p:nvSpPr>
          <p:spPr>
            <a:xfrm>
              <a:off x="-25445525" y="3367475"/>
              <a:ext cx="123675" cy="104775"/>
            </a:xfrm>
            <a:custGeom>
              <a:avLst/>
              <a:gdLst/>
              <a:ahLst/>
              <a:cxnLst/>
              <a:rect l="l" t="t" r="r" b="b"/>
              <a:pathLst>
                <a:path w="4947" h="4191" extrusionOk="0">
                  <a:moveTo>
                    <a:pt x="3088" y="0"/>
                  </a:moveTo>
                  <a:cubicBezTo>
                    <a:pt x="2364" y="883"/>
                    <a:pt x="1387" y="2080"/>
                    <a:pt x="127" y="3655"/>
                  </a:cubicBezTo>
                  <a:cubicBezTo>
                    <a:pt x="1" y="3718"/>
                    <a:pt x="1" y="3875"/>
                    <a:pt x="32" y="4001"/>
                  </a:cubicBezTo>
                  <a:cubicBezTo>
                    <a:pt x="95" y="4127"/>
                    <a:pt x="253" y="4191"/>
                    <a:pt x="379" y="4191"/>
                  </a:cubicBezTo>
                  <a:lnTo>
                    <a:pt x="3246" y="4191"/>
                  </a:lnTo>
                  <a:cubicBezTo>
                    <a:pt x="3372" y="4191"/>
                    <a:pt x="3435" y="4159"/>
                    <a:pt x="3529" y="4096"/>
                  </a:cubicBezTo>
                  <a:lnTo>
                    <a:pt x="4947" y="2363"/>
                  </a:lnTo>
                  <a:lnTo>
                    <a:pt x="3466" y="536"/>
                  </a:lnTo>
                  <a:lnTo>
                    <a:pt x="3120" y="63"/>
                  </a:lnTo>
                  <a:cubicBezTo>
                    <a:pt x="3120" y="32"/>
                    <a:pt x="3088" y="32"/>
                    <a:pt x="30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1" name="Google Shape;401;p30"/>
            <p:cNvSpPr/>
            <p:nvPr/>
          </p:nvSpPr>
          <p:spPr>
            <a:xfrm>
              <a:off x="-25398250" y="3175900"/>
              <a:ext cx="220550" cy="296350"/>
            </a:xfrm>
            <a:custGeom>
              <a:avLst/>
              <a:gdLst/>
              <a:ahLst/>
              <a:cxnLst/>
              <a:rect l="l" t="t" r="r" b="b"/>
              <a:pathLst>
                <a:path w="8822" h="11854" extrusionOk="0">
                  <a:moveTo>
                    <a:pt x="3491" y="1"/>
                  </a:moveTo>
                  <a:cubicBezTo>
                    <a:pt x="3420" y="1"/>
                    <a:pt x="3348" y="3"/>
                    <a:pt x="3277" y="8"/>
                  </a:cubicBezTo>
                  <a:cubicBezTo>
                    <a:pt x="1481" y="134"/>
                    <a:pt x="0" y="1709"/>
                    <a:pt x="0" y="3568"/>
                  </a:cubicBezTo>
                  <a:cubicBezTo>
                    <a:pt x="0" y="4733"/>
                    <a:pt x="945" y="6246"/>
                    <a:pt x="1764" y="7285"/>
                  </a:cubicBezTo>
                  <a:lnTo>
                    <a:pt x="2142" y="7758"/>
                  </a:lnTo>
                  <a:lnTo>
                    <a:pt x="5324" y="11759"/>
                  </a:lnTo>
                  <a:cubicBezTo>
                    <a:pt x="5387" y="11822"/>
                    <a:pt x="5482" y="11854"/>
                    <a:pt x="5608" y="11854"/>
                  </a:cubicBezTo>
                  <a:lnTo>
                    <a:pt x="8475" y="11854"/>
                  </a:lnTo>
                  <a:cubicBezTo>
                    <a:pt x="8601" y="11854"/>
                    <a:pt x="8695" y="11790"/>
                    <a:pt x="8790" y="11664"/>
                  </a:cubicBezTo>
                  <a:cubicBezTo>
                    <a:pt x="8821" y="11538"/>
                    <a:pt x="8821" y="11381"/>
                    <a:pt x="8758" y="11318"/>
                  </a:cubicBezTo>
                  <a:cubicBezTo>
                    <a:pt x="7939" y="10278"/>
                    <a:pt x="7183" y="9302"/>
                    <a:pt x="6459" y="8482"/>
                  </a:cubicBezTo>
                  <a:cubicBezTo>
                    <a:pt x="6144" y="8073"/>
                    <a:pt x="5828" y="7695"/>
                    <a:pt x="5513" y="7348"/>
                  </a:cubicBezTo>
                  <a:cubicBezTo>
                    <a:pt x="5387" y="7191"/>
                    <a:pt x="5293" y="7065"/>
                    <a:pt x="5167" y="6907"/>
                  </a:cubicBezTo>
                  <a:cubicBezTo>
                    <a:pt x="4600" y="6246"/>
                    <a:pt x="4127" y="5647"/>
                    <a:pt x="3749" y="5080"/>
                  </a:cubicBezTo>
                  <a:cubicBezTo>
                    <a:pt x="3088" y="4198"/>
                    <a:pt x="2646" y="3568"/>
                    <a:pt x="2363" y="3032"/>
                  </a:cubicBezTo>
                  <a:cubicBezTo>
                    <a:pt x="2174" y="2686"/>
                    <a:pt x="2079" y="2371"/>
                    <a:pt x="2079" y="2182"/>
                  </a:cubicBezTo>
                  <a:cubicBezTo>
                    <a:pt x="2079" y="1425"/>
                    <a:pt x="2678" y="764"/>
                    <a:pt x="3466" y="764"/>
                  </a:cubicBezTo>
                  <a:cubicBezTo>
                    <a:pt x="4253" y="764"/>
                    <a:pt x="4852" y="1425"/>
                    <a:pt x="4852" y="2182"/>
                  </a:cubicBezTo>
                  <a:cubicBezTo>
                    <a:pt x="4852" y="2308"/>
                    <a:pt x="4820" y="2528"/>
                    <a:pt x="4568" y="3001"/>
                  </a:cubicBezTo>
                  <a:cubicBezTo>
                    <a:pt x="4379" y="3347"/>
                    <a:pt x="4159" y="3757"/>
                    <a:pt x="3907" y="4103"/>
                  </a:cubicBezTo>
                  <a:cubicBezTo>
                    <a:pt x="4064" y="4292"/>
                    <a:pt x="4190" y="4513"/>
                    <a:pt x="4316" y="4670"/>
                  </a:cubicBezTo>
                  <a:cubicBezTo>
                    <a:pt x="4694" y="5206"/>
                    <a:pt x="5167" y="5805"/>
                    <a:pt x="5734" y="6435"/>
                  </a:cubicBezTo>
                  <a:lnTo>
                    <a:pt x="5765" y="6466"/>
                  </a:lnTo>
                  <a:cubicBezTo>
                    <a:pt x="6396" y="5521"/>
                    <a:pt x="6931" y="4418"/>
                    <a:pt x="6931" y="3505"/>
                  </a:cubicBezTo>
                  <a:cubicBezTo>
                    <a:pt x="6931" y="1621"/>
                    <a:pt x="5408" y="1"/>
                    <a:pt x="34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2" name="Google Shape;402;p30"/>
            <p:cNvSpPr/>
            <p:nvPr/>
          </p:nvSpPr>
          <p:spPr>
            <a:xfrm>
              <a:off x="-25328950" y="3211525"/>
              <a:ext cx="35475" cy="36250"/>
            </a:xfrm>
            <a:custGeom>
              <a:avLst/>
              <a:gdLst/>
              <a:ahLst/>
              <a:cxnLst/>
              <a:rect l="l" t="t" r="r" b="b"/>
              <a:pathLst>
                <a:path w="1419" h="1450" extrusionOk="0">
                  <a:moveTo>
                    <a:pt x="694" y="0"/>
                  </a:moveTo>
                  <a:cubicBezTo>
                    <a:pt x="316" y="0"/>
                    <a:pt x="0" y="347"/>
                    <a:pt x="0" y="757"/>
                  </a:cubicBezTo>
                  <a:cubicBezTo>
                    <a:pt x="0" y="757"/>
                    <a:pt x="0" y="914"/>
                    <a:pt x="190" y="1292"/>
                  </a:cubicBezTo>
                  <a:cubicBezTo>
                    <a:pt x="221" y="1355"/>
                    <a:pt x="221" y="1418"/>
                    <a:pt x="253" y="1450"/>
                  </a:cubicBezTo>
                  <a:cubicBezTo>
                    <a:pt x="379" y="1418"/>
                    <a:pt x="536" y="1387"/>
                    <a:pt x="662" y="1387"/>
                  </a:cubicBezTo>
                  <a:cubicBezTo>
                    <a:pt x="788" y="1387"/>
                    <a:pt x="946" y="1418"/>
                    <a:pt x="1040" y="1450"/>
                  </a:cubicBezTo>
                  <a:cubicBezTo>
                    <a:pt x="1103" y="1418"/>
                    <a:pt x="1135" y="1355"/>
                    <a:pt x="1135" y="1292"/>
                  </a:cubicBezTo>
                  <a:cubicBezTo>
                    <a:pt x="1324" y="914"/>
                    <a:pt x="1324" y="757"/>
                    <a:pt x="1324" y="757"/>
                  </a:cubicBezTo>
                  <a:cubicBezTo>
                    <a:pt x="1418" y="347"/>
                    <a:pt x="1103" y="0"/>
                    <a:pt x="6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</p:grpSp>
      <p:sp>
        <p:nvSpPr>
          <p:cNvPr id="403" name="Google Shape;403;p30"/>
          <p:cNvSpPr txBox="1">
            <a:spLocks noGrp="1"/>
          </p:cNvSpPr>
          <p:nvPr>
            <p:ph type="subTitle" idx="1"/>
          </p:nvPr>
        </p:nvSpPr>
        <p:spPr>
          <a:xfrm>
            <a:off x="520076" y="3066519"/>
            <a:ext cx="2741587" cy="6323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Autism can affect any </a:t>
            </a:r>
            <a:r>
              <a:rPr lang="en-US" dirty="0" smtClean="0"/>
              <a:t>child</a:t>
            </a:r>
            <a:endParaRPr sz="1800" dirty="0"/>
          </a:p>
        </p:txBody>
      </p:sp>
      <p:sp>
        <p:nvSpPr>
          <p:cNvPr id="404" name="Google Shape;404;p30"/>
          <p:cNvSpPr txBox="1">
            <a:spLocks noGrp="1"/>
          </p:cNvSpPr>
          <p:nvPr>
            <p:ph type="subTitle" idx="3"/>
          </p:nvPr>
        </p:nvSpPr>
        <p:spPr>
          <a:xfrm>
            <a:off x="3242877" y="3132378"/>
            <a:ext cx="2571300" cy="50058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There is no cure for autism</a:t>
            </a:r>
            <a:endParaRPr sz="1800" dirty="0"/>
          </a:p>
        </p:txBody>
      </p:sp>
      <p:sp>
        <p:nvSpPr>
          <p:cNvPr id="405" name="Google Shape;405;p30"/>
          <p:cNvSpPr txBox="1">
            <a:spLocks noGrp="1"/>
          </p:cNvSpPr>
          <p:nvPr>
            <p:ph type="subTitle" idx="5"/>
          </p:nvPr>
        </p:nvSpPr>
        <p:spPr>
          <a:xfrm>
            <a:off x="6018751" y="3190521"/>
            <a:ext cx="25713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 smtClean="0"/>
              <a:t>Seen </a:t>
            </a:r>
            <a:r>
              <a:rPr lang="en-US" dirty="0"/>
              <a:t>more in </a:t>
            </a:r>
            <a:r>
              <a:rPr lang="en-US" dirty="0" smtClean="0"/>
              <a:t>males than females.</a:t>
            </a:r>
            <a:endParaRPr sz="1800" dirty="0"/>
          </a:p>
        </p:txBody>
      </p:sp>
      <p:sp>
        <p:nvSpPr>
          <p:cNvPr id="21" name="Google Shape;387;p30"/>
          <p:cNvSpPr txBox="1">
            <a:spLocks/>
          </p:cNvSpPr>
          <p:nvPr/>
        </p:nvSpPr>
        <p:spPr>
          <a:xfrm>
            <a:off x="8794332" y="4762730"/>
            <a:ext cx="349668" cy="38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 SemiBold"/>
              <a:buNone/>
              <a:defRPr sz="2800" b="0" i="0" u="none" strike="noStrike" cap="none">
                <a:solidFill>
                  <a:schemeClr val="dk2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"/>
              <a:buNone/>
              <a:defRPr sz="2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-US" sz="1000" dirty="0" smtClean="0"/>
              <a:t>7</a:t>
            </a:r>
            <a:endParaRPr lang="en-US" sz="1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" grpId="0" animBg="1"/>
      <p:bldP spid="385" grpId="0" animBg="1"/>
      <p:bldP spid="386" grpId="0" animBg="1"/>
      <p:bldP spid="387" grpId="0"/>
      <p:bldP spid="403" grpId="0" build="p"/>
      <p:bldP spid="404" grpId="0" build="p"/>
      <p:bldP spid="405" grpId="0" build="p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38"/>
          <p:cNvSpPr/>
          <p:nvPr/>
        </p:nvSpPr>
        <p:spPr>
          <a:xfrm>
            <a:off x="1892644" y="2679838"/>
            <a:ext cx="5472300" cy="924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38"/>
          <p:cNvSpPr txBox="1">
            <a:spLocks noGrp="1"/>
          </p:cNvSpPr>
          <p:nvPr>
            <p:ph type="title"/>
          </p:nvPr>
        </p:nvSpPr>
        <p:spPr>
          <a:xfrm>
            <a:off x="1838044" y="2689935"/>
            <a:ext cx="5526900" cy="105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75,000,000</a:t>
            </a:r>
            <a:endParaRPr dirty="0"/>
          </a:p>
        </p:txBody>
      </p:sp>
      <p:grpSp>
        <p:nvGrpSpPr>
          <p:cNvPr id="22" name="Google Shape;1838;p51"/>
          <p:cNvGrpSpPr/>
          <p:nvPr/>
        </p:nvGrpSpPr>
        <p:grpSpPr>
          <a:xfrm>
            <a:off x="2021373" y="1122183"/>
            <a:ext cx="834949" cy="1184599"/>
            <a:chOff x="515375" y="127350"/>
            <a:chExt cx="1528650" cy="2168800"/>
          </a:xfrm>
        </p:grpSpPr>
        <p:sp>
          <p:nvSpPr>
            <p:cNvPr id="23" name="Google Shape;1839;p51"/>
            <p:cNvSpPr/>
            <p:nvPr/>
          </p:nvSpPr>
          <p:spPr>
            <a:xfrm>
              <a:off x="750900" y="425175"/>
              <a:ext cx="1044775" cy="1324975"/>
            </a:xfrm>
            <a:custGeom>
              <a:avLst/>
              <a:gdLst/>
              <a:ahLst/>
              <a:cxnLst/>
              <a:rect l="l" t="t" r="r" b="b"/>
              <a:pathLst>
                <a:path w="41791" h="52999" extrusionOk="0">
                  <a:moveTo>
                    <a:pt x="20677" y="0"/>
                  </a:moveTo>
                  <a:cubicBezTo>
                    <a:pt x="16999" y="0"/>
                    <a:pt x="13301" y="869"/>
                    <a:pt x="10155" y="2530"/>
                  </a:cubicBezTo>
                  <a:cubicBezTo>
                    <a:pt x="1833" y="6856"/>
                    <a:pt x="110" y="16717"/>
                    <a:pt x="0" y="25258"/>
                  </a:cubicBezTo>
                  <a:cubicBezTo>
                    <a:pt x="0" y="26578"/>
                    <a:pt x="0" y="27971"/>
                    <a:pt x="74" y="29291"/>
                  </a:cubicBezTo>
                  <a:cubicBezTo>
                    <a:pt x="147" y="31417"/>
                    <a:pt x="294" y="33470"/>
                    <a:pt x="440" y="35449"/>
                  </a:cubicBezTo>
                  <a:cubicBezTo>
                    <a:pt x="587" y="37429"/>
                    <a:pt x="953" y="39408"/>
                    <a:pt x="1540" y="41314"/>
                  </a:cubicBezTo>
                  <a:cubicBezTo>
                    <a:pt x="3483" y="48023"/>
                    <a:pt x="9421" y="51835"/>
                    <a:pt x="16093" y="52752"/>
                  </a:cubicBezTo>
                  <a:cubicBezTo>
                    <a:pt x="17355" y="52917"/>
                    <a:pt x="18623" y="52998"/>
                    <a:pt x="19888" y="52998"/>
                  </a:cubicBezTo>
                  <a:cubicBezTo>
                    <a:pt x="24244" y="52998"/>
                    <a:pt x="28567" y="52032"/>
                    <a:pt x="32516" y="50186"/>
                  </a:cubicBezTo>
                  <a:cubicBezTo>
                    <a:pt x="40544" y="46410"/>
                    <a:pt x="41167" y="36732"/>
                    <a:pt x="41461" y="28961"/>
                  </a:cubicBezTo>
                  <a:cubicBezTo>
                    <a:pt x="41791" y="21336"/>
                    <a:pt x="40837" y="12685"/>
                    <a:pt x="35742" y="6599"/>
                  </a:cubicBezTo>
                  <a:cubicBezTo>
                    <a:pt x="34129" y="4693"/>
                    <a:pt x="32149" y="3153"/>
                    <a:pt x="29913" y="2054"/>
                  </a:cubicBezTo>
                  <a:cubicBezTo>
                    <a:pt x="27106" y="667"/>
                    <a:pt x="23899" y="0"/>
                    <a:pt x="20677" y="0"/>
                  </a:cubicBezTo>
                  <a:close/>
                </a:path>
              </a:pathLst>
            </a:custGeom>
            <a:solidFill>
              <a:srgbClr val="DDA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840;p51"/>
            <p:cNvSpPr/>
            <p:nvPr/>
          </p:nvSpPr>
          <p:spPr>
            <a:xfrm>
              <a:off x="658325" y="1156325"/>
              <a:ext cx="148950" cy="230200"/>
            </a:xfrm>
            <a:custGeom>
              <a:avLst/>
              <a:gdLst/>
              <a:ahLst/>
              <a:cxnLst/>
              <a:rect l="l" t="t" r="r" b="b"/>
              <a:pathLst>
                <a:path w="5958" h="9208" extrusionOk="0">
                  <a:moveTo>
                    <a:pt x="3043" y="0"/>
                  </a:moveTo>
                  <a:cubicBezTo>
                    <a:pt x="2676" y="0"/>
                    <a:pt x="2252" y="117"/>
                    <a:pt x="1760" y="375"/>
                  </a:cubicBezTo>
                  <a:cubicBezTo>
                    <a:pt x="881" y="924"/>
                    <a:pt x="294" y="1804"/>
                    <a:pt x="147" y="2831"/>
                  </a:cubicBezTo>
                  <a:cubicBezTo>
                    <a:pt x="1" y="3820"/>
                    <a:pt x="74" y="4847"/>
                    <a:pt x="441" y="5837"/>
                  </a:cubicBezTo>
                  <a:cubicBezTo>
                    <a:pt x="881" y="7193"/>
                    <a:pt x="1687" y="8586"/>
                    <a:pt x="3043" y="9026"/>
                  </a:cubicBezTo>
                  <a:cubicBezTo>
                    <a:pt x="3519" y="9151"/>
                    <a:pt x="4012" y="9208"/>
                    <a:pt x="4499" y="9208"/>
                  </a:cubicBezTo>
                  <a:cubicBezTo>
                    <a:pt x="4725" y="9208"/>
                    <a:pt x="4949" y="9196"/>
                    <a:pt x="5170" y="9172"/>
                  </a:cubicBezTo>
                  <a:cubicBezTo>
                    <a:pt x="5202" y="7349"/>
                    <a:pt x="5958" y="0"/>
                    <a:pt x="3043" y="0"/>
                  </a:cubicBezTo>
                  <a:close/>
                </a:path>
              </a:pathLst>
            </a:custGeom>
            <a:solidFill>
              <a:srgbClr val="DDA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841;p51"/>
            <p:cNvSpPr/>
            <p:nvPr/>
          </p:nvSpPr>
          <p:spPr>
            <a:xfrm>
              <a:off x="1735825" y="1156325"/>
              <a:ext cx="149675" cy="229700"/>
            </a:xfrm>
            <a:custGeom>
              <a:avLst/>
              <a:gdLst/>
              <a:ahLst/>
              <a:cxnLst/>
              <a:rect l="l" t="t" r="r" b="b"/>
              <a:pathLst>
                <a:path w="5987" h="9188" extrusionOk="0">
                  <a:moveTo>
                    <a:pt x="2908" y="0"/>
                  </a:moveTo>
                  <a:cubicBezTo>
                    <a:pt x="0" y="0"/>
                    <a:pt x="785" y="7345"/>
                    <a:pt x="817" y="9136"/>
                  </a:cubicBezTo>
                  <a:cubicBezTo>
                    <a:pt x="1040" y="9171"/>
                    <a:pt x="1264" y="9187"/>
                    <a:pt x="1487" y="9187"/>
                  </a:cubicBezTo>
                  <a:cubicBezTo>
                    <a:pt x="1960" y="9187"/>
                    <a:pt x="2433" y="9114"/>
                    <a:pt x="2907" y="8989"/>
                  </a:cubicBezTo>
                  <a:cubicBezTo>
                    <a:pt x="4263" y="8549"/>
                    <a:pt x="5070" y="7156"/>
                    <a:pt x="5546" y="5800"/>
                  </a:cubicBezTo>
                  <a:cubicBezTo>
                    <a:pt x="5876" y="4847"/>
                    <a:pt x="5986" y="3820"/>
                    <a:pt x="5839" y="2831"/>
                  </a:cubicBezTo>
                  <a:cubicBezTo>
                    <a:pt x="5693" y="1804"/>
                    <a:pt x="5070" y="888"/>
                    <a:pt x="4190" y="375"/>
                  </a:cubicBezTo>
                  <a:cubicBezTo>
                    <a:pt x="3698" y="117"/>
                    <a:pt x="3274" y="0"/>
                    <a:pt x="2908" y="0"/>
                  </a:cubicBezTo>
                  <a:close/>
                </a:path>
              </a:pathLst>
            </a:custGeom>
            <a:solidFill>
              <a:srgbClr val="DDA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842;p51"/>
            <p:cNvSpPr/>
            <p:nvPr/>
          </p:nvSpPr>
          <p:spPr>
            <a:xfrm>
              <a:off x="842550" y="1277475"/>
              <a:ext cx="215375" cy="216325"/>
            </a:xfrm>
            <a:custGeom>
              <a:avLst/>
              <a:gdLst/>
              <a:ahLst/>
              <a:cxnLst/>
              <a:rect l="l" t="t" r="r" b="b"/>
              <a:pathLst>
                <a:path w="8615" h="8653" extrusionOk="0">
                  <a:moveTo>
                    <a:pt x="4289" y="1"/>
                  </a:moveTo>
                  <a:cubicBezTo>
                    <a:pt x="1906" y="1"/>
                    <a:pt x="0" y="1944"/>
                    <a:pt x="0" y="4326"/>
                  </a:cubicBezTo>
                  <a:cubicBezTo>
                    <a:pt x="0" y="6709"/>
                    <a:pt x="1906" y="8652"/>
                    <a:pt x="4289" y="8652"/>
                  </a:cubicBezTo>
                  <a:cubicBezTo>
                    <a:pt x="6709" y="8652"/>
                    <a:pt x="8615" y="6709"/>
                    <a:pt x="8615" y="4326"/>
                  </a:cubicBezTo>
                  <a:cubicBezTo>
                    <a:pt x="8615" y="1944"/>
                    <a:pt x="6709" y="1"/>
                    <a:pt x="4289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843;p51"/>
            <p:cNvSpPr/>
            <p:nvPr/>
          </p:nvSpPr>
          <p:spPr>
            <a:xfrm>
              <a:off x="1477650" y="1258225"/>
              <a:ext cx="216300" cy="216325"/>
            </a:xfrm>
            <a:custGeom>
              <a:avLst/>
              <a:gdLst/>
              <a:ahLst/>
              <a:cxnLst/>
              <a:rect l="l" t="t" r="r" b="b"/>
              <a:pathLst>
                <a:path w="8652" h="8653" extrusionOk="0">
                  <a:moveTo>
                    <a:pt x="4326" y="1"/>
                  </a:moveTo>
                  <a:cubicBezTo>
                    <a:pt x="1943" y="1"/>
                    <a:pt x="0" y="1944"/>
                    <a:pt x="0" y="4327"/>
                  </a:cubicBezTo>
                  <a:cubicBezTo>
                    <a:pt x="0" y="6709"/>
                    <a:pt x="1943" y="8652"/>
                    <a:pt x="4326" y="8652"/>
                  </a:cubicBezTo>
                  <a:cubicBezTo>
                    <a:pt x="6709" y="8652"/>
                    <a:pt x="8651" y="6709"/>
                    <a:pt x="8651" y="4327"/>
                  </a:cubicBezTo>
                  <a:cubicBezTo>
                    <a:pt x="8651" y="1944"/>
                    <a:pt x="6709" y="1"/>
                    <a:pt x="4326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844;p51"/>
            <p:cNvSpPr/>
            <p:nvPr/>
          </p:nvSpPr>
          <p:spPr>
            <a:xfrm>
              <a:off x="697750" y="1201125"/>
              <a:ext cx="56375" cy="116700"/>
            </a:xfrm>
            <a:custGeom>
              <a:avLst/>
              <a:gdLst/>
              <a:ahLst/>
              <a:cxnLst/>
              <a:rect l="l" t="t" r="r" b="b"/>
              <a:pathLst>
                <a:path w="2255" h="4668" extrusionOk="0">
                  <a:moveTo>
                    <a:pt x="1940" y="1"/>
                  </a:moveTo>
                  <a:cubicBezTo>
                    <a:pt x="1904" y="1"/>
                    <a:pt x="1867" y="15"/>
                    <a:pt x="1833" y="49"/>
                  </a:cubicBezTo>
                  <a:cubicBezTo>
                    <a:pt x="550" y="1185"/>
                    <a:pt x="0" y="2872"/>
                    <a:pt x="330" y="4521"/>
                  </a:cubicBezTo>
                  <a:cubicBezTo>
                    <a:pt x="359" y="4623"/>
                    <a:pt x="435" y="4667"/>
                    <a:pt x="513" y="4667"/>
                  </a:cubicBezTo>
                  <a:cubicBezTo>
                    <a:pt x="631" y="4667"/>
                    <a:pt x="755" y="4566"/>
                    <a:pt x="733" y="4411"/>
                  </a:cubicBezTo>
                  <a:cubicBezTo>
                    <a:pt x="623" y="3568"/>
                    <a:pt x="733" y="2688"/>
                    <a:pt x="1063" y="1882"/>
                  </a:cubicBezTo>
                  <a:cubicBezTo>
                    <a:pt x="1503" y="2505"/>
                    <a:pt x="1760" y="3275"/>
                    <a:pt x="1833" y="4045"/>
                  </a:cubicBezTo>
                  <a:cubicBezTo>
                    <a:pt x="1851" y="4173"/>
                    <a:pt x="1961" y="4237"/>
                    <a:pt x="2062" y="4237"/>
                  </a:cubicBezTo>
                  <a:cubicBezTo>
                    <a:pt x="2163" y="4237"/>
                    <a:pt x="2255" y="4173"/>
                    <a:pt x="2236" y="4045"/>
                  </a:cubicBezTo>
                  <a:cubicBezTo>
                    <a:pt x="2200" y="3091"/>
                    <a:pt x="1833" y="2212"/>
                    <a:pt x="1210" y="1515"/>
                  </a:cubicBezTo>
                  <a:cubicBezTo>
                    <a:pt x="1430" y="1075"/>
                    <a:pt x="1723" y="672"/>
                    <a:pt x="2053" y="305"/>
                  </a:cubicBezTo>
                  <a:cubicBezTo>
                    <a:pt x="2166" y="164"/>
                    <a:pt x="2061" y="1"/>
                    <a:pt x="1940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845;p51"/>
            <p:cNvSpPr/>
            <p:nvPr/>
          </p:nvSpPr>
          <p:spPr>
            <a:xfrm>
              <a:off x="1797475" y="1202625"/>
              <a:ext cx="46775" cy="122650"/>
            </a:xfrm>
            <a:custGeom>
              <a:avLst/>
              <a:gdLst/>
              <a:ahLst/>
              <a:cxnLst/>
              <a:rect l="l" t="t" r="r" b="b"/>
              <a:pathLst>
                <a:path w="1871" h="4906" extrusionOk="0">
                  <a:moveTo>
                    <a:pt x="1007" y="0"/>
                  </a:moveTo>
                  <a:cubicBezTo>
                    <a:pt x="921" y="0"/>
                    <a:pt x="829" y="95"/>
                    <a:pt x="881" y="172"/>
                  </a:cubicBezTo>
                  <a:cubicBezTo>
                    <a:pt x="1101" y="575"/>
                    <a:pt x="1247" y="979"/>
                    <a:pt x="1357" y="1419"/>
                  </a:cubicBezTo>
                  <a:cubicBezTo>
                    <a:pt x="477" y="1858"/>
                    <a:pt x="1" y="2775"/>
                    <a:pt x="74" y="3765"/>
                  </a:cubicBezTo>
                  <a:cubicBezTo>
                    <a:pt x="111" y="3838"/>
                    <a:pt x="193" y="3875"/>
                    <a:pt x="271" y="3875"/>
                  </a:cubicBezTo>
                  <a:cubicBezTo>
                    <a:pt x="349" y="3875"/>
                    <a:pt x="422" y="3838"/>
                    <a:pt x="441" y="3765"/>
                  </a:cubicBezTo>
                  <a:cubicBezTo>
                    <a:pt x="477" y="2995"/>
                    <a:pt x="844" y="2262"/>
                    <a:pt x="1394" y="1748"/>
                  </a:cubicBezTo>
                  <a:cubicBezTo>
                    <a:pt x="1430" y="2005"/>
                    <a:pt x="1467" y="2262"/>
                    <a:pt x="1467" y="2518"/>
                  </a:cubicBezTo>
                  <a:cubicBezTo>
                    <a:pt x="1394" y="3251"/>
                    <a:pt x="1211" y="3985"/>
                    <a:pt x="917" y="4718"/>
                  </a:cubicBezTo>
                  <a:cubicBezTo>
                    <a:pt x="871" y="4834"/>
                    <a:pt x="971" y="4906"/>
                    <a:pt x="1079" y="4906"/>
                  </a:cubicBezTo>
                  <a:cubicBezTo>
                    <a:pt x="1142" y="4906"/>
                    <a:pt x="1207" y="4882"/>
                    <a:pt x="1247" y="4828"/>
                  </a:cubicBezTo>
                  <a:cubicBezTo>
                    <a:pt x="1687" y="4131"/>
                    <a:pt x="1870" y="3288"/>
                    <a:pt x="1797" y="2445"/>
                  </a:cubicBezTo>
                  <a:cubicBezTo>
                    <a:pt x="1760" y="1602"/>
                    <a:pt x="1504" y="795"/>
                    <a:pt x="1101" y="62"/>
                  </a:cubicBezTo>
                  <a:cubicBezTo>
                    <a:pt x="1079" y="18"/>
                    <a:pt x="1043" y="0"/>
                    <a:pt x="1007" y="0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846;p51"/>
            <p:cNvSpPr/>
            <p:nvPr/>
          </p:nvSpPr>
          <p:spPr>
            <a:xfrm>
              <a:off x="1255850" y="1147150"/>
              <a:ext cx="42200" cy="260525"/>
            </a:xfrm>
            <a:custGeom>
              <a:avLst/>
              <a:gdLst/>
              <a:ahLst/>
              <a:cxnLst/>
              <a:rect l="l" t="t" r="r" b="b"/>
              <a:pathLst>
                <a:path w="1688" h="10421" extrusionOk="0">
                  <a:moveTo>
                    <a:pt x="660" y="0"/>
                  </a:moveTo>
                  <a:cubicBezTo>
                    <a:pt x="636" y="0"/>
                    <a:pt x="612" y="3"/>
                    <a:pt x="587" y="8"/>
                  </a:cubicBezTo>
                  <a:cubicBezTo>
                    <a:pt x="294" y="3418"/>
                    <a:pt x="111" y="6827"/>
                    <a:pt x="1" y="10236"/>
                  </a:cubicBezTo>
                  <a:cubicBezTo>
                    <a:pt x="279" y="10355"/>
                    <a:pt x="589" y="10420"/>
                    <a:pt x="902" y="10420"/>
                  </a:cubicBezTo>
                  <a:cubicBezTo>
                    <a:pt x="1167" y="10420"/>
                    <a:pt x="1435" y="10373"/>
                    <a:pt x="1687" y="10273"/>
                  </a:cubicBezTo>
                  <a:cubicBezTo>
                    <a:pt x="1614" y="7157"/>
                    <a:pt x="1504" y="3821"/>
                    <a:pt x="1137" y="705"/>
                  </a:cubicBezTo>
                  <a:cubicBezTo>
                    <a:pt x="1137" y="400"/>
                    <a:pt x="949" y="0"/>
                    <a:pt x="660" y="0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847;p51"/>
            <p:cNvSpPr/>
            <p:nvPr/>
          </p:nvSpPr>
          <p:spPr>
            <a:xfrm>
              <a:off x="1161200" y="1521650"/>
              <a:ext cx="217750" cy="71350"/>
            </a:xfrm>
            <a:custGeom>
              <a:avLst/>
              <a:gdLst/>
              <a:ahLst/>
              <a:cxnLst/>
              <a:rect l="l" t="t" r="r" b="b"/>
              <a:pathLst>
                <a:path w="8710" h="2854" extrusionOk="0">
                  <a:moveTo>
                    <a:pt x="8498" y="1"/>
                  </a:moveTo>
                  <a:cubicBezTo>
                    <a:pt x="8436" y="1"/>
                    <a:pt x="8372" y="29"/>
                    <a:pt x="8332" y="95"/>
                  </a:cubicBezTo>
                  <a:cubicBezTo>
                    <a:pt x="7929" y="718"/>
                    <a:pt x="7416" y="1305"/>
                    <a:pt x="6793" y="1708"/>
                  </a:cubicBezTo>
                  <a:cubicBezTo>
                    <a:pt x="6133" y="2148"/>
                    <a:pt x="5363" y="2368"/>
                    <a:pt x="4557" y="2441"/>
                  </a:cubicBezTo>
                  <a:cubicBezTo>
                    <a:pt x="4481" y="2444"/>
                    <a:pt x="4406" y="2446"/>
                    <a:pt x="4331" y="2446"/>
                  </a:cubicBezTo>
                  <a:cubicBezTo>
                    <a:pt x="2761" y="2446"/>
                    <a:pt x="1249" y="1721"/>
                    <a:pt x="304" y="461"/>
                  </a:cubicBezTo>
                  <a:cubicBezTo>
                    <a:pt x="279" y="423"/>
                    <a:pt x="231" y="407"/>
                    <a:pt x="183" y="407"/>
                  </a:cubicBezTo>
                  <a:cubicBezTo>
                    <a:pt x="92" y="407"/>
                    <a:pt x="0" y="463"/>
                    <a:pt x="48" y="535"/>
                  </a:cubicBezTo>
                  <a:lnTo>
                    <a:pt x="48" y="608"/>
                  </a:lnTo>
                  <a:cubicBezTo>
                    <a:pt x="705" y="1992"/>
                    <a:pt x="2571" y="2853"/>
                    <a:pt x="4258" y="2853"/>
                  </a:cubicBezTo>
                  <a:cubicBezTo>
                    <a:pt x="4358" y="2853"/>
                    <a:pt x="4458" y="2850"/>
                    <a:pt x="4557" y="2844"/>
                  </a:cubicBezTo>
                  <a:cubicBezTo>
                    <a:pt x="6243" y="2734"/>
                    <a:pt x="8186" y="1671"/>
                    <a:pt x="8662" y="205"/>
                  </a:cubicBezTo>
                  <a:cubicBezTo>
                    <a:pt x="8709" y="88"/>
                    <a:pt x="8607" y="1"/>
                    <a:pt x="849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848;p51"/>
            <p:cNvSpPr/>
            <p:nvPr/>
          </p:nvSpPr>
          <p:spPr>
            <a:xfrm>
              <a:off x="1435475" y="1022700"/>
              <a:ext cx="126500" cy="33025"/>
            </a:xfrm>
            <a:custGeom>
              <a:avLst/>
              <a:gdLst/>
              <a:ahLst/>
              <a:cxnLst/>
              <a:rect l="l" t="t" r="r" b="b"/>
              <a:pathLst>
                <a:path w="5060" h="1321" extrusionOk="0">
                  <a:moveTo>
                    <a:pt x="3008" y="1"/>
                  </a:moveTo>
                  <a:cubicBezTo>
                    <a:pt x="2376" y="1"/>
                    <a:pt x="1748" y="50"/>
                    <a:pt x="1137" y="148"/>
                  </a:cubicBezTo>
                  <a:cubicBezTo>
                    <a:pt x="1" y="367"/>
                    <a:pt x="38" y="1101"/>
                    <a:pt x="1211" y="1174"/>
                  </a:cubicBezTo>
                  <a:lnTo>
                    <a:pt x="3997" y="1321"/>
                  </a:lnTo>
                  <a:cubicBezTo>
                    <a:pt x="4363" y="1321"/>
                    <a:pt x="4840" y="1284"/>
                    <a:pt x="4986" y="954"/>
                  </a:cubicBezTo>
                  <a:cubicBezTo>
                    <a:pt x="5060" y="661"/>
                    <a:pt x="4950" y="367"/>
                    <a:pt x="4730" y="221"/>
                  </a:cubicBezTo>
                  <a:cubicBezTo>
                    <a:pt x="4473" y="111"/>
                    <a:pt x="4217" y="38"/>
                    <a:pt x="3960" y="38"/>
                  </a:cubicBezTo>
                  <a:cubicBezTo>
                    <a:pt x="3642" y="13"/>
                    <a:pt x="3325" y="1"/>
                    <a:pt x="3008" y="1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849;p51"/>
            <p:cNvSpPr/>
            <p:nvPr/>
          </p:nvSpPr>
          <p:spPr>
            <a:xfrm>
              <a:off x="987350" y="1022700"/>
              <a:ext cx="126475" cy="33025"/>
            </a:xfrm>
            <a:custGeom>
              <a:avLst/>
              <a:gdLst/>
              <a:ahLst/>
              <a:cxnLst/>
              <a:rect l="l" t="t" r="r" b="b"/>
              <a:pathLst>
                <a:path w="5059" h="1321" extrusionOk="0">
                  <a:moveTo>
                    <a:pt x="2080" y="1"/>
                  </a:moveTo>
                  <a:cubicBezTo>
                    <a:pt x="1768" y="1"/>
                    <a:pt x="1454" y="13"/>
                    <a:pt x="1136" y="38"/>
                  </a:cubicBezTo>
                  <a:cubicBezTo>
                    <a:pt x="880" y="38"/>
                    <a:pt x="587" y="111"/>
                    <a:pt x="367" y="221"/>
                  </a:cubicBezTo>
                  <a:cubicBezTo>
                    <a:pt x="110" y="367"/>
                    <a:pt x="0" y="661"/>
                    <a:pt x="73" y="917"/>
                  </a:cubicBezTo>
                  <a:cubicBezTo>
                    <a:pt x="220" y="1284"/>
                    <a:pt x="697" y="1321"/>
                    <a:pt x="1063" y="1321"/>
                  </a:cubicBezTo>
                  <a:lnTo>
                    <a:pt x="3849" y="1174"/>
                  </a:lnTo>
                  <a:cubicBezTo>
                    <a:pt x="5059" y="1101"/>
                    <a:pt x="5059" y="404"/>
                    <a:pt x="3959" y="148"/>
                  </a:cubicBezTo>
                  <a:cubicBezTo>
                    <a:pt x="3324" y="50"/>
                    <a:pt x="2705" y="1"/>
                    <a:pt x="2080" y="1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850;p51"/>
            <p:cNvSpPr/>
            <p:nvPr/>
          </p:nvSpPr>
          <p:spPr>
            <a:xfrm>
              <a:off x="1484975" y="1118025"/>
              <a:ext cx="37600" cy="72425"/>
            </a:xfrm>
            <a:custGeom>
              <a:avLst/>
              <a:gdLst/>
              <a:ahLst/>
              <a:cxnLst/>
              <a:rect l="l" t="t" r="r" b="b"/>
              <a:pathLst>
                <a:path w="1504" h="2897" extrusionOk="0">
                  <a:moveTo>
                    <a:pt x="734" y="0"/>
                  </a:moveTo>
                  <a:cubicBezTo>
                    <a:pt x="330" y="0"/>
                    <a:pt x="0" y="660"/>
                    <a:pt x="0" y="1467"/>
                  </a:cubicBezTo>
                  <a:cubicBezTo>
                    <a:pt x="0" y="2273"/>
                    <a:pt x="330" y="2896"/>
                    <a:pt x="734" y="2896"/>
                  </a:cubicBezTo>
                  <a:cubicBezTo>
                    <a:pt x="1173" y="2896"/>
                    <a:pt x="1503" y="2273"/>
                    <a:pt x="1503" y="1467"/>
                  </a:cubicBezTo>
                  <a:cubicBezTo>
                    <a:pt x="1503" y="660"/>
                    <a:pt x="1173" y="0"/>
                    <a:pt x="7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851;p51"/>
            <p:cNvSpPr/>
            <p:nvPr/>
          </p:nvSpPr>
          <p:spPr>
            <a:xfrm>
              <a:off x="1028575" y="1118025"/>
              <a:ext cx="37600" cy="72425"/>
            </a:xfrm>
            <a:custGeom>
              <a:avLst/>
              <a:gdLst/>
              <a:ahLst/>
              <a:cxnLst/>
              <a:rect l="l" t="t" r="r" b="b"/>
              <a:pathLst>
                <a:path w="1504" h="2897" extrusionOk="0">
                  <a:moveTo>
                    <a:pt x="770" y="0"/>
                  </a:moveTo>
                  <a:cubicBezTo>
                    <a:pt x="331" y="0"/>
                    <a:pt x="1" y="660"/>
                    <a:pt x="1" y="1467"/>
                  </a:cubicBezTo>
                  <a:cubicBezTo>
                    <a:pt x="1" y="2273"/>
                    <a:pt x="331" y="2896"/>
                    <a:pt x="770" y="2896"/>
                  </a:cubicBezTo>
                  <a:cubicBezTo>
                    <a:pt x="1174" y="2896"/>
                    <a:pt x="1504" y="2273"/>
                    <a:pt x="1504" y="1467"/>
                  </a:cubicBezTo>
                  <a:cubicBezTo>
                    <a:pt x="1504" y="660"/>
                    <a:pt x="1174" y="0"/>
                    <a:pt x="77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852;p51"/>
            <p:cNvSpPr/>
            <p:nvPr/>
          </p:nvSpPr>
          <p:spPr>
            <a:xfrm>
              <a:off x="515375" y="127800"/>
              <a:ext cx="1322450" cy="1055325"/>
            </a:xfrm>
            <a:custGeom>
              <a:avLst/>
              <a:gdLst/>
              <a:ahLst/>
              <a:cxnLst/>
              <a:rect l="l" t="t" r="r" b="b"/>
              <a:pathLst>
                <a:path w="52898" h="42213" extrusionOk="0">
                  <a:moveTo>
                    <a:pt x="38316" y="1"/>
                  </a:moveTo>
                  <a:cubicBezTo>
                    <a:pt x="37438" y="1"/>
                    <a:pt x="36595" y="399"/>
                    <a:pt x="36072" y="1118"/>
                  </a:cubicBezTo>
                  <a:cubicBezTo>
                    <a:pt x="35522" y="1962"/>
                    <a:pt x="35265" y="2951"/>
                    <a:pt x="35375" y="3941"/>
                  </a:cubicBezTo>
                  <a:cubicBezTo>
                    <a:pt x="35485" y="4894"/>
                    <a:pt x="35412" y="6360"/>
                    <a:pt x="35888" y="7204"/>
                  </a:cubicBezTo>
                  <a:cubicBezTo>
                    <a:pt x="34892" y="7693"/>
                    <a:pt x="33805" y="7896"/>
                    <a:pt x="32704" y="7896"/>
                  </a:cubicBezTo>
                  <a:cubicBezTo>
                    <a:pt x="31579" y="7896"/>
                    <a:pt x="30438" y="7684"/>
                    <a:pt x="29363" y="7350"/>
                  </a:cubicBezTo>
                  <a:cubicBezTo>
                    <a:pt x="27237" y="6690"/>
                    <a:pt x="25294" y="5627"/>
                    <a:pt x="23205" y="4784"/>
                  </a:cubicBezTo>
                  <a:cubicBezTo>
                    <a:pt x="20199" y="3538"/>
                    <a:pt x="16973" y="2841"/>
                    <a:pt x="13710" y="2695"/>
                  </a:cubicBezTo>
                  <a:cubicBezTo>
                    <a:pt x="13402" y="2682"/>
                    <a:pt x="13092" y="2675"/>
                    <a:pt x="12780" y="2675"/>
                  </a:cubicBezTo>
                  <a:cubicBezTo>
                    <a:pt x="10355" y="2675"/>
                    <a:pt x="7880" y="3090"/>
                    <a:pt x="5865" y="4454"/>
                  </a:cubicBezTo>
                  <a:cubicBezTo>
                    <a:pt x="4729" y="5261"/>
                    <a:pt x="3739" y="6287"/>
                    <a:pt x="2969" y="7460"/>
                  </a:cubicBezTo>
                  <a:cubicBezTo>
                    <a:pt x="2126" y="8707"/>
                    <a:pt x="1466" y="10100"/>
                    <a:pt x="1027" y="11603"/>
                  </a:cubicBezTo>
                  <a:cubicBezTo>
                    <a:pt x="0" y="15122"/>
                    <a:pt x="660" y="18971"/>
                    <a:pt x="2859" y="21940"/>
                  </a:cubicBezTo>
                  <a:cubicBezTo>
                    <a:pt x="4639" y="24199"/>
                    <a:pt x="7223" y="25610"/>
                    <a:pt x="10009" y="25904"/>
                  </a:cubicBezTo>
                  <a:lnTo>
                    <a:pt x="10009" y="25904"/>
                  </a:lnTo>
                  <a:cubicBezTo>
                    <a:pt x="8652" y="26130"/>
                    <a:pt x="7361" y="26684"/>
                    <a:pt x="6269" y="27549"/>
                  </a:cubicBezTo>
                  <a:cubicBezTo>
                    <a:pt x="4656" y="28905"/>
                    <a:pt x="3666" y="30885"/>
                    <a:pt x="3519" y="32974"/>
                  </a:cubicBezTo>
                  <a:cubicBezTo>
                    <a:pt x="3446" y="33891"/>
                    <a:pt x="3593" y="34844"/>
                    <a:pt x="4033" y="35650"/>
                  </a:cubicBezTo>
                  <a:cubicBezTo>
                    <a:pt x="4362" y="36237"/>
                    <a:pt x="4839" y="36750"/>
                    <a:pt x="5389" y="37153"/>
                  </a:cubicBezTo>
                  <a:cubicBezTo>
                    <a:pt x="7337" y="38661"/>
                    <a:pt x="9797" y="39335"/>
                    <a:pt x="12261" y="39335"/>
                  </a:cubicBezTo>
                  <a:cubicBezTo>
                    <a:pt x="12671" y="39335"/>
                    <a:pt x="13082" y="39316"/>
                    <a:pt x="13490" y="39279"/>
                  </a:cubicBezTo>
                  <a:cubicBezTo>
                    <a:pt x="16313" y="38913"/>
                    <a:pt x="19062" y="37960"/>
                    <a:pt x="21482" y="36420"/>
                  </a:cubicBezTo>
                  <a:cubicBezTo>
                    <a:pt x="24451" y="34660"/>
                    <a:pt x="27090" y="32388"/>
                    <a:pt x="29327" y="29712"/>
                  </a:cubicBezTo>
                  <a:cubicBezTo>
                    <a:pt x="30412" y="28371"/>
                    <a:pt x="31415" y="26890"/>
                    <a:pt x="31776" y="25223"/>
                  </a:cubicBezTo>
                  <a:lnTo>
                    <a:pt x="31776" y="25223"/>
                  </a:lnTo>
                  <a:cubicBezTo>
                    <a:pt x="31420" y="28451"/>
                    <a:pt x="32911" y="31614"/>
                    <a:pt x="35632" y="33451"/>
                  </a:cubicBezTo>
                  <a:cubicBezTo>
                    <a:pt x="36685" y="34153"/>
                    <a:pt x="37907" y="34553"/>
                    <a:pt x="39201" y="34553"/>
                  </a:cubicBezTo>
                  <a:cubicBezTo>
                    <a:pt x="39257" y="34553"/>
                    <a:pt x="39314" y="34552"/>
                    <a:pt x="39371" y="34551"/>
                  </a:cubicBezTo>
                  <a:cubicBezTo>
                    <a:pt x="40837" y="34441"/>
                    <a:pt x="42230" y="33744"/>
                    <a:pt x="43220" y="32608"/>
                  </a:cubicBezTo>
                  <a:cubicBezTo>
                    <a:pt x="44173" y="31471"/>
                    <a:pt x="44833" y="30115"/>
                    <a:pt x="45126" y="28685"/>
                  </a:cubicBezTo>
                  <a:cubicBezTo>
                    <a:pt x="45273" y="29932"/>
                    <a:pt x="45566" y="31141"/>
                    <a:pt x="45896" y="32351"/>
                  </a:cubicBezTo>
                  <a:cubicBezTo>
                    <a:pt x="46373" y="34184"/>
                    <a:pt x="46629" y="36090"/>
                    <a:pt x="47289" y="37850"/>
                  </a:cubicBezTo>
                  <a:cubicBezTo>
                    <a:pt x="47912" y="39609"/>
                    <a:pt x="49012" y="41369"/>
                    <a:pt x="50698" y="42212"/>
                  </a:cubicBezTo>
                  <a:cubicBezTo>
                    <a:pt x="51835" y="36933"/>
                    <a:pt x="52898" y="31508"/>
                    <a:pt x="52311" y="26119"/>
                  </a:cubicBezTo>
                  <a:cubicBezTo>
                    <a:pt x="51725" y="20730"/>
                    <a:pt x="49085" y="15268"/>
                    <a:pt x="44320" y="12666"/>
                  </a:cubicBezTo>
                  <a:cubicBezTo>
                    <a:pt x="46593" y="11199"/>
                    <a:pt x="48352" y="8633"/>
                    <a:pt x="48352" y="5884"/>
                  </a:cubicBezTo>
                  <a:cubicBezTo>
                    <a:pt x="48352" y="5077"/>
                    <a:pt x="48132" y="4198"/>
                    <a:pt x="47472" y="3758"/>
                  </a:cubicBezTo>
                  <a:cubicBezTo>
                    <a:pt x="47170" y="3573"/>
                    <a:pt x="46829" y="3481"/>
                    <a:pt x="46485" y="3481"/>
                  </a:cubicBezTo>
                  <a:cubicBezTo>
                    <a:pt x="46078" y="3481"/>
                    <a:pt x="45667" y="3610"/>
                    <a:pt x="45310" y="3868"/>
                  </a:cubicBezTo>
                  <a:cubicBezTo>
                    <a:pt x="44686" y="4308"/>
                    <a:pt x="44210" y="4931"/>
                    <a:pt x="43917" y="5627"/>
                  </a:cubicBezTo>
                  <a:cubicBezTo>
                    <a:pt x="43587" y="6324"/>
                    <a:pt x="43330" y="7094"/>
                    <a:pt x="43183" y="7863"/>
                  </a:cubicBezTo>
                  <a:cubicBezTo>
                    <a:pt x="43220" y="5297"/>
                    <a:pt x="42230" y="2548"/>
                    <a:pt x="40287" y="862"/>
                  </a:cubicBezTo>
                  <a:cubicBezTo>
                    <a:pt x="39811" y="459"/>
                    <a:pt x="39261" y="129"/>
                    <a:pt x="38638" y="19"/>
                  </a:cubicBezTo>
                  <a:cubicBezTo>
                    <a:pt x="38530" y="7"/>
                    <a:pt x="38423" y="1"/>
                    <a:pt x="38316" y="1"/>
                  </a:cubicBezTo>
                  <a:close/>
                </a:path>
              </a:pathLst>
            </a:custGeom>
            <a:solidFill>
              <a:srgbClr val="3D25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853;p51"/>
            <p:cNvSpPr/>
            <p:nvPr/>
          </p:nvSpPr>
          <p:spPr>
            <a:xfrm>
              <a:off x="577675" y="271225"/>
              <a:ext cx="791850" cy="280600"/>
            </a:xfrm>
            <a:custGeom>
              <a:avLst/>
              <a:gdLst/>
              <a:ahLst/>
              <a:cxnLst/>
              <a:rect l="l" t="t" r="r" b="b"/>
              <a:pathLst>
                <a:path w="31674" h="11224" extrusionOk="0">
                  <a:moveTo>
                    <a:pt x="1870" y="0"/>
                  </a:moveTo>
                  <a:cubicBezTo>
                    <a:pt x="1394" y="550"/>
                    <a:pt x="917" y="1100"/>
                    <a:pt x="514" y="1723"/>
                  </a:cubicBezTo>
                  <a:cubicBezTo>
                    <a:pt x="331" y="1980"/>
                    <a:pt x="148" y="2273"/>
                    <a:pt x="1" y="2530"/>
                  </a:cubicBezTo>
                  <a:cubicBezTo>
                    <a:pt x="881" y="3006"/>
                    <a:pt x="1650" y="3629"/>
                    <a:pt x="2347" y="4326"/>
                  </a:cubicBezTo>
                  <a:cubicBezTo>
                    <a:pt x="3483" y="5462"/>
                    <a:pt x="4693" y="6525"/>
                    <a:pt x="6013" y="7515"/>
                  </a:cubicBezTo>
                  <a:cubicBezTo>
                    <a:pt x="9296" y="9816"/>
                    <a:pt x="13308" y="11223"/>
                    <a:pt x="17317" y="11223"/>
                  </a:cubicBezTo>
                  <a:cubicBezTo>
                    <a:pt x="18993" y="11223"/>
                    <a:pt x="20668" y="10977"/>
                    <a:pt x="22289" y="10448"/>
                  </a:cubicBezTo>
                  <a:cubicBezTo>
                    <a:pt x="26468" y="9091"/>
                    <a:pt x="29877" y="6012"/>
                    <a:pt x="31673" y="2053"/>
                  </a:cubicBezTo>
                  <a:lnTo>
                    <a:pt x="31673" y="2053"/>
                  </a:lnTo>
                  <a:cubicBezTo>
                    <a:pt x="31202" y="2132"/>
                    <a:pt x="30720" y="2168"/>
                    <a:pt x="30233" y="2168"/>
                  </a:cubicBezTo>
                  <a:cubicBezTo>
                    <a:pt x="29811" y="2168"/>
                    <a:pt x="29386" y="2141"/>
                    <a:pt x="28961" y="2090"/>
                  </a:cubicBezTo>
                  <a:cubicBezTo>
                    <a:pt x="28301" y="2970"/>
                    <a:pt x="27458" y="3739"/>
                    <a:pt x="26541" y="4399"/>
                  </a:cubicBezTo>
                  <a:cubicBezTo>
                    <a:pt x="24417" y="5830"/>
                    <a:pt x="22002" y="6427"/>
                    <a:pt x="19547" y="6427"/>
                  </a:cubicBezTo>
                  <a:cubicBezTo>
                    <a:pt x="17724" y="6427"/>
                    <a:pt x="15879" y="6098"/>
                    <a:pt x="14114" y="5536"/>
                  </a:cubicBezTo>
                  <a:cubicBezTo>
                    <a:pt x="11768" y="4693"/>
                    <a:pt x="9532" y="3629"/>
                    <a:pt x="7369" y="2346"/>
                  </a:cubicBezTo>
                  <a:cubicBezTo>
                    <a:pt x="5720" y="1393"/>
                    <a:pt x="3850" y="257"/>
                    <a:pt x="1870" y="0"/>
                  </a:cubicBezTo>
                  <a:close/>
                </a:path>
              </a:pathLst>
            </a:custGeom>
            <a:solidFill>
              <a:srgbClr val="000000">
                <a:alpha val="147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854;p51"/>
            <p:cNvSpPr/>
            <p:nvPr/>
          </p:nvSpPr>
          <p:spPr>
            <a:xfrm>
              <a:off x="537350" y="127350"/>
              <a:ext cx="1145600" cy="664675"/>
            </a:xfrm>
            <a:custGeom>
              <a:avLst/>
              <a:gdLst/>
              <a:ahLst/>
              <a:cxnLst/>
              <a:rect l="l" t="t" r="r" b="b"/>
              <a:pathLst>
                <a:path w="45824" h="26587" extrusionOk="0">
                  <a:moveTo>
                    <a:pt x="37466" y="0"/>
                  </a:moveTo>
                  <a:cubicBezTo>
                    <a:pt x="37612" y="1210"/>
                    <a:pt x="37612" y="2419"/>
                    <a:pt x="37539" y="3629"/>
                  </a:cubicBezTo>
                  <a:cubicBezTo>
                    <a:pt x="37319" y="6012"/>
                    <a:pt x="36842" y="8395"/>
                    <a:pt x="36146" y="10667"/>
                  </a:cubicBezTo>
                  <a:cubicBezTo>
                    <a:pt x="35009" y="14553"/>
                    <a:pt x="32993" y="17999"/>
                    <a:pt x="29731" y="20455"/>
                  </a:cubicBezTo>
                  <a:cubicBezTo>
                    <a:pt x="26505" y="22875"/>
                    <a:pt x="22656" y="24304"/>
                    <a:pt x="18660" y="24598"/>
                  </a:cubicBezTo>
                  <a:cubicBezTo>
                    <a:pt x="17952" y="24644"/>
                    <a:pt x="17240" y="24668"/>
                    <a:pt x="16528" y="24668"/>
                  </a:cubicBezTo>
                  <a:cubicBezTo>
                    <a:pt x="14992" y="24668"/>
                    <a:pt x="13455" y="24555"/>
                    <a:pt x="11951" y="24304"/>
                  </a:cubicBezTo>
                  <a:cubicBezTo>
                    <a:pt x="9789" y="23974"/>
                    <a:pt x="7662" y="23388"/>
                    <a:pt x="5646" y="22545"/>
                  </a:cubicBezTo>
                  <a:cubicBezTo>
                    <a:pt x="3777" y="21665"/>
                    <a:pt x="2164" y="20382"/>
                    <a:pt x="917" y="18806"/>
                  </a:cubicBezTo>
                  <a:cubicBezTo>
                    <a:pt x="587" y="18439"/>
                    <a:pt x="294" y="18036"/>
                    <a:pt x="1" y="17633"/>
                  </a:cubicBezTo>
                  <a:lnTo>
                    <a:pt x="1" y="17633"/>
                  </a:lnTo>
                  <a:cubicBezTo>
                    <a:pt x="331" y="19209"/>
                    <a:pt x="1027" y="20675"/>
                    <a:pt x="2017" y="21958"/>
                  </a:cubicBezTo>
                  <a:cubicBezTo>
                    <a:pt x="3740" y="24158"/>
                    <a:pt x="6269" y="25587"/>
                    <a:pt x="9055" y="25917"/>
                  </a:cubicBezTo>
                  <a:cubicBezTo>
                    <a:pt x="8762" y="25991"/>
                    <a:pt x="8469" y="26064"/>
                    <a:pt x="8176" y="26137"/>
                  </a:cubicBezTo>
                  <a:cubicBezTo>
                    <a:pt x="9624" y="26467"/>
                    <a:pt x="11127" y="26586"/>
                    <a:pt x="12625" y="26586"/>
                  </a:cubicBezTo>
                  <a:cubicBezTo>
                    <a:pt x="14123" y="26586"/>
                    <a:pt x="15617" y="26467"/>
                    <a:pt x="17047" y="26320"/>
                  </a:cubicBezTo>
                  <a:cubicBezTo>
                    <a:pt x="23865" y="25661"/>
                    <a:pt x="30647" y="23424"/>
                    <a:pt x="36073" y="19135"/>
                  </a:cubicBezTo>
                  <a:cubicBezTo>
                    <a:pt x="38529" y="17193"/>
                    <a:pt x="40618" y="14883"/>
                    <a:pt x="42341" y="12280"/>
                  </a:cubicBezTo>
                  <a:cubicBezTo>
                    <a:pt x="43917" y="9714"/>
                    <a:pt x="45090" y="6928"/>
                    <a:pt x="45824" y="4032"/>
                  </a:cubicBezTo>
                  <a:cubicBezTo>
                    <a:pt x="45677" y="3886"/>
                    <a:pt x="45640" y="3702"/>
                    <a:pt x="45677" y="3519"/>
                  </a:cubicBezTo>
                  <a:cubicBezTo>
                    <a:pt x="45274" y="3519"/>
                    <a:pt x="44834" y="3666"/>
                    <a:pt x="44467" y="3886"/>
                  </a:cubicBezTo>
                  <a:cubicBezTo>
                    <a:pt x="43844" y="4326"/>
                    <a:pt x="43367" y="4949"/>
                    <a:pt x="43038" y="5682"/>
                  </a:cubicBezTo>
                  <a:cubicBezTo>
                    <a:pt x="42708" y="6378"/>
                    <a:pt x="42451" y="7112"/>
                    <a:pt x="42304" y="7881"/>
                  </a:cubicBezTo>
                  <a:cubicBezTo>
                    <a:pt x="42341" y="5315"/>
                    <a:pt x="41351" y="2566"/>
                    <a:pt x="39408" y="880"/>
                  </a:cubicBezTo>
                  <a:cubicBezTo>
                    <a:pt x="38932" y="440"/>
                    <a:pt x="38382" y="147"/>
                    <a:pt x="37759" y="37"/>
                  </a:cubicBezTo>
                  <a:cubicBezTo>
                    <a:pt x="37649" y="0"/>
                    <a:pt x="37575" y="0"/>
                    <a:pt x="37466" y="0"/>
                  </a:cubicBezTo>
                  <a:close/>
                </a:path>
              </a:pathLst>
            </a:custGeom>
            <a:solidFill>
              <a:srgbClr val="000000">
                <a:alpha val="147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855;p51"/>
            <p:cNvSpPr/>
            <p:nvPr/>
          </p:nvSpPr>
          <p:spPr>
            <a:xfrm>
              <a:off x="630850" y="231825"/>
              <a:ext cx="658025" cy="190125"/>
            </a:xfrm>
            <a:custGeom>
              <a:avLst/>
              <a:gdLst/>
              <a:ahLst/>
              <a:cxnLst/>
              <a:rect l="l" t="t" r="r" b="b"/>
              <a:pathLst>
                <a:path w="26321" h="7605" extrusionOk="0">
                  <a:moveTo>
                    <a:pt x="1686" y="0"/>
                  </a:moveTo>
                  <a:lnTo>
                    <a:pt x="1246" y="293"/>
                  </a:lnTo>
                  <a:cubicBezTo>
                    <a:pt x="807" y="587"/>
                    <a:pt x="403" y="953"/>
                    <a:pt x="0" y="1320"/>
                  </a:cubicBezTo>
                  <a:cubicBezTo>
                    <a:pt x="1760" y="1540"/>
                    <a:pt x="3409" y="2383"/>
                    <a:pt x="4949" y="3263"/>
                  </a:cubicBezTo>
                  <a:cubicBezTo>
                    <a:pt x="8755" y="5418"/>
                    <a:pt x="12963" y="7604"/>
                    <a:pt x="17459" y="7604"/>
                  </a:cubicBezTo>
                  <a:cubicBezTo>
                    <a:pt x="17857" y="7604"/>
                    <a:pt x="18257" y="7587"/>
                    <a:pt x="18659" y="7552"/>
                  </a:cubicBezTo>
                  <a:cubicBezTo>
                    <a:pt x="20639" y="7368"/>
                    <a:pt x="22508" y="6672"/>
                    <a:pt x="24158" y="5572"/>
                  </a:cubicBezTo>
                  <a:cubicBezTo>
                    <a:pt x="25001" y="5022"/>
                    <a:pt x="25697" y="4362"/>
                    <a:pt x="26321" y="3556"/>
                  </a:cubicBezTo>
                  <a:cubicBezTo>
                    <a:pt x="25771" y="3483"/>
                    <a:pt x="25257" y="3373"/>
                    <a:pt x="24744" y="3189"/>
                  </a:cubicBezTo>
                  <a:lnTo>
                    <a:pt x="24598" y="3153"/>
                  </a:lnTo>
                  <a:cubicBezTo>
                    <a:pt x="24048" y="3556"/>
                    <a:pt x="23461" y="3922"/>
                    <a:pt x="22838" y="4216"/>
                  </a:cubicBezTo>
                  <a:cubicBezTo>
                    <a:pt x="21418" y="4856"/>
                    <a:pt x="19913" y="5200"/>
                    <a:pt x="18388" y="5200"/>
                  </a:cubicBezTo>
                  <a:cubicBezTo>
                    <a:pt x="17905" y="5200"/>
                    <a:pt x="17421" y="5166"/>
                    <a:pt x="16936" y="5095"/>
                  </a:cubicBezTo>
                  <a:cubicBezTo>
                    <a:pt x="14737" y="4839"/>
                    <a:pt x="12610" y="3959"/>
                    <a:pt x="10594" y="3043"/>
                  </a:cubicBezTo>
                  <a:cubicBezTo>
                    <a:pt x="7845" y="1796"/>
                    <a:pt x="4766" y="257"/>
                    <a:pt x="1686" y="0"/>
                  </a:cubicBezTo>
                  <a:close/>
                </a:path>
              </a:pathLst>
            </a:custGeom>
            <a:solidFill>
              <a:srgbClr val="000000">
                <a:alpha val="147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856;p51"/>
            <p:cNvSpPr/>
            <p:nvPr/>
          </p:nvSpPr>
          <p:spPr>
            <a:xfrm>
              <a:off x="1309025" y="492075"/>
              <a:ext cx="466500" cy="360275"/>
            </a:xfrm>
            <a:custGeom>
              <a:avLst/>
              <a:gdLst/>
              <a:ahLst/>
              <a:cxnLst/>
              <a:rect l="l" t="t" r="r" b="b"/>
              <a:pathLst>
                <a:path w="18660" h="14411" extrusionOk="0">
                  <a:moveTo>
                    <a:pt x="15177" y="1"/>
                  </a:moveTo>
                  <a:cubicBezTo>
                    <a:pt x="14590" y="917"/>
                    <a:pt x="13930" y="1834"/>
                    <a:pt x="13234" y="2677"/>
                  </a:cubicBezTo>
                  <a:cubicBezTo>
                    <a:pt x="11144" y="5243"/>
                    <a:pt x="8651" y="7479"/>
                    <a:pt x="5865" y="9275"/>
                  </a:cubicBezTo>
                  <a:cubicBezTo>
                    <a:pt x="3996" y="10412"/>
                    <a:pt x="2016" y="11402"/>
                    <a:pt x="0" y="12171"/>
                  </a:cubicBezTo>
                  <a:cubicBezTo>
                    <a:pt x="37" y="12941"/>
                    <a:pt x="183" y="13674"/>
                    <a:pt x="440" y="14371"/>
                  </a:cubicBezTo>
                  <a:cubicBezTo>
                    <a:pt x="696" y="14398"/>
                    <a:pt x="952" y="14410"/>
                    <a:pt x="1207" y="14410"/>
                  </a:cubicBezTo>
                  <a:cubicBezTo>
                    <a:pt x="3030" y="14410"/>
                    <a:pt x="4812" y="13763"/>
                    <a:pt x="6452" y="13088"/>
                  </a:cubicBezTo>
                  <a:cubicBezTo>
                    <a:pt x="9568" y="11768"/>
                    <a:pt x="12500" y="10045"/>
                    <a:pt x="15140" y="7956"/>
                  </a:cubicBezTo>
                  <a:cubicBezTo>
                    <a:pt x="16386" y="7003"/>
                    <a:pt x="17559" y="5939"/>
                    <a:pt x="18659" y="4803"/>
                  </a:cubicBezTo>
                  <a:cubicBezTo>
                    <a:pt x="17816" y="3007"/>
                    <a:pt x="16643" y="1357"/>
                    <a:pt x="15177" y="1"/>
                  </a:cubicBezTo>
                  <a:close/>
                </a:path>
              </a:pathLst>
            </a:custGeom>
            <a:solidFill>
              <a:srgbClr val="000000">
                <a:alpha val="147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857;p51"/>
            <p:cNvSpPr/>
            <p:nvPr/>
          </p:nvSpPr>
          <p:spPr>
            <a:xfrm>
              <a:off x="1654525" y="794525"/>
              <a:ext cx="175050" cy="249300"/>
            </a:xfrm>
            <a:custGeom>
              <a:avLst/>
              <a:gdLst/>
              <a:ahLst/>
              <a:cxnLst/>
              <a:rect l="l" t="t" r="r" b="b"/>
              <a:pathLst>
                <a:path w="7002" h="9972" extrusionOk="0">
                  <a:moveTo>
                    <a:pt x="6819" y="0"/>
                  </a:moveTo>
                  <a:lnTo>
                    <a:pt x="6635" y="147"/>
                  </a:lnTo>
                  <a:cubicBezTo>
                    <a:pt x="4546" y="1760"/>
                    <a:pt x="2346" y="3189"/>
                    <a:pt x="0" y="4399"/>
                  </a:cubicBezTo>
                  <a:cubicBezTo>
                    <a:pt x="110" y="4839"/>
                    <a:pt x="220" y="5242"/>
                    <a:pt x="330" y="5682"/>
                  </a:cubicBezTo>
                  <a:cubicBezTo>
                    <a:pt x="733" y="7112"/>
                    <a:pt x="953" y="8578"/>
                    <a:pt x="1357" y="9971"/>
                  </a:cubicBezTo>
                  <a:cubicBezTo>
                    <a:pt x="2713" y="9714"/>
                    <a:pt x="4033" y="8945"/>
                    <a:pt x="5206" y="8175"/>
                  </a:cubicBezTo>
                  <a:cubicBezTo>
                    <a:pt x="5682" y="7882"/>
                    <a:pt x="6159" y="7552"/>
                    <a:pt x="6635" y="7185"/>
                  </a:cubicBezTo>
                  <a:cubicBezTo>
                    <a:pt x="6929" y="4802"/>
                    <a:pt x="7002" y="2419"/>
                    <a:pt x="6819" y="0"/>
                  </a:cubicBezTo>
                  <a:close/>
                </a:path>
              </a:pathLst>
            </a:custGeom>
            <a:solidFill>
              <a:srgbClr val="000000">
                <a:alpha val="147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858;p51"/>
            <p:cNvSpPr/>
            <p:nvPr/>
          </p:nvSpPr>
          <p:spPr>
            <a:xfrm>
              <a:off x="1419900" y="927400"/>
              <a:ext cx="187900" cy="64250"/>
            </a:xfrm>
            <a:custGeom>
              <a:avLst/>
              <a:gdLst/>
              <a:ahLst/>
              <a:cxnLst/>
              <a:rect l="l" t="t" r="r" b="b"/>
              <a:pathLst>
                <a:path w="7516" h="2570" extrusionOk="0">
                  <a:moveTo>
                    <a:pt x="7516" y="0"/>
                  </a:moveTo>
                  <a:lnTo>
                    <a:pt x="7516" y="0"/>
                  </a:lnTo>
                  <a:cubicBezTo>
                    <a:pt x="5379" y="1002"/>
                    <a:pt x="3030" y="1821"/>
                    <a:pt x="689" y="1821"/>
                  </a:cubicBezTo>
                  <a:cubicBezTo>
                    <a:pt x="460" y="1821"/>
                    <a:pt x="230" y="1813"/>
                    <a:pt x="1" y="1797"/>
                  </a:cubicBezTo>
                  <a:lnTo>
                    <a:pt x="1" y="1797"/>
                  </a:lnTo>
                  <a:cubicBezTo>
                    <a:pt x="894" y="2312"/>
                    <a:pt x="1917" y="2570"/>
                    <a:pt x="2977" y="2570"/>
                  </a:cubicBezTo>
                  <a:cubicBezTo>
                    <a:pt x="3048" y="2570"/>
                    <a:pt x="3119" y="2569"/>
                    <a:pt x="3190" y="2567"/>
                  </a:cubicBezTo>
                  <a:cubicBezTo>
                    <a:pt x="4656" y="2457"/>
                    <a:pt x="6049" y="1760"/>
                    <a:pt x="7039" y="624"/>
                  </a:cubicBezTo>
                  <a:cubicBezTo>
                    <a:pt x="7222" y="440"/>
                    <a:pt x="7369" y="220"/>
                    <a:pt x="7516" y="0"/>
                  </a:cubicBezTo>
                  <a:close/>
                </a:path>
              </a:pathLst>
            </a:custGeom>
            <a:solidFill>
              <a:srgbClr val="3D25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859;p51"/>
            <p:cNvSpPr/>
            <p:nvPr/>
          </p:nvSpPr>
          <p:spPr>
            <a:xfrm>
              <a:off x="640925" y="801850"/>
              <a:ext cx="653450" cy="160275"/>
            </a:xfrm>
            <a:custGeom>
              <a:avLst/>
              <a:gdLst/>
              <a:ahLst/>
              <a:cxnLst/>
              <a:rect l="l" t="t" r="r" b="b"/>
              <a:pathLst>
                <a:path w="26138" h="6411" extrusionOk="0">
                  <a:moveTo>
                    <a:pt x="26138" y="0"/>
                  </a:moveTo>
                  <a:lnTo>
                    <a:pt x="26138" y="0"/>
                  </a:lnTo>
                  <a:cubicBezTo>
                    <a:pt x="24818" y="477"/>
                    <a:pt x="23498" y="880"/>
                    <a:pt x="22142" y="1247"/>
                  </a:cubicBezTo>
                  <a:cubicBezTo>
                    <a:pt x="18957" y="2074"/>
                    <a:pt x="15561" y="2647"/>
                    <a:pt x="12201" y="2647"/>
                  </a:cubicBezTo>
                  <a:cubicBezTo>
                    <a:pt x="8561" y="2647"/>
                    <a:pt x="4964" y="1974"/>
                    <a:pt x="1723" y="220"/>
                  </a:cubicBezTo>
                  <a:cubicBezTo>
                    <a:pt x="1540" y="367"/>
                    <a:pt x="1393" y="477"/>
                    <a:pt x="1247" y="587"/>
                  </a:cubicBezTo>
                  <a:cubicBezTo>
                    <a:pt x="770" y="990"/>
                    <a:pt x="367" y="1430"/>
                    <a:pt x="0" y="1907"/>
                  </a:cubicBezTo>
                  <a:cubicBezTo>
                    <a:pt x="1173" y="3116"/>
                    <a:pt x="3006" y="3666"/>
                    <a:pt x="4509" y="4179"/>
                  </a:cubicBezTo>
                  <a:cubicBezTo>
                    <a:pt x="6525" y="4912"/>
                    <a:pt x="8615" y="5499"/>
                    <a:pt x="10741" y="5902"/>
                  </a:cubicBezTo>
                  <a:cubicBezTo>
                    <a:pt x="12459" y="6228"/>
                    <a:pt x="14224" y="6410"/>
                    <a:pt x="15980" y="6410"/>
                  </a:cubicBezTo>
                  <a:cubicBezTo>
                    <a:pt x="16397" y="6410"/>
                    <a:pt x="16814" y="6400"/>
                    <a:pt x="17230" y="6379"/>
                  </a:cubicBezTo>
                  <a:cubicBezTo>
                    <a:pt x="18659" y="6305"/>
                    <a:pt x="20089" y="6086"/>
                    <a:pt x="21482" y="5719"/>
                  </a:cubicBezTo>
                  <a:cubicBezTo>
                    <a:pt x="22472" y="4766"/>
                    <a:pt x="23425" y="3776"/>
                    <a:pt x="24305" y="2750"/>
                  </a:cubicBezTo>
                  <a:cubicBezTo>
                    <a:pt x="25001" y="1907"/>
                    <a:pt x="25624" y="990"/>
                    <a:pt x="26138" y="0"/>
                  </a:cubicBezTo>
                  <a:close/>
                </a:path>
              </a:pathLst>
            </a:custGeom>
            <a:solidFill>
              <a:srgbClr val="000000">
                <a:alpha val="147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860;p51"/>
            <p:cNvSpPr/>
            <p:nvPr/>
          </p:nvSpPr>
          <p:spPr>
            <a:xfrm>
              <a:off x="603350" y="964050"/>
              <a:ext cx="373025" cy="146525"/>
            </a:xfrm>
            <a:custGeom>
              <a:avLst/>
              <a:gdLst/>
              <a:ahLst/>
              <a:cxnLst/>
              <a:rect l="l" t="t" r="r" b="b"/>
              <a:pathLst>
                <a:path w="14921" h="5861" extrusionOk="0">
                  <a:moveTo>
                    <a:pt x="0" y="1"/>
                  </a:moveTo>
                  <a:cubicBezTo>
                    <a:pt x="0" y="734"/>
                    <a:pt x="147" y="1504"/>
                    <a:pt x="514" y="2200"/>
                  </a:cubicBezTo>
                  <a:cubicBezTo>
                    <a:pt x="880" y="2787"/>
                    <a:pt x="1320" y="3300"/>
                    <a:pt x="1907" y="3703"/>
                  </a:cubicBezTo>
                  <a:cubicBezTo>
                    <a:pt x="3802" y="5163"/>
                    <a:pt x="6250" y="5860"/>
                    <a:pt x="8670" y="5860"/>
                  </a:cubicBezTo>
                  <a:cubicBezTo>
                    <a:pt x="9106" y="5860"/>
                    <a:pt x="9541" y="5837"/>
                    <a:pt x="9971" y="5793"/>
                  </a:cubicBezTo>
                  <a:cubicBezTo>
                    <a:pt x="11694" y="5609"/>
                    <a:pt x="13344" y="5170"/>
                    <a:pt x="14920" y="4510"/>
                  </a:cubicBezTo>
                  <a:lnTo>
                    <a:pt x="14920" y="4510"/>
                  </a:lnTo>
                  <a:cubicBezTo>
                    <a:pt x="14576" y="4522"/>
                    <a:pt x="14232" y="4529"/>
                    <a:pt x="13888" y="4529"/>
                  </a:cubicBezTo>
                  <a:cubicBezTo>
                    <a:pt x="11264" y="4529"/>
                    <a:pt x="8650" y="4160"/>
                    <a:pt x="6122" y="3447"/>
                  </a:cubicBezTo>
                  <a:cubicBezTo>
                    <a:pt x="3849" y="2787"/>
                    <a:pt x="1577" y="1724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147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861;p51"/>
            <p:cNvSpPr/>
            <p:nvPr/>
          </p:nvSpPr>
          <p:spPr>
            <a:xfrm>
              <a:off x="717500" y="861625"/>
              <a:ext cx="1112050" cy="522600"/>
            </a:xfrm>
            <a:custGeom>
              <a:avLst/>
              <a:gdLst/>
              <a:ahLst/>
              <a:cxnLst/>
              <a:rect l="l" t="t" r="r" b="b"/>
              <a:pathLst>
                <a:path w="44482" h="20904" extrusionOk="0">
                  <a:moveTo>
                    <a:pt x="10934" y="923"/>
                  </a:moveTo>
                  <a:cubicBezTo>
                    <a:pt x="11550" y="923"/>
                    <a:pt x="12159" y="962"/>
                    <a:pt x="12737" y="1018"/>
                  </a:cubicBezTo>
                  <a:cubicBezTo>
                    <a:pt x="15010" y="1238"/>
                    <a:pt x="17173" y="1825"/>
                    <a:pt x="19262" y="2741"/>
                  </a:cubicBezTo>
                  <a:cubicBezTo>
                    <a:pt x="20032" y="3914"/>
                    <a:pt x="20215" y="5417"/>
                    <a:pt x="20289" y="6884"/>
                  </a:cubicBezTo>
                  <a:cubicBezTo>
                    <a:pt x="20142" y="7030"/>
                    <a:pt x="20142" y="7250"/>
                    <a:pt x="20289" y="7397"/>
                  </a:cubicBezTo>
                  <a:cubicBezTo>
                    <a:pt x="20289" y="7727"/>
                    <a:pt x="20289" y="8057"/>
                    <a:pt x="20289" y="8387"/>
                  </a:cubicBezTo>
                  <a:cubicBezTo>
                    <a:pt x="20362" y="10476"/>
                    <a:pt x="20252" y="12602"/>
                    <a:pt x="19959" y="14692"/>
                  </a:cubicBezTo>
                  <a:cubicBezTo>
                    <a:pt x="19812" y="15718"/>
                    <a:pt x="19629" y="16708"/>
                    <a:pt x="19372" y="17735"/>
                  </a:cubicBezTo>
                  <a:cubicBezTo>
                    <a:pt x="19189" y="18651"/>
                    <a:pt x="18456" y="19347"/>
                    <a:pt x="17539" y="19531"/>
                  </a:cubicBezTo>
                  <a:cubicBezTo>
                    <a:pt x="16659" y="19751"/>
                    <a:pt x="15743" y="19824"/>
                    <a:pt x="14826" y="19824"/>
                  </a:cubicBezTo>
                  <a:cubicBezTo>
                    <a:pt x="14542" y="19834"/>
                    <a:pt x="14257" y="19838"/>
                    <a:pt x="13972" y="19838"/>
                  </a:cubicBezTo>
                  <a:cubicBezTo>
                    <a:pt x="13194" y="19838"/>
                    <a:pt x="12415" y="19804"/>
                    <a:pt x="11637" y="19751"/>
                  </a:cubicBezTo>
                  <a:cubicBezTo>
                    <a:pt x="9988" y="19604"/>
                    <a:pt x="8045" y="19274"/>
                    <a:pt x="6835" y="17954"/>
                  </a:cubicBezTo>
                  <a:cubicBezTo>
                    <a:pt x="5552" y="16598"/>
                    <a:pt x="5332" y="14289"/>
                    <a:pt x="5075" y="12492"/>
                  </a:cubicBezTo>
                  <a:cubicBezTo>
                    <a:pt x="4782" y="10366"/>
                    <a:pt x="4672" y="8240"/>
                    <a:pt x="4782" y="6114"/>
                  </a:cubicBezTo>
                  <a:cubicBezTo>
                    <a:pt x="4855" y="4318"/>
                    <a:pt x="5332" y="2631"/>
                    <a:pt x="6982" y="1752"/>
                  </a:cubicBezTo>
                  <a:cubicBezTo>
                    <a:pt x="8147" y="1118"/>
                    <a:pt x="9557" y="923"/>
                    <a:pt x="10934" y="923"/>
                  </a:cubicBezTo>
                  <a:close/>
                  <a:moveTo>
                    <a:pt x="34438" y="1033"/>
                  </a:moveTo>
                  <a:cubicBezTo>
                    <a:pt x="35807" y="1033"/>
                    <a:pt x="37207" y="1228"/>
                    <a:pt x="38398" y="1862"/>
                  </a:cubicBezTo>
                  <a:cubicBezTo>
                    <a:pt x="40084" y="2778"/>
                    <a:pt x="40524" y="4464"/>
                    <a:pt x="40597" y="6224"/>
                  </a:cubicBezTo>
                  <a:cubicBezTo>
                    <a:pt x="40707" y="8350"/>
                    <a:pt x="40597" y="10513"/>
                    <a:pt x="40304" y="12639"/>
                  </a:cubicBezTo>
                  <a:cubicBezTo>
                    <a:pt x="40047" y="14399"/>
                    <a:pt x="39827" y="16708"/>
                    <a:pt x="38544" y="18064"/>
                  </a:cubicBezTo>
                  <a:cubicBezTo>
                    <a:pt x="37335" y="19384"/>
                    <a:pt x="35392" y="19714"/>
                    <a:pt x="33742" y="19861"/>
                  </a:cubicBezTo>
                  <a:cubicBezTo>
                    <a:pt x="32679" y="19971"/>
                    <a:pt x="31616" y="19971"/>
                    <a:pt x="30553" y="19971"/>
                  </a:cubicBezTo>
                  <a:cubicBezTo>
                    <a:pt x="29636" y="19971"/>
                    <a:pt x="28720" y="19861"/>
                    <a:pt x="27840" y="19641"/>
                  </a:cubicBezTo>
                  <a:cubicBezTo>
                    <a:pt x="26924" y="19457"/>
                    <a:pt x="26227" y="18761"/>
                    <a:pt x="26044" y="17845"/>
                  </a:cubicBezTo>
                  <a:cubicBezTo>
                    <a:pt x="25787" y="16855"/>
                    <a:pt x="25604" y="15828"/>
                    <a:pt x="25457" y="14802"/>
                  </a:cubicBezTo>
                  <a:cubicBezTo>
                    <a:pt x="25164" y="12712"/>
                    <a:pt x="25017" y="10623"/>
                    <a:pt x="25091" y="8533"/>
                  </a:cubicBezTo>
                  <a:cubicBezTo>
                    <a:pt x="25091" y="7984"/>
                    <a:pt x="25091" y="7434"/>
                    <a:pt x="25127" y="6847"/>
                  </a:cubicBezTo>
                  <a:cubicBezTo>
                    <a:pt x="25164" y="6774"/>
                    <a:pt x="25164" y="6700"/>
                    <a:pt x="25127" y="6627"/>
                  </a:cubicBezTo>
                  <a:cubicBezTo>
                    <a:pt x="25201" y="5307"/>
                    <a:pt x="25421" y="3951"/>
                    <a:pt x="26154" y="2888"/>
                  </a:cubicBezTo>
                  <a:cubicBezTo>
                    <a:pt x="28207" y="1935"/>
                    <a:pt x="30369" y="1348"/>
                    <a:pt x="32642" y="1128"/>
                  </a:cubicBezTo>
                  <a:cubicBezTo>
                    <a:pt x="33220" y="1072"/>
                    <a:pt x="33826" y="1033"/>
                    <a:pt x="34438" y="1033"/>
                  </a:cubicBezTo>
                  <a:close/>
                  <a:moveTo>
                    <a:pt x="11038" y="1"/>
                  </a:moveTo>
                  <a:cubicBezTo>
                    <a:pt x="9852" y="1"/>
                    <a:pt x="8666" y="139"/>
                    <a:pt x="7568" y="505"/>
                  </a:cubicBezTo>
                  <a:cubicBezTo>
                    <a:pt x="5845" y="1055"/>
                    <a:pt x="4526" y="2485"/>
                    <a:pt x="4122" y="4281"/>
                  </a:cubicBezTo>
                  <a:cubicBezTo>
                    <a:pt x="3682" y="6371"/>
                    <a:pt x="3792" y="8717"/>
                    <a:pt x="4012" y="10843"/>
                  </a:cubicBezTo>
                  <a:cubicBezTo>
                    <a:pt x="3698" y="10813"/>
                    <a:pt x="3381" y="10800"/>
                    <a:pt x="3064" y="10800"/>
                  </a:cubicBezTo>
                  <a:cubicBezTo>
                    <a:pt x="2196" y="10800"/>
                    <a:pt x="1325" y="10902"/>
                    <a:pt x="493" y="11063"/>
                  </a:cubicBezTo>
                  <a:cubicBezTo>
                    <a:pt x="0" y="11133"/>
                    <a:pt x="82" y="11947"/>
                    <a:pt x="544" y="11947"/>
                  </a:cubicBezTo>
                  <a:cubicBezTo>
                    <a:pt x="563" y="11947"/>
                    <a:pt x="583" y="11946"/>
                    <a:pt x="603" y="11943"/>
                  </a:cubicBezTo>
                  <a:cubicBezTo>
                    <a:pt x="1776" y="11796"/>
                    <a:pt x="2913" y="11723"/>
                    <a:pt x="4086" y="11686"/>
                  </a:cubicBezTo>
                  <a:cubicBezTo>
                    <a:pt x="4196" y="12676"/>
                    <a:pt x="4342" y="13629"/>
                    <a:pt x="4562" y="14582"/>
                  </a:cubicBezTo>
                  <a:cubicBezTo>
                    <a:pt x="4709" y="15608"/>
                    <a:pt x="5039" y="16598"/>
                    <a:pt x="5479" y="17515"/>
                  </a:cubicBezTo>
                  <a:cubicBezTo>
                    <a:pt x="6395" y="19274"/>
                    <a:pt x="8191" y="20081"/>
                    <a:pt x="10061" y="20447"/>
                  </a:cubicBezTo>
                  <a:cubicBezTo>
                    <a:pt x="11386" y="20668"/>
                    <a:pt x="12737" y="20782"/>
                    <a:pt x="14083" y="20782"/>
                  </a:cubicBezTo>
                  <a:cubicBezTo>
                    <a:pt x="14972" y="20782"/>
                    <a:pt x="15858" y="20733"/>
                    <a:pt x="16733" y="20631"/>
                  </a:cubicBezTo>
                  <a:cubicBezTo>
                    <a:pt x="17612" y="20557"/>
                    <a:pt x="18456" y="20264"/>
                    <a:pt x="19189" y="19787"/>
                  </a:cubicBezTo>
                  <a:cubicBezTo>
                    <a:pt x="19995" y="19164"/>
                    <a:pt x="20252" y="18211"/>
                    <a:pt x="20472" y="17295"/>
                  </a:cubicBezTo>
                  <a:cubicBezTo>
                    <a:pt x="21022" y="14692"/>
                    <a:pt x="21315" y="12016"/>
                    <a:pt x="21315" y="9377"/>
                  </a:cubicBezTo>
                  <a:cubicBezTo>
                    <a:pt x="21315" y="8717"/>
                    <a:pt x="21315" y="8093"/>
                    <a:pt x="21278" y="7470"/>
                  </a:cubicBezTo>
                  <a:cubicBezTo>
                    <a:pt x="21755" y="7324"/>
                    <a:pt x="22268" y="7214"/>
                    <a:pt x="22781" y="7140"/>
                  </a:cubicBezTo>
                  <a:cubicBezTo>
                    <a:pt x="23038" y="7122"/>
                    <a:pt x="23285" y="7113"/>
                    <a:pt x="23528" y="7113"/>
                  </a:cubicBezTo>
                  <a:cubicBezTo>
                    <a:pt x="23771" y="7113"/>
                    <a:pt x="24009" y="7122"/>
                    <a:pt x="24248" y="7140"/>
                  </a:cubicBezTo>
                  <a:cubicBezTo>
                    <a:pt x="24211" y="7947"/>
                    <a:pt x="24174" y="8717"/>
                    <a:pt x="24174" y="9486"/>
                  </a:cubicBezTo>
                  <a:cubicBezTo>
                    <a:pt x="24174" y="12163"/>
                    <a:pt x="24468" y="14802"/>
                    <a:pt x="25017" y="17405"/>
                  </a:cubicBezTo>
                  <a:cubicBezTo>
                    <a:pt x="25201" y="18358"/>
                    <a:pt x="25457" y="19311"/>
                    <a:pt x="26264" y="19897"/>
                  </a:cubicBezTo>
                  <a:cubicBezTo>
                    <a:pt x="26997" y="20411"/>
                    <a:pt x="27840" y="20704"/>
                    <a:pt x="28720" y="20740"/>
                  </a:cubicBezTo>
                  <a:cubicBezTo>
                    <a:pt x="29650" y="20847"/>
                    <a:pt x="30580" y="20903"/>
                    <a:pt x="31507" y="20903"/>
                  </a:cubicBezTo>
                  <a:cubicBezTo>
                    <a:pt x="32810" y="20903"/>
                    <a:pt x="34107" y="20793"/>
                    <a:pt x="35392" y="20557"/>
                  </a:cubicBezTo>
                  <a:cubicBezTo>
                    <a:pt x="37261" y="20191"/>
                    <a:pt x="39057" y="19384"/>
                    <a:pt x="39974" y="17625"/>
                  </a:cubicBezTo>
                  <a:cubicBezTo>
                    <a:pt x="40414" y="16708"/>
                    <a:pt x="40744" y="15718"/>
                    <a:pt x="40890" y="14692"/>
                  </a:cubicBezTo>
                  <a:cubicBezTo>
                    <a:pt x="41037" y="13959"/>
                    <a:pt x="41147" y="13189"/>
                    <a:pt x="41257" y="12419"/>
                  </a:cubicBezTo>
                  <a:cubicBezTo>
                    <a:pt x="42137" y="12419"/>
                    <a:pt x="43053" y="12346"/>
                    <a:pt x="43896" y="12309"/>
                  </a:cubicBezTo>
                  <a:cubicBezTo>
                    <a:pt x="44435" y="12273"/>
                    <a:pt x="44481" y="11428"/>
                    <a:pt x="43931" y="11428"/>
                  </a:cubicBezTo>
                  <a:cubicBezTo>
                    <a:pt x="43920" y="11428"/>
                    <a:pt x="43908" y="11429"/>
                    <a:pt x="43896" y="11429"/>
                  </a:cubicBezTo>
                  <a:cubicBezTo>
                    <a:pt x="43053" y="11429"/>
                    <a:pt x="42173" y="11466"/>
                    <a:pt x="41330" y="11539"/>
                  </a:cubicBezTo>
                  <a:cubicBezTo>
                    <a:pt x="41330" y="11393"/>
                    <a:pt x="41367" y="11283"/>
                    <a:pt x="41404" y="11136"/>
                  </a:cubicBezTo>
                  <a:cubicBezTo>
                    <a:pt x="41587" y="8937"/>
                    <a:pt x="41770" y="6554"/>
                    <a:pt x="41294" y="4428"/>
                  </a:cubicBezTo>
                  <a:cubicBezTo>
                    <a:pt x="40890" y="2631"/>
                    <a:pt x="39571" y="1165"/>
                    <a:pt x="37848" y="652"/>
                  </a:cubicBezTo>
                  <a:cubicBezTo>
                    <a:pt x="36726" y="264"/>
                    <a:pt x="35540" y="129"/>
                    <a:pt x="34359" y="129"/>
                  </a:cubicBezTo>
                  <a:cubicBezTo>
                    <a:pt x="33533" y="129"/>
                    <a:pt x="32709" y="195"/>
                    <a:pt x="31909" y="285"/>
                  </a:cubicBezTo>
                  <a:cubicBezTo>
                    <a:pt x="29820" y="542"/>
                    <a:pt x="27803" y="1165"/>
                    <a:pt x="25934" y="2118"/>
                  </a:cubicBezTo>
                  <a:cubicBezTo>
                    <a:pt x="25877" y="2099"/>
                    <a:pt x="25823" y="2090"/>
                    <a:pt x="25771" y="2090"/>
                  </a:cubicBezTo>
                  <a:cubicBezTo>
                    <a:pt x="25624" y="2090"/>
                    <a:pt x="25502" y="2166"/>
                    <a:pt x="25421" y="2302"/>
                  </a:cubicBezTo>
                  <a:cubicBezTo>
                    <a:pt x="24797" y="3255"/>
                    <a:pt x="24431" y="4391"/>
                    <a:pt x="24358" y="5527"/>
                  </a:cubicBezTo>
                  <a:cubicBezTo>
                    <a:pt x="24321" y="5747"/>
                    <a:pt x="24321" y="6004"/>
                    <a:pt x="24284" y="6224"/>
                  </a:cubicBezTo>
                  <a:cubicBezTo>
                    <a:pt x="24013" y="6196"/>
                    <a:pt x="23741" y="6182"/>
                    <a:pt x="23471" y="6182"/>
                  </a:cubicBezTo>
                  <a:cubicBezTo>
                    <a:pt x="22683" y="6182"/>
                    <a:pt x="21905" y="6299"/>
                    <a:pt x="21168" y="6517"/>
                  </a:cubicBezTo>
                  <a:cubicBezTo>
                    <a:pt x="21132" y="6151"/>
                    <a:pt x="21095" y="5784"/>
                    <a:pt x="21058" y="5417"/>
                  </a:cubicBezTo>
                  <a:cubicBezTo>
                    <a:pt x="20985" y="4244"/>
                    <a:pt x="20582" y="3145"/>
                    <a:pt x="19959" y="2155"/>
                  </a:cubicBezTo>
                  <a:cubicBezTo>
                    <a:pt x="19867" y="2033"/>
                    <a:pt x="19726" y="1962"/>
                    <a:pt x="19597" y="1962"/>
                  </a:cubicBezTo>
                  <a:cubicBezTo>
                    <a:pt x="19570" y="1962"/>
                    <a:pt x="19544" y="1965"/>
                    <a:pt x="19519" y="1972"/>
                  </a:cubicBezTo>
                  <a:cubicBezTo>
                    <a:pt x="17612" y="1055"/>
                    <a:pt x="15596" y="432"/>
                    <a:pt x="13507" y="175"/>
                  </a:cubicBezTo>
                  <a:cubicBezTo>
                    <a:pt x="12705" y="69"/>
                    <a:pt x="11871" y="1"/>
                    <a:pt x="1103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862;p51"/>
            <p:cNvSpPr/>
            <p:nvPr/>
          </p:nvSpPr>
          <p:spPr>
            <a:xfrm>
              <a:off x="598775" y="1921350"/>
              <a:ext cx="1445250" cy="374325"/>
            </a:xfrm>
            <a:custGeom>
              <a:avLst/>
              <a:gdLst/>
              <a:ahLst/>
              <a:cxnLst/>
              <a:rect l="l" t="t" r="r" b="b"/>
              <a:pathLst>
                <a:path w="57810" h="14973" extrusionOk="0">
                  <a:moveTo>
                    <a:pt x="30149" y="0"/>
                  </a:moveTo>
                  <a:cubicBezTo>
                    <a:pt x="27023" y="0"/>
                    <a:pt x="23891" y="365"/>
                    <a:pt x="20822" y="1043"/>
                  </a:cubicBezTo>
                  <a:cubicBezTo>
                    <a:pt x="17009" y="1813"/>
                    <a:pt x="13344" y="3279"/>
                    <a:pt x="10081" y="5332"/>
                  </a:cubicBezTo>
                  <a:cubicBezTo>
                    <a:pt x="6232" y="7861"/>
                    <a:pt x="3116" y="11454"/>
                    <a:pt x="0" y="14973"/>
                  </a:cubicBezTo>
                  <a:lnTo>
                    <a:pt x="57810" y="14973"/>
                  </a:lnTo>
                  <a:cubicBezTo>
                    <a:pt x="53484" y="9291"/>
                    <a:pt x="47436" y="3536"/>
                    <a:pt x="40910" y="1556"/>
                  </a:cubicBezTo>
                  <a:cubicBezTo>
                    <a:pt x="37404" y="492"/>
                    <a:pt x="33780" y="0"/>
                    <a:pt x="301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863;p51"/>
            <p:cNvSpPr/>
            <p:nvPr/>
          </p:nvSpPr>
          <p:spPr>
            <a:xfrm>
              <a:off x="793050" y="2017500"/>
              <a:ext cx="1073200" cy="278175"/>
            </a:xfrm>
            <a:custGeom>
              <a:avLst/>
              <a:gdLst/>
              <a:ahLst/>
              <a:cxnLst/>
              <a:rect l="l" t="t" r="r" b="b"/>
              <a:pathLst>
                <a:path w="42928" h="11127" extrusionOk="0">
                  <a:moveTo>
                    <a:pt x="22184" y="1"/>
                  </a:moveTo>
                  <a:cubicBezTo>
                    <a:pt x="19925" y="1"/>
                    <a:pt x="17661" y="261"/>
                    <a:pt x="15434" y="789"/>
                  </a:cubicBezTo>
                  <a:cubicBezTo>
                    <a:pt x="12611" y="1339"/>
                    <a:pt x="9898" y="2439"/>
                    <a:pt x="7442" y="3979"/>
                  </a:cubicBezTo>
                  <a:cubicBezTo>
                    <a:pt x="4619" y="5848"/>
                    <a:pt x="2273" y="8487"/>
                    <a:pt x="1" y="11127"/>
                  </a:cubicBezTo>
                  <a:lnTo>
                    <a:pt x="42927" y="11127"/>
                  </a:lnTo>
                  <a:cubicBezTo>
                    <a:pt x="39701" y="6911"/>
                    <a:pt x="35192" y="2622"/>
                    <a:pt x="30353" y="1156"/>
                  </a:cubicBezTo>
                  <a:cubicBezTo>
                    <a:pt x="27692" y="390"/>
                    <a:pt x="24943" y="1"/>
                    <a:pt x="22184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864;p51"/>
            <p:cNvSpPr/>
            <p:nvPr/>
          </p:nvSpPr>
          <p:spPr>
            <a:xfrm>
              <a:off x="849875" y="2153500"/>
              <a:ext cx="48825" cy="141725"/>
            </a:xfrm>
            <a:custGeom>
              <a:avLst/>
              <a:gdLst/>
              <a:ahLst/>
              <a:cxnLst/>
              <a:rect l="l" t="t" r="r" b="b"/>
              <a:pathLst>
                <a:path w="1953" h="5669" extrusionOk="0">
                  <a:moveTo>
                    <a:pt x="1770" y="0"/>
                  </a:moveTo>
                  <a:cubicBezTo>
                    <a:pt x="1714" y="0"/>
                    <a:pt x="1654" y="24"/>
                    <a:pt x="1613" y="78"/>
                  </a:cubicBezTo>
                  <a:cubicBezTo>
                    <a:pt x="1357" y="481"/>
                    <a:pt x="1137" y="885"/>
                    <a:pt x="953" y="1325"/>
                  </a:cubicBezTo>
                  <a:cubicBezTo>
                    <a:pt x="770" y="1764"/>
                    <a:pt x="624" y="2241"/>
                    <a:pt x="477" y="2681"/>
                  </a:cubicBezTo>
                  <a:cubicBezTo>
                    <a:pt x="220" y="3597"/>
                    <a:pt x="37" y="4550"/>
                    <a:pt x="0" y="5504"/>
                  </a:cubicBezTo>
                  <a:cubicBezTo>
                    <a:pt x="0" y="5614"/>
                    <a:pt x="74" y="5669"/>
                    <a:pt x="152" y="5669"/>
                  </a:cubicBezTo>
                  <a:cubicBezTo>
                    <a:pt x="229" y="5669"/>
                    <a:pt x="312" y="5614"/>
                    <a:pt x="330" y="5504"/>
                  </a:cubicBezTo>
                  <a:lnTo>
                    <a:pt x="294" y="5504"/>
                  </a:lnTo>
                  <a:cubicBezTo>
                    <a:pt x="404" y="4587"/>
                    <a:pt x="587" y="3671"/>
                    <a:pt x="880" y="2754"/>
                  </a:cubicBezTo>
                  <a:cubicBezTo>
                    <a:pt x="990" y="2314"/>
                    <a:pt x="1173" y="1874"/>
                    <a:pt x="1320" y="1471"/>
                  </a:cubicBezTo>
                  <a:cubicBezTo>
                    <a:pt x="1503" y="1031"/>
                    <a:pt x="1723" y="628"/>
                    <a:pt x="1907" y="188"/>
                  </a:cubicBezTo>
                  <a:cubicBezTo>
                    <a:pt x="1953" y="72"/>
                    <a:pt x="1867" y="0"/>
                    <a:pt x="177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865;p51"/>
            <p:cNvSpPr/>
            <p:nvPr/>
          </p:nvSpPr>
          <p:spPr>
            <a:xfrm>
              <a:off x="1772225" y="2138450"/>
              <a:ext cx="38125" cy="157700"/>
            </a:xfrm>
            <a:custGeom>
              <a:avLst/>
              <a:gdLst/>
              <a:ahLst/>
              <a:cxnLst/>
              <a:rect l="l" t="t" r="r" b="b"/>
              <a:pathLst>
                <a:path w="1525" h="6308" extrusionOk="0">
                  <a:moveTo>
                    <a:pt x="124" y="0"/>
                  </a:moveTo>
                  <a:cubicBezTo>
                    <a:pt x="61" y="0"/>
                    <a:pt x="0" y="48"/>
                    <a:pt x="21" y="130"/>
                  </a:cubicBezTo>
                  <a:lnTo>
                    <a:pt x="58" y="130"/>
                  </a:lnTo>
                  <a:cubicBezTo>
                    <a:pt x="424" y="1083"/>
                    <a:pt x="681" y="2073"/>
                    <a:pt x="864" y="3063"/>
                  </a:cubicBezTo>
                  <a:cubicBezTo>
                    <a:pt x="974" y="3576"/>
                    <a:pt x="1047" y="4089"/>
                    <a:pt x="1084" y="4603"/>
                  </a:cubicBezTo>
                  <a:cubicBezTo>
                    <a:pt x="1121" y="4859"/>
                    <a:pt x="1121" y="5079"/>
                    <a:pt x="1157" y="5336"/>
                  </a:cubicBezTo>
                  <a:cubicBezTo>
                    <a:pt x="1157" y="5592"/>
                    <a:pt x="1157" y="5886"/>
                    <a:pt x="1194" y="6142"/>
                  </a:cubicBezTo>
                  <a:cubicBezTo>
                    <a:pt x="1194" y="6252"/>
                    <a:pt x="1277" y="6307"/>
                    <a:pt x="1359" y="6307"/>
                  </a:cubicBezTo>
                  <a:cubicBezTo>
                    <a:pt x="1442" y="6307"/>
                    <a:pt x="1524" y="6252"/>
                    <a:pt x="1524" y="6142"/>
                  </a:cubicBezTo>
                  <a:cubicBezTo>
                    <a:pt x="1524" y="5629"/>
                    <a:pt x="1487" y="5116"/>
                    <a:pt x="1414" y="4603"/>
                  </a:cubicBezTo>
                  <a:cubicBezTo>
                    <a:pt x="1341" y="4089"/>
                    <a:pt x="1267" y="3576"/>
                    <a:pt x="1157" y="3063"/>
                  </a:cubicBezTo>
                  <a:cubicBezTo>
                    <a:pt x="938" y="2037"/>
                    <a:pt x="644" y="1047"/>
                    <a:pt x="241" y="94"/>
                  </a:cubicBezTo>
                  <a:cubicBezTo>
                    <a:pt x="225" y="29"/>
                    <a:pt x="174" y="0"/>
                    <a:pt x="124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866;p51"/>
            <p:cNvSpPr/>
            <p:nvPr/>
          </p:nvSpPr>
          <p:spPr>
            <a:xfrm>
              <a:off x="1098225" y="1684375"/>
              <a:ext cx="431675" cy="397225"/>
            </a:xfrm>
            <a:custGeom>
              <a:avLst/>
              <a:gdLst/>
              <a:ahLst/>
              <a:cxnLst/>
              <a:rect l="l" t="t" r="r" b="b"/>
              <a:pathLst>
                <a:path w="17267" h="15889" extrusionOk="0">
                  <a:moveTo>
                    <a:pt x="10436" y="1"/>
                  </a:moveTo>
                  <a:cubicBezTo>
                    <a:pt x="6982" y="1"/>
                    <a:pt x="3544" y="539"/>
                    <a:pt x="221" y="1614"/>
                  </a:cubicBezTo>
                  <a:cubicBezTo>
                    <a:pt x="844" y="3264"/>
                    <a:pt x="1064" y="4986"/>
                    <a:pt x="954" y="6709"/>
                  </a:cubicBezTo>
                  <a:cubicBezTo>
                    <a:pt x="807" y="8432"/>
                    <a:pt x="477" y="10119"/>
                    <a:pt x="1" y="11768"/>
                  </a:cubicBezTo>
                  <a:cubicBezTo>
                    <a:pt x="990" y="13821"/>
                    <a:pt x="2823" y="14811"/>
                    <a:pt x="4766" y="15361"/>
                  </a:cubicBezTo>
                  <a:cubicBezTo>
                    <a:pt x="5861" y="15714"/>
                    <a:pt x="6998" y="15888"/>
                    <a:pt x="8137" y="15888"/>
                  </a:cubicBezTo>
                  <a:cubicBezTo>
                    <a:pt x="9363" y="15888"/>
                    <a:pt x="10590" y="15686"/>
                    <a:pt x="11768" y="15287"/>
                  </a:cubicBezTo>
                  <a:cubicBezTo>
                    <a:pt x="14187" y="14408"/>
                    <a:pt x="16130" y="12611"/>
                    <a:pt x="17267" y="10302"/>
                  </a:cubicBezTo>
                  <a:cubicBezTo>
                    <a:pt x="16204" y="7662"/>
                    <a:pt x="15580" y="4876"/>
                    <a:pt x="15470" y="2054"/>
                  </a:cubicBezTo>
                  <a:cubicBezTo>
                    <a:pt x="15434" y="1504"/>
                    <a:pt x="15470" y="954"/>
                    <a:pt x="15617" y="404"/>
                  </a:cubicBezTo>
                  <a:cubicBezTo>
                    <a:pt x="13894" y="135"/>
                    <a:pt x="12163" y="1"/>
                    <a:pt x="10436" y="1"/>
                  </a:cubicBezTo>
                  <a:close/>
                </a:path>
              </a:pathLst>
            </a:custGeom>
            <a:solidFill>
              <a:srgbClr val="DDA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867;p51"/>
            <p:cNvSpPr/>
            <p:nvPr/>
          </p:nvSpPr>
          <p:spPr>
            <a:xfrm>
              <a:off x="1170625" y="1704550"/>
              <a:ext cx="359275" cy="237375"/>
            </a:xfrm>
            <a:custGeom>
              <a:avLst/>
              <a:gdLst/>
              <a:ahLst/>
              <a:cxnLst/>
              <a:rect l="l" t="t" r="r" b="b"/>
              <a:pathLst>
                <a:path w="14371" h="9495" extrusionOk="0">
                  <a:moveTo>
                    <a:pt x="12648" y="0"/>
                  </a:moveTo>
                  <a:lnTo>
                    <a:pt x="12648" y="0"/>
                  </a:lnTo>
                  <a:cubicBezTo>
                    <a:pt x="9337" y="1631"/>
                    <a:pt x="4636" y="1888"/>
                    <a:pt x="1997" y="1888"/>
                  </a:cubicBezTo>
                  <a:cubicBezTo>
                    <a:pt x="779" y="1888"/>
                    <a:pt x="1" y="1833"/>
                    <a:pt x="1" y="1833"/>
                  </a:cubicBezTo>
                  <a:lnTo>
                    <a:pt x="1" y="1833"/>
                  </a:lnTo>
                  <a:cubicBezTo>
                    <a:pt x="9862" y="3373"/>
                    <a:pt x="14371" y="9495"/>
                    <a:pt x="14371" y="9495"/>
                  </a:cubicBezTo>
                  <a:cubicBezTo>
                    <a:pt x="12061" y="3850"/>
                    <a:pt x="12648" y="1"/>
                    <a:pt x="12648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868;p51"/>
            <p:cNvSpPr/>
            <p:nvPr/>
          </p:nvSpPr>
          <p:spPr>
            <a:xfrm>
              <a:off x="1048750" y="1937325"/>
              <a:ext cx="533400" cy="166225"/>
            </a:xfrm>
            <a:custGeom>
              <a:avLst/>
              <a:gdLst/>
              <a:ahLst/>
              <a:cxnLst/>
              <a:rect l="l" t="t" r="r" b="b"/>
              <a:pathLst>
                <a:path w="21336" h="6649" extrusionOk="0">
                  <a:moveTo>
                    <a:pt x="19172" y="1"/>
                  </a:moveTo>
                  <a:cubicBezTo>
                    <a:pt x="19172" y="1"/>
                    <a:pt x="15390" y="3851"/>
                    <a:pt x="10183" y="3851"/>
                  </a:cubicBezTo>
                  <a:cubicBezTo>
                    <a:pt x="7752" y="3851"/>
                    <a:pt x="5011" y="3012"/>
                    <a:pt x="2200" y="550"/>
                  </a:cubicBezTo>
                  <a:lnTo>
                    <a:pt x="0" y="1137"/>
                  </a:lnTo>
                  <a:cubicBezTo>
                    <a:pt x="0" y="1137"/>
                    <a:pt x="4299" y="6649"/>
                    <a:pt x="10451" y="6649"/>
                  </a:cubicBezTo>
                  <a:cubicBezTo>
                    <a:pt x="13686" y="6649"/>
                    <a:pt x="17432" y="5125"/>
                    <a:pt x="21335" y="477"/>
                  </a:cubicBezTo>
                  <a:lnTo>
                    <a:pt x="19172" y="1"/>
                  </a:lnTo>
                  <a:close/>
                </a:path>
              </a:pathLst>
            </a:custGeom>
            <a:solidFill>
              <a:srgbClr val="AD61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869;p51"/>
            <p:cNvSpPr/>
            <p:nvPr/>
          </p:nvSpPr>
          <p:spPr>
            <a:xfrm>
              <a:off x="1093900" y="1987725"/>
              <a:ext cx="29100" cy="20300"/>
            </a:xfrm>
            <a:custGeom>
              <a:avLst/>
              <a:gdLst/>
              <a:ahLst/>
              <a:cxnLst/>
              <a:rect l="l" t="t" r="r" b="b"/>
              <a:pathLst>
                <a:path w="1164" h="812" extrusionOk="0">
                  <a:moveTo>
                    <a:pt x="1017" y="1"/>
                  </a:moveTo>
                  <a:cubicBezTo>
                    <a:pt x="980" y="1"/>
                    <a:pt x="907" y="1"/>
                    <a:pt x="870" y="37"/>
                  </a:cubicBezTo>
                  <a:lnTo>
                    <a:pt x="760" y="111"/>
                  </a:lnTo>
                  <a:cubicBezTo>
                    <a:pt x="687" y="147"/>
                    <a:pt x="614" y="221"/>
                    <a:pt x="540" y="257"/>
                  </a:cubicBezTo>
                  <a:lnTo>
                    <a:pt x="100" y="551"/>
                  </a:lnTo>
                  <a:cubicBezTo>
                    <a:pt x="0" y="651"/>
                    <a:pt x="83" y="812"/>
                    <a:pt x="209" y="812"/>
                  </a:cubicBezTo>
                  <a:cubicBezTo>
                    <a:pt x="221" y="812"/>
                    <a:pt x="234" y="810"/>
                    <a:pt x="247" y="807"/>
                  </a:cubicBezTo>
                  <a:lnTo>
                    <a:pt x="687" y="514"/>
                  </a:lnTo>
                  <a:cubicBezTo>
                    <a:pt x="760" y="477"/>
                    <a:pt x="870" y="404"/>
                    <a:pt x="907" y="367"/>
                  </a:cubicBezTo>
                  <a:lnTo>
                    <a:pt x="1053" y="257"/>
                  </a:lnTo>
                  <a:cubicBezTo>
                    <a:pt x="1090" y="221"/>
                    <a:pt x="1127" y="184"/>
                    <a:pt x="1127" y="147"/>
                  </a:cubicBezTo>
                  <a:cubicBezTo>
                    <a:pt x="1163" y="74"/>
                    <a:pt x="1090" y="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870;p51"/>
            <p:cNvSpPr/>
            <p:nvPr/>
          </p:nvSpPr>
          <p:spPr>
            <a:xfrm>
              <a:off x="1141825" y="2016150"/>
              <a:ext cx="23325" cy="26175"/>
            </a:xfrm>
            <a:custGeom>
              <a:avLst/>
              <a:gdLst/>
              <a:ahLst/>
              <a:cxnLst/>
              <a:rect l="l" t="t" r="r" b="b"/>
              <a:pathLst>
                <a:path w="933" h="1047" extrusionOk="0">
                  <a:moveTo>
                    <a:pt x="823" y="0"/>
                  </a:moveTo>
                  <a:cubicBezTo>
                    <a:pt x="749" y="37"/>
                    <a:pt x="676" y="147"/>
                    <a:pt x="603" y="220"/>
                  </a:cubicBezTo>
                  <a:lnTo>
                    <a:pt x="420" y="403"/>
                  </a:lnTo>
                  <a:lnTo>
                    <a:pt x="90" y="880"/>
                  </a:lnTo>
                  <a:cubicBezTo>
                    <a:pt x="1" y="939"/>
                    <a:pt x="80" y="1047"/>
                    <a:pt x="152" y="1047"/>
                  </a:cubicBezTo>
                  <a:cubicBezTo>
                    <a:pt x="169" y="1047"/>
                    <a:pt x="186" y="1041"/>
                    <a:pt x="200" y="1027"/>
                  </a:cubicBezTo>
                  <a:lnTo>
                    <a:pt x="236" y="990"/>
                  </a:lnTo>
                  <a:lnTo>
                    <a:pt x="603" y="550"/>
                  </a:lnTo>
                  <a:lnTo>
                    <a:pt x="786" y="367"/>
                  </a:lnTo>
                  <a:cubicBezTo>
                    <a:pt x="823" y="330"/>
                    <a:pt x="859" y="293"/>
                    <a:pt x="896" y="257"/>
                  </a:cubicBezTo>
                  <a:cubicBezTo>
                    <a:pt x="896" y="220"/>
                    <a:pt x="933" y="220"/>
                    <a:pt x="933" y="183"/>
                  </a:cubicBezTo>
                  <a:cubicBezTo>
                    <a:pt x="933" y="147"/>
                    <a:pt x="933" y="110"/>
                    <a:pt x="933" y="110"/>
                  </a:cubicBezTo>
                  <a:cubicBezTo>
                    <a:pt x="933" y="37"/>
                    <a:pt x="896" y="0"/>
                    <a:pt x="8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871;p51"/>
            <p:cNvSpPr/>
            <p:nvPr/>
          </p:nvSpPr>
          <p:spPr>
            <a:xfrm>
              <a:off x="1199950" y="2039625"/>
              <a:ext cx="16100" cy="35950"/>
            </a:xfrm>
            <a:custGeom>
              <a:avLst/>
              <a:gdLst/>
              <a:ahLst/>
              <a:cxnLst/>
              <a:rect l="l" t="t" r="r" b="b"/>
              <a:pathLst>
                <a:path w="644" h="1438" extrusionOk="0">
                  <a:moveTo>
                    <a:pt x="532" y="0"/>
                  </a:moveTo>
                  <a:cubicBezTo>
                    <a:pt x="479" y="0"/>
                    <a:pt x="421" y="36"/>
                    <a:pt x="404" y="88"/>
                  </a:cubicBezTo>
                  <a:cubicBezTo>
                    <a:pt x="331" y="308"/>
                    <a:pt x="257" y="491"/>
                    <a:pt x="184" y="711"/>
                  </a:cubicBezTo>
                  <a:lnTo>
                    <a:pt x="111" y="1004"/>
                  </a:lnTo>
                  <a:cubicBezTo>
                    <a:pt x="111" y="1041"/>
                    <a:pt x="74" y="1114"/>
                    <a:pt x="37" y="1151"/>
                  </a:cubicBezTo>
                  <a:cubicBezTo>
                    <a:pt x="37" y="1187"/>
                    <a:pt x="1" y="1261"/>
                    <a:pt x="1" y="1334"/>
                  </a:cubicBezTo>
                  <a:cubicBezTo>
                    <a:pt x="1" y="1386"/>
                    <a:pt x="74" y="1438"/>
                    <a:pt x="143" y="1438"/>
                  </a:cubicBezTo>
                  <a:cubicBezTo>
                    <a:pt x="171" y="1438"/>
                    <a:pt x="199" y="1429"/>
                    <a:pt x="221" y="1407"/>
                  </a:cubicBezTo>
                  <a:cubicBezTo>
                    <a:pt x="257" y="1297"/>
                    <a:pt x="294" y="1187"/>
                    <a:pt x="331" y="1077"/>
                  </a:cubicBezTo>
                  <a:lnTo>
                    <a:pt x="441" y="784"/>
                  </a:lnTo>
                  <a:cubicBezTo>
                    <a:pt x="477" y="564"/>
                    <a:pt x="551" y="381"/>
                    <a:pt x="624" y="161"/>
                  </a:cubicBezTo>
                  <a:cubicBezTo>
                    <a:pt x="643" y="45"/>
                    <a:pt x="591" y="0"/>
                    <a:pt x="53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872;p51"/>
            <p:cNvSpPr/>
            <p:nvPr/>
          </p:nvSpPr>
          <p:spPr>
            <a:xfrm>
              <a:off x="1272350" y="2054625"/>
              <a:ext cx="12850" cy="40175"/>
            </a:xfrm>
            <a:custGeom>
              <a:avLst/>
              <a:gdLst/>
              <a:ahLst/>
              <a:cxnLst/>
              <a:rect l="l" t="t" r="r" b="b"/>
              <a:pathLst>
                <a:path w="514" h="1607" extrusionOk="0">
                  <a:moveTo>
                    <a:pt x="74" y="1"/>
                  </a:moveTo>
                  <a:cubicBezTo>
                    <a:pt x="37" y="1"/>
                    <a:pt x="1" y="37"/>
                    <a:pt x="1" y="74"/>
                  </a:cubicBezTo>
                  <a:cubicBezTo>
                    <a:pt x="1" y="331"/>
                    <a:pt x="37" y="587"/>
                    <a:pt x="74" y="844"/>
                  </a:cubicBezTo>
                  <a:cubicBezTo>
                    <a:pt x="74" y="954"/>
                    <a:pt x="111" y="1101"/>
                    <a:pt x="147" y="1211"/>
                  </a:cubicBezTo>
                  <a:cubicBezTo>
                    <a:pt x="184" y="1320"/>
                    <a:pt x="221" y="1467"/>
                    <a:pt x="294" y="1577"/>
                  </a:cubicBezTo>
                  <a:cubicBezTo>
                    <a:pt x="314" y="1598"/>
                    <a:pt x="341" y="1607"/>
                    <a:pt x="368" y="1607"/>
                  </a:cubicBezTo>
                  <a:cubicBezTo>
                    <a:pt x="438" y="1607"/>
                    <a:pt x="514" y="1546"/>
                    <a:pt x="514" y="1467"/>
                  </a:cubicBezTo>
                  <a:cubicBezTo>
                    <a:pt x="514" y="1357"/>
                    <a:pt x="477" y="1247"/>
                    <a:pt x="441" y="1137"/>
                  </a:cubicBezTo>
                  <a:cubicBezTo>
                    <a:pt x="404" y="1027"/>
                    <a:pt x="367" y="917"/>
                    <a:pt x="331" y="807"/>
                  </a:cubicBezTo>
                  <a:cubicBezTo>
                    <a:pt x="257" y="551"/>
                    <a:pt x="221" y="331"/>
                    <a:pt x="184" y="74"/>
                  </a:cubicBezTo>
                  <a:cubicBezTo>
                    <a:pt x="184" y="37"/>
                    <a:pt x="147" y="1"/>
                    <a:pt x="7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873;p51"/>
            <p:cNvSpPr/>
            <p:nvPr/>
          </p:nvSpPr>
          <p:spPr>
            <a:xfrm>
              <a:off x="1329475" y="2050550"/>
              <a:ext cx="20800" cy="38775"/>
            </a:xfrm>
            <a:custGeom>
              <a:avLst/>
              <a:gdLst/>
              <a:ahLst/>
              <a:cxnLst/>
              <a:rect l="l" t="t" r="r" b="b"/>
              <a:pathLst>
                <a:path w="832" h="1551" extrusionOk="0">
                  <a:moveTo>
                    <a:pt x="164" y="1"/>
                  </a:moveTo>
                  <a:cubicBezTo>
                    <a:pt x="90" y="1"/>
                    <a:pt x="1" y="66"/>
                    <a:pt x="25" y="164"/>
                  </a:cubicBezTo>
                  <a:lnTo>
                    <a:pt x="25" y="127"/>
                  </a:lnTo>
                  <a:lnTo>
                    <a:pt x="318" y="824"/>
                  </a:lnTo>
                  <a:lnTo>
                    <a:pt x="465" y="1154"/>
                  </a:lnTo>
                  <a:cubicBezTo>
                    <a:pt x="502" y="1300"/>
                    <a:pt x="538" y="1410"/>
                    <a:pt x="612" y="1520"/>
                  </a:cubicBezTo>
                  <a:cubicBezTo>
                    <a:pt x="633" y="1542"/>
                    <a:pt x="661" y="1551"/>
                    <a:pt x="689" y="1551"/>
                  </a:cubicBezTo>
                  <a:cubicBezTo>
                    <a:pt x="758" y="1551"/>
                    <a:pt x="832" y="1499"/>
                    <a:pt x="832" y="1447"/>
                  </a:cubicBezTo>
                  <a:cubicBezTo>
                    <a:pt x="795" y="1300"/>
                    <a:pt x="758" y="1190"/>
                    <a:pt x="685" y="1080"/>
                  </a:cubicBezTo>
                  <a:lnTo>
                    <a:pt x="538" y="714"/>
                  </a:lnTo>
                  <a:lnTo>
                    <a:pt x="245" y="54"/>
                  </a:lnTo>
                  <a:cubicBezTo>
                    <a:pt x="233" y="17"/>
                    <a:pt x="200" y="1"/>
                    <a:pt x="16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874;p51"/>
            <p:cNvSpPr/>
            <p:nvPr/>
          </p:nvSpPr>
          <p:spPr>
            <a:xfrm>
              <a:off x="1392750" y="2030650"/>
              <a:ext cx="15275" cy="43325"/>
            </a:xfrm>
            <a:custGeom>
              <a:avLst/>
              <a:gdLst/>
              <a:ahLst/>
              <a:cxnLst/>
              <a:rect l="l" t="t" r="r" b="b"/>
              <a:pathLst>
                <a:path w="611" h="1733" extrusionOk="0">
                  <a:moveTo>
                    <a:pt x="154" y="0"/>
                  </a:moveTo>
                  <a:cubicBezTo>
                    <a:pt x="76" y="0"/>
                    <a:pt x="1" y="63"/>
                    <a:pt x="24" y="153"/>
                  </a:cubicBezTo>
                  <a:cubicBezTo>
                    <a:pt x="97" y="410"/>
                    <a:pt x="134" y="667"/>
                    <a:pt x="207" y="923"/>
                  </a:cubicBezTo>
                  <a:cubicBezTo>
                    <a:pt x="207" y="1070"/>
                    <a:pt x="244" y="1180"/>
                    <a:pt x="280" y="1326"/>
                  </a:cubicBezTo>
                  <a:cubicBezTo>
                    <a:pt x="280" y="1436"/>
                    <a:pt x="280" y="1620"/>
                    <a:pt x="390" y="1693"/>
                  </a:cubicBezTo>
                  <a:cubicBezTo>
                    <a:pt x="404" y="1721"/>
                    <a:pt x="429" y="1733"/>
                    <a:pt x="456" y="1733"/>
                  </a:cubicBezTo>
                  <a:cubicBezTo>
                    <a:pt x="500" y="1733"/>
                    <a:pt x="551" y="1702"/>
                    <a:pt x="573" y="1656"/>
                  </a:cubicBezTo>
                  <a:cubicBezTo>
                    <a:pt x="610" y="1546"/>
                    <a:pt x="610" y="1400"/>
                    <a:pt x="537" y="1253"/>
                  </a:cubicBezTo>
                  <a:cubicBezTo>
                    <a:pt x="537" y="1143"/>
                    <a:pt x="500" y="996"/>
                    <a:pt x="464" y="886"/>
                  </a:cubicBezTo>
                  <a:cubicBezTo>
                    <a:pt x="390" y="593"/>
                    <a:pt x="354" y="337"/>
                    <a:pt x="280" y="80"/>
                  </a:cubicBezTo>
                  <a:cubicBezTo>
                    <a:pt x="252" y="24"/>
                    <a:pt x="203" y="0"/>
                    <a:pt x="1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875;p51"/>
            <p:cNvSpPr/>
            <p:nvPr/>
          </p:nvSpPr>
          <p:spPr>
            <a:xfrm>
              <a:off x="1439750" y="2015725"/>
              <a:ext cx="21225" cy="30350"/>
            </a:xfrm>
            <a:custGeom>
              <a:avLst/>
              <a:gdLst/>
              <a:ahLst/>
              <a:cxnLst/>
              <a:rect l="l" t="t" r="r" b="b"/>
              <a:pathLst>
                <a:path w="849" h="1214" extrusionOk="0">
                  <a:moveTo>
                    <a:pt x="137" y="1"/>
                  </a:moveTo>
                  <a:cubicBezTo>
                    <a:pt x="66" y="1"/>
                    <a:pt x="1" y="66"/>
                    <a:pt x="50" y="164"/>
                  </a:cubicBezTo>
                  <a:cubicBezTo>
                    <a:pt x="123" y="347"/>
                    <a:pt x="233" y="494"/>
                    <a:pt x="306" y="677"/>
                  </a:cubicBezTo>
                  <a:lnTo>
                    <a:pt x="453" y="897"/>
                  </a:lnTo>
                  <a:cubicBezTo>
                    <a:pt x="490" y="1007"/>
                    <a:pt x="526" y="1080"/>
                    <a:pt x="600" y="1190"/>
                  </a:cubicBezTo>
                  <a:cubicBezTo>
                    <a:pt x="624" y="1207"/>
                    <a:pt x="651" y="1214"/>
                    <a:pt x="677" y="1214"/>
                  </a:cubicBezTo>
                  <a:cubicBezTo>
                    <a:pt x="766" y="1214"/>
                    <a:pt x="848" y="1129"/>
                    <a:pt x="820" y="1044"/>
                  </a:cubicBezTo>
                  <a:cubicBezTo>
                    <a:pt x="783" y="934"/>
                    <a:pt x="746" y="860"/>
                    <a:pt x="673" y="787"/>
                  </a:cubicBezTo>
                  <a:lnTo>
                    <a:pt x="526" y="530"/>
                  </a:lnTo>
                  <a:cubicBezTo>
                    <a:pt x="453" y="384"/>
                    <a:pt x="343" y="200"/>
                    <a:pt x="233" y="54"/>
                  </a:cubicBezTo>
                  <a:cubicBezTo>
                    <a:pt x="209" y="17"/>
                    <a:pt x="172" y="1"/>
                    <a:pt x="1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876;p51"/>
            <p:cNvSpPr/>
            <p:nvPr/>
          </p:nvSpPr>
          <p:spPr>
            <a:xfrm>
              <a:off x="1485175" y="1989425"/>
              <a:ext cx="25475" cy="26175"/>
            </a:xfrm>
            <a:custGeom>
              <a:avLst/>
              <a:gdLst/>
              <a:ahLst/>
              <a:cxnLst/>
              <a:rect l="l" t="t" r="r" b="b"/>
              <a:pathLst>
                <a:path w="1019" h="1047" extrusionOk="0">
                  <a:moveTo>
                    <a:pt x="142" y="0"/>
                  </a:moveTo>
                  <a:cubicBezTo>
                    <a:pt x="52" y="0"/>
                    <a:pt x="0" y="128"/>
                    <a:pt x="66" y="226"/>
                  </a:cubicBezTo>
                  <a:cubicBezTo>
                    <a:pt x="249" y="299"/>
                    <a:pt x="359" y="446"/>
                    <a:pt x="506" y="593"/>
                  </a:cubicBezTo>
                  <a:cubicBezTo>
                    <a:pt x="542" y="629"/>
                    <a:pt x="616" y="703"/>
                    <a:pt x="652" y="776"/>
                  </a:cubicBezTo>
                  <a:cubicBezTo>
                    <a:pt x="726" y="886"/>
                    <a:pt x="762" y="996"/>
                    <a:pt x="872" y="1032"/>
                  </a:cubicBezTo>
                  <a:cubicBezTo>
                    <a:pt x="882" y="1042"/>
                    <a:pt x="897" y="1047"/>
                    <a:pt x="914" y="1047"/>
                  </a:cubicBezTo>
                  <a:cubicBezTo>
                    <a:pt x="960" y="1047"/>
                    <a:pt x="1019" y="1013"/>
                    <a:pt x="1019" y="959"/>
                  </a:cubicBezTo>
                  <a:cubicBezTo>
                    <a:pt x="1019" y="849"/>
                    <a:pt x="946" y="739"/>
                    <a:pt x="872" y="666"/>
                  </a:cubicBezTo>
                  <a:cubicBezTo>
                    <a:pt x="836" y="556"/>
                    <a:pt x="762" y="483"/>
                    <a:pt x="689" y="409"/>
                  </a:cubicBezTo>
                  <a:cubicBezTo>
                    <a:pt x="542" y="263"/>
                    <a:pt x="359" y="116"/>
                    <a:pt x="176" y="6"/>
                  </a:cubicBezTo>
                  <a:cubicBezTo>
                    <a:pt x="164" y="2"/>
                    <a:pt x="153" y="0"/>
                    <a:pt x="14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877;p51"/>
            <p:cNvSpPr/>
            <p:nvPr/>
          </p:nvSpPr>
          <p:spPr>
            <a:xfrm>
              <a:off x="1518875" y="1962600"/>
              <a:ext cx="23850" cy="21500"/>
            </a:xfrm>
            <a:custGeom>
              <a:avLst/>
              <a:gdLst/>
              <a:ahLst/>
              <a:cxnLst/>
              <a:rect l="l" t="t" r="r" b="b"/>
              <a:pathLst>
                <a:path w="954" h="860" extrusionOk="0">
                  <a:moveTo>
                    <a:pt x="144" y="1"/>
                  </a:moveTo>
                  <a:cubicBezTo>
                    <a:pt x="108" y="1"/>
                    <a:pt x="63" y="27"/>
                    <a:pt x="37" y="53"/>
                  </a:cubicBezTo>
                  <a:cubicBezTo>
                    <a:pt x="1" y="126"/>
                    <a:pt x="1" y="199"/>
                    <a:pt x="74" y="236"/>
                  </a:cubicBezTo>
                  <a:lnTo>
                    <a:pt x="74" y="273"/>
                  </a:lnTo>
                  <a:cubicBezTo>
                    <a:pt x="147" y="309"/>
                    <a:pt x="184" y="346"/>
                    <a:pt x="257" y="383"/>
                  </a:cubicBezTo>
                  <a:lnTo>
                    <a:pt x="294" y="383"/>
                  </a:lnTo>
                  <a:lnTo>
                    <a:pt x="331" y="456"/>
                  </a:lnTo>
                  <a:lnTo>
                    <a:pt x="404" y="529"/>
                  </a:lnTo>
                  <a:cubicBezTo>
                    <a:pt x="477" y="566"/>
                    <a:pt x="514" y="603"/>
                    <a:pt x="551" y="676"/>
                  </a:cubicBezTo>
                  <a:lnTo>
                    <a:pt x="624" y="749"/>
                  </a:lnTo>
                  <a:lnTo>
                    <a:pt x="734" y="859"/>
                  </a:lnTo>
                  <a:lnTo>
                    <a:pt x="881" y="859"/>
                  </a:lnTo>
                  <a:cubicBezTo>
                    <a:pt x="917" y="822"/>
                    <a:pt x="954" y="749"/>
                    <a:pt x="954" y="676"/>
                  </a:cubicBezTo>
                  <a:cubicBezTo>
                    <a:pt x="917" y="639"/>
                    <a:pt x="917" y="603"/>
                    <a:pt x="881" y="566"/>
                  </a:cubicBezTo>
                  <a:cubicBezTo>
                    <a:pt x="844" y="529"/>
                    <a:pt x="807" y="493"/>
                    <a:pt x="807" y="456"/>
                  </a:cubicBezTo>
                  <a:cubicBezTo>
                    <a:pt x="771" y="419"/>
                    <a:pt x="661" y="346"/>
                    <a:pt x="624" y="273"/>
                  </a:cubicBezTo>
                  <a:cubicBezTo>
                    <a:pt x="477" y="199"/>
                    <a:pt x="331" y="89"/>
                    <a:pt x="184" y="16"/>
                  </a:cubicBezTo>
                  <a:cubicBezTo>
                    <a:pt x="173" y="5"/>
                    <a:pt x="159" y="1"/>
                    <a:pt x="1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Google Shape;1625;p51"/>
          <p:cNvGrpSpPr/>
          <p:nvPr/>
        </p:nvGrpSpPr>
        <p:grpSpPr>
          <a:xfrm>
            <a:off x="3377213" y="836765"/>
            <a:ext cx="831567" cy="1479902"/>
            <a:chOff x="995480" y="193062"/>
            <a:chExt cx="2018366" cy="3608637"/>
          </a:xfrm>
        </p:grpSpPr>
        <p:grpSp>
          <p:nvGrpSpPr>
            <p:cNvPr id="63" name="Google Shape;1626;p51"/>
            <p:cNvGrpSpPr/>
            <p:nvPr/>
          </p:nvGrpSpPr>
          <p:grpSpPr>
            <a:xfrm>
              <a:off x="995480" y="938117"/>
              <a:ext cx="2018366" cy="2863582"/>
              <a:chOff x="1979250" y="238125"/>
              <a:chExt cx="3628850" cy="5148475"/>
            </a:xfrm>
          </p:grpSpPr>
          <p:sp>
            <p:nvSpPr>
              <p:cNvPr id="65" name="Google Shape;1627;p51"/>
              <p:cNvSpPr/>
              <p:nvPr/>
            </p:nvSpPr>
            <p:spPr>
              <a:xfrm>
                <a:off x="2538375" y="945125"/>
                <a:ext cx="2480150" cy="3145325"/>
              </a:xfrm>
              <a:custGeom>
                <a:avLst/>
                <a:gdLst/>
                <a:ahLst/>
                <a:cxnLst/>
                <a:rect l="l" t="t" r="r" b="b"/>
                <a:pathLst>
                  <a:path w="99206" h="125813" extrusionOk="0">
                    <a:moveTo>
                      <a:pt x="49084" y="0"/>
                    </a:moveTo>
                    <a:cubicBezTo>
                      <a:pt x="40353" y="0"/>
                      <a:pt x="31574" y="2064"/>
                      <a:pt x="24106" y="6007"/>
                    </a:cubicBezTo>
                    <a:cubicBezTo>
                      <a:pt x="4352" y="16275"/>
                      <a:pt x="261" y="39685"/>
                      <a:pt x="0" y="59961"/>
                    </a:cubicBezTo>
                    <a:cubicBezTo>
                      <a:pt x="0" y="63094"/>
                      <a:pt x="0" y="66400"/>
                      <a:pt x="174" y="69533"/>
                    </a:cubicBezTo>
                    <a:cubicBezTo>
                      <a:pt x="349" y="74581"/>
                      <a:pt x="697" y="79454"/>
                      <a:pt x="1045" y="84153"/>
                    </a:cubicBezTo>
                    <a:cubicBezTo>
                      <a:pt x="1393" y="88852"/>
                      <a:pt x="2263" y="93551"/>
                      <a:pt x="3655" y="98077"/>
                    </a:cubicBezTo>
                    <a:cubicBezTo>
                      <a:pt x="8268" y="114002"/>
                      <a:pt x="22365" y="123052"/>
                      <a:pt x="38203" y="125228"/>
                    </a:cubicBezTo>
                    <a:cubicBezTo>
                      <a:pt x="41199" y="125619"/>
                      <a:pt x="44209" y="125813"/>
                      <a:pt x="47212" y="125813"/>
                    </a:cubicBezTo>
                    <a:cubicBezTo>
                      <a:pt x="57553" y="125813"/>
                      <a:pt x="67815" y="123520"/>
                      <a:pt x="77189" y="119136"/>
                    </a:cubicBezTo>
                    <a:cubicBezTo>
                      <a:pt x="96247" y="110173"/>
                      <a:pt x="97727" y="87199"/>
                      <a:pt x="98423" y="68750"/>
                    </a:cubicBezTo>
                    <a:cubicBezTo>
                      <a:pt x="99206" y="50649"/>
                      <a:pt x="96943" y="30112"/>
                      <a:pt x="84847" y="15666"/>
                    </a:cubicBezTo>
                    <a:cubicBezTo>
                      <a:pt x="81018" y="11141"/>
                      <a:pt x="76319" y="7486"/>
                      <a:pt x="71011" y="4876"/>
                    </a:cubicBezTo>
                    <a:cubicBezTo>
                      <a:pt x="64346" y="1584"/>
                      <a:pt x="56733" y="0"/>
                      <a:pt x="4908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628;p51"/>
              <p:cNvSpPr/>
              <p:nvPr/>
            </p:nvSpPr>
            <p:spPr>
              <a:xfrm>
                <a:off x="2318650" y="2680825"/>
                <a:ext cx="353550" cy="546450"/>
              </a:xfrm>
              <a:custGeom>
                <a:avLst/>
                <a:gdLst/>
                <a:ahLst/>
                <a:cxnLst/>
                <a:rect l="l" t="t" r="r" b="b"/>
                <a:pathLst>
                  <a:path w="14142" h="21858" extrusionOk="0">
                    <a:moveTo>
                      <a:pt x="7222" y="0"/>
                    </a:moveTo>
                    <a:cubicBezTo>
                      <a:pt x="6351" y="0"/>
                      <a:pt x="5344" y="276"/>
                      <a:pt x="4177" y="888"/>
                    </a:cubicBezTo>
                    <a:cubicBezTo>
                      <a:pt x="2089" y="2194"/>
                      <a:pt x="696" y="4282"/>
                      <a:pt x="348" y="6719"/>
                    </a:cubicBezTo>
                    <a:cubicBezTo>
                      <a:pt x="0" y="9069"/>
                      <a:pt x="174" y="11505"/>
                      <a:pt x="1044" y="13855"/>
                    </a:cubicBezTo>
                    <a:cubicBezTo>
                      <a:pt x="2089" y="17075"/>
                      <a:pt x="4003" y="20381"/>
                      <a:pt x="7223" y="21426"/>
                    </a:cubicBezTo>
                    <a:cubicBezTo>
                      <a:pt x="8353" y="21723"/>
                      <a:pt x="9523" y="21858"/>
                      <a:pt x="10679" y="21858"/>
                    </a:cubicBezTo>
                    <a:cubicBezTo>
                      <a:pt x="11215" y="21858"/>
                      <a:pt x="11747" y="21829"/>
                      <a:pt x="12270" y="21774"/>
                    </a:cubicBezTo>
                    <a:cubicBezTo>
                      <a:pt x="12348" y="17445"/>
                      <a:pt x="14142" y="0"/>
                      <a:pt x="7222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629;p51"/>
              <p:cNvSpPr/>
              <p:nvPr/>
            </p:nvSpPr>
            <p:spPr>
              <a:xfrm>
                <a:off x="4876475" y="2680825"/>
                <a:ext cx="355275" cy="545250"/>
              </a:xfrm>
              <a:custGeom>
                <a:avLst/>
                <a:gdLst/>
                <a:ahLst/>
                <a:cxnLst/>
                <a:rect l="l" t="t" r="r" b="b"/>
                <a:pathLst>
                  <a:path w="14211" h="21810" extrusionOk="0">
                    <a:moveTo>
                      <a:pt x="6904" y="0"/>
                    </a:moveTo>
                    <a:cubicBezTo>
                      <a:pt x="0" y="0"/>
                      <a:pt x="1863" y="17435"/>
                      <a:pt x="1940" y="21687"/>
                    </a:cubicBezTo>
                    <a:cubicBezTo>
                      <a:pt x="2470" y="21770"/>
                      <a:pt x="3000" y="21809"/>
                      <a:pt x="3530" y="21809"/>
                    </a:cubicBezTo>
                    <a:cubicBezTo>
                      <a:pt x="4653" y="21809"/>
                      <a:pt x="5777" y="21634"/>
                      <a:pt x="6900" y="21339"/>
                    </a:cubicBezTo>
                    <a:cubicBezTo>
                      <a:pt x="10120" y="20294"/>
                      <a:pt x="12035" y="16988"/>
                      <a:pt x="13166" y="13768"/>
                    </a:cubicBezTo>
                    <a:cubicBezTo>
                      <a:pt x="13949" y="11505"/>
                      <a:pt x="14210" y="9069"/>
                      <a:pt x="13862" y="6719"/>
                    </a:cubicBezTo>
                    <a:cubicBezTo>
                      <a:pt x="13514" y="4282"/>
                      <a:pt x="12035" y="2107"/>
                      <a:pt x="9946" y="888"/>
                    </a:cubicBezTo>
                    <a:cubicBezTo>
                      <a:pt x="8779" y="276"/>
                      <a:pt x="7772" y="0"/>
                      <a:pt x="690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1630;p51"/>
              <p:cNvSpPr/>
              <p:nvPr/>
            </p:nvSpPr>
            <p:spPr>
              <a:xfrm>
                <a:off x="2755925" y="2968450"/>
                <a:ext cx="511275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451" h="20538" extrusionOk="0">
                    <a:moveTo>
                      <a:pt x="10182" y="0"/>
                    </a:moveTo>
                    <a:cubicBezTo>
                      <a:pt x="4526" y="0"/>
                      <a:pt x="1" y="4612"/>
                      <a:pt x="1" y="10269"/>
                    </a:cubicBezTo>
                    <a:cubicBezTo>
                      <a:pt x="1" y="15925"/>
                      <a:pt x="4526" y="20537"/>
                      <a:pt x="10182" y="20537"/>
                    </a:cubicBezTo>
                    <a:cubicBezTo>
                      <a:pt x="15926" y="20537"/>
                      <a:pt x="20451" y="15925"/>
                      <a:pt x="20451" y="10269"/>
                    </a:cubicBezTo>
                    <a:cubicBezTo>
                      <a:pt x="20451" y="4612"/>
                      <a:pt x="15926" y="0"/>
                      <a:pt x="10182" y="0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1631;p51"/>
              <p:cNvSpPr/>
              <p:nvPr/>
            </p:nvSpPr>
            <p:spPr>
              <a:xfrm>
                <a:off x="4263600" y="2922750"/>
                <a:ext cx="513450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538" h="20538" extrusionOk="0">
                    <a:moveTo>
                      <a:pt x="10269" y="1"/>
                    </a:moveTo>
                    <a:cubicBezTo>
                      <a:pt x="4612" y="1"/>
                      <a:pt x="0" y="4613"/>
                      <a:pt x="0" y="10269"/>
                    </a:cubicBezTo>
                    <a:cubicBezTo>
                      <a:pt x="0" y="15926"/>
                      <a:pt x="4612" y="20538"/>
                      <a:pt x="10269" y="20538"/>
                    </a:cubicBezTo>
                    <a:cubicBezTo>
                      <a:pt x="15925" y="20538"/>
                      <a:pt x="20537" y="15926"/>
                      <a:pt x="20537" y="10269"/>
                    </a:cubicBezTo>
                    <a:cubicBezTo>
                      <a:pt x="20537" y="4613"/>
                      <a:pt x="15925" y="1"/>
                      <a:pt x="10269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1632;p51"/>
              <p:cNvSpPr/>
              <p:nvPr/>
            </p:nvSpPr>
            <p:spPr>
              <a:xfrm>
                <a:off x="2412200" y="2787200"/>
                <a:ext cx="133800" cy="276950"/>
              </a:xfrm>
              <a:custGeom>
                <a:avLst/>
                <a:gdLst/>
                <a:ahLst/>
                <a:cxnLst/>
                <a:rect l="l" t="t" r="r" b="b"/>
                <a:pathLst>
                  <a:path w="5352" h="11078" extrusionOk="0">
                    <a:moveTo>
                      <a:pt x="4605" y="1"/>
                    </a:moveTo>
                    <a:cubicBezTo>
                      <a:pt x="4520" y="1"/>
                      <a:pt x="4431" y="35"/>
                      <a:pt x="4351" y="114"/>
                    </a:cubicBezTo>
                    <a:cubicBezTo>
                      <a:pt x="1305" y="2812"/>
                      <a:pt x="0" y="6815"/>
                      <a:pt x="783" y="10731"/>
                    </a:cubicBezTo>
                    <a:cubicBezTo>
                      <a:pt x="852" y="10973"/>
                      <a:pt x="1032" y="11078"/>
                      <a:pt x="1217" y="11078"/>
                    </a:cubicBezTo>
                    <a:cubicBezTo>
                      <a:pt x="1498" y="11078"/>
                      <a:pt x="1793" y="10837"/>
                      <a:pt x="1741" y="10470"/>
                    </a:cubicBezTo>
                    <a:cubicBezTo>
                      <a:pt x="1480" y="8468"/>
                      <a:pt x="1741" y="6380"/>
                      <a:pt x="2524" y="4465"/>
                    </a:cubicBezTo>
                    <a:cubicBezTo>
                      <a:pt x="3568" y="5945"/>
                      <a:pt x="4177" y="7772"/>
                      <a:pt x="4351" y="9600"/>
                    </a:cubicBezTo>
                    <a:cubicBezTo>
                      <a:pt x="4395" y="9904"/>
                      <a:pt x="4656" y="10057"/>
                      <a:pt x="4895" y="10057"/>
                    </a:cubicBezTo>
                    <a:cubicBezTo>
                      <a:pt x="5134" y="10057"/>
                      <a:pt x="5352" y="9904"/>
                      <a:pt x="5308" y="9600"/>
                    </a:cubicBezTo>
                    <a:cubicBezTo>
                      <a:pt x="5221" y="7337"/>
                      <a:pt x="4351" y="5249"/>
                      <a:pt x="2872" y="3595"/>
                    </a:cubicBezTo>
                    <a:cubicBezTo>
                      <a:pt x="3394" y="2551"/>
                      <a:pt x="4090" y="1594"/>
                      <a:pt x="4873" y="723"/>
                    </a:cubicBezTo>
                    <a:cubicBezTo>
                      <a:pt x="5142" y="388"/>
                      <a:pt x="4893" y="1"/>
                      <a:pt x="4605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1633;p51"/>
              <p:cNvSpPr/>
              <p:nvPr/>
            </p:nvSpPr>
            <p:spPr>
              <a:xfrm>
                <a:off x="5022850" y="2790725"/>
                <a:ext cx="111000" cy="291150"/>
              </a:xfrm>
              <a:custGeom>
                <a:avLst/>
                <a:gdLst/>
                <a:ahLst/>
                <a:cxnLst/>
                <a:rect l="l" t="t" r="r" b="b"/>
                <a:pathLst>
                  <a:path w="4440" h="11646" extrusionOk="0">
                    <a:moveTo>
                      <a:pt x="2388" y="1"/>
                    </a:moveTo>
                    <a:cubicBezTo>
                      <a:pt x="2186" y="1"/>
                      <a:pt x="1968" y="226"/>
                      <a:pt x="2090" y="408"/>
                    </a:cubicBezTo>
                    <a:cubicBezTo>
                      <a:pt x="2612" y="1366"/>
                      <a:pt x="2960" y="2323"/>
                      <a:pt x="3221" y="3367"/>
                    </a:cubicBezTo>
                    <a:cubicBezTo>
                      <a:pt x="1132" y="4411"/>
                      <a:pt x="1" y="6587"/>
                      <a:pt x="175" y="8937"/>
                    </a:cubicBezTo>
                    <a:cubicBezTo>
                      <a:pt x="262" y="9111"/>
                      <a:pt x="458" y="9198"/>
                      <a:pt x="643" y="9198"/>
                    </a:cubicBezTo>
                    <a:cubicBezTo>
                      <a:pt x="828" y="9198"/>
                      <a:pt x="1002" y="9111"/>
                      <a:pt x="1045" y="8937"/>
                    </a:cubicBezTo>
                    <a:cubicBezTo>
                      <a:pt x="1132" y="7109"/>
                      <a:pt x="2003" y="5369"/>
                      <a:pt x="3308" y="4150"/>
                    </a:cubicBezTo>
                    <a:cubicBezTo>
                      <a:pt x="3395" y="4760"/>
                      <a:pt x="3482" y="5369"/>
                      <a:pt x="3482" y="5978"/>
                    </a:cubicBezTo>
                    <a:cubicBezTo>
                      <a:pt x="3308" y="7718"/>
                      <a:pt x="2873" y="9459"/>
                      <a:pt x="2177" y="11199"/>
                    </a:cubicBezTo>
                    <a:cubicBezTo>
                      <a:pt x="2066" y="11475"/>
                      <a:pt x="2305" y="11645"/>
                      <a:pt x="2561" y="11645"/>
                    </a:cubicBezTo>
                    <a:cubicBezTo>
                      <a:pt x="2710" y="11645"/>
                      <a:pt x="2864" y="11588"/>
                      <a:pt x="2960" y="11460"/>
                    </a:cubicBezTo>
                    <a:cubicBezTo>
                      <a:pt x="4004" y="9807"/>
                      <a:pt x="4439" y="7805"/>
                      <a:pt x="4265" y="5804"/>
                    </a:cubicBezTo>
                    <a:cubicBezTo>
                      <a:pt x="4178" y="3802"/>
                      <a:pt x="3569" y="1888"/>
                      <a:pt x="2612" y="147"/>
                    </a:cubicBezTo>
                    <a:cubicBezTo>
                      <a:pt x="2559" y="43"/>
                      <a:pt x="2475" y="1"/>
                      <a:pt x="2388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1634;p51"/>
              <p:cNvSpPr/>
              <p:nvPr/>
            </p:nvSpPr>
            <p:spPr>
              <a:xfrm>
                <a:off x="3737100" y="2659025"/>
                <a:ext cx="100100" cy="618450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24738" extrusionOk="0">
                    <a:moveTo>
                      <a:pt x="1564" y="1"/>
                    </a:moveTo>
                    <a:cubicBezTo>
                      <a:pt x="1509" y="1"/>
                      <a:pt x="1452" y="7"/>
                      <a:pt x="1393" y="20"/>
                    </a:cubicBezTo>
                    <a:cubicBezTo>
                      <a:pt x="697" y="8113"/>
                      <a:pt x="262" y="16206"/>
                      <a:pt x="1" y="24299"/>
                    </a:cubicBezTo>
                    <a:cubicBezTo>
                      <a:pt x="660" y="24582"/>
                      <a:pt x="1396" y="24737"/>
                      <a:pt x="2140" y="24737"/>
                    </a:cubicBezTo>
                    <a:cubicBezTo>
                      <a:pt x="2770" y="24737"/>
                      <a:pt x="3405" y="24626"/>
                      <a:pt x="4004" y="24386"/>
                    </a:cubicBezTo>
                    <a:cubicBezTo>
                      <a:pt x="3830" y="16989"/>
                      <a:pt x="3569" y="9070"/>
                      <a:pt x="2698" y="1673"/>
                    </a:cubicBezTo>
                    <a:cubicBezTo>
                      <a:pt x="2698" y="949"/>
                      <a:pt x="2252" y="1"/>
                      <a:pt x="1564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1635;p51"/>
              <p:cNvSpPr/>
              <p:nvPr/>
            </p:nvSpPr>
            <p:spPr>
              <a:xfrm>
                <a:off x="4213050" y="2583375"/>
                <a:ext cx="270300" cy="1486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5944" extrusionOk="0">
                    <a:moveTo>
                      <a:pt x="9419" y="0"/>
                    </a:moveTo>
                    <a:cubicBezTo>
                      <a:pt x="8810" y="0"/>
                      <a:pt x="8114" y="87"/>
                      <a:pt x="7592" y="348"/>
                    </a:cubicBezTo>
                    <a:cubicBezTo>
                      <a:pt x="5503" y="1131"/>
                      <a:pt x="3502" y="2176"/>
                      <a:pt x="1674" y="3481"/>
                    </a:cubicBezTo>
                    <a:cubicBezTo>
                      <a:pt x="0" y="4686"/>
                      <a:pt x="78" y="5943"/>
                      <a:pt x="1392" y="5943"/>
                    </a:cubicBezTo>
                    <a:cubicBezTo>
                      <a:pt x="1786" y="5943"/>
                      <a:pt x="2291" y="5830"/>
                      <a:pt x="2892" y="5570"/>
                    </a:cubicBezTo>
                    <a:lnTo>
                      <a:pt x="8984" y="3046"/>
                    </a:lnTo>
                    <a:cubicBezTo>
                      <a:pt x="9854" y="2698"/>
                      <a:pt x="10811" y="2176"/>
                      <a:pt x="10724" y="1218"/>
                    </a:cubicBezTo>
                    <a:cubicBezTo>
                      <a:pt x="10637" y="609"/>
                      <a:pt x="10115" y="87"/>
                      <a:pt x="9419" y="0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1636;p51"/>
              <p:cNvSpPr/>
              <p:nvPr/>
            </p:nvSpPr>
            <p:spPr>
              <a:xfrm>
                <a:off x="3143175" y="2589650"/>
                <a:ext cx="255675" cy="175375"/>
              </a:xfrm>
              <a:custGeom>
                <a:avLst/>
                <a:gdLst/>
                <a:ahLst/>
                <a:cxnLst/>
                <a:rect l="l" t="t" r="r" b="b"/>
                <a:pathLst>
                  <a:path w="10227" h="7015" extrusionOk="0">
                    <a:moveTo>
                      <a:pt x="1502" y="1"/>
                    </a:moveTo>
                    <a:cubicBezTo>
                      <a:pt x="870" y="1"/>
                      <a:pt x="336" y="490"/>
                      <a:pt x="175" y="1055"/>
                    </a:cubicBezTo>
                    <a:cubicBezTo>
                      <a:pt x="1" y="1925"/>
                      <a:pt x="871" y="2621"/>
                      <a:pt x="1654" y="3056"/>
                    </a:cubicBezTo>
                    <a:lnTo>
                      <a:pt x="7398" y="6450"/>
                    </a:lnTo>
                    <a:cubicBezTo>
                      <a:pt x="8061" y="6843"/>
                      <a:pt x="8620" y="7014"/>
                      <a:pt x="9037" y="7014"/>
                    </a:cubicBezTo>
                    <a:cubicBezTo>
                      <a:pt x="10094" y="7014"/>
                      <a:pt x="10226" y="5909"/>
                      <a:pt x="8790" y="4535"/>
                    </a:cubicBezTo>
                    <a:cubicBezTo>
                      <a:pt x="7224" y="2969"/>
                      <a:pt x="5396" y="1664"/>
                      <a:pt x="3482" y="619"/>
                    </a:cubicBezTo>
                    <a:cubicBezTo>
                      <a:pt x="2872" y="184"/>
                      <a:pt x="2263" y="10"/>
                      <a:pt x="1654" y="10"/>
                    </a:cubicBezTo>
                    <a:cubicBezTo>
                      <a:pt x="1603" y="4"/>
                      <a:pt x="1552" y="1"/>
                      <a:pt x="1502" y="1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1637;p51"/>
              <p:cNvSpPr/>
              <p:nvPr/>
            </p:nvSpPr>
            <p:spPr>
              <a:xfrm>
                <a:off x="4281000" y="2746525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741" y="1"/>
                    </a:moveTo>
                    <a:cubicBezTo>
                      <a:pt x="784" y="1"/>
                      <a:pt x="0" y="1480"/>
                      <a:pt x="0" y="3395"/>
                    </a:cubicBezTo>
                    <a:cubicBezTo>
                      <a:pt x="0" y="5309"/>
                      <a:pt x="784" y="6876"/>
                      <a:pt x="1741" y="6876"/>
                    </a:cubicBezTo>
                    <a:cubicBezTo>
                      <a:pt x="2785" y="6876"/>
                      <a:pt x="3568" y="5309"/>
                      <a:pt x="3568" y="3395"/>
                    </a:cubicBezTo>
                    <a:cubicBezTo>
                      <a:pt x="3568" y="1567"/>
                      <a:pt x="2785" y="1"/>
                      <a:pt x="174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1638;p51"/>
              <p:cNvSpPr/>
              <p:nvPr/>
            </p:nvSpPr>
            <p:spPr>
              <a:xfrm>
                <a:off x="3197575" y="2746525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828" y="1"/>
                    </a:moveTo>
                    <a:cubicBezTo>
                      <a:pt x="783" y="1"/>
                      <a:pt x="0" y="1480"/>
                      <a:pt x="0" y="3395"/>
                    </a:cubicBezTo>
                    <a:cubicBezTo>
                      <a:pt x="0" y="5309"/>
                      <a:pt x="783" y="6876"/>
                      <a:pt x="1828" y="6876"/>
                    </a:cubicBezTo>
                    <a:cubicBezTo>
                      <a:pt x="2785" y="6876"/>
                      <a:pt x="3568" y="5309"/>
                      <a:pt x="3568" y="3395"/>
                    </a:cubicBezTo>
                    <a:cubicBezTo>
                      <a:pt x="3568" y="1567"/>
                      <a:pt x="2785" y="1"/>
                      <a:pt x="182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1639;p51"/>
              <p:cNvSpPr/>
              <p:nvPr/>
            </p:nvSpPr>
            <p:spPr>
              <a:xfrm>
                <a:off x="1979250" y="239225"/>
                <a:ext cx="3139350" cy="2505150"/>
              </a:xfrm>
              <a:custGeom>
                <a:avLst/>
                <a:gdLst/>
                <a:ahLst/>
                <a:cxnLst/>
                <a:rect l="l" t="t" r="r" b="b"/>
                <a:pathLst>
                  <a:path w="125574" h="100206" extrusionOk="0">
                    <a:moveTo>
                      <a:pt x="90959" y="1"/>
                    </a:moveTo>
                    <a:cubicBezTo>
                      <a:pt x="88875" y="1"/>
                      <a:pt x="86872" y="947"/>
                      <a:pt x="85631" y="2654"/>
                    </a:cubicBezTo>
                    <a:cubicBezTo>
                      <a:pt x="84325" y="4655"/>
                      <a:pt x="83716" y="7005"/>
                      <a:pt x="83977" y="9354"/>
                    </a:cubicBezTo>
                    <a:cubicBezTo>
                      <a:pt x="84238" y="11617"/>
                      <a:pt x="84064" y="15098"/>
                      <a:pt x="85196" y="17099"/>
                    </a:cubicBezTo>
                    <a:cubicBezTo>
                      <a:pt x="82829" y="18261"/>
                      <a:pt x="80250" y="18742"/>
                      <a:pt x="77636" y="18742"/>
                    </a:cubicBezTo>
                    <a:cubicBezTo>
                      <a:pt x="74965" y="18742"/>
                      <a:pt x="72257" y="18239"/>
                      <a:pt x="69706" y="17448"/>
                    </a:cubicBezTo>
                    <a:cubicBezTo>
                      <a:pt x="64658" y="15881"/>
                      <a:pt x="60046" y="13357"/>
                      <a:pt x="55086" y="11356"/>
                    </a:cubicBezTo>
                    <a:cubicBezTo>
                      <a:pt x="47950" y="8397"/>
                      <a:pt x="40292" y="6744"/>
                      <a:pt x="32547" y="6396"/>
                    </a:cubicBezTo>
                    <a:cubicBezTo>
                      <a:pt x="31815" y="6366"/>
                      <a:pt x="31078" y="6350"/>
                      <a:pt x="30340" y="6350"/>
                    </a:cubicBezTo>
                    <a:cubicBezTo>
                      <a:pt x="24582" y="6350"/>
                      <a:pt x="18706" y="7333"/>
                      <a:pt x="13924" y="10573"/>
                    </a:cubicBezTo>
                    <a:cubicBezTo>
                      <a:pt x="11227" y="12487"/>
                      <a:pt x="8877" y="14924"/>
                      <a:pt x="7049" y="17709"/>
                    </a:cubicBezTo>
                    <a:cubicBezTo>
                      <a:pt x="5048" y="20667"/>
                      <a:pt x="3482" y="23974"/>
                      <a:pt x="2437" y="27542"/>
                    </a:cubicBezTo>
                    <a:cubicBezTo>
                      <a:pt x="1" y="35896"/>
                      <a:pt x="1567" y="45034"/>
                      <a:pt x="6788" y="52082"/>
                    </a:cubicBezTo>
                    <a:cubicBezTo>
                      <a:pt x="11012" y="57446"/>
                      <a:pt x="17147" y="60795"/>
                      <a:pt x="23760" y="61493"/>
                    </a:cubicBezTo>
                    <a:lnTo>
                      <a:pt x="23760" y="61493"/>
                    </a:lnTo>
                    <a:cubicBezTo>
                      <a:pt x="20539" y="62028"/>
                      <a:pt x="17475" y="63343"/>
                      <a:pt x="14881" y="65397"/>
                    </a:cubicBezTo>
                    <a:cubicBezTo>
                      <a:pt x="11053" y="68617"/>
                      <a:pt x="8703" y="73316"/>
                      <a:pt x="8355" y="78276"/>
                    </a:cubicBezTo>
                    <a:cubicBezTo>
                      <a:pt x="8181" y="80452"/>
                      <a:pt x="8529" y="82714"/>
                      <a:pt x="9573" y="84629"/>
                    </a:cubicBezTo>
                    <a:cubicBezTo>
                      <a:pt x="10356" y="86021"/>
                      <a:pt x="11488" y="87239"/>
                      <a:pt x="12793" y="88197"/>
                    </a:cubicBezTo>
                    <a:cubicBezTo>
                      <a:pt x="17418" y="91777"/>
                      <a:pt x="23257" y="93375"/>
                      <a:pt x="29105" y="93375"/>
                    </a:cubicBezTo>
                    <a:cubicBezTo>
                      <a:pt x="30080" y="93375"/>
                      <a:pt x="31055" y="93331"/>
                      <a:pt x="32025" y="93244"/>
                    </a:cubicBezTo>
                    <a:cubicBezTo>
                      <a:pt x="38726" y="92374"/>
                      <a:pt x="45252" y="90111"/>
                      <a:pt x="50996" y="86456"/>
                    </a:cubicBezTo>
                    <a:cubicBezTo>
                      <a:pt x="58045" y="82279"/>
                      <a:pt x="64310" y="76884"/>
                      <a:pt x="69619" y="70531"/>
                    </a:cubicBezTo>
                    <a:cubicBezTo>
                      <a:pt x="72196" y="67347"/>
                      <a:pt x="74575" y="63834"/>
                      <a:pt x="75433" y="59875"/>
                    </a:cubicBezTo>
                    <a:lnTo>
                      <a:pt x="75433" y="59875"/>
                    </a:lnTo>
                    <a:cubicBezTo>
                      <a:pt x="74589" y="67539"/>
                      <a:pt x="78126" y="75047"/>
                      <a:pt x="84586" y="79407"/>
                    </a:cubicBezTo>
                    <a:cubicBezTo>
                      <a:pt x="87088" y="81075"/>
                      <a:pt x="89988" y="82024"/>
                      <a:pt x="93059" y="82024"/>
                    </a:cubicBezTo>
                    <a:cubicBezTo>
                      <a:pt x="93193" y="82024"/>
                      <a:pt x="93328" y="82022"/>
                      <a:pt x="93463" y="82018"/>
                    </a:cubicBezTo>
                    <a:cubicBezTo>
                      <a:pt x="96944" y="81757"/>
                      <a:pt x="100250" y="80104"/>
                      <a:pt x="102600" y="77406"/>
                    </a:cubicBezTo>
                    <a:cubicBezTo>
                      <a:pt x="104863" y="74708"/>
                      <a:pt x="106429" y="71488"/>
                      <a:pt x="107125" y="68095"/>
                    </a:cubicBezTo>
                    <a:cubicBezTo>
                      <a:pt x="107473" y="71053"/>
                      <a:pt x="108169" y="73925"/>
                      <a:pt x="108953" y="76797"/>
                    </a:cubicBezTo>
                    <a:cubicBezTo>
                      <a:pt x="110084" y="81148"/>
                      <a:pt x="110693" y="85673"/>
                      <a:pt x="112260" y="89850"/>
                    </a:cubicBezTo>
                    <a:cubicBezTo>
                      <a:pt x="113739" y="94027"/>
                      <a:pt x="116350" y="98204"/>
                      <a:pt x="120353" y="100206"/>
                    </a:cubicBezTo>
                    <a:cubicBezTo>
                      <a:pt x="123050" y="87675"/>
                      <a:pt x="125574" y="74795"/>
                      <a:pt x="124182" y="62003"/>
                    </a:cubicBezTo>
                    <a:cubicBezTo>
                      <a:pt x="122789" y="49211"/>
                      <a:pt x="116524" y="36244"/>
                      <a:pt x="105211" y="30066"/>
                    </a:cubicBezTo>
                    <a:cubicBezTo>
                      <a:pt x="110606" y="26585"/>
                      <a:pt x="114783" y="20493"/>
                      <a:pt x="114783" y="13967"/>
                    </a:cubicBezTo>
                    <a:cubicBezTo>
                      <a:pt x="114783" y="12052"/>
                      <a:pt x="114261" y="9964"/>
                      <a:pt x="112695" y="8919"/>
                    </a:cubicBezTo>
                    <a:cubicBezTo>
                      <a:pt x="111977" y="8481"/>
                      <a:pt x="111167" y="8261"/>
                      <a:pt x="110350" y="8261"/>
                    </a:cubicBezTo>
                    <a:cubicBezTo>
                      <a:pt x="109385" y="8261"/>
                      <a:pt x="108409" y="8568"/>
                      <a:pt x="107560" y="9180"/>
                    </a:cubicBezTo>
                    <a:cubicBezTo>
                      <a:pt x="106081" y="10225"/>
                      <a:pt x="104950" y="11704"/>
                      <a:pt x="104253" y="13357"/>
                    </a:cubicBezTo>
                    <a:cubicBezTo>
                      <a:pt x="103470" y="15011"/>
                      <a:pt x="102861" y="16838"/>
                      <a:pt x="102513" y="18666"/>
                    </a:cubicBezTo>
                    <a:cubicBezTo>
                      <a:pt x="102600" y="12574"/>
                      <a:pt x="100250" y="6048"/>
                      <a:pt x="95638" y="2045"/>
                    </a:cubicBezTo>
                    <a:cubicBezTo>
                      <a:pt x="94507" y="1087"/>
                      <a:pt x="93202" y="304"/>
                      <a:pt x="91722" y="43"/>
                    </a:cubicBezTo>
                    <a:cubicBezTo>
                      <a:pt x="91468" y="15"/>
                      <a:pt x="91213" y="1"/>
                      <a:pt x="90959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1640;p51"/>
              <p:cNvSpPr/>
              <p:nvPr/>
            </p:nvSpPr>
            <p:spPr>
              <a:xfrm>
                <a:off x="2127200" y="579675"/>
                <a:ext cx="1879700" cy="666075"/>
              </a:xfrm>
              <a:custGeom>
                <a:avLst/>
                <a:gdLst/>
                <a:ahLst/>
                <a:cxnLst/>
                <a:rect l="l" t="t" r="r" b="b"/>
                <a:pathLst>
                  <a:path w="75188" h="26643" extrusionOk="0">
                    <a:moveTo>
                      <a:pt x="4438" y="1"/>
                    </a:moveTo>
                    <a:cubicBezTo>
                      <a:pt x="3307" y="1306"/>
                      <a:pt x="2176" y="2611"/>
                      <a:pt x="1219" y="4091"/>
                    </a:cubicBezTo>
                    <a:cubicBezTo>
                      <a:pt x="783" y="4700"/>
                      <a:pt x="348" y="5396"/>
                      <a:pt x="0" y="6005"/>
                    </a:cubicBezTo>
                    <a:cubicBezTo>
                      <a:pt x="2089" y="7136"/>
                      <a:pt x="3916" y="8616"/>
                      <a:pt x="5570" y="10269"/>
                    </a:cubicBezTo>
                    <a:cubicBezTo>
                      <a:pt x="8267" y="12967"/>
                      <a:pt x="11139" y="15491"/>
                      <a:pt x="14272" y="17840"/>
                    </a:cubicBezTo>
                    <a:cubicBezTo>
                      <a:pt x="22065" y="23302"/>
                      <a:pt x="31590" y="26643"/>
                      <a:pt x="41106" y="26643"/>
                    </a:cubicBezTo>
                    <a:cubicBezTo>
                      <a:pt x="45085" y="26643"/>
                      <a:pt x="49062" y="26059"/>
                      <a:pt x="52910" y="24802"/>
                    </a:cubicBezTo>
                    <a:cubicBezTo>
                      <a:pt x="62830" y="21582"/>
                      <a:pt x="70923" y="14272"/>
                      <a:pt x="75188" y="4874"/>
                    </a:cubicBezTo>
                    <a:lnTo>
                      <a:pt x="75188" y="4874"/>
                    </a:lnTo>
                    <a:cubicBezTo>
                      <a:pt x="74068" y="5060"/>
                      <a:pt x="72924" y="5147"/>
                      <a:pt x="71768" y="5147"/>
                    </a:cubicBezTo>
                    <a:cubicBezTo>
                      <a:pt x="70767" y="5147"/>
                      <a:pt x="69758" y="5082"/>
                      <a:pt x="68748" y="4961"/>
                    </a:cubicBezTo>
                    <a:cubicBezTo>
                      <a:pt x="67181" y="7049"/>
                      <a:pt x="65180" y="8877"/>
                      <a:pt x="63004" y="10443"/>
                    </a:cubicBezTo>
                    <a:cubicBezTo>
                      <a:pt x="57960" y="13839"/>
                      <a:pt x="52228" y="15258"/>
                      <a:pt x="46400" y="15258"/>
                    </a:cubicBezTo>
                    <a:cubicBezTo>
                      <a:pt x="42074" y="15258"/>
                      <a:pt x="37694" y="14476"/>
                      <a:pt x="33504" y="13141"/>
                    </a:cubicBezTo>
                    <a:cubicBezTo>
                      <a:pt x="27934" y="11139"/>
                      <a:pt x="22626" y="8616"/>
                      <a:pt x="17492" y="5570"/>
                    </a:cubicBezTo>
                    <a:cubicBezTo>
                      <a:pt x="13576" y="3307"/>
                      <a:pt x="9138" y="610"/>
                      <a:pt x="4438" y="1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1641;p51"/>
              <p:cNvSpPr/>
              <p:nvPr/>
            </p:nvSpPr>
            <p:spPr>
              <a:xfrm>
                <a:off x="2031475" y="238125"/>
                <a:ext cx="2719475" cy="1577850"/>
              </a:xfrm>
              <a:custGeom>
                <a:avLst/>
                <a:gdLst/>
                <a:ahLst/>
                <a:cxnLst/>
                <a:rect l="l" t="t" r="r" b="b"/>
                <a:pathLst>
                  <a:path w="108779" h="63114" extrusionOk="0">
                    <a:moveTo>
                      <a:pt x="88937" y="0"/>
                    </a:moveTo>
                    <a:cubicBezTo>
                      <a:pt x="89285" y="2872"/>
                      <a:pt x="89285" y="5743"/>
                      <a:pt x="89111" y="8615"/>
                    </a:cubicBezTo>
                    <a:cubicBezTo>
                      <a:pt x="88589" y="14272"/>
                      <a:pt x="87458" y="19928"/>
                      <a:pt x="85804" y="25324"/>
                    </a:cubicBezTo>
                    <a:cubicBezTo>
                      <a:pt x="83107" y="34548"/>
                      <a:pt x="78320" y="42728"/>
                      <a:pt x="70575" y="48559"/>
                    </a:cubicBezTo>
                    <a:cubicBezTo>
                      <a:pt x="62917" y="54302"/>
                      <a:pt x="53780" y="57696"/>
                      <a:pt x="44295" y="58392"/>
                    </a:cubicBezTo>
                    <a:cubicBezTo>
                      <a:pt x="42614" y="58502"/>
                      <a:pt x="40924" y="58560"/>
                      <a:pt x="39234" y="58560"/>
                    </a:cubicBezTo>
                    <a:cubicBezTo>
                      <a:pt x="35587" y="58560"/>
                      <a:pt x="31938" y="58291"/>
                      <a:pt x="28370" y="57696"/>
                    </a:cubicBezTo>
                    <a:cubicBezTo>
                      <a:pt x="23235" y="56913"/>
                      <a:pt x="18188" y="55520"/>
                      <a:pt x="13402" y="53519"/>
                    </a:cubicBezTo>
                    <a:cubicBezTo>
                      <a:pt x="8964" y="51430"/>
                      <a:pt x="5135" y="48384"/>
                      <a:pt x="2176" y="44643"/>
                    </a:cubicBezTo>
                    <a:cubicBezTo>
                      <a:pt x="1393" y="43772"/>
                      <a:pt x="696" y="42815"/>
                      <a:pt x="0" y="41858"/>
                    </a:cubicBezTo>
                    <a:lnTo>
                      <a:pt x="0" y="41858"/>
                    </a:lnTo>
                    <a:cubicBezTo>
                      <a:pt x="783" y="45600"/>
                      <a:pt x="2437" y="49081"/>
                      <a:pt x="4786" y="52126"/>
                    </a:cubicBezTo>
                    <a:cubicBezTo>
                      <a:pt x="8876" y="57348"/>
                      <a:pt x="14881" y="60742"/>
                      <a:pt x="21495" y="61525"/>
                    </a:cubicBezTo>
                    <a:cubicBezTo>
                      <a:pt x="20799" y="61699"/>
                      <a:pt x="20102" y="61873"/>
                      <a:pt x="19406" y="62047"/>
                    </a:cubicBezTo>
                    <a:cubicBezTo>
                      <a:pt x="22844" y="62830"/>
                      <a:pt x="26411" y="63113"/>
                      <a:pt x="29969" y="63113"/>
                    </a:cubicBezTo>
                    <a:cubicBezTo>
                      <a:pt x="33526" y="63113"/>
                      <a:pt x="37072" y="62830"/>
                      <a:pt x="40466" y="62482"/>
                    </a:cubicBezTo>
                    <a:cubicBezTo>
                      <a:pt x="56652" y="60916"/>
                      <a:pt x="72751" y="55607"/>
                      <a:pt x="85630" y="45426"/>
                    </a:cubicBezTo>
                    <a:cubicBezTo>
                      <a:pt x="91461" y="40814"/>
                      <a:pt x="96421" y="35331"/>
                      <a:pt x="100511" y="29153"/>
                    </a:cubicBezTo>
                    <a:cubicBezTo>
                      <a:pt x="104253" y="23061"/>
                      <a:pt x="107038" y="16447"/>
                      <a:pt x="108778" y="9572"/>
                    </a:cubicBezTo>
                    <a:cubicBezTo>
                      <a:pt x="108430" y="9224"/>
                      <a:pt x="108343" y="8789"/>
                      <a:pt x="108430" y="8354"/>
                    </a:cubicBezTo>
                    <a:cubicBezTo>
                      <a:pt x="107473" y="8354"/>
                      <a:pt x="106429" y="8702"/>
                      <a:pt x="105558" y="9224"/>
                    </a:cubicBezTo>
                    <a:cubicBezTo>
                      <a:pt x="104079" y="10269"/>
                      <a:pt x="102948" y="11748"/>
                      <a:pt x="102164" y="13488"/>
                    </a:cubicBezTo>
                    <a:cubicBezTo>
                      <a:pt x="101381" y="15142"/>
                      <a:pt x="100772" y="16882"/>
                      <a:pt x="100424" y="18710"/>
                    </a:cubicBezTo>
                    <a:cubicBezTo>
                      <a:pt x="100511" y="12618"/>
                      <a:pt x="98161" y="6092"/>
                      <a:pt x="93549" y="2089"/>
                    </a:cubicBezTo>
                    <a:cubicBezTo>
                      <a:pt x="92418" y="1044"/>
                      <a:pt x="91113" y="348"/>
                      <a:pt x="89633" y="87"/>
                    </a:cubicBezTo>
                    <a:cubicBezTo>
                      <a:pt x="89372" y="0"/>
                      <a:pt x="89198" y="0"/>
                      <a:pt x="88937" y="0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1642;p51"/>
              <p:cNvSpPr/>
              <p:nvPr/>
            </p:nvSpPr>
            <p:spPr>
              <a:xfrm>
                <a:off x="2253375" y="486125"/>
                <a:ext cx="1562075" cy="451325"/>
              </a:xfrm>
              <a:custGeom>
                <a:avLst/>
                <a:gdLst/>
                <a:ahLst/>
                <a:cxnLst/>
                <a:rect l="l" t="t" r="r" b="b"/>
                <a:pathLst>
                  <a:path w="62483" h="18053" extrusionOk="0">
                    <a:moveTo>
                      <a:pt x="4004" y="1"/>
                    </a:moveTo>
                    <a:lnTo>
                      <a:pt x="2959" y="697"/>
                    </a:lnTo>
                    <a:cubicBezTo>
                      <a:pt x="1915" y="1393"/>
                      <a:pt x="958" y="2263"/>
                      <a:pt x="0" y="3133"/>
                    </a:cubicBezTo>
                    <a:cubicBezTo>
                      <a:pt x="4178" y="3655"/>
                      <a:pt x="8094" y="5657"/>
                      <a:pt x="11749" y="7746"/>
                    </a:cubicBezTo>
                    <a:cubicBezTo>
                      <a:pt x="20783" y="12862"/>
                      <a:pt x="30772" y="18053"/>
                      <a:pt x="41446" y="18053"/>
                    </a:cubicBezTo>
                    <a:cubicBezTo>
                      <a:pt x="42391" y="18053"/>
                      <a:pt x="43340" y="18012"/>
                      <a:pt x="44295" y="17927"/>
                    </a:cubicBezTo>
                    <a:cubicBezTo>
                      <a:pt x="48994" y="17492"/>
                      <a:pt x="53432" y="15839"/>
                      <a:pt x="57348" y="13228"/>
                    </a:cubicBezTo>
                    <a:cubicBezTo>
                      <a:pt x="59350" y="11923"/>
                      <a:pt x="61003" y="10356"/>
                      <a:pt x="62483" y="8442"/>
                    </a:cubicBezTo>
                    <a:cubicBezTo>
                      <a:pt x="61177" y="8268"/>
                      <a:pt x="59959" y="8007"/>
                      <a:pt x="58741" y="7572"/>
                    </a:cubicBezTo>
                    <a:lnTo>
                      <a:pt x="58393" y="7484"/>
                    </a:lnTo>
                    <a:cubicBezTo>
                      <a:pt x="57087" y="8442"/>
                      <a:pt x="55695" y="9312"/>
                      <a:pt x="54215" y="10008"/>
                    </a:cubicBezTo>
                    <a:cubicBezTo>
                      <a:pt x="50844" y="11529"/>
                      <a:pt x="47272" y="12346"/>
                      <a:pt x="43652" y="12346"/>
                    </a:cubicBezTo>
                    <a:cubicBezTo>
                      <a:pt x="42506" y="12346"/>
                      <a:pt x="41355" y="12264"/>
                      <a:pt x="40205" y="12097"/>
                    </a:cubicBezTo>
                    <a:cubicBezTo>
                      <a:pt x="34983" y="11488"/>
                      <a:pt x="29936" y="9399"/>
                      <a:pt x="25150" y="7223"/>
                    </a:cubicBezTo>
                    <a:cubicBezTo>
                      <a:pt x="18623" y="4265"/>
                      <a:pt x="11313" y="610"/>
                      <a:pt x="4004" y="1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1643;p51"/>
              <p:cNvSpPr/>
              <p:nvPr/>
            </p:nvSpPr>
            <p:spPr>
              <a:xfrm>
                <a:off x="3863300" y="1103975"/>
                <a:ext cx="1107375" cy="855200"/>
              </a:xfrm>
              <a:custGeom>
                <a:avLst/>
                <a:gdLst/>
                <a:ahLst/>
                <a:cxnLst/>
                <a:rect l="l" t="t" r="r" b="b"/>
                <a:pathLst>
                  <a:path w="44295" h="34208" extrusionOk="0">
                    <a:moveTo>
                      <a:pt x="36027" y="1"/>
                    </a:moveTo>
                    <a:cubicBezTo>
                      <a:pt x="34635" y="2176"/>
                      <a:pt x="33069" y="4352"/>
                      <a:pt x="31415" y="6354"/>
                    </a:cubicBezTo>
                    <a:cubicBezTo>
                      <a:pt x="26455" y="12445"/>
                      <a:pt x="20537" y="17754"/>
                      <a:pt x="13924" y="22018"/>
                    </a:cubicBezTo>
                    <a:cubicBezTo>
                      <a:pt x="9485" y="24715"/>
                      <a:pt x="4786" y="27065"/>
                      <a:pt x="0" y="28892"/>
                    </a:cubicBezTo>
                    <a:cubicBezTo>
                      <a:pt x="87" y="30720"/>
                      <a:pt x="435" y="32460"/>
                      <a:pt x="1044" y="34114"/>
                    </a:cubicBezTo>
                    <a:cubicBezTo>
                      <a:pt x="1653" y="34178"/>
                      <a:pt x="2259" y="34208"/>
                      <a:pt x="2864" y="34208"/>
                    </a:cubicBezTo>
                    <a:cubicBezTo>
                      <a:pt x="7193" y="34208"/>
                      <a:pt x="11422" y="32671"/>
                      <a:pt x="15316" y="31068"/>
                    </a:cubicBezTo>
                    <a:cubicBezTo>
                      <a:pt x="22713" y="27935"/>
                      <a:pt x="29675" y="23845"/>
                      <a:pt x="35940" y="18885"/>
                    </a:cubicBezTo>
                    <a:cubicBezTo>
                      <a:pt x="38899" y="16622"/>
                      <a:pt x="41684" y="14099"/>
                      <a:pt x="44294" y="11401"/>
                    </a:cubicBezTo>
                    <a:cubicBezTo>
                      <a:pt x="42293" y="7137"/>
                      <a:pt x="39508" y="3221"/>
                      <a:pt x="36027" y="1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1644;p51"/>
              <p:cNvSpPr/>
              <p:nvPr/>
            </p:nvSpPr>
            <p:spPr>
              <a:xfrm>
                <a:off x="4683475" y="1821925"/>
                <a:ext cx="415550" cy="591775"/>
              </a:xfrm>
              <a:custGeom>
                <a:avLst/>
                <a:gdLst/>
                <a:ahLst/>
                <a:cxnLst/>
                <a:rect l="l" t="t" r="r" b="b"/>
                <a:pathLst>
                  <a:path w="16622" h="23671" extrusionOk="0">
                    <a:moveTo>
                      <a:pt x="16187" y="0"/>
                    </a:moveTo>
                    <a:lnTo>
                      <a:pt x="15752" y="348"/>
                    </a:lnTo>
                    <a:cubicBezTo>
                      <a:pt x="10791" y="4177"/>
                      <a:pt x="5570" y="7571"/>
                      <a:pt x="0" y="10443"/>
                    </a:cubicBezTo>
                    <a:cubicBezTo>
                      <a:pt x="262" y="11487"/>
                      <a:pt x="523" y="12445"/>
                      <a:pt x="784" y="13489"/>
                    </a:cubicBezTo>
                    <a:cubicBezTo>
                      <a:pt x="1741" y="16883"/>
                      <a:pt x="2263" y="20364"/>
                      <a:pt x="3220" y="23670"/>
                    </a:cubicBezTo>
                    <a:cubicBezTo>
                      <a:pt x="6440" y="23061"/>
                      <a:pt x="9573" y="21234"/>
                      <a:pt x="12358" y="19406"/>
                    </a:cubicBezTo>
                    <a:cubicBezTo>
                      <a:pt x="13489" y="18710"/>
                      <a:pt x="14620" y="17927"/>
                      <a:pt x="15752" y="17057"/>
                    </a:cubicBezTo>
                    <a:cubicBezTo>
                      <a:pt x="16448" y="11400"/>
                      <a:pt x="16622" y="5744"/>
                      <a:pt x="16187" y="0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1645;p51"/>
              <p:cNvSpPr/>
              <p:nvPr/>
            </p:nvSpPr>
            <p:spPr>
              <a:xfrm>
                <a:off x="4126525" y="2137375"/>
                <a:ext cx="446025" cy="152525"/>
              </a:xfrm>
              <a:custGeom>
                <a:avLst/>
                <a:gdLst/>
                <a:ahLst/>
                <a:cxnLst/>
                <a:rect l="l" t="t" r="r" b="b"/>
                <a:pathLst>
                  <a:path w="17841" h="6101" extrusionOk="0">
                    <a:moveTo>
                      <a:pt x="17840" y="1"/>
                    </a:moveTo>
                    <a:lnTo>
                      <a:pt x="17840" y="1"/>
                    </a:lnTo>
                    <a:cubicBezTo>
                      <a:pt x="12769" y="2378"/>
                      <a:pt x="7192" y="4322"/>
                      <a:pt x="1636" y="4322"/>
                    </a:cubicBezTo>
                    <a:cubicBezTo>
                      <a:pt x="1090" y="4322"/>
                      <a:pt x="545" y="4304"/>
                      <a:pt x="1" y="4265"/>
                    </a:cubicBezTo>
                    <a:lnTo>
                      <a:pt x="1" y="4265"/>
                    </a:lnTo>
                    <a:cubicBezTo>
                      <a:pt x="2122" y="5488"/>
                      <a:pt x="4549" y="6100"/>
                      <a:pt x="7067" y="6100"/>
                    </a:cubicBezTo>
                    <a:cubicBezTo>
                      <a:pt x="7235" y="6100"/>
                      <a:pt x="7403" y="6098"/>
                      <a:pt x="7572" y="6092"/>
                    </a:cubicBezTo>
                    <a:cubicBezTo>
                      <a:pt x="11053" y="5831"/>
                      <a:pt x="14359" y="4178"/>
                      <a:pt x="16709" y="1480"/>
                    </a:cubicBezTo>
                    <a:cubicBezTo>
                      <a:pt x="17144" y="1045"/>
                      <a:pt x="17492" y="523"/>
                      <a:pt x="17840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1646;p51"/>
              <p:cNvSpPr/>
              <p:nvPr/>
            </p:nvSpPr>
            <p:spPr>
              <a:xfrm>
                <a:off x="2277300" y="1839325"/>
                <a:ext cx="1551200" cy="380450"/>
              </a:xfrm>
              <a:custGeom>
                <a:avLst/>
                <a:gdLst/>
                <a:ahLst/>
                <a:cxnLst/>
                <a:rect l="l" t="t" r="r" b="b"/>
                <a:pathLst>
                  <a:path w="62048" h="15218" extrusionOk="0">
                    <a:moveTo>
                      <a:pt x="62048" y="1"/>
                    </a:moveTo>
                    <a:lnTo>
                      <a:pt x="62048" y="1"/>
                    </a:lnTo>
                    <a:cubicBezTo>
                      <a:pt x="58915" y="1132"/>
                      <a:pt x="55782" y="2089"/>
                      <a:pt x="52562" y="2959"/>
                    </a:cubicBezTo>
                    <a:cubicBezTo>
                      <a:pt x="45002" y="4922"/>
                      <a:pt x="36940" y="6284"/>
                      <a:pt x="28965" y="6284"/>
                    </a:cubicBezTo>
                    <a:cubicBezTo>
                      <a:pt x="20324" y="6284"/>
                      <a:pt x="11784" y="4686"/>
                      <a:pt x="4091" y="523"/>
                    </a:cubicBezTo>
                    <a:cubicBezTo>
                      <a:pt x="3656" y="871"/>
                      <a:pt x="3308" y="1132"/>
                      <a:pt x="2959" y="1393"/>
                    </a:cubicBezTo>
                    <a:cubicBezTo>
                      <a:pt x="1828" y="2350"/>
                      <a:pt x="871" y="3394"/>
                      <a:pt x="1" y="4526"/>
                    </a:cubicBezTo>
                    <a:cubicBezTo>
                      <a:pt x="2785" y="7397"/>
                      <a:pt x="7137" y="8703"/>
                      <a:pt x="10704" y="9921"/>
                    </a:cubicBezTo>
                    <a:cubicBezTo>
                      <a:pt x="15491" y="11662"/>
                      <a:pt x="20451" y="13054"/>
                      <a:pt x="25498" y="14011"/>
                    </a:cubicBezTo>
                    <a:cubicBezTo>
                      <a:pt x="29576" y="14784"/>
                      <a:pt x="33767" y="15217"/>
                      <a:pt x="37934" y="15217"/>
                    </a:cubicBezTo>
                    <a:cubicBezTo>
                      <a:pt x="38925" y="15217"/>
                      <a:pt x="39915" y="15193"/>
                      <a:pt x="40901" y="15142"/>
                    </a:cubicBezTo>
                    <a:cubicBezTo>
                      <a:pt x="44295" y="14968"/>
                      <a:pt x="47689" y="14446"/>
                      <a:pt x="50996" y="13576"/>
                    </a:cubicBezTo>
                    <a:cubicBezTo>
                      <a:pt x="53345" y="11313"/>
                      <a:pt x="55608" y="8964"/>
                      <a:pt x="57697" y="6527"/>
                    </a:cubicBezTo>
                    <a:cubicBezTo>
                      <a:pt x="59350" y="4526"/>
                      <a:pt x="60829" y="2350"/>
                      <a:pt x="62048" y="1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1647;p51"/>
              <p:cNvSpPr/>
              <p:nvPr/>
            </p:nvSpPr>
            <p:spPr>
              <a:xfrm>
                <a:off x="2188100" y="2224400"/>
                <a:ext cx="885475" cy="347750"/>
              </a:xfrm>
              <a:custGeom>
                <a:avLst/>
                <a:gdLst/>
                <a:ahLst/>
                <a:cxnLst/>
                <a:rect l="l" t="t" r="r" b="b"/>
                <a:pathLst>
                  <a:path w="35419" h="13910" extrusionOk="0">
                    <a:moveTo>
                      <a:pt x="1" y="0"/>
                    </a:moveTo>
                    <a:cubicBezTo>
                      <a:pt x="1" y="1741"/>
                      <a:pt x="349" y="3568"/>
                      <a:pt x="1219" y="5222"/>
                    </a:cubicBezTo>
                    <a:cubicBezTo>
                      <a:pt x="2089" y="6614"/>
                      <a:pt x="3134" y="7832"/>
                      <a:pt x="4526" y="8790"/>
                    </a:cubicBezTo>
                    <a:cubicBezTo>
                      <a:pt x="9025" y="12256"/>
                      <a:pt x="14836" y="13910"/>
                      <a:pt x="20583" y="13910"/>
                    </a:cubicBezTo>
                    <a:cubicBezTo>
                      <a:pt x="21617" y="13910"/>
                      <a:pt x="22649" y="13856"/>
                      <a:pt x="23671" y="13750"/>
                    </a:cubicBezTo>
                    <a:cubicBezTo>
                      <a:pt x="27761" y="13315"/>
                      <a:pt x="31677" y="12271"/>
                      <a:pt x="35419" y="10704"/>
                    </a:cubicBezTo>
                    <a:lnTo>
                      <a:pt x="35419" y="10704"/>
                    </a:lnTo>
                    <a:cubicBezTo>
                      <a:pt x="34602" y="10734"/>
                      <a:pt x="33785" y="10750"/>
                      <a:pt x="32968" y="10750"/>
                    </a:cubicBezTo>
                    <a:cubicBezTo>
                      <a:pt x="26740" y="10750"/>
                      <a:pt x="20535" y="9873"/>
                      <a:pt x="14534" y="8181"/>
                    </a:cubicBezTo>
                    <a:cubicBezTo>
                      <a:pt x="9138" y="6614"/>
                      <a:pt x="3743" y="4091"/>
                      <a:pt x="1" y="0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1648;p51"/>
              <p:cNvSpPr/>
              <p:nvPr/>
            </p:nvSpPr>
            <p:spPr>
              <a:xfrm>
                <a:off x="2459100" y="1981275"/>
                <a:ext cx="2639825" cy="1240500"/>
              </a:xfrm>
              <a:custGeom>
                <a:avLst/>
                <a:gdLst/>
                <a:ahLst/>
                <a:cxnLst/>
                <a:rect l="l" t="t" r="r" b="b"/>
                <a:pathLst>
                  <a:path w="105593" h="49620" extrusionOk="0">
                    <a:moveTo>
                      <a:pt x="25956" y="2188"/>
                    </a:moveTo>
                    <a:cubicBezTo>
                      <a:pt x="27418" y="2188"/>
                      <a:pt x="28864" y="2281"/>
                      <a:pt x="30235" y="2416"/>
                    </a:cubicBezTo>
                    <a:cubicBezTo>
                      <a:pt x="35631" y="2938"/>
                      <a:pt x="40852" y="4330"/>
                      <a:pt x="45725" y="6506"/>
                    </a:cubicBezTo>
                    <a:cubicBezTo>
                      <a:pt x="47640" y="9290"/>
                      <a:pt x="48075" y="12858"/>
                      <a:pt x="48162" y="16339"/>
                    </a:cubicBezTo>
                    <a:cubicBezTo>
                      <a:pt x="47901" y="16687"/>
                      <a:pt x="47901" y="17209"/>
                      <a:pt x="48162" y="17557"/>
                    </a:cubicBezTo>
                    <a:cubicBezTo>
                      <a:pt x="48162" y="18341"/>
                      <a:pt x="48162" y="19124"/>
                      <a:pt x="48249" y="19907"/>
                    </a:cubicBezTo>
                    <a:cubicBezTo>
                      <a:pt x="48336" y="24867"/>
                      <a:pt x="48075" y="29915"/>
                      <a:pt x="47379" y="34875"/>
                    </a:cubicBezTo>
                    <a:cubicBezTo>
                      <a:pt x="47031" y="37312"/>
                      <a:pt x="46596" y="39661"/>
                      <a:pt x="45986" y="42098"/>
                    </a:cubicBezTo>
                    <a:cubicBezTo>
                      <a:pt x="45551" y="44273"/>
                      <a:pt x="43811" y="45927"/>
                      <a:pt x="41635" y="46362"/>
                    </a:cubicBezTo>
                    <a:cubicBezTo>
                      <a:pt x="39547" y="46884"/>
                      <a:pt x="37371" y="47058"/>
                      <a:pt x="35196" y="47058"/>
                    </a:cubicBezTo>
                    <a:cubicBezTo>
                      <a:pt x="34519" y="47081"/>
                      <a:pt x="33843" y="47092"/>
                      <a:pt x="33167" y="47092"/>
                    </a:cubicBezTo>
                    <a:cubicBezTo>
                      <a:pt x="31320" y="47092"/>
                      <a:pt x="29472" y="47011"/>
                      <a:pt x="27625" y="46884"/>
                    </a:cubicBezTo>
                    <a:cubicBezTo>
                      <a:pt x="23709" y="46536"/>
                      <a:pt x="19097" y="45753"/>
                      <a:pt x="16225" y="42620"/>
                    </a:cubicBezTo>
                    <a:cubicBezTo>
                      <a:pt x="13179" y="39400"/>
                      <a:pt x="12657" y="33918"/>
                      <a:pt x="12048" y="29654"/>
                    </a:cubicBezTo>
                    <a:cubicBezTo>
                      <a:pt x="11352" y="24606"/>
                      <a:pt x="11090" y="19559"/>
                      <a:pt x="11352" y="14512"/>
                    </a:cubicBezTo>
                    <a:cubicBezTo>
                      <a:pt x="11526" y="10248"/>
                      <a:pt x="12657" y="6245"/>
                      <a:pt x="16573" y="4156"/>
                    </a:cubicBezTo>
                    <a:cubicBezTo>
                      <a:pt x="19339" y="2653"/>
                      <a:pt x="22687" y="2188"/>
                      <a:pt x="25956" y="2188"/>
                    </a:cubicBezTo>
                    <a:close/>
                    <a:moveTo>
                      <a:pt x="81751" y="2449"/>
                    </a:moveTo>
                    <a:cubicBezTo>
                      <a:pt x="85000" y="2449"/>
                      <a:pt x="88325" y="2914"/>
                      <a:pt x="91151" y="4417"/>
                    </a:cubicBezTo>
                    <a:cubicBezTo>
                      <a:pt x="95241" y="6593"/>
                      <a:pt x="96198" y="10596"/>
                      <a:pt x="96372" y="14773"/>
                    </a:cubicBezTo>
                    <a:cubicBezTo>
                      <a:pt x="96633" y="19820"/>
                      <a:pt x="96372" y="24954"/>
                      <a:pt x="95676" y="30002"/>
                    </a:cubicBezTo>
                    <a:cubicBezTo>
                      <a:pt x="95067" y="34179"/>
                      <a:pt x="94545" y="39661"/>
                      <a:pt x="91499" y="42881"/>
                    </a:cubicBezTo>
                    <a:cubicBezTo>
                      <a:pt x="88627" y="46014"/>
                      <a:pt x="84015" y="46797"/>
                      <a:pt x="80099" y="47145"/>
                    </a:cubicBezTo>
                    <a:cubicBezTo>
                      <a:pt x="77576" y="47406"/>
                      <a:pt x="75052" y="47406"/>
                      <a:pt x="72528" y="47406"/>
                    </a:cubicBezTo>
                    <a:cubicBezTo>
                      <a:pt x="70353" y="47406"/>
                      <a:pt x="68177" y="47145"/>
                      <a:pt x="66089" y="46623"/>
                    </a:cubicBezTo>
                    <a:cubicBezTo>
                      <a:pt x="63913" y="46188"/>
                      <a:pt x="62260" y="44534"/>
                      <a:pt x="61825" y="42359"/>
                    </a:cubicBezTo>
                    <a:cubicBezTo>
                      <a:pt x="61215" y="40009"/>
                      <a:pt x="60780" y="37573"/>
                      <a:pt x="60432" y="35136"/>
                    </a:cubicBezTo>
                    <a:cubicBezTo>
                      <a:pt x="59736" y="30176"/>
                      <a:pt x="59388" y="25215"/>
                      <a:pt x="59562" y="20255"/>
                    </a:cubicBezTo>
                    <a:cubicBezTo>
                      <a:pt x="59562" y="18950"/>
                      <a:pt x="59562" y="17645"/>
                      <a:pt x="59649" y="16252"/>
                    </a:cubicBezTo>
                    <a:cubicBezTo>
                      <a:pt x="59736" y="16078"/>
                      <a:pt x="59736" y="15904"/>
                      <a:pt x="59649" y="15730"/>
                    </a:cubicBezTo>
                    <a:cubicBezTo>
                      <a:pt x="59823" y="12597"/>
                      <a:pt x="60345" y="9377"/>
                      <a:pt x="62086" y="6854"/>
                    </a:cubicBezTo>
                    <a:cubicBezTo>
                      <a:pt x="66959" y="4591"/>
                      <a:pt x="72093" y="3199"/>
                      <a:pt x="77489" y="2677"/>
                    </a:cubicBezTo>
                    <a:cubicBezTo>
                      <a:pt x="78860" y="2542"/>
                      <a:pt x="80298" y="2449"/>
                      <a:pt x="81751" y="2449"/>
                    </a:cubicBezTo>
                    <a:close/>
                    <a:moveTo>
                      <a:pt x="26201" y="0"/>
                    </a:moveTo>
                    <a:cubicBezTo>
                      <a:pt x="23387" y="0"/>
                      <a:pt x="20571" y="329"/>
                      <a:pt x="17965" y="1197"/>
                    </a:cubicBezTo>
                    <a:cubicBezTo>
                      <a:pt x="13875" y="2503"/>
                      <a:pt x="10742" y="5896"/>
                      <a:pt x="9785" y="10161"/>
                    </a:cubicBezTo>
                    <a:cubicBezTo>
                      <a:pt x="8741" y="15121"/>
                      <a:pt x="9002" y="20690"/>
                      <a:pt x="9524" y="25738"/>
                    </a:cubicBezTo>
                    <a:cubicBezTo>
                      <a:pt x="8778" y="25668"/>
                      <a:pt x="8025" y="25635"/>
                      <a:pt x="7272" y="25635"/>
                    </a:cubicBezTo>
                    <a:cubicBezTo>
                      <a:pt x="5213" y="25635"/>
                      <a:pt x="3145" y="25878"/>
                      <a:pt x="1170" y="26260"/>
                    </a:cubicBezTo>
                    <a:cubicBezTo>
                      <a:pt x="0" y="26427"/>
                      <a:pt x="194" y="28359"/>
                      <a:pt x="1290" y="28359"/>
                    </a:cubicBezTo>
                    <a:cubicBezTo>
                      <a:pt x="1335" y="28359"/>
                      <a:pt x="1382" y="28355"/>
                      <a:pt x="1431" y="28348"/>
                    </a:cubicBezTo>
                    <a:cubicBezTo>
                      <a:pt x="4216" y="28000"/>
                      <a:pt x="6913" y="27826"/>
                      <a:pt x="9698" y="27739"/>
                    </a:cubicBezTo>
                    <a:cubicBezTo>
                      <a:pt x="9959" y="30089"/>
                      <a:pt x="10307" y="32351"/>
                      <a:pt x="10829" y="34614"/>
                    </a:cubicBezTo>
                    <a:cubicBezTo>
                      <a:pt x="11177" y="37051"/>
                      <a:pt x="11961" y="39400"/>
                      <a:pt x="13005" y="41576"/>
                    </a:cubicBezTo>
                    <a:cubicBezTo>
                      <a:pt x="15181" y="45753"/>
                      <a:pt x="19445" y="47667"/>
                      <a:pt x="23883" y="48537"/>
                    </a:cubicBezTo>
                    <a:cubicBezTo>
                      <a:pt x="27028" y="49062"/>
                      <a:pt x="30236" y="49333"/>
                      <a:pt x="33431" y="49333"/>
                    </a:cubicBezTo>
                    <a:cubicBezTo>
                      <a:pt x="35541" y="49333"/>
                      <a:pt x="37644" y="49215"/>
                      <a:pt x="39721" y="48973"/>
                    </a:cubicBezTo>
                    <a:cubicBezTo>
                      <a:pt x="41809" y="48799"/>
                      <a:pt x="43811" y="48102"/>
                      <a:pt x="45551" y="46971"/>
                    </a:cubicBezTo>
                    <a:cubicBezTo>
                      <a:pt x="47466" y="45492"/>
                      <a:pt x="48075" y="43229"/>
                      <a:pt x="48597" y="41054"/>
                    </a:cubicBezTo>
                    <a:cubicBezTo>
                      <a:pt x="49902" y="34875"/>
                      <a:pt x="50599" y="28522"/>
                      <a:pt x="50599" y="22257"/>
                    </a:cubicBezTo>
                    <a:cubicBezTo>
                      <a:pt x="50599" y="20690"/>
                      <a:pt x="50599" y="19211"/>
                      <a:pt x="50512" y="17732"/>
                    </a:cubicBezTo>
                    <a:cubicBezTo>
                      <a:pt x="51643" y="17383"/>
                      <a:pt x="52861" y="17122"/>
                      <a:pt x="54080" y="16948"/>
                    </a:cubicBezTo>
                    <a:cubicBezTo>
                      <a:pt x="54689" y="16905"/>
                      <a:pt x="55276" y="16883"/>
                      <a:pt x="55853" y="16883"/>
                    </a:cubicBezTo>
                    <a:cubicBezTo>
                      <a:pt x="56429" y="16883"/>
                      <a:pt x="56995" y="16905"/>
                      <a:pt x="57560" y="16948"/>
                    </a:cubicBezTo>
                    <a:cubicBezTo>
                      <a:pt x="57473" y="18863"/>
                      <a:pt x="57386" y="20690"/>
                      <a:pt x="57386" y="22518"/>
                    </a:cubicBezTo>
                    <a:cubicBezTo>
                      <a:pt x="57386" y="28870"/>
                      <a:pt x="58083" y="35136"/>
                      <a:pt x="59388" y="41315"/>
                    </a:cubicBezTo>
                    <a:cubicBezTo>
                      <a:pt x="59823" y="43577"/>
                      <a:pt x="60432" y="45840"/>
                      <a:pt x="62347" y="47232"/>
                    </a:cubicBezTo>
                    <a:cubicBezTo>
                      <a:pt x="64087" y="48450"/>
                      <a:pt x="66089" y="49147"/>
                      <a:pt x="68177" y="49234"/>
                    </a:cubicBezTo>
                    <a:cubicBezTo>
                      <a:pt x="70385" y="49487"/>
                      <a:pt x="72592" y="49620"/>
                      <a:pt x="74794" y="49620"/>
                    </a:cubicBezTo>
                    <a:cubicBezTo>
                      <a:pt x="77886" y="49620"/>
                      <a:pt x="80965" y="49358"/>
                      <a:pt x="84015" y="48799"/>
                    </a:cubicBezTo>
                    <a:cubicBezTo>
                      <a:pt x="88453" y="47928"/>
                      <a:pt x="92717" y="46014"/>
                      <a:pt x="94893" y="41837"/>
                    </a:cubicBezTo>
                    <a:cubicBezTo>
                      <a:pt x="95937" y="39661"/>
                      <a:pt x="96720" y="37312"/>
                      <a:pt x="97069" y="34875"/>
                    </a:cubicBezTo>
                    <a:cubicBezTo>
                      <a:pt x="97417" y="33135"/>
                      <a:pt x="97678" y="31307"/>
                      <a:pt x="97939" y="29480"/>
                    </a:cubicBezTo>
                    <a:cubicBezTo>
                      <a:pt x="100027" y="29480"/>
                      <a:pt x="102203" y="29306"/>
                      <a:pt x="104204" y="29219"/>
                    </a:cubicBezTo>
                    <a:cubicBezTo>
                      <a:pt x="105483" y="29133"/>
                      <a:pt x="105593" y="27127"/>
                      <a:pt x="104288" y="27127"/>
                    </a:cubicBezTo>
                    <a:cubicBezTo>
                      <a:pt x="104261" y="27127"/>
                      <a:pt x="104233" y="27128"/>
                      <a:pt x="104204" y="27130"/>
                    </a:cubicBezTo>
                    <a:cubicBezTo>
                      <a:pt x="102203" y="27130"/>
                      <a:pt x="100114" y="27217"/>
                      <a:pt x="98113" y="27391"/>
                    </a:cubicBezTo>
                    <a:cubicBezTo>
                      <a:pt x="98113" y="27043"/>
                      <a:pt x="98200" y="26782"/>
                      <a:pt x="98287" y="26434"/>
                    </a:cubicBezTo>
                    <a:cubicBezTo>
                      <a:pt x="98722" y="21212"/>
                      <a:pt x="99157" y="15556"/>
                      <a:pt x="98026" y="10509"/>
                    </a:cubicBezTo>
                    <a:cubicBezTo>
                      <a:pt x="97069" y="6245"/>
                      <a:pt x="93936" y="2764"/>
                      <a:pt x="89846" y="1545"/>
                    </a:cubicBezTo>
                    <a:cubicBezTo>
                      <a:pt x="87182" y="623"/>
                      <a:pt x="84368" y="304"/>
                      <a:pt x="81563" y="304"/>
                    </a:cubicBezTo>
                    <a:cubicBezTo>
                      <a:pt x="79602" y="304"/>
                      <a:pt x="77646" y="460"/>
                      <a:pt x="75748" y="675"/>
                    </a:cubicBezTo>
                    <a:cubicBezTo>
                      <a:pt x="70788" y="1284"/>
                      <a:pt x="66002" y="2764"/>
                      <a:pt x="61563" y="5026"/>
                    </a:cubicBezTo>
                    <a:cubicBezTo>
                      <a:pt x="61429" y="4981"/>
                      <a:pt x="61299" y="4960"/>
                      <a:pt x="61178" y="4960"/>
                    </a:cubicBezTo>
                    <a:cubicBezTo>
                      <a:pt x="60828" y="4960"/>
                      <a:pt x="60539" y="5139"/>
                      <a:pt x="60345" y="5461"/>
                    </a:cubicBezTo>
                    <a:cubicBezTo>
                      <a:pt x="58866" y="7724"/>
                      <a:pt x="57996" y="10422"/>
                      <a:pt x="57821" y="13119"/>
                    </a:cubicBezTo>
                    <a:cubicBezTo>
                      <a:pt x="57734" y="13641"/>
                      <a:pt x="57734" y="14251"/>
                      <a:pt x="57647" y="14773"/>
                    </a:cubicBezTo>
                    <a:cubicBezTo>
                      <a:pt x="57003" y="14706"/>
                      <a:pt x="56358" y="14673"/>
                      <a:pt x="55716" y="14673"/>
                    </a:cubicBezTo>
                    <a:cubicBezTo>
                      <a:pt x="53846" y="14673"/>
                      <a:pt x="52000" y="14951"/>
                      <a:pt x="50251" y="15469"/>
                    </a:cubicBezTo>
                    <a:cubicBezTo>
                      <a:pt x="50164" y="14599"/>
                      <a:pt x="50076" y="13729"/>
                      <a:pt x="49989" y="12858"/>
                    </a:cubicBezTo>
                    <a:cubicBezTo>
                      <a:pt x="49815" y="10074"/>
                      <a:pt x="48858" y="7463"/>
                      <a:pt x="47379" y="5113"/>
                    </a:cubicBezTo>
                    <a:cubicBezTo>
                      <a:pt x="47163" y="4825"/>
                      <a:pt x="46827" y="4656"/>
                      <a:pt x="46520" y="4656"/>
                    </a:cubicBezTo>
                    <a:cubicBezTo>
                      <a:pt x="46457" y="4656"/>
                      <a:pt x="46394" y="4663"/>
                      <a:pt x="46335" y="4678"/>
                    </a:cubicBezTo>
                    <a:cubicBezTo>
                      <a:pt x="41809" y="2503"/>
                      <a:pt x="37023" y="1023"/>
                      <a:pt x="32063" y="414"/>
                    </a:cubicBezTo>
                    <a:cubicBezTo>
                      <a:pt x="30159" y="163"/>
                      <a:pt x="28180" y="0"/>
                      <a:pt x="262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1649;p51"/>
              <p:cNvSpPr/>
              <p:nvPr/>
            </p:nvSpPr>
            <p:spPr>
              <a:xfrm>
                <a:off x="3465150" y="3431875"/>
                <a:ext cx="663025" cy="316275"/>
              </a:xfrm>
              <a:custGeom>
                <a:avLst/>
                <a:gdLst/>
                <a:ahLst/>
                <a:cxnLst/>
                <a:rect l="l" t="t" r="r" b="b"/>
                <a:pathLst>
                  <a:path w="26521" h="12651" extrusionOk="0">
                    <a:moveTo>
                      <a:pt x="14534" y="0"/>
                    </a:moveTo>
                    <a:cubicBezTo>
                      <a:pt x="9147" y="0"/>
                      <a:pt x="2401" y="1961"/>
                      <a:pt x="610" y="7048"/>
                    </a:cubicBezTo>
                    <a:cubicBezTo>
                      <a:pt x="1" y="8962"/>
                      <a:pt x="523" y="11312"/>
                      <a:pt x="2438" y="12269"/>
                    </a:cubicBezTo>
                    <a:cubicBezTo>
                      <a:pt x="2978" y="12540"/>
                      <a:pt x="3547" y="12650"/>
                      <a:pt x="4128" y="12650"/>
                    </a:cubicBezTo>
                    <a:cubicBezTo>
                      <a:pt x="5603" y="12650"/>
                      <a:pt x="7156" y="11936"/>
                      <a:pt x="8529" y="11312"/>
                    </a:cubicBezTo>
                    <a:cubicBezTo>
                      <a:pt x="10652" y="10351"/>
                      <a:pt x="12804" y="9743"/>
                      <a:pt x="14969" y="9743"/>
                    </a:cubicBezTo>
                    <a:cubicBezTo>
                      <a:pt x="16531" y="9743"/>
                      <a:pt x="18099" y="10060"/>
                      <a:pt x="19668" y="10790"/>
                    </a:cubicBezTo>
                    <a:cubicBezTo>
                      <a:pt x="20413" y="11162"/>
                      <a:pt x="21220" y="11342"/>
                      <a:pt x="22007" y="11342"/>
                    </a:cubicBezTo>
                    <a:cubicBezTo>
                      <a:pt x="24346" y="11342"/>
                      <a:pt x="26521" y="9760"/>
                      <a:pt x="26456" y="6961"/>
                    </a:cubicBezTo>
                    <a:cubicBezTo>
                      <a:pt x="26282" y="2697"/>
                      <a:pt x="21234" y="869"/>
                      <a:pt x="17754" y="260"/>
                    </a:cubicBezTo>
                    <a:cubicBezTo>
                      <a:pt x="16785" y="91"/>
                      <a:pt x="15691" y="0"/>
                      <a:pt x="1453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1650;p51"/>
              <p:cNvSpPr/>
              <p:nvPr/>
            </p:nvSpPr>
            <p:spPr>
              <a:xfrm>
                <a:off x="3617450" y="3569025"/>
                <a:ext cx="365525" cy="163075"/>
              </a:xfrm>
              <a:custGeom>
                <a:avLst/>
                <a:gdLst/>
                <a:ahLst/>
                <a:cxnLst/>
                <a:rect l="l" t="t" r="r" b="b"/>
                <a:pathLst>
                  <a:path w="14621" h="6523" extrusionOk="0">
                    <a:moveTo>
                      <a:pt x="8849" y="0"/>
                    </a:moveTo>
                    <a:cubicBezTo>
                      <a:pt x="8454" y="0"/>
                      <a:pt x="8029" y="27"/>
                      <a:pt x="7571" y="82"/>
                    </a:cubicBezTo>
                    <a:cubicBezTo>
                      <a:pt x="1" y="1040"/>
                      <a:pt x="871" y="6522"/>
                      <a:pt x="871" y="6522"/>
                    </a:cubicBezTo>
                    <a:cubicBezTo>
                      <a:pt x="871" y="6522"/>
                      <a:pt x="5230" y="4647"/>
                      <a:pt x="9546" y="4647"/>
                    </a:cubicBezTo>
                    <a:cubicBezTo>
                      <a:pt x="11110" y="4647"/>
                      <a:pt x="12668" y="4893"/>
                      <a:pt x="14011" y="5565"/>
                    </a:cubicBezTo>
                    <a:cubicBezTo>
                      <a:pt x="14011" y="5565"/>
                      <a:pt x="14621" y="0"/>
                      <a:pt x="8849" y="0"/>
                    </a:cubicBezTo>
                    <a:close/>
                  </a:path>
                </a:pathLst>
              </a:custGeom>
              <a:solidFill>
                <a:srgbClr val="DB8D6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1651;p51"/>
              <p:cNvSpPr/>
              <p:nvPr/>
            </p:nvSpPr>
            <p:spPr>
              <a:xfrm>
                <a:off x="2177225" y="4496900"/>
                <a:ext cx="3430875" cy="888625"/>
              </a:xfrm>
              <a:custGeom>
                <a:avLst/>
                <a:gdLst/>
                <a:ahLst/>
                <a:cxnLst/>
                <a:rect l="l" t="t" r="r" b="b"/>
                <a:pathLst>
                  <a:path w="137235" h="35545" extrusionOk="0">
                    <a:moveTo>
                      <a:pt x="71570" y="0"/>
                    </a:moveTo>
                    <a:cubicBezTo>
                      <a:pt x="64150" y="0"/>
                      <a:pt x="56715" y="865"/>
                      <a:pt x="49429" y="2476"/>
                    </a:cubicBezTo>
                    <a:cubicBezTo>
                      <a:pt x="40379" y="4303"/>
                      <a:pt x="31677" y="7784"/>
                      <a:pt x="23932" y="12657"/>
                    </a:cubicBezTo>
                    <a:cubicBezTo>
                      <a:pt x="14795" y="18662"/>
                      <a:pt x="7398" y="27190"/>
                      <a:pt x="1" y="35544"/>
                    </a:cubicBezTo>
                    <a:lnTo>
                      <a:pt x="137235" y="35544"/>
                    </a:lnTo>
                    <a:cubicBezTo>
                      <a:pt x="126966" y="22056"/>
                      <a:pt x="112608" y="8393"/>
                      <a:pt x="97118" y="3694"/>
                    </a:cubicBezTo>
                    <a:cubicBezTo>
                      <a:pt x="88793" y="1168"/>
                      <a:pt x="80191" y="0"/>
                      <a:pt x="715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1652;p51"/>
              <p:cNvSpPr/>
              <p:nvPr/>
            </p:nvSpPr>
            <p:spPr>
              <a:xfrm>
                <a:off x="2638450" y="4725175"/>
                <a:ext cx="2547600" cy="660350"/>
              </a:xfrm>
              <a:custGeom>
                <a:avLst/>
                <a:gdLst/>
                <a:ahLst/>
                <a:cxnLst/>
                <a:rect l="l" t="t" r="r" b="b"/>
                <a:pathLst>
                  <a:path w="101904" h="26414" extrusionOk="0">
                    <a:moveTo>
                      <a:pt x="52660" y="1"/>
                    </a:moveTo>
                    <a:cubicBezTo>
                      <a:pt x="47300" y="1"/>
                      <a:pt x="41924" y="619"/>
                      <a:pt x="36637" y="1873"/>
                    </a:cubicBezTo>
                    <a:cubicBezTo>
                      <a:pt x="29936" y="3178"/>
                      <a:pt x="23496" y="5789"/>
                      <a:pt x="17666" y="9444"/>
                    </a:cubicBezTo>
                    <a:cubicBezTo>
                      <a:pt x="10965" y="13882"/>
                      <a:pt x="5396" y="20147"/>
                      <a:pt x="0" y="26413"/>
                    </a:cubicBezTo>
                    <a:lnTo>
                      <a:pt x="101904" y="26413"/>
                    </a:lnTo>
                    <a:cubicBezTo>
                      <a:pt x="94246" y="16405"/>
                      <a:pt x="83542" y="6224"/>
                      <a:pt x="72055" y="2743"/>
                    </a:cubicBezTo>
                    <a:cubicBezTo>
                      <a:pt x="65738" y="924"/>
                      <a:pt x="59210" y="1"/>
                      <a:pt x="52660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1653;p51"/>
              <p:cNvSpPr/>
              <p:nvPr/>
            </p:nvSpPr>
            <p:spPr>
              <a:xfrm>
                <a:off x="2773325" y="5048000"/>
                <a:ext cx="1159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4637" h="13457" extrusionOk="0">
                    <a:moveTo>
                      <a:pt x="4202" y="0"/>
                    </a:moveTo>
                    <a:cubicBezTo>
                      <a:pt x="4068" y="0"/>
                      <a:pt x="3926" y="58"/>
                      <a:pt x="3830" y="186"/>
                    </a:cubicBezTo>
                    <a:cubicBezTo>
                      <a:pt x="3221" y="1143"/>
                      <a:pt x="2699" y="2100"/>
                      <a:pt x="2263" y="3144"/>
                    </a:cubicBezTo>
                    <a:cubicBezTo>
                      <a:pt x="1828" y="4189"/>
                      <a:pt x="1480" y="5320"/>
                      <a:pt x="1132" y="6364"/>
                    </a:cubicBezTo>
                    <a:cubicBezTo>
                      <a:pt x="523" y="8540"/>
                      <a:pt x="88" y="10802"/>
                      <a:pt x="1" y="13065"/>
                    </a:cubicBezTo>
                    <a:cubicBezTo>
                      <a:pt x="1" y="13326"/>
                      <a:pt x="175" y="13457"/>
                      <a:pt x="360" y="13457"/>
                    </a:cubicBezTo>
                    <a:cubicBezTo>
                      <a:pt x="545" y="13457"/>
                      <a:pt x="741" y="13326"/>
                      <a:pt x="784" y="13065"/>
                    </a:cubicBezTo>
                    <a:lnTo>
                      <a:pt x="697" y="13065"/>
                    </a:lnTo>
                    <a:cubicBezTo>
                      <a:pt x="958" y="10889"/>
                      <a:pt x="1393" y="8714"/>
                      <a:pt x="2089" y="6538"/>
                    </a:cubicBezTo>
                    <a:cubicBezTo>
                      <a:pt x="2350" y="5494"/>
                      <a:pt x="2786" y="4450"/>
                      <a:pt x="3134" y="3492"/>
                    </a:cubicBezTo>
                    <a:cubicBezTo>
                      <a:pt x="3569" y="2448"/>
                      <a:pt x="4091" y="1491"/>
                      <a:pt x="4526" y="447"/>
                    </a:cubicBezTo>
                    <a:cubicBezTo>
                      <a:pt x="4636" y="171"/>
                      <a:pt x="4433" y="0"/>
                      <a:pt x="4202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1654;p51"/>
              <p:cNvSpPr/>
              <p:nvPr/>
            </p:nvSpPr>
            <p:spPr>
              <a:xfrm>
                <a:off x="4962900" y="5012275"/>
                <a:ext cx="90450" cy="374325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14973" extrusionOk="0">
                    <a:moveTo>
                      <a:pt x="294" y="1"/>
                    </a:moveTo>
                    <a:cubicBezTo>
                      <a:pt x="144" y="1"/>
                      <a:pt x="1" y="114"/>
                      <a:pt x="49" y="309"/>
                    </a:cubicBezTo>
                    <a:lnTo>
                      <a:pt x="136" y="309"/>
                    </a:lnTo>
                    <a:cubicBezTo>
                      <a:pt x="1007" y="2572"/>
                      <a:pt x="1616" y="4921"/>
                      <a:pt x="2051" y="7271"/>
                    </a:cubicBezTo>
                    <a:cubicBezTo>
                      <a:pt x="2312" y="8489"/>
                      <a:pt x="2486" y="9708"/>
                      <a:pt x="2573" y="10926"/>
                    </a:cubicBezTo>
                    <a:cubicBezTo>
                      <a:pt x="2660" y="11535"/>
                      <a:pt x="2660" y="12057"/>
                      <a:pt x="2747" y="12666"/>
                    </a:cubicBezTo>
                    <a:cubicBezTo>
                      <a:pt x="2747" y="13276"/>
                      <a:pt x="2747" y="13972"/>
                      <a:pt x="2834" y="14581"/>
                    </a:cubicBezTo>
                    <a:cubicBezTo>
                      <a:pt x="2834" y="14842"/>
                      <a:pt x="3030" y="14973"/>
                      <a:pt x="3226" y="14973"/>
                    </a:cubicBezTo>
                    <a:cubicBezTo>
                      <a:pt x="3421" y="14973"/>
                      <a:pt x="3617" y="14842"/>
                      <a:pt x="3617" y="14581"/>
                    </a:cubicBezTo>
                    <a:cubicBezTo>
                      <a:pt x="3617" y="13363"/>
                      <a:pt x="3530" y="12144"/>
                      <a:pt x="3356" y="10926"/>
                    </a:cubicBezTo>
                    <a:cubicBezTo>
                      <a:pt x="3182" y="9708"/>
                      <a:pt x="3008" y="8489"/>
                      <a:pt x="2747" y="7271"/>
                    </a:cubicBezTo>
                    <a:cubicBezTo>
                      <a:pt x="2225" y="4834"/>
                      <a:pt x="1529" y="2485"/>
                      <a:pt x="572" y="222"/>
                    </a:cubicBezTo>
                    <a:cubicBezTo>
                      <a:pt x="533" y="70"/>
                      <a:pt x="412" y="1"/>
                      <a:pt x="294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1655;p51"/>
              <p:cNvSpPr/>
              <p:nvPr/>
            </p:nvSpPr>
            <p:spPr>
              <a:xfrm>
                <a:off x="3362900" y="3934400"/>
                <a:ext cx="1024725" cy="942900"/>
              </a:xfrm>
              <a:custGeom>
                <a:avLst/>
                <a:gdLst/>
                <a:ahLst/>
                <a:cxnLst/>
                <a:rect l="l" t="t" r="r" b="b"/>
                <a:pathLst>
                  <a:path w="40989" h="37716" extrusionOk="0">
                    <a:moveTo>
                      <a:pt x="24773" y="0"/>
                    </a:moveTo>
                    <a:cubicBezTo>
                      <a:pt x="16574" y="0"/>
                      <a:pt x="8413" y="1276"/>
                      <a:pt x="523" y="3829"/>
                    </a:cubicBezTo>
                    <a:cubicBezTo>
                      <a:pt x="2002" y="7745"/>
                      <a:pt x="2525" y="11835"/>
                      <a:pt x="2263" y="15925"/>
                    </a:cubicBezTo>
                    <a:cubicBezTo>
                      <a:pt x="1915" y="20015"/>
                      <a:pt x="1132" y="24018"/>
                      <a:pt x="1" y="27934"/>
                    </a:cubicBezTo>
                    <a:cubicBezTo>
                      <a:pt x="2351" y="32808"/>
                      <a:pt x="6702" y="35157"/>
                      <a:pt x="11314" y="36463"/>
                    </a:cubicBezTo>
                    <a:cubicBezTo>
                      <a:pt x="13913" y="37301"/>
                      <a:pt x="16613" y="37715"/>
                      <a:pt x="19317" y="37715"/>
                    </a:cubicBezTo>
                    <a:cubicBezTo>
                      <a:pt x="22226" y="37715"/>
                      <a:pt x="25139" y="37236"/>
                      <a:pt x="27935" y="36288"/>
                    </a:cubicBezTo>
                    <a:cubicBezTo>
                      <a:pt x="33679" y="34200"/>
                      <a:pt x="38291" y="29936"/>
                      <a:pt x="40988" y="24453"/>
                    </a:cubicBezTo>
                    <a:cubicBezTo>
                      <a:pt x="38465" y="18188"/>
                      <a:pt x="36985" y="11574"/>
                      <a:pt x="36724" y="4873"/>
                    </a:cubicBezTo>
                    <a:cubicBezTo>
                      <a:pt x="36637" y="3568"/>
                      <a:pt x="36724" y="2263"/>
                      <a:pt x="37072" y="957"/>
                    </a:cubicBezTo>
                    <a:cubicBezTo>
                      <a:pt x="32982" y="319"/>
                      <a:pt x="28873" y="0"/>
                      <a:pt x="24773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1656;p51"/>
              <p:cNvSpPr/>
              <p:nvPr/>
            </p:nvSpPr>
            <p:spPr>
              <a:xfrm>
                <a:off x="3534775" y="3982250"/>
                <a:ext cx="852850" cy="563500"/>
              </a:xfrm>
              <a:custGeom>
                <a:avLst/>
                <a:gdLst/>
                <a:ahLst/>
                <a:cxnLst/>
                <a:rect l="l" t="t" r="r" b="b"/>
                <a:pathLst>
                  <a:path w="34114" h="22540" extrusionOk="0">
                    <a:moveTo>
                      <a:pt x="30023" y="1"/>
                    </a:moveTo>
                    <a:cubicBezTo>
                      <a:pt x="22164" y="3871"/>
                      <a:pt x="11005" y="4482"/>
                      <a:pt x="4740" y="4482"/>
                    </a:cubicBezTo>
                    <a:cubicBezTo>
                      <a:pt x="1849" y="4482"/>
                      <a:pt x="1" y="4352"/>
                      <a:pt x="1" y="4352"/>
                    </a:cubicBezTo>
                    <a:lnTo>
                      <a:pt x="1" y="4352"/>
                    </a:lnTo>
                    <a:cubicBezTo>
                      <a:pt x="23410" y="8007"/>
                      <a:pt x="34113" y="22539"/>
                      <a:pt x="34113" y="22539"/>
                    </a:cubicBezTo>
                    <a:cubicBezTo>
                      <a:pt x="28631" y="9138"/>
                      <a:pt x="30023" y="1"/>
                      <a:pt x="30023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1657;p51"/>
              <p:cNvSpPr/>
              <p:nvPr/>
            </p:nvSpPr>
            <p:spPr>
              <a:xfrm>
                <a:off x="3245425" y="4534850"/>
                <a:ext cx="1266200" cy="394575"/>
              </a:xfrm>
              <a:custGeom>
                <a:avLst/>
                <a:gdLst/>
                <a:ahLst/>
                <a:cxnLst/>
                <a:rect l="l" t="t" r="r" b="b"/>
                <a:pathLst>
                  <a:path w="50648" h="15783" extrusionOk="0">
                    <a:moveTo>
                      <a:pt x="45513" y="0"/>
                    </a:moveTo>
                    <a:cubicBezTo>
                      <a:pt x="45513" y="0"/>
                      <a:pt x="36534" y="9141"/>
                      <a:pt x="24174" y="9141"/>
                    </a:cubicBezTo>
                    <a:cubicBezTo>
                      <a:pt x="18404" y="9141"/>
                      <a:pt x="11897" y="7149"/>
                      <a:pt x="5222" y="1306"/>
                    </a:cubicBezTo>
                    <a:lnTo>
                      <a:pt x="1" y="2698"/>
                    </a:lnTo>
                    <a:cubicBezTo>
                      <a:pt x="1" y="2698"/>
                      <a:pt x="10207" y="15782"/>
                      <a:pt x="24811" y="15782"/>
                    </a:cubicBezTo>
                    <a:cubicBezTo>
                      <a:pt x="32489" y="15782"/>
                      <a:pt x="41382" y="12166"/>
                      <a:pt x="50648" y="1132"/>
                    </a:cubicBezTo>
                    <a:lnTo>
                      <a:pt x="4551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1658;p51"/>
              <p:cNvSpPr/>
              <p:nvPr/>
            </p:nvSpPr>
            <p:spPr>
              <a:xfrm>
                <a:off x="3352600" y="4654500"/>
                <a:ext cx="690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1927" extrusionOk="0">
                    <a:moveTo>
                      <a:pt x="2414" y="1"/>
                    </a:moveTo>
                    <a:cubicBezTo>
                      <a:pt x="2327" y="1"/>
                      <a:pt x="2153" y="1"/>
                      <a:pt x="2066" y="88"/>
                    </a:cubicBezTo>
                    <a:lnTo>
                      <a:pt x="1805" y="262"/>
                    </a:lnTo>
                    <a:cubicBezTo>
                      <a:pt x="1631" y="349"/>
                      <a:pt x="1457" y="523"/>
                      <a:pt x="1283" y="610"/>
                    </a:cubicBezTo>
                    <a:lnTo>
                      <a:pt x="239" y="1306"/>
                    </a:lnTo>
                    <a:cubicBezTo>
                      <a:pt x="1" y="1544"/>
                      <a:pt x="197" y="1926"/>
                      <a:pt x="497" y="1926"/>
                    </a:cubicBezTo>
                    <a:cubicBezTo>
                      <a:pt x="526" y="1926"/>
                      <a:pt x="556" y="1923"/>
                      <a:pt x="587" y="1915"/>
                    </a:cubicBezTo>
                    <a:lnTo>
                      <a:pt x="1631" y="1219"/>
                    </a:lnTo>
                    <a:cubicBezTo>
                      <a:pt x="1805" y="1132"/>
                      <a:pt x="2066" y="958"/>
                      <a:pt x="2153" y="871"/>
                    </a:cubicBezTo>
                    <a:lnTo>
                      <a:pt x="2501" y="610"/>
                    </a:lnTo>
                    <a:cubicBezTo>
                      <a:pt x="2588" y="523"/>
                      <a:pt x="2675" y="436"/>
                      <a:pt x="2675" y="349"/>
                    </a:cubicBezTo>
                    <a:cubicBezTo>
                      <a:pt x="2763" y="175"/>
                      <a:pt x="2588" y="1"/>
                      <a:pt x="24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1659;p51"/>
              <p:cNvSpPr/>
              <p:nvPr/>
            </p:nvSpPr>
            <p:spPr>
              <a:xfrm>
                <a:off x="3466400" y="4721950"/>
                <a:ext cx="55350" cy="62125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2485" extrusionOk="0">
                    <a:moveTo>
                      <a:pt x="1952" y="0"/>
                    </a:moveTo>
                    <a:cubicBezTo>
                      <a:pt x="1778" y="87"/>
                      <a:pt x="1604" y="348"/>
                      <a:pt x="1430" y="522"/>
                    </a:cubicBezTo>
                    <a:lnTo>
                      <a:pt x="995" y="957"/>
                    </a:lnTo>
                    <a:lnTo>
                      <a:pt x="212" y="2089"/>
                    </a:lnTo>
                    <a:cubicBezTo>
                      <a:pt x="1" y="2230"/>
                      <a:pt x="188" y="2484"/>
                      <a:pt x="360" y="2484"/>
                    </a:cubicBezTo>
                    <a:cubicBezTo>
                      <a:pt x="400" y="2484"/>
                      <a:pt x="440" y="2470"/>
                      <a:pt x="473" y="2437"/>
                    </a:cubicBezTo>
                    <a:lnTo>
                      <a:pt x="560" y="2350"/>
                    </a:lnTo>
                    <a:lnTo>
                      <a:pt x="1430" y="1306"/>
                    </a:lnTo>
                    <a:lnTo>
                      <a:pt x="1865" y="870"/>
                    </a:lnTo>
                    <a:cubicBezTo>
                      <a:pt x="1952" y="783"/>
                      <a:pt x="2039" y="696"/>
                      <a:pt x="2127" y="609"/>
                    </a:cubicBezTo>
                    <a:cubicBezTo>
                      <a:pt x="2127" y="522"/>
                      <a:pt x="2214" y="522"/>
                      <a:pt x="2214" y="435"/>
                    </a:cubicBezTo>
                    <a:cubicBezTo>
                      <a:pt x="2214" y="348"/>
                      <a:pt x="2214" y="261"/>
                      <a:pt x="2214" y="261"/>
                    </a:cubicBezTo>
                    <a:cubicBezTo>
                      <a:pt x="2214" y="87"/>
                      <a:pt x="2127" y="0"/>
                      <a:pt x="19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1660;p51"/>
              <p:cNvSpPr/>
              <p:nvPr/>
            </p:nvSpPr>
            <p:spPr>
              <a:xfrm>
                <a:off x="3604400" y="4777675"/>
                <a:ext cx="38150" cy="8532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3413" extrusionOk="0">
                    <a:moveTo>
                      <a:pt x="1262" y="0"/>
                    </a:moveTo>
                    <a:cubicBezTo>
                      <a:pt x="1137" y="0"/>
                      <a:pt x="999" y="85"/>
                      <a:pt x="958" y="208"/>
                    </a:cubicBezTo>
                    <a:cubicBezTo>
                      <a:pt x="784" y="730"/>
                      <a:pt x="610" y="1165"/>
                      <a:pt x="436" y="1687"/>
                    </a:cubicBezTo>
                    <a:lnTo>
                      <a:pt x="261" y="2383"/>
                    </a:lnTo>
                    <a:cubicBezTo>
                      <a:pt x="261" y="2470"/>
                      <a:pt x="174" y="2644"/>
                      <a:pt x="87" y="2732"/>
                    </a:cubicBezTo>
                    <a:cubicBezTo>
                      <a:pt x="87" y="2819"/>
                      <a:pt x="0" y="2993"/>
                      <a:pt x="0" y="3167"/>
                    </a:cubicBezTo>
                    <a:cubicBezTo>
                      <a:pt x="0" y="3290"/>
                      <a:pt x="174" y="3413"/>
                      <a:pt x="338" y="3413"/>
                    </a:cubicBezTo>
                    <a:cubicBezTo>
                      <a:pt x="406" y="3413"/>
                      <a:pt x="472" y="3392"/>
                      <a:pt x="523" y="3341"/>
                    </a:cubicBezTo>
                    <a:cubicBezTo>
                      <a:pt x="610" y="3080"/>
                      <a:pt x="697" y="2819"/>
                      <a:pt x="784" y="2557"/>
                    </a:cubicBezTo>
                    <a:lnTo>
                      <a:pt x="1045" y="1861"/>
                    </a:lnTo>
                    <a:cubicBezTo>
                      <a:pt x="1132" y="1339"/>
                      <a:pt x="1306" y="904"/>
                      <a:pt x="1480" y="382"/>
                    </a:cubicBezTo>
                    <a:cubicBezTo>
                      <a:pt x="1526" y="106"/>
                      <a:pt x="1402" y="0"/>
                      <a:pt x="12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1661;p51"/>
              <p:cNvSpPr/>
              <p:nvPr/>
            </p:nvSpPr>
            <p:spPr>
              <a:xfrm>
                <a:off x="3776275" y="4813325"/>
                <a:ext cx="30475" cy="95325"/>
              </a:xfrm>
              <a:custGeom>
                <a:avLst/>
                <a:gdLst/>
                <a:ahLst/>
                <a:cxnLst/>
                <a:rect l="l" t="t" r="r" b="b"/>
                <a:pathLst>
                  <a:path w="1219" h="3813" extrusionOk="0">
                    <a:moveTo>
                      <a:pt x="174" y="0"/>
                    </a:moveTo>
                    <a:cubicBezTo>
                      <a:pt x="87" y="0"/>
                      <a:pt x="0" y="87"/>
                      <a:pt x="0" y="174"/>
                    </a:cubicBezTo>
                    <a:cubicBezTo>
                      <a:pt x="0" y="783"/>
                      <a:pt x="87" y="1393"/>
                      <a:pt x="174" y="2002"/>
                    </a:cubicBezTo>
                    <a:cubicBezTo>
                      <a:pt x="174" y="2263"/>
                      <a:pt x="261" y="2611"/>
                      <a:pt x="348" y="2872"/>
                    </a:cubicBezTo>
                    <a:cubicBezTo>
                      <a:pt x="435" y="3133"/>
                      <a:pt x="522" y="3481"/>
                      <a:pt x="696" y="3742"/>
                    </a:cubicBezTo>
                    <a:cubicBezTo>
                      <a:pt x="745" y="3791"/>
                      <a:pt x="807" y="3812"/>
                      <a:pt x="871" y="3812"/>
                    </a:cubicBezTo>
                    <a:cubicBezTo>
                      <a:pt x="1038" y="3812"/>
                      <a:pt x="1218" y="3669"/>
                      <a:pt x="1218" y="3481"/>
                    </a:cubicBezTo>
                    <a:cubicBezTo>
                      <a:pt x="1218" y="3220"/>
                      <a:pt x="1131" y="2959"/>
                      <a:pt x="1044" y="2698"/>
                    </a:cubicBezTo>
                    <a:cubicBezTo>
                      <a:pt x="957" y="2437"/>
                      <a:pt x="870" y="2176"/>
                      <a:pt x="783" y="1915"/>
                    </a:cubicBezTo>
                    <a:cubicBezTo>
                      <a:pt x="609" y="1306"/>
                      <a:pt x="522" y="783"/>
                      <a:pt x="435" y="174"/>
                    </a:cubicBezTo>
                    <a:cubicBezTo>
                      <a:pt x="435" y="87"/>
                      <a:pt x="348" y="0"/>
                      <a:pt x="1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662;p51"/>
              <p:cNvSpPr/>
              <p:nvPr/>
            </p:nvSpPr>
            <p:spPr>
              <a:xfrm>
                <a:off x="3911875" y="4803650"/>
                <a:ext cx="49350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3680" extrusionOk="0">
                    <a:moveTo>
                      <a:pt x="387" y="0"/>
                    </a:moveTo>
                    <a:cubicBezTo>
                      <a:pt x="213" y="0"/>
                      <a:pt x="1" y="155"/>
                      <a:pt x="59" y="387"/>
                    </a:cubicBezTo>
                    <a:lnTo>
                      <a:pt x="59" y="300"/>
                    </a:lnTo>
                    <a:lnTo>
                      <a:pt x="755" y="1954"/>
                    </a:lnTo>
                    <a:lnTo>
                      <a:pt x="1103" y="2737"/>
                    </a:lnTo>
                    <a:cubicBezTo>
                      <a:pt x="1190" y="3085"/>
                      <a:pt x="1277" y="3346"/>
                      <a:pt x="1451" y="3607"/>
                    </a:cubicBezTo>
                    <a:cubicBezTo>
                      <a:pt x="1502" y="3658"/>
                      <a:pt x="1568" y="3679"/>
                      <a:pt x="1636" y="3679"/>
                    </a:cubicBezTo>
                    <a:cubicBezTo>
                      <a:pt x="1799" y="3679"/>
                      <a:pt x="1973" y="3556"/>
                      <a:pt x="1973" y="3433"/>
                    </a:cubicBezTo>
                    <a:cubicBezTo>
                      <a:pt x="1886" y="3085"/>
                      <a:pt x="1799" y="2824"/>
                      <a:pt x="1625" y="2563"/>
                    </a:cubicBezTo>
                    <a:lnTo>
                      <a:pt x="1277" y="1693"/>
                    </a:lnTo>
                    <a:lnTo>
                      <a:pt x="581" y="126"/>
                    </a:lnTo>
                    <a:cubicBezTo>
                      <a:pt x="552" y="39"/>
                      <a:pt x="474" y="0"/>
                      <a:pt x="38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663;p51"/>
              <p:cNvSpPr/>
              <p:nvPr/>
            </p:nvSpPr>
            <p:spPr>
              <a:xfrm>
                <a:off x="4062100" y="4756350"/>
                <a:ext cx="36175" cy="1028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4115" extrusionOk="0">
                    <a:moveTo>
                      <a:pt x="365" y="1"/>
                    </a:moveTo>
                    <a:cubicBezTo>
                      <a:pt x="179" y="1"/>
                      <a:pt x="0" y="150"/>
                      <a:pt x="54" y="365"/>
                    </a:cubicBezTo>
                    <a:cubicBezTo>
                      <a:pt x="228" y="974"/>
                      <a:pt x="315" y="1583"/>
                      <a:pt x="489" y="2192"/>
                    </a:cubicBezTo>
                    <a:cubicBezTo>
                      <a:pt x="489" y="2540"/>
                      <a:pt x="576" y="2801"/>
                      <a:pt x="663" y="3149"/>
                    </a:cubicBezTo>
                    <a:cubicBezTo>
                      <a:pt x="663" y="3410"/>
                      <a:pt x="663" y="3846"/>
                      <a:pt x="924" y="4020"/>
                    </a:cubicBezTo>
                    <a:cubicBezTo>
                      <a:pt x="958" y="4086"/>
                      <a:pt x="1016" y="4114"/>
                      <a:pt x="1081" y="4114"/>
                    </a:cubicBezTo>
                    <a:cubicBezTo>
                      <a:pt x="1185" y="4114"/>
                      <a:pt x="1306" y="4040"/>
                      <a:pt x="1359" y="3933"/>
                    </a:cubicBezTo>
                    <a:cubicBezTo>
                      <a:pt x="1446" y="3672"/>
                      <a:pt x="1446" y="3323"/>
                      <a:pt x="1272" y="2975"/>
                    </a:cubicBezTo>
                    <a:cubicBezTo>
                      <a:pt x="1272" y="2714"/>
                      <a:pt x="1185" y="2366"/>
                      <a:pt x="1098" y="2105"/>
                    </a:cubicBezTo>
                    <a:cubicBezTo>
                      <a:pt x="924" y="1409"/>
                      <a:pt x="837" y="800"/>
                      <a:pt x="663" y="191"/>
                    </a:cubicBezTo>
                    <a:cubicBezTo>
                      <a:pt x="597" y="58"/>
                      <a:pt x="480" y="1"/>
                      <a:pt x="3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664;p51"/>
              <p:cNvSpPr/>
              <p:nvPr/>
            </p:nvSpPr>
            <p:spPr>
              <a:xfrm>
                <a:off x="4173675" y="4720975"/>
                <a:ext cx="50300" cy="72025"/>
              </a:xfrm>
              <a:custGeom>
                <a:avLst/>
                <a:gdLst/>
                <a:ahLst/>
                <a:cxnLst/>
                <a:rect l="l" t="t" r="r" b="b"/>
                <a:pathLst>
                  <a:path w="2012" h="2881" extrusionOk="0">
                    <a:moveTo>
                      <a:pt x="323" y="1"/>
                    </a:moveTo>
                    <a:cubicBezTo>
                      <a:pt x="155" y="1"/>
                      <a:pt x="0" y="155"/>
                      <a:pt x="116" y="387"/>
                    </a:cubicBezTo>
                    <a:cubicBezTo>
                      <a:pt x="290" y="822"/>
                      <a:pt x="551" y="1171"/>
                      <a:pt x="725" y="1606"/>
                    </a:cubicBezTo>
                    <a:lnTo>
                      <a:pt x="1074" y="2128"/>
                    </a:lnTo>
                    <a:cubicBezTo>
                      <a:pt x="1161" y="2389"/>
                      <a:pt x="1248" y="2563"/>
                      <a:pt x="1422" y="2824"/>
                    </a:cubicBezTo>
                    <a:cubicBezTo>
                      <a:pt x="1480" y="2863"/>
                      <a:pt x="1544" y="2880"/>
                      <a:pt x="1605" y="2880"/>
                    </a:cubicBezTo>
                    <a:cubicBezTo>
                      <a:pt x="1817" y="2880"/>
                      <a:pt x="2011" y="2678"/>
                      <a:pt x="1944" y="2476"/>
                    </a:cubicBezTo>
                    <a:cubicBezTo>
                      <a:pt x="1857" y="2215"/>
                      <a:pt x="1770" y="2041"/>
                      <a:pt x="1596" y="1867"/>
                    </a:cubicBezTo>
                    <a:lnTo>
                      <a:pt x="1248" y="1258"/>
                    </a:lnTo>
                    <a:cubicBezTo>
                      <a:pt x="1074" y="909"/>
                      <a:pt x="812" y="474"/>
                      <a:pt x="551" y="126"/>
                    </a:cubicBezTo>
                    <a:cubicBezTo>
                      <a:pt x="493" y="39"/>
                      <a:pt x="406" y="1"/>
                      <a:pt x="3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665;p51"/>
              <p:cNvSpPr/>
              <p:nvPr/>
            </p:nvSpPr>
            <p:spPr>
              <a:xfrm>
                <a:off x="4281450" y="4658500"/>
                <a:ext cx="60475" cy="62150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2486" extrusionOk="0">
                    <a:moveTo>
                      <a:pt x="337" y="1"/>
                    </a:moveTo>
                    <a:cubicBezTo>
                      <a:pt x="123" y="1"/>
                      <a:pt x="1" y="304"/>
                      <a:pt x="156" y="537"/>
                    </a:cubicBezTo>
                    <a:cubicBezTo>
                      <a:pt x="592" y="711"/>
                      <a:pt x="853" y="1059"/>
                      <a:pt x="1201" y="1407"/>
                    </a:cubicBezTo>
                    <a:cubicBezTo>
                      <a:pt x="1288" y="1494"/>
                      <a:pt x="1462" y="1668"/>
                      <a:pt x="1549" y="1842"/>
                    </a:cubicBezTo>
                    <a:cubicBezTo>
                      <a:pt x="1723" y="2103"/>
                      <a:pt x="1810" y="2364"/>
                      <a:pt x="2071" y="2451"/>
                    </a:cubicBezTo>
                    <a:cubicBezTo>
                      <a:pt x="2094" y="2475"/>
                      <a:pt x="2130" y="2485"/>
                      <a:pt x="2170" y="2485"/>
                    </a:cubicBezTo>
                    <a:cubicBezTo>
                      <a:pt x="2279" y="2485"/>
                      <a:pt x="2419" y="2405"/>
                      <a:pt x="2419" y="2277"/>
                    </a:cubicBezTo>
                    <a:cubicBezTo>
                      <a:pt x="2419" y="2016"/>
                      <a:pt x="2245" y="1755"/>
                      <a:pt x="2071" y="1581"/>
                    </a:cubicBezTo>
                    <a:cubicBezTo>
                      <a:pt x="1984" y="1320"/>
                      <a:pt x="1810" y="1146"/>
                      <a:pt x="1636" y="972"/>
                    </a:cubicBezTo>
                    <a:cubicBezTo>
                      <a:pt x="1288" y="624"/>
                      <a:pt x="853" y="276"/>
                      <a:pt x="417" y="15"/>
                    </a:cubicBezTo>
                    <a:cubicBezTo>
                      <a:pt x="390" y="5"/>
                      <a:pt x="363" y="1"/>
                      <a:pt x="3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666;p51"/>
              <p:cNvSpPr/>
              <p:nvPr/>
            </p:nvSpPr>
            <p:spPr>
              <a:xfrm>
                <a:off x="4361500" y="4594850"/>
                <a:ext cx="56575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2263" h="2039" extrusionOk="0">
                    <a:moveTo>
                      <a:pt x="341" y="1"/>
                    </a:moveTo>
                    <a:cubicBezTo>
                      <a:pt x="254" y="1"/>
                      <a:pt x="149" y="62"/>
                      <a:pt x="87" y="124"/>
                    </a:cubicBezTo>
                    <a:cubicBezTo>
                      <a:pt x="0" y="298"/>
                      <a:pt x="0" y="472"/>
                      <a:pt x="174" y="559"/>
                    </a:cubicBezTo>
                    <a:lnTo>
                      <a:pt x="174" y="646"/>
                    </a:lnTo>
                    <a:cubicBezTo>
                      <a:pt x="348" y="733"/>
                      <a:pt x="435" y="820"/>
                      <a:pt x="609" y="907"/>
                    </a:cubicBezTo>
                    <a:lnTo>
                      <a:pt x="696" y="907"/>
                    </a:lnTo>
                    <a:lnTo>
                      <a:pt x="783" y="1081"/>
                    </a:lnTo>
                    <a:lnTo>
                      <a:pt x="957" y="1255"/>
                    </a:lnTo>
                    <a:cubicBezTo>
                      <a:pt x="1131" y="1342"/>
                      <a:pt x="1218" y="1429"/>
                      <a:pt x="1306" y="1603"/>
                    </a:cubicBezTo>
                    <a:lnTo>
                      <a:pt x="1480" y="1777"/>
                    </a:lnTo>
                    <a:lnTo>
                      <a:pt x="1741" y="2038"/>
                    </a:lnTo>
                    <a:lnTo>
                      <a:pt x="2089" y="2038"/>
                    </a:lnTo>
                    <a:cubicBezTo>
                      <a:pt x="2176" y="1951"/>
                      <a:pt x="2263" y="1777"/>
                      <a:pt x="2263" y="1603"/>
                    </a:cubicBezTo>
                    <a:cubicBezTo>
                      <a:pt x="2176" y="1516"/>
                      <a:pt x="2176" y="1429"/>
                      <a:pt x="2089" y="1342"/>
                    </a:cubicBezTo>
                    <a:cubicBezTo>
                      <a:pt x="2002" y="1255"/>
                      <a:pt x="1915" y="1168"/>
                      <a:pt x="1915" y="1081"/>
                    </a:cubicBezTo>
                    <a:cubicBezTo>
                      <a:pt x="1828" y="994"/>
                      <a:pt x="1567" y="820"/>
                      <a:pt x="1480" y="646"/>
                    </a:cubicBezTo>
                    <a:cubicBezTo>
                      <a:pt x="1131" y="472"/>
                      <a:pt x="783" y="211"/>
                      <a:pt x="435" y="37"/>
                    </a:cubicBezTo>
                    <a:cubicBezTo>
                      <a:pt x="410" y="11"/>
                      <a:pt x="377" y="1"/>
                      <a:pt x="34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4" name="Google Shape;1667;p51"/>
            <p:cNvSpPr/>
            <p:nvPr/>
          </p:nvSpPr>
          <p:spPr>
            <a:xfrm rot="10800000">
              <a:off x="1375676" y="193062"/>
              <a:ext cx="1257961" cy="668863"/>
            </a:xfrm>
            <a:custGeom>
              <a:avLst/>
              <a:gdLst/>
              <a:ahLst/>
              <a:cxnLst/>
              <a:rect l="l" t="t" r="r" b="b"/>
              <a:pathLst>
                <a:path w="274664" h="146040" extrusionOk="0">
                  <a:moveTo>
                    <a:pt x="106868" y="3939"/>
                  </a:moveTo>
                  <a:cubicBezTo>
                    <a:pt x="115100" y="3939"/>
                    <a:pt x="122901" y="7362"/>
                    <a:pt x="129031" y="12800"/>
                  </a:cubicBezTo>
                  <a:lnTo>
                    <a:pt x="129031" y="12800"/>
                  </a:lnTo>
                  <a:cubicBezTo>
                    <a:pt x="127560" y="13750"/>
                    <a:pt x="126113" y="14749"/>
                    <a:pt x="124688" y="15793"/>
                  </a:cubicBezTo>
                  <a:lnTo>
                    <a:pt x="124688" y="15793"/>
                  </a:lnTo>
                  <a:cubicBezTo>
                    <a:pt x="123039" y="14961"/>
                    <a:pt x="121345" y="14188"/>
                    <a:pt x="119628" y="13471"/>
                  </a:cubicBezTo>
                  <a:lnTo>
                    <a:pt x="119628" y="13471"/>
                  </a:lnTo>
                  <a:cubicBezTo>
                    <a:pt x="116645" y="11676"/>
                    <a:pt x="113339" y="10539"/>
                    <a:pt x="109903" y="10001"/>
                  </a:cubicBezTo>
                  <a:lnTo>
                    <a:pt x="109903" y="10001"/>
                  </a:lnTo>
                  <a:cubicBezTo>
                    <a:pt x="105229" y="8577"/>
                    <a:pt x="100660" y="7490"/>
                    <a:pt x="96597" y="6646"/>
                  </a:cubicBezTo>
                  <a:cubicBezTo>
                    <a:pt x="96143" y="6554"/>
                    <a:pt x="95687" y="6466"/>
                    <a:pt x="95228" y="6383"/>
                  </a:cubicBezTo>
                  <a:lnTo>
                    <a:pt x="95228" y="6383"/>
                  </a:lnTo>
                  <a:cubicBezTo>
                    <a:pt x="97495" y="5453"/>
                    <a:pt x="99868" y="4746"/>
                    <a:pt x="102319" y="4290"/>
                  </a:cubicBezTo>
                  <a:cubicBezTo>
                    <a:pt x="103845" y="4053"/>
                    <a:pt x="105364" y="3939"/>
                    <a:pt x="106868" y="3939"/>
                  </a:cubicBezTo>
                  <a:close/>
                  <a:moveTo>
                    <a:pt x="132091" y="15835"/>
                  </a:moveTo>
                  <a:cubicBezTo>
                    <a:pt x="132174" y="15927"/>
                    <a:pt x="132256" y="16019"/>
                    <a:pt x="132338" y="16111"/>
                  </a:cubicBezTo>
                  <a:lnTo>
                    <a:pt x="132338" y="16111"/>
                  </a:lnTo>
                  <a:cubicBezTo>
                    <a:pt x="132110" y="16108"/>
                    <a:pt x="131882" y="16105"/>
                    <a:pt x="131655" y="16103"/>
                  </a:cubicBezTo>
                  <a:lnTo>
                    <a:pt x="131655" y="16103"/>
                  </a:lnTo>
                  <a:cubicBezTo>
                    <a:pt x="131800" y="16013"/>
                    <a:pt x="131945" y="15924"/>
                    <a:pt x="132091" y="15835"/>
                  </a:cubicBezTo>
                  <a:close/>
                  <a:moveTo>
                    <a:pt x="158811" y="5836"/>
                  </a:moveTo>
                  <a:cubicBezTo>
                    <a:pt x="156998" y="6321"/>
                    <a:pt x="155215" y="6928"/>
                    <a:pt x="153478" y="7656"/>
                  </a:cubicBezTo>
                  <a:cubicBezTo>
                    <a:pt x="148987" y="9632"/>
                    <a:pt x="145264" y="12662"/>
                    <a:pt x="142563" y="16440"/>
                  </a:cubicBezTo>
                  <a:lnTo>
                    <a:pt x="142563" y="16440"/>
                  </a:lnTo>
                  <a:cubicBezTo>
                    <a:pt x="141021" y="16355"/>
                    <a:pt x="139479" y="16289"/>
                    <a:pt x="137938" y="16238"/>
                  </a:cubicBezTo>
                  <a:lnTo>
                    <a:pt x="137938" y="16238"/>
                  </a:lnTo>
                  <a:cubicBezTo>
                    <a:pt x="137274" y="15358"/>
                    <a:pt x="136579" y="14506"/>
                    <a:pt x="135854" y="13682"/>
                  </a:cubicBezTo>
                  <a:lnTo>
                    <a:pt x="135854" y="13682"/>
                  </a:lnTo>
                  <a:cubicBezTo>
                    <a:pt x="142981" y="9853"/>
                    <a:pt x="150881" y="6986"/>
                    <a:pt x="158811" y="5836"/>
                  </a:cubicBezTo>
                  <a:close/>
                  <a:moveTo>
                    <a:pt x="167186" y="8419"/>
                  </a:moveTo>
                  <a:cubicBezTo>
                    <a:pt x="172273" y="8419"/>
                    <a:pt x="177583" y="9571"/>
                    <a:pt x="182775" y="11427"/>
                  </a:cubicBezTo>
                  <a:lnTo>
                    <a:pt x="182775" y="11427"/>
                  </a:lnTo>
                  <a:cubicBezTo>
                    <a:pt x="178899" y="14137"/>
                    <a:pt x="175765" y="17869"/>
                    <a:pt x="173738" y="22348"/>
                  </a:cubicBezTo>
                  <a:lnTo>
                    <a:pt x="173738" y="22348"/>
                  </a:lnTo>
                  <a:cubicBezTo>
                    <a:pt x="165501" y="19150"/>
                    <a:pt x="156669" y="17574"/>
                    <a:pt x="147722" y="16802"/>
                  </a:cubicBezTo>
                  <a:lnTo>
                    <a:pt x="147722" y="16802"/>
                  </a:lnTo>
                  <a:cubicBezTo>
                    <a:pt x="153094" y="10775"/>
                    <a:pt x="159913" y="8419"/>
                    <a:pt x="167186" y="8419"/>
                  </a:cubicBezTo>
                  <a:close/>
                  <a:moveTo>
                    <a:pt x="135461" y="22838"/>
                  </a:moveTo>
                  <a:cubicBezTo>
                    <a:pt x="136051" y="22886"/>
                    <a:pt x="136640" y="22944"/>
                    <a:pt x="137228" y="23014"/>
                  </a:cubicBezTo>
                  <a:lnTo>
                    <a:pt x="137228" y="23014"/>
                  </a:lnTo>
                  <a:cubicBezTo>
                    <a:pt x="137619" y="23717"/>
                    <a:pt x="137987" y="24432"/>
                    <a:pt x="138332" y="25158"/>
                  </a:cubicBezTo>
                  <a:cubicBezTo>
                    <a:pt x="138376" y="25255"/>
                    <a:pt x="138419" y="25352"/>
                    <a:pt x="138462" y="25449"/>
                  </a:cubicBezTo>
                  <a:lnTo>
                    <a:pt x="138462" y="25449"/>
                  </a:lnTo>
                  <a:cubicBezTo>
                    <a:pt x="138443" y="25528"/>
                    <a:pt x="138424" y="25607"/>
                    <a:pt x="138405" y="25686"/>
                  </a:cubicBezTo>
                  <a:lnTo>
                    <a:pt x="138405" y="25686"/>
                  </a:lnTo>
                  <a:cubicBezTo>
                    <a:pt x="137489" y="24691"/>
                    <a:pt x="136504" y="23743"/>
                    <a:pt x="135461" y="22838"/>
                  </a:cubicBezTo>
                  <a:close/>
                  <a:moveTo>
                    <a:pt x="145275" y="20652"/>
                  </a:moveTo>
                  <a:cubicBezTo>
                    <a:pt x="154491" y="21333"/>
                    <a:pt x="163638" y="22861"/>
                    <a:pt x="172152" y="26277"/>
                  </a:cubicBezTo>
                  <a:lnTo>
                    <a:pt x="172152" y="26277"/>
                  </a:lnTo>
                  <a:cubicBezTo>
                    <a:pt x="171454" y="28098"/>
                    <a:pt x="170812" y="29936"/>
                    <a:pt x="170191" y="31780"/>
                  </a:cubicBezTo>
                  <a:lnTo>
                    <a:pt x="170191" y="31780"/>
                  </a:lnTo>
                  <a:cubicBezTo>
                    <a:pt x="165433" y="28902"/>
                    <a:pt x="160528" y="26336"/>
                    <a:pt x="155497" y="24148"/>
                  </a:cubicBezTo>
                  <a:cubicBezTo>
                    <a:pt x="152261" y="22736"/>
                    <a:pt x="148820" y="21550"/>
                    <a:pt x="145275" y="20652"/>
                  </a:cubicBezTo>
                  <a:close/>
                  <a:moveTo>
                    <a:pt x="89222" y="9523"/>
                  </a:moveTo>
                  <a:cubicBezTo>
                    <a:pt x="91766" y="9777"/>
                    <a:pt x="94307" y="10169"/>
                    <a:pt x="96829" y="10670"/>
                  </a:cubicBezTo>
                  <a:lnTo>
                    <a:pt x="96829" y="10670"/>
                  </a:lnTo>
                  <a:cubicBezTo>
                    <a:pt x="91080" y="12111"/>
                    <a:pt x="85653" y="15012"/>
                    <a:pt x="81451" y="19100"/>
                  </a:cubicBezTo>
                  <a:cubicBezTo>
                    <a:pt x="77146" y="23404"/>
                    <a:pt x="74315" y="28594"/>
                    <a:pt x="72815" y="34136"/>
                  </a:cubicBezTo>
                  <a:lnTo>
                    <a:pt x="72815" y="34136"/>
                  </a:lnTo>
                  <a:cubicBezTo>
                    <a:pt x="72881" y="33725"/>
                    <a:pt x="72954" y="33312"/>
                    <a:pt x="73037" y="32899"/>
                  </a:cubicBezTo>
                  <a:cubicBezTo>
                    <a:pt x="75078" y="23149"/>
                    <a:pt x="81090" y="14774"/>
                    <a:pt x="89222" y="9523"/>
                  </a:cubicBezTo>
                  <a:close/>
                  <a:moveTo>
                    <a:pt x="187505" y="13317"/>
                  </a:moveTo>
                  <a:cubicBezTo>
                    <a:pt x="189719" y="14293"/>
                    <a:pt x="191892" y="15377"/>
                    <a:pt x="193996" y="16530"/>
                  </a:cubicBezTo>
                  <a:lnTo>
                    <a:pt x="193996" y="16530"/>
                  </a:lnTo>
                  <a:cubicBezTo>
                    <a:pt x="194065" y="16601"/>
                    <a:pt x="194134" y="16672"/>
                    <a:pt x="194203" y="16744"/>
                  </a:cubicBezTo>
                  <a:cubicBezTo>
                    <a:pt x="199648" y="22188"/>
                    <a:pt x="203095" y="29299"/>
                    <a:pt x="203958" y="36785"/>
                  </a:cubicBezTo>
                  <a:lnTo>
                    <a:pt x="203958" y="36785"/>
                  </a:lnTo>
                  <a:cubicBezTo>
                    <a:pt x="201361" y="36909"/>
                    <a:pt x="198753" y="37177"/>
                    <a:pt x="196140" y="37580"/>
                  </a:cubicBezTo>
                  <a:lnTo>
                    <a:pt x="196140" y="37580"/>
                  </a:lnTo>
                  <a:cubicBezTo>
                    <a:pt x="193587" y="34515"/>
                    <a:pt x="190569" y="31795"/>
                    <a:pt x="187135" y="29533"/>
                  </a:cubicBezTo>
                  <a:cubicBezTo>
                    <a:pt x="184176" y="27412"/>
                    <a:pt x="181078" y="25624"/>
                    <a:pt x="177872" y="24117"/>
                  </a:cubicBezTo>
                  <a:lnTo>
                    <a:pt x="177872" y="24117"/>
                  </a:lnTo>
                  <a:cubicBezTo>
                    <a:pt x="180221" y="19523"/>
                    <a:pt x="183242" y="15750"/>
                    <a:pt x="187505" y="13317"/>
                  </a:cubicBezTo>
                  <a:close/>
                  <a:moveTo>
                    <a:pt x="203653" y="22603"/>
                  </a:moveTo>
                  <a:cubicBezTo>
                    <a:pt x="205322" y="23793"/>
                    <a:pt x="206891" y="24991"/>
                    <a:pt x="208339" y="26168"/>
                  </a:cubicBezTo>
                  <a:cubicBezTo>
                    <a:pt x="212695" y="29616"/>
                    <a:pt x="217002" y="33651"/>
                    <a:pt x="220824" y="38136"/>
                  </a:cubicBezTo>
                  <a:lnTo>
                    <a:pt x="220824" y="38136"/>
                  </a:lnTo>
                  <a:cubicBezTo>
                    <a:pt x="216655" y="37227"/>
                    <a:pt x="212406" y="36765"/>
                    <a:pt x="208114" y="36711"/>
                  </a:cubicBezTo>
                  <a:lnTo>
                    <a:pt x="208114" y="36711"/>
                  </a:lnTo>
                  <a:cubicBezTo>
                    <a:pt x="207745" y="32698"/>
                    <a:pt x="206610" y="28583"/>
                    <a:pt x="204637" y="24485"/>
                  </a:cubicBezTo>
                  <a:cubicBezTo>
                    <a:pt x="204322" y="23844"/>
                    <a:pt x="203994" y="23217"/>
                    <a:pt x="203653" y="22603"/>
                  </a:cubicBezTo>
                  <a:close/>
                  <a:moveTo>
                    <a:pt x="82800" y="9194"/>
                  </a:moveTo>
                  <a:cubicBezTo>
                    <a:pt x="82844" y="9194"/>
                    <a:pt x="82888" y="9194"/>
                    <a:pt x="82932" y="9194"/>
                  </a:cubicBezTo>
                  <a:lnTo>
                    <a:pt x="82932" y="9194"/>
                  </a:lnTo>
                  <a:cubicBezTo>
                    <a:pt x="74775" y="16011"/>
                    <a:pt x="69118" y="25988"/>
                    <a:pt x="68325" y="36938"/>
                  </a:cubicBezTo>
                  <a:cubicBezTo>
                    <a:pt x="68280" y="37659"/>
                    <a:pt x="68258" y="38376"/>
                    <a:pt x="68257" y="39090"/>
                  </a:cubicBezTo>
                  <a:lnTo>
                    <a:pt x="68257" y="39090"/>
                  </a:lnTo>
                  <a:cubicBezTo>
                    <a:pt x="67603" y="38806"/>
                    <a:pt x="66952" y="38536"/>
                    <a:pt x="66305" y="38284"/>
                  </a:cubicBezTo>
                  <a:cubicBezTo>
                    <a:pt x="60912" y="36610"/>
                    <a:pt x="55211" y="35348"/>
                    <a:pt x="49599" y="35348"/>
                  </a:cubicBezTo>
                  <a:cubicBezTo>
                    <a:pt x="48127" y="35348"/>
                    <a:pt x="46662" y="35434"/>
                    <a:pt x="45210" y="35623"/>
                  </a:cubicBezTo>
                  <a:lnTo>
                    <a:pt x="45210" y="35623"/>
                  </a:lnTo>
                  <a:cubicBezTo>
                    <a:pt x="45412" y="34408"/>
                    <a:pt x="45710" y="33163"/>
                    <a:pt x="46111" y="31889"/>
                  </a:cubicBezTo>
                  <a:cubicBezTo>
                    <a:pt x="50487" y="20446"/>
                    <a:pt x="59911" y="12368"/>
                    <a:pt x="71691" y="10349"/>
                  </a:cubicBezTo>
                  <a:cubicBezTo>
                    <a:pt x="75340" y="9548"/>
                    <a:pt x="79060" y="9194"/>
                    <a:pt x="82800" y="9194"/>
                  </a:cubicBezTo>
                  <a:close/>
                  <a:moveTo>
                    <a:pt x="176099" y="28024"/>
                  </a:moveTo>
                  <a:lnTo>
                    <a:pt x="176099" y="28024"/>
                  </a:lnTo>
                  <a:cubicBezTo>
                    <a:pt x="176867" y="28397"/>
                    <a:pt x="177629" y="28788"/>
                    <a:pt x="178384" y="29197"/>
                  </a:cubicBezTo>
                  <a:cubicBezTo>
                    <a:pt x="183070" y="31657"/>
                    <a:pt x="187388" y="34810"/>
                    <a:pt x="191014" y="38542"/>
                  </a:cubicBezTo>
                  <a:lnTo>
                    <a:pt x="191014" y="38542"/>
                  </a:lnTo>
                  <a:cubicBezTo>
                    <a:pt x="188403" y="39118"/>
                    <a:pt x="185793" y="39824"/>
                    <a:pt x="183191" y="40652"/>
                  </a:cubicBezTo>
                  <a:lnTo>
                    <a:pt x="183191" y="40652"/>
                  </a:lnTo>
                  <a:cubicBezTo>
                    <a:pt x="180184" y="38361"/>
                    <a:pt x="177100" y="36181"/>
                    <a:pt x="173948" y="34135"/>
                  </a:cubicBezTo>
                  <a:lnTo>
                    <a:pt x="173948" y="34135"/>
                  </a:lnTo>
                  <a:cubicBezTo>
                    <a:pt x="173968" y="34059"/>
                    <a:pt x="173989" y="33984"/>
                    <a:pt x="174009" y="33909"/>
                  </a:cubicBezTo>
                  <a:cubicBezTo>
                    <a:pt x="174653" y="31869"/>
                    <a:pt x="175339" y="29899"/>
                    <a:pt x="176099" y="28024"/>
                  </a:cubicBezTo>
                  <a:close/>
                  <a:moveTo>
                    <a:pt x="104507" y="14106"/>
                  </a:moveTo>
                  <a:cubicBezTo>
                    <a:pt x="108576" y="14106"/>
                    <a:pt x="112662" y="14966"/>
                    <a:pt x="116455" y="16744"/>
                  </a:cubicBezTo>
                  <a:cubicBezTo>
                    <a:pt x="117932" y="17596"/>
                    <a:pt x="119295" y="18602"/>
                    <a:pt x="120529" y="19735"/>
                  </a:cubicBezTo>
                  <a:lnTo>
                    <a:pt x="120529" y="19735"/>
                  </a:lnTo>
                  <a:cubicBezTo>
                    <a:pt x="112070" y="21530"/>
                    <a:pt x="104387" y="25850"/>
                    <a:pt x="98953" y="33572"/>
                  </a:cubicBezTo>
                  <a:cubicBezTo>
                    <a:pt x="95457" y="38021"/>
                    <a:pt x="93162" y="45772"/>
                    <a:pt x="86399" y="45772"/>
                  </a:cubicBezTo>
                  <a:cubicBezTo>
                    <a:pt x="86000" y="45772"/>
                    <a:pt x="85585" y="45745"/>
                    <a:pt x="85154" y="45689"/>
                  </a:cubicBezTo>
                  <a:cubicBezTo>
                    <a:pt x="81987" y="45189"/>
                    <a:pt x="78820" y="43946"/>
                    <a:pt x="75695" y="42533"/>
                  </a:cubicBezTo>
                  <a:lnTo>
                    <a:pt x="75695" y="42533"/>
                  </a:lnTo>
                  <a:cubicBezTo>
                    <a:pt x="76080" y="35147"/>
                    <a:pt x="78995" y="28062"/>
                    <a:pt x="84144" y="22465"/>
                  </a:cubicBezTo>
                  <a:cubicBezTo>
                    <a:pt x="89595" y="17014"/>
                    <a:pt x="97023" y="14106"/>
                    <a:pt x="104507" y="14106"/>
                  </a:cubicBezTo>
                  <a:close/>
                  <a:moveTo>
                    <a:pt x="172733" y="38199"/>
                  </a:moveTo>
                  <a:lnTo>
                    <a:pt x="172733" y="38199"/>
                  </a:lnTo>
                  <a:cubicBezTo>
                    <a:pt x="174676" y="39536"/>
                    <a:pt x="176578" y="40911"/>
                    <a:pt x="178431" y="42305"/>
                  </a:cubicBezTo>
                  <a:lnTo>
                    <a:pt x="178431" y="42305"/>
                  </a:lnTo>
                  <a:cubicBezTo>
                    <a:pt x="178415" y="42311"/>
                    <a:pt x="178400" y="42317"/>
                    <a:pt x="178384" y="42323"/>
                  </a:cubicBezTo>
                  <a:cubicBezTo>
                    <a:pt x="175448" y="43582"/>
                    <a:pt x="172532" y="44882"/>
                    <a:pt x="169642" y="46229"/>
                  </a:cubicBezTo>
                  <a:lnTo>
                    <a:pt x="169642" y="46229"/>
                  </a:lnTo>
                  <a:cubicBezTo>
                    <a:pt x="170801" y="43604"/>
                    <a:pt x="171838" y="40927"/>
                    <a:pt x="172733" y="38199"/>
                  </a:cubicBezTo>
                  <a:close/>
                  <a:moveTo>
                    <a:pt x="50062" y="39618"/>
                  </a:moveTo>
                  <a:cubicBezTo>
                    <a:pt x="55088" y="39618"/>
                    <a:pt x="59718" y="40755"/>
                    <a:pt x="64222" y="42313"/>
                  </a:cubicBezTo>
                  <a:lnTo>
                    <a:pt x="64222" y="42313"/>
                  </a:lnTo>
                  <a:cubicBezTo>
                    <a:pt x="63610" y="42284"/>
                    <a:pt x="62998" y="42270"/>
                    <a:pt x="62388" y="42270"/>
                  </a:cubicBezTo>
                  <a:cubicBezTo>
                    <a:pt x="56572" y="42270"/>
                    <a:pt x="50884" y="43596"/>
                    <a:pt x="46131" y="46722"/>
                  </a:cubicBezTo>
                  <a:lnTo>
                    <a:pt x="46131" y="46722"/>
                  </a:lnTo>
                  <a:cubicBezTo>
                    <a:pt x="45386" y="44640"/>
                    <a:pt x="44953" y="42424"/>
                    <a:pt x="44891" y="40079"/>
                  </a:cubicBezTo>
                  <a:lnTo>
                    <a:pt x="44891" y="40079"/>
                  </a:lnTo>
                  <a:cubicBezTo>
                    <a:pt x="46281" y="39824"/>
                    <a:pt x="47705" y="39674"/>
                    <a:pt x="49140" y="39630"/>
                  </a:cubicBezTo>
                  <a:cubicBezTo>
                    <a:pt x="49449" y="39622"/>
                    <a:pt x="49756" y="39618"/>
                    <a:pt x="50062" y="39618"/>
                  </a:cubicBezTo>
                  <a:close/>
                  <a:moveTo>
                    <a:pt x="204170" y="40735"/>
                  </a:moveTo>
                  <a:cubicBezTo>
                    <a:pt x="204156" y="42608"/>
                    <a:pt x="203978" y="44490"/>
                    <a:pt x="203627" y="46362"/>
                  </a:cubicBezTo>
                  <a:cubicBezTo>
                    <a:pt x="203417" y="47229"/>
                    <a:pt x="203161" y="48074"/>
                    <a:pt x="202864" y="48896"/>
                  </a:cubicBezTo>
                  <a:lnTo>
                    <a:pt x="202864" y="48896"/>
                  </a:lnTo>
                  <a:cubicBezTo>
                    <a:pt x="201801" y="46224"/>
                    <a:pt x="200468" y="43667"/>
                    <a:pt x="198882" y="41267"/>
                  </a:cubicBezTo>
                  <a:lnTo>
                    <a:pt x="198882" y="41267"/>
                  </a:lnTo>
                  <a:cubicBezTo>
                    <a:pt x="200638" y="41021"/>
                    <a:pt x="202401" y="40842"/>
                    <a:pt x="204170" y="40735"/>
                  </a:cubicBezTo>
                  <a:close/>
                  <a:moveTo>
                    <a:pt x="143150" y="24061"/>
                  </a:moveTo>
                  <a:cubicBezTo>
                    <a:pt x="152112" y="26163"/>
                    <a:pt x="160826" y="30483"/>
                    <a:pt x="168908" y="35658"/>
                  </a:cubicBezTo>
                  <a:lnTo>
                    <a:pt x="168908" y="35658"/>
                  </a:lnTo>
                  <a:cubicBezTo>
                    <a:pt x="167418" y="40187"/>
                    <a:pt x="165915" y="44694"/>
                    <a:pt x="163896" y="48990"/>
                  </a:cubicBezTo>
                  <a:lnTo>
                    <a:pt x="163896" y="48990"/>
                  </a:lnTo>
                  <a:cubicBezTo>
                    <a:pt x="160589" y="50628"/>
                    <a:pt x="157321" y="52334"/>
                    <a:pt x="154102" y="54115"/>
                  </a:cubicBezTo>
                  <a:lnTo>
                    <a:pt x="154102" y="54115"/>
                  </a:lnTo>
                  <a:cubicBezTo>
                    <a:pt x="153930" y="54113"/>
                    <a:pt x="153759" y="54111"/>
                    <a:pt x="153587" y="54111"/>
                  </a:cubicBezTo>
                  <a:lnTo>
                    <a:pt x="153587" y="54111"/>
                  </a:lnTo>
                  <a:cubicBezTo>
                    <a:pt x="152724" y="53095"/>
                    <a:pt x="151892" y="52085"/>
                    <a:pt x="151122" y="51074"/>
                  </a:cubicBezTo>
                  <a:cubicBezTo>
                    <a:pt x="149069" y="48533"/>
                    <a:pt x="147102" y="45736"/>
                    <a:pt x="145525" y="42783"/>
                  </a:cubicBezTo>
                  <a:lnTo>
                    <a:pt x="145525" y="42783"/>
                  </a:lnTo>
                  <a:cubicBezTo>
                    <a:pt x="145523" y="42500"/>
                    <a:pt x="145518" y="42216"/>
                    <a:pt x="145511" y="41933"/>
                  </a:cubicBezTo>
                  <a:lnTo>
                    <a:pt x="145511" y="41933"/>
                  </a:lnTo>
                  <a:cubicBezTo>
                    <a:pt x="145646" y="40786"/>
                    <a:pt x="145737" y="39674"/>
                    <a:pt x="145737" y="38621"/>
                  </a:cubicBezTo>
                  <a:cubicBezTo>
                    <a:pt x="145737" y="33907"/>
                    <a:pt x="144595" y="29194"/>
                    <a:pt x="142875" y="24857"/>
                  </a:cubicBezTo>
                  <a:lnTo>
                    <a:pt x="142875" y="24857"/>
                  </a:lnTo>
                  <a:cubicBezTo>
                    <a:pt x="142960" y="24591"/>
                    <a:pt x="143052" y="24326"/>
                    <a:pt x="143150" y="24061"/>
                  </a:cubicBezTo>
                  <a:close/>
                  <a:moveTo>
                    <a:pt x="145057" y="49982"/>
                  </a:moveTo>
                  <a:cubicBezTo>
                    <a:pt x="146126" y="51505"/>
                    <a:pt x="147255" y="52970"/>
                    <a:pt x="148400" y="54370"/>
                  </a:cubicBezTo>
                  <a:lnTo>
                    <a:pt x="148400" y="54370"/>
                  </a:lnTo>
                  <a:cubicBezTo>
                    <a:pt x="147104" y="54499"/>
                    <a:pt x="145814" y="54672"/>
                    <a:pt x="144528" y="54881"/>
                  </a:cubicBezTo>
                  <a:lnTo>
                    <a:pt x="144528" y="54881"/>
                  </a:lnTo>
                  <a:cubicBezTo>
                    <a:pt x="144472" y="54496"/>
                    <a:pt x="144430" y="54105"/>
                    <a:pt x="144402" y="53710"/>
                  </a:cubicBezTo>
                  <a:lnTo>
                    <a:pt x="144402" y="53710"/>
                  </a:lnTo>
                  <a:cubicBezTo>
                    <a:pt x="144667" y="52468"/>
                    <a:pt x="144885" y="51225"/>
                    <a:pt x="145057" y="49982"/>
                  </a:cubicBezTo>
                  <a:close/>
                  <a:moveTo>
                    <a:pt x="194113" y="42096"/>
                  </a:moveTo>
                  <a:cubicBezTo>
                    <a:pt x="196877" y="45643"/>
                    <a:pt x="199040" y="49603"/>
                    <a:pt x="200388" y="53902"/>
                  </a:cubicBezTo>
                  <a:lnTo>
                    <a:pt x="200388" y="53902"/>
                  </a:lnTo>
                  <a:cubicBezTo>
                    <a:pt x="200157" y="54263"/>
                    <a:pt x="199917" y="54619"/>
                    <a:pt x="199669" y="54970"/>
                  </a:cubicBezTo>
                  <a:lnTo>
                    <a:pt x="199669" y="54970"/>
                  </a:lnTo>
                  <a:cubicBezTo>
                    <a:pt x="195705" y="51080"/>
                    <a:pt x="191552" y="47344"/>
                    <a:pt x="187230" y="43831"/>
                  </a:cubicBezTo>
                  <a:lnTo>
                    <a:pt x="187230" y="43831"/>
                  </a:lnTo>
                  <a:cubicBezTo>
                    <a:pt x="189509" y="43157"/>
                    <a:pt x="191804" y="42574"/>
                    <a:pt x="194113" y="42096"/>
                  </a:cubicBezTo>
                  <a:close/>
                  <a:moveTo>
                    <a:pt x="157574" y="58721"/>
                  </a:moveTo>
                  <a:cubicBezTo>
                    <a:pt x="157742" y="58742"/>
                    <a:pt x="157911" y="58765"/>
                    <a:pt x="158079" y="58789"/>
                  </a:cubicBezTo>
                  <a:lnTo>
                    <a:pt x="158079" y="58789"/>
                  </a:lnTo>
                  <a:cubicBezTo>
                    <a:pt x="158010" y="58884"/>
                    <a:pt x="157942" y="58979"/>
                    <a:pt x="157873" y="59073"/>
                  </a:cubicBezTo>
                  <a:lnTo>
                    <a:pt x="157873" y="59073"/>
                  </a:lnTo>
                  <a:cubicBezTo>
                    <a:pt x="157773" y="58955"/>
                    <a:pt x="157673" y="58838"/>
                    <a:pt x="157574" y="58721"/>
                  </a:cubicBezTo>
                  <a:close/>
                  <a:moveTo>
                    <a:pt x="75980" y="48831"/>
                  </a:moveTo>
                  <a:cubicBezTo>
                    <a:pt x="82194" y="51164"/>
                    <a:pt x="87588" y="54876"/>
                    <a:pt x="92674" y="59141"/>
                  </a:cubicBezTo>
                  <a:lnTo>
                    <a:pt x="92674" y="59141"/>
                  </a:lnTo>
                  <a:cubicBezTo>
                    <a:pt x="87931" y="58758"/>
                    <a:pt x="83152" y="58156"/>
                    <a:pt x="78391" y="57785"/>
                  </a:cubicBezTo>
                  <a:lnTo>
                    <a:pt x="78391" y="57785"/>
                  </a:lnTo>
                  <a:cubicBezTo>
                    <a:pt x="77886" y="56496"/>
                    <a:pt x="77446" y="55156"/>
                    <a:pt x="77076" y="53766"/>
                  </a:cubicBezTo>
                  <a:cubicBezTo>
                    <a:pt x="76580" y="52132"/>
                    <a:pt x="76216" y="50482"/>
                    <a:pt x="75980" y="48831"/>
                  </a:cubicBezTo>
                  <a:close/>
                  <a:moveTo>
                    <a:pt x="63433" y="46226"/>
                  </a:moveTo>
                  <a:cubicBezTo>
                    <a:pt x="65305" y="46226"/>
                    <a:pt x="67178" y="46394"/>
                    <a:pt x="69029" y="46736"/>
                  </a:cubicBezTo>
                  <a:lnTo>
                    <a:pt x="69029" y="46736"/>
                  </a:lnTo>
                  <a:cubicBezTo>
                    <a:pt x="69750" y="50387"/>
                    <a:pt x="70932" y="53959"/>
                    <a:pt x="72378" y="57472"/>
                  </a:cubicBezTo>
                  <a:lnTo>
                    <a:pt x="72378" y="57472"/>
                  </a:lnTo>
                  <a:cubicBezTo>
                    <a:pt x="71861" y="57461"/>
                    <a:pt x="71344" y="57456"/>
                    <a:pt x="70829" y="57456"/>
                  </a:cubicBezTo>
                  <a:cubicBezTo>
                    <a:pt x="65911" y="57456"/>
                    <a:pt x="61046" y="57963"/>
                    <a:pt x="56295" y="59484"/>
                  </a:cubicBezTo>
                  <a:lnTo>
                    <a:pt x="56295" y="59484"/>
                  </a:lnTo>
                  <a:cubicBezTo>
                    <a:pt x="52779" y="56926"/>
                    <a:pt x="49824" y="53864"/>
                    <a:pt x="47802" y="50335"/>
                  </a:cubicBezTo>
                  <a:lnTo>
                    <a:pt x="47802" y="50335"/>
                  </a:lnTo>
                  <a:cubicBezTo>
                    <a:pt x="48126" y="50125"/>
                    <a:pt x="48460" y="49922"/>
                    <a:pt x="48804" y="49728"/>
                  </a:cubicBezTo>
                  <a:cubicBezTo>
                    <a:pt x="53390" y="47434"/>
                    <a:pt x="58410" y="46226"/>
                    <a:pt x="63433" y="46226"/>
                  </a:cubicBezTo>
                  <a:close/>
                  <a:moveTo>
                    <a:pt x="123775" y="23410"/>
                  </a:moveTo>
                  <a:cubicBezTo>
                    <a:pt x="127604" y="28767"/>
                    <a:pt x="129243" y="35713"/>
                    <a:pt x="127898" y="42660"/>
                  </a:cubicBezTo>
                  <a:cubicBezTo>
                    <a:pt x="125879" y="52420"/>
                    <a:pt x="116791" y="57805"/>
                    <a:pt x="107031" y="59152"/>
                  </a:cubicBezTo>
                  <a:cubicBezTo>
                    <a:pt x="107025" y="59152"/>
                    <a:pt x="107019" y="59153"/>
                    <a:pt x="107013" y="59154"/>
                  </a:cubicBezTo>
                  <a:lnTo>
                    <a:pt x="107013" y="59154"/>
                  </a:lnTo>
                  <a:cubicBezTo>
                    <a:pt x="106733" y="59176"/>
                    <a:pt x="106454" y="59205"/>
                    <a:pt x="106177" y="59242"/>
                  </a:cubicBezTo>
                  <a:lnTo>
                    <a:pt x="106177" y="59242"/>
                  </a:lnTo>
                  <a:cubicBezTo>
                    <a:pt x="104317" y="59423"/>
                    <a:pt x="102442" y="59499"/>
                    <a:pt x="100557" y="59499"/>
                  </a:cubicBezTo>
                  <a:cubicBezTo>
                    <a:pt x="100009" y="59499"/>
                    <a:pt x="99461" y="59493"/>
                    <a:pt x="98912" y="59481"/>
                  </a:cubicBezTo>
                  <a:lnTo>
                    <a:pt x="98912" y="59481"/>
                  </a:lnTo>
                  <a:cubicBezTo>
                    <a:pt x="95042" y="55955"/>
                    <a:pt x="91146" y="52620"/>
                    <a:pt x="87086" y="49881"/>
                  </a:cubicBezTo>
                  <a:lnTo>
                    <a:pt x="87086" y="49881"/>
                  </a:lnTo>
                  <a:cubicBezTo>
                    <a:pt x="93084" y="49740"/>
                    <a:pt x="96799" y="44948"/>
                    <a:pt x="100299" y="39294"/>
                  </a:cubicBezTo>
                  <a:cubicBezTo>
                    <a:pt x="105379" y="30722"/>
                    <a:pt x="114051" y="25145"/>
                    <a:pt x="123775" y="23410"/>
                  </a:cubicBezTo>
                  <a:close/>
                  <a:moveTo>
                    <a:pt x="128876" y="23087"/>
                  </a:moveTo>
                  <a:cubicBezTo>
                    <a:pt x="132458" y="25597"/>
                    <a:pt x="135608" y="28602"/>
                    <a:pt x="137885" y="32242"/>
                  </a:cubicBezTo>
                  <a:lnTo>
                    <a:pt x="137885" y="32242"/>
                  </a:lnTo>
                  <a:cubicBezTo>
                    <a:pt x="138161" y="36250"/>
                    <a:pt x="139433" y="40095"/>
                    <a:pt x="141254" y="43708"/>
                  </a:cubicBezTo>
                  <a:lnTo>
                    <a:pt x="141254" y="43708"/>
                  </a:lnTo>
                  <a:cubicBezTo>
                    <a:pt x="141248" y="44450"/>
                    <a:pt x="141212" y="45198"/>
                    <a:pt x="141153" y="45949"/>
                  </a:cubicBezTo>
                  <a:lnTo>
                    <a:pt x="141153" y="45949"/>
                  </a:lnTo>
                  <a:cubicBezTo>
                    <a:pt x="141113" y="46199"/>
                    <a:pt x="141070" y="46448"/>
                    <a:pt x="141025" y="46698"/>
                  </a:cubicBezTo>
                  <a:cubicBezTo>
                    <a:pt x="140785" y="48137"/>
                    <a:pt x="140602" y="49537"/>
                    <a:pt x="140517" y="50904"/>
                  </a:cubicBezTo>
                  <a:lnTo>
                    <a:pt x="140517" y="50904"/>
                  </a:lnTo>
                  <a:cubicBezTo>
                    <a:pt x="140252" y="52536"/>
                    <a:pt x="139957" y="54179"/>
                    <a:pt x="139701" y="55828"/>
                  </a:cubicBezTo>
                  <a:lnTo>
                    <a:pt x="139701" y="55828"/>
                  </a:lnTo>
                  <a:cubicBezTo>
                    <a:pt x="135602" y="56755"/>
                    <a:pt x="131556" y="57953"/>
                    <a:pt x="127562" y="59152"/>
                  </a:cubicBezTo>
                  <a:cubicBezTo>
                    <a:pt x="124316" y="60116"/>
                    <a:pt x="121025" y="61150"/>
                    <a:pt x="117700" y="62169"/>
                  </a:cubicBezTo>
                  <a:lnTo>
                    <a:pt x="117700" y="62169"/>
                  </a:lnTo>
                  <a:cubicBezTo>
                    <a:pt x="117205" y="61831"/>
                    <a:pt x="116697" y="61509"/>
                    <a:pt x="116174" y="61204"/>
                  </a:cubicBezTo>
                  <a:lnTo>
                    <a:pt x="116174" y="61204"/>
                  </a:lnTo>
                  <a:cubicBezTo>
                    <a:pt x="116493" y="61086"/>
                    <a:pt x="116811" y="60963"/>
                    <a:pt x="117128" y="60834"/>
                  </a:cubicBezTo>
                  <a:cubicBezTo>
                    <a:pt x="131566" y="54417"/>
                    <a:pt x="137134" y="36684"/>
                    <a:pt x="128876" y="23087"/>
                  </a:cubicBezTo>
                  <a:close/>
                  <a:moveTo>
                    <a:pt x="40712" y="41203"/>
                  </a:moveTo>
                  <a:lnTo>
                    <a:pt x="40712" y="41203"/>
                  </a:lnTo>
                  <a:cubicBezTo>
                    <a:pt x="41007" y="44020"/>
                    <a:pt x="41755" y="46731"/>
                    <a:pt x="42874" y="49297"/>
                  </a:cubicBezTo>
                  <a:lnTo>
                    <a:pt x="42874" y="49297"/>
                  </a:lnTo>
                  <a:cubicBezTo>
                    <a:pt x="41601" y="50499"/>
                    <a:pt x="40429" y="51873"/>
                    <a:pt x="39380" y="53430"/>
                  </a:cubicBezTo>
                  <a:cubicBezTo>
                    <a:pt x="37187" y="57084"/>
                    <a:pt x="36010" y="61120"/>
                    <a:pt x="35849" y="65177"/>
                  </a:cubicBezTo>
                  <a:lnTo>
                    <a:pt x="35849" y="65177"/>
                  </a:lnTo>
                  <a:cubicBezTo>
                    <a:pt x="34460" y="64904"/>
                    <a:pt x="33058" y="64686"/>
                    <a:pt x="31639" y="64537"/>
                  </a:cubicBezTo>
                  <a:cubicBezTo>
                    <a:pt x="30846" y="64455"/>
                    <a:pt x="30048" y="64399"/>
                    <a:pt x="29246" y="64367"/>
                  </a:cubicBezTo>
                  <a:lnTo>
                    <a:pt x="29246" y="64367"/>
                  </a:lnTo>
                  <a:cubicBezTo>
                    <a:pt x="28724" y="62584"/>
                    <a:pt x="28392" y="60726"/>
                    <a:pt x="28273" y="58815"/>
                  </a:cubicBezTo>
                  <a:cubicBezTo>
                    <a:pt x="27777" y="49883"/>
                    <a:pt x="33316" y="43877"/>
                    <a:pt x="40712" y="41203"/>
                  </a:cubicBezTo>
                  <a:close/>
                  <a:moveTo>
                    <a:pt x="107702" y="63418"/>
                  </a:moveTo>
                  <a:cubicBezTo>
                    <a:pt x="108255" y="63418"/>
                    <a:pt x="108816" y="63453"/>
                    <a:pt x="109387" y="63527"/>
                  </a:cubicBezTo>
                  <a:cubicBezTo>
                    <a:pt x="110175" y="63599"/>
                    <a:pt x="110936" y="63750"/>
                    <a:pt x="111672" y="63971"/>
                  </a:cubicBezTo>
                  <a:lnTo>
                    <a:pt x="111672" y="63971"/>
                  </a:lnTo>
                  <a:cubicBezTo>
                    <a:pt x="109640" y="64557"/>
                    <a:pt x="107598" y="65121"/>
                    <a:pt x="105548" y="65642"/>
                  </a:cubicBezTo>
                  <a:lnTo>
                    <a:pt x="105548" y="65642"/>
                  </a:lnTo>
                  <a:cubicBezTo>
                    <a:pt x="104965" y="65099"/>
                    <a:pt x="104383" y="64555"/>
                    <a:pt x="103801" y="64012"/>
                  </a:cubicBezTo>
                  <a:lnTo>
                    <a:pt x="103801" y="64012"/>
                  </a:lnTo>
                  <a:cubicBezTo>
                    <a:pt x="105051" y="63630"/>
                    <a:pt x="106350" y="63418"/>
                    <a:pt x="107702" y="63418"/>
                  </a:cubicBezTo>
                  <a:close/>
                  <a:moveTo>
                    <a:pt x="44713" y="52859"/>
                  </a:moveTo>
                  <a:cubicBezTo>
                    <a:pt x="46573" y="55959"/>
                    <a:pt x="48977" y="58796"/>
                    <a:pt x="51751" y="61294"/>
                  </a:cubicBezTo>
                  <a:lnTo>
                    <a:pt x="51751" y="61294"/>
                  </a:lnTo>
                  <a:cubicBezTo>
                    <a:pt x="48596" y="62849"/>
                    <a:pt x="45922" y="64898"/>
                    <a:pt x="43736" y="67298"/>
                  </a:cubicBezTo>
                  <a:lnTo>
                    <a:pt x="43736" y="67298"/>
                  </a:lnTo>
                  <a:cubicBezTo>
                    <a:pt x="42406" y="66857"/>
                    <a:pt x="41067" y="66449"/>
                    <a:pt x="39716" y="66084"/>
                  </a:cubicBezTo>
                  <a:lnTo>
                    <a:pt x="39716" y="66084"/>
                  </a:lnTo>
                  <a:cubicBezTo>
                    <a:pt x="39620" y="61165"/>
                    <a:pt x="41228" y="56430"/>
                    <a:pt x="44713" y="52859"/>
                  </a:cubicBezTo>
                  <a:close/>
                  <a:moveTo>
                    <a:pt x="100015" y="65734"/>
                  </a:moveTo>
                  <a:cubicBezTo>
                    <a:pt x="100360" y="66058"/>
                    <a:pt x="100705" y="66383"/>
                    <a:pt x="101049" y="66708"/>
                  </a:cubicBezTo>
                  <a:lnTo>
                    <a:pt x="101049" y="66708"/>
                  </a:lnTo>
                  <a:cubicBezTo>
                    <a:pt x="99906" y="66958"/>
                    <a:pt x="98761" y="67190"/>
                    <a:pt x="97615" y="67403"/>
                  </a:cubicBezTo>
                  <a:lnTo>
                    <a:pt x="97615" y="67403"/>
                  </a:lnTo>
                  <a:cubicBezTo>
                    <a:pt x="98392" y="66792"/>
                    <a:pt x="99191" y="66231"/>
                    <a:pt x="100015" y="65734"/>
                  </a:cubicBezTo>
                  <a:close/>
                  <a:moveTo>
                    <a:pt x="70554" y="61629"/>
                  </a:moveTo>
                  <a:cubicBezTo>
                    <a:pt x="71784" y="61629"/>
                    <a:pt x="73017" y="61662"/>
                    <a:pt x="74254" y="61719"/>
                  </a:cubicBezTo>
                  <a:lnTo>
                    <a:pt x="74254" y="61719"/>
                  </a:lnTo>
                  <a:cubicBezTo>
                    <a:pt x="75246" y="63835"/>
                    <a:pt x="76307" y="65930"/>
                    <a:pt x="77391" y="68010"/>
                  </a:cubicBezTo>
                  <a:lnTo>
                    <a:pt x="77391" y="68010"/>
                  </a:lnTo>
                  <a:cubicBezTo>
                    <a:pt x="71760" y="67061"/>
                    <a:pt x="66004" y="65166"/>
                    <a:pt x="60931" y="62402"/>
                  </a:cubicBezTo>
                  <a:lnTo>
                    <a:pt x="60931" y="62402"/>
                  </a:lnTo>
                  <a:cubicBezTo>
                    <a:pt x="61482" y="62311"/>
                    <a:pt x="62040" y="62237"/>
                    <a:pt x="62603" y="62181"/>
                  </a:cubicBezTo>
                  <a:cubicBezTo>
                    <a:pt x="65228" y="61785"/>
                    <a:pt x="67881" y="61629"/>
                    <a:pt x="70554" y="61629"/>
                  </a:cubicBezTo>
                  <a:close/>
                  <a:moveTo>
                    <a:pt x="80457" y="62175"/>
                  </a:moveTo>
                  <a:lnTo>
                    <a:pt x="80457" y="62175"/>
                  </a:lnTo>
                  <a:cubicBezTo>
                    <a:pt x="85717" y="62670"/>
                    <a:pt x="91006" y="63361"/>
                    <a:pt x="96253" y="63626"/>
                  </a:cubicBezTo>
                  <a:lnTo>
                    <a:pt x="96253" y="63626"/>
                  </a:lnTo>
                  <a:cubicBezTo>
                    <a:pt x="94341" y="65032"/>
                    <a:pt x="92524" y="66670"/>
                    <a:pt x="90804" y="68399"/>
                  </a:cubicBezTo>
                  <a:lnTo>
                    <a:pt x="90804" y="68399"/>
                  </a:lnTo>
                  <a:cubicBezTo>
                    <a:pt x="90155" y="68467"/>
                    <a:pt x="89505" y="68526"/>
                    <a:pt x="88856" y="68576"/>
                  </a:cubicBezTo>
                  <a:cubicBezTo>
                    <a:pt x="87768" y="68668"/>
                    <a:pt x="86647" y="68713"/>
                    <a:pt x="85502" y="68713"/>
                  </a:cubicBezTo>
                  <a:cubicBezTo>
                    <a:pt x="85383" y="68713"/>
                    <a:pt x="85264" y="68713"/>
                    <a:pt x="85145" y="68712"/>
                  </a:cubicBezTo>
                  <a:lnTo>
                    <a:pt x="85145" y="68712"/>
                  </a:lnTo>
                  <a:cubicBezTo>
                    <a:pt x="83366" y="66748"/>
                    <a:pt x="81789" y="64568"/>
                    <a:pt x="80457" y="62175"/>
                  </a:cubicBezTo>
                  <a:close/>
                  <a:moveTo>
                    <a:pt x="182422" y="45388"/>
                  </a:moveTo>
                  <a:lnTo>
                    <a:pt x="182422" y="45388"/>
                  </a:lnTo>
                  <a:cubicBezTo>
                    <a:pt x="184396" y="46952"/>
                    <a:pt x="186307" y="48520"/>
                    <a:pt x="188145" y="50064"/>
                  </a:cubicBezTo>
                  <a:cubicBezTo>
                    <a:pt x="191265" y="52606"/>
                    <a:pt x="194266" y="55268"/>
                    <a:pt x="197161" y="58034"/>
                  </a:cubicBezTo>
                  <a:lnTo>
                    <a:pt x="197161" y="58034"/>
                  </a:lnTo>
                  <a:cubicBezTo>
                    <a:pt x="192682" y="62814"/>
                    <a:pt x="186602" y="66239"/>
                    <a:pt x="180404" y="68239"/>
                  </a:cubicBezTo>
                  <a:cubicBezTo>
                    <a:pt x="179400" y="68573"/>
                    <a:pt x="178396" y="68895"/>
                    <a:pt x="177390" y="69200"/>
                  </a:cubicBezTo>
                  <a:lnTo>
                    <a:pt x="177390" y="69200"/>
                  </a:lnTo>
                  <a:cubicBezTo>
                    <a:pt x="177215" y="68432"/>
                    <a:pt x="176987" y="67663"/>
                    <a:pt x="176701" y="66893"/>
                  </a:cubicBezTo>
                  <a:cubicBezTo>
                    <a:pt x="174473" y="61693"/>
                    <a:pt x="170059" y="57769"/>
                    <a:pt x="164799" y="55789"/>
                  </a:cubicBezTo>
                  <a:lnTo>
                    <a:pt x="164799" y="55789"/>
                  </a:lnTo>
                  <a:cubicBezTo>
                    <a:pt x="165494" y="54571"/>
                    <a:pt x="166167" y="53342"/>
                    <a:pt x="166815" y="52100"/>
                  </a:cubicBezTo>
                  <a:lnTo>
                    <a:pt x="166815" y="52100"/>
                  </a:lnTo>
                  <a:cubicBezTo>
                    <a:pt x="171896" y="49562"/>
                    <a:pt x="177109" y="47256"/>
                    <a:pt x="182422" y="45388"/>
                  </a:cubicBezTo>
                  <a:close/>
                  <a:moveTo>
                    <a:pt x="153167" y="59529"/>
                  </a:moveTo>
                  <a:cubicBezTo>
                    <a:pt x="153950" y="60387"/>
                    <a:pt x="154706" y="61279"/>
                    <a:pt x="155431" y="62203"/>
                  </a:cubicBezTo>
                  <a:lnTo>
                    <a:pt x="155431" y="62203"/>
                  </a:lnTo>
                  <a:cubicBezTo>
                    <a:pt x="152726" y="65454"/>
                    <a:pt x="149705" y="68412"/>
                    <a:pt x="146399" y="71030"/>
                  </a:cubicBezTo>
                  <a:lnTo>
                    <a:pt x="146399" y="71030"/>
                  </a:lnTo>
                  <a:cubicBezTo>
                    <a:pt x="145903" y="70618"/>
                    <a:pt x="145455" y="70140"/>
                    <a:pt x="145063" y="69585"/>
                  </a:cubicBezTo>
                  <a:cubicBezTo>
                    <a:pt x="143601" y="67473"/>
                    <a:pt x="143237" y="64891"/>
                    <a:pt x="143327" y="62217"/>
                  </a:cubicBezTo>
                  <a:lnTo>
                    <a:pt x="143327" y="62217"/>
                  </a:lnTo>
                  <a:cubicBezTo>
                    <a:pt x="143553" y="62543"/>
                    <a:pt x="143795" y="62867"/>
                    <a:pt x="144054" y="63190"/>
                  </a:cubicBezTo>
                  <a:cubicBezTo>
                    <a:pt x="144448" y="63585"/>
                    <a:pt x="144958" y="63748"/>
                    <a:pt x="145448" y="63748"/>
                  </a:cubicBezTo>
                  <a:cubicBezTo>
                    <a:pt x="145794" y="63748"/>
                    <a:pt x="146131" y="63666"/>
                    <a:pt x="146410" y="63527"/>
                  </a:cubicBezTo>
                  <a:cubicBezTo>
                    <a:pt x="148623" y="62199"/>
                    <a:pt x="150876" y="60859"/>
                    <a:pt x="153167" y="59529"/>
                  </a:cubicBezTo>
                  <a:close/>
                  <a:moveTo>
                    <a:pt x="40179" y="70167"/>
                  </a:moveTo>
                  <a:cubicBezTo>
                    <a:pt x="40536" y="70271"/>
                    <a:pt x="40892" y="70377"/>
                    <a:pt x="41248" y="70486"/>
                  </a:cubicBezTo>
                  <a:lnTo>
                    <a:pt x="41248" y="70486"/>
                  </a:lnTo>
                  <a:cubicBezTo>
                    <a:pt x="40998" y="70860"/>
                    <a:pt x="40759" y="71240"/>
                    <a:pt x="40529" y="71625"/>
                  </a:cubicBezTo>
                  <a:lnTo>
                    <a:pt x="40529" y="71625"/>
                  </a:lnTo>
                  <a:cubicBezTo>
                    <a:pt x="40396" y="71141"/>
                    <a:pt x="40280" y="70655"/>
                    <a:pt x="40179" y="70167"/>
                  </a:cubicBezTo>
                  <a:close/>
                  <a:moveTo>
                    <a:pt x="162414" y="59783"/>
                  </a:moveTo>
                  <a:cubicBezTo>
                    <a:pt x="163987" y="60294"/>
                    <a:pt x="165503" y="60971"/>
                    <a:pt x="166941" y="61844"/>
                  </a:cubicBezTo>
                  <a:cubicBezTo>
                    <a:pt x="170594" y="64214"/>
                    <a:pt x="172335" y="67163"/>
                    <a:pt x="172956" y="70427"/>
                  </a:cubicBezTo>
                  <a:lnTo>
                    <a:pt x="172956" y="70427"/>
                  </a:lnTo>
                  <a:cubicBezTo>
                    <a:pt x="170533" y="71029"/>
                    <a:pt x="168075" y="71518"/>
                    <a:pt x="165544" y="71860"/>
                  </a:cubicBezTo>
                  <a:lnTo>
                    <a:pt x="165544" y="71860"/>
                  </a:lnTo>
                  <a:cubicBezTo>
                    <a:pt x="164705" y="68540"/>
                    <a:pt x="162864" y="65457"/>
                    <a:pt x="160644" y="62510"/>
                  </a:cubicBezTo>
                  <a:lnTo>
                    <a:pt x="160644" y="62510"/>
                  </a:lnTo>
                  <a:cubicBezTo>
                    <a:pt x="160724" y="62400"/>
                    <a:pt x="160803" y="62291"/>
                    <a:pt x="160882" y="62181"/>
                  </a:cubicBezTo>
                  <a:cubicBezTo>
                    <a:pt x="161401" y="61387"/>
                    <a:pt x="161912" y="60588"/>
                    <a:pt x="162414" y="59783"/>
                  </a:cubicBezTo>
                  <a:close/>
                  <a:moveTo>
                    <a:pt x="158019" y="65834"/>
                  </a:moveTo>
                  <a:lnTo>
                    <a:pt x="158019" y="65834"/>
                  </a:lnTo>
                  <a:cubicBezTo>
                    <a:pt x="159201" y="67665"/>
                    <a:pt x="160272" y="69593"/>
                    <a:pt x="161219" y="71605"/>
                  </a:cubicBezTo>
                  <a:cubicBezTo>
                    <a:pt x="161338" y="71926"/>
                    <a:pt x="161440" y="72242"/>
                    <a:pt x="161527" y="72552"/>
                  </a:cubicBezTo>
                  <a:lnTo>
                    <a:pt x="161527" y="72552"/>
                  </a:lnTo>
                  <a:cubicBezTo>
                    <a:pt x="159285" y="72937"/>
                    <a:pt x="156779" y="73288"/>
                    <a:pt x="154361" y="73288"/>
                  </a:cubicBezTo>
                  <a:cubicBezTo>
                    <a:pt x="153121" y="73288"/>
                    <a:pt x="151903" y="73195"/>
                    <a:pt x="150757" y="72968"/>
                  </a:cubicBezTo>
                  <a:lnTo>
                    <a:pt x="150757" y="72968"/>
                  </a:lnTo>
                  <a:cubicBezTo>
                    <a:pt x="153374" y="70814"/>
                    <a:pt x="155803" y="68436"/>
                    <a:pt x="158019" y="65834"/>
                  </a:cubicBezTo>
                  <a:close/>
                  <a:moveTo>
                    <a:pt x="100475" y="71158"/>
                  </a:moveTo>
                  <a:lnTo>
                    <a:pt x="100475" y="71158"/>
                  </a:lnTo>
                  <a:cubicBezTo>
                    <a:pt x="97746" y="72380"/>
                    <a:pt x="95034" y="73619"/>
                    <a:pt x="92316" y="74819"/>
                  </a:cubicBezTo>
                  <a:lnTo>
                    <a:pt x="92316" y="74819"/>
                  </a:lnTo>
                  <a:cubicBezTo>
                    <a:pt x="91894" y="74543"/>
                    <a:pt x="91478" y="74258"/>
                    <a:pt x="91068" y="73966"/>
                  </a:cubicBezTo>
                  <a:lnTo>
                    <a:pt x="91068" y="73966"/>
                  </a:lnTo>
                  <a:cubicBezTo>
                    <a:pt x="91482" y="73476"/>
                    <a:pt x="91904" y="72988"/>
                    <a:pt x="92335" y="72503"/>
                  </a:cubicBezTo>
                  <a:lnTo>
                    <a:pt x="92335" y="72503"/>
                  </a:lnTo>
                  <a:cubicBezTo>
                    <a:pt x="95051" y="72181"/>
                    <a:pt x="97765" y="71720"/>
                    <a:pt x="100475" y="71158"/>
                  </a:cubicBezTo>
                  <a:close/>
                  <a:moveTo>
                    <a:pt x="201977" y="10299"/>
                  </a:moveTo>
                  <a:cubicBezTo>
                    <a:pt x="212282" y="10299"/>
                    <a:pt x="222532" y="11692"/>
                    <a:pt x="232236" y="14724"/>
                  </a:cubicBezTo>
                  <a:cubicBezTo>
                    <a:pt x="243006" y="17417"/>
                    <a:pt x="252767" y="23138"/>
                    <a:pt x="259835" y="31553"/>
                  </a:cubicBezTo>
                  <a:cubicBezTo>
                    <a:pt x="267576" y="41650"/>
                    <a:pt x="270605" y="54440"/>
                    <a:pt x="268249" y="67229"/>
                  </a:cubicBezTo>
                  <a:cubicBezTo>
                    <a:pt x="267724" y="70519"/>
                    <a:pt x="266957" y="73823"/>
                    <a:pt x="265964" y="77099"/>
                  </a:cubicBezTo>
                  <a:lnTo>
                    <a:pt x="265964" y="77099"/>
                  </a:lnTo>
                  <a:cubicBezTo>
                    <a:pt x="261595" y="66603"/>
                    <a:pt x="254396" y="57164"/>
                    <a:pt x="245699" y="50064"/>
                  </a:cubicBezTo>
                  <a:cubicBezTo>
                    <a:pt x="240021" y="45542"/>
                    <a:pt x="233987" y="42257"/>
                    <a:pt x="227720" y="40077"/>
                  </a:cubicBezTo>
                  <a:lnTo>
                    <a:pt x="227720" y="40077"/>
                  </a:lnTo>
                  <a:cubicBezTo>
                    <a:pt x="219592" y="28548"/>
                    <a:pt x="207913" y="18960"/>
                    <a:pt x="195523" y="12366"/>
                  </a:cubicBezTo>
                  <a:lnTo>
                    <a:pt x="195523" y="12366"/>
                  </a:lnTo>
                  <a:cubicBezTo>
                    <a:pt x="194977" y="11874"/>
                    <a:pt x="194419" y="11398"/>
                    <a:pt x="193850" y="10938"/>
                  </a:cubicBezTo>
                  <a:lnTo>
                    <a:pt x="193850" y="10938"/>
                  </a:lnTo>
                  <a:cubicBezTo>
                    <a:pt x="195315" y="10625"/>
                    <a:pt x="196887" y="10426"/>
                    <a:pt x="198578" y="10349"/>
                  </a:cubicBezTo>
                  <a:cubicBezTo>
                    <a:pt x="199712" y="10315"/>
                    <a:pt x="200845" y="10299"/>
                    <a:pt x="201977" y="10299"/>
                  </a:cubicBezTo>
                  <a:close/>
                  <a:moveTo>
                    <a:pt x="139157" y="60366"/>
                  </a:moveTo>
                  <a:lnTo>
                    <a:pt x="139157" y="60366"/>
                  </a:lnTo>
                  <a:cubicBezTo>
                    <a:pt x="139006" y="62434"/>
                    <a:pt x="139021" y="64501"/>
                    <a:pt x="139342" y="66556"/>
                  </a:cubicBezTo>
                  <a:cubicBezTo>
                    <a:pt x="139942" y="69658"/>
                    <a:pt x="141226" y="71926"/>
                    <a:pt x="142965" y="73557"/>
                  </a:cubicBezTo>
                  <a:lnTo>
                    <a:pt x="142965" y="73557"/>
                  </a:lnTo>
                  <a:cubicBezTo>
                    <a:pt x="141027" y="74879"/>
                    <a:pt x="139004" y="76093"/>
                    <a:pt x="136903" y="77190"/>
                  </a:cubicBezTo>
                  <a:lnTo>
                    <a:pt x="136903" y="77190"/>
                  </a:lnTo>
                  <a:cubicBezTo>
                    <a:pt x="136357" y="76454"/>
                    <a:pt x="135824" y="75714"/>
                    <a:pt x="135303" y="74970"/>
                  </a:cubicBezTo>
                  <a:cubicBezTo>
                    <a:pt x="133283" y="70932"/>
                    <a:pt x="130254" y="67566"/>
                    <a:pt x="126889" y="65210"/>
                  </a:cubicBezTo>
                  <a:cubicBezTo>
                    <a:pt x="126178" y="64887"/>
                    <a:pt x="125443" y="64626"/>
                    <a:pt x="124693" y="64427"/>
                  </a:cubicBezTo>
                  <a:lnTo>
                    <a:pt x="124693" y="64427"/>
                  </a:lnTo>
                  <a:cubicBezTo>
                    <a:pt x="128030" y="63402"/>
                    <a:pt x="131345" y="62403"/>
                    <a:pt x="134630" y="61508"/>
                  </a:cubicBezTo>
                  <a:cubicBezTo>
                    <a:pt x="136089" y="61118"/>
                    <a:pt x="137604" y="60729"/>
                    <a:pt x="139157" y="60366"/>
                  </a:cubicBezTo>
                  <a:close/>
                  <a:moveTo>
                    <a:pt x="30819" y="68410"/>
                  </a:moveTo>
                  <a:cubicBezTo>
                    <a:pt x="32243" y="68521"/>
                    <a:pt x="33645" y="68695"/>
                    <a:pt x="35004" y="68912"/>
                  </a:cubicBezTo>
                  <a:cubicBezTo>
                    <a:pt x="35341" y="68977"/>
                    <a:pt x="35677" y="69045"/>
                    <a:pt x="36012" y="69116"/>
                  </a:cubicBezTo>
                  <a:lnTo>
                    <a:pt x="36012" y="69116"/>
                  </a:lnTo>
                  <a:cubicBezTo>
                    <a:pt x="36328" y="71679"/>
                    <a:pt x="37054" y="74205"/>
                    <a:pt x="38189" y="76600"/>
                  </a:cubicBezTo>
                  <a:lnTo>
                    <a:pt x="38189" y="76600"/>
                  </a:lnTo>
                  <a:cubicBezTo>
                    <a:pt x="38108" y="76829"/>
                    <a:pt x="38029" y="77059"/>
                    <a:pt x="37953" y="77290"/>
                  </a:cubicBezTo>
                  <a:lnTo>
                    <a:pt x="37953" y="77290"/>
                  </a:lnTo>
                  <a:cubicBezTo>
                    <a:pt x="34942" y="74868"/>
                    <a:pt x="32502" y="71840"/>
                    <a:pt x="30819" y="68410"/>
                  </a:cubicBezTo>
                  <a:close/>
                  <a:moveTo>
                    <a:pt x="55171" y="64068"/>
                  </a:moveTo>
                  <a:lnTo>
                    <a:pt x="55171" y="64068"/>
                  </a:lnTo>
                  <a:cubicBezTo>
                    <a:pt x="58483" y="66489"/>
                    <a:pt x="62157" y="68473"/>
                    <a:pt x="65969" y="69922"/>
                  </a:cubicBezTo>
                  <a:cubicBezTo>
                    <a:pt x="70611" y="71628"/>
                    <a:pt x="75281" y="72546"/>
                    <a:pt x="79961" y="72873"/>
                  </a:cubicBezTo>
                  <a:lnTo>
                    <a:pt x="79961" y="72873"/>
                  </a:lnTo>
                  <a:cubicBezTo>
                    <a:pt x="80832" y="74511"/>
                    <a:pt x="81694" y="76141"/>
                    <a:pt x="82527" y="77765"/>
                  </a:cubicBezTo>
                  <a:lnTo>
                    <a:pt x="82527" y="77765"/>
                  </a:lnTo>
                  <a:cubicBezTo>
                    <a:pt x="82275" y="78066"/>
                    <a:pt x="82023" y="78367"/>
                    <a:pt x="81770" y="78668"/>
                  </a:cubicBezTo>
                  <a:lnTo>
                    <a:pt x="81770" y="78668"/>
                  </a:lnTo>
                  <a:cubicBezTo>
                    <a:pt x="81718" y="78669"/>
                    <a:pt x="81666" y="78669"/>
                    <a:pt x="81613" y="78669"/>
                  </a:cubicBezTo>
                  <a:cubicBezTo>
                    <a:pt x="69806" y="78669"/>
                    <a:pt x="59089" y="73006"/>
                    <a:pt x="47928" y="68791"/>
                  </a:cubicBezTo>
                  <a:lnTo>
                    <a:pt x="47928" y="68791"/>
                  </a:lnTo>
                  <a:cubicBezTo>
                    <a:pt x="50021" y="66810"/>
                    <a:pt x="52472" y="65211"/>
                    <a:pt x="55171" y="64068"/>
                  </a:cubicBezTo>
                  <a:close/>
                  <a:moveTo>
                    <a:pt x="125028" y="69134"/>
                  </a:moveTo>
                  <a:cubicBezTo>
                    <a:pt x="125443" y="69352"/>
                    <a:pt x="125840" y="69613"/>
                    <a:pt x="126215" y="69922"/>
                  </a:cubicBezTo>
                  <a:cubicBezTo>
                    <a:pt x="128908" y="72278"/>
                    <a:pt x="130927" y="75307"/>
                    <a:pt x="132610" y="78336"/>
                  </a:cubicBezTo>
                  <a:cubicBezTo>
                    <a:pt x="132739" y="78517"/>
                    <a:pt x="132869" y="78696"/>
                    <a:pt x="132998" y="78873"/>
                  </a:cubicBezTo>
                  <a:lnTo>
                    <a:pt x="132998" y="78873"/>
                  </a:lnTo>
                  <a:cubicBezTo>
                    <a:pt x="132698" y="78983"/>
                    <a:pt x="132398" y="79089"/>
                    <a:pt x="132096" y="79193"/>
                  </a:cubicBezTo>
                  <a:lnTo>
                    <a:pt x="132096" y="79193"/>
                  </a:lnTo>
                  <a:cubicBezTo>
                    <a:pt x="129833" y="75783"/>
                    <a:pt x="127589" y="72287"/>
                    <a:pt x="125028" y="69134"/>
                  </a:cubicBezTo>
                  <a:close/>
                  <a:moveTo>
                    <a:pt x="118659" y="68426"/>
                  </a:moveTo>
                  <a:cubicBezTo>
                    <a:pt x="121455" y="71161"/>
                    <a:pt x="123801" y="74555"/>
                    <a:pt x="125879" y="77326"/>
                  </a:cubicBezTo>
                  <a:cubicBezTo>
                    <a:pt x="126517" y="78370"/>
                    <a:pt x="127175" y="79404"/>
                    <a:pt x="127853" y="80429"/>
                  </a:cubicBezTo>
                  <a:lnTo>
                    <a:pt x="127853" y="80429"/>
                  </a:lnTo>
                  <a:cubicBezTo>
                    <a:pt x="126943" y="80648"/>
                    <a:pt x="126027" y="80840"/>
                    <a:pt x="125108" y="81006"/>
                  </a:cubicBezTo>
                  <a:lnTo>
                    <a:pt x="125108" y="81006"/>
                  </a:lnTo>
                  <a:cubicBezTo>
                    <a:pt x="120190" y="78259"/>
                    <a:pt x="115610" y="74654"/>
                    <a:pt x="111176" y="70759"/>
                  </a:cubicBezTo>
                  <a:lnTo>
                    <a:pt x="111176" y="70759"/>
                  </a:lnTo>
                  <a:cubicBezTo>
                    <a:pt x="113615" y="69735"/>
                    <a:pt x="116205" y="68813"/>
                    <a:pt x="118659" y="68426"/>
                  </a:cubicBezTo>
                  <a:close/>
                  <a:moveTo>
                    <a:pt x="107244" y="72513"/>
                  </a:moveTo>
                  <a:cubicBezTo>
                    <a:pt x="110866" y="75827"/>
                    <a:pt x="114590" y="79003"/>
                    <a:pt x="118615" y="81723"/>
                  </a:cubicBezTo>
                  <a:lnTo>
                    <a:pt x="118615" y="81723"/>
                  </a:lnTo>
                  <a:cubicBezTo>
                    <a:pt x="117934" y="81752"/>
                    <a:pt x="117253" y="81766"/>
                    <a:pt x="116573" y="81766"/>
                  </a:cubicBezTo>
                  <a:cubicBezTo>
                    <a:pt x="109581" y="81766"/>
                    <a:pt x="102682" y="80244"/>
                    <a:pt x="96598" y="77256"/>
                  </a:cubicBezTo>
                  <a:lnTo>
                    <a:pt x="96598" y="77256"/>
                  </a:lnTo>
                  <a:cubicBezTo>
                    <a:pt x="99132" y="76137"/>
                    <a:pt x="101606" y="75021"/>
                    <a:pt x="104002" y="73961"/>
                  </a:cubicBezTo>
                  <a:cubicBezTo>
                    <a:pt x="104957" y="73567"/>
                    <a:pt x="106054" y="73061"/>
                    <a:pt x="107244" y="72513"/>
                  </a:cubicBezTo>
                  <a:close/>
                  <a:moveTo>
                    <a:pt x="146801" y="75955"/>
                  </a:moveTo>
                  <a:cubicBezTo>
                    <a:pt x="149243" y="76934"/>
                    <a:pt x="152055" y="77296"/>
                    <a:pt x="154932" y="77296"/>
                  </a:cubicBezTo>
                  <a:cubicBezTo>
                    <a:pt x="156576" y="77296"/>
                    <a:pt x="158242" y="77178"/>
                    <a:pt x="159873" y="76990"/>
                  </a:cubicBezTo>
                  <a:cubicBezTo>
                    <a:pt x="160496" y="76925"/>
                    <a:pt x="161117" y="76855"/>
                    <a:pt x="161738" y="76780"/>
                  </a:cubicBezTo>
                  <a:lnTo>
                    <a:pt x="161738" y="76780"/>
                  </a:lnTo>
                  <a:cubicBezTo>
                    <a:pt x="161186" y="79442"/>
                    <a:pt x="159297" y="81525"/>
                    <a:pt x="156819" y="83045"/>
                  </a:cubicBezTo>
                  <a:lnTo>
                    <a:pt x="156819" y="83045"/>
                  </a:lnTo>
                  <a:cubicBezTo>
                    <a:pt x="154814" y="80396"/>
                    <a:pt x="152049" y="79471"/>
                    <a:pt x="149014" y="79471"/>
                  </a:cubicBezTo>
                  <a:cubicBezTo>
                    <a:pt x="146147" y="79471"/>
                    <a:pt x="143039" y="80297"/>
                    <a:pt x="140106" y="81276"/>
                  </a:cubicBezTo>
                  <a:lnTo>
                    <a:pt x="140106" y="81276"/>
                  </a:lnTo>
                  <a:cubicBezTo>
                    <a:pt x="139857" y="80976"/>
                    <a:pt x="139611" y="80675"/>
                    <a:pt x="139367" y="80373"/>
                  </a:cubicBezTo>
                  <a:lnTo>
                    <a:pt x="139367" y="80373"/>
                  </a:lnTo>
                  <a:cubicBezTo>
                    <a:pt x="141961" y="79060"/>
                    <a:pt x="144444" y="77587"/>
                    <a:pt x="146801" y="75955"/>
                  </a:cubicBezTo>
                  <a:close/>
                  <a:moveTo>
                    <a:pt x="135522" y="82127"/>
                  </a:moveTo>
                  <a:cubicBezTo>
                    <a:pt x="135683" y="82324"/>
                    <a:pt x="135846" y="82522"/>
                    <a:pt x="136010" y="82720"/>
                  </a:cubicBezTo>
                  <a:lnTo>
                    <a:pt x="136010" y="82720"/>
                  </a:lnTo>
                  <a:cubicBezTo>
                    <a:pt x="135609" y="82866"/>
                    <a:pt x="135209" y="83015"/>
                    <a:pt x="134810" y="83169"/>
                  </a:cubicBezTo>
                  <a:lnTo>
                    <a:pt x="134810" y="83169"/>
                  </a:lnTo>
                  <a:cubicBezTo>
                    <a:pt x="134668" y="82969"/>
                    <a:pt x="134526" y="82768"/>
                    <a:pt x="134385" y="82567"/>
                  </a:cubicBezTo>
                  <a:lnTo>
                    <a:pt x="134385" y="82567"/>
                  </a:lnTo>
                  <a:cubicBezTo>
                    <a:pt x="134766" y="82425"/>
                    <a:pt x="135145" y="82278"/>
                    <a:pt x="135522" y="82127"/>
                  </a:cubicBezTo>
                  <a:close/>
                  <a:moveTo>
                    <a:pt x="45235" y="71819"/>
                  </a:moveTo>
                  <a:cubicBezTo>
                    <a:pt x="54623" y="75196"/>
                    <a:pt x="63631" y="79924"/>
                    <a:pt x="73259" y="81827"/>
                  </a:cubicBezTo>
                  <a:lnTo>
                    <a:pt x="73259" y="81827"/>
                  </a:lnTo>
                  <a:cubicBezTo>
                    <a:pt x="68459" y="83093"/>
                    <a:pt x="63563" y="83887"/>
                    <a:pt x="58721" y="83887"/>
                  </a:cubicBezTo>
                  <a:cubicBezTo>
                    <a:pt x="54676" y="83887"/>
                    <a:pt x="50669" y="83333"/>
                    <a:pt x="46784" y="82038"/>
                  </a:cubicBezTo>
                  <a:cubicBezTo>
                    <a:pt x="46587" y="81975"/>
                    <a:pt x="46390" y="81909"/>
                    <a:pt x="46194" y="81841"/>
                  </a:cubicBezTo>
                  <a:lnTo>
                    <a:pt x="46194" y="81841"/>
                  </a:lnTo>
                  <a:cubicBezTo>
                    <a:pt x="45046" y="80552"/>
                    <a:pt x="44002" y="79163"/>
                    <a:pt x="43082" y="77663"/>
                  </a:cubicBezTo>
                  <a:cubicBezTo>
                    <a:pt x="42874" y="77307"/>
                    <a:pt x="42675" y="76948"/>
                    <a:pt x="42485" y="76586"/>
                  </a:cubicBezTo>
                  <a:lnTo>
                    <a:pt x="42485" y="76586"/>
                  </a:lnTo>
                  <a:cubicBezTo>
                    <a:pt x="43222" y="74872"/>
                    <a:pt x="44148" y="73277"/>
                    <a:pt x="45235" y="71819"/>
                  </a:cubicBezTo>
                  <a:close/>
                  <a:moveTo>
                    <a:pt x="148290" y="83783"/>
                  </a:moveTo>
                  <a:cubicBezTo>
                    <a:pt x="149921" y="83783"/>
                    <a:pt x="151449" y="84104"/>
                    <a:pt x="152757" y="84903"/>
                  </a:cubicBezTo>
                  <a:lnTo>
                    <a:pt x="152757" y="84903"/>
                  </a:lnTo>
                  <a:cubicBezTo>
                    <a:pt x="150888" y="85527"/>
                    <a:pt x="148928" y="85917"/>
                    <a:pt x="147083" y="86077"/>
                  </a:cubicBezTo>
                  <a:cubicBezTo>
                    <a:pt x="146207" y="86156"/>
                    <a:pt x="145343" y="86202"/>
                    <a:pt x="144491" y="86217"/>
                  </a:cubicBezTo>
                  <a:lnTo>
                    <a:pt x="144491" y="86217"/>
                  </a:lnTo>
                  <a:cubicBezTo>
                    <a:pt x="143996" y="85697"/>
                    <a:pt x="143507" y="85172"/>
                    <a:pt x="143025" y="84642"/>
                  </a:cubicBezTo>
                  <a:lnTo>
                    <a:pt x="143025" y="84642"/>
                  </a:lnTo>
                  <a:cubicBezTo>
                    <a:pt x="144803" y="84128"/>
                    <a:pt x="146601" y="83783"/>
                    <a:pt x="148290" y="83783"/>
                  </a:cubicBezTo>
                  <a:close/>
                  <a:moveTo>
                    <a:pt x="76316" y="85065"/>
                  </a:moveTo>
                  <a:lnTo>
                    <a:pt x="76316" y="85065"/>
                  </a:lnTo>
                  <a:cubicBezTo>
                    <a:pt x="73411" y="88382"/>
                    <a:pt x="70413" y="91613"/>
                    <a:pt x="67233" y="94609"/>
                  </a:cubicBezTo>
                  <a:lnTo>
                    <a:pt x="67233" y="94609"/>
                  </a:lnTo>
                  <a:cubicBezTo>
                    <a:pt x="62331" y="92859"/>
                    <a:pt x="57416" y="90677"/>
                    <a:pt x="53082" y="87763"/>
                  </a:cubicBezTo>
                  <a:lnTo>
                    <a:pt x="53082" y="87763"/>
                  </a:lnTo>
                  <a:cubicBezTo>
                    <a:pt x="54736" y="87958"/>
                    <a:pt x="56402" y="88050"/>
                    <a:pt x="58078" y="88050"/>
                  </a:cubicBezTo>
                  <a:cubicBezTo>
                    <a:pt x="64103" y="88050"/>
                    <a:pt x="70247" y="86868"/>
                    <a:pt x="76316" y="85065"/>
                  </a:cubicBezTo>
                  <a:close/>
                  <a:moveTo>
                    <a:pt x="140491" y="89931"/>
                  </a:moveTo>
                  <a:lnTo>
                    <a:pt x="140491" y="89931"/>
                  </a:lnTo>
                  <a:cubicBezTo>
                    <a:pt x="141126" y="89988"/>
                    <a:pt x="141763" y="90030"/>
                    <a:pt x="142401" y="90056"/>
                  </a:cubicBezTo>
                  <a:lnTo>
                    <a:pt x="142401" y="90056"/>
                  </a:lnTo>
                  <a:cubicBezTo>
                    <a:pt x="144385" y="92101"/>
                    <a:pt x="146490" y="94032"/>
                    <a:pt x="148693" y="95857"/>
                  </a:cubicBezTo>
                  <a:lnTo>
                    <a:pt x="148693" y="95857"/>
                  </a:lnTo>
                  <a:cubicBezTo>
                    <a:pt x="145730" y="94273"/>
                    <a:pt x="142965" y="92287"/>
                    <a:pt x="140491" y="89931"/>
                  </a:cubicBezTo>
                  <a:close/>
                  <a:moveTo>
                    <a:pt x="155292" y="88211"/>
                  </a:moveTo>
                  <a:cubicBezTo>
                    <a:pt x="156133" y="90318"/>
                    <a:pt x="156656" y="92471"/>
                    <a:pt x="157180" y="94828"/>
                  </a:cubicBezTo>
                  <a:cubicBezTo>
                    <a:pt x="157419" y="95782"/>
                    <a:pt x="157699" y="96779"/>
                    <a:pt x="158022" y="97787"/>
                  </a:cubicBezTo>
                  <a:lnTo>
                    <a:pt x="158022" y="97787"/>
                  </a:lnTo>
                  <a:cubicBezTo>
                    <a:pt x="154541" y="95418"/>
                    <a:pt x="151251" y="92751"/>
                    <a:pt x="148176" y="89872"/>
                  </a:cubicBezTo>
                  <a:lnTo>
                    <a:pt x="148176" y="89872"/>
                  </a:lnTo>
                  <a:cubicBezTo>
                    <a:pt x="149157" y="89767"/>
                    <a:pt x="150139" y="89625"/>
                    <a:pt x="151122" y="89443"/>
                  </a:cubicBezTo>
                  <a:cubicBezTo>
                    <a:pt x="152510" y="89141"/>
                    <a:pt x="153920" y="88731"/>
                    <a:pt x="155292" y="88211"/>
                  </a:cubicBezTo>
                  <a:close/>
                  <a:moveTo>
                    <a:pt x="91408" y="79506"/>
                  </a:moveTo>
                  <a:cubicBezTo>
                    <a:pt x="98646" y="83823"/>
                    <a:pt x="107171" y="85910"/>
                    <a:pt x="115764" y="85910"/>
                  </a:cubicBezTo>
                  <a:cubicBezTo>
                    <a:pt x="118672" y="85910"/>
                    <a:pt x="121587" y="85671"/>
                    <a:pt x="124463" y="85199"/>
                  </a:cubicBezTo>
                  <a:lnTo>
                    <a:pt x="124463" y="85199"/>
                  </a:lnTo>
                  <a:cubicBezTo>
                    <a:pt x="124598" y="85268"/>
                    <a:pt x="124733" y="85336"/>
                    <a:pt x="124869" y="85404"/>
                  </a:cubicBezTo>
                  <a:cubicBezTo>
                    <a:pt x="125646" y="85792"/>
                    <a:pt x="126431" y="86159"/>
                    <a:pt x="127226" y="86503"/>
                  </a:cubicBezTo>
                  <a:lnTo>
                    <a:pt x="127226" y="86503"/>
                  </a:lnTo>
                  <a:cubicBezTo>
                    <a:pt x="121109" y="89465"/>
                    <a:pt x="115129" y="92846"/>
                    <a:pt x="108714" y="95501"/>
                  </a:cubicBezTo>
                  <a:cubicBezTo>
                    <a:pt x="102515" y="97871"/>
                    <a:pt x="95922" y="99056"/>
                    <a:pt x="89361" y="99056"/>
                  </a:cubicBezTo>
                  <a:cubicBezTo>
                    <a:pt x="83810" y="99056"/>
                    <a:pt x="78282" y="98208"/>
                    <a:pt x="73037" y="96511"/>
                  </a:cubicBezTo>
                  <a:cubicBezTo>
                    <a:pt x="72603" y="96379"/>
                    <a:pt x="72166" y="96245"/>
                    <a:pt x="71728" y="96108"/>
                  </a:cubicBezTo>
                  <a:lnTo>
                    <a:pt x="71728" y="96108"/>
                  </a:lnTo>
                  <a:cubicBezTo>
                    <a:pt x="76130" y="91809"/>
                    <a:pt x="80244" y="87331"/>
                    <a:pt x="84071" y="82580"/>
                  </a:cubicBezTo>
                  <a:lnTo>
                    <a:pt x="84071" y="82580"/>
                  </a:lnTo>
                  <a:cubicBezTo>
                    <a:pt x="84764" y="82532"/>
                    <a:pt x="85461" y="82464"/>
                    <a:pt x="86163" y="82375"/>
                  </a:cubicBezTo>
                  <a:cubicBezTo>
                    <a:pt x="87261" y="82375"/>
                    <a:pt x="88073" y="81659"/>
                    <a:pt x="88317" y="80787"/>
                  </a:cubicBezTo>
                  <a:lnTo>
                    <a:pt x="88317" y="80787"/>
                  </a:lnTo>
                  <a:cubicBezTo>
                    <a:pt x="89354" y="80366"/>
                    <a:pt x="90385" y="79938"/>
                    <a:pt x="91408" y="79506"/>
                  </a:cubicBezTo>
                  <a:close/>
                  <a:moveTo>
                    <a:pt x="199938" y="60751"/>
                  </a:moveTo>
                  <a:lnTo>
                    <a:pt x="199938" y="60751"/>
                  </a:lnTo>
                  <a:cubicBezTo>
                    <a:pt x="200606" y="61420"/>
                    <a:pt x="201269" y="62095"/>
                    <a:pt x="201926" y="62775"/>
                  </a:cubicBezTo>
                  <a:lnTo>
                    <a:pt x="201926" y="62775"/>
                  </a:lnTo>
                  <a:cubicBezTo>
                    <a:pt x="201953" y="63468"/>
                    <a:pt x="201959" y="64168"/>
                    <a:pt x="201944" y="64873"/>
                  </a:cubicBezTo>
                  <a:cubicBezTo>
                    <a:pt x="201608" y="79682"/>
                    <a:pt x="192520" y="92809"/>
                    <a:pt x="179057" y="98194"/>
                  </a:cubicBezTo>
                  <a:cubicBezTo>
                    <a:pt x="177292" y="98824"/>
                    <a:pt x="175500" y="99313"/>
                    <a:pt x="173697" y="99665"/>
                  </a:cubicBezTo>
                  <a:lnTo>
                    <a:pt x="173697" y="99665"/>
                  </a:lnTo>
                  <a:cubicBezTo>
                    <a:pt x="172968" y="90833"/>
                    <a:pt x="177991" y="82168"/>
                    <a:pt x="177874" y="73382"/>
                  </a:cubicBezTo>
                  <a:lnTo>
                    <a:pt x="177874" y="73382"/>
                  </a:lnTo>
                  <a:cubicBezTo>
                    <a:pt x="181266" y="72334"/>
                    <a:pt x="184583" y="71074"/>
                    <a:pt x="187808" y="69585"/>
                  </a:cubicBezTo>
                  <a:cubicBezTo>
                    <a:pt x="192632" y="67310"/>
                    <a:pt x="196717" y="64296"/>
                    <a:pt x="199938" y="60751"/>
                  </a:cubicBezTo>
                  <a:close/>
                  <a:moveTo>
                    <a:pt x="173202" y="74683"/>
                  </a:moveTo>
                  <a:cubicBezTo>
                    <a:pt x="172841" y="81613"/>
                    <a:pt x="169353" y="89356"/>
                    <a:pt x="168960" y="95838"/>
                  </a:cubicBezTo>
                  <a:cubicBezTo>
                    <a:pt x="168856" y="97344"/>
                    <a:pt x="168869" y="98823"/>
                    <a:pt x="168988" y="100273"/>
                  </a:cubicBezTo>
                  <a:lnTo>
                    <a:pt x="168988" y="100273"/>
                  </a:lnTo>
                  <a:cubicBezTo>
                    <a:pt x="168184" y="100325"/>
                    <a:pt x="167380" y="100351"/>
                    <a:pt x="166577" y="100351"/>
                  </a:cubicBezTo>
                  <a:cubicBezTo>
                    <a:pt x="165539" y="100351"/>
                    <a:pt x="164504" y="100308"/>
                    <a:pt x="163474" y="100222"/>
                  </a:cubicBezTo>
                  <a:lnTo>
                    <a:pt x="163474" y="100222"/>
                  </a:lnTo>
                  <a:cubicBezTo>
                    <a:pt x="163154" y="99443"/>
                    <a:pt x="162850" y="98655"/>
                    <a:pt x="162565" y="97857"/>
                  </a:cubicBezTo>
                  <a:cubicBezTo>
                    <a:pt x="161056" y="94236"/>
                    <a:pt x="160359" y="90074"/>
                    <a:pt x="158776" y="86583"/>
                  </a:cubicBezTo>
                  <a:lnTo>
                    <a:pt x="158776" y="86583"/>
                  </a:lnTo>
                  <a:cubicBezTo>
                    <a:pt x="162816" y="84285"/>
                    <a:pt x="165912" y="80831"/>
                    <a:pt x="166068" y="76157"/>
                  </a:cubicBezTo>
                  <a:lnTo>
                    <a:pt x="166068" y="76157"/>
                  </a:lnTo>
                  <a:cubicBezTo>
                    <a:pt x="168473" y="75756"/>
                    <a:pt x="170853" y="75267"/>
                    <a:pt x="173202" y="74683"/>
                  </a:cubicBezTo>
                  <a:close/>
                  <a:moveTo>
                    <a:pt x="40782" y="84062"/>
                  </a:moveTo>
                  <a:cubicBezTo>
                    <a:pt x="42076" y="84727"/>
                    <a:pt x="43386" y="85299"/>
                    <a:pt x="44711" y="85785"/>
                  </a:cubicBezTo>
                  <a:lnTo>
                    <a:pt x="44711" y="85785"/>
                  </a:lnTo>
                  <a:cubicBezTo>
                    <a:pt x="49934" y="91171"/>
                    <a:pt x="56699" y="94880"/>
                    <a:pt x="63802" y="97680"/>
                  </a:cubicBezTo>
                  <a:lnTo>
                    <a:pt x="63802" y="97680"/>
                  </a:lnTo>
                  <a:cubicBezTo>
                    <a:pt x="59345" y="101455"/>
                    <a:pt x="54502" y="104711"/>
                    <a:pt x="49056" y="107087"/>
                  </a:cubicBezTo>
                  <a:lnTo>
                    <a:pt x="49056" y="107087"/>
                  </a:lnTo>
                  <a:cubicBezTo>
                    <a:pt x="43091" y="101015"/>
                    <a:pt x="40179" y="92622"/>
                    <a:pt x="40782" y="84062"/>
                  </a:cubicBezTo>
                  <a:close/>
                  <a:moveTo>
                    <a:pt x="208233" y="40623"/>
                  </a:moveTo>
                  <a:cubicBezTo>
                    <a:pt x="210282" y="40633"/>
                    <a:pt x="212337" y="40748"/>
                    <a:pt x="214397" y="40977"/>
                  </a:cubicBezTo>
                  <a:cubicBezTo>
                    <a:pt x="217984" y="41399"/>
                    <a:pt x="221497" y="42209"/>
                    <a:pt x="224896" y="43360"/>
                  </a:cubicBezTo>
                  <a:lnTo>
                    <a:pt x="224896" y="43360"/>
                  </a:lnTo>
                  <a:cubicBezTo>
                    <a:pt x="232828" y="54567"/>
                    <a:pt x="237232" y="67934"/>
                    <a:pt x="232572" y="81702"/>
                  </a:cubicBezTo>
                  <a:cubicBezTo>
                    <a:pt x="226884" y="99084"/>
                    <a:pt x="207840" y="108750"/>
                    <a:pt x="190212" y="108750"/>
                  </a:cubicBezTo>
                  <a:cubicBezTo>
                    <a:pt x="189067" y="108750"/>
                    <a:pt x="187928" y="108710"/>
                    <a:pt x="186798" y="108627"/>
                  </a:cubicBezTo>
                  <a:cubicBezTo>
                    <a:pt x="182859" y="108258"/>
                    <a:pt x="179033" y="107461"/>
                    <a:pt x="175337" y="106302"/>
                  </a:cubicBezTo>
                  <a:lnTo>
                    <a:pt x="175337" y="106302"/>
                  </a:lnTo>
                  <a:cubicBezTo>
                    <a:pt x="175026" y="105483"/>
                    <a:pt x="174746" y="104648"/>
                    <a:pt x="174500" y="103801"/>
                  </a:cubicBezTo>
                  <a:lnTo>
                    <a:pt x="174500" y="103801"/>
                  </a:lnTo>
                  <a:cubicBezTo>
                    <a:pt x="176148" y="103490"/>
                    <a:pt x="177782" y="103080"/>
                    <a:pt x="179394" y="102569"/>
                  </a:cubicBezTo>
                  <a:cubicBezTo>
                    <a:pt x="192857" y="97521"/>
                    <a:pt x="202954" y="85741"/>
                    <a:pt x="205310" y="71605"/>
                  </a:cubicBezTo>
                  <a:cubicBezTo>
                    <a:pt x="205565" y="70045"/>
                    <a:pt x="205732" y="68486"/>
                    <a:pt x="205814" y="66933"/>
                  </a:cubicBezTo>
                  <a:lnTo>
                    <a:pt x="205814" y="66933"/>
                  </a:lnTo>
                  <a:cubicBezTo>
                    <a:pt x="208182" y="69544"/>
                    <a:pt x="210479" y="72227"/>
                    <a:pt x="212715" y="74970"/>
                  </a:cubicBezTo>
                  <a:cubicBezTo>
                    <a:pt x="213011" y="75341"/>
                    <a:pt x="213373" y="75499"/>
                    <a:pt x="213743" y="75499"/>
                  </a:cubicBezTo>
                  <a:cubicBezTo>
                    <a:pt x="215051" y="75499"/>
                    <a:pt x="216457" y="73516"/>
                    <a:pt x="215407" y="71941"/>
                  </a:cubicBezTo>
                  <a:lnTo>
                    <a:pt x="215071" y="71941"/>
                  </a:lnTo>
                  <a:cubicBezTo>
                    <a:pt x="212119" y="68299"/>
                    <a:pt x="209003" y="64703"/>
                    <a:pt x="205736" y="61198"/>
                  </a:cubicBezTo>
                  <a:lnTo>
                    <a:pt x="205736" y="61198"/>
                  </a:lnTo>
                  <a:cubicBezTo>
                    <a:pt x="205544" y="58825"/>
                    <a:pt x="205156" y="56485"/>
                    <a:pt x="204581" y="54203"/>
                  </a:cubicBezTo>
                  <a:lnTo>
                    <a:pt x="204581" y="54203"/>
                  </a:lnTo>
                  <a:cubicBezTo>
                    <a:pt x="206818" y="50035"/>
                    <a:pt x="208081" y="45435"/>
                    <a:pt x="208233" y="40623"/>
                  </a:cubicBezTo>
                  <a:close/>
                  <a:moveTo>
                    <a:pt x="26006" y="68296"/>
                  </a:moveTo>
                  <a:lnTo>
                    <a:pt x="26006" y="68296"/>
                  </a:lnTo>
                  <a:cubicBezTo>
                    <a:pt x="28075" y="73461"/>
                    <a:pt x="31632" y="78148"/>
                    <a:pt x="36351" y="81365"/>
                  </a:cubicBezTo>
                  <a:cubicBezTo>
                    <a:pt x="36521" y="81486"/>
                    <a:pt x="36691" y="81605"/>
                    <a:pt x="36862" y="81722"/>
                  </a:cubicBezTo>
                  <a:lnTo>
                    <a:pt x="36862" y="81722"/>
                  </a:lnTo>
                  <a:cubicBezTo>
                    <a:pt x="35646" y="88996"/>
                    <a:pt x="37026" y="96852"/>
                    <a:pt x="41063" y="103579"/>
                  </a:cubicBezTo>
                  <a:cubicBezTo>
                    <a:pt x="42172" y="105428"/>
                    <a:pt x="43423" y="107119"/>
                    <a:pt x="44794" y="108659"/>
                  </a:cubicBezTo>
                  <a:lnTo>
                    <a:pt x="44794" y="108659"/>
                  </a:lnTo>
                  <a:cubicBezTo>
                    <a:pt x="40700" y="109924"/>
                    <a:pt x="36411" y="110622"/>
                    <a:pt x="32221" y="110622"/>
                  </a:cubicBezTo>
                  <a:cubicBezTo>
                    <a:pt x="21858" y="110622"/>
                    <a:pt x="12104" y="106353"/>
                    <a:pt x="7405" y="95838"/>
                  </a:cubicBezTo>
                  <a:cubicBezTo>
                    <a:pt x="3703" y="88770"/>
                    <a:pt x="4713" y="80019"/>
                    <a:pt x="10098" y="74297"/>
                  </a:cubicBezTo>
                  <a:cubicBezTo>
                    <a:pt x="14308" y="70087"/>
                    <a:pt x="20123" y="68503"/>
                    <a:pt x="26006" y="68296"/>
                  </a:cubicBezTo>
                  <a:close/>
                  <a:moveTo>
                    <a:pt x="231535" y="46104"/>
                  </a:moveTo>
                  <a:cubicBezTo>
                    <a:pt x="246600" y="53491"/>
                    <a:pt x="258639" y="67588"/>
                    <a:pt x="263710" y="83536"/>
                  </a:cubicBezTo>
                  <a:lnTo>
                    <a:pt x="263710" y="83536"/>
                  </a:lnTo>
                  <a:cubicBezTo>
                    <a:pt x="256791" y="100928"/>
                    <a:pt x="243662" y="116724"/>
                    <a:pt x="227187" y="124446"/>
                  </a:cubicBezTo>
                  <a:cubicBezTo>
                    <a:pt x="221622" y="127229"/>
                    <a:pt x="215698" y="128574"/>
                    <a:pt x="209786" y="128574"/>
                  </a:cubicBezTo>
                  <a:cubicBezTo>
                    <a:pt x="204255" y="128574"/>
                    <a:pt x="198735" y="127397"/>
                    <a:pt x="193530" y="125119"/>
                  </a:cubicBezTo>
                  <a:cubicBezTo>
                    <a:pt x="186963" y="122402"/>
                    <a:pt x="181463" y="117552"/>
                    <a:pt x="177849" y="111492"/>
                  </a:cubicBezTo>
                  <a:lnTo>
                    <a:pt x="177849" y="111492"/>
                  </a:lnTo>
                  <a:cubicBezTo>
                    <a:pt x="181965" y="112449"/>
                    <a:pt x="186174" y="112927"/>
                    <a:pt x="190389" y="112927"/>
                  </a:cubicBezTo>
                  <a:cubicBezTo>
                    <a:pt x="200551" y="112927"/>
                    <a:pt x="210749" y="110147"/>
                    <a:pt x="219783" y="104589"/>
                  </a:cubicBezTo>
                  <a:cubicBezTo>
                    <a:pt x="236611" y="93482"/>
                    <a:pt x="243343" y="71605"/>
                    <a:pt x="234928" y="53093"/>
                  </a:cubicBezTo>
                  <a:cubicBezTo>
                    <a:pt x="233950" y="50707"/>
                    <a:pt x="232813" y="48375"/>
                    <a:pt x="231535" y="46104"/>
                  </a:cubicBezTo>
                  <a:close/>
                  <a:moveTo>
                    <a:pt x="265366" y="89521"/>
                  </a:moveTo>
                  <a:lnTo>
                    <a:pt x="265366" y="89521"/>
                  </a:lnTo>
                  <a:cubicBezTo>
                    <a:pt x="269023" y="107472"/>
                    <a:pt x="260845" y="126085"/>
                    <a:pt x="244352" y="135553"/>
                  </a:cubicBezTo>
                  <a:cubicBezTo>
                    <a:pt x="236499" y="139951"/>
                    <a:pt x="227766" y="142150"/>
                    <a:pt x="219043" y="142150"/>
                  </a:cubicBezTo>
                  <a:cubicBezTo>
                    <a:pt x="209074" y="142150"/>
                    <a:pt x="199117" y="139278"/>
                    <a:pt x="190501" y="133534"/>
                  </a:cubicBezTo>
                  <a:cubicBezTo>
                    <a:pt x="181750" y="127812"/>
                    <a:pt x="174345" y="120071"/>
                    <a:pt x="168960" y="111320"/>
                  </a:cubicBezTo>
                  <a:cubicBezTo>
                    <a:pt x="168323" y="110138"/>
                    <a:pt x="167687" y="108955"/>
                    <a:pt x="167063" y="107766"/>
                  </a:cubicBezTo>
                  <a:lnTo>
                    <a:pt x="167063" y="107766"/>
                  </a:lnTo>
                  <a:cubicBezTo>
                    <a:pt x="168456" y="108417"/>
                    <a:pt x="169871" y="109007"/>
                    <a:pt x="171304" y="109534"/>
                  </a:cubicBezTo>
                  <a:lnTo>
                    <a:pt x="171304" y="109534"/>
                  </a:lnTo>
                  <a:cubicBezTo>
                    <a:pt x="176686" y="122136"/>
                    <a:pt x="190251" y="131094"/>
                    <a:pt x="203627" y="132861"/>
                  </a:cubicBezTo>
                  <a:cubicBezTo>
                    <a:pt x="205369" y="133089"/>
                    <a:pt x="207102" y="133199"/>
                    <a:pt x="208821" y="133199"/>
                  </a:cubicBezTo>
                  <a:cubicBezTo>
                    <a:pt x="227361" y="133199"/>
                    <a:pt x="244342" y="120440"/>
                    <a:pt x="255123" y="106271"/>
                  </a:cubicBezTo>
                  <a:cubicBezTo>
                    <a:pt x="258987" y="101218"/>
                    <a:pt x="262502" y="95551"/>
                    <a:pt x="265366" y="89521"/>
                  </a:cubicBezTo>
                  <a:close/>
                  <a:moveTo>
                    <a:pt x="107265" y="0"/>
                  </a:moveTo>
                  <a:cubicBezTo>
                    <a:pt x="100480" y="0"/>
                    <a:pt x="93905" y="2012"/>
                    <a:pt x="88147" y="5477"/>
                  </a:cubicBezTo>
                  <a:lnTo>
                    <a:pt x="88147" y="5477"/>
                  </a:lnTo>
                  <a:cubicBezTo>
                    <a:pt x="86491" y="5352"/>
                    <a:pt x="84822" y="5288"/>
                    <a:pt x="83149" y="5288"/>
                  </a:cubicBezTo>
                  <a:cubicBezTo>
                    <a:pt x="66661" y="5288"/>
                    <a:pt x="49858" y="11518"/>
                    <a:pt x="42745" y="27850"/>
                  </a:cubicBezTo>
                  <a:cubicBezTo>
                    <a:pt x="41524" y="30824"/>
                    <a:pt x="40847" y="33748"/>
                    <a:pt x="40640" y="36589"/>
                  </a:cubicBezTo>
                  <a:lnTo>
                    <a:pt x="40640" y="36589"/>
                  </a:lnTo>
                  <a:cubicBezTo>
                    <a:pt x="39185" y="37023"/>
                    <a:pt x="37753" y="37583"/>
                    <a:pt x="36351" y="38284"/>
                  </a:cubicBezTo>
                  <a:cubicBezTo>
                    <a:pt x="25377" y="43365"/>
                    <a:pt x="22256" y="54335"/>
                    <a:pt x="24765" y="64453"/>
                  </a:cubicBezTo>
                  <a:lnTo>
                    <a:pt x="24765" y="64453"/>
                  </a:lnTo>
                  <a:cubicBezTo>
                    <a:pt x="13772" y="65320"/>
                    <a:pt x="3296" y="71073"/>
                    <a:pt x="1347" y="83048"/>
                  </a:cubicBezTo>
                  <a:cubicBezTo>
                    <a:pt x="1" y="96174"/>
                    <a:pt x="7742" y="108291"/>
                    <a:pt x="20195" y="113003"/>
                  </a:cubicBezTo>
                  <a:cubicBezTo>
                    <a:pt x="24126" y="114477"/>
                    <a:pt x="28157" y="115134"/>
                    <a:pt x="32186" y="115134"/>
                  </a:cubicBezTo>
                  <a:cubicBezTo>
                    <a:pt x="37603" y="115134"/>
                    <a:pt x="43016" y="113946"/>
                    <a:pt x="48178" y="111959"/>
                  </a:cubicBezTo>
                  <a:lnTo>
                    <a:pt x="48178" y="111959"/>
                  </a:lnTo>
                  <a:cubicBezTo>
                    <a:pt x="55927" y="118527"/>
                    <a:pt x="66312" y="121409"/>
                    <a:pt x="76751" y="121409"/>
                  </a:cubicBezTo>
                  <a:cubicBezTo>
                    <a:pt x="83460" y="121409"/>
                    <a:pt x="90192" y="120219"/>
                    <a:pt x="96260" y="118051"/>
                  </a:cubicBezTo>
                  <a:cubicBezTo>
                    <a:pt x="107031" y="114013"/>
                    <a:pt x="117128" y="107954"/>
                    <a:pt x="125542" y="100550"/>
                  </a:cubicBezTo>
                  <a:cubicBezTo>
                    <a:pt x="127413" y="99213"/>
                    <a:pt x="125888" y="97028"/>
                    <a:pt x="124169" y="97028"/>
                  </a:cubicBezTo>
                  <a:cubicBezTo>
                    <a:pt x="123724" y="97028"/>
                    <a:pt x="123265" y="97174"/>
                    <a:pt x="122850" y="97521"/>
                  </a:cubicBezTo>
                  <a:cubicBezTo>
                    <a:pt x="110027" y="107869"/>
                    <a:pt x="92543" y="117615"/>
                    <a:pt x="75624" y="117615"/>
                  </a:cubicBezTo>
                  <a:cubicBezTo>
                    <a:pt x="67609" y="117615"/>
                    <a:pt x="59720" y="115428"/>
                    <a:pt x="52513" y="110080"/>
                  </a:cubicBezTo>
                  <a:lnTo>
                    <a:pt x="52513" y="110080"/>
                  </a:lnTo>
                  <a:cubicBezTo>
                    <a:pt x="57653" y="107602"/>
                    <a:pt x="62452" y="104397"/>
                    <a:pt x="66642" y="100886"/>
                  </a:cubicBezTo>
                  <a:cubicBezTo>
                    <a:pt x="67193" y="100388"/>
                    <a:pt x="67739" y="99888"/>
                    <a:pt x="68281" y="99386"/>
                  </a:cubicBezTo>
                  <a:lnTo>
                    <a:pt x="68281" y="99386"/>
                  </a:lnTo>
                  <a:cubicBezTo>
                    <a:pt x="75176" y="102038"/>
                    <a:pt x="82418" y="103365"/>
                    <a:pt x="89792" y="103365"/>
                  </a:cubicBezTo>
                  <a:cubicBezTo>
                    <a:pt x="94272" y="103365"/>
                    <a:pt x="98800" y="102875"/>
                    <a:pt x="103328" y="101896"/>
                  </a:cubicBezTo>
                  <a:cubicBezTo>
                    <a:pt x="113700" y="98979"/>
                    <a:pt x="123136" y="92941"/>
                    <a:pt x="133137" y="88590"/>
                  </a:cubicBezTo>
                  <a:lnTo>
                    <a:pt x="133137" y="88590"/>
                  </a:lnTo>
                  <a:cubicBezTo>
                    <a:pt x="133440" y="88674"/>
                    <a:pt x="133743" y="88754"/>
                    <a:pt x="134047" y="88830"/>
                  </a:cubicBezTo>
                  <a:lnTo>
                    <a:pt x="134047" y="88830"/>
                  </a:lnTo>
                  <a:cubicBezTo>
                    <a:pt x="135620" y="90757"/>
                    <a:pt x="137273" y="92644"/>
                    <a:pt x="139005" y="94491"/>
                  </a:cubicBezTo>
                  <a:cubicBezTo>
                    <a:pt x="145118" y="99678"/>
                    <a:pt x="152556" y="102928"/>
                    <a:pt x="160310" y="104072"/>
                  </a:cubicBezTo>
                  <a:lnTo>
                    <a:pt x="160310" y="104072"/>
                  </a:lnTo>
                  <a:cubicBezTo>
                    <a:pt x="160429" y="104144"/>
                    <a:pt x="160548" y="104216"/>
                    <a:pt x="160667" y="104288"/>
                  </a:cubicBezTo>
                  <a:lnTo>
                    <a:pt x="160667" y="104288"/>
                  </a:lnTo>
                  <a:cubicBezTo>
                    <a:pt x="164699" y="113313"/>
                    <a:pt x="170581" y="121692"/>
                    <a:pt x="177711" y="128822"/>
                  </a:cubicBezTo>
                  <a:cubicBezTo>
                    <a:pt x="188809" y="139920"/>
                    <a:pt x="203849" y="146039"/>
                    <a:pt x="219248" y="146039"/>
                  </a:cubicBezTo>
                  <a:cubicBezTo>
                    <a:pt x="223463" y="146039"/>
                    <a:pt x="227704" y="145581"/>
                    <a:pt x="231899" y="144641"/>
                  </a:cubicBezTo>
                  <a:cubicBezTo>
                    <a:pt x="250411" y="140602"/>
                    <a:pt x="266566" y="126466"/>
                    <a:pt x="269932" y="106945"/>
                  </a:cubicBezTo>
                  <a:cubicBezTo>
                    <a:pt x="271191" y="98889"/>
                    <a:pt x="270425" y="90786"/>
                    <a:pt x="268111" y="83093"/>
                  </a:cubicBezTo>
                  <a:lnTo>
                    <a:pt x="268111" y="83093"/>
                  </a:lnTo>
                  <a:cubicBezTo>
                    <a:pt x="272972" y="70287"/>
                    <a:pt x="274664" y="56320"/>
                    <a:pt x="270605" y="43333"/>
                  </a:cubicBezTo>
                  <a:cubicBezTo>
                    <a:pt x="264210" y="23138"/>
                    <a:pt x="245362" y="13041"/>
                    <a:pt x="226177" y="9002"/>
                  </a:cubicBezTo>
                  <a:cubicBezTo>
                    <a:pt x="218700" y="7367"/>
                    <a:pt x="211061" y="6380"/>
                    <a:pt x="203484" y="6380"/>
                  </a:cubicBezTo>
                  <a:cubicBezTo>
                    <a:pt x="200147" y="6380"/>
                    <a:pt x="196823" y="6571"/>
                    <a:pt x="193530" y="6983"/>
                  </a:cubicBezTo>
                  <a:cubicBezTo>
                    <a:pt x="192202" y="7220"/>
                    <a:pt x="190908" y="7551"/>
                    <a:pt x="189655" y="7969"/>
                  </a:cubicBezTo>
                  <a:lnTo>
                    <a:pt x="189655" y="7969"/>
                  </a:lnTo>
                  <a:cubicBezTo>
                    <a:pt x="182280" y="3410"/>
                    <a:pt x="173492" y="1147"/>
                    <a:pt x="164450" y="1147"/>
                  </a:cubicBezTo>
                  <a:cubicBezTo>
                    <a:pt x="161367" y="1147"/>
                    <a:pt x="158256" y="1410"/>
                    <a:pt x="155161" y="1934"/>
                  </a:cubicBezTo>
                  <a:cubicBezTo>
                    <a:pt x="147210" y="3571"/>
                    <a:pt x="139748" y="6508"/>
                    <a:pt x="132772" y="10518"/>
                  </a:cubicBezTo>
                  <a:lnTo>
                    <a:pt x="132772" y="10518"/>
                  </a:lnTo>
                  <a:cubicBezTo>
                    <a:pt x="128118" y="6206"/>
                    <a:pt x="122556" y="2977"/>
                    <a:pt x="116455" y="1261"/>
                  </a:cubicBezTo>
                  <a:cubicBezTo>
                    <a:pt x="113386" y="404"/>
                    <a:pt x="110304" y="0"/>
                    <a:pt x="1072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" name="Google Shape;2062;p51"/>
          <p:cNvGrpSpPr/>
          <p:nvPr/>
        </p:nvGrpSpPr>
        <p:grpSpPr>
          <a:xfrm>
            <a:off x="4882944" y="1219573"/>
            <a:ext cx="836761" cy="1084195"/>
            <a:chOff x="4613043" y="353201"/>
            <a:chExt cx="1625726" cy="1982800"/>
          </a:xfrm>
        </p:grpSpPr>
        <p:sp>
          <p:nvSpPr>
            <p:cNvPr id="106" name="Google Shape;2063;p51"/>
            <p:cNvSpPr/>
            <p:nvPr/>
          </p:nvSpPr>
          <p:spPr>
            <a:xfrm>
              <a:off x="4692332" y="699821"/>
              <a:ext cx="1490754" cy="1250274"/>
            </a:xfrm>
            <a:custGeom>
              <a:avLst/>
              <a:gdLst/>
              <a:ahLst/>
              <a:cxnLst/>
              <a:rect l="l" t="t" r="r" b="b"/>
              <a:pathLst>
                <a:path w="51911" h="43537" extrusionOk="0">
                  <a:moveTo>
                    <a:pt x="31303" y="1"/>
                  </a:moveTo>
                  <a:cubicBezTo>
                    <a:pt x="30616" y="1"/>
                    <a:pt x="29933" y="21"/>
                    <a:pt x="29259" y="51"/>
                  </a:cubicBezTo>
                  <a:cubicBezTo>
                    <a:pt x="22520" y="347"/>
                    <a:pt x="15419" y="380"/>
                    <a:pt x="9370" y="3404"/>
                  </a:cubicBezTo>
                  <a:cubicBezTo>
                    <a:pt x="6806" y="4686"/>
                    <a:pt x="4899" y="7086"/>
                    <a:pt x="3715" y="9749"/>
                  </a:cubicBezTo>
                  <a:cubicBezTo>
                    <a:pt x="2532" y="12412"/>
                    <a:pt x="1973" y="15338"/>
                    <a:pt x="1513" y="18231"/>
                  </a:cubicBezTo>
                  <a:cubicBezTo>
                    <a:pt x="428" y="24674"/>
                    <a:pt x="1" y="31217"/>
                    <a:pt x="264" y="37726"/>
                  </a:cubicBezTo>
                  <a:cubicBezTo>
                    <a:pt x="822" y="37759"/>
                    <a:pt x="1316" y="37824"/>
                    <a:pt x="1874" y="37890"/>
                  </a:cubicBezTo>
                  <a:cubicBezTo>
                    <a:pt x="1973" y="36312"/>
                    <a:pt x="2170" y="34734"/>
                    <a:pt x="2433" y="33189"/>
                  </a:cubicBezTo>
                  <a:cubicBezTo>
                    <a:pt x="2828" y="35655"/>
                    <a:pt x="3255" y="37890"/>
                    <a:pt x="3781" y="40323"/>
                  </a:cubicBezTo>
                  <a:cubicBezTo>
                    <a:pt x="4875" y="40959"/>
                    <a:pt x="6106" y="41299"/>
                    <a:pt x="7353" y="41299"/>
                  </a:cubicBezTo>
                  <a:cubicBezTo>
                    <a:pt x="7718" y="41299"/>
                    <a:pt x="8085" y="41270"/>
                    <a:pt x="8449" y="41211"/>
                  </a:cubicBezTo>
                  <a:cubicBezTo>
                    <a:pt x="8647" y="39896"/>
                    <a:pt x="8745" y="38581"/>
                    <a:pt x="8680" y="37266"/>
                  </a:cubicBezTo>
                  <a:lnTo>
                    <a:pt x="8680" y="37266"/>
                  </a:lnTo>
                  <a:cubicBezTo>
                    <a:pt x="9041" y="39008"/>
                    <a:pt x="9633" y="40685"/>
                    <a:pt x="10422" y="42263"/>
                  </a:cubicBezTo>
                  <a:cubicBezTo>
                    <a:pt x="15057" y="42969"/>
                    <a:pt x="19775" y="43536"/>
                    <a:pt x="24439" y="43536"/>
                  </a:cubicBezTo>
                  <a:cubicBezTo>
                    <a:pt x="29103" y="43536"/>
                    <a:pt x="33714" y="42969"/>
                    <a:pt x="38136" y="41408"/>
                  </a:cubicBezTo>
                  <a:cubicBezTo>
                    <a:pt x="38300" y="40487"/>
                    <a:pt x="38497" y="39830"/>
                    <a:pt x="38662" y="38909"/>
                  </a:cubicBezTo>
                  <a:cubicBezTo>
                    <a:pt x="38990" y="39994"/>
                    <a:pt x="39451" y="41046"/>
                    <a:pt x="40075" y="42032"/>
                  </a:cubicBezTo>
                  <a:cubicBezTo>
                    <a:pt x="40838" y="42138"/>
                    <a:pt x="41601" y="42190"/>
                    <a:pt x="42363" y="42190"/>
                  </a:cubicBezTo>
                  <a:cubicBezTo>
                    <a:pt x="43507" y="42190"/>
                    <a:pt x="44651" y="42072"/>
                    <a:pt x="45795" y="41835"/>
                  </a:cubicBezTo>
                  <a:cubicBezTo>
                    <a:pt x="45861" y="41704"/>
                    <a:pt x="45763" y="41572"/>
                    <a:pt x="45763" y="41408"/>
                  </a:cubicBezTo>
                  <a:lnTo>
                    <a:pt x="44941" y="36016"/>
                  </a:lnTo>
                  <a:lnTo>
                    <a:pt x="44941" y="36016"/>
                  </a:lnTo>
                  <a:cubicBezTo>
                    <a:pt x="45565" y="38055"/>
                    <a:pt x="46223" y="40126"/>
                    <a:pt x="47406" y="41901"/>
                  </a:cubicBezTo>
                  <a:cubicBezTo>
                    <a:pt x="49017" y="41671"/>
                    <a:pt x="50562" y="41079"/>
                    <a:pt x="51910" y="40126"/>
                  </a:cubicBezTo>
                  <a:cubicBezTo>
                    <a:pt x="51581" y="37134"/>
                    <a:pt x="51154" y="34142"/>
                    <a:pt x="50628" y="31151"/>
                  </a:cubicBezTo>
                  <a:cubicBezTo>
                    <a:pt x="49609" y="25168"/>
                    <a:pt x="48261" y="19250"/>
                    <a:pt x="46584" y="13398"/>
                  </a:cubicBezTo>
                  <a:cubicBezTo>
                    <a:pt x="45335" y="9125"/>
                    <a:pt x="43691" y="4588"/>
                    <a:pt x="40042" y="2122"/>
                  </a:cubicBezTo>
                  <a:cubicBezTo>
                    <a:pt x="37491" y="403"/>
                    <a:pt x="34368" y="1"/>
                    <a:pt x="31303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064;p51"/>
            <p:cNvSpPr/>
            <p:nvPr/>
          </p:nvSpPr>
          <p:spPr>
            <a:xfrm>
              <a:off x="5453260" y="701286"/>
              <a:ext cx="173741" cy="1236777"/>
            </a:xfrm>
            <a:custGeom>
              <a:avLst/>
              <a:gdLst/>
              <a:ahLst/>
              <a:cxnLst/>
              <a:rect l="l" t="t" r="r" b="b"/>
              <a:pathLst>
                <a:path w="6050" h="43067" extrusionOk="0">
                  <a:moveTo>
                    <a:pt x="1908" y="0"/>
                  </a:moveTo>
                  <a:lnTo>
                    <a:pt x="1" y="66"/>
                  </a:lnTo>
                  <a:cubicBezTo>
                    <a:pt x="428" y="1545"/>
                    <a:pt x="757" y="3057"/>
                    <a:pt x="987" y="4570"/>
                  </a:cubicBezTo>
                  <a:cubicBezTo>
                    <a:pt x="1250" y="6181"/>
                    <a:pt x="1546" y="7791"/>
                    <a:pt x="1809" y="9369"/>
                  </a:cubicBezTo>
                  <a:cubicBezTo>
                    <a:pt x="3650" y="20481"/>
                    <a:pt x="5261" y="31856"/>
                    <a:pt x="4012" y="43066"/>
                  </a:cubicBezTo>
                  <a:cubicBezTo>
                    <a:pt x="4669" y="43001"/>
                    <a:pt x="5359" y="42869"/>
                    <a:pt x="6050" y="42770"/>
                  </a:cubicBezTo>
                  <a:cubicBezTo>
                    <a:pt x="5951" y="40140"/>
                    <a:pt x="5885" y="37478"/>
                    <a:pt x="5820" y="34815"/>
                  </a:cubicBezTo>
                  <a:cubicBezTo>
                    <a:pt x="5655" y="28831"/>
                    <a:pt x="5622" y="22815"/>
                    <a:pt x="5228" y="16832"/>
                  </a:cubicBezTo>
                  <a:cubicBezTo>
                    <a:pt x="5064" y="13808"/>
                    <a:pt x="4669" y="10783"/>
                    <a:pt x="4077" y="7791"/>
                  </a:cubicBezTo>
                  <a:cubicBezTo>
                    <a:pt x="3518" y="5161"/>
                    <a:pt x="2795" y="2531"/>
                    <a:pt x="1908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065;p51"/>
            <p:cNvSpPr/>
            <p:nvPr/>
          </p:nvSpPr>
          <p:spPr>
            <a:xfrm>
              <a:off x="5066205" y="751312"/>
              <a:ext cx="155792" cy="1188646"/>
            </a:xfrm>
            <a:custGeom>
              <a:avLst/>
              <a:gdLst/>
              <a:ahLst/>
              <a:cxnLst/>
              <a:rect l="l" t="t" r="r" b="b"/>
              <a:pathLst>
                <a:path w="5425" h="41391" extrusionOk="0">
                  <a:moveTo>
                    <a:pt x="559" y="0"/>
                  </a:moveTo>
                  <a:cubicBezTo>
                    <a:pt x="362" y="33"/>
                    <a:pt x="164" y="99"/>
                    <a:pt x="0" y="165"/>
                  </a:cubicBezTo>
                  <a:cubicBezTo>
                    <a:pt x="789" y="2630"/>
                    <a:pt x="1414" y="5195"/>
                    <a:pt x="1841" y="7759"/>
                  </a:cubicBezTo>
                  <a:cubicBezTo>
                    <a:pt x="2794" y="13381"/>
                    <a:pt x="3025" y="19134"/>
                    <a:pt x="3156" y="24821"/>
                  </a:cubicBezTo>
                  <a:cubicBezTo>
                    <a:pt x="3222" y="27846"/>
                    <a:pt x="3320" y="30837"/>
                    <a:pt x="2992" y="33862"/>
                  </a:cubicBezTo>
                  <a:cubicBezTo>
                    <a:pt x="2729" y="36294"/>
                    <a:pt x="2499" y="38727"/>
                    <a:pt x="2433" y="41160"/>
                  </a:cubicBezTo>
                  <a:cubicBezTo>
                    <a:pt x="3156" y="41226"/>
                    <a:pt x="3879" y="41324"/>
                    <a:pt x="4603" y="41390"/>
                  </a:cubicBezTo>
                  <a:cubicBezTo>
                    <a:pt x="4668" y="40634"/>
                    <a:pt x="4701" y="39911"/>
                    <a:pt x="4734" y="39155"/>
                  </a:cubicBezTo>
                  <a:cubicBezTo>
                    <a:pt x="4833" y="37412"/>
                    <a:pt x="4931" y="35703"/>
                    <a:pt x="5030" y="33993"/>
                  </a:cubicBezTo>
                  <a:cubicBezTo>
                    <a:pt x="5326" y="27911"/>
                    <a:pt x="5424" y="21829"/>
                    <a:pt x="4734" y="15780"/>
                  </a:cubicBezTo>
                  <a:cubicBezTo>
                    <a:pt x="4372" y="12789"/>
                    <a:pt x="3781" y="9797"/>
                    <a:pt x="2926" y="6871"/>
                  </a:cubicBezTo>
                  <a:cubicBezTo>
                    <a:pt x="2203" y="4537"/>
                    <a:pt x="1282" y="2302"/>
                    <a:pt x="559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066;p51"/>
            <p:cNvSpPr/>
            <p:nvPr/>
          </p:nvSpPr>
          <p:spPr>
            <a:xfrm>
              <a:off x="5820528" y="746602"/>
              <a:ext cx="182241" cy="1162197"/>
            </a:xfrm>
            <a:custGeom>
              <a:avLst/>
              <a:gdLst/>
              <a:ahLst/>
              <a:cxnLst/>
              <a:rect l="l" t="t" r="r" b="b"/>
              <a:pathLst>
                <a:path w="6346" h="40470" extrusionOk="0">
                  <a:moveTo>
                    <a:pt x="0" y="0"/>
                  </a:moveTo>
                  <a:lnTo>
                    <a:pt x="0" y="0"/>
                  </a:lnTo>
                  <a:cubicBezTo>
                    <a:pt x="592" y="1184"/>
                    <a:pt x="1118" y="2433"/>
                    <a:pt x="1480" y="3715"/>
                  </a:cubicBezTo>
                  <a:cubicBezTo>
                    <a:pt x="2006" y="5260"/>
                    <a:pt x="2433" y="6838"/>
                    <a:pt x="2827" y="8449"/>
                  </a:cubicBezTo>
                  <a:cubicBezTo>
                    <a:pt x="4142" y="14071"/>
                    <a:pt x="4636" y="19857"/>
                    <a:pt x="4800" y="25643"/>
                  </a:cubicBezTo>
                  <a:cubicBezTo>
                    <a:pt x="4866" y="28503"/>
                    <a:pt x="4866" y="31429"/>
                    <a:pt x="4833" y="34322"/>
                  </a:cubicBezTo>
                  <a:cubicBezTo>
                    <a:pt x="4800" y="36393"/>
                    <a:pt x="4800" y="38431"/>
                    <a:pt x="4734" y="40469"/>
                  </a:cubicBezTo>
                  <a:cubicBezTo>
                    <a:pt x="5293" y="40403"/>
                    <a:pt x="5819" y="40338"/>
                    <a:pt x="6345" y="40239"/>
                  </a:cubicBezTo>
                  <a:cubicBezTo>
                    <a:pt x="6312" y="39582"/>
                    <a:pt x="6279" y="38957"/>
                    <a:pt x="6246" y="38299"/>
                  </a:cubicBezTo>
                  <a:cubicBezTo>
                    <a:pt x="6049" y="36984"/>
                    <a:pt x="5819" y="35702"/>
                    <a:pt x="5655" y="34387"/>
                  </a:cubicBezTo>
                  <a:lnTo>
                    <a:pt x="5655" y="34387"/>
                  </a:lnTo>
                  <a:cubicBezTo>
                    <a:pt x="5819" y="34913"/>
                    <a:pt x="5983" y="35439"/>
                    <a:pt x="6148" y="35965"/>
                  </a:cubicBezTo>
                  <a:cubicBezTo>
                    <a:pt x="6115" y="34913"/>
                    <a:pt x="6082" y="33894"/>
                    <a:pt x="6049" y="32842"/>
                  </a:cubicBezTo>
                  <a:cubicBezTo>
                    <a:pt x="5852" y="27089"/>
                    <a:pt x="5688" y="21369"/>
                    <a:pt x="4964" y="15681"/>
                  </a:cubicBezTo>
                  <a:cubicBezTo>
                    <a:pt x="4373" y="10684"/>
                    <a:pt x="3189" y="5753"/>
                    <a:pt x="1480" y="1019"/>
                  </a:cubicBezTo>
                  <a:cubicBezTo>
                    <a:pt x="1249" y="855"/>
                    <a:pt x="1019" y="658"/>
                    <a:pt x="756" y="493"/>
                  </a:cubicBezTo>
                  <a:cubicBezTo>
                    <a:pt x="493" y="329"/>
                    <a:pt x="230" y="164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067;p51"/>
            <p:cNvSpPr/>
            <p:nvPr/>
          </p:nvSpPr>
          <p:spPr>
            <a:xfrm>
              <a:off x="6011212" y="1024157"/>
              <a:ext cx="171874" cy="875195"/>
            </a:xfrm>
            <a:custGeom>
              <a:avLst/>
              <a:gdLst/>
              <a:ahLst/>
              <a:cxnLst/>
              <a:rect l="l" t="t" r="r" b="b"/>
              <a:pathLst>
                <a:path w="5985" h="30476" extrusionOk="0">
                  <a:moveTo>
                    <a:pt x="1" y="0"/>
                  </a:moveTo>
                  <a:lnTo>
                    <a:pt x="1" y="0"/>
                  </a:lnTo>
                  <a:cubicBezTo>
                    <a:pt x="330" y="2170"/>
                    <a:pt x="494" y="4307"/>
                    <a:pt x="658" y="6477"/>
                  </a:cubicBezTo>
                  <a:cubicBezTo>
                    <a:pt x="954" y="11013"/>
                    <a:pt x="1020" y="15583"/>
                    <a:pt x="1250" y="20153"/>
                  </a:cubicBezTo>
                  <a:cubicBezTo>
                    <a:pt x="1415" y="23605"/>
                    <a:pt x="1710" y="27056"/>
                    <a:pt x="2204" y="30475"/>
                  </a:cubicBezTo>
                  <a:cubicBezTo>
                    <a:pt x="3584" y="30180"/>
                    <a:pt x="4866" y="29621"/>
                    <a:pt x="5984" y="28832"/>
                  </a:cubicBezTo>
                  <a:cubicBezTo>
                    <a:pt x="5655" y="25807"/>
                    <a:pt x="5228" y="22816"/>
                    <a:pt x="4702" y="19857"/>
                  </a:cubicBezTo>
                  <a:cubicBezTo>
                    <a:pt x="3683" y="13874"/>
                    <a:pt x="2335" y="7956"/>
                    <a:pt x="658" y="2104"/>
                  </a:cubicBezTo>
                  <a:cubicBezTo>
                    <a:pt x="461" y="1414"/>
                    <a:pt x="264" y="724"/>
                    <a:pt x="1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068;p51"/>
            <p:cNvSpPr/>
            <p:nvPr/>
          </p:nvSpPr>
          <p:spPr>
            <a:xfrm>
              <a:off x="5216312" y="707891"/>
              <a:ext cx="297398" cy="1241687"/>
            </a:xfrm>
            <a:custGeom>
              <a:avLst/>
              <a:gdLst/>
              <a:ahLst/>
              <a:cxnLst/>
              <a:rect l="l" t="t" r="r" b="b"/>
              <a:pathLst>
                <a:path w="10356" h="43238" extrusionOk="0">
                  <a:moveTo>
                    <a:pt x="5720" y="0"/>
                  </a:moveTo>
                  <a:cubicBezTo>
                    <a:pt x="3814" y="99"/>
                    <a:pt x="1874" y="263"/>
                    <a:pt x="0" y="526"/>
                  </a:cubicBezTo>
                  <a:cubicBezTo>
                    <a:pt x="1019" y="3058"/>
                    <a:pt x="1743" y="5688"/>
                    <a:pt x="2203" y="8383"/>
                  </a:cubicBezTo>
                  <a:cubicBezTo>
                    <a:pt x="3255" y="14038"/>
                    <a:pt x="3419" y="19824"/>
                    <a:pt x="3353" y="25577"/>
                  </a:cubicBezTo>
                  <a:cubicBezTo>
                    <a:pt x="3288" y="31429"/>
                    <a:pt x="3156" y="37313"/>
                    <a:pt x="2630" y="43132"/>
                  </a:cubicBezTo>
                  <a:cubicBezTo>
                    <a:pt x="3739" y="43203"/>
                    <a:pt x="4847" y="43237"/>
                    <a:pt x="5953" y="43237"/>
                  </a:cubicBezTo>
                  <a:cubicBezTo>
                    <a:pt x="7405" y="43237"/>
                    <a:pt x="8853" y="43178"/>
                    <a:pt x="10290" y="43066"/>
                  </a:cubicBezTo>
                  <a:cubicBezTo>
                    <a:pt x="10356" y="40404"/>
                    <a:pt x="10323" y="37741"/>
                    <a:pt x="10224" y="35078"/>
                  </a:cubicBezTo>
                  <a:cubicBezTo>
                    <a:pt x="10093" y="31955"/>
                    <a:pt x="9863" y="28832"/>
                    <a:pt x="9665" y="25708"/>
                  </a:cubicBezTo>
                  <a:cubicBezTo>
                    <a:pt x="9468" y="22717"/>
                    <a:pt x="9271" y="19758"/>
                    <a:pt x="8975" y="16766"/>
                  </a:cubicBezTo>
                  <a:cubicBezTo>
                    <a:pt x="8679" y="13808"/>
                    <a:pt x="8285" y="10783"/>
                    <a:pt x="7693" y="7792"/>
                  </a:cubicBezTo>
                  <a:cubicBezTo>
                    <a:pt x="7167" y="5162"/>
                    <a:pt x="6509" y="2564"/>
                    <a:pt x="5720" y="0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069;p51"/>
            <p:cNvSpPr/>
            <p:nvPr/>
          </p:nvSpPr>
          <p:spPr>
            <a:xfrm>
              <a:off x="5654368" y="702205"/>
              <a:ext cx="223767" cy="1207542"/>
            </a:xfrm>
            <a:custGeom>
              <a:avLst/>
              <a:gdLst/>
              <a:ahLst/>
              <a:cxnLst/>
              <a:rect l="l" t="t" r="r" b="b"/>
              <a:pathLst>
                <a:path w="7792" h="42049" extrusionOk="0">
                  <a:moveTo>
                    <a:pt x="0" y="1"/>
                  </a:moveTo>
                  <a:cubicBezTo>
                    <a:pt x="723" y="2335"/>
                    <a:pt x="1249" y="4702"/>
                    <a:pt x="1644" y="7102"/>
                  </a:cubicBezTo>
                  <a:cubicBezTo>
                    <a:pt x="2630" y="12855"/>
                    <a:pt x="2827" y="18707"/>
                    <a:pt x="2762" y="24559"/>
                  </a:cubicBezTo>
                  <a:cubicBezTo>
                    <a:pt x="2696" y="30377"/>
                    <a:pt x="2400" y="36229"/>
                    <a:pt x="2269" y="42048"/>
                  </a:cubicBezTo>
                  <a:cubicBezTo>
                    <a:pt x="3058" y="41818"/>
                    <a:pt x="3847" y="41588"/>
                    <a:pt x="4636" y="41325"/>
                  </a:cubicBezTo>
                  <a:cubicBezTo>
                    <a:pt x="4767" y="40371"/>
                    <a:pt x="4997" y="39714"/>
                    <a:pt x="5129" y="38793"/>
                  </a:cubicBezTo>
                  <a:cubicBezTo>
                    <a:pt x="5490" y="39911"/>
                    <a:pt x="5951" y="40963"/>
                    <a:pt x="6542" y="41949"/>
                  </a:cubicBezTo>
                  <a:cubicBezTo>
                    <a:pt x="6937" y="41982"/>
                    <a:pt x="7331" y="42015"/>
                    <a:pt x="7693" y="42048"/>
                  </a:cubicBezTo>
                  <a:cubicBezTo>
                    <a:pt x="7759" y="39418"/>
                    <a:pt x="7792" y="36821"/>
                    <a:pt x="7693" y="34191"/>
                  </a:cubicBezTo>
                  <a:cubicBezTo>
                    <a:pt x="7496" y="28208"/>
                    <a:pt x="7233" y="22192"/>
                    <a:pt x="6608" y="16241"/>
                  </a:cubicBezTo>
                  <a:cubicBezTo>
                    <a:pt x="6049" y="10817"/>
                    <a:pt x="4997" y="5524"/>
                    <a:pt x="3025" y="494"/>
                  </a:cubicBezTo>
                  <a:cubicBezTo>
                    <a:pt x="2038" y="231"/>
                    <a:pt x="1019" y="67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070;p51"/>
            <p:cNvSpPr/>
            <p:nvPr/>
          </p:nvSpPr>
          <p:spPr>
            <a:xfrm>
              <a:off x="4821676" y="779627"/>
              <a:ext cx="237924" cy="1139539"/>
            </a:xfrm>
            <a:custGeom>
              <a:avLst/>
              <a:gdLst/>
              <a:ahLst/>
              <a:cxnLst/>
              <a:rect l="l" t="t" r="r" b="b"/>
              <a:pathLst>
                <a:path w="8285" h="39681" extrusionOk="0">
                  <a:moveTo>
                    <a:pt x="6247" y="1"/>
                  </a:moveTo>
                  <a:cubicBezTo>
                    <a:pt x="5786" y="198"/>
                    <a:pt x="5326" y="395"/>
                    <a:pt x="4866" y="625"/>
                  </a:cubicBezTo>
                  <a:cubicBezTo>
                    <a:pt x="3682" y="1250"/>
                    <a:pt x="2630" y="2072"/>
                    <a:pt x="1743" y="3058"/>
                  </a:cubicBezTo>
                  <a:cubicBezTo>
                    <a:pt x="1874" y="5326"/>
                    <a:pt x="1973" y="7628"/>
                    <a:pt x="2039" y="9896"/>
                  </a:cubicBezTo>
                  <a:cubicBezTo>
                    <a:pt x="2302" y="15288"/>
                    <a:pt x="2203" y="20712"/>
                    <a:pt x="1776" y="26103"/>
                  </a:cubicBezTo>
                  <a:cubicBezTo>
                    <a:pt x="1546" y="28701"/>
                    <a:pt x="1151" y="31265"/>
                    <a:pt x="691" y="33829"/>
                  </a:cubicBezTo>
                  <a:cubicBezTo>
                    <a:pt x="428" y="35210"/>
                    <a:pt x="198" y="36558"/>
                    <a:pt x="0" y="37938"/>
                  </a:cubicBezTo>
                  <a:cubicBezTo>
                    <a:pt x="931" y="38330"/>
                    <a:pt x="1915" y="38539"/>
                    <a:pt x="2914" y="38539"/>
                  </a:cubicBezTo>
                  <a:cubicBezTo>
                    <a:pt x="3257" y="38539"/>
                    <a:pt x="3601" y="38515"/>
                    <a:pt x="3945" y="38464"/>
                  </a:cubicBezTo>
                  <a:cubicBezTo>
                    <a:pt x="4143" y="37149"/>
                    <a:pt x="4241" y="35834"/>
                    <a:pt x="4176" y="34487"/>
                  </a:cubicBezTo>
                  <a:lnTo>
                    <a:pt x="4176" y="34487"/>
                  </a:lnTo>
                  <a:cubicBezTo>
                    <a:pt x="4537" y="36229"/>
                    <a:pt x="5129" y="37906"/>
                    <a:pt x="5918" y="39484"/>
                  </a:cubicBezTo>
                  <a:lnTo>
                    <a:pt x="7299" y="39681"/>
                  </a:lnTo>
                  <a:cubicBezTo>
                    <a:pt x="7299" y="39615"/>
                    <a:pt x="7299" y="39582"/>
                    <a:pt x="7299" y="39516"/>
                  </a:cubicBezTo>
                  <a:cubicBezTo>
                    <a:pt x="7529" y="37741"/>
                    <a:pt x="7726" y="35966"/>
                    <a:pt x="7858" y="34158"/>
                  </a:cubicBezTo>
                  <a:cubicBezTo>
                    <a:pt x="8285" y="28043"/>
                    <a:pt x="8186" y="21863"/>
                    <a:pt x="8088" y="15715"/>
                  </a:cubicBezTo>
                  <a:cubicBezTo>
                    <a:pt x="8055" y="12789"/>
                    <a:pt x="7956" y="9896"/>
                    <a:pt x="7660" y="6970"/>
                  </a:cubicBezTo>
                  <a:cubicBezTo>
                    <a:pt x="7397" y="4603"/>
                    <a:pt x="6904" y="2269"/>
                    <a:pt x="6247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071;p51"/>
            <p:cNvSpPr/>
            <p:nvPr/>
          </p:nvSpPr>
          <p:spPr>
            <a:xfrm>
              <a:off x="4723491" y="935420"/>
              <a:ext cx="99162" cy="851589"/>
            </a:xfrm>
            <a:custGeom>
              <a:avLst/>
              <a:gdLst/>
              <a:ahLst/>
              <a:cxnLst/>
              <a:rect l="l" t="t" r="r" b="b"/>
              <a:pathLst>
                <a:path w="3453" h="29654" extrusionOk="0">
                  <a:moveTo>
                    <a:pt x="3452" y="0"/>
                  </a:moveTo>
                  <a:lnTo>
                    <a:pt x="3452" y="0"/>
                  </a:lnTo>
                  <a:cubicBezTo>
                    <a:pt x="3156" y="493"/>
                    <a:pt x="2861" y="1019"/>
                    <a:pt x="2630" y="1545"/>
                  </a:cubicBezTo>
                  <a:cubicBezTo>
                    <a:pt x="2532" y="1775"/>
                    <a:pt x="2433" y="2038"/>
                    <a:pt x="2335" y="2268"/>
                  </a:cubicBezTo>
                  <a:lnTo>
                    <a:pt x="2302" y="2597"/>
                  </a:lnTo>
                  <a:cubicBezTo>
                    <a:pt x="2006" y="7265"/>
                    <a:pt x="1907" y="11967"/>
                    <a:pt x="1546" y="16635"/>
                  </a:cubicBezTo>
                  <a:cubicBezTo>
                    <a:pt x="1348" y="18969"/>
                    <a:pt x="1118" y="21270"/>
                    <a:pt x="822" y="23571"/>
                  </a:cubicBezTo>
                  <a:cubicBezTo>
                    <a:pt x="592" y="25577"/>
                    <a:pt x="362" y="27615"/>
                    <a:pt x="0" y="29588"/>
                  </a:cubicBezTo>
                  <a:cubicBezTo>
                    <a:pt x="263" y="29620"/>
                    <a:pt x="526" y="29653"/>
                    <a:pt x="789" y="29653"/>
                  </a:cubicBezTo>
                  <a:cubicBezTo>
                    <a:pt x="888" y="28108"/>
                    <a:pt x="1085" y="26530"/>
                    <a:pt x="1348" y="24985"/>
                  </a:cubicBezTo>
                  <a:cubicBezTo>
                    <a:pt x="1414" y="25412"/>
                    <a:pt x="1480" y="25807"/>
                    <a:pt x="1546" y="26234"/>
                  </a:cubicBezTo>
                  <a:cubicBezTo>
                    <a:pt x="1611" y="25807"/>
                    <a:pt x="1677" y="25380"/>
                    <a:pt x="1743" y="24952"/>
                  </a:cubicBezTo>
                  <a:cubicBezTo>
                    <a:pt x="2104" y="22519"/>
                    <a:pt x="2433" y="20120"/>
                    <a:pt x="2598" y="17687"/>
                  </a:cubicBezTo>
                  <a:cubicBezTo>
                    <a:pt x="2762" y="15287"/>
                    <a:pt x="2828" y="12953"/>
                    <a:pt x="2861" y="10586"/>
                  </a:cubicBezTo>
                  <a:cubicBezTo>
                    <a:pt x="2959" y="7068"/>
                    <a:pt x="3025" y="3518"/>
                    <a:pt x="3452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072;p51"/>
            <p:cNvSpPr/>
            <p:nvPr/>
          </p:nvSpPr>
          <p:spPr>
            <a:xfrm>
              <a:off x="4898150" y="467525"/>
              <a:ext cx="1076274" cy="1296337"/>
            </a:xfrm>
            <a:custGeom>
              <a:avLst/>
              <a:gdLst/>
              <a:ahLst/>
              <a:cxnLst/>
              <a:rect l="l" t="t" r="r" b="b"/>
              <a:pathLst>
                <a:path w="37478" h="45141" extrusionOk="0">
                  <a:moveTo>
                    <a:pt x="18506" y="1"/>
                  </a:moveTo>
                  <a:cubicBezTo>
                    <a:pt x="15225" y="1"/>
                    <a:pt x="11930" y="730"/>
                    <a:pt x="9107" y="2124"/>
                  </a:cubicBezTo>
                  <a:cubicBezTo>
                    <a:pt x="1710" y="5806"/>
                    <a:pt x="132" y="14222"/>
                    <a:pt x="66" y="21520"/>
                  </a:cubicBezTo>
                  <a:cubicBezTo>
                    <a:pt x="0" y="22671"/>
                    <a:pt x="66" y="23789"/>
                    <a:pt x="66" y="24939"/>
                  </a:cubicBezTo>
                  <a:cubicBezTo>
                    <a:pt x="165" y="26747"/>
                    <a:pt x="263" y="28523"/>
                    <a:pt x="428" y="30199"/>
                  </a:cubicBezTo>
                  <a:cubicBezTo>
                    <a:pt x="559" y="31876"/>
                    <a:pt x="888" y="33585"/>
                    <a:pt x="1381" y="35196"/>
                  </a:cubicBezTo>
                  <a:cubicBezTo>
                    <a:pt x="3156" y="40916"/>
                    <a:pt x="8482" y="44171"/>
                    <a:pt x="14432" y="44927"/>
                  </a:cubicBezTo>
                  <a:cubicBezTo>
                    <a:pt x="15579" y="45070"/>
                    <a:pt x="16730" y="45140"/>
                    <a:pt x="17878" y="45140"/>
                  </a:cubicBezTo>
                  <a:cubicBezTo>
                    <a:pt x="21762" y="45140"/>
                    <a:pt x="25615" y="44331"/>
                    <a:pt x="29193" y="42757"/>
                  </a:cubicBezTo>
                  <a:cubicBezTo>
                    <a:pt x="36393" y="39536"/>
                    <a:pt x="36952" y="31284"/>
                    <a:pt x="37215" y="24676"/>
                  </a:cubicBezTo>
                  <a:cubicBezTo>
                    <a:pt x="37478" y="18167"/>
                    <a:pt x="36623" y="10803"/>
                    <a:pt x="32053" y="5642"/>
                  </a:cubicBezTo>
                  <a:cubicBezTo>
                    <a:pt x="30607" y="3998"/>
                    <a:pt x="28832" y="2683"/>
                    <a:pt x="26859" y="1762"/>
                  </a:cubicBezTo>
                  <a:cubicBezTo>
                    <a:pt x="24311" y="573"/>
                    <a:pt x="21414" y="1"/>
                    <a:pt x="18506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073;p51"/>
            <p:cNvSpPr/>
            <p:nvPr/>
          </p:nvSpPr>
          <p:spPr>
            <a:xfrm>
              <a:off x="4802780" y="1221015"/>
              <a:ext cx="153409" cy="236460"/>
            </a:xfrm>
            <a:custGeom>
              <a:avLst/>
              <a:gdLst/>
              <a:ahLst/>
              <a:cxnLst/>
              <a:rect l="l" t="t" r="r" b="b"/>
              <a:pathLst>
                <a:path w="5342" h="8234" extrusionOk="0">
                  <a:moveTo>
                    <a:pt x="2762" y="1"/>
                  </a:moveTo>
                  <a:cubicBezTo>
                    <a:pt x="2434" y="1"/>
                    <a:pt x="2053" y="107"/>
                    <a:pt x="1612" y="345"/>
                  </a:cubicBezTo>
                  <a:cubicBezTo>
                    <a:pt x="823" y="805"/>
                    <a:pt x="264" y="1594"/>
                    <a:pt x="132" y="2515"/>
                  </a:cubicBezTo>
                  <a:cubicBezTo>
                    <a:pt x="1" y="3402"/>
                    <a:pt x="100" y="4323"/>
                    <a:pt x="395" y="5178"/>
                  </a:cubicBezTo>
                  <a:cubicBezTo>
                    <a:pt x="823" y="6427"/>
                    <a:pt x="1546" y="7643"/>
                    <a:pt x="2762" y="8071"/>
                  </a:cubicBezTo>
                  <a:cubicBezTo>
                    <a:pt x="3189" y="8183"/>
                    <a:pt x="3616" y="8234"/>
                    <a:pt x="4043" y="8234"/>
                  </a:cubicBezTo>
                  <a:cubicBezTo>
                    <a:pt x="4241" y="8234"/>
                    <a:pt x="4439" y="8223"/>
                    <a:pt x="4636" y="8202"/>
                  </a:cubicBezTo>
                  <a:cubicBezTo>
                    <a:pt x="4665" y="6598"/>
                    <a:pt x="5341" y="1"/>
                    <a:pt x="2762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074;p51"/>
            <p:cNvSpPr/>
            <p:nvPr/>
          </p:nvSpPr>
          <p:spPr>
            <a:xfrm>
              <a:off x="5913572" y="1221015"/>
              <a:ext cx="153380" cy="236460"/>
            </a:xfrm>
            <a:custGeom>
              <a:avLst/>
              <a:gdLst/>
              <a:ahLst/>
              <a:cxnLst/>
              <a:rect l="l" t="t" r="r" b="b"/>
              <a:pathLst>
                <a:path w="5341" h="8234" extrusionOk="0">
                  <a:moveTo>
                    <a:pt x="2579" y="1"/>
                  </a:moveTo>
                  <a:cubicBezTo>
                    <a:pt x="0" y="1"/>
                    <a:pt x="676" y="6598"/>
                    <a:pt x="705" y="8202"/>
                  </a:cubicBezTo>
                  <a:cubicBezTo>
                    <a:pt x="903" y="8223"/>
                    <a:pt x="1101" y="8234"/>
                    <a:pt x="1299" y="8234"/>
                  </a:cubicBezTo>
                  <a:cubicBezTo>
                    <a:pt x="1725" y="8234"/>
                    <a:pt x="2152" y="8183"/>
                    <a:pt x="2579" y="8071"/>
                  </a:cubicBezTo>
                  <a:cubicBezTo>
                    <a:pt x="3795" y="7643"/>
                    <a:pt x="4552" y="6427"/>
                    <a:pt x="4946" y="5178"/>
                  </a:cubicBezTo>
                  <a:cubicBezTo>
                    <a:pt x="5242" y="4323"/>
                    <a:pt x="5341" y="3402"/>
                    <a:pt x="5209" y="2515"/>
                  </a:cubicBezTo>
                  <a:cubicBezTo>
                    <a:pt x="5078" y="1594"/>
                    <a:pt x="4519" y="805"/>
                    <a:pt x="3730" y="345"/>
                  </a:cubicBezTo>
                  <a:cubicBezTo>
                    <a:pt x="3288" y="107"/>
                    <a:pt x="2907" y="1"/>
                    <a:pt x="2579" y="1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075;p51"/>
            <p:cNvSpPr/>
            <p:nvPr/>
          </p:nvSpPr>
          <p:spPr>
            <a:xfrm>
              <a:off x="4992545" y="1345132"/>
              <a:ext cx="222848" cy="222848"/>
            </a:xfrm>
            <a:custGeom>
              <a:avLst/>
              <a:gdLst/>
              <a:ahLst/>
              <a:cxnLst/>
              <a:rect l="l" t="t" r="r" b="b"/>
              <a:pathLst>
                <a:path w="7760" h="7760" extrusionOk="0">
                  <a:moveTo>
                    <a:pt x="3880" y="1"/>
                  </a:moveTo>
                  <a:cubicBezTo>
                    <a:pt x="1743" y="1"/>
                    <a:pt x="1" y="1743"/>
                    <a:pt x="1" y="3880"/>
                  </a:cubicBezTo>
                  <a:cubicBezTo>
                    <a:pt x="1" y="6017"/>
                    <a:pt x="1743" y="7759"/>
                    <a:pt x="3880" y="7759"/>
                  </a:cubicBezTo>
                  <a:cubicBezTo>
                    <a:pt x="6017" y="7759"/>
                    <a:pt x="7759" y="6017"/>
                    <a:pt x="7759" y="3880"/>
                  </a:cubicBezTo>
                  <a:cubicBezTo>
                    <a:pt x="7759" y="1743"/>
                    <a:pt x="6017" y="1"/>
                    <a:pt x="3880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076;p51"/>
            <p:cNvSpPr/>
            <p:nvPr/>
          </p:nvSpPr>
          <p:spPr>
            <a:xfrm>
              <a:off x="5647763" y="1326265"/>
              <a:ext cx="221871" cy="221871"/>
            </a:xfrm>
            <a:custGeom>
              <a:avLst/>
              <a:gdLst/>
              <a:ahLst/>
              <a:cxnLst/>
              <a:rect l="l" t="t" r="r" b="b"/>
              <a:pathLst>
                <a:path w="7726" h="7726" extrusionOk="0">
                  <a:moveTo>
                    <a:pt x="3846" y="0"/>
                  </a:moveTo>
                  <a:cubicBezTo>
                    <a:pt x="1710" y="0"/>
                    <a:pt x="0" y="1710"/>
                    <a:pt x="0" y="3847"/>
                  </a:cubicBezTo>
                  <a:cubicBezTo>
                    <a:pt x="0" y="6016"/>
                    <a:pt x="1710" y="7726"/>
                    <a:pt x="3846" y="7726"/>
                  </a:cubicBezTo>
                  <a:cubicBezTo>
                    <a:pt x="5983" y="7726"/>
                    <a:pt x="7726" y="6016"/>
                    <a:pt x="7726" y="3847"/>
                  </a:cubicBezTo>
                  <a:cubicBezTo>
                    <a:pt x="7726" y="1710"/>
                    <a:pt x="5983" y="0"/>
                    <a:pt x="3846" y="0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077;p51"/>
            <p:cNvSpPr/>
            <p:nvPr/>
          </p:nvSpPr>
          <p:spPr>
            <a:xfrm>
              <a:off x="4843386" y="1267021"/>
              <a:ext cx="59043" cy="120614"/>
            </a:xfrm>
            <a:custGeom>
              <a:avLst/>
              <a:gdLst/>
              <a:ahLst/>
              <a:cxnLst/>
              <a:rect l="l" t="t" r="r" b="b"/>
              <a:pathLst>
                <a:path w="2056" h="4200" extrusionOk="0">
                  <a:moveTo>
                    <a:pt x="1752" y="1"/>
                  </a:moveTo>
                  <a:cubicBezTo>
                    <a:pt x="1715" y="1"/>
                    <a:pt x="1677" y="17"/>
                    <a:pt x="1644" y="58"/>
                  </a:cubicBezTo>
                  <a:cubicBezTo>
                    <a:pt x="527" y="1044"/>
                    <a:pt x="1" y="2589"/>
                    <a:pt x="329" y="4069"/>
                  </a:cubicBezTo>
                  <a:cubicBezTo>
                    <a:pt x="355" y="4160"/>
                    <a:pt x="423" y="4200"/>
                    <a:pt x="493" y="4200"/>
                  </a:cubicBezTo>
                  <a:cubicBezTo>
                    <a:pt x="599" y="4200"/>
                    <a:pt x="711" y="4109"/>
                    <a:pt x="691" y="3970"/>
                  </a:cubicBezTo>
                  <a:cubicBezTo>
                    <a:pt x="559" y="3181"/>
                    <a:pt x="658" y="2392"/>
                    <a:pt x="954" y="1669"/>
                  </a:cubicBezTo>
                  <a:cubicBezTo>
                    <a:pt x="1348" y="2261"/>
                    <a:pt x="1611" y="2918"/>
                    <a:pt x="1677" y="3608"/>
                  </a:cubicBezTo>
                  <a:cubicBezTo>
                    <a:pt x="1694" y="3724"/>
                    <a:pt x="1792" y="3781"/>
                    <a:pt x="1883" y="3781"/>
                  </a:cubicBezTo>
                  <a:cubicBezTo>
                    <a:pt x="1973" y="3781"/>
                    <a:pt x="2055" y="3724"/>
                    <a:pt x="2039" y="3608"/>
                  </a:cubicBezTo>
                  <a:cubicBezTo>
                    <a:pt x="1973" y="2787"/>
                    <a:pt x="1644" y="1998"/>
                    <a:pt x="1085" y="1373"/>
                  </a:cubicBezTo>
                  <a:cubicBezTo>
                    <a:pt x="1316" y="946"/>
                    <a:pt x="1546" y="584"/>
                    <a:pt x="1874" y="255"/>
                  </a:cubicBezTo>
                  <a:cubicBezTo>
                    <a:pt x="1974" y="156"/>
                    <a:pt x="1867" y="1"/>
                    <a:pt x="1752" y="1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078;p51"/>
            <p:cNvSpPr/>
            <p:nvPr/>
          </p:nvSpPr>
          <p:spPr>
            <a:xfrm>
              <a:off x="5977239" y="1269203"/>
              <a:ext cx="47240" cy="126070"/>
            </a:xfrm>
            <a:custGeom>
              <a:avLst/>
              <a:gdLst/>
              <a:ahLst/>
              <a:cxnLst/>
              <a:rect l="l" t="t" r="r" b="b"/>
              <a:pathLst>
                <a:path w="1645" h="4390" extrusionOk="0">
                  <a:moveTo>
                    <a:pt x="867" y="0"/>
                  </a:moveTo>
                  <a:cubicBezTo>
                    <a:pt x="804" y="0"/>
                    <a:pt x="746" y="59"/>
                    <a:pt x="789" y="146"/>
                  </a:cubicBezTo>
                  <a:cubicBezTo>
                    <a:pt x="954" y="475"/>
                    <a:pt x="1118" y="870"/>
                    <a:pt x="1184" y="1264"/>
                  </a:cubicBezTo>
                  <a:cubicBezTo>
                    <a:pt x="428" y="1659"/>
                    <a:pt x="0" y="2480"/>
                    <a:pt x="66" y="3335"/>
                  </a:cubicBezTo>
                  <a:cubicBezTo>
                    <a:pt x="83" y="3417"/>
                    <a:pt x="157" y="3459"/>
                    <a:pt x="226" y="3459"/>
                  </a:cubicBezTo>
                  <a:cubicBezTo>
                    <a:pt x="296" y="3459"/>
                    <a:pt x="362" y="3417"/>
                    <a:pt x="362" y="3335"/>
                  </a:cubicBezTo>
                  <a:cubicBezTo>
                    <a:pt x="428" y="2645"/>
                    <a:pt x="724" y="1987"/>
                    <a:pt x="1250" y="1560"/>
                  </a:cubicBezTo>
                  <a:cubicBezTo>
                    <a:pt x="1283" y="1790"/>
                    <a:pt x="1315" y="1987"/>
                    <a:pt x="1283" y="2217"/>
                  </a:cubicBezTo>
                  <a:cubicBezTo>
                    <a:pt x="1250" y="2908"/>
                    <a:pt x="1085" y="3565"/>
                    <a:pt x="822" y="4190"/>
                  </a:cubicBezTo>
                  <a:cubicBezTo>
                    <a:pt x="780" y="4317"/>
                    <a:pt x="861" y="4390"/>
                    <a:pt x="950" y="4390"/>
                  </a:cubicBezTo>
                  <a:cubicBezTo>
                    <a:pt x="999" y="4390"/>
                    <a:pt x="1050" y="4368"/>
                    <a:pt x="1085" y="4321"/>
                  </a:cubicBezTo>
                  <a:cubicBezTo>
                    <a:pt x="1480" y="3664"/>
                    <a:pt x="1644" y="2908"/>
                    <a:pt x="1578" y="2152"/>
                  </a:cubicBezTo>
                  <a:cubicBezTo>
                    <a:pt x="1546" y="1396"/>
                    <a:pt x="1348" y="672"/>
                    <a:pt x="954" y="48"/>
                  </a:cubicBezTo>
                  <a:cubicBezTo>
                    <a:pt x="932" y="15"/>
                    <a:pt x="899" y="0"/>
                    <a:pt x="867" y="0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079;p51"/>
            <p:cNvSpPr/>
            <p:nvPr/>
          </p:nvSpPr>
          <p:spPr>
            <a:xfrm>
              <a:off x="5418339" y="1169553"/>
              <a:ext cx="43450" cy="214204"/>
            </a:xfrm>
            <a:custGeom>
              <a:avLst/>
              <a:gdLst/>
              <a:ahLst/>
              <a:cxnLst/>
              <a:rect l="l" t="t" r="r" b="b"/>
              <a:pathLst>
                <a:path w="1513" h="7459" extrusionOk="0">
                  <a:moveTo>
                    <a:pt x="526" y="0"/>
                  </a:moveTo>
                  <a:cubicBezTo>
                    <a:pt x="263" y="2433"/>
                    <a:pt x="99" y="4898"/>
                    <a:pt x="0" y="7331"/>
                  </a:cubicBezTo>
                  <a:cubicBezTo>
                    <a:pt x="261" y="7418"/>
                    <a:pt x="530" y="7459"/>
                    <a:pt x="799" y="7459"/>
                  </a:cubicBezTo>
                  <a:cubicBezTo>
                    <a:pt x="1040" y="7459"/>
                    <a:pt x="1280" y="7426"/>
                    <a:pt x="1513" y="7364"/>
                  </a:cubicBezTo>
                  <a:cubicBezTo>
                    <a:pt x="1480" y="5063"/>
                    <a:pt x="1315" y="2794"/>
                    <a:pt x="1052" y="526"/>
                  </a:cubicBezTo>
                  <a:cubicBezTo>
                    <a:pt x="1020" y="296"/>
                    <a:pt x="822" y="0"/>
                    <a:pt x="526" y="0"/>
                  </a:cubicBezTo>
                  <a:close/>
                </a:path>
              </a:pathLst>
            </a:custGeom>
            <a:solidFill>
              <a:srgbClr val="E58E25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080;p51"/>
            <p:cNvSpPr/>
            <p:nvPr/>
          </p:nvSpPr>
          <p:spPr>
            <a:xfrm>
              <a:off x="5334025" y="1420458"/>
              <a:ext cx="247028" cy="80036"/>
            </a:xfrm>
            <a:custGeom>
              <a:avLst/>
              <a:gdLst/>
              <a:ahLst/>
              <a:cxnLst/>
              <a:rect l="l" t="t" r="r" b="b"/>
              <a:pathLst>
                <a:path w="8602" h="2787" extrusionOk="0">
                  <a:moveTo>
                    <a:pt x="4395" y="0"/>
                  </a:moveTo>
                  <a:cubicBezTo>
                    <a:pt x="4303" y="0"/>
                    <a:pt x="4211" y="3"/>
                    <a:pt x="4120" y="8"/>
                  </a:cubicBezTo>
                  <a:cubicBezTo>
                    <a:pt x="2476" y="106"/>
                    <a:pt x="537" y="1126"/>
                    <a:pt x="43" y="2572"/>
                  </a:cubicBezTo>
                  <a:cubicBezTo>
                    <a:pt x="1" y="2700"/>
                    <a:pt x="110" y="2787"/>
                    <a:pt x="220" y="2787"/>
                  </a:cubicBezTo>
                  <a:cubicBezTo>
                    <a:pt x="279" y="2787"/>
                    <a:pt x="338" y="2761"/>
                    <a:pt x="372" y="2704"/>
                  </a:cubicBezTo>
                  <a:cubicBezTo>
                    <a:pt x="767" y="2046"/>
                    <a:pt x="1293" y="1487"/>
                    <a:pt x="1917" y="1060"/>
                  </a:cubicBezTo>
                  <a:cubicBezTo>
                    <a:pt x="2575" y="665"/>
                    <a:pt x="3331" y="402"/>
                    <a:pt x="4120" y="369"/>
                  </a:cubicBezTo>
                  <a:cubicBezTo>
                    <a:pt x="4237" y="361"/>
                    <a:pt x="4353" y="357"/>
                    <a:pt x="4467" y="357"/>
                  </a:cubicBezTo>
                  <a:cubicBezTo>
                    <a:pt x="6080" y="357"/>
                    <a:pt x="7374" y="1204"/>
                    <a:pt x="8295" y="2309"/>
                  </a:cubicBezTo>
                  <a:cubicBezTo>
                    <a:pt x="8328" y="2342"/>
                    <a:pt x="8375" y="2357"/>
                    <a:pt x="8422" y="2357"/>
                  </a:cubicBezTo>
                  <a:cubicBezTo>
                    <a:pt x="8514" y="2357"/>
                    <a:pt x="8602" y="2298"/>
                    <a:pt x="8558" y="2210"/>
                  </a:cubicBezTo>
                  <a:cubicBezTo>
                    <a:pt x="7904" y="840"/>
                    <a:pt x="6068" y="0"/>
                    <a:pt x="439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081;p51"/>
            <p:cNvSpPr/>
            <p:nvPr/>
          </p:nvSpPr>
          <p:spPr>
            <a:xfrm>
              <a:off x="5613848" y="1140549"/>
              <a:ext cx="104733" cy="83884"/>
            </a:xfrm>
            <a:custGeom>
              <a:avLst/>
              <a:gdLst/>
              <a:ahLst/>
              <a:cxnLst/>
              <a:rect l="l" t="t" r="r" b="b"/>
              <a:pathLst>
                <a:path w="3647" h="2921" extrusionOk="0">
                  <a:moveTo>
                    <a:pt x="479" y="1"/>
                  </a:moveTo>
                  <a:cubicBezTo>
                    <a:pt x="49" y="1"/>
                    <a:pt x="1" y="437"/>
                    <a:pt x="556" y="944"/>
                  </a:cubicBezTo>
                  <a:lnTo>
                    <a:pt x="2463" y="2588"/>
                  </a:lnTo>
                  <a:cubicBezTo>
                    <a:pt x="2660" y="2736"/>
                    <a:pt x="2913" y="2921"/>
                    <a:pt x="3152" y="2921"/>
                  </a:cubicBezTo>
                  <a:cubicBezTo>
                    <a:pt x="3232" y="2921"/>
                    <a:pt x="3310" y="2900"/>
                    <a:pt x="3384" y="2851"/>
                  </a:cubicBezTo>
                  <a:cubicBezTo>
                    <a:pt x="3581" y="2720"/>
                    <a:pt x="3647" y="2457"/>
                    <a:pt x="3581" y="2226"/>
                  </a:cubicBezTo>
                  <a:cubicBezTo>
                    <a:pt x="3482" y="1996"/>
                    <a:pt x="3318" y="1799"/>
                    <a:pt x="3121" y="1635"/>
                  </a:cubicBezTo>
                  <a:cubicBezTo>
                    <a:pt x="2529" y="1076"/>
                    <a:pt x="1839" y="583"/>
                    <a:pt x="1082" y="188"/>
                  </a:cubicBezTo>
                  <a:cubicBezTo>
                    <a:pt x="838" y="57"/>
                    <a:pt x="634" y="1"/>
                    <a:pt x="479" y="1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082;p51"/>
            <p:cNvSpPr/>
            <p:nvPr/>
          </p:nvSpPr>
          <p:spPr>
            <a:xfrm>
              <a:off x="5593947" y="470914"/>
              <a:ext cx="426742" cy="725088"/>
            </a:xfrm>
            <a:custGeom>
              <a:avLst/>
              <a:gdLst/>
              <a:ahLst/>
              <a:cxnLst/>
              <a:rect l="l" t="t" r="r" b="b"/>
              <a:pathLst>
                <a:path w="14860" h="25249" extrusionOk="0">
                  <a:moveTo>
                    <a:pt x="197" y="1"/>
                  </a:moveTo>
                  <a:lnTo>
                    <a:pt x="197" y="1"/>
                  </a:lnTo>
                  <a:cubicBezTo>
                    <a:pt x="0" y="5195"/>
                    <a:pt x="822" y="10521"/>
                    <a:pt x="3222" y="15156"/>
                  </a:cubicBezTo>
                  <a:cubicBezTo>
                    <a:pt x="5655" y="19791"/>
                    <a:pt x="9698" y="23638"/>
                    <a:pt x="14662" y="25249"/>
                  </a:cubicBezTo>
                  <a:cubicBezTo>
                    <a:pt x="14860" y="20876"/>
                    <a:pt x="14465" y="16504"/>
                    <a:pt x="13512" y="12230"/>
                  </a:cubicBezTo>
                  <a:cubicBezTo>
                    <a:pt x="13183" y="10619"/>
                    <a:pt x="12657" y="9074"/>
                    <a:pt x="12000" y="7595"/>
                  </a:cubicBezTo>
                  <a:cubicBezTo>
                    <a:pt x="9698" y="3124"/>
                    <a:pt x="5194" y="198"/>
                    <a:pt x="197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083;p51"/>
            <p:cNvSpPr/>
            <p:nvPr/>
          </p:nvSpPr>
          <p:spPr>
            <a:xfrm>
              <a:off x="5676079" y="481310"/>
              <a:ext cx="339900" cy="586296"/>
            </a:xfrm>
            <a:custGeom>
              <a:avLst/>
              <a:gdLst/>
              <a:ahLst/>
              <a:cxnLst/>
              <a:rect l="l" t="t" r="r" b="b"/>
              <a:pathLst>
                <a:path w="11836" h="20416" extrusionOk="0">
                  <a:moveTo>
                    <a:pt x="0" y="0"/>
                  </a:moveTo>
                  <a:lnTo>
                    <a:pt x="0" y="0"/>
                  </a:lnTo>
                  <a:cubicBezTo>
                    <a:pt x="263" y="296"/>
                    <a:pt x="526" y="592"/>
                    <a:pt x="789" y="921"/>
                  </a:cubicBezTo>
                  <a:cubicBezTo>
                    <a:pt x="1513" y="1775"/>
                    <a:pt x="2236" y="2663"/>
                    <a:pt x="2893" y="3551"/>
                  </a:cubicBezTo>
                  <a:cubicBezTo>
                    <a:pt x="5359" y="6937"/>
                    <a:pt x="7496" y="10553"/>
                    <a:pt x="9238" y="14334"/>
                  </a:cubicBezTo>
                  <a:cubicBezTo>
                    <a:pt x="10126" y="16208"/>
                    <a:pt x="10915" y="18114"/>
                    <a:pt x="11671" y="20054"/>
                  </a:cubicBezTo>
                  <a:lnTo>
                    <a:pt x="11835" y="20416"/>
                  </a:lnTo>
                  <a:cubicBezTo>
                    <a:pt x="11802" y="19692"/>
                    <a:pt x="11737" y="19002"/>
                    <a:pt x="11671" y="18312"/>
                  </a:cubicBezTo>
                  <a:cubicBezTo>
                    <a:pt x="10422" y="14991"/>
                    <a:pt x="8942" y="11769"/>
                    <a:pt x="7266" y="8679"/>
                  </a:cubicBezTo>
                  <a:cubicBezTo>
                    <a:pt x="6411" y="7134"/>
                    <a:pt x="5490" y="5622"/>
                    <a:pt x="4471" y="4175"/>
                  </a:cubicBezTo>
                  <a:cubicBezTo>
                    <a:pt x="3649" y="3025"/>
                    <a:pt x="2828" y="1874"/>
                    <a:pt x="2039" y="691"/>
                  </a:cubicBezTo>
                  <a:cubicBezTo>
                    <a:pt x="1381" y="395"/>
                    <a:pt x="691" y="165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084;p51"/>
            <p:cNvSpPr/>
            <p:nvPr/>
          </p:nvSpPr>
          <p:spPr>
            <a:xfrm>
              <a:off x="5597709" y="497363"/>
              <a:ext cx="418270" cy="698639"/>
            </a:xfrm>
            <a:custGeom>
              <a:avLst/>
              <a:gdLst/>
              <a:ahLst/>
              <a:cxnLst/>
              <a:rect l="l" t="t" r="r" b="b"/>
              <a:pathLst>
                <a:path w="14565" h="24328" extrusionOk="0">
                  <a:moveTo>
                    <a:pt x="34" y="0"/>
                  </a:moveTo>
                  <a:cubicBezTo>
                    <a:pt x="1" y="2729"/>
                    <a:pt x="264" y="5424"/>
                    <a:pt x="855" y="8054"/>
                  </a:cubicBezTo>
                  <a:cubicBezTo>
                    <a:pt x="1184" y="8383"/>
                    <a:pt x="1480" y="8745"/>
                    <a:pt x="1776" y="9074"/>
                  </a:cubicBezTo>
                  <a:cubicBezTo>
                    <a:pt x="3880" y="11539"/>
                    <a:pt x="5754" y="14169"/>
                    <a:pt x="7365" y="16964"/>
                  </a:cubicBezTo>
                  <a:cubicBezTo>
                    <a:pt x="8187" y="18377"/>
                    <a:pt x="8943" y="19824"/>
                    <a:pt x="9600" y="21303"/>
                  </a:cubicBezTo>
                  <a:cubicBezTo>
                    <a:pt x="9732" y="21533"/>
                    <a:pt x="9830" y="21796"/>
                    <a:pt x="9962" y="22059"/>
                  </a:cubicBezTo>
                  <a:cubicBezTo>
                    <a:pt x="11375" y="23013"/>
                    <a:pt x="12921" y="23802"/>
                    <a:pt x="14564" y="24328"/>
                  </a:cubicBezTo>
                  <a:lnTo>
                    <a:pt x="14564" y="24163"/>
                  </a:lnTo>
                  <a:cubicBezTo>
                    <a:pt x="13512" y="22224"/>
                    <a:pt x="12526" y="20251"/>
                    <a:pt x="11573" y="18246"/>
                  </a:cubicBezTo>
                  <a:cubicBezTo>
                    <a:pt x="9863" y="14728"/>
                    <a:pt x="8187" y="11178"/>
                    <a:pt x="6181" y="7824"/>
                  </a:cubicBezTo>
                  <a:cubicBezTo>
                    <a:pt x="4439" y="4964"/>
                    <a:pt x="2401" y="2367"/>
                    <a:pt x="34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085;p51"/>
            <p:cNvSpPr/>
            <p:nvPr/>
          </p:nvSpPr>
          <p:spPr>
            <a:xfrm>
              <a:off x="4613043" y="353201"/>
              <a:ext cx="1049854" cy="787664"/>
            </a:xfrm>
            <a:custGeom>
              <a:avLst/>
              <a:gdLst/>
              <a:ahLst/>
              <a:cxnLst/>
              <a:rect l="l" t="t" r="r" b="b"/>
              <a:pathLst>
                <a:path w="36558" h="27428" extrusionOk="0">
                  <a:moveTo>
                    <a:pt x="24871" y="1"/>
                  </a:moveTo>
                  <a:cubicBezTo>
                    <a:pt x="23369" y="1"/>
                    <a:pt x="21866" y="226"/>
                    <a:pt x="20415" y="681"/>
                  </a:cubicBezTo>
                  <a:cubicBezTo>
                    <a:pt x="13512" y="2850"/>
                    <a:pt x="8909" y="9820"/>
                    <a:pt x="1874" y="11496"/>
                  </a:cubicBezTo>
                  <a:cubicBezTo>
                    <a:pt x="2535" y="12378"/>
                    <a:pt x="3542" y="12867"/>
                    <a:pt x="4606" y="12867"/>
                  </a:cubicBezTo>
                  <a:cubicBezTo>
                    <a:pt x="4812" y="12867"/>
                    <a:pt x="5019" y="12849"/>
                    <a:pt x="5227" y="12811"/>
                  </a:cubicBezTo>
                  <a:lnTo>
                    <a:pt x="5227" y="12811"/>
                  </a:lnTo>
                  <a:cubicBezTo>
                    <a:pt x="4307" y="15014"/>
                    <a:pt x="2334" y="16592"/>
                    <a:pt x="0" y="16987"/>
                  </a:cubicBezTo>
                  <a:cubicBezTo>
                    <a:pt x="789" y="18795"/>
                    <a:pt x="2170" y="20274"/>
                    <a:pt x="3945" y="21195"/>
                  </a:cubicBezTo>
                  <a:cubicBezTo>
                    <a:pt x="5350" y="21934"/>
                    <a:pt x="6922" y="22304"/>
                    <a:pt x="8494" y="22304"/>
                  </a:cubicBezTo>
                  <a:cubicBezTo>
                    <a:pt x="9018" y="22304"/>
                    <a:pt x="9542" y="22263"/>
                    <a:pt x="10060" y="22181"/>
                  </a:cubicBezTo>
                  <a:lnTo>
                    <a:pt x="10060" y="22181"/>
                  </a:lnTo>
                  <a:cubicBezTo>
                    <a:pt x="9238" y="23496"/>
                    <a:pt x="7956" y="24482"/>
                    <a:pt x="6444" y="24909"/>
                  </a:cubicBezTo>
                  <a:cubicBezTo>
                    <a:pt x="8648" y="26627"/>
                    <a:pt x="11468" y="27428"/>
                    <a:pt x="14303" y="27428"/>
                  </a:cubicBezTo>
                  <a:cubicBezTo>
                    <a:pt x="15865" y="27428"/>
                    <a:pt x="17432" y="27185"/>
                    <a:pt x="18903" y="26718"/>
                  </a:cubicBezTo>
                  <a:cubicBezTo>
                    <a:pt x="23078" y="25403"/>
                    <a:pt x="26596" y="22510"/>
                    <a:pt x="29325" y="19156"/>
                  </a:cubicBezTo>
                  <a:lnTo>
                    <a:pt x="29325" y="19156"/>
                  </a:lnTo>
                  <a:cubicBezTo>
                    <a:pt x="29653" y="20438"/>
                    <a:pt x="29325" y="21753"/>
                    <a:pt x="28864" y="22970"/>
                  </a:cubicBezTo>
                  <a:cubicBezTo>
                    <a:pt x="30442" y="22740"/>
                    <a:pt x="31856" y="21918"/>
                    <a:pt x="32842" y="20669"/>
                  </a:cubicBezTo>
                  <a:cubicBezTo>
                    <a:pt x="33763" y="19419"/>
                    <a:pt x="34486" y="18039"/>
                    <a:pt x="34946" y="16559"/>
                  </a:cubicBezTo>
                  <a:cubicBezTo>
                    <a:pt x="35932" y="13666"/>
                    <a:pt x="36557" y="10543"/>
                    <a:pt x="35932" y="7551"/>
                  </a:cubicBezTo>
                  <a:cubicBezTo>
                    <a:pt x="35308" y="4593"/>
                    <a:pt x="33204" y="2127"/>
                    <a:pt x="30377" y="1042"/>
                  </a:cubicBezTo>
                  <a:cubicBezTo>
                    <a:pt x="28609" y="350"/>
                    <a:pt x="26740" y="1"/>
                    <a:pt x="24871" y="1"/>
                  </a:cubicBezTo>
                  <a:close/>
                </a:path>
              </a:pathLst>
            </a:custGeom>
            <a:solidFill>
              <a:srgbClr val="7F52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086;p51"/>
            <p:cNvSpPr/>
            <p:nvPr/>
          </p:nvSpPr>
          <p:spPr>
            <a:xfrm>
              <a:off x="4819780" y="623863"/>
              <a:ext cx="832721" cy="483574"/>
            </a:xfrm>
            <a:custGeom>
              <a:avLst/>
              <a:gdLst/>
              <a:ahLst/>
              <a:cxnLst/>
              <a:rect l="l" t="t" r="r" b="b"/>
              <a:pathLst>
                <a:path w="28997" h="16839" extrusionOk="0">
                  <a:moveTo>
                    <a:pt x="28964" y="0"/>
                  </a:moveTo>
                  <a:lnTo>
                    <a:pt x="28865" y="33"/>
                  </a:lnTo>
                  <a:cubicBezTo>
                    <a:pt x="26301" y="724"/>
                    <a:pt x="23934" y="1973"/>
                    <a:pt x="21895" y="3649"/>
                  </a:cubicBezTo>
                  <a:cubicBezTo>
                    <a:pt x="19594" y="5556"/>
                    <a:pt x="18115" y="8153"/>
                    <a:pt x="15912" y="10093"/>
                  </a:cubicBezTo>
                  <a:cubicBezTo>
                    <a:pt x="14762" y="11046"/>
                    <a:pt x="13578" y="11934"/>
                    <a:pt x="12329" y="12756"/>
                  </a:cubicBezTo>
                  <a:cubicBezTo>
                    <a:pt x="11080" y="13578"/>
                    <a:pt x="9765" y="14268"/>
                    <a:pt x="8384" y="14761"/>
                  </a:cubicBezTo>
                  <a:cubicBezTo>
                    <a:pt x="7127" y="15197"/>
                    <a:pt x="5820" y="15419"/>
                    <a:pt x="4513" y="15419"/>
                  </a:cubicBezTo>
                  <a:cubicBezTo>
                    <a:pt x="3255" y="15419"/>
                    <a:pt x="1999" y="15213"/>
                    <a:pt x="790" y="14794"/>
                  </a:cubicBezTo>
                  <a:cubicBezTo>
                    <a:pt x="527" y="14958"/>
                    <a:pt x="264" y="15090"/>
                    <a:pt x="1" y="15189"/>
                  </a:cubicBezTo>
                  <a:cubicBezTo>
                    <a:pt x="1421" y="16359"/>
                    <a:pt x="3134" y="16838"/>
                    <a:pt x="4903" y="16838"/>
                  </a:cubicBezTo>
                  <a:cubicBezTo>
                    <a:pt x="5917" y="16838"/>
                    <a:pt x="6950" y="16681"/>
                    <a:pt x="7956" y="16405"/>
                  </a:cubicBezTo>
                  <a:cubicBezTo>
                    <a:pt x="9304" y="16010"/>
                    <a:pt x="10652" y="15550"/>
                    <a:pt x="11934" y="14958"/>
                  </a:cubicBezTo>
                  <a:cubicBezTo>
                    <a:pt x="13184" y="14465"/>
                    <a:pt x="14334" y="13841"/>
                    <a:pt x="15452" y="13117"/>
                  </a:cubicBezTo>
                  <a:cubicBezTo>
                    <a:pt x="17655" y="11605"/>
                    <a:pt x="19397" y="9567"/>
                    <a:pt x="21304" y="7726"/>
                  </a:cubicBezTo>
                  <a:cubicBezTo>
                    <a:pt x="23013" y="6115"/>
                    <a:pt x="24887" y="4603"/>
                    <a:pt x="27155" y="3847"/>
                  </a:cubicBezTo>
                  <a:cubicBezTo>
                    <a:pt x="27649" y="3649"/>
                    <a:pt x="28175" y="3518"/>
                    <a:pt x="28701" y="3452"/>
                  </a:cubicBezTo>
                  <a:cubicBezTo>
                    <a:pt x="28931" y="2334"/>
                    <a:pt x="28996" y="1151"/>
                    <a:pt x="28964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087;p51"/>
            <p:cNvSpPr/>
            <p:nvPr/>
          </p:nvSpPr>
          <p:spPr>
            <a:xfrm>
              <a:off x="4613043" y="355728"/>
              <a:ext cx="875195" cy="594108"/>
            </a:xfrm>
            <a:custGeom>
              <a:avLst/>
              <a:gdLst/>
              <a:ahLst/>
              <a:cxnLst/>
              <a:rect l="l" t="t" r="r" b="b"/>
              <a:pathLst>
                <a:path w="30476" h="20688" extrusionOk="0">
                  <a:moveTo>
                    <a:pt x="26563" y="1"/>
                  </a:moveTo>
                  <a:lnTo>
                    <a:pt x="26464" y="67"/>
                  </a:lnTo>
                  <a:cubicBezTo>
                    <a:pt x="24032" y="1513"/>
                    <a:pt x="22191" y="3683"/>
                    <a:pt x="20317" y="5721"/>
                  </a:cubicBezTo>
                  <a:cubicBezTo>
                    <a:pt x="18279" y="7989"/>
                    <a:pt x="16043" y="10093"/>
                    <a:pt x="13709" y="12033"/>
                  </a:cubicBezTo>
                  <a:cubicBezTo>
                    <a:pt x="10548" y="14640"/>
                    <a:pt x="6521" y="17176"/>
                    <a:pt x="2339" y="17176"/>
                  </a:cubicBezTo>
                  <a:cubicBezTo>
                    <a:pt x="1563" y="17176"/>
                    <a:pt x="782" y="17089"/>
                    <a:pt x="0" y="16899"/>
                  </a:cubicBezTo>
                  <a:lnTo>
                    <a:pt x="0" y="16899"/>
                  </a:lnTo>
                  <a:cubicBezTo>
                    <a:pt x="658" y="18444"/>
                    <a:pt x="1775" y="19726"/>
                    <a:pt x="3156" y="20613"/>
                  </a:cubicBezTo>
                  <a:cubicBezTo>
                    <a:pt x="3654" y="20663"/>
                    <a:pt x="4155" y="20688"/>
                    <a:pt x="4655" y="20688"/>
                  </a:cubicBezTo>
                  <a:cubicBezTo>
                    <a:pt x="6136" y="20688"/>
                    <a:pt x="7616" y="20472"/>
                    <a:pt x="9041" y="20055"/>
                  </a:cubicBezTo>
                  <a:cubicBezTo>
                    <a:pt x="15024" y="18345"/>
                    <a:pt x="18837" y="13282"/>
                    <a:pt x="22454" y="8647"/>
                  </a:cubicBezTo>
                  <a:cubicBezTo>
                    <a:pt x="24262" y="6346"/>
                    <a:pt x="26070" y="4012"/>
                    <a:pt x="28437" y="2236"/>
                  </a:cubicBezTo>
                  <a:cubicBezTo>
                    <a:pt x="29062" y="1776"/>
                    <a:pt x="29752" y="1349"/>
                    <a:pt x="30475" y="1020"/>
                  </a:cubicBezTo>
                  <a:lnTo>
                    <a:pt x="30377" y="954"/>
                  </a:lnTo>
                  <a:cubicBezTo>
                    <a:pt x="29127" y="461"/>
                    <a:pt x="27845" y="165"/>
                    <a:pt x="26563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088;p51"/>
            <p:cNvSpPr/>
            <p:nvPr/>
          </p:nvSpPr>
          <p:spPr>
            <a:xfrm>
              <a:off x="4884940" y="475624"/>
              <a:ext cx="746799" cy="538137"/>
            </a:xfrm>
            <a:custGeom>
              <a:avLst/>
              <a:gdLst/>
              <a:ahLst/>
              <a:cxnLst/>
              <a:rect l="l" t="t" r="r" b="b"/>
              <a:pathLst>
                <a:path w="26005" h="18739" extrusionOk="0">
                  <a:moveTo>
                    <a:pt x="25051" y="1"/>
                  </a:moveTo>
                  <a:cubicBezTo>
                    <a:pt x="23736" y="363"/>
                    <a:pt x="22487" y="823"/>
                    <a:pt x="21303" y="1480"/>
                  </a:cubicBezTo>
                  <a:cubicBezTo>
                    <a:pt x="17161" y="3716"/>
                    <a:pt x="14564" y="7825"/>
                    <a:pt x="11605" y="11310"/>
                  </a:cubicBezTo>
                  <a:cubicBezTo>
                    <a:pt x="10093" y="13151"/>
                    <a:pt x="8317" y="14729"/>
                    <a:pt x="6345" y="16044"/>
                  </a:cubicBezTo>
                  <a:cubicBezTo>
                    <a:pt x="5227" y="16734"/>
                    <a:pt x="4011" y="17326"/>
                    <a:pt x="2762" y="17753"/>
                  </a:cubicBezTo>
                  <a:cubicBezTo>
                    <a:pt x="2127" y="17984"/>
                    <a:pt x="1443" y="18088"/>
                    <a:pt x="752" y="18088"/>
                  </a:cubicBezTo>
                  <a:cubicBezTo>
                    <a:pt x="655" y="18088"/>
                    <a:pt x="557" y="18086"/>
                    <a:pt x="460" y="18082"/>
                  </a:cubicBezTo>
                  <a:cubicBezTo>
                    <a:pt x="329" y="18312"/>
                    <a:pt x="164" y="18510"/>
                    <a:pt x="0" y="18707"/>
                  </a:cubicBezTo>
                  <a:cubicBezTo>
                    <a:pt x="240" y="18728"/>
                    <a:pt x="481" y="18739"/>
                    <a:pt x="722" y="18739"/>
                  </a:cubicBezTo>
                  <a:cubicBezTo>
                    <a:pt x="1606" y="18739"/>
                    <a:pt x="2494" y="18596"/>
                    <a:pt x="3320" y="18312"/>
                  </a:cubicBezTo>
                  <a:cubicBezTo>
                    <a:pt x="4833" y="17918"/>
                    <a:pt x="6246" y="17326"/>
                    <a:pt x="7561" y="16537"/>
                  </a:cubicBezTo>
                  <a:cubicBezTo>
                    <a:pt x="11802" y="13808"/>
                    <a:pt x="13972" y="9107"/>
                    <a:pt x="17490" y="5655"/>
                  </a:cubicBezTo>
                  <a:cubicBezTo>
                    <a:pt x="19199" y="3913"/>
                    <a:pt x="21369" y="2664"/>
                    <a:pt x="23736" y="2072"/>
                  </a:cubicBezTo>
                  <a:cubicBezTo>
                    <a:pt x="24492" y="1908"/>
                    <a:pt x="25248" y="1809"/>
                    <a:pt x="26004" y="1743"/>
                  </a:cubicBezTo>
                  <a:cubicBezTo>
                    <a:pt x="25741" y="1119"/>
                    <a:pt x="25412" y="560"/>
                    <a:pt x="25051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089;p51"/>
            <p:cNvSpPr/>
            <p:nvPr/>
          </p:nvSpPr>
          <p:spPr>
            <a:xfrm>
              <a:off x="4666831" y="429389"/>
              <a:ext cx="411665" cy="292689"/>
            </a:xfrm>
            <a:custGeom>
              <a:avLst/>
              <a:gdLst/>
              <a:ahLst/>
              <a:cxnLst/>
              <a:rect l="l" t="t" r="r" b="b"/>
              <a:pathLst>
                <a:path w="14335" h="10192" extrusionOk="0">
                  <a:moveTo>
                    <a:pt x="14334" y="0"/>
                  </a:moveTo>
                  <a:lnTo>
                    <a:pt x="14334" y="0"/>
                  </a:lnTo>
                  <a:cubicBezTo>
                    <a:pt x="9535" y="2959"/>
                    <a:pt x="5524" y="7528"/>
                    <a:pt x="1" y="8843"/>
                  </a:cubicBezTo>
                  <a:cubicBezTo>
                    <a:pt x="560" y="9632"/>
                    <a:pt x="1447" y="10093"/>
                    <a:pt x="2401" y="10191"/>
                  </a:cubicBezTo>
                  <a:cubicBezTo>
                    <a:pt x="3124" y="9961"/>
                    <a:pt x="3847" y="9665"/>
                    <a:pt x="4538" y="9304"/>
                  </a:cubicBezTo>
                  <a:cubicBezTo>
                    <a:pt x="7562" y="7759"/>
                    <a:pt x="10192" y="5326"/>
                    <a:pt x="12329" y="2762"/>
                  </a:cubicBezTo>
                  <a:cubicBezTo>
                    <a:pt x="13052" y="1874"/>
                    <a:pt x="13710" y="953"/>
                    <a:pt x="14334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090;p51"/>
            <p:cNvSpPr/>
            <p:nvPr/>
          </p:nvSpPr>
          <p:spPr>
            <a:xfrm>
              <a:off x="5153047" y="1139429"/>
              <a:ext cx="102665" cy="86382"/>
            </a:xfrm>
            <a:custGeom>
              <a:avLst/>
              <a:gdLst/>
              <a:ahLst/>
              <a:cxnLst/>
              <a:rect l="l" t="t" r="r" b="b"/>
              <a:pathLst>
                <a:path w="3575" h="3008" extrusionOk="0">
                  <a:moveTo>
                    <a:pt x="3089" y="1"/>
                  </a:moveTo>
                  <a:cubicBezTo>
                    <a:pt x="2934" y="1"/>
                    <a:pt x="2733" y="60"/>
                    <a:pt x="2499" y="194"/>
                  </a:cubicBezTo>
                  <a:cubicBezTo>
                    <a:pt x="1743" y="622"/>
                    <a:pt x="1085" y="1115"/>
                    <a:pt x="494" y="1707"/>
                  </a:cubicBezTo>
                  <a:cubicBezTo>
                    <a:pt x="296" y="1871"/>
                    <a:pt x="165" y="2101"/>
                    <a:pt x="66" y="2331"/>
                  </a:cubicBezTo>
                  <a:cubicBezTo>
                    <a:pt x="1" y="2561"/>
                    <a:pt x="99" y="2824"/>
                    <a:pt x="296" y="2956"/>
                  </a:cubicBezTo>
                  <a:cubicBezTo>
                    <a:pt x="361" y="2992"/>
                    <a:pt x="428" y="3007"/>
                    <a:pt x="497" y="3007"/>
                  </a:cubicBezTo>
                  <a:cubicBezTo>
                    <a:pt x="744" y="3007"/>
                    <a:pt x="1004" y="2807"/>
                    <a:pt x="1184" y="2627"/>
                  </a:cubicBezTo>
                  <a:lnTo>
                    <a:pt x="3025" y="918"/>
                  </a:lnTo>
                  <a:cubicBezTo>
                    <a:pt x="3575" y="416"/>
                    <a:pt x="3499" y="1"/>
                    <a:pt x="3089" y="1"/>
                  </a:cubicBezTo>
                  <a:close/>
                </a:path>
              </a:pathLst>
            </a:custGeom>
            <a:solidFill>
              <a:srgbClr val="684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091;p51"/>
            <p:cNvSpPr/>
            <p:nvPr/>
          </p:nvSpPr>
          <p:spPr>
            <a:xfrm>
              <a:off x="5201206" y="1207863"/>
              <a:ext cx="94423" cy="77078"/>
            </a:xfrm>
            <a:custGeom>
              <a:avLst/>
              <a:gdLst/>
              <a:ahLst/>
              <a:cxnLst/>
              <a:rect l="l" t="t" r="r" b="b"/>
              <a:pathLst>
                <a:path w="3288" h="2684" extrusionOk="0">
                  <a:moveTo>
                    <a:pt x="2236" y="1625"/>
                  </a:moveTo>
                  <a:cubicBezTo>
                    <a:pt x="2203" y="1658"/>
                    <a:pt x="2170" y="1691"/>
                    <a:pt x="2137" y="1723"/>
                  </a:cubicBezTo>
                  <a:cubicBezTo>
                    <a:pt x="2137" y="1691"/>
                    <a:pt x="2170" y="1658"/>
                    <a:pt x="2203" y="1625"/>
                  </a:cubicBezTo>
                  <a:close/>
                  <a:moveTo>
                    <a:pt x="2851" y="1"/>
                  </a:moveTo>
                  <a:cubicBezTo>
                    <a:pt x="2524" y="1"/>
                    <a:pt x="2066" y="741"/>
                    <a:pt x="1907" y="1033"/>
                  </a:cubicBezTo>
                  <a:cubicBezTo>
                    <a:pt x="1545" y="1658"/>
                    <a:pt x="855" y="1921"/>
                    <a:pt x="197" y="2118"/>
                  </a:cubicBezTo>
                  <a:cubicBezTo>
                    <a:pt x="33" y="2151"/>
                    <a:pt x="0" y="2348"/>
                    <a:pt x="99" y="2447"/>
                  </a:cubicBezTo>
                  <a:cubicBezTo>
                    <a:pt x="99" y="2545"/>
                    <a:pt x="165" y="2611"/>
                    <a:pt x="230" y="2644"/>
                  </a:cubicBezTo>
                  <a:cubicBezTo>
                    <a:pt x="388" y="2670"/>
                    <a:pt x="547" y="2683"/>
                    <a:pt x="706" y="2683"/>
                  </a:cubicBezTo>
                  <a:cubicBezTo>
                    <a:pt x="1339" y="2683"/>
                    <a:pt x="1960" y="2473"/>
                    <a:pt x="2433" y="2052"/>
                  </a:cubicBezTo>
                  <a:cubicBezTo>
                    <a:pt x="2827" y="1691"/>
                    <a:pt x="3288" y="1000"/>
                    <a:pt x="3156" y="441"/>
                  </a:cubicBezTo>
                  <a:cubicBezTo>
                    <a:pt x="3156" y="343"/>
                    <a:pt x="3090" y="244"/>
                    <a:pt x="3058" y="145"/>
                  </a:cubicBezTo>
                  <a:cubicBezTo>
                    <a:pt x="3000" y="44"/>
                    <a:pt x="2929" y="1"/>
                    <a:pt x="285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092;p51"/>
            <p:cNvSpPr/>
            <p:nvPr/>
          </p:nvSpPr>
          <p:spPr>
            <a:xfrm>
              <a:off x="5586394" y="1207863"/>
              <a:ext cx="94423" cy="77078"/>
            </a:xfrm>
            <a:custGeom>
              <a:avLst/>
              <a:gdLst/>
              <a:ahLst/>
              <a:cxnLst/>
              <a:rect l="l" t="t" r="r" b="b"/>
              <a:pathLst>
                <a:path w="3288" h="2684" extrusionOk="0">
                  <a:moveTo>
                    <a:pt x="1118" y="1625"/>
                  </a:moveTo>
                  <a:lnTo>
                    <a:pt x="1184" y="1723"/>
                  </a:lnTo>
                  <a:cubicBezTo>
                    <a:pt x="1151" y="1691"/>
                    <a:pt x="1118" y="1658"/>
                    <a:pt x="1085" y="1625"/>
                  </a:cubicBezTo>
                  <a:close/>
                  <a:moveTo>
                    <a:pt x="449" y="1"/>
                  </a:moveTo>
                  <a:cubicBezTo>
                    <a:pt x="369" y="1"/>
                    <a:pt x="294" y="44"/>
                    <a:pt x="230" y="145"/>
                  </a:cubicBezTo>
                  <a:cubicBezTo>
                    <a:pt x="197" y="244"/>
                    <a:pt x="165" y="343"/>
                    <a:pt x="132" y="441"/>
                  </a:cubicBezTo>
                  <a:cubicBezTo>
                    <a:pt x="0" y="1000"/>
                    <a:pt x="460" y="1691"/>
                    <a:pt x="888" y="2052"/>
                  </a:cubicBezTo>
                  <a:cubicBezTo>
                    <a:pt x="1361" y="2473"/>
                    <a:pt x="1961" y="2683"/>
                    <a:pt x="2586" y="2683"/>
                  </a:cubicBezTo>
                  <a:cubicBezTo>
                    <a:pt x="2742" y="2683"/>
                    <a:pt x="2900" y="2670"/>
                    <a:pt x="3058" y="2644"/>
                  </a:cubicBezTo>
                  <a:cubicBezTo>
                    <a:pt x="3123" y="2611"/>
                    <a:pt x="3189" y="2545"/>
                    <a:pt x="3189" y="2447"/>
                  </a:cubicBezTo>
                  <a:cubicBezTo>
                    <a:pt x="3288" y="2348"/>
                    <a:pt x="3255" y="2151"/>
                    <a:pt x="3090" y="2118"/>
                  </a:cubicBezTo>
                  <a:cubicBezTo>
                    <a:pt x="2433" y="1921"/>
                    <a:pt x="1743" y="1658"/>
                    <a:pt x="1381" y="1033"/>
                  </a:cubicBezTo>
                  <a:cubicBezTo>
                    <a:pt x="1222" y="741"/>
                    <a:pt x="785" y="1"/>
                    <a:pt x="4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093;p51"/>
            <p:cNvSpPr/>
            <p:nvPr/>
          </p:nvSpPr>
          <p:spPr>
            <a:xfrm>
              <a:off x="4750858" y="1949348"/>
              <a:ext cx="1487911" cy="386164"/>
            </a:xfrm>
            <a:custGeom>
              <a:avLst/>
              <a:gdLst/>
              <a:ahLst/>
              <a:cxnLst/>
              <a:rect l="l" t="t" r="r" b="b"/>
              <a:pathLst>
                <a:path w="51812" h="13447" extrusionOk="0">
                  <a:moveTo>
                    <a:pt x="26919" y="1"/>
                  </a:moveTo>
                  <a:cubicBezTo>
                    <a:pt x="24144" y="1"/>
                    <a:pt x="21362" y="320"/>
                    <a:pt x="18641" y="921"/>
                  </a:cubicBezTo>
                  <a:cubicBezTo>
                    <a:pt x="15222" y="1612"/>
                    <a:pt x="11967" y="2927"/>
                    <a:pt x="9009" y="4801"/>
                  </a:cubicBezTo>
                  <a:cubicBezTo>
                    <a:pt x="5590" y="7069"/>
                    <a:pt x="2762" y="10258"/>
                    <a:pt x="1" y="13447"/>
                  </a:cubicBezTo>
                  <a:lnTo>
                    <a:pt x="51812" y="13414"/>
                  </a:lnTo>
                  <a:cubicBezTo>
                    <a:pt x="47933" y="8318"/>
                    <a:pt x="42508" y="3157"/>
                    <a:pt x="36656" y="1414"/>
                  </a:cubicBezTo>
                  <a:cubicBezTo>
                    <a:pt x="33498" y="451"/>
                    <a:pt x="30214" y="1"/>
                    <a:pt x="269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094;p51"/>
            <p:cNvSpPr/>
            <p:nvPr/>
          </p:nvSpPr>
          <p:spPr>
            <a:xfrm>
              <a:off x="4950072" y="2048481"/>
              <a:ext cx="1105566" cy="287031"/>
            </a:xfrm>
            <a:custGeom>
              <a:avLst/>
              <a:gdLst/>
              <a:ahLst/>
              <a:cxnLst/>
              <a:rect l="l" t="t" r="r" b="b"/>
              <a:pathLst>
                <a:path w="38498" h="9995" extrusionOk="0">
                  <a:moveTo>
                    <a:pt x="19892" y="0"/>
                  </a:moveTo>
                  <a:cubicBezTo>
                    <a:pt x="17868" y="0"/>
                    <a:pt x="15838" y="233"/>
                    <a:pt x="13841" y="691"/>
                  </a:cubicBezTo>
                  <a:cubicBezTo>
                    <a:pt x="11309" y="1217"/>
                    <a:pt x="8877" y="2203"/>
                    <a:pt x="6674" y="3584"/>
                  </a:cubicBezTo>
                  <a:cubicBezTo>
                    <a:pt x="4143" y="5261"/>
                    <a:pt x="2039" y="7628"/>
                    <a:pt x="0" y="9995"/>
                  </a:cubicBezTo>
                  <a:lnTo>
                    <a:pt x="38497" y="9962"/>
                  </a:lnTo>
                  <a:cubicBezTo>
                    <a:pt x="35604" y="6181"/>
                    <a:pt x="31560" y="2368"/>
                    <a:pt x="27221" y="1053"/>
                  </a:cubicBezTo>
                  <a:cubicBezTo>
                    <a:pt x="24834" y="347"/>
                    <a:pt x="22367" y="0"/>
                    <a:pt x="19892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095;p51"/>
            <p:cNvSpPr/>
            <p:nvPr/>
          </p:nvSpPr>
          <p:spPr>
            <a:xfrm>
              <a:off x="5008598" y="2189025"/>
              <a:ext cx="50313" cy="146028"/>
            </a:xfrm>
            <a:custGeom>
              <a:avLst/>
              <a:gdLst/>
              <a:ahLst/>
              <a:cxnLst/>
              <a:rect l="l" t="t" r="r" b="b"/>
              <a:pathLst>
                <a:path w="1752" h="5085" extrusionOk="0">
                  <a:moveTo>
                    <a:pt x="1588" y="1"/>
                  </a:moveTo>
                  <a:cubicBezTo>
                    <a:pt x="1537" y="1"/>
                    <a:pt x="1483" y="23"/>
                    <a:pt x="1447" y="71"/>
                  </a:cubicBezTo>
                  <a:cubicBezTo>
                    <a:pt x="1217" y="400"/>
                    <a:pt x="1020" y="794"/>
                    <a:pt x="855" y="1189"/>
                  </a:cubicBezTo>
                  <a:cubicBezTo>
                    <a:pt x="691" y="1583"/>
                    <a:pt x="560" y="1978"/>
                    <a:pt x="428" y="2405"/>
                  </a:cubicBezTo>
                  <a:cubicBezTo>
                    <a:pt x="198" y="3227"/>
                    <a:pt x="34" y="4082"/>
                    <a:pt x="1" y="4936"/>
                  </a:cubicBezTo>
                  <a:cubicBezTo>
                    <a:pt x="1" y="5035"/>
                    <a:pt x="66" y="5084"/>
                    <a:pt x="132" y="5084"/>
                  </a:cubicBezTo>
                  <a:cubicBezTo>
                    <a:pt x="198" y="5084"/>
                    <a:pt x="264" y="5035"/>
                    <a:pt x="264" y="4936"/>
                  </a:cubicBezTo>
                  <a:lnTo>
                    <a:pt x="297" y="4936"/>
                  </a:lnTo>
                  <a:cubicBezTo>
                    <a:pt x="362" y="4114"/>
                    <a:pt x="560" y="3260"/>
                    <a:pt x="790" y="2471"/>
                  </a:cubicBezTo>
                  <a:cubicBezTo>
                    <a:pt x="921" y="2076"/>
                    <a:pt x="1053" y="1682"/>
                    <a:pt x="1217" y="1320"/>
                  </a:cubicBezTo>
                  <a:cubicBezTo>
                    <a:pt x="1381" y="926"/>
                    <a:pt x="1546" y="531"/>
                    <a:pt x="1710" y="169"/>
                  </a:cubicBezTo>
                  <a:cubicBezTo>
                    <a:pt x="1752" y="65"/>
                    <a:pt x="1675" y="1"/>
                    <a:pt x="1588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096;p51"/>
            <p:cNvSpPr/>
            <p:nvPr/>
          </p:nvSpPr>
          <p:spPr>
            <a:xfrm>
              <a:off x="5959090" y="2173345"/>
              <a:ext cx="38941" cy="162656"/>
            </a:xfrm>
            <a:custGeom>
              <a:avLst/>
              <a:gdLst/>
              <a:ahLst/>
              <a:cxnLst/>
              <a:rect l="l" t="t" r="r" b="b"/>
              <a:pathLst>
                <a:path w="1356" h="5664" extrusionOk="0">
                  <a:moveTo>
                    <a:pt x="123" y="1"/>
                  </a:moveTo>
                  <a:cubicBezTo>
                    <a:pt x="58" y="1"/>
                    <a:pt x="1" y="44"/>
                    <a:pt x="41" y="124"/>
                  </a:cubicBezTo>
                  <a:cubicBezTo>
                    <a:pt x="369" y="978"/>
                    <a:pt x="600" y="1866"/>
                    <a:pt x="797" y="2754"/>
                  </a:cubicBezTo>
                  <a:cubicBezTo>
                    <a:pt x="863" y="3214"/>
                    <a:pt x="928" y="3674"/>
                    <a:pt x="961" y="4134"/>
                  </a:cubicBezTo>
                  <a:cubicBezTo>
                    <a:pt x="994" y="4332"/>
                    <a:pt x="1027" y="4562"/>
                    <a:pt x="1027" y="4792"/>
                  </a:cubicBezTo>
                  <a:cubicBezTo>
                    <a:pt x="1027" y="5022"/>
                    <a:pt x="1027" y="5252"/>
                    <a:pt x="1060" y="5515"/>
                  </a:cubicBezTo>
                  <a:cubicBezTo>
                    <a:pt x="1060" y="5614"/>
                    <a:pt x="1134" y="5663"/>
                    <a:pt x="1208" y="5663"/>
                  </a:cubicBezTo>
                  <a:cubicBezTo>
                    <a:pt x="1282" y="5663"/>
                    <a:pt x="1356" y="5614"/>
                    <a:pt x="1356" y="5515"/>
                  </a:cubicBezTo>
                  <a:cubicBezTo>
                    <a:pt x="1356" y="5055"/>
                    <a:pt x="1323" y="4562"/>
                    <a:pt x="1257" y="4134"/>
                  </a:cubicBezTo>
                  <a:cubicBezTo>
                    <a:pt x="1224" y="3641"/>
                    <a:pt x="1158" y="3181"/>
                    <a:pt x="1060" y="2721"/>
                  </a:cubicBezTo>
                  <a:cubicBezTo>
                    <a:pt x="863" y="1833"/>
                    <a:pt x="600" y="913"/>
                    <a:pt x="238" y="58"/>
                  </a:cubicBezTo>
                  <a:cubicBezTo>
                    <a:pt x="212" y="19"/>
                    <a:pt x="166" y="1"/>
                    <a:pt x="123" y="1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097;p51"/>
            <p:cNvSpPr/>
            <p:nvPr/>
          </p:nvSpPr>
          <p:spPr>
            <a:xfrm>
              <a:off x="5263494" y="1705824"/>
              <a:ext cx="445638" cy="409282"/>
            </a:xfrm>
            <a:custGeom>
              <a:avLst/>
              <a:gdLst/>
              <a:ahLst/>
              <a:cxnLst/>
              <a:rect l="l" t="t" r="r" b="b"/>
              <a:pathLst>
                <a:path w="15518" h="14252" extrusionOk="0">
                  <a:moveTo>
                    <a:pt x="9431" y="0"/>
                  </a:moveTo>
                  <a:cubicBezTo>
                    <a:pt x="6328" y="0"/>
                    <a:pt x="3230" y="490"/>
                    <a:pt x="264" y="1478"/>
                  </a:cubicBezTo>
                  <a:cubicBezTo>
                    <a:pt x="790" y="2925"/>
                    <a:pt x="1020" y="4470"/>
                    <a:pt x="889" y="6015"/>
                  </a:cubicBezTo>
                  <a:cubicBezTo>
                    <a:pt x="757" y="7560"/>
                    <a:pt x="461" y="9105"/>
                    <a:pt x="1" y="10585"/>
                  </a:cubicBezTo>
                  <a:cubicBezTo>
                    <a:pt x="921" y="12393"/>
                    <a:pt x="2565" y="13281"/>
                    <a:pt x="4308" y="13807"/>
                  </a:cubicBezTo>
                  <a:cubicBezTo>
                    <a:pt x="5276" y="14103"/>
                    <a:pt x="6281" y="14252"/>
                    <a:pt x="7288" y="14252"/>
                  </a:cubicBezTo>
                  <a:cubicBezTo>
                    <a:pt x="8401" y="14252"/>
                    <a:pt x="9517" y="14070"/>
                    <a:pt x="10587" y="13708"/>
                  </a:cubicBezTo>
                  <a:cubicBezTo>
                    <a:pt x="12756" y="12919"/>
                    <a:pt x="14499" y="11308"/>
                    <a:pt x="15518" y="9237"/>
                  </a:cubicBezTo>
                  <a:cubicBezTo>
                    <a:pt x="14565" y="6870"/>
                    <a:pt x="14006" y="4371"/>
                    <a:pt x="13907" y="1807"/>
                  </a:cubicBezTo>
                  <a:cubicBezTo>
                    <a:pt x="13874" y="1314"/>
                    <a:pt x="13907" y="821"/>
                    <a:pt x="14039" y="361"/>
                  </a:cubicBezTo>
                  <a:cubicBezTo>
                    <a:pt x="12512" y="121"/>
                    <a:pt x="10971" y="0"/>
                    <a:pt x="9431" y="0"/>
                  </a:cubicBezTo>
                  <a:close/>
                </a:path>
              </a:pathLst>
            </a:custGeom>
            <a:solidFill>
              <a:srgbClr val="F4DD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2098;p51"/>
            <p:cNvSpPr/>
            <p:nvPr/>
          </p:nvSpPr>
          <p:spPr>
            <a:xfrm>
              <a:off x="5339021" y="1726558"/>
              <a:ext cx="370111" cy="244530"/>
            </a:xfrm>
            <a:custGeom>
              <a:avLst/>
              <a:gdLst/>
              <a:ahLst/>
              <a:cxnLst/>
              <a:rect l="l" t="t" r="r" b="b"/>
              <a:pathLst>
                <a:path w="12888" h="8515" extrusionOk="0">
                  <a:moveTo>
                    <a:pt x="11343" y="0"/>
                  </a:moveTo>
                  <a:lnTo>
                    <a:pt x="11343" y="0"/>
                  </a:lnTo>
                  <a:cubicBezTo>
                    <a:pt x="8351" y="1462"/>
                    <a:pt x="4144" y="1693"/>
                    <a:pt x="1785" y="1693"/>
                  </a:cubicBezTo>
                  <a:cubicBezTo>
                    <a:pt x="696" y="1693"/>
                    <a:pt x="1" y="1644"/>
                    <a:pt x="1" y="1644"/>
                  </a:cubicBezTo>
                  <a:lnTo>
                    <a:pt x="1" y="1644"/>
                  </a:lnTo>
                  <a:cubicBezTo>
                    <a:pt x="8844" y="2992"/>
                    <a:pt x="12888" y="8515"/>
                    <a:pt x="12888" y="8515"/>
                  </a:cubicBezTo>
                  <a:cubicBezTo>
                    <a:pt x="10817" y="3452"/>
                    <a:pt x="11343" y="1"/>
                    <a:pt x="11343" y="0"/>
                  </a:cubicBezTo>
                  <a:close/>
                </a:path>
              </a:pathLst>
            </a:custGeom>
            <a:solidFill>
              <a:srgbClr val="000000">
                <a:alpha val="6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2099;p51"/>
            <p:cNvSpPr/>
            <p:nvPr/>
          </p:nvSpPr>
          <p:spPr>
            <a:xfrm>
              <a:off x="5218178" y="1968245"/>
              <a:ext cx="541957" cy="171759"/>
            </a:xfrm>
            <a:custGeom>
              <a:avLst/>
              <a:gdLst/>
              <a:ahLst/>
              <a:cxnLst/>
              <a:rect l="l" t="t" r="r" b="b"/>
              <a:pathLst>
                <a:path w="18872" h="5981" extrusionOk="0">
                  <a:moveTo>
                    <a:pt x="17162" y="0"/>
                  </a:moveTo>
                  <a:cubicBezTo>
                    <a:pt x="17162" y="0"/>
                    <a:pt x="13705" y="3518"/>
                    <a:pt x="8987" y="3518"/>
                  </a:cubicBezTo>
                  <a:cubicBezTo>
                    <a:pt x="6803" y="3518"/>
                    <a:pt x="4349" y="2764"/>
                    <a:pt x="1842" y="559"/>
                  </a:cubicBezTo>
                  <a:lnTo>
                    <a:pt x="1" y="1019"/>
                  </a:lnTo>
                  <a:cubicBezTo>
                    <a:pt x="1" y="1019"/>
                    <a:pt x="3758" y="5981"/>
                    <a:pt x="9213" y="5981"/>
                  </a:cubicBezTo>
                  <a:cubicBezTo>
                    <a:pt x="12066" y="5981"/>
                    <a:pt x="15383" y="4625"/>
                    <a:pt x="18871" y="493"/>
                  </a:cubicBezTo>
                  <a:lnTo>
                    <a:pt x="17162" y="0"/>
                  </a:lnTo>
                  <a:close/>
                </a:path>
              </a:pathLst>
            </a:custGeom>
            <a:solidFill>
              <a:srgbClr val="933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2100;p51"/>
            <p:cNvSpPr/>
            <p:nvPr/>
          </p:nvSpPr>
          <p:spPr>
            <a:xfrm>
              <a:off x="5261628" y="2018270"/>
              <a:ext cx="28344" cy="20246"/>
            </a:xfrm>
            <a:custGeom>
              <a:avLst/>
              <a:gdLst/>
              <a:ahLst/>
              <a:cxnLst/>
              <a:rect l="l" t="t" r="r" b="b"/>
              <a:pathLst>
                <a:path w="987" h="705" extrusionOk="0">
                  <a:moveTo>
                    <a:pt x="888" y="1"/>
                  </a:moveTo>
                  <a:cubicBezTo>
                    <a:pt x="789" y="1"/>
                    <a:pt x="691" y="34"/>
                    <a:pt x="625" y="99"/>
                  </a:cubicBezTo>
                  <a:cubicBezTo>
                    <a:pt x="559" y="132"/>
                    <a:pt x="493" y="198"/>
                    <a:pt x="460" y="231"/>
                  </a:cubicBezTo>
                  <a:lnTo>
                    <a:pt x="66" y="494"/>
                  </a:lnTo>
                  <a:cubicBezTo>
                    <a:pt x="0" y="527"/>
                    <a:pt x="0" y="592"/>
                    <a:pt x="33" y="658"/>
                  </a:cubicBezTo>
                  <a:cubicBezTo>
                    <a:pt x="56" y="681"/>
                    <a:pt x="96" y="705"/>
                    <a:pt x="129" y="705"/>
                  </a:cubicBezTo>
                  <a:cubicBezTo>
                    <a:pt x="142" y="705"/>
                    <a:pt x="155" y="701"/>
                    <a:pt x="165" y="691"/>
                  </a:cubicBezTo>
                  <a:cubicBezTo>
                    <a:pt x="296" y="625"/>
                    <a:pt x="428" y="527"/>
                    <a:pt x="592" y="428"/>
                  </a:cubicBezTo>
                  <a:lnTo>
                    <a:pt x="789" y="297"/>
                  </a:lnTo>
                  <a:cubicBezTo>
                    <a:pt x="822" y="297"/>
                    <a:pt x="855" y="264"/>
                    <a:pt x="888" y="231"/>
                  </a:cubicBezTo>
                  <a:cubicBezTo>
                    <a:pt x="921" y="198"/>
                    <a:pt x="954" y="165"/>
                    <a:pt x="954" y="132"/>
                  </a:cubicBezTo>
                  <a:cubicBezTo>
                    <a:pt x="986" y="66"/>
                    <a:pt x="921" y="1"/>
                    <a:pt x="8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101;p51"/>
            <p:cNvSpPr/>
            <p:nvPr/>
          </p:nvSpPr>
          <p:spPr>
            <a:xfrm>
              <a:off x="5310706" y="2047534"/>
              <a:ext cx="23635" cy="26248"/>
            </a:xfrm>
            <a:custGeom>
              <a:avLst/>
              <a:gdLst/>
              <a:ahLst/>
              <a:cxnLst/>
              <a:rect l="l" t="t" r="r" b="b"/>
              <a:pathLst>
                <a:path w="823" h="914" extrusionOk="0">
                  <a:moveTo>
                    <a:pt x="724" y="1"/>
                  </a:moveTo>
                  <a:cubicBezTo>
                    <a:pt x="625" y="34"/>
                    <a:pt x="560" y="132"/>
                    <a:pt x="527" y="198"/>
                  </a:cubicBezTo>
                  <a:lnTo>
                    <a:pt x="362" y="362"/>
                  </a:lnTo>
                  <a:lnTo>
                    <a:pt x="34" y="757"/>
                  </a:lnTo>
                  <a:cubicBezTo>
                    <a:pt x="1" y="790"/>
                    <a:pt x="1" y="856"/>
                    <a:pt x="34" y="888"/>
                  </a:cubicBezTo>
                  <a:cubicBezTo>
                    <a:pt x="50" y="905"/>
                    <a:pt x="75" y="913"/>
                    <a:pt x="99" y="913"/>
                  </a:cubicBezTo>
                  <a:cubicBezTo>
                    <a:pt x="124" y="913"/>
                    <a:pt x="149" y="905"/>
                    <a:pt x="165" y="888"/>
                  </a:cubicBezTo>
                  <a:lnTo>
                    <a:pt x="494" y="494"/>
                  </a:lnTo>
                  <a:lnTo>
                    <a:pt x="658" y="297"/>
                  </a:lnTo>
                  <a:cubicBezTo>
                    <a:pt x="691" y="264"/>
                    <a:pt x="724" y="231"/>
                    <a:pt x="757" y="231"/>
                  </a:cubicBezTo>
                  <a:cubicBezTo>
                    <a:pt x="757" y="198"/>
                    <a:pt x="757" y="165"/>
                    <a:pt x="790" y="165"/>
                  </a:cubicBezTo>
                  <a:cubicBezTo>
                    <a:pt x="790" y="132"/>
                    <a:pt x="790" y="99"/>
                    <a:pt x="823" y="67"/>
                  </a:cubicBezTo>
                  <a:cubicBezTo>
                    <a:pt x="790" y="34"/>
                    <a:pt x="757" y="1"/>
                    <a:pt x="7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102;p51"/>
            <p:cNvSpPr/>
            <p:nvPr/>
          </p:nvSpPr>
          <p:spPr>
            <a:xfrm>
              <a:off x="5370180" y="2072317"/>
              <a:ext cx="15134" cy="36127"/>
            </a:xfrm>
            <a:custGeom>
              <a:avLst/>
              <a:gdLst/>
              <a:ahLst/>
              <a:cxnLst/>
              <a:rect l="l" t="t" r="r" b="b"/>
              <a:pathLst>
                <a:path w="527" h="1258" extrusionOk="0">
                  <a:moveTo>
                    <a:pt x="412" y="1"/>
                  </a:moveTo>
                  <a:cubicBezTo>
                    <a:pt x="376" y="1"/>
                    <a:pt x="343" y="19"/>
                    <a:pt x="330" y="58"/>
                  </a:cubicBezTo>
                  <a:lnTo>
                    <a:pt x="165" y="617"/>
                  </a:lnTo>
                  <a:lnTo>
                    <a:pt x="67" y="880"/>
                  </a:lnTo>
                  <a:cubicBezTo>
                    <a:pt x="67" y="913"/>
                    <a:pt x="34" y="946"/>
                    <a:pt x="34" y="1012"/>
                  </a:cubicBezTo>
                  <a:cubicBezTo>
                    <a:pt x="1" y="1045"/>
                    <a:pt x="1" y="1110"/>
                    <a:pt x="1" y="1143"/>
                  </a:cubicBezTo>
                  <a:cubicBezTo>
                    <a:pt x="1" y="1207"/>
                    <a:pt x="43" y="1258"/>
                    <a:pt x="90" y="1258"/>
                  </a:cubicBezTo>
                  <a:cubicBezTo>
                    <a:pt x="115" y="1258"/>
                    <a:pt x="142" y="1243"/>
                    <a:pt x="165" y="1209"/>
                  </a:cubicBezTo>
                  <a:cubicBezTo>
                    <a:pt x="198" y="1143"/>
                    <a:pt x="264" y="1045"/>
                    <a:pt x="264" y="946"/>
                  </a:cubicBezTo>
                  <a:lnTo>
                    <a:pt x="362" y="683"/>
                  </a:lnTo>
                  <a:lnTo>
                    <a:pt x="527" y="124"/>
                  </a:lnTo>
                  <a:cubicBezTo>
                    <a:pt x="527" y="44"/>
                    <a:pt x="467" y="1"/>
                    <a:pt x="4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103;p51"/>
            <p:cNvSpPr/>
            <p:nvPr/>
          </p:nvSpPr>
          <p:spPr>
            <a:xfrm>
              <a:off x="5443840" y="2086963"/>
              <a:ext cx="13239" cy="41238"/>
            </a:xfrm>
            <a:custGeom>
              <a:avLst/>
              <a:gdLst/>
              <a:ahLst/>
              <a:cxnLst/>
              <a:rect l="l" t="t" r="r" b="b"/>
              <a:pathLst>
                <a:path w="461" h="1436" extrusionOk="0">
                  <a:moveTo>
                    <a:pt x="95" y="0"/>
                  </a:moveTo>
                  <a:cubicBezTo>
                    <a:pt x="49" y="0"/>
                    <a:pt x="0" y="25"/>
                    <a:pt x="0" y="74"/>
                  </a:cubicBezTo>
                  <a:cubicBezTo>
                    <a:pt x="33" y="304"/>
                    <a:pt x="33" y="535"/>
                    <a:pt x="99" y="732"/>
                  </a:cubicBezTo>
                  <a:cubicBezTo>
                    <a:pt x="99" y="863"/>
                    <a:pt x="132" y="962"/>
                    <a:pt x="164" y="1061"/>
                  </a:cubicBezTo>
                  <a:cubicBezTo>
                    <a:pt x="197" y="1192"/>
                    <a:pt x="230" y="1291"/>
                    <a:pt x="263" y="1389"/>
                  </a:cubicBezTo>
                  <a:cubicBezTo>
                    <a:pt x="286" y="1413"/>
                    <a:pt x="326" y="1436"/>
                    <a:pt x="359" y="1436"/>
                  </a:cubicBezTo>
                  <a:cubicBezTo>
                    <a:pt x="372" y="1436"/>
                    <a:pt x="385" y="1432"/>
                    <a:pt x="395" y="1422"/>
                  </a:cubicBezTo>
                  <a:cubicBezTo>
                    <a:pt x="427" y="1422"/>
                    <a:pt x="460" y="1389"/>
                    <a:pt x="460" y="1324"/>
                  </a:cubicBezTo>
                  <a:cubicBezTo>
                    <a:pt x="460" y="1225"/>
                    <a:pt x="427" y="1126"/>
                    <a:pt x="395" y="995"/>
                  </a:cubicBezTo>
                  <a:cubicBezTo>
                    <a:pt x="362" y="896"/>
                    <a:pt x="329" y="798"/>
                    <a:pt x="296" y="699"/>
                  </a:cubicBezTo>
                  <a:cubicBezTo>
                    <a:pt x="263" y="502"/>
                    <a:pt x="197" y="304"/>
                    <a:pt x="164" y="74"/>
                  </a:cubicBezTo>
                  <a:cubicBezTo>
                    <a:pt x="181" y="25"/>
                    <a:pt x="140" y="0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104;p51"/>
            <p:cNvSpPr/>
            <p:nvPr/>
          </p:nvSpPr>
          <p:spPr>
            <a:xfrm>
              <a:off x="5503027" y="2082540"/>
              <a:ext cx="21079" cy="40406"/>
            </a:xfrm>
            <a:custGeom>
              <a:avLst/>
              <a:gdLst/>
              <a:ahLst/>
              <a:cxnLst/>
              <a:rect l="l" t="t" r="r" b="b"/>
              <a:pathLst>
                <a:path w="734" h="1407" extrusionOk="0">
                  <a:moveTo>
                    <a:pt x="132" y="1"/>
                  </a:moveTo>
                  <a:cubicBezTo>
                    <a:pt x="70" y="1"/>
                    <a:pt x="0" y="65"/>
                    <a:pt x="43" y="130"/>
                  </a:cubicBezTo>
                  <a:lnTo>
                    <a:pt x="273" y="754"/>
                  </a:lnTo>
                  <a:lnTo>
                    <a:pt x="405" y="1050"/>
                  </a:lnTo>
                  <a:cubicBezTo>
                    <a:pt x="438" y="1182"/>
                    <a:pt x="503" y="1280"/>
                    <a:pt x="569" y="1379"/>
                  </a:cubicBezTo>
                  <a:cubicBezTo>
                    <a:pt x="579" y="1398"/>
                    <a:pt x="597" y="1406"/>
                    <a:pt x="618" y="1406"/>
                  </a:cubicBezTo>
                  <a:cubicBezTo>
                    <a:pt x="668" y="1406"/>
                    <a:pt x="733" y="1360"/>
                    <a:pt x="733" y="1313"/>
                  </a:cubicBezTo>
                  <a:cubicBezTo>
                    <a:pt x="701" y="1182"/>
                    <a:pt x="668" y="1083"/>
                    <a:pt x="635" y="984"/>
                  </a:cubicBezTo>
                  <a:lnTo>
                    <a:pt x="470" y="656"/>
                  </a:lnTo>
                  <a:lnTo>
                    <a:pt x="207" y="64"/>
                  </a:lnTo>
                  <a:cubicBezTo>
                    <a:pt x="196" y="19"/>
                    <a:pt x="165" y="1"/>
                    <a:pt x="1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105;p51"/>
            <p:cNvSpPr/>
            <p:nvPr/>
          </p:nvSpPr>
          <p:spPr>
            <a:xfrm>
              <a:off x="5568819" y="2062467"/>
              <a:ext cx="14761" cy="44196"/>
            </a:xfrm>
            <a:custGeom>
              <a:avLst/>
              <a:gdLst/>
              <a:ahLst/>
              <a:cxnLst/>
              <a:rect l="l" t="t" r="r" b="b"/>
              <a:pathLst>
                <a:path w="514" h="1539" extrusionOk="0">
                  <a:moveTo>
                    <a:pt x="130" y="1"/>
                  </a:moveTo>
                  <a:cubicBezTo>
                    <a:pt x="68" y="1"/>
                    <a:pt x="0" y="57"/>
                    <a:pt x="20" y="138"/>
                  </a:cubicBezTo>
                  <a:cubicBezTo>
                    <a:pt x="53" y="368"/>
                    <a:pt x="119" y="599"/>
                    <a:pt x="152" y="829"/>
                  </a:cubicBezTo>
                  <a:cubicBezTo>
                    <a:pt x="185" y="927"/>
                    <a:pt x="218" y="1059"/>
                    <a:pt x="218" y="1157"/>
                  </a:cubicBezTo>
                  <a:cubicBezTo>
                    <a:pt x="218" y="1289"/>
                    <a:pt x="251" y="1388"/>
                    <a:pt x="316" y="1519"/>
                  </a:cubicBezTo>
                  <a:cubicBezTo>
                    <a:pt x="340" y="1531"/>
                    <a:pt x="369" y="1539"/>
                    <a:pt x="397" y="1539"/>
                  </a:cubicBezTo>
                  <a:cubicBezTo>
                    <a:pt x="445" y="1539"/>
                    <a:pt x="493" y="1516"/>
                    <a:pt x="514" y="1453"/>
                  </a:cubicBezTo>
                  <a:cubicBezTo>
                    <a:pt x="514" y="1388"/>
                    <a:pt x="514" y="1322"/>
                    <a:pt x="514" y="1289"/>
                  </a:cubicBezTo>
                  <a:cubicBezTo>
                    <a:pt x="514" y="1223"/>
                    <a:pt x="481" y="1157"/>
                    <a:pt x="481" y="1092"/>
                  </a:cubicBezTo>
                  <a:cubicBezTo>
                    <a:pt x="448" y="1026"/>
                    <a:pt x="415" y="862"/>
                    <a:pt x="382" y="763"/>
                  </a:cubicBezTo>
                  <a:cubicBezTo>
                    <a:pt x="349" y="533"/>
                    <a:pt x="283" y="303"/>
                    <a:pt x="218" y="73"/>
                  </a:cubicBezTo>
                  <a:cubicBezTo>
                    <a:pt x="205" y="22"/>
                    <a:pt x="169" y="1"/>
                    <a:pt x="1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2106;p51"/>
            <p:cNvSpPr/>
            <p:nvPr/>
          </p:nvSpPr>
          <p:spPr>
            <a:xfrm>
              <a:off x="5616289" y="2046701"/>
              <a:ext cx="22428" cy="31302"/>
            </a:xfrm>
            <a:custGeom>
              <a:avLst/>
              <a:gdLst/>
              <a:ahLst/>
              <a:cxnLst/>
              <a:rect l="l" t="t" r="r" b="b"/>
              <a:pathLst>
                <a:path w="781" h="1090" extrusionOk="0">
                  <a:moveTo>
                    <a:pt x="122" y="1"/>
                  </a:moveTo>
                  <a:cubicBezTo>
                    <a:pt x="59" y="1"/>
                    <a:pt x="0" y="74"/>
                    <a:pt x="44" y="161"/>
                  </a:cubicBezTo>
                  <a:cubicBezTo>
                    <a:pt x="143" y="293"/>
                    <a:pt x="208" y="457"/>
                    <a:pt x="307" y="589"/>
                  </a:cubicBezTo>
                  <a:cubicBezTo>
                    <a:pt x="373" y="753"/>
                    <a:pt x="471" y="917"/>
                    <a:pt x="570" y="1049"/>
                  </a:cubicBezTo>
                  <a:cubicBezTo>
                    <a:pt x="589" y="1078"/>
                    <a:pt x="617" y="1090"/>
                    <a:pt x="645" y="1090"/>
                  </a:cubicBezTo>
                  <a:cubicBezTo>
                    <a:pt x="712" y="1090"/>
                    <a:pt x="781" y="1020"/>
                    <a:pt x="734" y="950"/>
                  </a:cubicBezTo>
                  <a:cubicBezTo>
                    <a:pt x="702" y="852"/>
                    <a:pt x="669" y="786"/>
                    <a:pt x="603" y="720"/>
                  </a:cubicBezTo>
                  <a:lnTo>
                    <a:pt x="471" y="490"/>
                  </a:lnTo>
                  <a:cubicBezTo>
                    <a:pt x="406" y="326"/>
                    <a:pt x="307" y="194"/>
                    <a:pt x="208" y="63"/>
                  </a:cubicBezTo>
                  <a:cubicBezTo>
                    <a:pt x="187" y="19"/>
                    <a:pt x="154" y="1"/>
                    <a:pt x="1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2107;p51"/>
            <p:cNvSpPr/>
            <p:nvPr/>
          </p:nvSpPr>
          <p:spPr>
            <a:xfrm>
              <a:off x="5663788" y="2019764"/>
              <a:ext cx="25530" cy="27109"/>
            </a:xfrm>
            <a:custGeom>
              <a:avLst/>
              <a:gdLst/>
              <a:ahLst/>
              <a:cxnLst/>
              <a:rect l="l" t="t" r="r" b="b"/>
              <a:pathLst>
                <a:path w="889" h="944" extrusionOk="0">
                  <a:moveTo>
                    <a:pt x="115" y="1"/>
                  </a:moveTo>
                  <a:cubicBezTo>
                    <a:pt x="80" y="1"/>
                    <a:pt x="57" y="24"/>
                    <a:pt x="34" y="47"/>
                  </a:cubicBezTo>
                  <a:cubicBezTo>
                    <a:pt x="1" y="113"/>
                    <a:pt x="34" y="146"/>
                    <a:pt x="67" y="179"/>
                  </a:cubicBezTo>
                  <a:cubicBezTo>
                    <a:pt x="198" y="277"/>
                    <a:pt x="330" y="376"/>
                    <a:pt x="428" y="508"/>
                  </a:cubicBezTo>
                  <a:cubicBezTo>
                    <a:pt x="494" y="573"/>
                    <a:pt x="527" y="639"/>
                    <a:pt x="593" y="705"/>
                  </a:cubicBezTo>
                  <a:lnTo>
                    <a:pt x="658" y="803"/>
                  </a:lnTo>
                  <a:lnTo>
                    <a:pt x="691" y="869"/>
                  </a:lnTo>
                  <a:cubicBezTo>
                    <a:pt x="691" y="869"/>
                    <a:pt x="724" y="902"/>
                    <a:pt x="757" y="935"/>
                  </a:cubicBezTo>
                  <a:cubicBezTo>
                    <a:pt x="769" y="941"/>
                    <a:pt x="781" y="944"/>
                    <a:pt x="793" y="944"/>
                  </a:cubicBezTo>
                  <a:cubicBezTo>
                    <a:pt x="845" y="944"/>
                    <a:pt x="889" y="890"/>
                    <a:pt x="889" y="836"/>
                  </a:cubicBezTo>
                  <a:cubicBezTo>
                    <a:pt x="889" y="738"/>
                    <a:pt x="823" y="672"/>
                    <a:pt x="757" y="573"/>
                  </a:cubicBezTo>
                  <a:cubicBezTo>
                    <a:pt x="724" y="508"/>
                    <a:pt x="658" y="442"/>
                    <a:pt x="593" y="376"/>
                  </a:cubicBezTo>
                  <a:cubicBezTo>
                    <a:pt x="461" y="245"/>
                    <a:pt x="297" y="113"/>
                    <a:pt x="165" y="14"/>
                  </a:cubicBezTo>
                  <a:cubicBezTo>
                    <a:pt x="146" y="5"/>
                    <a:pt x="130" y="1"/>
                    <a:pt x="1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2108;p51"/>
            <p:cNvSpPr/>
            <p:nvPr/>
          </p:nvSpPr>
          <p:spPr>
            <a:xfrm>
              <a:off x="5697789" y="1993114"/>
              <a:ext cx="24582" cy="21165"/>
            </a:xfrm>
            <a:custGeom>
              <a:avLst/>
              <a:gdLst/>
              <a:ahLst/>
              <a:cxnLst/>
              <a:rect l="l" t="t" r="r" b="b"/>
              <a:pathLst>
                <a:path w="856" h="737" extrusionOk="0">
                  <a:moveTo>
                    <a:pt x="118" y="0"/>
                  </a:moveTo>
                  <a:cubicBezTo>
                    <a:pt x="83" y="0"/>
                    <a:pt x="53" y="16"/>
                    <a:pt x="33" y="55"/>
                  </a:cubicBezTo>
                  <a:cubicBezTo>
                    <a:pt x="0" y="88"/>
                    <a:pt x="33" y="153"/>
                    <a:pt x="66" y="186"/>
                  </a:cubicBezTo>
                  <a:lnTo>
                    <a:pt x="66" y="219"/>
                  </a:lnTo>
                  <a:cubicBezTo>
                    <a:pt x="132" y="252"/>
                    <a:pt x="198" y="285"/>
                    <a:pt x="231" y="318"/>
                  </a:cubicBezTo>
                  <a:lnTo>
                    <a:pt x="263" y="318"/>
                  </a:lnTo>
                  <a:lnTo>
                    <a:pt x="296" y="351"/>
                  </a:lnTo>
                  <a:lnTo>
                    <a:pt x="395" y="416"/>
                  </a:lnTo>
                  <a:cubicBezTo>
                    <a:pt x="428" y="449"/>
                    <a:pt x="494" y="515"/>
                    <a:pt x="526" y="581"/>
                  </a:cubicBezTo>
                  <a:cubicBezTo>
                    <a:pt x="559" y="614"/>
                    <a:pt x="592" y="679"/>
                    <a:pt x="658" y="712"/>
                  </a:cubicBezTo>
                  <a:cubicBezTo>
                    <a:pt x="674" y="729"/>
                    <a:pt x="699" y="737"/>
                    <a:pt x="728" y="737"/>
                  </a:cubicBezTo>
                  <a:cubicBezTo>
                    <a:pt x="757" y="737"/>
                    <a:pt x="789" y="729"/>
                    <a:pt x="822" y="712"/>
                  </a:cubicBezTo>
                  <a:cubicBezTo>
                    <a:pt x="855" y="679"/>
                    <a:pt x="855" y="614"/>
                    <a:pt x="822" y="581"/>
                  </a:cubicBezTo>
                  <a:cubicBezTo>
                    <a:pt x="789" y="515"/>
                    <a:pt x="757" y="449"/>
                    <a:pt x="691" y="384"/>
                  </a:cubicBezTo>
                  <a:cubicBezTo>
                    <a:pt x="658" y="318"/>
                    <a:pt x="625" y="285"/>
                    <a:pt x="559" y="252"/>
                  </a:cubicBezTo>
                  <a:cubicBezTo>
                    <a:pt x="428" y="153"/>
                    <a:pt x="329" y="55"/>
                    <a:pt x="198" y="22"/>
                  </a:cubicBezTo>
                  <a:cubicBezTo>
                    <a:pt x="170" y="8"/>
                    <a:pt x="143" y="0"/>
                    <a:pt x="1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1790;p51"/>
          <p:cNvGrpSpPr/>
          <p:nvPr/>
        </p:nvGrpSpPr>
        <p:grpSpPr>
          <a:xfrm>
            <a:off x="6366945" y="890533"/>
            <a:ext cx="835963" cy="1412717"/>
            <a:chOff x="4805283" y="199716"/>
            <a:chExt cx="1571655" cy="2649009"/>
          </a:xfrm>
        </p:grpSpPr>
        <p:grpSp>
          <p:nvGrpSpPr>
            <p:cNvPr id="153" name="Google Shape;1791;p51"/>
            <p:cNvGrpSpPr/>
            <p:nvPr/>
          </p:nvGrpSpPr>
          <p:grpSpPr>
            <a:xfrm>
              <a:off x="4805283" y="618921"/>
              <a:ext cx="1571655" cy="2229805"/>
              <a:chOff x="1979250" y="238125"/>
              <a:chExt cx="3628850" cy="5148475"/>
            </a:xfrm>
          </p:grpSpPr>
          <p:sp>
            <p:nvSpPr>
              <p:cNvPr id="161" name="Google Shape;1792;p51"/>
              <p:cNvSpPr/>
              <p:nvPr/>
            </p:nvSpPr>
            <p:spPr>
              <a:xfrm>
                <a:off x="2538375" y="945125"/>
                <a:ext cx="2480150" cy="3145325"/>
              </a:xfrm>
              <a:custGeom>
                <a:avLst/>
                <a:gdLst/>
                <a:ahLst/>
                <a:cxnLst/>
                <a:rect l="l" t="t" r="r" b="b"/>
                <a:pathLst>
                  <a:path w="99206" h="125813" extrusionOk="0">
                    <a:moveTo>
                      <a:pt x="49084" y="0"/>
                    </a:moveTo>
                    <a:cubicBezTo>
                      <a:pt x="40353" y="0"/>
                      <a:pt x="31574" y="2064"/>
                      <a:pt x="24106" y="6007"/>
                    </a:cubicBezTo>
                    <a:cubicBezTo>
                      <a:pt x="4352" y="16275"/>
                      <a:pt x="261" y="39685"/>
                      <a:pt x="0" y="59961"/>
                    </a:cubicBezTo>
                    <a:cubicBezTo>
                      <a:pt x="0" y="63094"/>
                      <a:pt x="0" y="66400"/>
                      <a:pt x="174" y="69533"/>
                    </a:cubicBezTo>
                    <a:cubicBezTo>
                      <a:pt x="349" y="74581"/>
                      <a:pt x="697" y="79454"/>
                      <a:pt x="1045" y="84153"/>
                    </a:cubicBezTo>
                    <a:cubicBezTo>
                      <a:pt x="1393" y="88852"/>
                      <a:pt x="2263" y="93551"/>
                      <a:pt x="3655" y="98077"/>
                    </a:cubicBezTo>
                    <a:cubicBezTo>
                      <a:pt x="8268" y="114002"/>
                      <a:pt x="22365" y="123052"/>
                      <a:pt x="38203" y="125228"/>
                    </a:cubicBezTo>
                    <a:cubicBezTo>
                      <a:pt x="41199" y="125619"/>
                      <a:pt x="44209" y="125813"/>
                      <a:pt x="47212" y="125813"/>
                    </a:cubicBezTo>
                    <a:cubicBezTo>
                      <a:pt x="57553" y="125813"/>
                      <a:pt x="67815" y="123520"/>
                      <a:pt x="77189" y="119136"/>
                    </a:cubicBezTo>
                    <a:cubicBezTo>
                      <a:pt x="96247" y="110173"/>
                      <a:pt x="97727" y="87199"/>
                      <a:pt x="98423" y="68750"/>
                    </a:cubicBezTo>
                    <a:cubicBezTo>
                      <a:pt x="99206" y="50649"/>
                      <a:pt x="96943" y="30112"/>
                      <a:pt x="84847" y="15666"/>
                    </a:cubicBezTo>
                    <a:cubicBezTo>
                      <a:pt x="81018" y="11141"/>
                      <a:pt x="76319" y="7486"/>
                      <a:pt x="71011" y="4876"/>
                    </a:cubicBezTo>
                    <a:cubicBezTo>
                      <a:pt x="64346" y="1584"/>
                      <a:pt x="56733" y="0"/>
                      <a:pt x="4908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793;p51"/>
              <p:cNvSpPr/>
              <p:nvPr/>
            </p:nvSpPr>
            <p:spPr>
              <a:xfrm>
                <a:off x="2318650" y="2680825"/>
                <a:ext cx="353550" cy="546450"/>
              </a:xfrm>
              <a:custGeom>
                <a:avLst/>
                <a:gdLst/>
                <a:ahLst/>
                <a:cxnLst/>
                <a:rect l="l" t="t" r="r" b="b"/>
                <a:pathLst>
                  <a:path w="14142" h="21858" extrusionOk="0">
                    <a:moveTo>
                      <a:pt x="7222" y="0"/>
                    </a:moveTo>
                    <a:cubicBezTo>
                      <a:pt x="6351" y="0"/>
                      <a:pt x="5344" y="276"/>
                      <a:pt x="4177" y="888"/>
                    </a:cubicBezTo>
                    <a:cubicBezTo>
                      <a:pt x="2089" y="2194"/>
                      <a:pt x="696" y="4282"/>
                      <a:pt x="348" y="6719"/>
                    </a:cubicBezTo>
                    <a:cubicBezTo>
                      <a:pt x="0" y="9069"/>
                      <a:pt x="174" y="11505"/>
                      <a:pt x="1044" y="13855"/>
                    </a:cubicBezTo>
                    <a:cubicBezTo>
                      <a:pt x="2089" y="17075"/>
                      <a:pt x="4003" y="20381"/>
                      <a:pt x="7223" y="21426"/>
                    </a:cubicBezTo>
                    <a:cubicBezTo>
                      <a:pt x="8353" y="21723"/>
                      <a:pt x="9523" y="21858"/>
                      <a:pt x="10679" y="21858"/>
                    </a:cubicBezTo>
                    <a:cubicBezTo>
                      <a:pt x="11215" y="21858"/>
                      <a:pt x="11747" y="21829"/>
                      <a:pt x="12270" y="21774"/>
                    </a:cubicBezTo>
                    <a:cubicBezTo>
                      <a:pt x="12348" y="17445"/>
                      <a:pt x="14142" y="0"/>
                      <a:pt x="7222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794;p51"/>
              <p:cNvSpPr/>
              <p:nvPr/>
            </p:nvSpPr>
            <p:spPr>
              <a:xfrm>
                <a:off x="4876475" y="2680825"/>
                <a:ext cx="355275" cy="545250"/>
              </a:xfrm>
              <a:custGeom>
                <a:avLst/>
                <a:gdLst/>
                <a:ahLst/>
                <a:cxnLst/>
                <a:rect l="l" t="t" r="r" b="b"/>
                <a:pathLst>
                  <a:path w="14211" h="21810" extrusionOk="0">
                    <a:moveTo>
                      <a:pt x="6904" y="0"/>
                    </a:moveTo>
                    <a:cubicBezTo>
                      <a:pt x="0" y="0"/>
                      <a:pt x="1863" y="17435"/>
                      <a:pt x="1940" y="21687"/>
                    </a:cubicBezTo>
                    <a:cubicBezTo>
                      <a:pt x="2470" y="21770"/>
                      <a:pt x="3000" y="21809"/>
                      <a:pt x="3530" y="21809"/>
                    </a:cubicBezTo>
                    <a:cubicBezTo>
                      <a:pt x="4653" y="21809"/>
                      <a:pt x="5777" y="21634"/>
                      <a:pt x="6900" y="21339"/>
                    </a:cubicBezTo>
                    <a:cubicBezTo>
                      <a:pt x="10120" y="20294"/>
                      <a:pt x="12035" y="16988"/>
                      <a:pt x="13166" y="13768"/>
                    </a:cubicBezTo>
                    <a:cubicBezTo>
                      <a:pt x="13949" y="11505"/>
                      <a:pt x="14210" y="9069"/>
                      <a:pt x="13862" y="6719"/>
                    </a:cubicBezTo>
                    <a:cubicBezTo>
                      <a:pt x="13514" y="4282"/>
                      <a:pt x="12035" y="2107"/>
                      <a:pt x="9946" y="888"/>
                    </a:cubicBezTo>
                    <a:cubicBezTo>
                      <a:pt x="8779" y="276"/>
                      <a:pt x="7772" y="0"/>
                      <a:pt x="6904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795;p51"/>
              <p:cNvSpPr/>
              <p:nvPr/>
            </p:nvSpPr>
            <p:spPr>
              <a:xfrm>
                <a:off x="2755925" y="2968450"/>
                <a:ext cx="511275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451" h="20538" extrusionOk="0">
                    <a:moveTo>
                      <a:pt x="10182" y="0"/>
                    </a:moveTo>
                    <a:cubicBezTo>
                      <a:pt x="4526" y="0"/>
                      <a:pt x="1" y="4612"/>
                      <a:pt x="1" y="10269"/>
                    </a:cubicBezTo>
                    <a:cubicBezTo>
                      <a:pt x="1" y="15925"/>
                      <a:pt x="4526" y="20537"/>
                      <a:pt x="10182" y="20537"/>
                    </a:cubicBezTo>
                    <a:cubicBezTo>
                      <a:pt x="15926" y="20537"/>
                      <a:pt x="20451" y="15925"/>
                      <a:pt x="20451" y="10269"/>
                    </a:cubicBezTo>
                    <a:cubicBezTo>
                      <a:pt x="20451" y="4612"/>
                      <a:pt x="15926" y="0"/>
                      <a:pt x="10182" y="0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796;p51"/>
              <p:cNvSpPr/>
              <p:nvPr/>
            </p:nvSpPr>
            <p:spPr>
              <a:xfrm>
                <a:off x="4263600" y="2922750"/>
                <a:ext cx="513450" cy="513450"/>
              </a:xfrm>
              <a:custGeom>
                <a:avLst/>
                <a:gdLst/>
                <a:ahLst/>
                <a:cxnLst/>
                <a:rect l="l" t="t" r="r" b="b"/>
                <a:pathLst>
                  <a:path w="20538" h="20538" extrusionOk="0">
                    <a:moveTo>
                      <a:pt x="10269" y="1"/>
                    </a:moveTo>
                    <a:cubicBezTo>
                      <a:pt x="4612" y="1"/>
                      <a:pt x="0" y="4613"/>
                      <a:pt x="0" y="10269"/>
                    </a:cubicBezTo>
                    <a:cubicBezTo>
                      <a:pt x="0" y="15926"/>
                      <a:pt x="4612" y="20538"/>
                      <a:pt x="10269" y="20538"/>
                    </a:cubicBezTo>
                    <a:cubicBezTo>
                      <a:pt x="15925" y="20538"/>
                      <a:pt x="20537" y="15926"/>
                      <a:pt x="20537" y="10269"/>
                    </a:cubicBezTo>
                    <a:cubicBezTo>
                      <a:pt x="20537" y="4613"/>
                      <a:pt x="15925" y="1"/>
                      <a:pt x="10269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797;p51"/>
              <p:cNvSpPr/>
              <p:nvPr/>
            </p:nvSpPr>
            <p:spPr>
              <a:xfrm>
                <a:off x="2412200" y="2787200"/>
                <a:ext cx="133800" cy="276950"/>
              </a:xfrm>
              <a:custGeom>
                <a:avLst/>
                <a:gdLst/>
                <a:ahLst/>
                <a:cxnLst/>
                <a:rect l="l" t="t" r="r" b="b"/>
                <a:pathLst>
                  <a:path w="5352" h="11078" extrusionOk="0">
                    <a:moveTo>
                      <a:pt x="4605" y="1"/>
                    </a:moveTo>
                    <a:cubicBezTo>
                      <a:pt x="4520" y="1"/>
                      <a:pt x="4431" y="35"/>
                      <a:pt x="4351" y="114"/>
                    </a:cubicBezTo>
                    <a:cubicBezTo>
                      <a:pt x="1305" y="2812"/>
                      <a:pt x="0" y="6815"/>
                      <a:pt x="783" y="10731"/>
                    </a:cubicBezTo>
                    <a:cubicBezTo>
                      <a:pt x="852" y="10973"/>
                      <a:pt x="1032" y="11078"/>
                      <a:pt x="1217" y="11078"/>
                    </a:cubicBezTo>
                    <a:cubicBezTo>
                      <a:pt x="1498" y="11078"/>
                      <a:pt x="1793" y="10837"/>
                      <a:pt x="1741" y="10470"/>
                    </a:cubicBezTo>
                    <a:cubicBezTo>
                      <a:pt x="1480" y="8468"/>
                      <a:pt x="1741" y="6380"/>
                      <a:pt x="2524" y="4465"/>
                    </a:cubicBezTo>
                    <a:cubicBezTo>
                      <a:pt x="3568" y="5945"/>
                      <a:pt x="4177" y="7772"/>
                      <a:pt x="4351" y="9600"/>
                    </a:cubicBezTo>
                    <a:cubicBezTo>
                      <a:pt x="4395" y="9904"/>
                      <a:pt x="4656" y="10057"/>
                      <a:pt x="4895" y="10057"/>
                    </a:cubicBezTo>
                    <a:cubicBezTo>
                      <a:pt x="5134" y="10057"/>
                      <a:pt x="5352" y="9904"/>
                      <a:pt x="5308" y="9600"/>
                    </a:cubicBezTo>
                    <a:cubicBezTo>
                      <a:pt x="5221" y="7337"/>
                      <a:pt x="4351" y="5249"/>
                      <a:pt x="2872" y="3595"/>
                    </a:cubicBezTo>
                    <a:cubicBezTo>
                      <a:pt x="3394" y="2551"/>
                      <a:pt x="4090" y="1594"/>
                      <a:pt x="4873" y="723"/>
                    </a:cubicBezTo>
                    <a:cubicBezTo>
                      <a:pt x="5142" y="388"/>
                      <a:pt x="4893" y="1"/>
                      <a:pt x="4605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798;p51"/>
              <p:cNvSpPr/>
              <p:nvPr/>
            </p:nvSpPr>
            <p:spPr>
              <a:xfrm>
                <a:off x="5022850" y="2790725"/>
                <a:ext cx="111000" cy="291150"/>
              </a:xfrm>
              <a:custGeom>
                <a:avLst/>
                <a:gdLst/>
                <a:ahLst/>
                <a:cxnLst/>
                <a:rect l="l" t="t" r="r" b="b"/>
                <a:pathLst>
                  <a:path w="4440" h="11646" extrusionOk="0">
                    <a:moveTo>
                      <a:pt x="2388" y="1"/>
                    </a:moveTo>
                    <a:cubicBezTo>
                      <a:pt x="2186" y="1"/>
                      <a:pt x="1968" y="226"/>
                      <a:pt x="2090" y="408"/>
                    </a:cubicBezTo>
                    <a:cubicBezTo>
                      <a:pt x="2612" y="1366"/>
                      <a:pt x="2960" y="2323"/>
                      <a:pt x="3221" y="3367"/>
                    </a:cubicBezTo>
                    <a:cubicBezTo>
                      <a:pt x="1132" y="4411"/>
                      <a:pt x="1" y="6587"/>
                      <a:pt x="175" y="8937"/>
                    </a:cubicBezTo>
                    <a:cubicBezTo>
                      <a:pt x="262" y="9111"/>
                      <a:pt x="458" y="9198"/>
                      <a:pt x="643" y="9198"/>
                    </a:cubicBezTo>
                    <a:cubicBezTo>
                      <a:pt x="828" y="9198"/>
                      <a:pt x="1002" y="9111"/>
                      <a:pt x="1045" y="8937"/>
                    </a:cubicBezTo>
                    <a:cubicBezTo>
                      <a:pt x="1132" y="7109"/>
                      <a:pt x="2003" y="5369"/>
                      <a:pt x="3308" y="4150"/>
                    </a:cubicBezTo>
                    <a:cubicBezTo>
                      <a:pt x="3395" y="4760"/>
                      <a:pt x="3482" y="5369"/>
                      <a:pt x="3482" y="5978"/>
                    </a:cubicBezTo>
                    <a:cubicBezTo>
                      <a:pt x="3308" y="7718"/>
                      <a:pt x="2873" y="9459"/>
                      <a:pt x="2177" y="11199"/>
                    </a:cubicBezTo>
                    <a:cubicBezTo>
                      <a:pt x="2066" y="11475"/>
                      <a:pt x="2305" y="11645"/>
                      <a:pt x="2561" y="11645"/>
                    </a:cubicBezTo>
                    <a:cubicBezTo>
                      <a:pt x="2710" y="11645"/>
                      <a:pt x="2864" y="11588"/>
                      <a:pt x="2960" y="11460"/>
                    </a:cubicBezTo>
                    <a:cubicBezTo>
                      <a:pt x="4004" y="9807"/>
                      <a:pt x="4439" y="7805"/>
                      <a:pt x="4265" y="5804"/>
                    </a:cubicBezTo>
                    <a:cubicBezTo>
                      <a:pt x="4178" y="3802"/>
                      <a:pt x="3569" y="1888"/>
                      <a:pt x="2612" y="147"/>
                    </a:cubicBezTo>
                    <a:cubicBezTo>
                      <a:pt x="2559" y="43"/>
                      <a:pt x="2475" y="1"/>
                      <a:pt x="2388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799;p51"/>
              <p:cNvSpPr/>
              <p:nvPr/>
            </p:nvSpPr>
            <p:spPr>
              <a:xfrm>
                <a:off x="3737100" y="2659025"/>
                <a:ext cx="100100" cy="618450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24738" extrusionOk="0">
                    <a:moveTo>
                      <a:pt x="1564" y="1"/>
                    </a:moveTo>
                    <a:cubicBezTo>
                      <a:pt x="1509" y="1"/>
                      <a:pt x="1452" y="7"/>
                      <a:pt x="1393" y="20"/>
                    </a:cubicBezTo>
                    <a:cubicBezTo>
                      <a:pt x="697" y="8113"/>
                      <a:pt x="262" y="16206"/>
                      <a:pt x="1" y="24299"/>
                    </a:cubicBezTo>
                    <a:cubicBezTo>
                      <a:pt x="660" y="24582"/>
                      <a:pt x="1396" y="24737"/>
                      <a:pt x="2140" y="24737"/>
                    </a:cubicBezTo>
                    <a:cubicBezTo>
                      <a:pt x="2770" y="24737"/>
                      <a:pt x="3405" y="24626"/>
                      <a:pt x="4004" y="24386"/>
                    </a:cubicBezTo>
                    <a:cubicBezTo>
                      <a:pt x="3830" y="16989"/>
                      <a:pt x="3569" y="9070"/>
                      <a:pt x="2698" y="1673"/>
                    </a:cubicBezTo>
                    <a:cubicBezTo>
                      <a:pt x="2698" y="949"/>
                      <a:pt x="2252" y="1"/>
                      <a:pt x="1564" y="1"/>
                    </a:cubicBezTo>
                    <a:close/>
                  </a:path>
                </a:pathLst>
              </a:custGeom>
              <a:solidFill>
                <a:srgbClr val="F4DDB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800;p51"/>
              <p:cNvSpPr/>
              <p:nvPr/>
            </p:nvSpPr>
            <p:spPr>
              <a:xfrm>
                <a:off x="4281000" y="2589900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741" y="0"/>
                    </a:moveTo>
                    <a:cubicBezTo>
                      <a:pt x="784" y="0"/>
                      <a:pt x="0" y="1567"/>
                      <a:pt x="0" y="3481"/>
                    </a:cubicBezTo>
                    <a:cubicBezTo>
                      <a:pt x="0" y="5396"/>
                      <a:pt x="784" y="6875"/>
                      <a:pt x="1741" y="6875"/>
                    </a:cubicBezTo>
                    <a:cubicBezTo>
                      <a:pt x="2785" y="6875"/>
                      <a:pt x="3568" y="5396"/>
                      <a:pt x="3568" y="3481"/>
                    </a:cubicBezTo>
                    <a:cubicBezTo>
                      <a:pt x="3568" y="1567"/>
                      <a:pt x="2785" y="0"/>
                      <a:pt x="174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801;p51"/>
              <p:cNvSpPr/>
              <p:nvPr/>
            </p:nvSpPr>
            <p:spPr>
              <a:xfrm>
                <a:off x="3197575" y="2589900"/>
                <a:ext cx="89225" cy="17190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6876" extrusionOk="0">
                    <a:moveTo>
                      <a:pt x="1828" y="0"/>
                    </a:moveTo>
                    <a:cubicBezTo>
                      <a:pt x="783" y="0"/>
                      <a:pt x="0" y="1567"/>
                      <a:pt x="0" y="3481"/>
                    </a:cubicBezTo>
                    <a:cubicBezTo>
                      <a:pt x="0" y="5396"/>
                      <a:pt x="783" y="6875"/>
                      <a:pt x="1828" y="6875"/>
                    </a:cubicBezTo>
                    <a:cubicBezTo>
                      <a:pt x="2785" y="6875"/>
                      <a:pt x="3568" y="5396"/>
                      <a:pt x="3568" y="3481"/>
                    </a:cubicBezTo>
                    <a:cubicBezTo>
                      <a:pt x="3568" y="1567"/>
                      <a:pt x="2785" y="0"/>
                      <a:pt x="182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802;p51"/>
              <p:cNvSpPr/>
              <p:nvPr/>
            </p:nvSpPr>
            <p:spPr>
              <a:xfrm>
                <a:off x="1979250" y="239225"/>
                <a:ext cx="3139350" cy="2505150"/>
              </a:xfrm>
              <a:custGeom>
                <a:avLst/>
                <a:gdLst/>
                <a:ahLst/>
                <a:cxnLst/>
                <a:rect l="l" t="t" r="r" b="b"/>
                <a:pathLst>
                  <a:path w="125574" h="100206" extrusionOk="0">
                    <a:moveTo>
                      <a:pt x="90959" y="1"/>
                    </a:moveTo>
                    <a:cubicBezTo>
                      <a:pt x="88875" y="1"/>
                      <a:pt x="86872" y="947"/>
                      <a:pt x="85631" y="2654"/>
                    </a:cubicBezTo>
                    <a:cubicBezTo>
                      <a:pt x="84325" y="4655"/>
                      <a:pt x="83716" y="7005"/>
                      <a:pt x="83977" y="9354"/>
                    </a:cubicBezTo>
                    <a:cubicBezTo>
                      <a:pt x="84238" y="11617"/>
                      <a:pt x="84064" y="15098"/>
                      <a:pt x="85196" y="17099"/>
                    </a:cubicBezTo>
                    <a:cubicBezTo>
                      <a:pt x="82829" y="18261"/>
                      <a:pt x="80250" y="18742"/>
                      <a:pt x="77636" y="18742"/>
                    </a:cubicBezTo>
                    <a:cubicBezTo>
                      <a:pt x="74965" y="18742"/>
                      <a:pt x="72257" y="18239"/>
                      <a:pt x="69706" y="17448"/>
                    </a:cubicBezTo>
                    <a:cubicBezTo>
                      <a:pt x="64658" y="15881"/>
                      <a:pt x="60046" y="13357"/>
                      <a:pt x="55086" y="11356"/>
                    </a:cubicBezTo>
                    <a:cubicBezTo>
                      <a:pt x="47950" y="8397"/>
                      <a:pt x="40292" y="6744"/>
                      <a:pt x="32547" y="6396"/>
                    </a:cubicBezTo>
                    <a:cubicBezTo>
                      <a:pt x="31815" y="6366"/>
                      <a:pt x="31078" y="6350"/>
                      <a:pt x="30340" y="6350"/>
                    </a:cubicBezTo>
                    <a:cubicBezTo>
                      <a:pt x="24582" y="6350"/>
                      <a:pt x="18706" y="7333"/>
                      <a:pt x="13924" y="10573"/>
                    </a:cubicBezTo>
                    <a:cubicBezTo>
                      <a:pt x="11227" y="12487"/>
                      <a:pt x="8877" y="14924"/>
                      <a:pt x="7049" y="17709"/>
                    </a:cubicBezTo>
                    <a:cubicBezTo>
                      <a:pt x="5048" y="20667"/>
                      <a:pt x="3482" y="23974"/>
                      <a:pt x="2437" y="27542"/>
                    </a:cubicBezTo>
                    <a:cubicBezTo>
                      <a:pt x="1" y="35896"/>
                      <a:pt x="1567" y="45034"/>
                      <a:pt x="6788" y="52082"/>
                    </a:cubicBezTo>
                    <a:cubicBezTo>
                      <a:pt x="11012" y="57446"/>
                      <a:pt x="17147" y="60795"/>
                      <a:pt x="23760" y="61493"/>
                    </a:cubicBezTo>
                    <a:lnTo>
                      <a:pt x="23760" y="61493"/>
                    </a:lnTo>
                    <a:cubicBezTo>
                      <a:pt x="20539" y="62028"/>
                      <a:pt x="17475" y="63343"/>
                      <a:pt x="14881" y="65397"/>
                    </a:cubicBezTo>
                    <a:cubicBezTo>
                      <a:pt x="11053" y="68617"/>
                      <a:pt x="8703" y="73316"/>
                      <a:pt x="8355" y="78276"/>
                    </a:cubicBezTo>
                    <a:cubicBezTo>
                      <a:pt x="8181" y="80452"/>
                      <a:pt x="8529" y="82714"/>
                      <a:pt x="9573" y="84629"/>
                    </a:cubicBezTo>
                    <a:cubicBezTo>
                      <a:pt x="10356" y="86021"/>
                      <a:pt x="11488" y="87239"/>
                      <a:pt x="12793" y="88197"/>
                    </a:cubicBezTo>
                    <a:cubicBezTo>
                      <a:pt x="17418" y="91777"/>
                      <a:pt x="23257" y="93375"/>
                      <a:pt x="29105" y="93375"/>
                    </a:cubicBezTo>
                    <a:cubicBezTo>
                      <a:pt x="30080" y="93375"/>
                      <a:pt x="31055" y="93331"/>
                      <a:pt x="32025" y="93244"/>
                    </a:cubicBezTo>
                    <a:cubicBezTo>
                      <a:pt x="38726" y="92374"/>
                      <a:pt x="45252" y="90111"/>
                      <a:pt x="50996" y="86456"/>
                    </a:cubicBezTo>
                    <a:cubicBezTo>
                      <a:pt x="58045" y="82279"/>
                      <a:pt x="64310" y="76884"/>
                      <a:pt x="69619" y="70531"/>
                    </a:cubicBezTo>
                    <a:cubicBezTo>
                      <a:pt x="72196" y="67347"/>
                      <a:pt x="74575" y="63834"/>
                      <a:pt x="75433" y="59875"/>
                    </a:cubicBezTo>
                    <a:lnTo>
                      <a:pt x="75433" y="59875"/>
                    </a:lnTo>
                    <a:cubicBezTo>
                      <a:pt x="74589" y="67539"/>
                      <a:pt x="78126" y="75047"/>
                      <a:pt x="84586" y="79407"/>
                    </a:cubicBezTo>
                    <a:cubicBezTo>
                      <a:pt x="87088" y="81075"/>
                      <a:pt x="89988" y="82024"/>
                      <a:pt x="93059" y="82024"/>
                    </a:cubicBezTo>
                    <a:cubicBezTo>
                      <a:pt x="93193" y="82024"/>
                      <a:pt x="93328" y="82022"/>
                      <a:pt x="93463" y="82018"/>
                    </a:cubicBezTo>
                    <a:cubicBezTo>
                      <a:pt x="96944" y="81757"/>
                      <a:pt x="100250" y="80104"/>
                      <a:pt x="102600" y="77406"/>
                    </a:cubicBezTo>
                    <a:cubicBezTo>
                      <a:pt x="104863" y="74708"/>
                      <a:pt x="106429" y="71488"/>
                      <a:pt x="107125" y="68095"/>
                    </a:cubicBezTo>
                    <a:cubicBezTo>
                      <a:pt x="107473" y="71053"/>
                      <a:pt x="108169" y="73925"/>
                      <a:pt x="108953" y="76797"/>
                    </a:cubicBezTo>
                    <a:cubicBezTo>
                      <a:pt x="110084" y="81148"/>
                      <a:pt x="110693" y="85673"/>
                      <a:pt x="112260" y="89850"/>
                    </a:cubicBezTo>
                    <a:cubicBezTo>
                      <a:pt x="113739" y="94027"/>
                      <a:pt x="116350" y="98204"/>
                      <a:pt x="120353" y="100206"/>
                    </a:cubicBezTo>
                    <a:cubicBezTo>
                      <a:pt x="123050" y="87675"/>
                      <a:pt x="125574" y="74795"/>
                      <a:pt x="124182" y="62003"/>
                    </a:cubicBezTo>
                    <a:cubicBezTo>
                      <a:pt x="122789" y="49211"/>
                      <a:pt x="116524" y="36244"/>
                      <a:pt x="105211" y="30066"/>
                    </a:cubicBezTo>
                    <a:cubicBezTo>
                      <a:pt x="110606" y="26585"/>
                      <a:pt x="114783" y="20493"/>
                      <a:pt x="114783" y="13967"/>
                    </a:cubicBezTo>
                    <a:cubicBezTo>
                      <a:pt x="114783" y="12052"/>
                      <a:pt x="114261" y="9964"/>
                      <a:pt x="112695" y="8919"/>
                    </a:cubicBezTo>
                    <a:cubicBezTo>
                      <a:pt x="111977" y="8481"/>
                      <a:pt x="111167" y="8261"/>
                      <a:pt x="110350" y="8261"/>
                    </a:cubicBezTo>
                    <a:cubicBezTo>
                      <a:pt x="109385" y="8261"/>
                      <a:pt x="108409" y="8568"/>
                      <a:pt x="107560" y="9180"/>
                    </a:cubicBezTo>
                    <a:cubicBezTo>
                      <a:pt x="106081" y="10225"/>
                      <a:pt x="104950" y="11704"/>
                      <a:pt x="104253" y="13357"/>
                    </a:cubicBezTo>
                    <a:cubicBezTo>
                      <a:pt x="103470" y="15011"/>
                      <a:pt x="102861" y="16838"/>
                      <a:pt x="102513" y="18666"/>
                    </a:cubicBezTo>
                    <a:cubicBezTo>
                      <a:pt x="102600" y="12574"/>
                      <a:pt x="100250" y="6048"/>
                      <a:pt x="95638" y="2045"/>
                    </a:cubicBezTo>
                    <a:cubicBezTo>
                      <a:pt x="94507" y="1087"/>
                      <a:pt x="93202" y="304"/>
                      <a:pt x="91722" y="43"/>
                    </a:cubicBezTo>
                    <a:cubicBezTo>
                      <a:pt x="91468" y="15"/>
                      <a:pt x="91213" y="1"/>
                      <a:pt x="90959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803;p51"/>
              <p:cNvSpPr/>
              <p:nvPr/>
            </p:nvSpPr>
            <p:spPr>
              <a:xfrm>
                <a:off x="2127200" y="579675"/>
                <a:ext cx="1879700" cy="666075"/>
              </a:xfrm>
              <a:custGeom>
                <a:avLst/>
                <a:gdLst/>
                <a:ahLst/>
                <a:cxnLst/>
                <a:rect l="l" t="t" r="r" b="b"/>
                <a:pathLst>
                  <a:path w="75188" h="26643" extrusionOk="0">
                    <a:moveTo>
                      <a:pt x="4438" y="1"/>
                    </a:moveTo>
                    <a:cubicBezTo>
                      <a:pt x="3307" y="1306"/>
                      <a:pt x="2176" y="2611"/>
                      <a:pt x="1219" y="4091"/>
                    </a:cubicBezTo>
                    <a:cubicBezTo>
                      <a:pt x="783" y="4700"/>
                      <a:pt x="348" y="5396"/>
                      <a:pt x="0" y="6005"/>
                    </a:cubicBezTo>
                    <a:cubicBezTo>
                      <a:pt x="2089" y="7136"/>
                      <a:pt x="3916" y="8616"/>
                      <a:pt x="5570" y="10269"/>
                    </a:cubicBezTo>
                    <a:cubicBezTo>
                      <a:pt x="8267" y="12967"/>
                      <a:pt x="11139" y="15491"/>
                      <a:pt x="14272" y="17840"/>
                    </a:cubicBezTo>
                    <a:cubicBezTo>
                      <a:pt x="22065" y="23302"/>
                      <a:pt x="31590" y="26643"/>
                      <a:pt x="41106" y="26643"/>
                    </a:cubicBezTo>
                    <a:cubicBezTo>
                      <a:pt x="45085" y="26643"/>
                      <a:pt x="49062" y="26059"/>
                      <a:pt x="52910" y="24802"/>
                    </a:cubicBezTo>
                    <a:cubicBezTo>
                      <a:pt x="62830" y="21582"/>
                      <a:pt x="70923" y="14272"/>
                      <a:pt x="75188" y="4874"/>
                    </a:cubicBezTo>
                    <a:lnTo>
                      <a:pt x="75188" y="4874"/>
                    </a:lnTo>
                    <a:cubicBezTo>
                      <a:pt x="74068" y="5060"/>
                      <a:pt x="72924" y="5147"/>
                      <a:pt x="71768" y="5147"/>
                    </a:cubicBezTo>
                    <a:cubicBezTo>
                      <a:pt x="70767" y="5147"/>
                      <a:pt x="69758" y="5082"/>
                      <a:pt x="68748" y="4961"/>
                    </a:cubicBezTo>
                    <a:cubicBezTo>
                      <a:pt x="67181" y="7049"/>
                      <a:pt x="65180" y="8877"/>
                      <a:pt x="63004" y="10443"/>
                    </a:cubicBezTo>
                    <a:cubicBezTo>
                      <a:pt x="57960" y="13839"/>
                      <a:pt x="52228" y="15258"/>
                      <a:pt x="46400" y="15258"/>
                    </a:cubicBezTo>
                    <a:cubicBezTo>
                      <a:pt x="42074" y="15258"/>
                      <a:pt x="37694" y="14476"/>
                      <a:pt x="33504" y="13141"/>
                    </a:cubicBezTo>
                    <a:cubicBezTo>
                      <a:pt x="27934" y="11139"/>
                      <a:pt x="22626" y="8616"/>
                      <a:pt x="17492" y="5570"/>
                    </a:cubicBezTo>
                    <a:cubicBezTo>
                      <a:pt x="13576" y="3307"/>
                      <a:pt x="9138" y="610"/>
                      <a:pt x="4438" y="1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804;p51"/>
              <p:cNvSpPr/>
              <p:nvPr/>
            </p:nvSpPr>
            <p:spPr>
              <a:xfrm>
                <a:off x="2031475" y="238125"/>
                <a:ext cx="2719475" cy="1577850"/>
              </a:xfrm>
              <a:custGeom>
                <a:avLst/>
                <a:gdLst/>
                <a:ahLst/>
                <a:cxnLst/>
                <a:rect l="l" t="t" r="r" b="b"/>
                <a:pathLst>
                  <a:path w="108779" h="63114" extrusionOk="0">
                    <a:moveTo>
                      <a:pt x="88937" y="0"/>
                    </a:moveTo>
                    <a:cubicBezTo>
                      <a:pt x="89285" y="2872"/>
                      <a:pt x="89285" y="5743"/>
                      <a:pt x="89111" y="8615"/>
                    </a:cubicBezTo>
                    <a:cubicBezTo>
                      <a:pt x="88589" y="14272"/>
                      <a:pt x="87458" y="19928"/>
                      <a:pt x="85804" y="25324"/>
                    </a:cubicBezTo>
                    <a:cubicBezTo>
                      <a:pt x="83107" y="34548"/>
                      <a:pt x="78320" y="42728"/>
                      <a:pt x="70575" y="48559"/>
                    </a:cubicBezTo>
                    <a:cubicBezTo>
                      <a:pt x="62917" y="54302"/>
                      <a:pt x="53780" y="57696"/>
                      <a:pt x="44295" y="58392"/>
                    </a:cubicBezTo>
                    <a:cubicBezTo>
                      <a:pt x="42614" y="58502"/>
                      <a:pt x="40924" y="58560"/>
                      <a:pt x="39234" y="58560"/>
                    </a:cubicBezTo>
                    <a:cubicBezTo>
                      <a:pt x="35587" y="58560"/>
                      <a:pt x="31938" y="58291"/>
                      <a:pt x="28370" y="57696"/>
                    </a:cubicBezTo>
                    <a:cubicBezTo>
                      <a:pt x="23235" y="56913"/>
                      <a:pt x="18188" y="55520"/>
                      <a:pt x="13402" y="53519"/>
                    </a:cubicBezTo>
                    <a:cubicBezTo>
                      <a:pt x="8964" y="51430"/>
                      <a:pt x="5135" y="48384"/>
                      <a:pt x="2176" y="44643"/>
                    </a:cubicBezTo>
                    <a:cubicBezTo>
                      <a:pt x="1393" y="43772"/>
                      <a:pt x="696" y="42815"/>
                      <a:pt x="0" y="41858"/>
                    </a:cubicBezTo>
                    <a:lnTo>
                      <a:pt x="0" y="41858"/>
                    </a:lnTo>
                    <a:cubicBezTo>
                      <a:pt x="783" y="45600"/>
                      <a:pt x="2437" y="49081"/>
                      <a:pt x="4786" y="52126"/>
                    </a:cubicBezTo>
                    <a:cubicBezTo>
                      <a:pt x="8876" y="57348"/>
                      <a:pt x="14881" y="60742"/>
                      <a:pt x="21495" y="61525"/>
                    </a:cubicBezTo>
                    <a:cubicBezTo>
                      <a:pt x="20799" y="61699"/>
                      <a:pt x="20102" y="61873"/>
                      <a:pt x="19406" y="62047"/>
                    </a:cubicBezTo>
                    <a:cubicBezTo>
                      <a:pt x="22844" y="62830"/>
                      <a:pt x="26411" y="63113"/>
                      <a:pt x="29969" y="63113"/>
                    </a:cubicBezTo>
                    <a:cubicBezTo>
                      <a:pt x="33526" y="63113"/>
                      <a:pt x="37072" y="62830"/>
                      <a:pt x="40466" y="62482"/>
                    </a:cubicBezTo>
                    <a:cubicBezTo>
                      <a:pt x="56652" y="60916"/>
                      <a:pt x="72751" y="55607"/>
                      <a:pt x="85630" y="45426"/>
                    </a:cubicBezTo>
                    <a:cubicBezTo>
                      <a:pt x="91461" y="40814"/>
                      <a:pt x="96421" y="35331"/>
                      <a:pt x="100511" y="29153"/>
                    </a:cubicBezTo>
                    <a:cubicBezTo>
                      <a:pt x="104253" y="23061"/>
                      <a:pt x="107038" y="16447"/>
                      <a:pt x="108778" y="9572"/>
                    </a:cubicBezTo>
                    <a:cubicBezTo>
                      <a:pt x="108430" y="9224"/>
                      <a:pt x="108343" y="8789"/>
                      <a:pt x="108430" y="8354"/>
                    </a:cubicBezTo>
                    <a:cubicBezTo>
                      <a:pt x="107473" y="8354"/>
                      <a:pt x="106429" y="8702"/>
                      <a:pt x="105558" y="9224"/>
                    </a:cubicBezTo>
                    <a:cubicBezTo>
                      <a:pt x="104079" y="10269"/>
                      <a:pt x="102948" y="11748"/>
                      <a:pt x="102164" y="13488"/>
                    </a:cubicBezTo>
                    <a:cubicBezTo>
                      <a:pt x="101381" y="15142"/>
                      <a:pt x="100772" y="16882"/>
                      <a:pt x="100424" y="18710"/>
                    </a:cubicBezTo>
                    <a:cubicBezTo>
                      <a:pt x="100511" y="12618"/>
                      <a:pt x="98161" y="6092"/>
                      <a:pt x="93549" y="2089"/>
                    </a:cubicBezTo>
                    <a:cubicBezTo>
                      <a:pt x="92418" y="1044"/>
                      <a:pt x="91113" y="348"/>
                      <a:pt x="89633" y="87"/>
                    </a:cubicBezTo>
                    <a:cubicBezTo>
                      <a:pt x="89372" y="0"/>
                      <a:pt x="89198" y="0"/>
                      <a:pt x="88937" y="0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805;p51"/>
              <p:cNvSpPr/>
              <p:nvPr/>
            </p:nvSpPr>
            <p:spPr>
              <a:xfrm>
                <a:off x="2253375" y="486125"/>
                <a:ext cx="1562075" cy="451325"/>
              </a:xfrm>
              <a:custGeom>
                <a:avLst/>
                <a:gdLst/>
                <a:ahLst/>
                <a:cxnLst/>
                <a:rect l="l" t="t" r="r" b="b"/>
                <a:pathLst>
                  <a:path w="62483" h="18053" extrusionOk="0">
                    <a:moveTo>
                      <a:pt x="4004" y="1"/>
                    </a:moveTo>
                    <a:lnTo>
                      <a:pt x="2959" y="697"/>
                    </a:lnTo>
                    <a:cubicBezTo>
                      <a:pt x="1915" y="1393"/>
                      <a:pt x="958" y="2263"/>
                      <a:pt x="0" y="3133"/>
                    </a:cubicBezTo>
                    <a:cubicBezTo>
                      <a:pt x="4178" y="3655"/>
                      <a:pt x="8094" y="5657"/>
                      <a:pt x="11749" y="7746"/>
                    </a:cubicBezTo>
                    <a:cubicBezTo>
                      <a:pt x="20783" y="12862"/>
                      <a:pt x="30772" y="18053"/>
                      <a:pt x="41446" y="18053"/>
                    </a:cubicBezTo>
                    <a:cubicBezTo>
                      <a:pt x="42391" y="18053"/>
                      <a:pt x="43340" y="18012"/>
                      <a:pt x="44295" y="17927"/>
                    </a:cubicBezTo>
                    <a:cubicBezTo>
                      <a:pt x="48994" y="17492"/>
                      <a:pt x="53432" y="15839"/>
                      <a:pt x="57348" y="13228"/>
                    </a:cubicBezTo>
                    <a:cubicBezTo>
                      <a:pt x="59350" y="11923"/>
                      <a:pt x="61003" y="10356"/>
                      <a:pt x="62483" y="8442"/>
                    </a:cubicBezTo>
                    <a:cubicBezTo>
                      <a:pt x="61177" y="8268"/>
                      <a:pt x="59959" y="8007"/>
                      <a:pt x="58741" y="7572"/>
                    </a:cubicBezTo>
                    <a:lnTo>
                      <a:pt x="58393" y="7484"/>
                    </a:lnTo>
                    <a:cubicBezTo>
                      <a:pt x="57087" y="8442"/>
                      <a:pt x="55695" y="9312"/>
                      <a:pt x="54215" y="10008"/>
                    </a:cubicBezTo>
                    <a:cubicBezTo>
                      <a:pt x="50844" y="11529"/>
                      <a:pt x="47272" y="12346"/>
                      <a:pt x="43652" y="12346"/>
                    </a:cubicBezTo>
                    <a:cubicBezTo>
                      <a:pt x="42506" y="12346"/>
                      <a:pt x="41355" y="12264"/>
                      <a:pt x="40205" y="12097"/>
                    </a:cubicBezTo>
                    <a:cubicBezTo>
                      <a:pt x="34983" y="11488"/>
                      <a:pt x="29936" y="9399"/>
                      <a:pt x="25150" y="7223"/>
                    </a:cubicBezTo>
                    <a:cubicBezTo>
                      <a:pt x="18623" y="4265"/>
                      <a:pt x="11313" y="610"/>
                      <a:pt x="4004" y="1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806;p51"/>
              <p:cNvSpPr/>
              <p:nvPr/>
            </p:nvSpPr>
            <p:spPr>
              <a:xfrm>
                <a:off x="3863300" y="1103975"/>
                <a:ext cx="1107375" cy="855200"/>
              </a:xfrm>
              <a:custGeom>
                <a:avLst/>
                <a:gdLst/>
                <a:ahLst/>
                <a:cxnLst/>
                <a:rect l="l" t="t" r="r" b="b"/>
                <a:pathLst>
                  <a:path w="44295" h="34208" extrusionOk="0">
                    <a:moveTo>
                      <a:pt x="36027" y="1"/>
                    </a:moveTo>
                    <a:cubicBezTo>
                      <a:pt x="34635" y="2176"/>
                      <a:pt x="33069" y="4352"/>
                      <a:pt x="31415" y="6354"/>
                    </a:cubicBezTo>
                    <a:cubicBezTo>
                      <a:pt x="26455" y="12445"/>
                      <a:pt x="20537" y="17754"/>
                      <a:pt x="13924" y="22018"/>
                    </a:cubicBezTo>
                    <a:cubicBezTo>
                      <a:pt x="9485" y="24715"/>
                      <a:pt x="4786" y="27065"/>
                      <a:pt x="0" y="28892"/>
                    </a:cubicBezTo>
                    <a:cubicBezTo>
                      <a:pt x="87" y="30720"/>
                      <a:pt x="435" y="32460"/>
                      <a:pt x="1044" y="34114"/>
                    </a:cubicBezTo>
                    <a:cubicBezTo>
                      <a:pt x="1653" y="34178"/>
                      <a:pt x="2259" y="34208"/>
                      <a:pt x="2864" y="34208"/>
                    </a:cubicBezTo>
                    <a:cubicBezTo>
                      <a:pt x="7193" y="34208"/>
                      <a:pt x="11422" y="32671"/>
                      <a:pt x="15316" y="31068"/>
                    </a:cubicBezTo>
                    <a:cubicBezTo>
                      <a:pt x="22713" y="27935"/>
                      <a:pt x="29675" y="23845"/>
                      <a:pt x="35940" y="18885"/>
                    </a:cubicBezTo>
                    <a:cubicBezTo>
                      <a:pt x="38899" y="16622"/>
                      <a:pt x="41684" y="14099"/>
                      <a:pt x="44294" y="11401"/>
                    </a:cubicBezTo>
                    <a:cubicBezTo>
                      <a:pt x="42293" y="7137"/>
                      <a:pt x="39508" y="3221"/>
                      <a:pt x="36027" y="1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807;p51"/>
              <p:cNvSpPr/>
              <p:nvPr/>
            </p:nvSpPr>
            <p:spPr>
              <a:xfrm>
                <a:off x="4683475" y="1821925"/>
                <a:ext cx="415550" cy="591775"/>
              </a:xfrm>
              <a:custGeom>
                <a:avLst/>
                <a:gdLst/>
                <a:ahLst/>
                <a:cxnLst/>
                <a:rect l="l" t="t" r="r" b="b"/>
                <a:pathLst>
                  <a:path w="16622" h="23671" extrusionOk="0">
                    <a:moveTo>
                      <a:pt x="16187" y="0"/>
                    </a:moveTo>
                    <a:lnTo>
                      <a:pt x="15752" y="348"/>
                    </a:lnTo>
                    <a:cubicBezTo>
                      <a:pt x="10791" y="4177"/>
                      <a:pt x="5570" y="7571"/>
                      <a:pt x="0" y="10443"/>
                    </a:cubicBezTo>
                    <a:cubicBezTo>
                      <a:pt x="262" y="11487"/>
                      <a:pt x="523" y="12445"/>
                      <a:pt x="784" y="13489"/>
                    </a:cubicBezTo>
                    <a:cubicBezTo>
                      <a:pt x="1741" y="16883"/>
                      <a:pt x="2263" y="20364"/>
                      <a:pt x="3220" y="23670"/>
                    </a:cubicBezTo>
                    <a:cubicBezTo>
                      <a:pt x="6440" y="23061"/>
                      <a:pt x="9573" y="21234"/>
                      <a:pt x="12358" y="19406"/>
                    </a:cubicBezTo>
                    <a:cubicBezTo>
                      <a:pt x="13489" y="18710"/>
                      <a:pt x="14620" y="17927"/>
                      <a:pt x="15752" y="17057"/>
                    </a:cubicBezTo>
                    <a:cubicBezTo>
                      <a:pt x="16448" y="11400"/>
                      <a:pt x="16622" y="5744"/>
                      <a:pt x="16187" y="0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808;p51"/>
              <p:cNvSpPr/>
              <p:nvPr/>
            </p:nvSpPr>
            <p:spPr>
              <a:xfrm>
                <a:off x="4126525" y="2137375"/>
                <a:ext cx="446025" cy="152525"/>
              </a:xfrm>
              <a:custGeom>
                <a:avLst/>
                <a:gdLst/>
                <a:ahLst/>
                <a:cxnLst/>
                <a:rect l="l" t="t" r="r" b="b"/>
                <a:pathLst>
                  <a:path w="17841" h="6101" extrusionOk="0">
                    <a:moveTo>
                      <a:pt x="17840" y="1"/>
                    </a:moveTo>
                    <a:lnTo>
                      <a:pt x="17840" y="1"/>
                    </a:lnTo>
                    <a:cubicBezTo>
                      <a:pt x="12769" y="2378"/>
                      <a:pt x="7192" y="4322"/>
                      <a:pt x="1636" y="4322"/>
                    </a:cubicBezTo>
                    <a:cubicBezTo>
                      <a:pt x="1090" y="4322"/>
                      <a:pt x="545" y="4304"/>
                      <a:pt x="1" y="4265"/>
                    </a:cubicBezTo>
                    <a:lnTo>
                      <a:pt x="1" y="4265"/>
                    </a:lnTo>
                    <a:cubicBezTo>
                      <a:pt x="2122" y="5488"/>
                      <a:pt x="4549" y="6100"/>
                      <a:pt x="7067" y="6100"/>
                    </a:cubicBezTo>
                    <a:cubicBezTo>
                      <a:pt x="7235" y="6100"/>
                      <a:pt x="7403" y="6098"/>
                      <a:pt x="7572" y="6092"/>
                    </a:cubicBezTo>
                    <a:cubicBezTo>
                      <a:pt x="11053" y="5831"/>
                      <a:pt x="14359" y="4178"/>
                      <a:pt x="16709" y="1480"/>
                    </a:cubicBezTo>
                    <a:cubicBezTo>
                      <a:pt x="17144" y="1045"/>
                      <a:pt x="17492" y="523"/>
                      <a:pt x="17840" y="1"/>
                    </a:cubicBezTo>
                    <a:close/>
                  </a:path>
                </a:pathLst>
              </a:custGeom>
              <a:solidFill>
                <a:srgbClr val="3D250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809;p51"/>
              <p:cNvSpPr/>
              <p:nvPr/>
            </p:nvSpPr>
            <p:spPr>
              <a:xfrm>
                <a:off x="2277300" y="1839325"/>
                <a:ext cx="1551200" cy="380450"/>
              </a:xfrm>
              <a:custGeom>
                <a:avLst/>
                <a:gdLst/>
                <a:ahLst/>
                <a:cxnLst/>
                <a:rect l="l" t="t" r="r" b="b"/>
                <a:pathLst>
                  <a:path w="62048" h="15218" extrusionOk="0">
                    <a:moveTo>
                      <a:pt x="62048" y="1"/>
                    </a:moveTo>
                    <a:lnTo>
                      <a:pt x="62048" y="1"/>
                    </a:lnTo>
                    <a:cubicBezTo>
                      <a:pt x="58915" y="1132"/>
                      <a:pt x="55782" y="2089"/>
                      <a:pt x="52562" y="2959"/>
                    </a:cubicBezTo>
                    <a:cubicBezTo>
                      <a:pt x="45002" y="4922"/>
                      <a:pt x="36940" y="6284"/>
                      <a:pt x="28965" y="6284"/>
                    </a:cubicBezTo>
                    <a:cubicBezTo>
                      <a:pt x="20324" y="6284"/>
                      <a:pt x="11784" y="4686"/>
                      <a:pt x="4091" y="523"/>
                    </a:cubicBezTo>
                    <a:cubicBezTo>
                      <a:pt x="3656" y="871"/>
                      <a:pt x="3308" y="1132"/>
                      <a:pt x="2959" y="1393"/>
                    </a:cubicBezTo>
                    <a:cubicBezTo>
                      <a:pt x="1828" y="2350"/>
                      <a:pt x="871" y="3394"/>
                      <a:pt x="1" y="4526"/>
                    </a:cubicBezTo>
                    <a:cubicBezTo>
                      <a:pt x="2785" y="7397"/>
                      <a:pt x="7137" y="8703"/>
                      <a:pt x="10704" y="9921"/>
                    </a:cubicBezTo>
                    <a:cubicBezTo>
                      <a:pt x="15491" y="11662"/>
                      <a:pt x="20451" y="13054"/>
                      <a:pt x="25498" y="14011"/>
                    </a:cubicBezTo>
                    <a:cubicBezTo>
                      <a:pt x="29576" y="14784"/>
                      <a:pt x="33767" y="15217"/>
                      <a:pt x="37934" y="15217"/>
                    </a:cubicBezTo>
                    <a:cubicBezTo>
                      <a:pt x="38925" y="15217"/>
                      <a:pt x="39915" y="15193"/>
                      <a:pt x="40901" y="15142"/>
                    </a:cubicBezTo>
                    <a:cubicBezTo>
                      <a:pt x="44295" y="14968"/>
                      <a:pt x="47689" y="14446"/>
                      <a:pt x="50996" y="13576"/>
                    </a:cubicBezTo>
                    <a:cubicBezTo>
                      <a:pt x="53345" y="11313"/>
                      <a:pt x="55608" y="8964"/>
                      <a:pt x="57697" y="6527"/>
                    </a:cubicBezTo>
                    <a:cubicBezTo>
                      <a:pt x="59350" y="4526"/>
                      <a:pt x="60829" y="2350"/>
                      <a:pt x="62048" y="1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810;p51"/>
              <p:cNvSpPr/>
              <p:nvPr/>
            </p:nvSpPr>
            <p:spPr>
              <a:xfrm>
                <a:off x="2188100" y="2224400"/>
                <a:ext cx="885475" cy="347750"/>
              </a:xfrm>
              <a:custGeom>
                <a:avLst/>
                <a:gdLst/>
                <a:ahLst/>
                <a:cxnLst/>
                <a:rect l="l" t="t" r="r" b="b"/>
                <a:pathLst>
                  <a:path w="35419" h="13910" extrusionOk="0">
                    <a:moveTo>
                      <a:pt x="1" y="0"/>
                    </a:moveTo>
                    <a:cubicBezTo>
                      <a:pt x="1" y="1741"/>
                      <a:pt x="349" y="3568"/>
                      <a:pt x="1219" y="5222"/>
                    </a:cubicBezTo>
                    <a:cubicBezTo>
                      <a:pt x="2089" y="6614"/>
                      <a:pt x="3134" y="7832"/>
                      <a:pt x="4526" y="8790"/>
                    </a:cubicBezTo>
                    <a:cubicBezTo>
                      <a:pt x="9025" y="12256"/>
                      <a:pt x="14836" y="13910"/>
                      <a:pt x="20583" y="13910"/>
                    </a:cubicBezTo>
                    <a:cubicBezTo>
                      <a:pt x="21617" y="13910"/>
                      <a:pt x="22649" y="13856"/>
                      <a:pt x="23671" y="13750"/>
                    </a:cubicBezTo>
                    <a:cubicBezTo>
                      <a:pt x="27761" y="13315"/>
                      <a:pt x="31677" y="12271"/>
                      <a:pt x="35419" y="10704"/>
                    </a:cubicBezTo>
                    <a:lnTo>
                      <a:pt x="35419" y="10704"/>
                    </a:lnTo>
                    <a:cubicBezTo>
                      <a:pt x="34602" y="10734"/>
                      <a:pt x="33785" y="10750"/>
                      <a:pt x="32968" y="10750"/>
                    </a:cubicBezTo>
                    <a:cubicBezTo>
                      <a:pt x="26740" y="10750"/>
                      <a:pt x="20535" y="9873"/>
                      <a:pt x="14534" y="8181"/>
                    </a:cubicBezTo>
                    <a:cubicBezTo>
                      <a:pt x="9138" y="6614"/>
                      <a:pt x="3743" y="4091"/>
                      <a:pt x="1" y="0"/>
                    </a:cubicBezTo>
                    <a:close/>
                  </a:path>
                </a:pathLst>
              </a:custGeom>
              <a:solidFill>
                <a:srgbClr val="000000">
                  <a:alpha val="147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11;p51"/>
              <p:cNvSpPr/>
              <p:nvPr/>
            </p:nvSpPr>
            <p:spPr>
              <a:xfrm>
                <a:off x="2459100" y="1981275"/>
                <a:ext cx="2639825" cy="1240500"/>
              </a:xfrm>
              <a:custGeom>
                <a:avLst/>
                <a:gdLst/>
                <a:ahLst/>
                <a:cxnLst/>
                <a:rect l="l" t="t" r="r" b="b"/>
                <a:pathLst>
                  <a:path w="105593" h="49620" extrusionOk="0">
                    <a:moveTo>
                      <a:pt x="25956" y="2188"/>
                    </a:moveTo>
                    <a:cubicBezTo>
                      <a:pt x="27418" y="2188"/>
                      <a:pt x="28864" y="2281"/>
                      <a:pt x="30235" y="2416"/>
                    </a:cubicBezTo>
                    <a:cubicBezTo>
                      <a:pt x="35631" y="2938"/>
                      <a:pt x="40765" y="4330"/>
                      <a:pt x="45725" y="6506"/>
                    </a:cubicBezTo>
                    <a:cubicBezTo>
                      <a:pt x="47553" y="9290"/>
                      <a:pt x="47988" y="12858"/>
                      <a:pt x="48162" y="16339"/>
                    </a:cubicBezTo>
                    <a:cubicBezTo>
                      <a:pt x="47814" y="16687"/>
                      <a:pt x="47814" y="17209"/>
                      <a:pt x="48162" y="17557"/>
                    </a:cubicBezTo>
                    <a:cubicBezTo>
                      <a:pt x="48162" y="18341"/>
                      <a:pt x="48162" y="19124"/>
                      <a:pt x="48162" y="19907"/>
                    </a:cubicBezTo>
                    <a:cubicBezTo>
                      <a:pt x="48336" y="24867"/>
                      <a:pt x="48075" y="29915"/>
                      <a:pt x="47379" y="34875"/>
                    </a:cubicBezTo>
                    <a:cubicBezTo>
                      <a:pt x="47031" y="37312"/>
                      <a:pt x="46596" y="39661"/>
                      <a:pt x="45986" y="42098"/>
                    </a:cubicBezTo>
                    <a:cubicBezTo>
                      <a:pt x="45551" y="44273"/>
                      <a:pt x="43811" y="45927"/>
                      <a:pt x="41635" y="46362"/>
                    </a:cubicBezTo>
                    <a:cubicBezTo>
                      <a:pt x="39547" y="46884"/>
                      <a:pt x="37371" y="47058"/>
                      <a:pt x="35196" y="47058"/>
                    </a:cubicBezTo>
                    <a:cubicBezTo>
                      <a:pt x="34519" y="47081"/>
                      <a:pt x="33843" y="47092"/>
                      <a:pt x="33167" y="47092"/>
                    </a:cubicBezTo>
                    <a:cubicBezTo>
                      <a:pt x="31320" y="47092"/>
                      <a:pt x="29472" y="47011"/>
                      <a:pt x="27625" y="46884"/>
                    </a:cubicBezTo>
                    <a:cubicBezTo>
                      <a:pt x="23709" y="46536"/>
                      <a:pt x="19097" y="45753"/>
                      <a:pt x="16225" y="42620"/>
                    </a:cubicBezTo>
                    <a:cubicBezTo>
                      <a:pt x="13179" y="39400"/>
                      <a:pt x="12657" y="33918"/>
                      <a:pt x="12048" y="29654"/>
                    </a:cubicBezTo>
                    <a:cubicBezTo>
                      <a:pt x="11352" y="24606"/>
                      <a:pt x="11090" y="19559"/>
                      <a:pt x="11352" y="14512"/>
                    </a:cubicBezTo>
                    <a:cubicBezTo>
                      <a:pt x="11526" y="10248"/>
                      <a:pt x="12657" y="6245"/>
                      <a:pt x="16573" y="4156"/>
                    </a:cubicBezTo>
                    <a:cubicBezTo>
                      <a:pt x="19339" y="2653"/>
                      <a:pt x="22687" y="2188"/>
                      <a:pt x="25956" y="2188"/>
                    </a:cubicBezTo>
                    <a:close/>
                    <a:moveTo>
                      <a:pt x="81751" y="2449"/>
                    </a:moveTo>
                    <a:cubicBezTo>
                      <a:pt x="85000" y="2449"/>
                      <a:pt x="88325" y="2914"/>
                      <a:pt x="91151" y="4417"/>
                    </a:cubicBezTo>
                    <a:cubicBezTo>
                      <a:pt x="95241" y="6593"/>
                      <a:pt x="96198" y="10596"/>
                      <a:pt x="96372" y="14773"/>
                    </a:cubicBezTo>
                    <a:cubicBezTo>
                      <a:pt x="96633" y="19820"/>
                      <a:pt x="96372" y="24954"/>
                      <a:pt x="95676" y="30002"/>
                    </a:cubicBezTo>
                    <a:cubicBezTo>
                      <a:pt x="95067" y="34179"/>
                      <a:pt x="94545" y="39661"/>
                      <a:pt x="91499" y="42881"/>
                    </a:cubicBezTo>
                    <a:cubicBezTo>
                      <a:pt x="88627" y="46014"/>
                      <a:pt x="84015" y="46797"/>
                      <a:pt x="80099" y="47145"/>
                    </a:cubicBezTo>
                    <a:cubicBezTo>
                      <a:pt x="77576" y="47406"/>
                      <a:pt x="75052" y="47406"/>
                      <a:pt x="72528" y="47406"/>
                    </a:cubicBezTo>
                    <a:cubicBezTo>
                      <a:pt x="70353" y="47406"/>
                      <a:pt x="68177" y="47145"/>
                      <a:pt x="66089" y="46623"/>
                    </a:cubicBezTo>
                    <a:cubicBezTo>
                      <a:pt x="63913" y="46188"/>
                      <a:pt x="62260" y="44534"/>
                      <a:pt x="61825" y="42359"/>
                    </a:cubicBezTo>
                    <a:cubicBezTo>
                      <a:pt x="61215" y="40009"/>
                      <a:pt x="60780" y="37573"/>
                      <a:pt x="60432" y="35136"/>
                    </a:cubicBezTo>
                    <a:cubicBezTo>
                      <a:pt x="59736" y="30176"/>
                      <a:pt x="59388" y="25215"/>
                      <a:pt x="59562" y="20255"/>
                    </a:cubicBezTo>
                    <a:cubicBezTo>
                      <a:pt x="59562" y="18950"/>
                      <a:pt x="59562" y="17645"/>
                      <a:pt x="59649" y="16252"/>
                    </a:cubicBezTo>
                    <a:cubicBezTo>
                      <a:pt x="59736" y="16078"/>
                      <a:pt x="59736" y="15904"/>
                      <a:pt x="59649" y="15730"/>
                    </a:cubicBezTo>
                    <a:cubicBezTo>
                      <a:pt x="59823" y="12597"/>
                      <a:pt x="60345" y="9377"/>
                      <a:pt x="62086" y="6854"/>
                    </a:cubicBezTo>
                    <a:cubicBezTo>
                      <a:pt x="66959" y="4591"/>
                      <a:pt x="72093" y="3199"/>
                      <a:pt x="77489" y="2677"/>
                    </a:cubicBezTo>
                    <a:cubicBezTo>
                      <a:pt x="78860" y="2542"/>
                      <a:pt x="80298" y="2449"/>
                      <a:pt x="81751" y="2449"/>
                    </a:cubicBezTo>
                    <a:close/>
                    <a:moveTo>
                      <a:pt x="26201" y="0"/>
                    </a:moveTo>
                    <a:cubicBezTo>
                      <a:pt x="23387" y="0"/>
                      <a:pt x="20571" y="329"/>
                      <a:pt x="17965" y="1197"/>
                    </a:cubicBezTo>
                    <a:cubicBezTo>
                      <a:pt x="13875" y="2503"/>
                      <a:pt x="10742" y="5896"/>
                      <a:pt x="9785" y="10161"/>
                    </a:cubicBezTo>
                    <a:cubicBezTo>
                      <a:pt x="8741" y="15121"/>
                      <a:pt x="9002" y="20690"/>
                      <a:pt x="9524" y="25738"/>
                    </a:cubicBezTo>
                    <a:cubicBezTo>
                      <a:pt x="8778" y="25668"/>
                      <a:pt x="8025" y="25635"/>
                      <a:pt x="7272" y="25635"/>
                    </a:cubicBezTo>
                    <a:cubicBezTo>
                      <a:pt x="5213" y="25635"/>
                      <a:pt x="3145" y="25878"/>
                      <a:pt x="1170" y="26260"/>
                    </a:cubicBezTo>
                    <a:cubicBezTo>
                      <a:pt x="0" y="26427"/>
                      <a:pt x="194" y="28359"/>
                      <a:pt x="1290" y="28359"/>
                    </a:cubicBezTo>
                    <a:cubicBezTo>
                      <a:pt x="1335" y="28359"/>
                      <a:pt x="1382" y="28355"/>
                      <a:pt x="1431" y="28348"/>
                    </a:cubicBezTo>
                    <a:cubicBezTo>
                      <a:pt x="4216" y="28000"/>
                      <a:pt x="6913" y="27826"/>
                      <a:pt x="9698" y="27739"/>
                    </a:cubicBezTo>
                    <a:cubicBezTo>
                      <a:pt x="9959" y="30089"/>
                      <a:pt x="10307" y="32351"/>
                      <a:pt x="10829" y="34614"/>
                    </a:cubicBezTo>
                    <a:cubicBezTo>
                      <a:pt x="11177" y="37051"/>
                      <a:pt x="11961" y="39400"/>
                      <a:pt x="13005" y="41576"/>
                    </a:cubicBezTo>
                    <a:cubicBezTo>
                      <a:pt x="15181" y="45753"/>
                      <a:pt x="19445" y="47667"/>
                      <a:pt x="23883" y="48537"/>
                    </a:cubicBezTo>
                    <a:cubicBezTo>
                      <a:pt x="27028" y="49062"/>
                      <a:pt x="30236" y="49333"/>
                      <a:pt x="33431" y="49333"/>
                    </a:cubicBezTo>
                    <a:cubicBezTo>
                      <a:pt x="35541" y="49333"/>
                      <a:pt x="37644" y="49215"/>
                      <a:pt x="39721" y="48973"/>
                    </a:cubicBezTo>
                    <a:cubicBezTo>
                      <a:pt x="41809" y="48799"/>
                      <a:pt x="43811" y="48102"/>
                      <a:pt x="45551" y="46971"/>
                    </a:cubicBezTo>
                    <a:cubicBezTo>
                      <a:pt x="47466" y="45492"/>
                      <a:pt x="48075" y="43229"/>
                      <a:pt x="48597" y="41054"/>
                    </a:cubicBezTo>
                    <a:cubicBezTo>
                      <a:pt x="49902" y="34875"/>
                      <a:pt x="50599" y="28522"/>
                      <a:pt x="50599" y="22257"/>
                    </a:cubicBezTo>
                    <a:cubicBezTo>
                      <a:pt x="50599" y="20690"/>
                      <a:pt x="50599" y="19211"/>
                      <a:pt x="50512" y="17732"/>
                    </a:cubicBezTo>
                    <a:cubicBezTo>
                      <a:pt x="51643" y="17383"/>
                      <a:pt x="52861" y="17122"/>
                      <a:pt x="54080" y="16948"/>
                    </a:cubicBezTo>
                    <a:cubicBezTo>
                      <a:pt x="54689" y="16905"/>
                      <a:pt x="55276" y="16883"/>
                      <a:pt x="55853" y="16883"/>
                    </a:cubicBezTo>
                    <a:cubicBezTo>
                      <a:pt x="56429" y="16883"/>
                      <a:pt x="56995" y="16905"/>
                      <a:pt x="57560" y="16948"/>
                    </a:cubicBezTo>
                    <a:cubicBezTo>
                      <a:pt x="57473" y="18863"/>
                      <a:pt x="57386" y="20690"/>
                      <a:pt x="57386" y="22518"/>
                    </a:cubicBezTo>
                    <a:cubicBezTo>
                      <a:pt x="57386" y="28870"/>
                      <a:pt x="58083" y="35136"/>
                      <a:pt x="59388" y="41315"/>
                    </a:cubicBezTo>
                    <a:cubicBezTo>
                      <a:pt x="59823" y="43577"/>
                      <a:pt x="60432" y="45840"/>
                      <a:pt x="62347" y="47232"/>
                    </a:cubicBezTo>
                    <a:cubicBezTo>
                      <a:pt x="64087" y="48450"/>
                      <a:pt x="66089" y="49147"/>
                      <a:pt x="68177" y="49234"/>
                    </a:cubicBezTo>
                    <a:cubicBezTo>
                      <a:pt x="70385" y="49487"/>
                      <a:pt x="72592" y="49620"/>
                      <a:pt x="74794" y="49620"/>
                    </a:cubicBezTo>
                    <a:cubicBezTo>
                      <a:pt x="77886" y="49620"/>
                      <a:pt x="80965" y="49358"/>
                      <a:pt x="84015" y="48799"/>
                    </a:cubicBezTo>
                    <a:cubicBezTo>
                      <a:pt x="88453" y="47928"/>
                      <a:pt x="92717" y="46014"/>
                      <a:pt x="94893" y="41837"/>
                    </a:cubicBezTo>
                    <a:cubicBezTo>
                      <a:pt x="95937" y="39661"/>
                      <a:pt x="96720" y="37312"/>
                      <a:pt x="97069" y="34875"/>
                    </a:cubicBezTo>
                    <a:cubicBezTo>
                      <a:pt x="97417" y="33135"/>
                      <a:pt x="97678" y="31307"/>
                      <a:pt x="97939" y="29480"/>
                    </a:cubicBezTo>
                    <a:cubicBezTo>
                      <a:pt x="100027" y="29480"/>
                      <a:pt x="102203" y="29306"/>
                      <a:pt x="104204" y="29219"/>
                    </a:cubicBezTo>
                    <a:cubicBezTo>
                      <a:pt x="105483" y="29133"/>
                      <a:pt x="105593" y="27127"/>
                      <a:pt x="104288" y="27127"/>
                    </a:cubicBezTo>
                    <a:cubicBezTo>
                      <a:pt x="104261" y="27127"/>
                      <a:pt x="104233" y="27128"/>
                      <a:pt x="104204" y="27130"/>
                    </a:cubicBezTo>
                    <a:cubicBezTo>
                      <a:pt x="102203" y="27130"/>
                      <a:pt x="100114" y="27217"/>
                      <a:pt x="98113" y="27391"/>
                    </a:cubicBezTo>
                    <a:cubicBezTo>
                      <a:pt x="98113" y="27043"/>
                      <a:pt x="98200" y="26782"/>
                      <a:pt x="98287" y="26434"/>
                    </a:cubicBezTo>
                    <a:cubicBezTo>
                      <a:pt x="98722" y="21212"/>
                      <a:pt x="99157" y="15556"/>
                      <a:pt x="98026" y="10509"/>
                    </a:cubicBezTo>
                    <a:cubicBezTo>
                      <a:pt x="97069" y="6245"/>
                      <a:pt x="93936" y="2764"/>
                      <a:pt x="89846" y="1545"/>
                    </a:cubicBezTo>
                    <a:cubicBezTo>
                      <a:pt x="87182" y="623"/>
                      <a:pt x="84368" y="304"/>
                      <a:pt x="81563" y="304"/>
                    </a:cubicBezTo>
                    <a:cubicBezTo>
                      <a:pt x="79602" y="304"/>
                      <a:pt x="77646" y="460"/>
                      <a:pt x="75748" y="675"/>
                    </a:cubicBezTo>
                    <a:cubicBezTo>
                      <a:pt x="70788" y="1284"/>
                      <a:pt x="66002" y="2764"/>
                      <a:pt x="61563" y="5026"/>
                    </a:cubicBezTo>
                    <a:cubicBezTo>
                      <a:pt x="61429" y="4981"/>
                      <a:pt x="61299" y="4960"/>
                      <a:pt x="61178" y="4960"/>
                    </a:cubicBezTo>
                    <a:cubicBezTo>
                      <a:pt x="60828" y="4960"/>
                      <a:pt x="60539" y="5139"/>
                      <a:pt x="60345" y="5461"/>
                    </a:cubicBezTo>
                    <a:cubicBezTo>
                      <a:pt x="58866" y="7724"/>
                      <a:pt x="57996" y="10422"/>
                      <a:pt x="57821" y="13119"/>
                    </a:cubicBezTo>
                    <a:cubicBezTo>
                      <a:pt x="57734" y="13641"/>
                      <a:pt x="57734" y="14251"/>
                      <a:pt x="57647" y="14773"/>
                    </a:cubicBezTo>
                    <a:cubicBezTo>
                      <a:pt x="57003" y="14706"/>
                      <a:pt x="56358" y="14673"/>
                      <a:pt x="55716" y="14673"/>
                    </a:cubicBezTo>
                    <a:cubicBezTo>
                      <a:pt x="53846" y="14673"/>
                      <a:pt x="52000" y="14951"/>
                      <a:pt x="50251" y="15469"/>
                    </a:cubicBezTo>
                    <a:cubicBezTo>
                      <a:pt x="50164" y="14599"/>
                      <a:pt x="50076" y="13729"/>
                      <a:pt x="49989" y="12858"/>
                    </a:cubicBezTo>
                    <a:cubicBezTo>
                      <a:pt x="49815" y="10074"/>
                      <a:pt x="48858" y="7463"/>
                      <a:pt x="47379" y="5113"/>
                    </a:cubicBezTo>
                    <a:cubicBezTo>
                      <a:pt x="47163" y="4825"/>
                      <a:pt x="46827" y="4656"/>
                      <a:pt x="46520" y="4656"/>
                    </a:cubicBezTo>
                    <a:cubicBezTo>
                      <a:pt x="46457" y="4656"/>
                      <a:pt x="46394" y="4663"/>
                      <a:pt x="46335" y="4678"/>
                    </a:cubicBezTo>
                    <a:cubicBezTo>
                      <a:pt x="41809" y="2503"/>
                      <a:pt x="37023" y="1023"/>
                      <a:pt x="32063" y="414"/>
                    </a:cubicBezTo>
                    <a:cubicBezTo>
                      <a:pt x="30159" y="163"/>
                      <a:pt x="28180" y="0"/>
                      <a:pt x="262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2;p51"/>
              <p:cNvSpPr/>
              <p:nvPr/>
            </p:nvSpPr>
            <p:spPr>
              <a:xfrm>
                <a:off x="3475100" y="3482400"/>
                <a:ext cx="679175" cy="231875"/>
              </a:xfrm>
              <a:custGeom>
                <a:avLst/>
                <a:gdLst/>
                <a:ahLst/>
                <a:cxnLst/>
                <a:rect l="l" t="t" r="r" b="b"/>
                <a:pathLst>
                  <a:path w="27167" h="9275" extrusionOk="0">
                    <a:moveTo>
                      <a:pt x="15879" y="0"/>
                    </a:moveTo>
                    <a:cubicBezTo>
                      <a:pt x="14735" y="0"/>
                      <a:pt x="13599" y="100"/>
                      <a:pt x="12482" y="328"/>
                    </a:cubicBezTo>
                    <a:cubicBezTo>
                      <a:pt x="10046" y="763"/>
                      <a:pt x="7870" y="1807"/>
                      <a:pt x="5956" y="3286"/>
                    </a:cubicBezTo>
                    <a:cubicBezTo>
                      <a:pt x="3780" y="4766"/>
                      <a:pt x="1866" y="6593"/>
                      <a:pt x="212" y="8595"/>
                    </a:cubicBezTo>
                    <a:cubicBezTo>
                      <a:pt x="0" y="8877"/>
                      <a:pt x="247" y="9274"/>
                      <a:pt x="534" y="9274"/>
                    </a:cubicBezTo>
                    <a:cubicBezTo>
                      <a:pt x="600" y="9274"/>
                      <a:pt x="669" y="9253"/>
                      <a:pt x="734" y="9204"/>
                    </a:cubicBezTo>
                    <a:cubicBezTo>
                      <a:pt x="2562" y="7637"/>
                      <a:pt x="4041" y="5810"/>
                      <a:pt x="5956" y="4418"/>
                    </a:cubicBezTo>
                    <a:cubicBezTo>
                      <a:pt x="7957" y="2764"/>
                      <a:pt x="10307" y="1633"/>
                      <a:pt x="12917" y="1111"/>
                    </a:cubicBezTo>
                    <a:cubicBezTo>
                      <a:pt x="13884" y="928"/>
                      <a:pt x="14847" y="849"/>
                      <a:pt x="15806" y="849"/>
                    </a:cubicBezTo>
                    <a:cubicBezTo>
                      <a:pt x="19423" y="849"/>
                      <a:pt x="22985" y="1975"/>
                      <a:pt x="26493" y="2938"/>
                    </a:cubicBezTo>
                    <a:cubicBezTo>
                      <a:pt x="26516" y="2943"/>
                      <a:pt x="26538" y="2945"/>
                      <a:pt x="26560" y="2945"/>
                    </a:cubicBezTo>
                    <a:cubicBezTo>
                      <a:pt x="26953" y="2945"/>
                      <a:pt x="27166" y="2237"/>
                      <a:pt x="26754" y="2155"/>
                    </a:cubicBezTo>
                    <a:cubicBezTo>
                      <a:pt x="23304" y="1027"/>
                      <a:pt x="19550" y="0"/>
                      <a:pt x="1587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13;p51"/>
              <p:cNvSpPr/>
              <p:nvPr/>
            </p:nvSpPr>
            <p:spPr>
              <a:xfrm>
                <a:off x="4230425" y="2091600"/>
                <a:ext cx="296425" cy="105700"/>
              </a:xfrm>
              <a:custGeom>
                <a:avLst/>
                <a:gdLst/>
                <a:ahLst/>
                <a:cxnLst/>
                <a:rect l="l" t="t" r="r" b="b"/>
                <a:pathLst>
                  <a:path w="11857" h="4228" extrusionOk="0">
                    <a:moveTo>
                      <a:pt x="2788" y="1"/>
                    </a:moveTo>
                    <a:cubicBezTo>
                      <a:pt x="268" y="1"/>
                      <a:pt x="0" y="1674"/>
                      <a:pt x="2633" y="2354"/>
                    </a:cubicBezTo>
                    <a:lnTo>
                      <a:pt x="9072" y="4007"/>
                    </a:lnTo>
                    <a:cubicBezTo>
                      <a:pt x="9470" y="4126"/>
                      <a:pt x="9903" y="4227"/>
                      <a:pt x="10307" y="4227"/>
                    </a:cubicBezTo>
                    <a:cubicBezTo>
                      <a:pt x="10787" y="4227"/>
                      <a:pt x="11225" y="4085"/>
                      <a:pt x="11509" y="3659"/>
                    </a:cubicBezTo>
                    <a:cubicBezTo>
                      <a:pt x="11857" y="3050"/>
                      <a:pt x="11683" y="2354"/>
                      <a:pt x="11248" y="1919"/>
                    </a:cubicBezTo>
                    <a:cubicBezTo>
                      <a:pt x="10726" y="1483"/>
                      <a:pt x="10116" y="1135"/>
                      <a:pt x="9507" y="1048"/>
                    </a:cubicBezTo>
                    <a:cubicBezTo>
                      <a:pt x="7419" y="352"/>
                      <a:pt x="5156" y="4"/>
                      <a:pt x="2981" y="4"/>
                    </a:cubicBezTo>
                    <a:cubicBezTo>
                      <a:pt x="2915" y="2"/>
                      <a:pt x="2851" y="1"/>
                      <a:pt x="2788" y="1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14;p51"/>
              <p:cNvSpPr/>
              <p:nvPr/>
            </p:nvSpPr>
            <p:spPr>
              <a:xfrm>
                <a:off x="3099675" y="2479025"/>
                <a:ext cx="300250" cy="78250"/>
              </a:xfrm>
              <a:custGeom>
                <a:avLst/>
                <a:gdLst/>
                <a:ahLst/>
                <a:cxnLst/>
                <a:rect l="l" t="t" r="r" b="b"/>
                <a:pathLst>
                  <a:path w="12010" h="3130" extrusionOk="0">
                    <a:moveTo>
                      <a:pt x="4824" y="0"/>
                    </a:moveTo>
                    <a:cubicBezTo>
                      <a:pt x="4122" y="0"/>
                      <a:pt x="3414" y="29"/>
                      <a:pt x="2698" y="84"/>
                    </a:cubicBezTo>
                    <a:cubicBezTo>
                      <a:pt x="2089" y="84"/>
                      <a:pt x="1393" y="258"/>
                      <a:pt x="870" y="519"/>
                    </a:cubicBezTo>
                    <a:cubicBezTo>
                      <a:pt x="261" y="867"/>
                      <a:pt x="0" y="1564"/>
                      <a:pt x="174" y="2260"/>
                    </a:cubicBezTo>
                    <a:cubicBezTo>
                      <a:pt x="522" y="3043"/>
                      <a:pt x="1654" y="3130"/>
                      <a:pt x="2524" y="3130"/>
                    </a:cubicBezTo>
                    <a:lnTo>
                      <a:pt x="9138" y="2782"/>
                    </a:lnTo>
                    <a:cubicBezTo>
                      <a:pt x="11922" y="2695"/>
                      <a:pt x="12009" y="867"/>
                      <a:pt x="9312" y="432"/>
                    </a:cubicBezTo>
                    <a:cubicBezTo>
                      <a:pt x="7825" y="135"/>
                      <a:pt x="6338" y="0"/>
                      <a:pt x="4824" y="0"/>
                    </a:cubicBezTo>
                    <a:close/>
                  </a:path>
                </a:pathLst>
              </a:custGeom>
              <a:solidFill>
                <a:srgbClr val="68420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15;p51"/>
              <p:cNvSpPr/>
              <p:nvPr/>
            </p:nvSpPr>
            <p:spPr>
              <a:xfrm>
                <a:off x="2177225" y="4496900"/>
                <a:ext cx="3430875" cy="888625"/>
              </a:xfrm>
              <a:custGeom>
                <a:avLst/>
                <a:gdLst/>
                <a:ahLst/>
                <a:cxnLst/>
                <a:rect l="l" t="t" r="r" b="b"/>
                <a:pathLst>
                  <a:path w="137235" h="35545" extrusionOk="0">
                    <a:moveTo>
                      <a:pt x="71570" y="0"/>
                    </a:moveTo>
                    <a:cubicBezTo>
                      <a:pt x="64150" y="0"/>
                      <a:pt x="56715" y="865"/>
                      <a:pt x="49429" y="2476"/>
                    </a:cubicBezTo>
                    <a:cubicBezTo>
                      <a:pt x="40379" y="4303"/>
                      <a:pt x="31677" y="7784"/>
                      <a:pt x="23932" y="12657"/>
                    </a:cubicBezTo>
                    <a:cubicBezTo>
                      <a:pt x="14795" y="18662"/>
                      <a:pt x="7398" y="27190"/>
                      <a:pt x="1" y="35544"/>
                    </a:cubicBezTo>
                    <a:lnTo>
                      <a:pt x="137235" y="35544"/>
                    </a:lnTo>
                    <a:cubicBezTo>
                      <a:pt x="126966" y="22056"/>
                      <a:pt x="112608" y="8393"/>
                      <a:pt x="97118" y="3694"/>
                    </a:cubicBezTo>
                    <a:cubicBezTo>
                      <a:pt x="88793" y="1168"/>
                      <a:pt x="80191" y="0"/>
                      <a:pt x="7157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16;p51"/>
              <p:cNvSpPr/>
              <p:nvPr/>
            </p:nvSpPr>
            <p:spPr>
              <a:xfrm>
                <a:off x="2638450" y="4725175"/>
                <a:ext cx="2547600" cy="660350"/>
              </a:xfrm>
              <a:custGeom>
                <a:avLst/>
                <a:gdLst/>
                <a:ahLst/>
                <a:cxnLst/>
                <a:rect l="l" t="t" r="r" b="b"/>
                <a:pathLst>
                  <a:path w="101904" h="26414" extrusionOk="0">
                    <a:moveTo>
                      <a:pt x="52660" y="1"/>
                    </a:moveTo>
                    <a:cubicBezTo>
                      <a:pt x="47300" y="1"/>
                      <a:pt x="41924" y="619"/>
                      <a:pt x="36637" y="1873"/>
                    </a:cubicBezTo>
                    <a:cubicBezTo>
                      <a:pt x="29936" y="3178"/>
                      <a:pt x="23496" y="5789"/>
                      <a:pt x="17666" y="9444"/>
                    </a:cubicBezTo>
                    <a:cubicBezTo>
                      <a:pt x="10965" y="13882"/>
                      <a:pt x="5396" y="20147"/>
                      <a:pt x="0" y="26413"/>
                    </a:cubicBezTo>
                    <a:lnTo>
                      <a:pt x="101904" y="26413"/>
                    </a:lnTo>
                    <a:cubicBezTo>
                      <a:pt x="94246" y="16405"/>
                      <a:pt x="83542" y="6224"/>
                      <a:pt x="72055" y="2743"/>
                    </a:cubicBezTo>
                    <a:cubicBezTo>
                      <a:pt x="65738" y="924"/>
                      <a:pt x="59210" y="1"/>
                      <a:pt x="52660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17;p51"/>
              <p:cNvSpPr/>
              <p:nvPr/>
            </p:nvSpPr>
            <p:spPr>
              <a:xfrm>
                <a:off x="2773325" y="5048000"/>
                <a:ext cx="1159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4637" h="13457" extrusionOk="0">
                    <a:moveTo>
                      <a:pt x="4202" y="0"/>
                    </a:moveTo>
                    <a:cubicBezTo>
                      <a:pt x="4068" y="0"/>
                      <a:pt x="3926" y="58"/>
                      <a:pt x="3830" y="186"/>
                    </a:cubicBezTo>
                    <a:cubicBezTo>
                      <a:pt x="3221" y="1143"/>
                      <a:pt x="2699" y="2100"/>
                      <a:pt x="2263" y="3144"/>
                    </a:cubicBezTo>
                    <a:cubicBezTo>
                      <a:pt x="1828" y="4189"/>
                      <a:pt x="1480" y="5320"/>
                      <a:pt x="1132" y="6364"/>
                    </a:cubicBezTo>
                    <a:cubicBezTo>
                      <a:pt x="523" y="8540"/>
                      <a:pt x="88" y="10802"/>
                      <a:pt x="1" y="13065"/>
                    </a:cubicBezTo>
                    <a:cubicBezTo>
                      <a:pt x="1" y="13326"/>
                      <a:pt x="175" y="13457"/>
                      <a:pt x="360" y="13457"/>
                    </a:cubicBezTo>
                    <a:cubicBezTo>
                      <a:pt x="545" y="13457"/>
                      <a:pt x="741" y="13326"/>
                      <a:pt x="784" y="13065"/>
                    </a:cubicBezTo>
                    <a:lnTo>
                      <a:pt x="697" y="13065"/>
                    </a:lnTo>
                    <a:cubicBezTo>
                      <a:pt x="958" y="10889"/>
                      <a:pt x="1393" y="8714"/>
                      <a:pt x="2089" y="6538"/>
                    </a:cubicBezTo>
                    <a:cubicBezTo>
                      <a:pt x="2350" y="5494"/>
                      <a:pt x="2786" y="4450"/>
                      <a:pt x="3134" y="3492"/>
                    </a:cubicBezTo>
                    <a:cubicBezTo>
                      <a:pt x="3569" y="2448"/>
                      <a:pt x="4091" y="1491"/>
                      <a:pt x="4526" y="447"/>
                    </a:cubicBezTo>
                    <a:cubicBezTo>
                      <a:pt x="4636" y="171"/>
                      <a:pt x="4433" y="0"/>
                      <a:pt x="4202" y="0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18;p51"/>
              <p:cNvSpPr/>
              <p:nvPr/>
            </p:nvSpPr>
            <p:spPr>
              <a:xfrm>
                <a:off x="4962900" y="5012275"/>
                <a:ext cx="90450" cy="374325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14973" extrusionOk="0">
                    <a:moveTo>
                      <a:pt x="294" y="1"/>
                    </a:moveTo>
                    <a:cubicBezTo>
                      <a:pt x="144" y="1"/>
                      <a:pt x="1" y="114"/>
                      <a:pt x="49" y="309"/>
                    </a:cubicBezTo>
                    <a:lnTo>
                      <a:pt x="136" y="309"/>
                    </a:lnTo>
                    <a:cubicBezTo>
                      <a:pt x="1007" y="2572"/>
                      <a:pt x="1616" y="4921"/>
                      <a:pt x="2051" y="7271"/>
                    </a:cubicBezTo>
                    <a:cubicBezTo>
                      <a:pt x="2312" y="8489"/>
                      <a:pt x="2486" y="9708"/>
                      <a:pt x="2573" y="10926"/>
                    </a:cubicBezTo>
                    <a:cubicBezTo>
                      <a:pt x="2660" y="11535"/>
                      <a:pt x="2660" y="12057"/>
                      <a:pt x="2747" y="12666"/>
                    </a:cubicBezTo>
                    <a:cubicBezTo>
                      <a:pt x="2747" y="13276"/>
                      <a:pt x="2747" y="13972"/>
                      <a:pt x="2834" y="14581"/>
                    </a:cubicBezTo>
                    <a:cubicBezTo>
                      <a:pt x="2834" y="14842"/>
                      <a:pt x="3030" y="14973"/>
                      <a:pt x="3226" y="14973"/>
                    </a:cubicBezTo>
                    <a:cubicBezTo>
                      <a:pt x="3421" y="14973"/>
                      <a:pt x="3617" y="14842"/>
                      <a:pt x="3617" y="14581"/>
                    </a:cubicBezTo>
                    <a:cubicBezTo>
                      <a:pt x="3617" y="13363"/>
                      <a:pt x="3530" y="12144"/>
                      <a:pt x="3356" y="10926"/>
                    </a:cubicBezTo>
                    <a:cubicBezTo>
                      <a:pt x="3182" y="9708"/>
                      <a:pt x="3008" y="8489"/>
                      <a:pt x="2747" y="7271"/>
                    </a:cubicBezTo>
                    <a:cubicBezTo>
                      <a:pt x="2225" y="4834"/>
                      <a:pt x="1529" y="2485"/>
                      <a:pt x="572" y="222"/>
                    </a:cubicBezTo>
                    <a:cubicBezTo>
                      <a:pt x="533" y="70"/>
                      <a:pt x="412" y="1"/>
                      <a:pt x="294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19;p51"/>
              <p:cNvSpPr/>
              <p:nvPr/>
            </p:nvSpPr>
            <p:spPr>
              <a:xfrm>
                <a:off x="3362900" y="3934400"/>
                <a:ext cx="1024725" cy="942900"/>
              </a:xfrm>
              <a:custGeom>
                <a:avLst/>
                <a:gdLst/>
                <a:ahLst/>
                <a:cxnLst/>
                <a:rect l="l" t="t" r="r" b="b"/>
                <a:pathLst>
                  <a:path w="40989" h="37716" extrusionOk="0">
                    <a:moveTo>
                      <a:pt x="24773" y="0"/>
                    </a:moveTo>
                    <a:cubicBezTo>
                      <a:pt x="16574" y="0"/>
                      <a:pt x="8413" y="1276"/>
                      <a:pt x="523" y="3829"/>
                    </a:cubicBezTo>
                    <a:cubicBezTo>
                      <a:pt x="2002" y="7745"/>
                      <a:pt x="2525" y="11835"/>
                      <a:pt x="2263" y="15925"/>
                    </a:cubicBezTo>
                    <a:cubicBezTo>
                      <a:pt x="1915" y="20015"/>
                      <a:pt x="1132" y="24018"/>
                      <a:pt x="1" y="27934"/>
                    </a:cubicBezTo>
                    <a:cubicBezTo>
                      <a:pt x="2351" y="32808"/>
                      <a:pt x="6702" y="35157"/>
                      <a:pt x="11314" y="36463"/>
                    </a:cubicBezTo>
                    <a:cubicBezTo>
                      <a:pt x="13913" y="37301"/>
                      <a:pt x="16613" y="37715"/>
                      <a:pt x="19317" y="37715"/>
                    </a:cubicBezTo>
                    <a:cubicBezTo>
                      <a:pt x="22226" y="37715"/>
                      <a:pt x="25139" y="37236"/>
                      <a:pt x="27935" y="36288"/>
                    </a:cubicBezTo>
                    <a:cubicBezTo>
                      <a:pt x="33679" y="34200"/>
                      <a:pt x="38291" y="29936"/>
                      <a:pt x="40988" y="24453"/>
                    </a:cubicBezTo>
                    <a:cubicBezTo>
                      <a:pt x="38465" y="18188"/>
                      <a:pt x="36985" y="11574"/>
                      <a:pt x="36724" y="4873"/>
                    </a:cubicBezTo>
                    <a:cubicBezTo>
                      <a:pt x="36637" y="3568"/>
                      <a:pt x="36724" y="2263"/>
                      <a:pt x="37072" y="957"/>
                    </a:cubicBezTo>
                    <a:cubicBezTo>
                      <a:pt x="32982" y="319"/>
                      <a:pt x="28873" y="0"/>
                      <a:pt x="24773" y="0"/>
                    </a:cubicBezTo>
                    <a:close/>
                  </a:path>
                </a:pathLst>
              </a:custGeom>
              <a:solidFill>
                <a:srgbClr val="DDAF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20;p51"/>
              <p:cNvSpPr/>
              <p:nvPr/>
            </p:nvSpPr>
            <p:spPr>
              <a:xfrm>
                <a:off x="3534775" y="3982250"/>
                <a:ext cx="852850" cy="563500"/>
              </a:xfrm>
              <a:custGeom>
                <a:avLst/>
                <a:gdLst/>
                <a:ahLst/>
                <a:cxnLst/>
                <a:rect l="l" t="t" r="r" b="b"/>
                <a:pathLst>
                  <a:path w="34114" h="22540" extrusionOk="0">
                    <a:moveTo>
                      <a:pt x="30023" y="1"/>
                    </a:moveTo>
                    <a:cubicBezTo>
                      <a:pt x="22164" y="3871"/>
                      <a:pt x="11005" y="4482"/>
                      <a:pt x="4740" y="4482"/>
                    </a:cubicBezTo>
                    <a:cubicBezTo>
                      <a:pt x="1849" y="4482"/>
                      <a:pt x="1" y="4352"/>
                      <a:pt x="1" y="4352"/>
                    </a:cubicBezTo>
                    <a:lnTo>
                      <a:pt x="1" y="4352"/>
                    </a:lnTo>
                    <a:cubicBezTo>
                      <a:pt x="23410" y="8007"/>
                      <a:pt x="34113" y="22539"/>
                      <a:pt x="34113" y="22539"/>
                    </a:cubicBezTo>
                    <a:cubicBezTo>
                      <a:pt x="28631" y="9138"/>
                      <a:pt x="30023" y="1"/>
                      <a:pt x="30023" y="1"/>
                    </a:cubicBezTo>
                    <a:close/>
                  </a:path>
                </a:pathLst>
              </a:custGeom>
              <a:solidFill>
                <a:srgbClr val="000000">
                  <a:alpha val="61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821;p51"/>
              <p:cNvSpPr/>
              <p:nvPr/>
            </p:nvSpPr>
            <p:spPr>
              <a:xfrm>
                <a:off x="3245425" y="4534850"/>
                <a:ext cx="1266200" cy="394575"/>
              </a:xfrm>
              <a:custGeom>
                <a:avLst/>
                <a:gdLst/>
                <a:ahLst/>
                <a:cxnLst/>
                <a:rect l="l" t="t" r="r" b="b"/>
                <a:pathLst>
                  <a:path w="50648" h="15783" extrusionOk="0">
                    <a:moveTo>
                      <a:pt x="45513" y="0"/>
                    </a:moveTo>
                    <a:cubicBezTo>
                      <a:pt x="45513" y="0"/>
                      <a:pt x="36534" y="9141"/>
                      <a:pt x="24174" y="9141"/>
                    </a:cubicBezTo>
                    <a:cubicBezTo>
                      <a:pt x="18404" y="9141"/>
                      <a:pt x="11897" y="7149"/>
                      <a:pt x="5222" y="1306"/>
                    </a:cubicBezTo>
                    <a:lnTo>
                      <a:pt x="1" y="2698"/>
                    </a:lnTo>
                    <a:cubicBezTo>
                      <a:pt x="1" y="2698"/>
                      <a:pt x="10207" y="15782"/>
                      <a:pt x="24811" y="15782"/>
                    </a:cubicBezTo>
                    <a:cubicBezTo>
                      <a:pt x="32489" y="15782"/>
                      <a:pt x="41382" y="12166"/>
                      <a:pt x="50648" y="1132"/>
                    </a:cubicBezTo>
                    <a:lnTo>
                      <a:pt x="45513" y="0"/>
                    </a:lnTo>
                    <a:close/>
                  </a:path>
                </a:pathLst>
              </a:custGeom>
              <a:solidFill>
                <a:srgbClr val="AD61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822;p51"/>
              <p:cNvSpPr/>
              <p:nvPr/>
            </p:nvSpPr>
            <p:spPr>
              <a:xfrm>
                <a:off x="3352600" y="4654500"/>
                <a:ext cx="690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1927" extrusionOk="0">
                    <a:moveTo>
                      <a:pt x="2414" y="1"/>
                    </a:moveTo>
                    <a:cubicBezTo>
                      <a:pt x="2327" y="1"/>
                      <a:pt x="2153" y="1"/>
                      <a:pt x="2066" y="88"/>
                    </a:cubicBezTo>
                    <a:lnTo>
                      <a:pt x="1805" y="262"/>
                    </a:lnTo>
                    <a:cubicBezTo>
                      <a:pt x="1631" y="349"/>
                      <a:pt x="1457" y="523"/>
                      <a:pt x="1283" y="610"/>
                    </a:cubicBezTo>
                    <a:lnTo>
                      <a:pt x="239" y="1306"/>
                    </a:lnTo>
                    <a:cubicBezTo>
                      <a:pt x="1" y="1544"/>
                      <a:pt x="197" y="1926"/>
                      <a:pt x="497" y="1926"/>
                    </a:cubicBezTo>
                    <a:cubicBezTo>
                      <a:pt x="526" y="1926"/>
                      <a:pt x="556" y="1923"/>
                      <a:pt x="587" y="1915"/>
                    </a:cubicBezTo>
                    <a:lnTo>
                      <a:pt x="1631" y="1219"/>
                    </a:lnTo>
                    <a:cubicBezTo>
                      <a:pt x="1805" y="1132"/>
                      <a:pt x="2066" y="958"/>
                      <a:pt x="2153" y="871"/>
                    </a:cubicBezTo>
                    <a:lnTo>
                      <a:pt x="2501" y="610"/>
                    </a:lnTo>
                    <a:cubicBezTo>
                      <a:pt x="2588" y="523"/>
                      <a:pt x="2675" y="436"/>
                      <a:pt x="2675" y="349"/>
                    </a:cubicBezTo>
                    <a:cubicBezTo>
                      <a:pt x="2763" y="175"/>
                      <a:pt x="2588" y="1"/>
                      <a:pt x="24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823;p51"/>
              <p:cNvSpPr/>
              <p:nvPr/>
            </p:nvSpPr>
            <p:spPr>
              <a:xfrm>
                <a:off x="3466400" y="4721950"/>
                <a:ext cx="55350" cy="62125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2485" extrusionOk="0">
                    <a:moveTo>
                      <a:pt x="1952" y="0"/>
                    </a:moveTo>
                    <a:cubicBezTo>
                      <a:pt x="1778" y="87"/>
                      <a:pt x="1604" y="348"/>
                      <a:pt x="1430" y="522"/>
                    </a:cubicBezTo>
                    <a:lnTo>
                      <a:pt x="995" y="957"/>
                    </a:lnTo>
                    <a:lnTo>
                      <a:pt x="212" y="2089"/>
                    </a:lnTo>
                    <a:cubicBezTo>
                      <a:pt x="1" y="2230"/>
                      <a:pt x="188" y="2484"/>
                      <a:pt x="360" y="2484"/>
                    </a:cubicBezTo>
                    <a:cubicBezTo>
                      <a:pt x="400" y="2484"/>
                      <a:pt x="440" y="2470"/>
                      <a:pt x="473" y="2437"/>
                    </a:cubicBezTo>
                    <a:lnTo>
                      <a:pt x="560" y="2350"/>
                    </a:lnTo>
                    <a:lnTo>
                      <a:pt x="1430" y="1306"/>
                    </a:lnTo>
                    <a:lnTo>
                      <a:pt x="1865" y="870"/>
                    </a:lnTo>
                    <a:cubicBezTo>
                      <a:pt x="1952" y="783"/>
                      <a:pt x="2039" y="696"/>
                      <a:pt x="2127" y="609"/>
                    </a:cubicBezTo>
                    <a:cubicBezTo>
                      <a:pt x="2127" y="522"/>
                      <a:pt x="2214" y="522"/>
                      <a:pt x="2214" y="435"/>
                    </a:cubicBezTo>
                    <a:cubicBezTo>
                      <a:pt x="2214" y="348"/>
                      <a:pt x="2214" y="261"/>
                      <a:pt x="2214" y="261"/>
                    </a:cubicBezTo>
                    <a:cubicBezTo>
                      <a:pt x="2214" y="87"/>
                      <a:pt x="2127" y="0"/>
                      <a:pt x="195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824;p51"/>
              <p:cNvSpPr/>
              <p:nvPr/>
            </p:nvSpPr>
            <p:spPr>
              <a:xfrm>
                <a:off x="3604400" y="4777675"/>
                <a:ext cx="38150" cy="8532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3413" extrusionOk="0">
                    <a:moveTo>
                      <a:pt x="1262" y="0"/>
                    </a:moveTo>
                    <a:cubicBezTo>
                      <a:pt x="1137" y="0"/>
                      <a:pt x="999" y="85"/>
                      <a:pt x="958" y="208"/>
                    </a:cubicBezTo>
                    <a:cubicBezTo>
                      <a:pt x="784" y="730"/>
                      <a:pt x="610" y="1165"/>
                      <a:pt x="436" y="1687"/>
                    </a:cubicBezTo>
                    <a:lnTo>
                      <a:pt x="261" y="2383"/>
                    </a:lnTo>
                    <a:cubicBezTo>
                      <a:pt x="261" y="2470"/>
                      <a:pt x="174" y="2644"/>
                      <a:pt x="87" y="2732"/>
                    </a:cubicBezTo>
                    <a:cubicBezTo>
                      <a:pt x="87" y="2819"/>
                      <a:pt x="0" y="2993"/>
                      <a:pt x="0" y="3167"/>
                    </a:cubicBezTo>
                    <a:cubicBezTo>
                      <a:pt x="0" y="3290"/>
                      <a:pt x="174" y="3413"/>
                      <a:pt x="338" y="3413"/>
                    </a:cubicBezTo>
                    <a:cubicBezTo>
                      <a:pt x="406" y="3413"/>
                      <a:pt x="472" y="3392"/>
                      <a:pt x="523" y="3341"/>
                    </a:cubicBezTo>
                    <a:cubicBezTo>
                      <a:pt x="610" y="3080"/>
                      <a:pt x="697" y="2819"/>
                      <a:pt x="784" y="2557"/>
                    </a:cubicBezTo>
                    <a:lnTo>
                      <a:pt x="1045" y="1861"/>
                    </a:lnTo>
                    <a:cubicBezTo>
                      <a:pt x="1132" y="1339"/>
                      <a:pt x="1306" y="904"/>
                      <a:pt x="1480" y="382"/>
                    </a:cubicBezTo>
                    <a:cubicBezTo>
                      <a:pt x="1526" y="106"/>
                      <a:pt x="1402" y="0"/>
                      <a:pt x="126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825;p51"/>
              <p:cNvSpPr/>
              <p:nvPr/>
            </p:nvSpPr>
            <p:spPr>
              <a:xfrm>
                <a:off x="3776275" y="4813325"/>
                <a:ext cx="30475" cy="95325"/>
              </a:xfrm>
              <a:custGeom>
                <a:avLst/>
                <a:gdLst/>
                <a:ahLst/>
                <a:cxnLst/>
                <a:rect l="l" t="t" r="r" b="b"/>
                <a:pathLst>
                  <a:path w="1219" h="3813" extrusionOk="0">
                    <a:moveTo>
                      <a:pt x="174" y="0"/>
                    </a:moveTo>
                    <a:cubicBezTo>
                      <a:pt x="87" y="0"/>
                      <a:pt x="0" y="87"/>
                      <a:pt x="0" y="174"/>
                    </a:cubicBezTo>
                    <a:cubicBezTo>
                      <a:pt x="0" y="783"/>
                      <a:pt x="87" y="1393"/>
                      <a:pt x="174" y="2002"/>
                    </a:cubicBezTo>
                    <a:cubicBezTo>
                      <a:pt x="174" y="2263"/>
                      <a:pt x="261" y="2611"/>
                      <a:pt x="348" y="2872"/>
                    </a:cubicBezTo>
                    <a:cubicBezTo>
                      <a:pt x="435" y="3133"/>
                      <a:pt x="522" y="3481"/>
                      <a:pt x="696" y="3742"/>
                    </a:cubicBezTo>
                    <a:cubicBezTo>
                      <a:pt x="745" y="3791"/>
                      <a:pt x="807" y="3812"/>
                      <a:pt x="871" y="3812"/>
                    </a:cubicBezTo>
                    <a:cubicBezTo>
                      <a:pt x="1038" y="3812"/>
                      <a:pt x="1218" y="3669"/>
                      <a:pt x="1218" y="3481"/>
                    </a:cubicBezTo>
                    <a:cubicBezTo>
                      <a:pt x="1218" y="3220"/>
                      <a:pt x="1131" y="2959"/>
                      <a:pt x="1044" y="2698"/>
                    </a:cubicBezTo>
                    <a:cubicBezTo>
                      <a:pt x="957" y="2437"/>
                      <a:pt x="870" y="2176"/>
                      <a:pt x="783" y="1915"/>
                    </a:cubicBezTo>
                    <a:cubicBezTo>
                      <a:pt x="609" y="1306"/>
                      <a:pt x="522" y="783"/>
                      <a:pt x="435" y="174"/>
                    </a:cubicBezTo>
                    <a:cubicBezTo>
                      <a:pt x="435" y="87"/>
                      <a:pt x="348" y="0"/>
                      <a:pt x="17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826;p51"/>
              <p:cNvSpPr/>
              <p:nvPr/>
            </p:nvSpPr>
            <p:spPr>
              <a:xfrm>
                <a:off x="3911875" y="4803650"/>
                <a:ext cx="49350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3680" extrusionOk="0">
                    <a:moveTo>
                      <a:pt x="387" y="0"/>
                    </a:moveTo>
                    <a:cubicBezTo>
                      <a:pt x="213" y="0"/>
                      <a:pt x="1" y="155"/>
                      <a:pt x="59" y="387"/>
                    </a:cubicBezTo>
                    <a:lnTo>
                      <a:pt x="59" y="300"/>
                    </a:lnTo>
                    <a:lnTo>
                      <a:pt x="755" y="1954"/>
                    </a:lnTo>
                    <a:lnTo>
                      <a:pt x="1103" y="2737"/>
                    </a:lnTo>
                    <a:cubicBezTo>
                      <a:pt x="1190" y="3085"/>
                      <a:pt x="1277" y="3346"/>
                      <a:pt x="1451" y="3607"/>
                    </a:cubicBezTo>
                    <a:cubicBezTo>
                      <a:pt x="1502" y="3658"/>
                      <a:pt x="1568" y="3679"/>
                      <a:pt x="1636" y="3679"/>
                    </a:cubicBezTo>
                    <a:cubicBezTo>
                      <a:pt x="1799" y="3679"/>
                      <a:pt x="1973" y="3556"/>
                      <a:pt x="1973" y="3433"/>
                    </a:cubicBezTo>
                    <a:cubicBezTo>
                      <a:pt x="1886" y="3085"/>
                      <a:pt x="1799" y="2824"/>
                      <a:pt x="1625" y="2563"/>
                    </a:cubicBezTo>
                    <a:lnTo>
                      <a:pt x="1277" y="1693"/>
                    </a:lnTo>
                    <a:lnTo>
                      <a:pt x="581" y="126"/>
                    </a:lnTo>
                    <a:cubicBezTo>
                      <a:pt x="552" y="39"/>
                      <a:pt x="474" y="0"/>
                      <a:pt x="38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827;p51"/>
              <p:cNvSpPr/>
              <p:nvPr/>
            </p:nvSpPr>
            <p:spPr>
              <a:xfrm>
                <a:off x="4062100" y="4756350"/>
                <a:ext cx="36175" cy="1028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4115" extrusionOk="0">
                    <a:moveTo>
                      <a:pt x="365" y="1"/>
                    </a:moveTo>
                    <a:cubicBezTo>
                      <a:pt x="179" y="1"/>
                      <a:pt x="0" y="150"/>
                      <a:pt x="54" y="365"/>
                    </a:cubicBezTo>
                    <a:cubicBezTo>
                      <a:pt x="228" y="974"/>
                      <a:pt x="315" y="1583"/>
                      <a:pt x="489" y="2192"/>
                    </a:cubicBezTo>
                    <a:cubicBezTo>
                      <a:pt x="489" y="2540"/>
                      <a:pt x="576" y="2801"/>
                      <a:pt x="663" y="3149"/>
                    </a:cubicBezTo>
                    <a:cubicBezTo>
                      <a:pt x="663" y="3410"/>
                      <a:pt x="663" y="3846"/>
                      <a:pt x="924" y="4020"/>
                    </a:cubicBezTo>
                    <a:cubicBezTo>
                      <a:pt x="958" y="4086"/>
                      <a:pt x="1016" y="4114"/>
                      <a:pt x="1081" y="4114"/>
                    </a:cubicBezTo>
                    <a:cubicBezTo>
                      <a:pt x="1185" y="4114"/>
                      <a:pt x="1306" y="4040"/>
                      <a:pt x="1359" y="3933"/>
                    </a:cubicBezTo>
                    <a:cubicBezTo>
                      <a:pt x="1446" y="3672"/>
                      <a:pt x="1446" y="3323"/>
                      <a:pt x="1272" y="2975"/>
                    </a:cubicBezTo>
                    <a:cubicBezTo>
                      <a:pt x="1272" y="2714"/>
                      <a:pt x="1185" y="2366"/>
                      <a:pt x="1098" y="2105"/>
                    </a:cubicBezTo>
                    <a:cubicBezTo>
                      <a:pt x="924" y="1409"/>
                      <a:pt x="837" y="800"/>
                      <a:pt x="663" y="191"/>
                    </a:cubicBezTo>
                    <a:cubicBezTo>
                      <a:pt x="597" y="58"/>
                      <a:pt x="480" y="1"/>
                      <a:pt x="36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828;p51"/>
              <p:cNvSpPr/>
              <p:nvPr/>
            </p:nvSpPr>
            <p:spPr>
              <a:xfrm>
                <a:off x="4173675" y="4720975"/>
                <a:ext cx="50300" cy="72025"/>
              </a:xfrm>
              <a:custGeom>
                <a:avLst/>
                <a:gdLst/>
                <a:ahLst/>
                <a:cxnLst/>
                <a:rect l="l" t="t" r="r" b="b"/>
                <a:pathLst>
                  <a:path w="2012" h="2881" extrusionOk="0">
                    <a:moveTo>
                      <a:pt x="323" y="1"/>
                    </a:moveTo>
                    <a:cubicBezTo>
                      <a:pt x="155" y="1"/>
                      <a:pt x="0" y="155"/>
                      <a:pt x="116" y="387"/>
                    </a:cubicBezTo>
                    <a:cubicBezTo>
                      <a:pt x="290" y="822"/>
                      <a:pt x="551" y="1171"/>
                      <a:pt x="725" y="1606"/>
                    </a:cubicBezTo>
                    <a:lnTo>
                      <a:pt x="1074" y="2128"/>
                    </a:lnTo>
                    <a:cubicBezTo>
                      <a:pt x="1161" y="2389"/>
                      <a:pt x="1248" y="2563"/>
                      <a:pt x="1422" y="2824"/>
                    </a:cubicBezTo>
                    <a:cubicBezTo>
                      <a:pt x="1480" y="2863"/>
                      <a:pt x="1544" y="2880"/>
                      <a:pt x="1605" y="2880"/>
                    </a:cubicBezTo>
                    <a:cubicBezTo>
                      <a:pt x="1817" y="2880"/>
                      <a:pt x="2011" y="2678"/>
                      <a:pt x="1944" y="2476"/>
                    </a:cubicBezTo>
                    <a:cubicBezTo>
                      <a:pt x="1857" y="2215"/>
                      <a:pt x="1770" y="2041"/>
                      <a:pt x="1596" y="1867"/>
                    </a:cubicBezTo>
                    <a:lnTo>
                      <a:pt x="1248" y="1258"/>
                    </a:lnTo>
                    <a:cubicBezTo>
                      <a:pt x="1074" y="909"/>
                      <a:pt x="812" y="474"/>
                      <a:pt x="551" y="126"/>
                    </a:cubicBezTo>
                    <a:cubicBezTo>
                      <a:pt x="493" y="39"/>
                      <a:pt x="406" y="1"/>
                      <a:pt x="32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829;p51"/>
              <p:cNvSpPr/>
              <p:nvPr/>
            </p:nvSpPr>
            <p:spPr>
              <a:xfrm>
                <a:off x="4281450" y="4658500"/>
                <a:ext cx="60475" cy="62150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2486" extrusionOk="0">
                    <a:moveTo>
                      <a:pt x="337" y="1"/>
                    </a:moveTo>
                    <a:cubicBezTo>
                      <a:pt x="123" y="1"/>
                      <a:pt x="1" y="304"/>
                      <a:pt x="156" y="537"/>
                    </a:cubicBezTo>
                    <a:cubicBezTo>
                      <a:pt x="592" y="711"/>
                      <a:pt x="853" y="1059"/>
                      <a:pt x="1201" y="1407"/>
                    </a:cubicBezTo>
                    <a:cubicBezTo>
                      <a:pt x="1288" y="1494"/>
                      <a:pt x="1462" y="1668"/>
                      <a:pt x="1549" y="1842"/>
                    </a:cubicBezTo>
                    <a:cubicBezTo>
                      <a:pt x="1723" y="2103"/>
                      <a:pt x="1810" y="2364"/>
                      <a:pt x="2071" y="2451"/>
                    </a:cubicBezTo>
                    <a:cubicBezTo>
                      <a:pt x="2094" y="2475"/>
                      <a:pt x="2130" y="2485"/>
                      <a:pt x="2170" y="2485"/>
                    </a:cubicBezTo>
                    <a:cubicBezTo>
                      <a:pt x="2279" y="2485"/>
                      <a:pt x="2419" y="2405"/>
                      <a:pt x="2419" y="2277"/>
                    </a:cubicBezTo>
                    <a:cubicBezTo>
                      <a:pt x="2419" y="2016"/>
                      <a:pt x="2245" y="1755"/>
                      <a:pt x="2071" y="1581"/>
                    </a:cubicBezTo>
                    <a:cubicBezTo>
                      <a:pt x="1984" y="1320"/>
                      <a:pt x="1810" y="1146"/>
                      <a:pt x="1636" y="972"/>
                    </a:cubicBezTo>
                    <a:cubicBezTo>
                      <a:pt x="1288" y="624"/>
                      <a:pt x="853" y="276"/>
                      <a:pt x="417" y="15"/>
                    </a:cubicBezTo>
                    <a:cubicBezTo>
                      <a:pt x="390" y="5"/>
                      <a:pt x="363" y="1"/>
                      <a:pt x="33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830;p51"/>
              <p:cNvSpPr/>
              <p:nvPr/>
            </p:nvSpPr>
            <p:spPr>
              <a:xfrm>
                <a:off x="4361500" y="4594850"/>
                <a:ext cx="56575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2263" h="2039" extrusionOk="0">
                    <a:moveTo>
                      <a:pt x="341" y="1"/>
                    </a:moveTo>
                    <a:cubicBezTo>
                      <a:pt x="254" y="1"/>
                      <a:pt x="149" y="62"/>
                      <a:pt x="87" y="124"/>
                    </a:cubicBezTo>
                    <a:cubicBezTo>
                      <a:pt x="0" y="298"/>
                      <a:pt x="0" y="472"/>
                      <a:pt x="174" y="559"/>
                    </a:cubicBezTo>
                    <a:lnTo>
                      <a:pt x="174" y="646"/>
                    </a:lnTo>
                    <a:cubicBezTo>
                      <a:pt x="348" y="733"/>
                      <a:pt x="435" y="820"/>
                      <a:pt x="609" y="907"/>
                    </a:cubicBezTo>
                    <a:lnTo>
                      <a:pt x="696" y="907"/>
                    </a:lnTo>
                    <a:lnTo>
                      <a:pt x="783" y="1081"/>
                    </a:lnTo>
                    <a:lnTo>
                      <a:pt x="957" y="1255"/>
                    </a:lnTo>
                    <a:cubicBezTo>
                      <a:pt x="1131" y="1342"/>
                      <a:pt x="1218" y="1429"/>
                      <a:pt x="1306" y="1603"/>
                    </a:cubicBezTo>
                    <a:lnTo>
                      <a:pt x="1480" y="1777"/>
                    </a:lnTo>
                    <a:lnTo>
                      <a:pt x="1741" y="2038"/>
                    </a:lnTo>
                    <a:lnTo>
                      <a:pt x="2089" y="2038"/>
                    </a:lnTo>
                    <a:cubicBezTo>
                      <a:pt x="2176" y="1951"/>
                      <a:pt x="2263" y="1777"/>
                      <a:pt x="2263" y="1603"/>
                    </a:cubicBezTo>
                    <a:cubicBezTo>
                      <a:pt x="2176" y="1516"/>
                      <a:pt x="2176" y="1429"/>
                      <a:pt x="2089" y="1342"/>
                    </a:cubicBezTo>
                    <a:cubicBezTo>
                      <a:pt x="2002" y="1255"/>
                      <a:pt x="1915" y="1168"/>
                      <a:pt x="1915" y="1081"/>
                    </a:cubicBezTo>
                    <a:cubicBezTo>
                      <a:pt x="1828" y="994"/>
                      <a:pt x="1567" y="820"/>
                      <a:pt x="1480" y="646"/>
                    </a:cubicBezTo>
                    <a:cubicBezTo>
                      <a:pt x="1131" y="472"/>
                      <a:pt x="783" y="211"/>
                      <a:pt x="435" y="37"/>
                    </a:cubicBezTo>
                    <a:cubicBezTo>
                      <a:pt x="410" y="11"/>
                      <a:pt x="377" y="1"/>
                      <a:pt x="3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4" name="Google Shape;1831;p51"/>
            <p:cNvGrpSpPr/>
            <p:nvPr/>
          </p:nvGrpSpPr>
          <p:grpSpPr>
            <a:xfrm>
              <a:off x="5169140" y="199716"/>
              <a:ext cx="691548" cy="419207"/>
              <a:chOff x="223700" y="640825"/>
              <a:chExt cx="6992400" cy="4238700"/>
            </a:xfrm>
          </p:grpSpPr>
          <p:sp>
            <p:nvSpPr>
              <p:cNvPr id="155" name="Google Shape;1832;p51"/>
              <p:cNvSpPr/>
              <p:nvPr/>
            </p:nvSpPr>
            <p:spPr>
              <a:xfrm>
                <a:off x="2407900" y="640825"/>
                <a:ext cx="2869075" cy="3476450"/>
              </a:xfrm>
              <a:custGeom>
                <a:avLst/>
                <a:gdLst/>
                <a:ahLst/>
                <a:cxnLst/>
                <a:rect l="l" t="t" r="r" b="b"/>
                <a:pathLst>
                  <a:path w="114763" h="139058" extrusionOk="0">
                    <a:moveTo>
                      <a:pt x="86600" y="20184"/>
                    </a:moveTo>
                    <a:cubicBezTo>
                      <a:pt x="87049" y="20365"/>
                      <a:pt x="87498" y="20558"/>
                      <a:pt x="87946" y="20761"/>
                    </a:cubicBezTo>
                    <a:lnTo>
                      <a:pt x="86600" y="20184"/>
                    </a:lnTo>
                    <a:close/>
                    <a:moveTo>
                      <a:pt x="89965" y="21915"/>
                    </a:moveTo>
                    <a:cubicBezTo>
                      <a:pt x="90481" y="22328"/>
                      <a:pt x="91035" y="22778"/>
                      <a:pt x="91585" y="23265"/>
                    </a:cubicBezTo>
                    <a:lnTo>
                      <a:pt x="91585" y="23265"/>
                    </a:lnTo>
                    <a:lnTo>
                      <a:pt x="89965" y="21915"/>
                    </a:lnTo>
                    <a:close/>
                    <a:moveTo>
                      <a:pt x="18167" y="36332"/>
                    </a:moveTo>
                    <a:lnTo>
                      <a:pt x="17122" y="37585"/>
                    </a:lnTo>
                    <a:lnTo>
                      <a:pt x="17122" y="37585"/>
                    </a:lnTo>
                    <a:cubicBezTo>
                      <a:pt x="17414" y="37159"/>
                      <a:pt x="17753" y="36745"/>
                      <a:pt x="18167" y="36332"/>
                    </a:cubicBezTo>
                    <a:close/>
                    <a:moveTo>
                      <a:pt x="96596" y="36909"/>
                    </a:moveTo>
                    <a:lnTo>
                      <a:pt x="96596" y="36909"/>
                    </a:lnTo>
                    <a:cubicBezTo>
                      <a:pt x="96564" y="37267"/>
                      <a:pt x="96524" y="37626"/>
                      <a:pt x="96477" y="37984"/>
                    </a:cubicBezTo>
                    <a:lnTo>
                      <a:pt x="96477" y="37984"/>
                    </a:lnTo>
                    <a:lnTo>
                      <a:pt x="96596" y="36909"/>
                    </a:lnTo>
                    <a:close/>
                    <a:moveTo>
                      <a:pt x="15942" y="39851"/>
                    </a:moveTo>
                    <a:cubicBezTo>
                      <a:pt x="15943" y="39857"/>
                      <a:pt x="15944" y="39862"/>
                      <a:pt x="15946" y="39868"/>
                    </a:cubicBezTo>
                    <a:lnTo>
                      <a:pt x="15946" y="39868"/>
                    </a:lnTo>
                    <a:cubicBezTo>
                      <a:pt x="15943" y="39874"/>
                      <a:pt x="15941" y="39879"/>
                      <a:pt x="15939" y="39885"/>
                    </a:cubicBezTo>
                    <a:lnTo>
                      <a:pt x="15939" y="39885"/>
                    </a:lnTo>
                    <a:cubicBezTo>
                      <a:pt x="15940" y="39873"/>
                      <a:pt x="15941" y="39862"/>
                      <a:pt x="15942" y="39851"/>
                    </a:cubicBezTo>
                    <a:close/>
                    <a:moveTo>
                      <a:pt x="15938" y="39898"/>
                    </a:moveTo>
                    <a:lnTo>
                      <a:pt x="15901" y="39984"/>
                    </a:lnTo>
                    <a:lnTo>
                      <a:pt x="15932" y="40057"/>
                    </a:lnTo>
                    <a:lnTo>
                      <a:pt x="15932" y="40057"/>
                    </a:lnTo>
                    <a:cubicBezTo>
                      <a:pt x="15933" y="40004"/>
                      <a:pt x="15935" y="39951"/>
                      <a:pt x="15938" y="39898"/>
                    </a:cubicBezTo>
                    <a:close/>
                    <a:moveTo>
                      <a:pt x="15966" y="39957"/>
                    </a:moveTo>
                    <a:cubicBezTo>
                      <a:pt x="15957" y="39998"/>
                      <a:pt x="15949" y="40039"/>
                      <a:pt x="15942" y="40080"/>
                    </a:cubicBezTo>
                    <a:lnTo>
                      <a:pt x="15942" y="40080"/>
                    </a:lnTo>
                    <a:lnTo>
                      <a:pt x="15932" y="40057"/>
                    </a:lnTo>
                    <a:lnTo>
                      <a:pt x="15932" y="40057"/>
                    </a:lnTo>
                    <a:cubicBezTo>
                      <a:pt x="15932" y="40083"/>
                      <a:pt x="15932" y="40109"/>
                      <a:pt x="15932" y="40135"/>
                    </a:cubicBezTo>
                    <a:lnTo>
                      <a:pt x="15932" y="40135"/>
                    </a:lnTo>
                    <a:cubicBezTo>
                      <a:pt x="15932" y="40137"/>
                      <a:pt x="15932" y="40140"/>
                      <a:pt x="15931" y="40142"/>
                    </a:cubicBezTo>
                    <a:lnTo>
                      <a:pt x="15931" y="40142"/>
                    </a:lnTo>
                    <a:cubicBezTo>
                      <a:pt x="15932" y="40143"/>
                      <a:pt x="15932" y="40143"/>
                      <a:pt x="15933" y="40144"/>
                    </a:cubicBezTo>
                    <a:lnTo>
                      <a:pt x="15933" y="40144"/>
                    </a:lnTo>
                    <a:cubicBezTo>
                      <a:pt x="15934" y="40212"/>
                      <a:pt x="15938" y="40280"/>
                      <a:pt x="15945" y="40349"/>
                    </a:cubicBezTo>
                    <a:lnTo>
                      <a:pt x="15945" y="40349"/>
                    </a:lnTo>
                    <a:lnTo>
                      <a:pt x="15969" y="40184"/>
                    </a:lnTo>
                    <a:lnTo>
                      <a:pt x="15969" y="40184"/>
                    </a:lnTo>
                    <a:cubicBezTo>
                      <a:pt x="15980" y="40196"/>
                      <a:pt x="15991" y="40208"/>
                      <a:pt x="16002" y="40220"/>
                    </a:cubicBezTo>
                    <a:lnTo>
                      <a:pt x="16002" y="40220"/>
                    </a:lnTo>
                    <a:lnTo>
                      <a:pt x="15973" y="40153"/>
                    </a:lnTo>
                    <a:lnTo>
                      <a:pt x="15983" y="40081"/>
                    </a:lnTo>
                    <a:lnTo>
                      <a:pt x="15983" y="40081"/>
                    </a:lnTo>
                    <a:lnTo>
                      <a:pt x="15966" y="39957"/>
                    </a:lnTo>
                    <a:close/>
                    <a:moveTo>
                      <a:pt x="16168" y="40607"/>
                    </a:moveTo>
                    <a:lnTo>
                      <a:pt x="16437" y="41234"/>
                    </a:lnTo>
                    <a:cubicBezTo>
                      <a:pt x="16344" y="41048"/>
                      <a:pt x="16251" y="40833"/>
                      <a:pt x="16168" y="40607"/>
                    </a:cubicBezTo>
                    <a:close/>
                    <a:moveTo>
                      <a:pt x="94874" y="44579"/>
                    </a:moveTo>
                    <a:lnTo>
                      <a:pt x="94874" y="44579"/>
                    </a:lnTo>
                    <a:cubicBezTo>
                      <a:pt x="94689" y="45106"/>
                      <a:pt x="94494" y="45625"/>
                      <a:pt x="94290" y="46136"/>
                    </a:cubicBezTo>
                    <a:lnTo>
                      <a:pt x="94874" y="44579"/>
                    </a:lnTo>
                    <a:close/>
                    <a:moveTo>
                      <a:pt x="91522" y="50703"/>
                    </a:moveTo>
                    <a:lnTo>
                      <a:pt x="91522" y="50703"/>
                    </a:lnTo>
                    <a:cubicBezTo>
                      <a:pt x="91123" y="51309"/>
                      <a:pt x="90702" y="51901"/>
                      <a:pt x="90253" y="52479"/>
                    </a:cubicBezTo>
                    <a:lnTo>
                      <a:pt x="91522" y="50703"/>
                    </a:lnTo>
                    <a:close/>
                    <a:moveTo>
                      <a:pt x="51903" y="83909"/>
                    </a:moveTo>
                    <a:lnTo>
                      <a:pt x="51615" y="84486"/>
                    </a:lnTo>
                    <a:lnTo>
                      <a:pt x="51615" y="84486"/>
                    </a:lnTo>
                    <a:cubicBezTo>
                      <a:pt x="51615" y="84467"/>
                      <a:pt x="51615" y="84448"/>
                      <a:pt x="51615" y="84429"/>
                    </a:cubicBezTo>
                    <a:lnTo>
                      <a:pt x="51615" y="84429"/>
                    </a:lnTo>
                    <a:cubicBezTo>
                      <a:pt x="51703" y="84275"/>
                      <a:pt x="51803" y="84109"/>
                      <a:pt x="51903" y="83909"/>
                    </a:cubicBezTo>
                    <a:close/>
                    <a:moveTo>
                      <a:pt x="49532" y="87183"/>
                    </a:moveTo>
                    <a:lnTo>
                      <a:pt x="49308" y="87369"/>
                    </a:lnTo>
                    <a:cubicBezTo>
                      <a:pt x="49370" y="87307"/>
                      <a:pt x="49446" y="87245"/>
                      <a:pt x="49532" y="87183"/>
                    </a:cubicBezTo>
                    <a:close/>
                    <a:moveTo>
                      <a:pt x="72087" y="1"/>
                    </a:moveTo>
                    <a:cubicBezTo>
                      <a:pt x="67762" y="289"/>
                      <a:pt x="63725" y="577"/>
                      <a:pt x="59688" y="1154"/>
                    </a:cubicBezTo>
                    <a:cubicBezTo>
                      <a:pt x="51903" y="2307"/>
                      <a:pt x="44406" y="4037"/>
                      <a:pt x="36909" y="6344"/>
                    </a:cubicBezTo>
                    <a:cubicBezTo>
                      <a:pt x="28835" y="8939"/>
                      <a:pt x="21050" y="12688"/>
                      <a:pt x="13841" y="17590"/>
                    </a:cubicBezTo>
                    <a:cubicBezTo>
                      <a:pt x="9805" y="20185"/>
                      <a:pt x="6344" y="23933"/>
                      <a:pt x="3749" y="27970"/>
                    </a:cubicBezTo>
                    <a:cubicBezTo>
                      <a:pt x="1154" y="31430"/>
                      <a:pt x="1" y="36044"/>
                      <a:pt x="1" y="40657"/>
                    </a:cubicBezTo>
                    <a:cubicBezTo>
                      <a:pt x="289" y="43252"/>
                      <a:pt x="1154" y="46136"/>
                      <a:pt x="2596" y="48442"/>
                    </a:cubicBezTo>
                    <a:cubicBezTo>
                      <a:pt x="3749" y="50173"/>
                      <a:pt x="5479" y="51326"/>
                      <a:pt x="7498" y="51903"/>
                    </a:cubicBezTo>
                    <a:cubicBezTo>
                      <a:pt x="8213" y="52107"/>
                      <a:pt x="8928" y="52203"/>
                      <a:pt x="9630" y="52203"/>
                    </a:cubicBezTo>
                    <a:cubicBezTo>
                      <a:pt x="10910" y="52203"/>
                      <a:pt x="12148" y="51885"/>
                      <a:pt x="13265" y="51326"/>
                    </a:cubicBezTo>
                    <a:cubicBezTo>
                      <a:pt x="17013" y="49019"/>
                      <a:pt x="18455" y="44117"/>
                      <a:pt x="16148" y="40369"/>
                    </a:cubicBezTo>
                    <a:cubicBezTo>
                      <a:pt x="16117" y="40338"/>
                      <a:pt x="16086" y="40307"/>
                      <a:pt x="16056" y="40275"/>
                    </a:cubicBezTo>
                    <a:lnTo>
                      <a:pt x="16056" y="40275"/>
                    </a:lnTo>
                    <a:cubicBezTo>
                      <a:pt x="16032" y="40198"/>
                      <a:pt x="16009" y="40120"/>
                      <a:pt x="15989" y="40043"/>
                    </a:cubicBezTo>
                    <a:lnTo>
                      <a:pt x="15989" y="40043"/>
                    </a:lnTo>
                    <a:lnTo>
                      <a:pt x="15983" y="40081"/>
                    </a:lnTo>
                    <a:lnTo>
                      <a:pt x="15983" y="40081"/>
                    </a:lnTo>
                    <a:lnTo>
                      <a:pt x="16004" y="40221"/>
                    </a:lnTo>
                    <a:lnTo>
                      <a:pt x="16004" y="40221"/>
                    </a:lnTo>
                    <a:cubicBezTo>
                      <a:pt x="16003" y="40221"/>
                      <a:pt x="16002" y="40220"/>
                      <a:pt x="16002" y="40220"/>
                    </a:cubicBezTo>
                    <a:lnTo>
                      <a:pt x="16002" y="40220"/>
                    </a:lnTo>
                    <a:lnTo>
                      <a:pt x="16004" y="40225"/>
                    </a:lnTo>
                    <a:lnTo>
                      <a:pt x="16004" y="40225"/>
                    </a:lnTo>
                    <a:lnTo>
                      <a:pt x="16148" y="41234"/>
                    </a:lnTo>
                    <a:cubicBezTo>
                      <a:pt x="16040" y="40908"/>
                      <a:pt x="15972" y="40623"/>
                      <a:pt x="15945" y="40349"/>
                    </a:cubicBezTo>
                    <a:lnTo>
                      <a:pt x="15945" y="40349"/>
                    </a:lnTo>
                    <a:lnTo>
                      <a:pt x="15860" y="40946"/>
                    </a:lnTo>
                    <a:cubicBezTo>
                      <a:pt x="15860" y="40697"/>
                      <a:pt x="15884" y="40425"/>
                      <a:pt x="15931" y="40142"/>
                    </a:cubicBezTo>
                    <a:lnTo>
                      <a:pt x="15931" y="40142"/>
                    </a:lnTo>
                    <a:cubicBezTo>
                      <a:pt x="15909" y="40117"/>
                      <a:pt x="15888" y="40091"/>
                      <a:pt x="15867" y="40065"/>
                    </a:cubicBezTo>
                    <a:lnTo>
                      <a:pt x="15867" y="40065"/>
                    </a:lnTo>
                    <a:lnTo>
                      <a:pt x="15860" y="40081"/>
                    </a:lnTo>
                    <a:cubicBezTo>
                      <a:pt x="15862" y="40075"/>
                      <a:pt x="15864" y="40070"/>
                      <a:pt x="15866" y="40064"/>
                    </a:cubicBezTo>
                    <a:lnTo>
                      <a:pt x="15866" y="40064"/>
                    </a:lnTo>
                    <a:cubicBezTo>
                      <a:pt x="15866" y="40065"/>
                      <a:pt x="15866" y="40065"/>
                      <a:pt x="15867" y="40065"/>
                    </a:cubicBezTo>
                    <a:lnTo>
                      <a:pt x="15867" y="40065"/>
                    </a:lnTo>
                    <a:lnTo>
                      <a:pt x="15901" y="39984"/>
                    </a:lnTo>
                    <a:lnTo>
                      <a:pt x="15900" y="39981"/>
                    </a:lnTo>
                    <a:lnTo>
                      <a:pt x="15900" y="39981"/>
                    </a:lnTo>
                    <a:cubicBezTo>
                      <a:pt x="15889" y="40009"/>
                      <a:pt x="15877" y="40037"/>
                      <a:pt x="15866" y="40064"/>
                    </a:cubicBezTo>
                    <a:lnTo>
                      <a:pt x="15866" y="40064"/>
                    </a:lnTo>
                    <a:cubicBezTo>
                      <a:pt x="15698" y="39852"/>
                      <a:pt x="15572" y="39597"/>
                      <a:pt x="15572" y="39215"/>
                    </a:cubicBezTo>
                    <a:lnTo>
                      <a:pt x="15572" y="39215"/>
                    </a:lnTo>
                    <a:lnTo>
                      <a:pt x="15900" y="39981"/>
                    </a:lnTo>
                    <a:lnTo>
                      <a:pt x="15900" y="39981"/>
                    </a:lnTo>
                    <a:cubicBezTo>
                      <a:pt x="15913" y="39949"/>
                      <a:pt x="15926" y="39917"/>
                      <a:pt x="15939" y="39885"/>
                    </a:cubicBezTo>
                    <a:lnTo>
                      <a:pt x="15939" y="39885"/>
                    </a:lnTo>
                    <a:cubicBezTo>
                      <a:pt x="15939" y="39889"/>
                      <a:pt x="15938" y="39893"/>
                      <a:pt x="15938" y="39898"/>
                    </a:cubicBezTo>
                    <a:lnTo>
                      <a:pt x="15938" y="39898"/>
                    </a:lnTo>
                    <a:lnTo>
                      <a:pt x="15947" y="39876"/>
                    </a:lnTo>
                    <a:lnTo>
                      <a:pt x="15947" y="39876"/>
                    </a:lnTo>
                    <a:cubicBezTo>
                      <a:pt x="15953" y="39900"/>
                      <a:pt x="15959" y="39924"/>
                      <a:pt x="15965" y="39948"/>
                    </a:cubicBezTo>
                    <a:lnTo>
                      <a:pt x="15965" y="39948"/>
                    </a:lnTo>
                    <a:lnTo>
                      <a:pt x="15953" y="39864"/>
                    </a:lnTo>
                    <a:lnTo>
                      <a:pt x="16025" y="39696"/>
                    </a:lnTo>
                    <a:lnTo>
                      <a:pt x="16025" y="39696"/>
                    </a:lnTo>
                    <a:cubicBezTo>
                      <a:pt x="16003" y="39783"/>
                      <a:pt x="15983" y="39869"/>
                      <a:pt x="15966" y="39955"/>
                    </a:cubicBezTo>
                    <a:lnTo>
                      <a:pt x="15966" y="39955"/>
                    </a:lnTo>
                    <a:cubicBezTo>
                      <a:pt x="15966" y="39953"/>
                      <a:pt x="15965" y="39951"/>
                      <a:pt x="15965" y="39948"/>
                    </a:cubicBezTo>
                    <a:lnTo>
                      <a:pt x="15965" y="39948"/>
                    </a:lnTo>
                    <a:lnTo>
                      <a:pt x="15966" y="39957"/>
                    </a:lnTo>
                    <a:lnTo>
                      <a:pt x="15966" y="39957"/>
                    </a:lnTo>
                    <a:cubicBezTo>
                      <a:pt x="15966" y="39956"/>
                      <a:pt x="15966" y="39955"/>
                      <a:pt x="15966" y="39955"/>
                    </a:cubicBezTo>
                    <a:lnTo>
                      <a:pt x="15966" y="39955"/>
                    </a:lnTo>
                    <a:cubicBezTo>
                      <a:pt x="15973" y="39984"/>
                      <a:pt x="15981" y="40014"/>
                      <a:pt x="15989" y="40043"/>
                    </a:cubicBezTo>
                    <a:lnTo>
                      <a:pt x="15989" y="40043"/>
                    </a:lnTo>
                    <a:lnTo>
                      <a:pt x="16045" y="39648"/>
                    </a:lnTo>
                    <a:lnTo>
                      <a:pt x="16309" y="39032"/>
                    </a:lnTo>
                    <a:lnTo>
                      <a:pt x="16309" y="39032"/>
                    </a:lnTo>
                    <a:cubicBezTo>
                      <a:pt x="16220" y="39222"/>
                      <a:pt x="16134" y="39418"/>
                      <a:pt x="16049" y="39618"/>
                    </a:cubicBezTo>
                    <a:lnTo>
                      <a:pt x="16049" y="39618"/>
                    </a:lnTo>
                    <a:lnTo>
                      <a:pt x="16055" y="39580"/>
                    </a:lnTo>
                    <a:lnTo>
                      <a:pt x="16055" y="39580"/>
                    </a:lnTo>
                    <a:cubicBezTo>
                      <a:pt x="16049" y="39603"/>
                      <a:pt x="16043" y="39626"/>
                      <a:pt x="16037" y="39649"/>
                    </a:cubicBezTo>
                    <a:lnTo>
                      <a:pt x="16037" y="39649"/>
                    </a:lnTo>
                    <a:cubicBezTo>
                      <a:pt x="16008" y="39717"/>
                      <a:pt x="15980" y="39785"/>
                      <a:pt x="15951" y="39855"/>
                    </a:cubicBezTo>
                    <a:lnTo>
                      <a:pt x="15951" y="39855"/>
                    </a:lnTo>
                    <a:lnTo>
                      <a:pt x="15945" y="39812"/>
                    </a:lnTo>
                    <a:lnTo>
                      <a:pt x="15945" y="39812"/>
                    </a:lnTo>
                    <a:cubicBezTo>
                      <a:pt x="15944" y="39825"/>
                      <a:pt x="15943" y="39838"/>
                      <a:pt x="15942" y="39851"/>
                    </a:cubicBezTo>
                    <a:lnTo>
                      <a:pt x="15942" y="39851"/>
                    </a:lnTo>
                    <a:cubicBezTo>
                      <a:pt x="15890" y="39622"/>
                      <a:pt x="15860" y="39403"/>
                      <a:pt x="15860" y="39215"/>
                    </a:cubicBezTo>
                    <a:lnTo>
                      <a:pt x="15860" y="39215"/>
                    </a:lnTo>
                    <a:lnTo>
                      <a:pt x="15945" y="39812"/>
                    </a:lnTo>
                    <a:lnTo>
                      <a:pt x="15945" y="39812"/>
                    </a:lnTo>
                    <a:cubicBezTo>
                      <a:pt x="15972" y="39538"/>
                      <a:pt x="16040" y="39253"/>
                      <a:pt x="16148" y="38927"/>
                    </a:cubicBezTo>
                    <a:lnTo>
                      <a:pt x="16148" y="38927"/>
                    </a:lnTo>
                    <a:lnTo>
                      <a:pt x="16055" y="39580"/>
                    </a:lnTo>
                    <a:lnTo>
                      <a:pt x="16055" y="39580"/>
                    </a:lnTo>
                    <a:cubicBezTo>
                      <a:pt x="16199" y="39050"/>
                      <a:pt x="16422" y="38516"/>
                      <a:pt x="16725" y="38062"/>
                    </a:cubicBezTo>
                    <a:lnTo>
                      <a:pt x="16725" y="38062"/>
                    </a:lnTo>
                    <a:lnTo>
                      <a:pt x="16309" y="39032"/>
                    </a:lnTo>
                    <a:lnTo>
                      <a:pt x="16309" y="39032"/>
                    </a:lnTo>
                    <a:cubicBezTo>
                      <a:pt x="16546" y="38524"/>
                      <a:pt x="16806" y="38049"/>
                      <a:pt x="17120" y="37589"/>
                    </a:cubicBezTo>
                    <a:lnTo>
                      <a:pt x="17120" y="37589"/>
                    </a:lnTo>
                    <a:cubicBezTo>
                      <a:pt x="18432" y="36021"/>
                      <a:pt x="19766" y="34497"/>
                      <a:pt x="21338" y="33449"/>
                    </a:cubicBezTo>
                    <a:lnTo>
                      <a:pt x="21338" y="33449"/>
                    </a:lnTo>
                    <a:lnTo>
                      <a:pt x="19608" y="34602"/>
                    </a:lnTo>
                    <a:cubicBezTo>
                      <a:pt x="24510" y="31142"/>
                      <a:pt x="29700" y="27970"/>
                      <a:pt x="35179" y="25663"/>
                    </a:cubicBezTo>
                    <a:lnTo>
                      <a:pt x="35179" y="25663"/>
                    </a:lnTo>
                    <a:lnTo>
                      <a:pt x="33161" y="26817"/>
                    </a:lnTo>
                    <a:cubicBezTo>
                      <a:pt x="43253" y="22492"/>
                      <a:pt x="53921" y="19896"/>
                      <a:pt x="64879" y="18455"/>
                    </a:cubicBezTo>
                    <a:lnTo>
                      <a:pt x="64879" y="18455"/>
                    </a:lnTo>
                    <a:lnTo>
                      <a:pt x="62572" y="18743"/>
                    </a:lnTo>
                    <a:cubicBezTo>
                      <a:pt x="65747" y="18267"/>
                      <a:pt x="69009" y="18053"/>
                      <a:pt x="72310" y="18053"/>
                    </a:cubicBezTo>
                    <a:cubicBezTo>
                      <a:pt x="75006" y="18053"/>
                      <a:pt x="77727" y="18195"/>
                      <a:pt x="80449" y="18455"/>
                    </a:cubicBezTo>
                    <a:lnTo>
                      <a:pt x="78142" y="18166"/>
                    </a:lnTo>
                    <a:lnTo>
                      <a:pt x="78142" y="18166"/>
                    </a:lnTo>
                    <a:cubicBezTo>
                      <a:pt x="81045" y="18408"/>
                      <a:pt x="83745" y="19056"/>
                      <a:pt x="86412" y="20110"/>
                    </a:cubicBezTo>
                    <a:lnTo>
                      <a:pt x="86412" y="20110"/>
                    </a:lnTo>
                    <a:cubicBezTo>
                      <a:pt x="88229" y="20931"/>
                      <a:pt x="90028" y="21986"/>
                      <a:pt x="91596" y="23275"/>
                    </a:cubicBezTo>
                    <a:lnTo>
                      <a:pt x="91596" y="23275"/>
                    </a:lnTo>
                    <a:cubicBezTo>
                      <a:pt x="92579" y="24146"/>
                      <a:pt x="93552" y="25134"/>
                      <a:pt x="94290" y="26240"/>
                    </a:cubicBezTo>
                    <a:lnTo>
                      <a:pt x="92848" y="24510"/>
                    </a:lnTo>
                    <a:lnTo>
                      <a:pt x="92848" y="24510"/>
                    </a:lnTo>
                    <a:cubicBezTo>
                      <a:pt x="93842" y="25753"/>
                      <a:pt x="94623" y="27210"/>
                      <a:pt x="95373" y="28697"/>
                    </a:cubicBezTo>
                    <a:lnTo>
                      <a:pt x="95373" y="28697"/>
                    </a:lnTo>
                    <a:cubicBezTo>
                      <a:pt x="95835" y="30010"/>
                      <a:pt x="96186" y="31387"/>
                      <a:pt x="96425" y="32691"/>
                    </a:cubicBezTo>
                    <a:lnTo>
                      <a:pt x="96425" y="32691"/>
                    </a:lnTo>
                    <a:cubicBezTo>
                      <a:pt x="96568" y="34596"/>
                      <a:pt x="96557" y="36527"/>
                      <a:pt x="96390" y="38595"/>
                    </a:cubicBezTo>
                    <a:lnTo>
                      <a:pt x="96390" y="38595"/>
                    </a:lnTo>
                    <a:cubicBezTo>
                      <a:pt x="96106" y="40450"/>
                      <a:pt x="95642" y="42287"/>
                      <a:pt x="95055" y="44048"/>
                    </a:cubicBezTo>
                    <a:lnTo>
                      <a:pt x="95055" y="44048"/>
                    </a:lnTo>
                    <a:cubicBezTo>
                      <a:pt x="93990" y="46382"/>
                      <a:pt x="92917" y="48558"/>
                      <a:pt x="91605" y="50576"/>
                    </a:cubicBezTo>
                    <a:lnTo>
                      <a:pt x="91605" y="50576"/>
                    </a:lnTo>
                    <a:cubicBezTo>
                      <a:pt x="89716" y="52986"/>
                      <a:pt x="87577" y="55146"/>
                      <a:pt x="85188" y="57055"/>
                    </a:cubicBezTo>
                    <a:lnTo>
                      <a:pt x="85188" y="57055"/>
                    </a:lnTo>
                    <a:cubicBezTo>
                      <a:pt x="81677" y="59429"/>
                      <a:pt x="78108" y="61397"/>
                      <a:pt x="74106" y="63148"/>
                    </a:cubicBezTo>
                    <a:lnTo>
                      <a:pt x="76412" y="61995"/>
                    </a:lnTo>
                    <a:lnTo>
                      <a:pt x="76412" y="61995"/>
                    </a:lnTo>
                    <a:cubicBezTo>
                      <a:pt x="71222" y="64301"/>
                      <a:pt x="66032" y="65743"/>
                      <a:pt x="60842" y="66897"/>
                    </a:cubicBezTo>
                    <a:cubicBezTo>
                      <a:pt x="58247" y="67473"/>
                      <a:pt x="55363" y="68050"/>
                      <a:pt x="52768" y="68338"/>
                    </a:cubicBezTo>
                    <a:cubicBezTo>
                      <a:pt x="50173" y="68627"/>
                      <a:pt x="47866" y="69203"/>
                      <a:pt x="45271" y="69780"/>
                    </a:cubicBezTo>
                    <a:cubicBezTo>
                      <a:pt x="40369" y="70933"/>
                      <a:pt x="36332" y="74682"/>
                      <a:pt x="34602" y="79584"/>
                    </a:cubicBezTo>
                    <a:cubicBezTo>
                      <a:pt x="33449" y="83332"/>
                      <a:pt x="33449" y="87657"/>
                      <a:pt x="34602" y="91694"/>
                    </a:cubicBezTo>
                    <a:cubicBezTo>
                      <a:pt x="35467" y="98038"/>
                      <a:pt x="36621" y="104670"/>
                      <a:pt x="37774" y="111013"/>
                    </a:cubicBezTo>
                    <a:lnTo>
                      <a:pt x="39504" y="121970"/>
                    </a:lnTo>
                    <a:lnTo>
                      <a:pt x="40369" y="127449"/>
                    </a:lnTo>
                    <a:cubicBezTo>
                      <a:pt x="40369" y="128314"/>
                      <a:pt x="40369" y="129179"/>
                      <a:pt x="40658" y="130044"/>
                    </a:cubicBezTo>
                    <a:cubicBezTo>
                      <a:pt x="40946" y="130909"/>
                      <a:pt x="41234" y="132062"/>
                      <a:pt x="41523" y="132927"/>
                    </a:cubicBezTo>
                    <a:cubicBezTo>
                      <a:pt x="42388" y="134946"/>
                      <a:pt x="43541" y="136676"/>
                      <a:pt x="45559" y="137829"/>
                    </a:cubicBezTo>
                    <a:cubicBezTo>
                      <a:pt x="46746" y="138541"/>
                      <a:pt x="48323" y="139058"/>
                      <a:pt x="49808" y="139058"/>
                    </a:cubicBezTo>
                    <a:cubicBezTo>
                      <a:pt x="50128" y="139058"/>
                      <a:pt x="50443" y="139034"/>
                      <a:pt x="50750" y="138983"/>
                    </a:cubicBezTo>
                    <a:cubicBezTo>
                      <a:pt x="55075" y="138406"/>
                      <a:pt x="57958" y="134946"/>
                      <a:pt x="57958" y="130621"/>
                    </a:cubicBezTo>
                    <a:cubicBezTo>
                      <a:pt x="58247" y="128891"/>
                      <a:pt x="57958" y="127449"/>
                      <a:pt x="57958" y="125719"/>
                    </a:cubicBezTo>
                    <a:lnTo>
                      <a:pt x="57670" y="122835"/>
                    </a:lnTo>
                    <a:lnTo>
                      <a:pt x="56805" y="117357"/>
                    </a:lnTo>
                    <a:lnTo>
                      <a:pt x="55075" y="106111"/>
                    </a:lnTo>
                    <a:cubicBezTo>
                      <a:pt x="54055" y="99483"/>
                      <a:pt x="52810" y="93081"/>
                      <a:pt x="51738" y="86505"/>
                    </a:cubicBezTo>
                    <a:lnTo>
                      <a:pt x="51738" y="86505"/>
                    </a:lnTo>
                    <a:cubicBezTo>
                      <a:pt x="54196" y="85906"/>
                      <a:pt x="56654" y="85555"/>
                      <a:pt x="59112" y="85351"/>
                    </a:cubicBezTo>
                    <a:cubicBezTo>
                      <a:pt x="62860" y="84774"/>
                      <a:pt x="66609" y="83909"/>
                      <a:pt x="70357" y="82755"/>
                    </a:cubicBezTo>
                    <a:cubicBezTo>
                      <a:pt x="78142" y="81025"/>
                      <a:pt x="85639" y="77565"/>
                      <a:pt x="92560" y="73240"/>
                    </a:cubicBezTo>
                    <a:cubicBezTo>
                      <a:pt x="99480" y="68915"/>
                      <a:pt x="104959" y="62860"/>
                      <a:pt x="108995" y="55939"/>
                    </a:cubicBezTo>
                    <a:cubicBezTo>
                      <a:pt x="112744" y="49019"/>
                      <a:pt x="114762" y="41234"/>
                      <a:pt x="114474" y="33449"/>
                    </a:cubicBezTo>
                    <a:cubicBezTo>
                      <a:pt x="114186" y="25087"/>
                      <a:pt x="110725" y="17013"/>
                      <a:pt x="104670" y="11246"/>
                    </a:cubicBezTo>
                    <a:cubicBezTo>
                      <a:pt x="99192" y="5768"/>
                      <a:pt x="91983" y="2307"/>
                      <a:pt x="84198" y="1154"/>
                    </a:cubicBezTo>
                    <a:cubicBezTo>
                      <a:pt x="80161" y="577"/>
                      <a:pt x="76124" y="1"/>
                      <a:pt x="720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833;p51"/>
              <p:cNvSpPr/>
              <p:nvPr/>
            </p:nvSpPr>
            <p:spPr>
              <a:xfrm>
                <a:off x="3388275" y="4331625"/>
                <a:ext cx="555100" cy="450575"/>
              </a:xfrm>
              <a:custGeom>
                <a:avLst/>
                <a:gdLst/>
                <a:ahLst/>
                <a:cxnLst/>
                <a:rect l="l" t="t" r="r" b="b"/>
                <a:pathLst>
                  <a:path w="22204" h="18023" extrusionOk="0">
                    <a:moveTo>
                      <a:pt x="10093" y="1"/>
                    </a:moveTo>
                    <a:cubicBezTo>
                      <a:pt x="9228" y="1"/>
                      <a:pt x="8074" y="1"/>
                      <a:pt x="7209" y="289"/>
                    </a:cubicBezTo>
                    <a:lnTo>
                      <a:pt x="6633" y="578"/>
                    </a:lnTo>
                    <a:cubicBezTo>
                      <a:pt x="2308" y="1731"/>
                      <a:pt x="1" y="6056"/>
                      <a:pt x="1154" y="10381"/>
                    </a:cubicBezTo>
                    <a:cubicBezTo>
                      <a:pt x="1443" y="11535"/>
                      <a:pt x="2308" y="12976"/>
                      <a:pt x="3173" y="13841"/>
                    </a:cubicBezTo>
                    <a:cubicBezTo>
                      <a:pt x="3749" y="14706"/>
                      <a:pt x="4614" y="15571"/>
                      <a:pt x="5768" y="15860"/>
                    </a:cubicBezTo>
                    <a:cubicBezTo>
                      <a:pt x="6633" y="16437"/>
                      <a:pt x="7786" y="17013"/>
                      <a:pt x="8940" y="17302"/>
                    </a:cubicBezTo>
                    <a:lnTo>
                      <a:pt x="10093" y="17590"/>
                    </a:lnTo>
                    <a:lnTo>
                      <a:pt x="10381" y="17590"/>
                    </a:lnTo>
                    <a:cubicBezTo>
                      <a:pt x="11246" y="17878"/>
                      <a:pt x="12111" y="18022"/>
                      <a:pt x="12940" y="18022"/>
                    </a:cubicBezTo>
                    <a:cubicBezTo>
                      <a:pt x="13769" y="18022"/>
                      <a:pt x="14562" y="17878"/>
                      <a:pt x="15283" y="17590"/>
                    </a:cubicBezTo>
                    <a:lnTo>
                      <a:pt x="15860" y="17590"/>
                    </a:lnTo>
                    <a:lnTo>
                      <a:pt x="17878" y="16725"/>
                    </a:lnTo>
                    <a:lnTo>
                      <a:pt x="19608" y="15571"/>
                    </a:lnTo>
                    <a:lnTo>
                      <a:pt x="21050" y="13841"/>
                    </a:lnTo>
                    <a:cubicBezTo>
                      <a:pt x="21627" y="12976"/>
                      <a:pt x="21915" y="11823"/>
                      <a:pt x="21915" y="10670"/>
                    </a:cubicBezTo>
                    <a:cubicBezTo>
                      <a:pt x="22203" y="9805"/>
                      <a:pt x="22203" y="9228"/>
                      <a:pt x="21915" y="8363"/>
                    </a:cubicBezTo>
                    <a:cubicBezTo>
                      <a:pt x="21915" y="7786"/>
                      <a:pt x="21915" y="6921"/>
                      <a:pt x="21338" y="6344"/>
                    </a:cubicBezTo>
                    <a:cubicBezTo>
                      <a:pt x="21338" y="5479"/>
                      <a:pt x="20762" y="4903"/>
                      <a:pt x="20473" y="4326"/>
                    </a:cubicBezTo>
                    <a:cubicBezTo>
                      <a:pt x="19608" y="3461"/>
                      <a:pt x="19032" y="2596"/>
                      <a:pt x="17878" y="2308"/>
                    </a:cubicBezTo>
                    <a:lnTo>
                      <a:pt x="17590" y="1731"/>
                    </a:lnTo>
                    <a:cubicBezTo>
                      <a:pt x="16725" y="1154"/>
                      <a:pt x="15860" y="866"/>
                      <a:pt x="14995" y="578"/>
                    </a:cubicBezTo>
                    <a:lnTo>
                      <a:pt x="13553" y="289"/>
                    </a:lnTo>
                    <a:cubicBezTo>
                      <a:pt x="12688" y="1"/>
                      <a:pt x="11535" y="1"/>
                      <a:pt x="106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834;p51"/>
              <p:cNvSpPr/>
              <p:nvPr/>
            </p:nvSpPr>
            <p:spPr>
              <a:xfrm>
                <a:off x="4837225" y="2399725"/>
                <a:ext cx="2378875" cy="2090100"/>
              </a:xfrm>
              <a:custGeom>
                <a:avLst/>
                <a:gdLst/>
                <a:ahLst/>
                <a:cxnLst/>
                <a:rect l="l" t="t" r="r" b="b"/>
                <a:pathLst>
                  <a:path w="95155" h="83604" extrusionOk="0">
                    <a:moveTo>
                      <a:pt x="39503" y="12207"/>
                    </a:moveTo>
                    <a:lnTo>
                      <a:pt x="40657" y="12399"/>
                    </a:lnTo>
                    <a:cubicBezTo>
                      <a:pt x="40272" y="12303"/>
                      <a:pt x="39888" y="12239"/>
                      <a:pt x="39503" y="12207"/>
                    </a:cubicBezTo>
                    <a:close/>
                    <a:moveTo>
                      <a:pt x="34230" y="13059"/>
                    </a:moveTo>
                    <a:lnTo>
                      <a:pt x="34169" y="13120"/>
                    </a:lnTo>
                    <a:lnTo>
                      <a:pt x="34169" y="13120"/>
                    </a:lnTo>
                    <a:cubicBezTo>
                      <a:pt x="34188" y="13106"/>
                      <a:pt x="34207" y="13092"/>
                      <a:pt x="34226" y="13078"/>
                    </a:cubicBezTo>
                    <a:lnTo>
                      <a:pt x="34226" y="13078"/>
                    </a:lnTo>
                    <a:cubicBezTo>
                      <a:pt x="34227" y="13072"/>
                      <a:pt x="34229" y="13065"/>
                      <a:pt x="34230" y="13059"/>
                    </a:cubicBezTo>
                    <a:close/>
                    <a:moveTo>
                      <a:pt x="35178" y="12688"/>
                    </a:moveTo>
                    <a:lnTo>
                      <a:pt x="34602" y="12976"/>
                    </a:lnTo>
                    <a:cubicBezTo>
                      <a:pt x="34584" y="12976"/>
                      <a:pt x="34567" y="12977"/>
                      <a:pt x="34552" y="12979"/>
                    </a:cubicBezTo>
                    <a:lnTo>
                      <a:pt x="34552" y="12979"/>
                    </a:lnTo>
                    <a:cubicBezTo>
                      <a:pt x="34437" y="13073"/>
                      <a:pt x="34349" y="13145"/>
                      <a:pt x="34372" y="13145"/>
                    </a:cubicBezTo>
                    <a:cubicBezTo>
                      <a:pt x="34402" y="13145"/>
                      <a:pt x="34613" y="13027"/>
                      <a:pt x="35178" y="12688"/>
                    </a:cubicBezTo>
                    <a:close/>
                    <a:moveTo>
                      <a:pt x="34088" y="13529"/>
                    </a:moveTo>
                    <a:cubicBezTo>
                      <a:pt x="33999" y="13656"/>
                      <a:pt x="33971" y="13737"/>
                      <a:pt x="33983" y="13737"/>
                    </a:cubicBezTo>
                    <a:cubicBezTo>
                      <a:pt x="33993" y="13737"/>
                      <a:pt x="34032" y="13676"/>
                      <a:pt x="34088" y="13529"/>
                    </a:cubicBezTo>
                    <a:close/>
                    <a:moveTo>
                      <a:pt x="81211" y="38806"/>
                    </a:moveTo>
                    <a:lnTo>
                      <a:pt x="81211" y="38806"/>
                    </a:lnTo>
                    <a:cubicBezTo>
                      <a:pt x="81267" y="38881"/>
                      <a:pt x="81314" y="38927"/>
                      <a:pt x="81314" y="38927"/>
                    </a:cubicBezTo>
                    <a:cubicBezTo>
                      <a:pt x="81380" y="39127"/>
                      <a:pt x="81401" y="39204"/>
                      <a:pt x="81393" y="39204"/>
                    </a:cubicBezTo>
                    <a:cubicBezTo>
                      <a:pt x="81380" y="39204"/>
                      <a:pt x="81296" y="39009"/>
                      <a:pt x="81211" y="38806"/>
                    </a:cubicBezTo>
                    <a:close/>
                    <a:moveTo>
                      <a:pt x="81629" y="47206"/>
                    </a:moveTo>
                    <a:lnTo>
                      <a:pt x="81629" y="47206"/>
                    </a:lnTo>
                    <a:cubicBezTo>
                      <a:pt x="81615" y="47323"/>
                      <a:pt x="81602" y="47457"/>
                      <a:pt x="81602" y="47577"/>
                    </a:cubicBezTo>
                    <a:cubicBezTo>
                      <a:pt x="81597" y="47587"/>
                      <a:pt x="81592" y="47596"/>
                      <a:pt x="81588" y="47606"/>
                    </a:cubicBezTo>
                    <a:lnTo>
                      <a:pt x="81588" y="47606"/>
                    </a:lnTo>
                    <a:cubicBezTo>
                      <a:pt x="81602" y="47500"/>
                      <a:pt x="81602" y="47395"/>
                      <a:pt x="81602" y="47289"/>
                    </a:cubicBezTo>
                    <a:cubicBezTo>
                      <a:pt x="81611" y="47262"/>
                      <a:pt x="81620" y="47234"/>
                      <a:pt x="81629" y="47206"/>
                    </a:cubicBezTo>
                    <a:close/>
                    <a:moveTo>
                      <a:pt x="77565" y="52479"/>
                    </a:moveTo>
                    <a:cubicBezTo>
                      <a:pt x="77451" y="52593"/>
                      <a:pt x="77203" y="52796"/>
                      <a:pt x="76998" y="52965"/>
                    </a:cubicBezTo>
                    <a:lnTo>
                      <a:pt x="76998" y="52965"/>
                    </a:lnTo>
                    <a:cubicBezTo>
                      <a:pt x="77187" y="52858"/>
                      <a:pt x="77376" y="52669"/>
                      <a:pt x="77565" y="52479"/>
                    </a:cubicBezTo>
                    <a:close/>
                    <a:moveTo>
                      <a:pt x="30276" y="54786"/>
                    </a:moveTo>
                    <a:lnTo>
                      <a:pt x="30029" y="54827"/>
                    </a:lnTo>
                    <a:lnTo>
                      <a:pt x="30029" y="54827"/>
                    </a:lnTo>
                    <a:cubicBezTo>
                      <a:pt x="30040" y="54813"/>
                      <a:pt x="30050" y="54800"/>
                      <a:pt x="30060" y="54786"/>
                    </a:cubicBezTo>
                    <a:close/>
                    <a:moveTo>
                      <a:pt x="27970" y="54786"/>
                    </a:moveTo>
                    <a:cubicBezTo>
                      <a:pt x="28174" y="54786"/>
                      <a:pt x="28377" y="54786"/>
                      <a:pt x="28581" y="54888"/>
                    </a:cubicBezTo>
                    <a:lnTo>
                      <a:pt x="28581" y="54888"/>
                    </a:lnTo>
                    <a:lnTo>
                      <a:pt x="27970" y="54786"/>
                    </a:lnTo>
                    <a:close/>
                    <a:moveTo>
                      <a:pt x="38062" y="1"/>
                    </a:moveTo>
                    <a:cubicBezTo>
                      <a:pt x="31430" y="577"/>
                      <a:pt x="23933" y="3749"/>
                      <a:pt x="22491" y="10958"/>
                    </a:cubicBezTo>
                    <a:cubicBezTo>
                      <a:pt x="22203" y="12399"/>
                      <a:pt x="22491" y="13841"/>
                      <a:pt x="23068" y="15283"/>
                    </a:cubicBezTo>
                    <a:cubicBezTo>
                      <a:pt x="23933" y="16436"/>
                      <a:pt x="25086" y="17301"/>
                      <a:pt x="26528" y="17878"/>
                    </a:cubicBezTo>
                    <a:cubicBezTo>
                      <a:pt x="26938" y="17952"/>
                      <a:pt x="27343" y="17988"/>
                      <a:pt x="27739" y="17988"/>
                    </a:cubicBezTo>
                    <a:cubicBezTo>
                      <a:pt x="30411" y="17988"/>
                      <a:pt x="32695" y="16352"/>
                      <a:pt x="33448" y="13841"/>
                    </a:cubicBezTo>
                    <a:lnTo>
                      <a:pt x="34025" y="13553"/>
                    </a:lnTo>
                    <a:cubicBezTo>
                      <a:pt x="34025" y="13460"/>
                      <a:pt x="34025" y="13368"/>
                      <a:pt x="34034" y="13275"/>
                    </a:cubicBezTo>
                    <a:lnTo>
                      <a:pt x="34034" y="13275"/>
                    </a:lnTo>
                    <a:cubicBezTo>
                      <a:pt x="33882" y="13407"/>
                      <a:pt x="33737" y="13553"/>
                      <a:pt x="33737" y="13553"/>
                    </a:cubicBezTo>
                    <a:lnTo>
                      <a:pt x="34025" y="13264"/>
                    </a:lnTo>
                    <a:cubicBezTo>
                      <a:pt x="34029" y="13264"/>
                      <a:pt x="34032" y="13264"/>
                      <a:pt x="34036" y="13264"/>
                    </a:cubicBezTo>
                    <a:lnTo>
                      <a:pt x="34036" y="13264"/>
                    </a:lnTo>
                    <a:cubicBezTo>
                      <a:pt x="34035" y="13268"/>
                      <a:pt x="34035" y="13271"/>
                      <a:pt x="34034" y="13275"/>
                    </a:cubicBezTo>
                    <a:lnTo>
                      <a:pt x="34034" y="13275"/>
                    </a:lnTo>
                    <a:cubicBezTo>
                      <a:pt x="34039" y="13271"/>
                      <a:pt x="34043" y="13268"/>
                      <a:pt x="34047" y="13264"/>
                    </a:cubicBezTo>
                    <a:lnTo>
                      <a:pt x="34047" y="13264"/>
                    </a:lnTo>
                    <a:cubicBezTo>
                      <a:pt x="34043" y="13264"/>
                      <a:pt x="34040" y="13264"/>
                      <a:pt x="34036" y="13264"/>
                    </a:cubicBezTo>
                    <a:lnTo>
                      <a:pt x="34036" y="13264"/>
                    </a:lnTo>
                    <a:cubicBezTo>
                      <a:pt x="34036" y="13260"/>
                      <a:pt x="34037" y="13256"/>
                      <a:pt x="34037" y="13252"/>
                    </a:cubicBezTo>
                    <a:lnTo>
                      <a:pt x="34037" y="13252"/>
                    </a:lnTo>
                    <a:lnTo>
                      <a:pt x="34169" y="13120"/>
                    </a:lnTo>
                    <a:lnTo>
                      <a:pt x="34169" y="13120"/>
                    </a:lnTo>
                    <a:cubicBezTo>
                      <a:pt x="34126" y="13153"/>
                      <a:pt x="34083" y="13185"/>
                      <a:pt x="34042" y="13216"/>
                    </a:cubicBezTo>
                    <a:lnTo>
                      <a:pt x="34042" y="13216"/>
                    </a:lnTo>
                    <a:cubicBezTo>
                      <a:pt x="34069" y="13040"/>
                      <a:pt x="34137" y="12864"/>
                      <a:pt x="34313" y="12688"/>
                    </a:cubicBezTo>
                    <a:lnTo>
                      <a:pt x="34313" y="12688"/>
                    </a:lnTo>
                    <a:cubicBezTo>
                      <a:pt x="34285" y="12827"/>
                      <a:pt x="34257" y="12951"/>
                      <a:pt x="34230" y="13059"/>
                    </a:cubicBezTo>
                    <a:lnTo>
                      <a:pt x="34230" y="13059"/>
                    </a:lnTo>
                    <a:lnTo>
                      <a:pt x="34313" y="12976"/>
                    </a:lnTo>
                    <a:cubicBezTo>
                      <a:pt x="34463" y="12877"/>
                      <a:pt x="34526" y="12837"/>
                      <a:pt x="34533" y="12837"/>
                    </a:cubicBezTo>
                    <a:lnTo>
                      <a:pt x="34533" y="12837"/>
                    </a:lnTo>
                    <a:cubicBezTo>
                      <a:pt x="34545" y="12837"/>
                      <a:pt x="34394" y="12952"/>
                      <a:pt x="34226" y="13078"/>
                    </a:cubicBezTo>
                    <a:lnTo>
                      <a:pt x="34226" y="13078"/>
                    </a:lnTo>
                    <a:cubicBezTo>
                      <a:pt x="34221" y="13097"/>
                      <a:pt x="34216" y="13115"/>
                      <a:pt x="34211" y="13133"/>
                    </a:cubicBezTo>
                    <a:lnTo>
                      <a:pt x="34211" y="13133"/>
                    </a:lnTo>
                    <a:cubicBezTo>
                      <a:pt x="34161" y="13169"/>
                      <a:pt x="34104" y="13215"/>
                      <a:pt x="34047" y="13264"/>
                    </a:cubicBezTo>
                    <a:lnTo>
                      <a:pt x="34047" y="13264"/>
                    </a:lnTo>
                    <a:cubicBezTo>
                      <a:pt x="34103" y="13261"/>
                      <a:pt x="34148" y="13246"/>
                      <a:pt x="34186" y="13225"/>
                    </a:cubicBezTo>
                    <a:lnTo>
                      <a:pt x="34186" y="13225"/>
                    </a:lnTo>
                    <a:cubicBezTo>
                      <a:pt x="34150" y="13352"/>
                      <a:pt x="34117" y="13453"/>
                      <a:pt x="34088" y="13529"/>
                    </a:cubicBezTo>
                    <a:lnTo>
                      <a:pt x="34088" y="13529"/>
                    </a:lnTo>
                    <a:cubicBezTo>
                      <a:pt x="34140" y="13455"/>
                      <a:pt x="34214" y="13364"/>
                      <a:pt x="34313" y="13264"/>
                    </a:cubicBezTo>
                    <a:cubicBezTo>
                      <a:pt x="34372" y="13147"/>
                      <a:pt x="34383" y="13090"/>
                      <a:pt x="34363" y="13072"/>
                    </a:cubicBezTo>
                    <a:lnTo>
                      <a:pt x="34363" y="13072"/>
                    </a:lnTo>
                    <a:cubicBezTo>
                      <a:pt x="34412" y="13028"/>
                      <a:pt x="34469" y="12990"/>
                      <a:pt x="34552" y="12979"/>
                    </a:cubicBezTo>
                    <a:lnTo>
                      <a:pt x="34552" y="12979"/>
                    </a:lnTo>
                    <a:cubicBezTo>
                      <a:pt x="34664" y="12887"/>
                      <a:pt x="34803" y="12775"/>
                      <a:pt x="34890" y="12688"/>
                    </a:cubicBezTo>
                    <a:cubicBezTo>
                      <a:pt x="35467" y="12399"/>
                      <a:pt x="36043" y="12399"/>
                      <a:pt x="36620" y="12399"/>
                    </a:cubicBezTo>
                    <a:lnTo>
                      <a:pt x="37197" y="12399"/>
                    </a:lnTo>
                    <a:cubicBezTo>
                      <a:pt x="37773" y="12255"/>
                      <a:pt x="38350" y="12183"/>
                      <a:pt x="38927" y="12183"/>
                    </a:cubicBezTo>
                    <a:cubicBezTo>
                      <a:pt x="39119" y="12183"/>
                      <a:pt x="39311" y="12191"/>
                      <a:pt x="39503" y="12207"/>
                    </a:cubicBezTo>
                    <a:lnTo>
                      <a:pt x="39503" y="12207"/>
                    </a:lnTo>
                    <a:lnTo>
                      <a:pt x="38927" y="12111"/>
                    </a:lnTo>
                    <a:lnTo>
                      <a:pt x="41522" y="12399"/>
                    </a:lnTo>
                    <a:lnTo>
                      <a:pt x="39792" y="12399"/>
                    </a:lnTo>
                    <a:cubicBezTo>
                      <a:pt x="43829" y="12976"/>
                      <a:pt x="47865" y="13841"/>
                      <a:pt x="51614" y="15571"/>
                    </a:cubicBezTo>
                    <a:lnTo>
                      <a:pt x="52263" y="15787"/>
                    </a:lnTo>
                    <a:lnTo>
                      <a:pt x="52263" y="15787"/>
                    </a:lnTo>
                    <a:lnTo>
                      <a:pt x="53344" y="16436"/>
                    </a:lnTo>
                    <a:lnTo>
                      <a:pt x="56227" y="17878"/>
                    </a:lnTo>
                    <a:cubicBezTo>
                      <a:pt x="58246" y="18743"/>
                      <a:pt x="59976" y="19608"/>
                      <a:pt x="61706" y="20761"/>
                    </a:cubicBezTo>
                    <a:cubicBezTo>
                      <a:pt x="63436" y="21915"/>
                      <a:pt x="65166" y="23068"/>
                      <a:pt x="66896" y="24222"/>
                    </a:cubicBezTo>
                    <a:lnTo>
                      <a:pt x="69203" y="25663"/>
                    </a:lnTo>
                    <a:lnTo>
                      <a:pt x="70356" y="26528"/>
                    </a:lnTo>
                    <a:lnTo>
                      <a:pt x="70933" y="26817"/>
                    </a:lnTo>
                    <a:cubicBezTo>
                      <a:pt x="70705" y="26588"/>
                      <a:pt x="70637" y="26501"/>
                      <a:pt x="70661" y="26501"/>
                    </a:cubicBezTo>
                    <a:cubicBezTo>
                      <a:pt x="70729" y="26501"/>
                      <a:pt x="71510" y="27181"/>
                      <a:pt x="71510" y="27393"/>
                    </a:cubicBezTo>
                    <a:lnTo>
                      <a:pt x="72663" y="28258"/>
                    </a:lnTo>
                    <a:cubicBezTo>
                      <a:pt x="73240" y="28835"/>
                      <a:pt x="74105" y="29412"/>
                      <a:pt x="74682" y="30277"/>
                    </a:cubicBezTo>
                    <a:cubicBezTo>
                      <a:pt x="76123" y="31430"/>
                      <a:pt x="77277" y="32872"/>
                      <a:pt x="78430" y="34314"/>
                    </a:cubicBezTo>
                    <a:lnTo>
                      <a:pt x="78142" y="33737"/>
                    </a:lnTo>
                    <a:lnTo>
                      <a:pt x="78142" y="33737"/>
                    </a:lnTo>
                    <a:cubicBezTo>
                      <a:pt x="78430" y="34025"/>
                      <a:pt x="78430" y="34314"/>
                      <a:pt x="78718" y="34602"/>
                    </a:cubicBezTo>
                    <a:cubicBezTo>
                      <a:pt x="79007" y="34890"/>
                      <a:pt x="79295" y="35467"/>
                      <a:pt x="79583" y="35755"/>
                    </a:cubicBezTo>
                    <a:cubicBezTo>
                      <a:pt x="80160" y="36620"/>
                      <a:pt x="80448" y="37485"/>
                      <a:pt x="81025" y="38350"/>
                    </a:cubicBezTo>
                    <a:cubicBezTo>
                      <a:pt x="81025" y="38927"/>
                      <a:pt x="81314" y="39215"/>
                      <a:pt x="81602" y="39792"/>
                    </a:cubicBezTo>
                    <a:cubicBezTo>
                      <a:pt x="81890" y="40657"/>
                      <a:pt x="82179" y="41811"/>
                      <a:pt x="82179" y="42964"/>
                    </a:cubicBezTo>
                    <a:lnTo>
                      <a:pt x="82179" y="40946"/>
                    </a:lnTo>
                    <a:cubicBezTo>
                      <a:pt x="82397" y="42258"/>
                      <a:pt x="82450" y="43404"/>
                      <a:pt x="82337" y="44636"/>
                    </a:cubicBezTo>
                    <a:lnTo>
                      <a:pt x="82337" y="44636"/>
                    </a:lnTo>
                    <a:cubicBezTo>
                      <a:pt x="82101" y="45574"/>
                      <a:pt x="81865" y="46484"/>
                      <a:pt x="81629" y="47206"/>
                    </a:cubicBezTo>
                    <a:lnTo>
                      <a:pt x="81629" y="47206"/>
                    </a:lnTo>
                    <a:cubicBezTo>
                      <a:pt x="81652" y="47029"/>
                      <a:pt x="81678" y="46890"/>
                      <a:pt x="81673" y="46890"/>
                    </a:cubicBezTo>
                    <a:lnTo>
                      <a:pt x="81673" y="46890"/>
                    </a:lnTo>
                    <a:cubicBezTo>
                      <a:pt x="81666" y="46890"/>
                      <a:pt x="81588" y="47194"/>
                      <a:pt x="81320" y="48131"/>
                    </a:cubicBezTo>
                    <a:lnTo>
                      <a:pt x="81320" y="48131"/>
                    </a:lnTo>
                    <a:cubicBezTo>
                      <a:pt x="81409" y="47962"/>
                      <a:pt x="81499" y="47784"/>
                      <a:pt x="81588" y="47606"/>
                    </a:cubicBezTo>
                    <a:lnTo>
                      <a:pt x="81588" y="47606"/>
                    </a:lnTo>
                    <a:cubicBezTo>
                      <a:pt x="81563" y="47789"/>
                      <a:pt x="81496" y="47971"/>
                      <a:pt x="81314" y="48154"/>
                    </a:cubicBezTo>
                    <a:cubicBezTo>
                      <a:pt x="81316" y="48146"/>
                      <a:pt x="81318" y="48139"/>
                      <a:pt x="81320" y="48131"/>
                    </a:cubicBezTo>
                    <a:lnTo>
                      <a:pt x="81320" y="48131"/>
                    </a:lnTo>
                    <a:cubicBezTo>
                      <a:pt x="81126" y="48499"/>
                      <a:pt x="80931" y="48825"/>
                      <a:pt x="80737" y="49019"/>
                    </a:cubicBezTo>
                    <a:cubicBezTo>
                      <a:pt x="80187" y="49569"/>
                      <a:pt x="79899" y="49857"/>
                      <a:pt x="79623" y="50383"/>
                    </a:cubicBezTo>
                    <a:lnTo>
                      <a:pt x="79623" y="50383"/>
                    </a:lnTo>
                    <a:cubicBezTo>
                      <a:pt x="79805" y="50152"/>
                      <a:pt x="80243" y="49640"/>
                      <a:pt x="80293" y="49640"/>
                    </a:cubicBezTo>
                    <a:cubicBezTo>
                      <a:pt x="80311" y="49640"/>
                      <a:pt x="80277" y="49708"/>
                      <a:pt x="80160" y="49884"/>
                    </a:cubicBezTo>
                    <a:lnTo>
                      <a:pt x="79583" y="50461"/>
                    </a:lnTo>
                    <a:cubicBezTo>
                      <a:pt x="79597" y="50434"/>
                      <a:pt x="79610" y="50409"/>
                      <a:pt x="79623" y="50383"/>
                    </a:cubicBezTo>
                    <a:lnTo>
                      <a:pt x="79623" y="50383"/>
                    </a:lnTo>
                    <a:cubicBezTo>
                      <a:pt x="79570" y="50450"/>
                      <a:pt x="79539" y="50494"/>
                      <a:pt x="79546" y="50494"/>
                    </a:cubicBezTo>
                    <a:cubicBezTo>
                      <a:pt x="79549" y="50494"/>
                      <a:pt x="79561" y="50484"/>
                      <a:pt x="79583" y="50461"/>
                    </a:cubicBezTo>
                    <a:lnTo>
                      <a:pt x="79583" y="50461"/>
                    </a:lnTo>
                    <a:cubicBezTo>
                      <a:pt x="78718" y="51614"/>
                      <a:pt x="77853" y="52191"/>
                      <a:pt x="76988" y="53056"/>
                    </a:cubicBezTo>
                    <a:cubicBezTo>
                      <a:pt x="76780" y="53195"/>
                      <a:pt x="76689" y="53250"/>
                      <a:pt x="76674" y="53250"/>
                    </a:cubicBezTo>
                    <a:cubicBezTo>
                      <a:pt x="76652" y="53250"/>
                      <a:pt x="76807" y="53122"/>
                      <a:pt x="76998" y="52965"/>
                    </a:cubicBezTo>
                    <a:lnTo>
                      <a:pt x="76998" y="52965"/>
                    </a:lnTo>
                    <a:cubicBezTo>
                      <a:pt x="76898" y="53022"/>
                      <a:pt x="76799" y="53056"/>
                      <a:pt x="76700" y="53056"/>
                    </a:cubicBezTo>
                    <a:lnTo>
                      <a:pt x="75258" y="53921"/>
                    </a:lnTo>
                    <a:cubicBezTo>
                      <a:pt x="74549" y="54630"/>
                      <a:pt x="73646" y="54952"/>
                      <a:pt x="72707" y="55363"/>
                    </a:cubicBezTo>
                    <a:lnTo>
                      <a:pt x="72663" y="55363"/>
                    </a:lnTo>
                    <a:lnTo>
                      <a:pt x="71798" y="55651"/>
                    </a:lnTo>
                    <a:lnTo>
                      <a:pt x="70068" y="56228"/>
                    </a:lnTo>
                    <a:cubicBezTo>
                      <a:pt x="69174" y="56451"/>
                      <a:pt x="68280" y="56675"/>
                      <a:pt x="67386" y="56898"/>
                    </a:cubicBezTo>
                    <a:lnTo>
                      <a:pt x="67386" y="56898"/>
                    </a:lnTo>
                    <a:cubicBezTo>
                      <a:pt x="66433" y="56980"/>
                      <a:pt x="65511" y="57021"/>
                      <a:pt x="64589" y="57021"/>
                    </a:cubicBezTo>
                    <a:cubicBezTo>
                      <a:pt x="63364" y="57021"/>
                      <a:pt x="62139" y="56949"/>
                      <a:pt x="60841" y="56804"/>
                    </a:cubicBezTo>
                    <a:lnTo>
                      <a:pt x="60841" y="56804"/>
                    </a:lnTo>
                    <a:lnTo>
                      <a:pt x="62571" y="57093"/>
                    </a:lnTo>
                    <a:cubicBezTo>
                      <a:pt x="60264" y="56804"/>
                      <a:pt x="57958" y="56228"/>
                      <a:pt x="55939" y="55363"/>
                    </a:cubicBezTo>
                    <a:cubicBezTo>
                      <a:pt x="54786" y="55074"/>
                      <a:pt x="53632" y="54786"/>
                      <a:pt x="52479" y="54209"/>
                    </a:cubicBezTo>
                    <a:lnTo>
                      <a:pt x="50749" y="53344"/>
                    </a:lnTo>
                    <a:cubicBezTo>
                      <a:pt x="46424" y="51326"/>
                      <a:pt x="42387" y="49019"/>
                      <a:pt x="38638" y="46136"/>
                    </a:cubicBezTo>
                    <a:cubicBezTo>
                      <a:pt x="36332" y="44406"/>
                      <a:pt x="34025" y="43252"/>
                      <a:pt x="31430" y="42387"/>
                    </a:cubicBezTo>
                    <a:cubicBezTo>
                      <a:pt x="30483" y="42117"/>
                      <a:pt x="29537" y="41989"/>
                      <a:pt x="28609" y="41989"/>
                    </a:cubicBezTo>
                    <a:cubicBezTo>
                      <a:pt x="25579" y="41989"/>
                      <a:pt x="22748" y="43352"/>
                      <a:pt x="20761" y="45559"/>
                    </a:cubicBezTo>
                    <a:cubicBezTo>
                      <a:pt x="19031" y="47866"/>
                      <a:pt x="17301" y="50461"/>
                      <a:pt x="15571" y="52768"/>
                    </a:cubicBezTo>
                    <a:lnTo>
                      <a:pt x="11246" y="59400"/>
                    </a:lnTo>
                    <a:lnTo>
                      <a:pt x="6055" y="66608"/>
                    </a:lnTo>
                    <a:cubicBezTo>
                      <a:pt x="4037" y="68915"/>
                      <a:pt x="2307" y="71510"/>
                      <a:pt x="865" y="74393"/>
                    </a:cubicBezTo>
                    <a:cubicBezTo>
                      <a:pt x="289" y="75835"/>
                      <a:pt x="0" y="77565"/>
                      <a:pt x="289" y="79007"/>
                    </a:cubicBezTo>
                    <a:cubicBezTo>
                      <a:pt x="865" y="80449"/>
                      <a:pt x="1442" y="81602"/>
                      <a:pt x="2595" y="82467"/>
                    </a:cubicBezTo>
                    <a:cubicBezTo>
                      <a:pt x="3616" y="83233"/>
                      <a:pt x="4863" y="83603"/>
                      <a:pt x="6136" y="83603"/>
                    </a:cubicBezTo>
                    <a:cubicBezTo>
                      <a:pt x="7739" y="83603"/>
                      <a:pt x="9383" y="83016"/>
                      <a:pt x="10669" y="81890"/>
                    </a:cubicBezTo>
                    <a:cubicBezTo>
                      <a:pt x="12976" y="79295"/>
                      <a:pt x="14994" y="76412"/>
                      <a:pt x="17013" y="73528"/>
                    </a:cubicBezTo>
                    <a:lnTo>
                      <a:pt x="22491" y="65743"/>
                    </a:lnTo>
                    <a:lnTo>
                      <a:pt x="27681" y="58246"/>
                    </a:lnTo>
                    <a:cubicBezTo>
                      <a:pt x="28299" y="57217"/>
                      <a:pt x="28917" y="56334"/>
                      <a:pt x="29534" y="55494"/>
                    </a:cubicBezTo>
                    <a:lnTo>
                      <a:pt x="29534" y="55494"/>
                    </a:lnTo>
                    <a:lnTo>
                      <a:pt x="30276" y="55939"/>
                    </a:lnTo>
                    <a:cubicBezTo>
                      <a:pt x="31430" y="56804"/>
                      <a:pt x="32872" y="57669"/>
                      <a:pt x="34025" y="58535"/>
                    </a:cubicBezTo>
                    <a:cubicBezTo>
                      <a:pt x="36620" y="60265"/>
                      <a:pt x="38927" y="61706"/>
                      <a:pt x="41522" y="63148"/>
                    </a:cubicBezTo>
                    <a:cubicBezTo>
                      <a:pt x="47000" y="66320"/>
                      <a:pt x="52767" y="68338"/>
                      <a:pt x="59111" y="69203"/>
                    </a:cubicBezTo>
                    <a:cubicBezTo>
                      <a:pt x="61090" y="69599"/>
                      <a:pt x="63069" y="69791"/>
                      <a:pt x="65036" y="69791"/>
                    </a:cubicBezTo>
                    <a:cubicBezTo>
                      <a:pt x="68802" y="69791"/>
                      <a:pt x="72525" y="69087"/>
                      <a:pt x="76123" y="67762"/>
                    </a:cubicBezTo>
                    <a:cubicBezTo>
                      <a:pt x="81314" y="66031"/>
                      <a:pt x="85927" y="62860"/>
                      <a:pt x="89387" y="58535"/>
                    </a:cubicBezTo>
                    <a:cubicBezTo>
                      <a:pt x="93136" y="53921"/>
                      <a:pt x="95154" y="48154"/>
                      <a:pt x="94866" y="42099"/>
                    </a:cubicBezTo>
                    <a:cubicBezTo>
                      <a:pt x="94289" y="35755"/>
                      <a:pt x="91694" y="29412"/>
                      <a:pt x="87369" y="24798"/>
                    </a:cubicBezTo>
                    <a:cubicBezTo>
                      <a:pt x="83620" y="20473"/>
                      <a:pt x="79295" y="16725"/>
                      <a:pt x="74393" y="13553"/>
                    </a:cubicBezTo>
                    <a:cubicBezTo>
                      <a:pt x="69491" y="10093"/>
                      <a:pt x="64301" y="7209"/>
                      <a:pt x="58823" y="4902"/>
                    </a:cubicBezTo>
                    <a:cubicBezTo>
                      <a:pt x="55362" y="3461"/>
                      <a:pt x="51902" y="2019"/>
                      <a:pt x="48154" y="1154"/>
                    </a:cubicBezTo>
                    <a:cubicBezTo>
                      <a:pt x="44982" y="289"/>
                      <a:pt x="41522" y="1"/>
                      <a:pt x="380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835;p51"/>
              <p:cNvSpPr/>
              <p:nvPr/>
            </p:nvSpPr>
            <p:spPr>
              <a:xfrm>
                <a:off x="4505625" y="4506450"/>
                <a:ext cx="346025" cy="373075"/>
              </a:xfrm>
              <a:custGeom>
                <a:avLst/>
                <a:gdLst/>
                <a:ahLst/>
                <a:cxnLst/>
                <a:rect l="l" t="t" r="r" b="b"/>
                <a:pathLst>
                  <a:path w="13841" h="14923" extrusionOk="0">
                    <a:moveTo>
                      <a:pt x="5767" y="0"/>
                    </a:moveTo>
                    <a:cubicBezTo>
                      <a:pt x="5263" y="0"/>
                      <a:pt x="4758" y="72"/>
                      <a:pt x="4325" y="217"/>
                    </a:cubicBezTo>
                    <a:cubicBezTo>
                      <a:pt x="3460" y="505"/>
                      <a:pt x="2884" y="793"/>
                      <a:pt x="2307" y="1370"/>
                    </a:cubicBezTo>
                    <a:cubicBezTo>
                      <a:pt x="1730" y="1658"/>
                      <a:pt x="1154" y="2235"/>
                      <a:pt x="865" y="2812"/>
                    </a:cubicBezTo>
                    <a:cubicBezTo>
                      <a:pt x="298" y="3663"/>
                      <a:pt x="9" y="4794"/>
                      <a:pt x="1" y="5929"/>
                    </a:cubicBezTo>
                    <a:lnTo>
                      <a:pt x="1" y="5929"/>
                    </a:lnTo>
                    <a:cubicBezTo>
                      <a:pt x="0" y="5851"/>
                      <a:pt x="0" y="5773"/>
                      <a:pt x="0" y="5695"/>
                    </a:cubicBezTo>
                    <a:lnTo>
                      <a:pt x="0" y="5983"/>
                    </a:lnTo>
                    <a:cubicBezTo>
                      <a:pt x="0" y="5965"/>
                      <a:pt x="0" y="5947"/>
                      <a:pt x="1" y="5929"/>
                    </a:cubicBezTo>
                    <a:lnTo>
                      <a:pt x="1" y="5929"/>
                    </a:lnTo>
                    <a:cubicBezTo>
                      <a:pt x="3" y="6716"/>
                      <a:pt x="26" y="7503"/>
                      <a:pt x="289" y="8290"/>
                    </a:cubicBezTo>
                    <a:cubicBezTo>
                      <a:pt x="577" y="8867"/>
                      <a:pt x="865" y="9732"/>
                      <a:pt x="1154" y="10597"/>
                    </a:cubicBezTo>
                    <a:lnTo>
                      <a:pt x="1730" y="11462"/>
                    </a:lnTo>
                    <a:cubicBezTo>
                      <a:pt x="2307" y="12615"/>
                      <a:pt x="3172" y="13192"/>
                      <a:pt x="4037" y="13769"/>
                    </a:cubicBezTo>
                    <a:lnTo>
                      <a:pt x="4325" y="14057"/>
                    </a:lnTo>
                    <a:lnTo>
                      <a:pt x="5767" y="14634"/>
                    </a:lnTo>
                    <a:lnTo>
                      <a:pt x="7497" y="14922"/>
                    </a:lnTo>
                    <a:lnTo>
                      <a:pt x="9227" y="14634"/>
                    </a:lnTo>
                    <a:cubicBezTo>
                      <a:pt x="9804" y="14634"/>
                      <a:pt x="10669" y="14057"/>
                      <a:pt x="11246" y="13769"/>
                    </a:cubicBezTo>
                    <a:cubicBezTo>
                      <a:pt x="11822" y="13480"/>
                      <a:pt x="12111" y="12904"/>
                      <a:pt x="12399" y="12615"/>
                    </a:cubicBezTo>
                    <a:cubicBezTo>
                      <a:pt x="12687" y="12039"/>
                      <a:pt x="12976" y="11750"/>
                      <a:pt x="13264" y="11174"/>
                    </a:cubicBezTo>
                    <a:cubicBezTo>
                      <a:pt x="13553" y="10597"/>
                      <a:pt x="13553" y="10309"/>
                      <a:pt x="13553" y="9732"/>
                    </a:cubicBezTo>
                    <a:cubicBezTo>
                      <a:pt x="13841" y="8867"/>
                      <a:pt x="13841" y="8002"/>
                      <a:pt x="13553" y="7137"/>
                    </a:cubicBezTo>
                    <a:lnTo>
                      <a:pt x="13553" y="6848"/>
                    </a:lnTo>
                    <a:cubicBezTo>
                      <a:pt x="13553" y="5983"/>
                      <a:pt x="13264" y="5407"/>
                      <a:pt x="12687" y="4830"/>
                    </a:cubicBezTo>
                    <a:lnTo>
                      <a:pt x="12111" y="4253"/>
                    </a:lnTo>
                    <a:cubicBezTo>
                      <a:pt x="11822" y="3677"/>
                      <a:pt x="11246" y="3100"/>
                      <a:pt x="10957" y="2523"/>
                    </a:cubicBezTo>
                    <a:lnTo>
                      <a:pt x="10669" y="2235"/>
                    </a:lnTo>
                    <a:cubicBezTo>
                      <a:pt x="10092" y="1658"/>
                      <a:pt x="9516" y="1370"/>
                      <a:pt x="8939" y="1082"/>
                    </a:cubicBezTo>
                    <a:cubicBezTo>
                      <a:pt x="8362" y="793"/>
                      <a:pt x="7786" y="505"/>
                      <a:pt x="7209" y="217"/>
                    </a:cubicBezTo>
                    <a:cubicBezTo>
                      <a:pt x="6776" y="72"/>
                      <a:pt x="6272" y="0"/>
                      <a:pt x="576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836;p51"/>
              <p:cNvSpPr/>
              <p:nvPr/>
            </p:nvSpPr>
            <p:spPr>
              <a:xfrm>
                <a:off x="223700" y="1751150"/>
                <a:ext cx="1758925" cy="2144400"/>
              </a:xfrm>
              <a:custGeom>
                <a:avLst/>
                <a:gdLst/>
                <a:ahLst/>
                <a:cxnLst/>
                <a:rect l="l" t="t" r="r" b="b"/>
                <a:pathLst>
                  <a:path w="70357" h="85776" extrusionOk="0">
                    <a:moveTo>
                      <a:pt x="58301" y="16590"/>
                    </a:moveTo>
                    <a:lnTo>
                      <a:pt x="58301" y="16590"/>
                    </a:lnTo>
                    <a:cubicBezTo>
                      <a:pt x="58353" y="16770"/>
                      <a:pt x="58479" y="17044"/>
                      <a:pt x="58521" y="17044"/>
                    </a:cubicBezTo>
                    <a:cubicBezTo>
                      <a:pt x="58529" y="17044"/>
                      <a:pt x="58534" y="17032"/>
                      <a:pt x="58534" y="17005"/>
                    </a:cubicBezTo>
                    <a:cubicBezTo>
                      <a:pt x="58457" y="16849"/>
                      <a:pt x="58379" y="16715"/>
                      <a:pt x="58301" y="16590"/>
                    </a:cubicBezTo>
                    <a:close/>
                    <a:moveTo>
                      <a:pt x="10266" y="27642"/>
                    </a:moveTo>
                    <a:lnTo>
                      <a:pt x="10266" y="27642"/>
                    </a:lnTo>
                    <a:cubicBezTo>
                      <a:pt x="10266" y="27646"/>
                      <a:pt x="10266" y="27650"/>
                      <a:pt x="10267" y="27654"/>
                    </a:cubicBezTo>
                    <a:lnTo>
                      <a:pt x="10267" y="27654"/>
                    </a:lnTo>
                    <a:cubicBezTo>
                      <a:pt x="10259" y="27675"/>
                      <a:pt x="10254" y="27685"/>
                      <a:pt x="10253" y="27685"/>
                    </a:cubicBezTo>
                    <a:cubicBezTo>
                      <a:pt x="10251" y="27685"/>
                      <a:pt x="10255" y="27671"/>
                      <a:pt x="10266" y="27642"/>
                    </a:cubicBezTo>
                    <a:close/>
                    <a:moveTo>
                      <a:pt x="33737" y="54490"/>
                    </a:moveTo>
                    <a:lnTo>
                      <a:pt x="33521" y="54705"/>
                    </a:lnTo>
                    <a:lnTo>
                      <a:pt x="33521" y="54705"/>
                    </a:lnTo>
                    <a:cubicBezTo>
                      <a:pt x="33369" y="54696"/>
                      <a:pt x="33334" y="54624"/>
                      <a:pt x="33737" y="54490"/>
                    </a:cubicBezTo>
                    <a:close/>
                    <a:moveTo>
                      <a:pt x="34025" y="54490"/>
                    </a:moveTo>
                    <a:cubicBezTo>
                      <a:pt x="34025" y="54624"/>
                      <a:pt x="33774" y="54696"/>
                      <a:pt x="33595" y="54705"/>
                    </a:cubicBezTo>
                    <a:lnTo>
                      <a:pt x="33595" y="54705"/>
                    </a:lnTo>
                    <a:lnTo>
                      <a:pt x="34025" y="54490"/>
                    </a:lnTo>
                    <a:close/>
                    <a:moveTo>
                      <a:pt x="47297" y="0"/>
                    </a:moveTo>
                    <a:cubicBezTo>
                      <a:pt x="46051" y="0"/>
                      <a:pt x="44796" y="93"/>
                      <a:pt x="43540" y="281"/>
                    </a:cubicBezTo>
                    <a:cubicBezTo>
                      <a:pt x="37774" y="858"/>
                      <a:pt x="32007" y="2299"/>
                      <a:pt x="26528" y="4318"/>
                    </a:cubicBezTo>
                    <a:cubicBezTo>
                      <a:pt x="19608" y="6336"/>
                      <a:pt x="13264" y="9796"/>
                      <a:pt x="7786" y="14410"/>
                    </a:cubicBezTo>
                    <a:cubicBezTo>
                      <a:pt x="4902" y="16717"/>
                      <a:pt x="2595" y="19600"/>
                      <a:pt x="1442" y="23060"/>
                    </a:cubicBezTo>
                    <a:cubicBezTo>
                      <a:pt x="0" y="26809"/>
                      <a:pt x="577" y="31134"/>
                      <a:pt x="3172" y="34017"/>
                    </a:cubicBezTo>
                    <a:cubicBezTo>
                      <a:pt x="4154" y="35000"/>
                      <a:pt x="5416" y="35517"/>
                      <a:pt x="6692" y="35517"/>
                    </a:cubicBezTo>
                    <a:cubicBezTo>
                      <a:pt x="7663" y="35517"/>
                      <a:pt x="8643" y="35217"/>
                      <a:pt x="9516" y="34594"/>
                    </a:cubicBezTo>
                    <a:cubicBezTo>
                      <a:pt x="11534" y="33152"/>
                      <a:pt x="12111" y="30269"/>
                      <a:pt x="10669" y="28250"/>
                    </a:cubicBezTo>
                    <a:lnTo>
                      <a:pt x="10573" y="28058"/>
                    </a:lnTo>
                    <a:lnTo>
                      <a:pt x="10573" y="28058"/>
                    </a:lnTo>
                    <a:cubicBezTo>
                      <a:pt x="10541" y="28058"/>
                      <a:pt x="10477" y="27962"/>
                      <a:pt x="10381" y="27674"/>
                    </a:cubicBezTo>
                    <a:lnTo>
                      <a:pt x="10381" y="27674"/>
                    </a:lnTo>
                    <a:lnTo>
                      <a:pt x="10573" y="28058"/>
                    </a:lnTo>
                    <a:lnTo>
                      <a:pt x="10573" y="28058"/>
                    </a:lnTo>
                    <a:cubicBezTo>
                      <a:pt x="10637" y="28058"/>
                      <a:pt x="10573" y="27674"/>
                      <a:pt x="10381" y="27674"/>
                    </a:cubicBezTo>
                    <a:cubicBezTo>
                      <a:pt x="10381" y="27567"/>
                      <a:pt x="10381" y="27472"/>
                      <a:pt x="10381" y="27385"/>
                    </a:cubicBezTo>
                    <a:cubicBezTo>
                      <a:pt x="10381" y="26809"/>
                      <a:pt x="10669" y="26232"/>
                      <a:pt x="10669" y="26232"/>
                    </a:cubicBezTo>
                    <a:cubicBezTo>
                      <a:pt x="10669" y="25944"/>
                      <a:pt x="10957" y="25655"/>
                      <a:pt x="11246" y="25367"/>
                    </a:cubicBezTo>
                    <a:lnTo>
                      <a:pt x="11487" y="24644"/>
                    </a:lnTo>
                    <a:lnTo>
                      <a:pt x="11487" y="24644"/>
                    </a:lnTo>
                    <a:cubicBezTo>
                      <a:pt x="11380" y="24776"/>
                      <a:pt x="11265" y="24908"/>
                      <a:pt x="11251" y="24908"/>
                    </a:cubicBezTo>
                    <a:cubicBezTo>
                      <a:pt x="11239" y="24908"/>
                      <a:pt x="11308" y="24804"/>
                      <a:pt x="11534" y="24502"/>
                    </a:cubicBezTo>
                    <a:lnTo>
                      <a:pt x="11534" y="24502"/>
                    </a:lnTo>
                    <a:lnTo>
                      <a:pt x="11487" y="24644"/>
                    </a:lnTo>
                    <a:lnTo>
                      <a:pt x="11487" y="24644"/>
                    </a:lnTo>
                    <a:cubicBezTo>
                      <a:pt x="11593" y="24512"/>
                      <a:pt x="11692" y="24381"/>
                      <a:pt x="11672" y="24381"/>
                    </a:cubicBezTo>
                    <a:cubicBezTo>
                      <a:pt x="11662" y="24381"/>
                      <a:pt x="11621" y="24415"/>
                      <a:pt x="11534" y="24502"/>
                    </a:cubicBezTo>
                    <a:lnTo>
                      <a:pt x="12687" y="23349"/>
                    </a:lnTo>
                    <a:cubicBezTo>
                      <a:pt x="13264" y="23060"/>
                      <a:pt x="13841" y="22484"/>
                      <a:pt x="14129" y="22195"/>
                    </a:cubicBezTo>
                    <a:lnTo>
                      <a:pt x="14994" y="21618"/>
                    </a:lnTo>
                    <a:lnTo>
                      <a:pt x="15571" y="21042"/>
                    </a:lnTo>
                    <a:lnTo>
                      <a:pt x="15283" y="21330"/>
                    </a:lnTo>
                    <a:cubicBezTo>
                      <a:pt x="17301" y="19600"/>
                      <a:pt x="19608" y="18158"/>
                      <a:pt x="22203" y="17005"/>
                    </a:cubicBezTo>
                    <a:lnTo>
                      <a:pt x="23933" y="16140"/>
                    </a:lnTo>
                    <a:lnTo>
                      <a:pt x="24798" y="15852"/>
                    </a:lnTo>
                    <a:lnTo>
                      <a:pt x="28835" y="14698"/>
                    </a:lnTo>
                    <a:cubicBezTo>
                      <a:pt x="31430" y="13833"/>
                      <a:pt x="33737" y="12968"/>
                      <a:pt x="36332" y="12391"/>
                    </a:cubicBezTo>
                    <a:cubicBezTo>
                      <a:pt x="37485" y="11815"/>
                      <a:pt x="38927" y="11526"/>
                      <a:pt x="40080" y="11526"/>
                    </a:cubicBezTo>
                    <a:lnTo>
                      <a:pt x="41810" y="11238"/>
                    </a:lnTo>
                    <a:lnTo>
                      <a:pt x="42675" y="11238"/>
                    </a:lnTo>
                    <a:cubicBezTo>
                      <a:pt x="43829" y="11094"/>
                      <a:pt x="45054" y="11022"/>
                      <a:pt x="46280" y="11022"/>
                    </a:cubicBezTo>
                    <a:cubicBezTo>
                      <a:pt x="47330" y="11022"/>
                      <a:pt x="48381" y="11075"/>
                      <a:pt x="49386" y="11181"/>
                    </a:cubicBezTo>
                    <a:lnTo>
                      <a:pt x="49386" y="11181"/>
                    </a:lnTo>
                    <a:cubicBezTo>
                      <a:pt x="49437" y="11197"/>
                      <a:pt x="49506" y="11216"/>
                      <a:pt x="49596" y="11238"/>
                    </a:cubicBezTo>
                    <a:lnTo>
                      <a:pt x="50461" y="11238"/>
                    </a:lnTo>
                    <a:cubicBezTo>
                      <a:pt x="51037" y="11238"/>
                      <a:pt x="51614" y="11238"/>
                      <a:pt x="52191" y="11526"/>
                    </a:cubicBezTo>
                    <a:cubicBezTo>
                      <a:pt x="52479" y="11815"/>
                      <a:pt x="53056" y="11815"/>
                      <a:pt x="53633" y="12103"/>
                    </a:cubicBezTo>
                    <a:lnTo>
                      <a:pt x="52767" y="11815"/>
                    </a:lnTo>
                    <a:lnTo>
                      <a:pt x="52767" y="11815"/>
                    </a:lnTo>
                    <a:lnTo>
                      <a:pt x="53344" y="12103"/>
                    </a:lnTo>
                    <a:lnTo>
                      <a:pt x="54209" y="12391"/>
                    </a:lnTo>
                    <a:lnTo>
                      <a:pt x="55651" y="13257"/>
                    </a:lnTo>
                    <a:lnTo>
                      <a:pt x="56228" y="13833"/>
                    </a:lnTo>
                    <a:cubicBezTo>
                      <a:pt x="56489" y="14094"/>
                      <a:pt x="56750" y="14593"/>
                      <a:pt x="57226" y="14898"/>
                    </a:cubicBezTo>
                    <a:lnTo>
                      <a:pt x="57226" y="14898"/>
                    </a:lnTo>
                    <a:lnTo>
                      <a:pt x="57669" y="15563"/>
                    </a:lnTo>
                    <a:cubicBezTo>
                      <a:pt x="57880" y="15984"/>
                      <a:pt x="58090" y="16252"/>
                      <a:pt x="58301" y="16590"/>
                    </a:cubicBezTo>
                    <a:lnTo>
                      <a:pt x="58301" y="16590"/>
                    </a:lnTo>
                    <a:cubicBezTo>
                      <a:pt x="58276" y="16502"/>
                      <a:pt x="58268" y="16437"/>
                      <a:pt x="58296" y="16437"/>
                    </a:cubicBezTo>
                    <a:cubicBezTo>
                      <a:pt x="58326" y="16437"/>
                      <a:pt x="58398" y="16512"/>
                      <a:pt x="58534" y="16717"/>
                    </a:cubicBezTo>
                    <a:cubicBezTo>
                      <a:pt x="58534" y="16717"/>
                      <a:pt x="58534" y="17005"/>
                      <a:pt x="58534" y="17293"/>
                    </a:cubicBezTo>
                    <a:cubicBezTo>
                      <a:pt x="58534" y="17870"/>
                      <a:pt x="58823" y="18158"/>
                      <a:pt x="59111" y="18735"/>
                    </a:cubicBezTo>
                    <a:cubicBezTo>
                      <a:pt x="59111" y="19023"/>
                      <a:pt x="59111" y="19312"/>
                      <a:pt x="59111" y="19600"/>
                    </a:cubicBezTo>
                    <a:cubicBezTo>
                      <a:pt x="59166" y="19819"/>
                      <a:pt x="59200" y="19903"/>
                      <a:pt x="59219" y="19903"/>
                    </a:cubicBezTo>
                    <a:cubicBezTo>
                      <a:pt x="59224" y="19903"/>
                      <a:pt x="59228" y="19897"/>
                      <a:pt x="59231" y="19887"/>
                    </a:cubicBezTo>
                    <a:lnTo>
                      <a:pt x="59231" y="19887"/>
                    </a:lnTo>
                    <a:cubicBezTo>
                      <a:pt x="59391" y="20848"/>
                      <a:pt x="59351" y="21810"/>
                      <a:pt x="59111" y="22772"/>
                    </a:cubicBezTo>
                    <a:lnTo>
                      <a:pt x="59111" y="23060"/>
                    </a:lnTo>
                    <a:cubicBezTo>
                      <a:pt x="59111" y="23637"/>
                      <a:pt x="59111" y="24214"/>
                      <a:pt x="58823" y="24790"/>
                    </a:cubicBezTo>
                    <a:cubicBezTo>
                      <a:pt x="58554" y="25865"/>
                      <a:pt x="58285" y="26689"/>
                      <a:pt x="57783" y="27730"/>
                    </a:cubicBezTo>
                    <a:lnTo>
                      <a:pt x="57783" y="27730"/>
                    </a:lnTo>
                    <a:cubicBezTo>
                      <a:pt x="57835" y="27592"/>
                      <a:pt x="57876" y="27475"/>
                      <a:pt x="57872" y="27475"/>
                    </a:cubicBezTo>
                    <a:lnTo>
                      <a:pt x="57872" y="27475"/>
                    </a:lnTo>
                    <a:cubicBezTo>
                      <a:pt x="57868" y="27475"/>
                      <a:pt x="57814" y="27602"/>
                      <a:pt x="57669" y="27962"/>
                    </a:cubicBezTo>
                    <a:lnTo>
                      <a:pt x="57381" y="28539"/>
                    </a:lnTo>
                    <a:cubicBezTo>
                      <a:pt x="57093" y="28827"/>
                      <a:pt x="56804" y="29404"/>
                      <a:pt x="56516" y="29980"/>
                    </a:cubicBezTo>
                    <a:lnTo>
                      <a:pt x="55598" y="31357"/>
                    </a:lnTo>
                    <a:lnTo>
                      <a:pt x="55598" y="31357"/>
                    </a:lnTo>
                    <a:cubicBezTo>
                      <a:pt x="55553" y="31457"/>
                      <a:pt x="55483" y="31557"/>
                      <a:pt x="55398" y="31657"/>
                    </a:cubicBezTo>
                    <a:lnTo>
                      <a:pt x="55398" y="31657"/>
                    </a:lnTo>
                    <a:lnTo>
                      <a:pt x="55598" y="31357"/>
                    </a:lnTo>
                    <a:lnTo>
                      <a:pt x="55598" y="31357"/>
                    </a:lnTo>
                    <a:cubicBezTo>
                      <a:pt x="55632" y="31282"/>
                      <a:pt x="55651" y="31208"/>
                      <a:pt x="55651" y="31134"/>
                    </a:cubicBezTo>
                    <a:lnTo>
                      <a:pt x="55651" y="31134"/>
                    </a:lnTo>
                    <a:cubicBezTo>
                      <a:pt x="55103" y="31682"/>
                      <a:pt x="55018" y="31883"/>
                      <a:pt x="55103" y="31883"/>
                    </a:cubicBezTo>
                    <a:cubicBezTo>
                      <a:pt x="55141" y="31883"/>
                      <a:pt x="55214" y="31842"/>
                      <a:pt x="55295" y="31773"/>
                    </a:cubicBezTo>
                    <a:lnTo>
                      <a:pt x="55295" y="31773"/>
                    </a:lnTo>
                    <a:cubicBezTo>
                      <a:pt x="55331" y="31735"/>
                      <a:pt x="55365" y="31696"/>
                      <a:pt x="55398" y="31657"/>
                    </a:cubicBezTo>
                    <a:lnTo>
                      <a:pt x="55398" y="31657"/>
                    </a:lnTo>
                    <a:lnTo>
                      <a:pt x="55363" y="31711"/>
                    </a:lnTo>
                    <a:cubicBezTo>
                      <a:pt x="55340" y="31733"/>
                      <a:pt x="55317" y="31754"/>
                      <a:pt x="55295" y="31773"/>
                    </a:cubicBezTo>
                    <a:lnTo>
                      <a:pt x="55295" y="31773"/>
                    </a:lnTo>
                    <a:cubicBezTo>
                      <a:pt x="55225" y="31848"/>
                      <a:pt x="55149" y="31924"/>
                      <a:pt x="55074" y="31999"/>
                    </a:cubicBezTo>
                    <a:cubicBezTo>
                      <a:pt x="54209" y="32864"/>
                      <a:pt x="53344" y="33729"/>
                      <a:pt x="52479" y="34594"/>
                    </a:cubicBezTo>
                    <a:lnTo>
                      <a:pt x="51902" y="35171"/>
                    </a:lnTo>
                    <a:lnTo>
                      <a:pt x="51902" y="35171"/>
                    </a:lnTo>
                    <a:cubicBezTo>
                      <a:pt x="51902" y="35139"/>
                      <a:pt x="51888" y="35124"/>
                      <a:pt x="51862" y="35124"/>
                    </a:cubicBezTo>
                    <a:cubicBezTo>
                      <a:pt x="51657" y="35124"/>
                      <a:pt x="50717" y="36036"/>
                      <a:pt x="50461" y="36036"/>
                    </a:cubicBezTo>
                    <a:cubicBezTo>
                      <a:pt x="49307" y="36901"/>
                      <a:pt x="48154" y="37766"/>
                      <a:pt x="46712" y="38342"/>
                    </a:cubicBezTo>
                    <a:lnTo>
                      <a:pt x="45270" y="39207"/>
                    </a:lnTo>
                    <a:cubicBezTo>
                      <a:pt x="44799" y="39443"/>
                      <a:pt x="44327" y="39679"/>
                      <a:pt x="43856" y="39757"/>
                    </a:cubicBezTo>
                    <a:lnTo>
                      <a:pt x="43856" y="39757"/>
                    </a:lnTo>
                    <a:lnTo>
                      <a:pt x="44117" y="39496"/>
                    </a:lnTo>
                    <a:lnTo>
                      <a:pt x="44117" y="39496"/>
                    </a:lnTo>
                    <a:lnTo>
                      <a:pt x="43540" y="39784"/>
                    </a:lnTo>
                    <a:cubicBezTo>
                      <a:pt x="43646" y="39784"/>
                      <a:pt x="43751" y="39775"/>
                      <a:pt x="43856" y="39757"/>
                    </a:cubicBezTo>
                    <a:lnTo>
                      <a:pt x="43856" y="39757"/>
                    </a:lnTo>
                    <a:lnTo>
                      <a:pt x="43829" y="39784"/>
                    </a:lnTo>
                    <a:lnTo>
                      <a:pt x="42964" y="40073"/>
                    </a:lnTo>
                    <a:lnTo>
                      <a:pt x="40945" y="40938"/>
                    </a:lnTo>
                    <a:cubicBezTo>
                      <a:pt x="38350" y="41803"/>
                      <a:pt x="35755" y="42379"/>
                      <a:pt x="33160" y="43244"/>
                    </a:cubicBezTo>
                    <a:cubicBezTo>
                      <a:pt x="29412" y="44109"/>
                      <a:pt x="25375" y="45551"/>
                      <a:pt x="23933" y="49876"/>
                    </a:cubicBezTo>
                    <a:cubicBezTo>
                      <a:pt x="23645" y="53913"/>
                      <a:pt x="24221" y="57950"/>
                      <a:pt x="25663" y="61698"/>
                    </a:cubicBezTo>
                    <a:lnTo>
                      <a:pt x="28258" y="71790"/>
                    </a:lnTo>
                    <a:cubicBezTo>
                      <a:pt x="29123" y="75827"/>
                      <a:pt x="30277" y="79576"/>
                      <a:pt x="32007" y="83324"/>
                    </a:cubicBezTo>
                    <a:cubicBezTo>
                      <a:pt x="33018" y="85010"/>
                      <a:pt x="34642" y="85776"/>
                      <a:pt x="36265" y="85776"/>
                    </a:cubicBezTo>
                    <a:cubicBezTo>
                      <a:pt x="38807" y="85776"/>
                      <a:pt x="41346" y="83897"/>
                      <a:pt x="41522" y="80729"/>
                    </a:cubicBezTo>
                    <a:cubicBezTo>
                      <a:pt x="40945" y="76981"/>
                      <a:pt x="40369" y="73520"/>
                      <a:pt x="39215" y="70060"/>
                    </a:cubicBezTo>
                    <a:lnTo>
                      <a:pt x="36620" y="59968"/>
                    </a:lnTo>
                    <a:lnTo>
                      <a:pt x="35178" y="55355"/>
                    </a:lnTo>
                    <a:cubicBezTo>
                      <a:pt x="35178" y="54921"/>
                      <a:pt x="35106" y="54486"/>
                      <a:pt x="34997" y="54088"/>
                    </a:cubicBezTo>
                    <a:lnTo>
                      <a:pt x="34997" y="54088"/>
                    </a:lnTo>
                    <a:lnTo>
                      <a:pt x="38639" y="53048"/>
                    </a:lnTo>
                    <a:cubicBezTo>
                      <a:pt x="49596" y="49876"/>
                      <a:pt x="61706" y="44686"/>
                      <a:pt x="66896" y="34017"/>
                    </a:cubicBezTo>
                    <a:cubicBezTo>
                      <a:pt x="69491" y="28827"/>
                      <a:pt x="70357" y="22772"/>
                      <a:pt x="69491" y="17005"/>
                    </a:cubicBezTo>
                    <a:cubicBezTo>
                      <a:pt x="68626" y="11238"/>
                      <a:pt x="65166" y="6336"/>
                      <a:pt x="59976" y="3453"/>
                    </a:cubicBezTo>
                    <a:cubicBezTo>
                      <a:pt x="56141" y="1197"/>
                      <a:pt x="51777" y="0"/>
                      <a:pt x="4729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837;p51"/>
              <p:cNvSpPr/>
              <p:nvPr/>
            </p:nvSpPr>
            <p:spPr>
              <a:xfrm>
                <a:off x="1016650" y="4028875"/>
                <a:ext cx="331625" cy="264950"/>
              </a:xfrm>
              <a:custGeom>
                <a:avLst/>
                <a:gdLst/>
                <a:ahLst/>
                <a:cxnLst/>
                <a:rect l="l" t="t" r="r" b="b"/>
                <a:pathLst>
                  <a:path w="13265" h="10598" extrusionOk="0">
                    <a:moveTo>
                      <a:pt x="5479" y="0"/>
                    </a:moveTo>
                    <a:cubicBezTo>
                      <a:pt x="4902" y="289"/>
                      <a:pt x="4325" y="289"/>
                      <a:pt x="3749" y="289"/>
                    </a:cubicBezTo>
                    <a:cubicBezTo>
                      <a:pt x="3460" y="577"/>
                      <a:pt x="2884" y="865"/>
                      <a:pt x="2307" y="1154"/>
                    </a:cubicBezTo>
                    <a:cubicBezTo>
                      <a:pt x="1730" y="1442"/>
                      <a:pt x="1154" y="2019"/>
                      <a:pt x="577" y="2884"/>
                    </a:cubicBezTo>
                    <a:cubicBezTo>
                      <a:pt x="289" y="3172"/>
                      <a:pt x="0" y="4037"/>
                      <a:pt x="0" y="4614"/>
                    </a:cubicBezTo>
                    <a:cubicBezTo>
                      <a:pt x="0" y="5191"/>
                      <a:pt x="0" y="5767"/>
                      <a:pt x="0" y="6632"/>
                    </a:cubicBezTo>
                    <a:cubicBezTo>
                      <a:pt x="289" y="7209"/>
                      <a:pt x="865" y="8074"/>
                      <a:pt x="1442" y="8651"/>
                    </a:cubicBezTo>
                    <a:lnTo>
                      <a:pt x="1730" y="8651"/>
                    </a:lnTo>
                    <a:cubicBezTo>
                      <a:pt x="2019" y="8939"/>
                      <a:pt x="2307" y="9227"/>
                      <a:pt x="2884" y="9516"/>
                    </a:cubicBezTo>
                    <a:cubicBezTo>
                      <a:pt x="3460" y="9804"/>
                      <a:pt x="3749" y="10092"/>
                      <a:pt x="4325" y="10092"/>
                    </a:cubicBezTo>
                    <a:cubicBezTo>
                      <a:pt x="4614" y="10381"/>
                      <a:pt x="4902" y="10381"/>
                      <a:pt x="5190" y="10381"/>
                    </a:cubicBezTo>
                    <a:lnTo>
                      <a:pt x="6056" y="10381"/>
                    </a:lnTo>
                    <a:cubicBezTo>
                      <a:pt x="6488" y="10525"/>
                      <a:pt x="6993" y="10597"/>
                      <a:pt x="7497" y="10597"/>
                    </a:cubicBezTo>
                    <a:cubicBezTo>
                      <a:pt x="8002" y="10597"/>
                      <a:pt x="8506" y="10525"/>
                      <a:pt x="8939" y="10381"/>
                    </a:cubicBezTo>
                    <a:lnTo>
                      <a:pt x="9227" y="10381"/>
                    </a:lnTo>
                    <a:lnTo>
                      <a:pt x="10669" y="9804"/>
                    </a:lnTo>
                    <a:lnTo>
                      <a:pt x="11534" y="9227"/>
                    </a:lnTo>
                    <a:lnTo>
                      <a:pt x="12399" y="8074"/>
                    </a:lnTo>
                    <a:cubicBezTo>
                      <a:pt x="12687" y="7497"/>
                      <a:pt x="12976" y="6921"/>
                      <a:pt x="12976" y="6056"/>
                    </a:cubicBezTo>
                    <a:cubicBezTo>
                      <a:pt x="13264" y="5767"/>
                      <a:pt x="13264" y="5191"/>
                      <a:pt x="12976" y="4902"/>
                    </a:cubicBezTo>
                    <a:cubicBezTo>
                      <a:pt x="12976" y="4326"/>
                      <a:pt x="12976" y="3749"/>
                      <a:pt x="12687" y="3461"/>
                    </a:cubicBezTo>
                    <a:cubicBezTo>
                      <a:pt x="12687" y="2884"/>
                      <a:pt x="12399" y="2596"/>
                      <a:pt x="12111" y="2307"/>
                    </a:cubicBezTo>
                    <a:cubicBezTo>
                      <a:pt x="11534" y="1731"/>
                      <a:pt x="11246" y="1442"/>
                      <a:pt x="10669" y="1154"/>
                    </a:cubicBezTo>
                    <a:lnTo>
                      <a:pt x="10092" y="865"/>
                    </a:lnTo>
                    <a:cubicBezTo>
                      <a:pt x="9516" y="289"/>
                      <a:pt x="8939" y="0"/>
                      <a:pt x="807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>
          <a:xfrm>
            <a:off x="8482186" y="4685474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39"/>
          <p:cNvSpPr txBox="1">
            <a:spLocks noGrp="1"/>
          </p:cNvSpPr>
          <p:nvPr>
            <p:ph type="title"/>
          </p:nvPr>
        </p:nvSpPr>
        <p:spPr>
          <a:xfrm>
            <a:off x="713225" y="5400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Prevalence</a:t>
            </a:r>
            <a:endParaRPr dirty="0"/>
          </a:p>
        </p:txBody>
      </p:sp>
      <p:sp>
        <p:nvSpPr>
          <p:cNvPr id="796" name="Google Shape;796;p39"/>
          <p:cNvSpPr txBox="1">
            <a:spLocks noGrp="1"/>
          </p:cNvSpPr>
          <p:nvPr>
            <p:ph type="subTitle" idx="1"/>
          </p:nvPr>
        </p:nvSpPr>
        <p:spPr>
          <a:xfrm>
            <a:off x="992529" y="2869239"/>
            <a:ext cx="22287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L</a:t>
            </a:r>
            <a:r>
              <a:rPr lang="en" dirty="0" smtClean="0"/>
              <a:t>ibya </a:t>
            </a:r>
            <a:endParaRPr dirty="0"/>
          </a:p>
        </p:txBody>
      </p:sp>
      <p:sp>
        <p:nvSpPr>
          <p:cNvPr id="797" name="Google Shape;797;p39"/>
          <p:cNvSpPr txBox="1">
            <a:spLocks noGrp="1"/>
          </p:cNvSpPr>
          <p:nvPr>
            <p:ph type="subTitle" idx="2"/>
          </p:nvPr>
        </p:nvSpPr>
        <p:spPr>
          <a:xfrm>
            <a:off x="913293" y="3251874"/>
            <a:ext cx="22287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buClr>
                <a:schemeClr val="dk1"/>
              </a:buClr>
              <a:buSzPts val="1100"/>
            </a:pPr>
            <a:r>
              <a:rPr lang="en-US" dirty="0"/>
              <a:t> per 10,000 </a:t>
            </a:r>
            <a:r>
              <a:rPr lang="en-US" dirty="0" smtClean="0"/>
              <a:t>Children 90</a:t>
            </a:r>
            <a:endParaRPr dirty="0"/>
          </a:p>
        </p:txBody>
      </p:sp>
      <p:sp>
        <p:nvSpPr>
          <p:cNvPr id="798" name="Google Shape;798;p39"/>
          <p:cNvSpPr txBox="1">
            <a:spLocks noGrp="1"/>
          </p:cNvSpPr>
          <p:nvPr>
            <p:ph type="subTitle" idx="3"/>
          </p:nvPr>
        </p:nvSpPr>
        <p:spPr>
          <a:xfrm>
            <a:off x="1046673" y="1962811"/>
            <a:ext cx="22287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USA</a:t>
            </a:r>
            <a:endParaRPr dirty="0"/>
          </a:p>
        </p:txBody>
      </p:sp>
      <p:sp>
        <p:nvSpPr>
          <p:cNvPr id="799" name="Google Shape;799;p39"/>
          <p:cNvSpPr txBox="1">
            <a:spLocks noGrp="1"/>
          </p:cNvSpPr>
          <p:nvPr>
            <p:ph type="subTitle" idx="4"/>
          </p:nvPr>
        </p:nvSpPr>
        <p:spPr>
          <a:xfrm>
            <a:off x="897199" y="2332949"/>
            <a:ext cx="2186139" cy="6397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buClr>
                <a:schemeClr val="dk1"/>
              </a:buClr>
              <a:buSzPts val="1100"/>
            </a:pPr>
            <a:r>
              <a:rPr lang="en-US" dirty="0"/>
              <a:t> per 10,000 </a:t>
            </a:r>
            <a:r>
              <a:rPr lang="en-US" dirty="0" smtClean="0"/>
              <a:t>Children 80</a:t>
            </a:r>
            <a:endParaRPr dirty="0"/>
          </a:p>
        </p:txBody>
      </p:sp>
      <p:grpSp>
        <p:nvGrpSpPr>
          <p:cNvPr id="800" name="Google Shape;800;p39"/>
          <p:cNvGrpSpPr/>
          <p:nvPr/>
        </p:nvGrpSpPr>
        <p:grpSpPr>
          <a:xfrm>
            <a:off x="3054918" y="1378456"/>
            <a:ext cx="5375814" cy="2863892"/>
            <a:chOff x="233350" y="949250"/>
            <a:chExt cx="7137300" cy="3802300"/>
          </a:xfrm>
        </p:grpSpPr>
        <p:sp>
          <p:nvSpPr>
            <p:cNvPr id="801" name="Google Shape;801;p39"/>
            <p:cNvSpPr/>
            <p:nvPr/>
          </p:nvSpPr>
          <p:spPr>
            <a:xfrm>
              <a:off x="4428450" y="2808675"/>
              <a:ext cx="1478900" cy="330100"/>
            </a:xfrm>
            <a:custGeom>
              <a:avLst/>
              <a:gdLst/>
              <a:ahLst/>
              <a:cxnLst/>
              <a:rect l="l" t="t" r="r" b="b"/>
              <a:pathLst>
                <a:path w="59156" h="13204" extrusionOk="0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59155" y="13203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9"/>
            <p:cNvSpPr/>
            <p:nvPr/>
          </p:nvSpPr>
          <p:spPr>
            <a:xfrm>
              <a:off x="2909400" y="1076125"/>
              <a:ext cx="4118650" cy="3109225"/>
            </a:xfrm>
            <a:custGeom>
              <a:avLst/>
              <a:gdLst/>
              <a:ahLst/>
              <a:cxnLst/>
              <a:rect l="l" t="t" r="r" b="b"/>
              <a:pathLst>
                <a:path w="164746" h="124369" extrusionOk="0">
                  <a:moveTo>
                    <a:pt x="49520" y="11070"/>
                  </a:moveTo>
                  <a:cubicBezTo>
                    <a:pt x="49737" y="11070"/>
                    <a:pt x="49861" y="11136"/>
                    <a:pt x="49875" y="11358"/>
                  </a:cubicBezTo>
                  <a:cubicBezTo>
                    <a:pt x="49875" y="11575"/>
                    <a:pt x="49818" y="11698"/>
                    <a:pt x="49684" y="11698"/>
                  </a:cubicBezTo>
                  <a:cubicBezTo>
                    <a:pt x="49636" y="11698"/>
                    <a:pt x="49580" y="11683"/>
                    <a:pt x="49512" y="11651"/>
                  </a:cubicBezTo>
                  <a:cubicBezTo>
                    <a:pt x="49305" y="11565"/>
                    <a:pt x="49115" y="11444"/>
                    <a:pt x="48925" y="11323"/>
                  </a:cubicBezTo>
                  <a:lnTo>
                    <a:pt x="49339" y="11081"/>
                  </a:lnTo>
                  <a:cubicBezTo>
                    <a:pt x="49405" y="11074"/>
                    <a:pt x="49465" y="11070"/>
                    <a:pt x="49520" y="11070"/>
                  </a:cubicBezTo>
                  <a:close/>
                  <a:moveTo>
                    <a:pt x="46983" y="11081"/>
                  </a:moveTo>
                  <a:cubicBezTo>
                    <a:pt x="47014" y="11081"/>
                    <a:pt x="47051" y="11087"/>
                    <a:pt x="47093" y="11098"/>
                  </a:cubicBezTo>
                  <a:cubicBezTo>
                    <a:pt x="47369" y="11185"/>
                    <a:pt x="47870" y="11168"/>
                    <a:pt x="47767" y="11686"/>
                  </a:cubicBezTo>
                  <a:cubicBezTo>
                    <a:pt x="47732" y="11893"/>
                    <a:pt x="47888" y="12274"/>
                    <a:pt x="47490" y="12343"/>
                  </a:cubicBezTo>
                  <a:cubicBezTo>
                    <a:pt x="47110" y="12222"/>
                    <a:pt x="46834" y="11893"/>
                    <a:pt x="46799" y="11496"/>
                  </a:cubicBezTo>
                  <a:cubicBezTo>
                    <a:pt x="46784" y="11302"/>
                    <a:pt x="46782" y="11081"/>
                    <a:pt x="46983" y="11081"/>
                  </a:cubicBezTo>
                  <a:close/>
                  <a:moveTo>
                    <a:pt x="38158" y="11530"/>
                  </a:moveTo>
                  <a:cubicBezTo>
                    <a:pt x="38279" y="11530"/>
                    <a:pt x="38417" y="11703"/>
                    <a:pt x="38642" y="11876"/>
                  </a:cubicBezTo>
                  <a:cubicBezTo>
                    <a:pt x="38366" y="12118"/>
                    <a:pt x="38089" y="12360"/>
                    <a:pt x="37778" y="12585"/>
                  </a:cubicBezTo>
                  <a:cubicBezTo>
                    <a:pt x="35549" y="13967"/>
                    <a:pt x="35514" y="15903"/>
                    <a:pt x="37692" y="17268"/>
                  </a:cubicBezTo>
                  <a:cubicBezTo>
                    <a:pt x="38003" y="17458"/>
                    <a:pt x="38227" y="17631"/>
                    <a:pt x="38158" y="18080"/>
                  </a:cubicBezTo>
                  <a:cubicBezTo>
                    <a:pt x="38106" y="18529"/>
                    <a:pt x="37951" y="18599"/>
                    <a:pt x="37553" y="18737"/>
                  </a:cubicBezTo>
                  <a:cubicBezTo>
                    <a:pt x="36568" y="19117"/>
                    <a:pt x="36309" y="19981"/>
                    <a:pt x="36378" y="20949"/>
                  </a:cubicBezTo>
                  <a:cubicBezTo>
                    <a:pt x="36427" y="21679"/>
                    <a:pt x="36279" y="22143"/>
                    <a:pt x="35819" y="22143"/>
                  </a:cubicBezTo>
                  <a:cubicBezTo>
                    <a:pt x="35625" y="22143"/>
                    <a:pt x="35377" y="22061"/>
                    <a:pt x="35065" y="21882"/>
                  </a:cubicBezTo>
                  <a:cubicBezTo>
                    <a:pt x="34913" y="21798"/>
                    <a:pt x="34745" y="21754"/>
                    <a:pt x="34578" y="21754"/>
                  </a:cubicBezTo>
                  <a:cubicBezTo>
                    <a:pt x="34403" y="21754"/>
                    <a:pt x="34230" y="21802"/>
                    <a:pt x="34080" y="21899"/>
                  </a:cubicBezTo>
                  <a:cubicBezTo>
                    <a:pt x="33134" y="22372"/>
                    <a:pt x="32094" y="22613"/>
                    <a:pt x="31041" y="22613"/>
                  </a:cubicBezTo>
                  <a:cubicBezTo>
                    <a:pt x="30747" y="22613"/>
                    <a:pt x="30451" y="22594"/>
                    <a:pt x="30157" y="22556"/>
                  </a:cubicBezTo>
                  <a:cubicBezTo>
                    <a:pt x="29915" y="22521"/>
                    <a:pt x="29759" y="22608"/>
                    <a:pt x="29829" y="22262"/>
                  </a:cubicBezTo>
                  <a:lnTo>
                    <a:pt x="29829" y="22262"/>
                  </a:lnTo>
                  <a:lnTo>
                    <a:pt x="29829" y="22279"/>
                  </a:lnTo>
                  <a:cubicBezTo>
                    <a:pt x="29898" y="21986"/>
                    <a:pt x="29984" y="21882"/>
                    <a:pt x="30364" y="21830"/>
                  </a:cubicBezTo>
                  <a:cubicBezTo>
                    <a:pt x="31505" y="21675"/>
                    <a:pt x="32836" y="21467"/>
                    <a:pt x="33354" y="20361"/>
                  </a:cubicBezTo>
                  <a:cubicBezTo>
                    <a:pt x="33821" y="19342"/>
                    <a:pt x="33872" y="18184"/>
                    <a:pt x="34927" y="17458"/>
                  </a:cubicBezTo>
                  <a:cubicBezTo>
                    <a:pt x="35238" y="17216"/>
                    <a:pt x="34978" y="16836"/>
                    <a:pt x="34667" y="16594"/>
                  </a:cubicBezTo>
                  <a:cubicBezTo>
                    <a:pt x="33216" y="15436"/>
                    <a:pt x="33907" y="14572"/>
                    <a:pt x="35099" y="13846"/>
                  </a:cubicBezTo>
                  <a:cubicBezTo>
                    <a:pt x="35860" y="13380"/>
                    <a:pt x="36724" y="13086"/>
                    <a:pt x="37018" y="12066"/>
                  </a:cubicBezTo>
                  <a:cubicBezTo>
                    <a:pt x="37156" y="11582"/>
                    <a:pt x="37709" y="11548"/>
                    <a:pt x="38158" y="11530"/>
                  </a:cubicBezTo>
                  <a:close/>
                  <a:moveTo>
                    <a:pt x="46802" y="32066"/>
                  </a:moveTo>
                  <a:cubicBezTo>
                    <a:pt x="47245" y="32066"/>
                    <a:pt x="47720" y="32469"/>
                    <a:pt x="47888" y="33080"/>
                  </a:cubicBezTo>
                  <a:cubicBezTo>
                    <a:pt x="48059" y="33754"/>
                    <a:pt x="48393" y="34225"/>
                    <a:pt x="48918" y="34225"/>
                  </a:cubicBezTo>
                  <a:cubicBezTo>
                    <a:pt x="49080" y="34225"/>
                    <a:pt x="49261" y="34181"/>
                    <a:pt x="49460" y="34083"/>
                  </a:cubicBezTo>
                  <a:cubicBezTo>
                    <a:pt x="50103" y="33764"/>
                    <a:pt x="50701" y="33627"/>
                    <a:pt x="51269" y="33627"/>
                  </a:cubicBezTo>
                  <a:cubicBezTo>
                    <a:pt x="52489" y="33627"/>
                    <a:pt x="53566" y="34260"/>
                    <a:pt x="54628" y="35085"/>
                  </a:cubicBezTo>
                  <a:cubicBezTo>
                    <a:pt x="54818" y="35223"/>
                    <a:pt x="55008" y="35396"/>
                    <a:pt x="55163" y="35586"/>
                  </a:cubicBezTo>
                  <a:cubicBezTo>
                    <a:pt x="55543" y="36053"/>
                    <a:pt x="56684" y="36070"/>
                    <a:pt x="56321" y="36917"/>
                  </a:cubicBezTo>
                  <a:lnTo>
                    <a:pt x="56321" y="36934"/>
                  </a:lnTo>
                  <a:cubicBezTo>
                    <a:pt x="56149" y="37350"/>
                    <a:pt x="55751" y="37415"/>
                    <a:pt x="55318" y="37415"/>
                  </a:cubicBezTo>
                  <a:cubicBezTo>
                    <a:pt x="55122" y="37415"/>
                    <a:pt x="54919" y="37401"/>
                    <a:pt x="54727" y="37401"/>
                  </a:cubicBezTo>
                  <a:cubicBezTo>
                    <a:pt x="54620" y="37401"/>
                    <a:pt x="54517" y="37405"/>
                    <a:pt x="54420" y="37418"/>
                  </a:cubicBezTo>
                  <a:cubicBezTo>
                    <a:pt x="54278" y="37432"/>
                    <a:pt x="54136" y="37440"/>
                    <a:pt x="53995" y="37440"/>
                  </a:cubicBezTo>
                  <a:cubicBezTo>
                    <a:pt x="53292" y="37440"/>
                    <a:pt x="52602" y="37262"/>
                    <a:pt x="51983" y="36917"/>
                  </a:cubicBezTo>
                  <a:cubicBezTo>
                    <a:pt x="51332" y="36539"/>
                    <a:pt x="50680" y="36418"/>
                    <a:pt x="50028" y="36418"/>
                  </a:cubicBezTo>
                  <a:cubicBezTo>
                    <a:pt x="48867" y="36418"/>
                    <a:pt x="47706" y="36802"/>
                    <a:pt x="46545" y="36802"/>
                  </a:cubicBezTo>
                  <a:cubicBezTo>
                    <a:pt x="46302" y="36802"/>
                    <a:pt x="46058" y="36785"/>
                    <a:pt x="45814" y="36744"/>
                  </a:cubicBezTo>
                  <a:cubicBezTo>
                    <a:pt x="44881" y="36588"/>
                    <a:pt x="44552" y="36105"/>
                    <a:pt x="44673" y="35241"/>
                  </a:cubicBezTo>
                  <a:cubicBezTo>
                    <a:pt x="44846" y="34083"/>
                    <a:pt x="45537" y="33115"/>
                    <a:pt x="46263" y="32320"/>
                  </a:cubicBezTo>
                  <a:cubicBezTo>
                    <a:pt x="46417" y="32145"/>
                    <a:pt x="46607" y="32066"/>
                    <a:pt x="46802" y="32066"/>
                  </a:cubicBezTo>
                  <a:close/>
                  <a:moveTo>
                    <a:pt x="64554" y="31370"/>
                  </a:moveTo>
                  <a:cubicBezTo>
                    <a:pt x="64860" y="31370"/>
                    <a:pt x="65185" y="31437"/>
                    <a:pt x="65532" y="31594"/>
                  </a:cubicBezTo>
                  <a:cubicBezTo>
                    <a:pt x="65878" y="31767"/>
                    <a:pt x="65930" y="32251"/>
                    <a:pt x="65636" y="32493"/>
                  </a:cubicBezTo>
                  <a:cubicBezTo>
                    <a:pt x="64063" y="34065"/>
                    <a:pt x="64184" y="35085"/>
                    <a:pt x="65895" y="36588"/>
                  </a:cubicBezTo>
                  <a:cubicBezTo>
                    <a:pt x="67243" y="37815"/>
                    <a:pt x="67762" y="39544"/>
                    <a:pt x="68211" y="41237"/>
                  </a:cubicBezTo>
                  <a:cubicBezTo>
                    <a:pt x="68364" y="41802"/>
                    <a:pt x="68057" y="41990"/>
                    <a:pt x="67435" y="41990"/>
                  </a:cubicBezTo>
                  <a:cubicBezTo>
                    <a:pt x="67353" y="41990"/>
                    <a:pt x="67266" y="41986"/>
                    <a:pt x="67174" y="41980"/>
                  </a:cubicBezTo>
                  <a:cubicBezTo>
                    <a:pt x="66517" y="41064"/>
                    <a:pt x="64271" y="41825"/>
                    <a:pt x="64547" y="39146"/>
                  </a:cubicBezTo>
                  <a:lnTo>
                    <a:pt x="64547" y="39146"/>
                  </a:lnTo>
                  <a:lnTo>
                    <a:pt x="64547" y="39181"/>
                  </a:lnTo>
                  <a:cubicBezTo>
                    <a:pt x="64685" y="37885"/>
                    <a:pt x="63113" y="36295"/>
                    <a:pt x="62076" y="35050"/>
                  </a:cubicBezTo>
                  <a:cubicBezTo>
                    <a:pt x="61281" y="34100"/>
                    <a:pt x="61385" y="33288"/>
                    <a:pt x="62076" y="32683"/>
                  </a:cubicBezTo>
                  <a:cubicBezTo>
                    <a:pt x="62786" y="32052"/>
                    <a:pt x="63577" y="31370"/>
                    <a:pt x="64554" y="31370"/>
                  </a:cubicBezTo>
                  <a:close/>
                  <a:moveTo>
                    <a:pt x="30705" y="33465"/>
                  </a:moveTo>
                  <a:cubicBezTo>
                    <a:pt x="30874" y="33465"/>
                    <a:pt x="31043" y="33637"/>
                    <a:pt x="31090" y="33720"/>
                  </a:cubicBezTo>
                  <a:cubicBezTo>
                    <a:pt x="31920" y="35120"/>
                    <a:pt x="33579" y="35258"/>
                    <a:pt x="34719" y="36226"/>
                  </a:cubicBezTo>
                  <a:cubicBezTo>
                    <a:pt x="36205" y="37487"/>
                    <a:pt x="36275" y="39354"/>
                    <a:pt x="37191" y="40822"/>
                  </a:cubicBezTo>
                  <a:cubicBezTo>
                    <a:pt x="37484" y="41289"/>
                    <a:pt x="37571" y="41980"/>
                    <a:pt x="37968" y="42274"/>
                  </a:cubicBezTo>
                  <a:cubicBezTo>
                    <a:pt x="38403" y="42594"/>
                    <a:pt x="39075" y="43217"/>
                    <a:pt x="39556" y="43217"/>
                  </a:cubicBezTo>
                  <a:cubicBezTo>
                    <a:pt x="39725" y="43217"/>
                    <a:pt x="39870" y="43141"/>
                    <a:pt x="39973" y="42948"/>
                  </a:cubicBezTo>
                  <a:cubicBezTo>
                    <a:pt x="40336" y="42274"/>
                    <a:pt x="41234" y="41289"/>
                    <a:pt x="40543" y="40183"/>
                  </a:cubicBezTo>
                  <a:cubicBezTo>
                    <a:pt x="40301" y="39803"/>
                    <a:pt x="39610" y="39215"/>
                    <a:pt x="40284" y="38904"/>
                  </a:cubicBezTo>
                  <a:cubicBezTo>
                    <a:pt x="40592" y="38765"/>
                    <a:pt x="41024" y="38302"/>
                    <a:pt x="41439" y="38302"/>
                  </a:cubicBezTo>
                  <a:cubicBezTo>
                    <a:pt x="41746" y="38302"/>
                    <a:pt x="42043" y="38557"/>
                    <a:pt x="42271" y="39388"/>
                  </a:cubicBezTo>
                  <a:cubicBezTo>
                    <a:pt x="42782" y="41200"/>
                    <a:pt x="43748" y="43327"/>
                    <a:pt x="46038" y="43327"/>
                  </a:cubicBezTo>
                  <a:cubicBezTo>
                    <a:pt x="46150" y="43327"/>
                    <a:pt x="46266" y="43321"/>
                    <a:pt x="46384" y="43311"/>
                  </a:cubicBezTo>
                  <a:cubicBezTo>
                    <a:pt x="46463" y="43304"/>
                    <a:pt x="46542" y="43300"/>
                    <a:pt x="46620" y="43300"/>
                  </a:cubicBezTo>
                  <a:cubicBezTo>
                    <a:pt x="47585" y="43300"/>
                    <a:pt x="48526" y="43802"/>
                    <a:pt x="49487" y="43802"/>
                  </a:cubicBezTo>
                  <a:cubicBezTo>
                    <a:pt x="49955" y="43802"/>
                    <a:pt x="50429" y="43683"/>
                    <a:pt x="50912" y="43328"/>
                  </a:cubicBezTo>
                  <a:cubicBezTo>
                    <a:pt x="51106" y="43191"/>
                    <a:pt x="51242" y="43135"/>
                    <a:pt x="51336" y="43135"/>
                  </a:cubicBezTo>
                  <a:cubicBezTo>
                    <a:pt x="51643" y="43135"/>
                    <a:pt x="51508" y="43736"/>
                    <a:pt x="51534" y="44054"/>
                  </a:cubicBezTo>
                  <a:cubicBezTo>
                    <a:pt x="51845" y="45488"/>
                    <a:pt x="50843" y="46629"/>
                    <a:pt x="50618" y="47942"/>
                  </a:cubicBezTo>
                  <a:cubicBezTo>
                    <a:pt x="50585" y="48144"/>
                    <a:pt x="50240" y="48444"/>
                    <a:pt x="50046" y="48444"/>
                  </a:cubicBezTo>
                  <a:cubicBezTo>
                    <a:pt x="50041" y="48444"/>
                    <a:pt x="50036" y="48444"/>
                    <a:pt x="50031" y="48444"/>
                  </a:cubicBezTo>
                  <a:cubicBezTo>
                    <a:pt x="49523" y="48389"/>
                    <a:pt x="49010" y="48372"/>
                    <a:pt x="48494" y="48372"/>
                  </a:cubicBezTo>
                  <a:cubicBezTo>
                    <a:pt x="47534" y="48372"/>
                    <a:pt x="46564" y="48433"/>
                    <a:pt x="45600" y="48433"/>
                  </a:cubicBezTo>
                  <a:cubicBezTo>
                    <a:pt x="43779" y="48433"/>
                    <a:pt x="41984" y="48215"/>
                    <a:pt x="40336" y="46957"/>
                  </a:cubicBezTo>
                  <a:cubicBezTo>
                    <a:pt x="40033" y="46726"/>
                    <a:pt x="39675" y="46623"/>
                    <a:pt x="39308" y="46623"/>
                  </a:cubicBezTo>
                  <a:cubicBezTo>
                    <a:pt x="38250" y="46623"/>
                    <a:pt x="37116" y="47478"/>
                    <a:pt x="37000" y="48582"/>
                  </a:cubicBezTo>
                  <a:cubicBezTo>
                    <a:pt x="36972" y="48947"/>
                    <a:pt x="36796" y="49426"/>
                    <a:pt x="36527" y="49426"/>
                  </a:cubicBezTo>
                  <a:cubicBezTo>
                    <a:pt x="36465" y="49426"/>
                    <a:pt x="36398" y="49400"/>
                    <a:pt x="36326" y="49342"/>
                  </a:cubicBezTo>
                  <a:cubicBezTo>
                    <a:pt x="35376" y="48582"/>
                    <a:pt x="34045" y="48772"/>
                    <a:pt x="33147" y="47752"/>
                  </a:cubicBezTo>
                  <a:cubicBezTo>
                    <a:pt x="32334" y="46819"/>
                    <a:pt x="30900" y="46785"/>
                    <a:pt x="29673" y="46525"/>
                  </a:cubicBezTo>
                  <a:cubicBezTo>
                    <a:pt x="28913" y="46370"/>
                    <a:pt x="27807" y="46422"/>
                    <a:pt x="28567" y="44953"/>
                  </a:cubicBezTo>
                  <a:cubicBezTo>
                    <a:pt x="28982" y="44158"/>
                    <a:pt x="29034" y="43000"/>
                    <a:pt x="28515" y="42257"/>
                  </a:cubicBezTo>
                  <a:cubicBezTo>
                    <a:pt x="28230" y="41853"/>
                    <a:pt x="27848" y="41722"/>
                    <a:pt x="27412" y="41722"/>
                  </a:cubicBezTo>
                  <a:cubicBezTo>
                    <a:pt x="27028" y="41722"/>
                    <a:pt x="26602" y="41823"/>
                    <a:pt x="26165" y="41928"/>
                  </a:cubicBezTo>
                  <a:cubicBezTo>
                    <a:pt x="25497" y="42091"/>
                    <a:pt x="24818" y="42128"/>
                    <a:pt x="24133" y="42128"/>
                  </a:cubicBezTo>
                  <a:cubicBezTo>
                    <a:pt x="23569" y="42128"/>
                    <a:pt x="23001" y="42103"/>
                    <a:pt x="22432" y="42103"/>
                  </a:cubicBezTo>
                  <a:cubicBezTo>
                    <a:pt x="21707" y="42103"/>
                    <a:pt x="20980" y="42143"/>
                    <a:pt x="20255" y="42326"/>
                  </a:cubicBezTo>
                  <a:cubicBezTo>
                    <a:pt x="19287" y="42585"/>
                    <a:pt x="18319" y="42862"/>
                    <a:pt x="17559" y="43380"/>
                  </a:cubicBezTo>
                  <a:cubicBezTo>
                    <a:pt x="17082" y="43705"/>
                    <a:pt x="16613" y="43798"/>
                    <a:pt x="16149" y="43798"/>
                  </a:cubicBezTo>
                  <a:cubicBezTo>
                    <a:pt x="15538" y="43798"/>
                    <a:pt x="14935" y="43638"/>
                    <a:pt x="14326" y="43638"/>
                  </a:cubicBezTo>
                  <a:cubicBezTo>
                    <a:pt x="14292" y="43638"/>
                    <a:pt x="14258" y="43638"/>
                    <a:pt x="14223" y="43639"/>
                  </a:cubicBezTo>
                  <a:cubicBezTo>
                    <a:pt x="14120" y="43622"/>
                    <a:pt x="14016" y="43570"/>
                    <a:pt x="13930" y="43466"/>
                  </a:cubicBezTo>
                  <a:cubicBezTo>
                    <a:pt x="14043" y="43169"/>
                    <a:pt x="14308" y="43115"/>
                    <a:pt x="14562" y="43115"/>
                  </a:cubicBezTo>
                  <a:cubicBezTo>
                    <a:pt x="14617" y="43115"/>
                    <a:pt x="14672" y="43118"/>
                    <a:pt x="14725" y="43121"/>
                  </a:cubicBezTo>
                  <a:cubicBezTo>
                    <a:pt x="14838" y="43129"/>
                    <a:pt x="14949" y="43134"/>
                    <a:pt x="15058" y="43134"/>
                  </a:cubicBezTo>
                  <a:cubicBezTo>
                    <a:pt x="16723" y="43134"/>
                    <a:pt x="17967" y="42165"/>
                    <a:pt x="18388" y="40771"/>
                  </a:cubicBezTo>
                  <a:cubicBezTo>
                    <a:pt x="18976" y="38921"/>
                    <a:pt x="20808" y="38282"/>
                    <a:pt x="21482" y="37090"/>
                  </a:cubicBezTo>
                  <a:cubicBezTo>
                    <a:pt x="22174" y="35865"/>
                    <a:pt x="22770" y="35535"/>
                    <a:pt x="23579" y="35535"/>
                  </a:cubicBezTo>
                  <a:cubicBezTo>
                    <a:pt x="23899" y="35535"/>
                    <a:pt x="24254" y="35587"/>
                    <a:pt x="24661" y="35655"/>
                  </a:cubicBezTo>
                  <a:cubicBezTo>
                    <a:pt x="24682" y="35658"/>
                    <a:pt x="24703" y="35660"/>
                    <a:pt x="24725" y="35660"/>
                  </a:cubicBezTo>
                  <a:cubicBezTo>
                    <a:pt x="25065" y="35660"/>
                    <a:pt x="25513" y="35293"/>
                    <a:pt x="25854" y="35033"/>
                  </a:cubicBezTo>
                  <a:cubicBezTo>
                    <a:pt x="26267" y="34730"/>
                    <a:pt x="26584" y="34570"/>
                    <a:pt x="26849" y="34570"/>
                  </a:cubicBezTo>
                  <a:cubicBezTo>
                    <a:pt x="27249" y="34570"/>
                    <a:pt x="27529" y="34935"/>
                    <a:pt x="27841" y="35724"/>
                  </a:cubicBezTo>
                  <a:cubicBezTo>
                    <a:pt x="28325" y="36969"/>
                    <a:pt x="29742" y="37574"/>
                    <a:pt x="30952" y="38161"/>
                  </a:cubicBezTo>
                  <a:cubicBezTo>
                    <a:pt x="31712" y="38524"/>
                    <a:pt x="32732" y="38852"/>
                    <a:pt x="32680" y="39716"/>
                  </a:cubicBezTo>
                  <a:cubicBezTo>
                    <a:pt x="32594" y="40753"/>
                    <a:pt x="31488" y="40546"/>
                    <a:pt x="30710" y="40615"/>
                  </a:cubicBezTo>
                  <a:cubicBezTo>
                    <a:pt x="30312" y="40650"/>
                    <a:pt x="29794" y="40598"/>
                    <a:pt x="29673" y="41134"/>
                  </a:cubicBezTo>
                  <a:cubicBezTo>
                    <a:pt x="29552" y="41669"/>
                    <a:pt x="30036" y="41825"/>
                    <a:pt x="30382" y="42032"/>
                  </a:cubicBezTo>
                  <a:cubicBezTo>
                    <a:pt x="30898" y="42336"/>
                    <a:pt x="31474" y="42934"/>
                    <a:pt x="32011" y="42934"/>
                  </a:cubicBezTo>
                  <a:cubicBezTo>
                    <a:pt x="32175" y="42934"/>
                    <a:pt x="32336" y="42878"/>
                    <a:pt x="32490" y="42741"/>
                  </a:cubicBezTo>
                  <a:cubicBezTo>
                    <a:pt x="33354" y="41963"/>
                    <a:pt x="33890" y="40788"/>
                    <a:pt x="34512" y="39751"/>
                  </a:cubicBezTo>
                  <a:cubicBezTo>
                    <a:pt x="34586" y="39617"/>
                    <a:pt x="34289" y="39329"/>
                    <a:pt x="34602" y="39329"/>
                  </a:cubicBezTo>
                  <a:cubicBezTo>
                    <a:pt x="34653" y="39329"/>
                    <a:pt x="34719" y="39337"/>
                    <a:pt x="34806" y="39354"/>
                  </a:cubicBezTo>
                  <a:cubicBezTo>
                    <a:pt x="34890" y="39373"/>
                    <a:pt x="34965" y="39381"/>
                    <a:pt x="35031" y="39381"/>
                  </a:cubicBezTo>
                  <a:cubicBezTo>
                    <a:pt x="35567" y="39381"/>
                    <a:pt x="35557" y="38814"/>
                    <a:pt x="35341" y="38507"/>
                  </a:cubicBezTo>
                  <a:cubicBezTo>
                    <a:pt x="34806" y="37781"/>
                    <a:pt x="34546" y="36658"/>
                    <a:pt x="33561" y="36468"/>
                  </a:cubicBezTo>
                  <a:cubicBezTo>
                    <a:pt x="32248" y="36208"/>
                    <a:pt x="31591" y="35206"/>
                    <a:pt x="30727" y="34411"/>
                  </a:cubicBezTo>
                  <a:cubicBezTo>
                    <a:pt x="30468" y="34169"/>
                    <a:pt x="30278" y="33910"/>
                    <a:pt x="30485" y="33599"/>
                  </a:cubicBezTo>
                  <a:cubicBezTo>
                    <a:pt x="30551" y="33501"/>
                    <a:pt x="30628" y="33465"/>
                    <a:pt x="30705" y="33465"/>
                  </a:cubicBezTo>
                  <a:close/>
                  <a:moveTo>
                    <a:pt x="65829" y="50622"/>
                  </a:moveTo>
                  <a:cubicBezTo>
                    <a:pt x="66138" y="50622"/>
                    <a:pt x="66376" y="50877"/>
                    <a:pt x="66569" y="51209"/>
                  </a:cubicBezTo>
                  <a:cubicBezTo>
                    <a:pt x="67601" y="52923"/>
                    <a:pt x="68767" y="54401"/>
                    <a:pt x="70703" y="54401"/>
                  </a:cubicBezTo>
                  <a:cubicBezTo>
                    <a:pt x="71167" y="54401"/>
                    <a:pt x="71676" y="54316"/>
                    <a:pt x="72237" y="54129"/>
                  </a:cubicBezTo>
                  <a:cubicBezTo>
                    <a:pt x="72263" y="54119"/>
                    <a:pt x="72291" y="54114"/>
                    <a:pt x="72320" y="54114"/>
                  </a:cubicBezTo>
                  <a:cubicBezTo>
                    <a:pt x="72487" y="54114"/>
                    <a:pt x="72701" y="54260"/>
                    <a:pt x="72877" y="54319"/>
                  </a:cubicBezTo>
                  <a:cubicBezTo>
                    <a:pt x="72687" y="54406"/>
                    <a:pt x="72514" y="54527"/>
                    <a:pt x="72358" y="54665"/>
                  </a:cubicBezTo>
                  <a:lnTo>
                    <a:pt x="72358" y="54682"/>
                  </a:lnTo>
                  <a:cubicBezTo>
                    <a:pt x="71675" y="55659"/>
                    <a:pt x="71022" y="56681"/>
                    <a:pt x="69648" y="56681"/>
                  </a:cubicBezTo>
                  <a:cubicBezTo>
                    <a:pt x="69564" y="56681"/>
                    <a:pt x="69476" y="56678"/>
                    <a:pt x="69386" y="56669"/>
                  </a:cubicBezTo>
                  <a:cubicBezTo>
                    <a:pt x="69196" y="56600"/>
                    <a:pt x="68850" y="56549"/>
                    <a:pt x="68850" y="56445"/>
                  </a:cubicBezTo>
                  <a:cubicBezTo>
                    <a:pt x="68660" y="54216"/>
                    <a:pt x="66258" y="53559"/>
                    <a:pt x="65532" y="51727"/>
                  </a:cubicBezTo>
                  <a:cubicBezTo>
                    <a:pt x="65394" y="51381"/>
                    <a:pt x="64945" y="50932"/>
                    <a:pt x="65584" y="50673"/>
                  </a:cubicBezTo>
                  <a:cubicBezTo>
                    <a:pt x="65670" y="50638"/>
                    <a:pt x="65752" y="50622"/>
                    <a:pt x="65829" y="50622"/>
                  </a:cubicBezTo>
                  <a:close/>
                  <a:moveTo>
                    <a:pt x="50497" y="52695"/>
                  </a:moveTo>
                  <a:lnTo>
                    <a:pt x="50497" y="52695"/>
                  </a:lnTo>
                  <a:cubicBezTo>
                    <a:pt x="51016" y="52885"/>
                    <a:pt x="51863" y="52937"/>
                    <a:pt x="52001" y="53265"/>
                  </a:cubicBezTo>
                  <a:cubicBezTo>
                    <a:pt x="53055" y="55840"/>
                    <a:pt x="55734" y="57464"/>
                    <a:pt x="56114" y="60420"/>
                  </a:cubicBezTo>
                  <a:cubicBezTo>
                    <a:pt x="56252" y="61439"/>
                    <a:pt x="57323" y="61802"/>
                    <a:pt x="57859" y="62580"/>
                  </a:cubicBezTo>
                  <a:cubicBezTo>
                    <a:pt x="59294" y="64654"/>
                    <a:pt x="60106" y="66952"/>
                    <a:pt x="60763" y="69337"/>
                  </a:cubicBezTo>
                  <a:cubicBezTo>
                    <a:pt x="58533" y="67643"/>
                    <a:pt x="56615" y="65656"/>
                    <a:pt x="55336" y="63133"/>
                  </a:cubicBezTo>
                  <a:cubicBezTo>
                    <a:pt x="55198" y="62874"/>
                    <a:pt x="55008" y="62614"/>
                    <a:pt x="55008" y="62355"/>
                  </a:cubicBezTo>
                  <a:cubicBezTo>
                    <a:pt x="54990" y="58916"/>
                    <a:pt x="52139" y="56739"/>
                    <a:pt x="51189" y="53697"/>
                  </a:cubicBezTo>
                  <a:cubicBezTo>
                    <a:pt x="51085" y="53334"/>
                    <a:pt x="50739" y="53040"/>
                    <a:pt x="50497" y="52695"/>
                  </a:cubicBezTo>
                  <a:close/>
                  <a:moveTo>
                    <a:pt x="87976" y="1"/>
                  </a:moveTo>
                  <a:cubicBezTo>
                    <a:pt x="87018" y="1"/>
                    <a:pt x="85745" y="1010"/>
                    <a:pt x="84455" y="1127"/>
                  </a:cubicBezTo>
                  <a:cubicBezTo>
                    <a:pt x="83776" y="1176"/>
                    <a:pt x="83111" y="1512"/>
                    <a:pt x="82448" y="1512"/>
                  </a:cubicBezTo>
                  <a:cubicBezTo>
                    <a:pt x="82403" y="1512"/>
                    <a:pt x="82358" y="1511"/>
                    <a:pt x="82313" y="1507"/>
                  </a:cubicBezTo>
                  <a:cubicBezTo>
                    <a:pt x="82281" y="1506"/>
                    <a:pt x="82250" y="1506"/>
                    <a:pt x="82218" y="1506"/>
                  </a:cubicBezTo>
                  <a:cubicBezTo>
                    <a:pt x="80376" y="1506"/>
                    <a:pt x="79245" y="3375"/>
                    <a:pt x="77443" y="3375"/>
                  </a:cubicBezTo>
                  <a:cubicBezTo>
                    <a:pt x="77340" y="3375"/>
                    <a:pt x="77235" y="3369"/>
                    <a:pt x="77128" y="3356"/>
                  </a:cubicBezTo>
                  <a:cubicBezTo>
                    <a:pt x="77026" y="3344"/>
                    <a:pt x="76928" y="3335"/>
                    <a:pt x="76837" y="3335"/>
                  </a:cubicBezTo>
                  <a:cubicBezTo>
                    <a:pt x="76434" y="3335"/>
                    <a:pt x="76136" y="3491"/>
                    <a:pt x="75953" y="4082"/>
                  </a:cubicBezTo>
                  <a:cubicBezTo>
                    <a:pt x="75843" y="4459"/>
                    <a:pt x="75132" y="4980"/>
                    <a:pt x="74758" y="4980"/>
                  </a:cubicBezTo>
                  <a:cubicBezTo>
                    <a:pt x="74720" y="4980"/>
                    <a:pt x="74687" y="4974"/>
                    <a:pt x="74657" y="4964"/>
                  </a:cubicBezTo>
                  <a:cubicBezTo>
                    <a:pt x="73910" y="4715"/>
                    <a:pt x="73366" y="4590"/>
                    <a:pt x="73013" y="4590"/>
                  </a:cubicBezTo>
                  <a:cubicBezTo>
                    <a:pt x="72190" y="4590"/>
                    <a:pt x="72409" y="5268"/>
                    <a:pt x="73534" y="6623"/>
                  </a:cubicBezTo>
                  <a:cubicBezTo>
                    <a:pt x="73585" y="6692"/>
                    <a:pt x="73499" y="6882"/>
                    <a:pt x="73482" y="7003"/>
                  </a:cubicBezTo>
                  <a:cubicBezTo>
                    <a:pt x="73413" y="6968"/>
                    <a:pt x="73292" y="6951"/>
                    <a:pt x="73240" y="6882"/>
                  </a:cubicBezTo>
                  <a:cubicBezTo>
                    <a:pt x="72877" y="6381"/>
                    <a:pt x="72324" y="5914"/>
                    <a:pt x="72220" y="5344"/>
                  </a:cubicBezTo>
                  <a:cubicBezTo>
                    <a:pt x="72065" y="4531"/>
                    <a:pt x="71961" y="3840"/>
                    <a:pt x="71010" y="3650"/>
                  </a:cubicBezTo>
                  <a:cubicBezTo>
                    <a:pt x="70839" y="3615"/>
                    <a:pt x="70680" y="3599"/>
                    <a:pt x="70533" y="3599"/>
                  </a:cubicBezTo>
                  <a:cubicBezTo>
                    <a:pt x="69359" y="3599"/>
                    <a:pt x="68898" y="4626"/>
                    <a:pt x="68315" y="5517"/>
                  </a:cubicBezTo>
                  <a:cubicBezTo>
                    <a:pt x="67865" y="6208"/>
                    <a:pt x="68349" y="6536"/>
                    <a:pt x="68729" y="6934"/>
                  </a:cubicBezTo>
                  <a:cubicBezTo>
                    <a:pt x="68798" y="7003"/>
                    <a:pt x="68850" y="7089"/>
                    <a:pt x="68902" y="7176"/>
                  </a:cubicBezTo>
                  <a:cubicBezTo>
                    <a:pt x="68817" y="7188"/>
                    <a:pt x="68731" y="7200"/>
                    <a:pt x="68645" y="7200"/>
                  </a:cubicBezTo>
                  <a:cubicBezTo>
                    <a:pt x="68610" y="7200"/>
                    <a:pt x="68575" y="7198"/>
                    <a:pt x="68539" y="7193"/>
                  </a:cubicBezTo>
                  <a:cubicBezTo>
                    <a:pt x="67376" y="7024"/>
                    <a:pt x="66212" y="6691"/>
                    <a:pt x="65033" y="6691"/>
                  </a:cubicBezTo>
                  <a:cubicBezTo>
                    <a:pt x="65003" y="6691"/>
                    <a:pt x="64974" y="6691"/>
                    <a:pt x="64945" y="6692"/>
                  </a:cubicBezTo>
                  <a:cubicBezTo>
                    <a:pt x="64584" y="6692"/>
                    <a:pt x="63909" y="6196"/>
                    <a:pt x="63437" y="6196"/>
                  </a:cubicBezTo>
                  <a:cubicBezTo>
                    <a:pt x="63072" y="6196"/>
                    <a:pt x="62827" y="6492"/>
                    <a:pt x="62940" y="7538"/>
                  </a:cubicBezTo>
                  <a:cubicBezTo>
                    <a:pt x="62940" y="7608"/>
                    <a:pt x="62525" y="7711"/>
                    <a:pt x="62283" y="7798"/>
                  </a:cubicBezTo>
                  <a:cubicBezTo>
                    <a:pt x="61879" y="7955"/>
                    <a:pt x="61464" y="8005"/>
                    <a:pt x="61043" y="8005"/>
                  </a:cubicBezTo>
                  <a:cubicBezTo>
                    <a:pt x="60325" y="8005"/>
                    <a:pt x="59591" y="7860"/>
                    <a:pt x="58870" y="7860"/>
                  </a:cubicBezTo>
                  <a:cubicBezTo>
                    <a:pt x="58295" y="7860"/>
                    <a:pt x="57729" y="7952"/>
                    <a:pt x="57185" y="8282"/>
                  </a:cubicBezTo>
                  <a:cubicBezTo>
                    <a:pt x="56736" y="8610"/>
                    <a:pt x="56304" y="8938"/>
                    <a:pt x="55837" y="9267"/>
                  </a:cubicBezTo>
                  <a:cubicBezTo>
                    <a:pt x="55671" y="9381"/>
                    <a:pt x="55417" y="9527"/>
                    <a:pt x="55226" y="9527"/>
                  </a:cubicBezTo>
                  <a:cubicBezTo>
                    <a:pt x="55100" y="9527"/>
                    <a:pt x="55001" y="9463"/>
                    <a:pt x="54973" y="9284"/>
                  </a:cubicBezTo>
                  <a:cubicBezTo>
                    <a:pt x="54819" y="8258"/>
                    <a:pt x="54209" y="8003"/>
                    <a:pt x="53545" y="8003"/>
                  </a:cubicBezTo>
                  <a:cubicBezTo>
                    <a:pt x="53313" y="8003"/>
                    <a:pt x="53075" y="8034"/>
                    <a:pt x="52848" y="8074"/>
                  </a:cubicBezTo>
                  <a:cubicBezTo>
                    <a:pt x="51897" y="8264"/>
                    <a:pt x="52416" y="9232"/>
                    <a:pt x="52295" y="9854"/>
                  </a:cubicBezTo>
                  <a:cubicBezTo>
                    <a:pt x="52156" y="10615"/>
                    <a:pt x="51344" y="10096"/>
                    <a:pt x="50998" y="10545"/>
                  </a:cubicBezTo>
                  <a:cubicBezTo>
                    <a:pt x="50949" y="10609"/>
                    <a:pt x="50910" y="10635"/>
                    <a:pt x="50880" y="10635"/>
                  </a:cubicBezTo>
                  <a:cubicBezTo>
                    <a:pt x="50805" y="10635"/>
                    <a:pt x="50789" y="10469"/>
                    <a:pt x="50826" y="10321"/>
                  </a:cubicBezTo>
                  <a:cubicBezTo>
                    <a:pt x="51033" y="8990"/>
                    <a:pt x="50221" y="8541"/>
                    <a:pt x="49115" y="8161"/>
                  </a:cubicBezTo>
                  <a:cubicBezTo>
                    <a:pt x="46903" y="7400"/>
                    <a:pt x="44535" y="7176"/>
                    <a:pt x="42392" y="6070"/>
                  </a:cubicBezTo>
                  <a:cubicBezTo>
                    <a:pt x="41667" y="5697"/>
                    <a:pt x="40852" y="5536"/>
                    <a:pt x="40032" y="5536"/>
                  </a:cubicBezTo>
                  <a:cubicBezTo>
                    <a:pt x="39367" y="5536"/>
                    <a:pt x="38699" y="5642"/>
                    <a:pt x="38072" y="5828"/>
                  </a:cubicBezTo>
                  <a:cubicBezTo>
                    <a:pt x="36033" y="6432"/>
                    <a:pt x="33838" y="6502"/>
                    <a:pt x="31989" y="7642"/>
                  </a:cubicBezTo>
                  <a:cubicBezTo>
                    <a:pt x="31263" y="8074"/>
                    <a:pt x="29206" y="7296"/>
                    <a:pt x="30226" y="9457"/>
                  </a:cubicBezTo>
                  <a:cubicBezTo>
                    <a:pt x="30278" y="9578"/>
                    <a:pt x="29984" y="9854"/>
                    <a:pt x="29863" y="10079"/>
                  </a:cubicBezTo>
                  <a:cubicBezTo>
                    <a:pt x="28653" y="12412"/>
                    <a:pt x="26234" y="13224"/>
                    <a:pt x="24229" y="14555"/>
                  </a:cubicBezTo>
                  <a:cubicBezTo>
                    <a:pt x="22536" y="15661"/>
                    <a:pt x="23486" y="17112"/>
                    <a:pt x="24022" y="18236"/>
                  </a:cubicBezTo>
                  <a:cubicBezTo>
                    <a:pt x="24328" y="18880"/>
                    <a:pt x="24972" y="19241"/>
                    <a:pt x="25627" y="19241"/>
                  </a:cubicBezTo>
                  <a:cubicBezTo>
                    <a:pt x="26008" y="19241"/>
                    <a:pt x="26393" y="19119"/>
                    <a:pt x="26718" y="18858"/>
                  </a:cubicBezTo>
                  <a:cubicBezTo>
                    <a:pt x="27228" y="18470"/>
                    <a:pt x="27609" y="18306"/>
                    <a:pt x="27903" y="18306"/>
                  </a:cubicBezTo>
                  <a:cubicBezTo>
                    <a:pt x="28524" y="18306"/>
                    <a:pt x="28748" y="19042"/>
                    <a:pt x="28947" y="19946"/>
                  </a:cubicBezTo>
                  <a:cubicBezTo>
                    <a:pt x="28982" y="20223"/>
                    <a:pt x="28999" y="20499"/>
                    <a:pt x="28982" y="20776"/>
                  </a:cubicBezTo>
                  <a:cubicBezTo>
                    <a:pt x="28774" y="20551"/>
                    <a:pt x="28446" y="20396"/>
                    <a:pt x="28342" y="20119"/>
                  </a:cubicBezTo>
                  <a:cubicBezTo>
                    <a:pt x="28124" y="19474"/>
                    <a:pt x="27849" y="19234"/>
                    <a:pt x="27528" y="19234"/>
                  </a:cubicBezTo>
                  <a:cubicBezTo>
                    <a:pt x="27212" y="19234"/>
                    <a:pt x="26853" y="19465"/>
                    <a:pt x="26459" y="19774"/>
                  </a:cubicBezTo>
                  <a:cubicBezTo>
                    <a:pt x="25646" y="20379"/>
                    <a:pt x="25958" y="21260"/>
                    <a:pt x="26130" y="21899"/>
                  </a:cubicBezTo>
                  <a:cubicBezTo>
                    <a:pt x="26459" y="23092"/>
                    <a:pt x="25802" y="23420"/>
                    <a:pt x="24938" y="23627"/>
                  </a:cubicBezTo>
                  <a:cubicBezTo>
                    <a:pt x="23901" y="23852"/>
                    <a:pt x="23072" y="24267"/>
                    <a:pt x="22553" y="25269"/>
                  </a:cubicBezTo>
                  <a:cubicBezTo>
                    <a:pt x="22273" y="25790"/>
                    <a:pt x="21682" y="26043"/>
                    <a:pt x="21157" y="26043"/>
                  </a:cubicBezTo>
                  <a:cubicBezTo>
                    <a:pt x="21003" y="26043"/>
                    <a:pt x="20855" y="26021"/>
                    <a:pt x="20721" y="25978"/>
                  </a:cubicBezTo>
                  <a:cubicBezTo>
                    <a:pt x="20116" y="25788"/>
                    <a:pt x="20963" y="25390"/>
                    <a:pt x="20946" y="24993"/>
                  </a:cubicBezTo>
                  <a:cubicBezTo>
                    <a:pt x="20929" y="24543"/>
                    <a:pt x="20738" y="24129"/>
                    <a:pt x="20410" y="23835"/>
                  </a:cubicBezTo>
                  <a:cubicBezTo>
                    <a:pt x="19477" y="22798"/>
                    <a:pt x="18354" y="21709"/>
                    <a:pt x="18215" y="20327"/>
                  </a:cubicBezTo>
                  <a:cubicBezTo>
                    <a:pt x="18098" y="19205"/>
                    <a:pt x="17332" y="17921"/>
                    <a:pt x="16200" y="17921"/>
                  </a:cubicBezTo>
                  <a:cubicBezTo>
                    <a:pt x="16163" y="17921"/>
                    <a:pt x="16127" y="17922"/>
                    <a:pt x="16090" y="17925"/>
                  </a:cubicBezTo>
                  <a:cubicBezTo>
                    <a:pt x="15105" y="17976"/>
                    <a:pt x="14068" y="18391"/>
                    <a:pt x="13930" y="19221"/>
                  </a:cubicBezTo>
                  <a:cubicBezTo>
                    <a:pt x="13670" y="20430"/>
                    <a:pt x="14137" y="21709"/>
                    <a:pt x="15122" y="22470"/>
                  </a:cubicBezTo>
                  <a:cubicBezTo>
                    <a:pt x="15952" y="23109"/>
                    <a:pt x="15952" y="23161"/>
                    <a:pt x="15589" y="23489"/>
                  </a:cubicBezTo>
                  <a:cubicBezTo>
                    <a:pt x="14448" y="24526"/>
                    <a:pt x="14915" y="26116"/>
                    <a:pt x="14292" y="27377"/>
                  </a:cubicBezTo>
                  <a:cubicBezTo>
                    <a:pt x="14143" y="27687"/>
                    <a:pt x="14420" y="27822"/>
                    <a:pt x="14760" y="27822"/>
                  </a:cubicBezTo>
                  <a:cubicBezTo>
                    <a:pt x="14932" y="27822"/>
                    <a:pt x="15121" y="27787"/>
                    <a:pt x="15278" y="27723"/>
                  </a:cubicBezTo>
                  <a:cubicBezTo>
                    <a:pt x="16510" y="27249"/>
                    <a:pt x="17772" y="26919"/>
                    <a:pt x="19089" y="26919"/>
                  </a:cubicBezTo>
                  <a:cubicBezTo>
                    <a:pt x="19212" y="26919"/>
                    <a:pt x="19336" y="26922"/>
                    <a:pt x="19460" y="26928"/>
                  </a:cubicBezTo>
                  <a:lnTo>
                    <a:pt x="19874" y="26928"/>
                  </a:lnTo>
                  <a:cubicBezTo>
                    <a:pt x="19840" y="26997"/>
                    <a:pt x="19823" y="27136"/>
                    <a:pt x="19753" y="27153"/>
                  </a:cubicBezTo>
                  <a:cubicBezTo>
                    <a:pt x="18630" y="27585"/>
                    <a:pt x="17507" y="28138"/>
                    <a:pt x="16349" y="28414"/>
                  </a:cubicBezTo>
                  <a:cubicBezTo>
                    <a:pt x="15692" y="28570"/>
                    <a:pt x="14915" y="28432"/>
                    <a:pt x="14707" y="29209"/>
                  </a:cubicBezTo>
                  <a:cubicBezTo>
                    <a:pt x="14500" y="30004"/>
                    <a:pt x="15260" y="30194"/>
                    <a:pt x="15813" y="30505"/>
                  </a:cubicBezTo>
                  <a:cubicBezTo>
                    <a:pt x="17161" y="31318"/>
                    <a:pt x="17369" y="32493"/>
                    <a:pt x="16867" y="33910"/>
                  </a:cubicBezTo>
                  <a:cubicBezTo>
                    <a:pt x="16664" y="34503"/>
                    <a:pt x="16349" y="34660"/>
                    <a:pt x="15995" y="34660"/>
                  </a:cubicBezTo>
                  <a:cubicBezTo>
                    <a:pt x="15626" y="34660"/>
                    <a:pt x="15216" y="34489"/>
                    <a:pt x="14846" y="34463"/>
                  </a:cubicBezTo>
                  <a:cubicBezTo>
                    <a:pt x="13916" y="34396"/>
                    <a:pt x="12987" y="34203"/>
                    <a:pt x="12042" y="34203"/>
                  </a:cubicBezTo>
                  <a:cubicBezTo>
                    <a:pt x="12003" y="34203"/>
                    <a:pt x="11964" y="34203"/>
                    <a:pt x="11925" y="34204"/>
                  </a:cubicBezTo>
                  <a:cubicBezTo>
                    <a:pt x="10957" y="34221"/>
                    <a:pt x="9834" y="34446"/>
                    <a:pt x="9989" y="35759"/>
                  </a:cubicBezTo>
                  <a:cubicBezTo>
                    <a:pt x="10128" y="37072"/>
                    <a:pt x="9834" y="38196"/>
                    <a:pt x="9592" y="39440"/>
                  </a:cubicBezTo>
                  <a:cubicBezTo>
                    <a:pt x="9385" y="40425"/>
                    <a:pt x="8693" y="42136"/>
                    <a:pt x="10542" y="42464"/>
                  </a:cubicBezTo>
                  <a:cubicBezTo>
                    <a:pt x="12305" y="42758"/>
                    <a:pt x="12668" y="43173"/>
                    <a:pt x="11735" y="44693"/>
                  </a:cubicBezTo>
                  <a:cubicBezTo>
                    <a:pt x="11389" y="45298"/>
                    <a:pt x="10888" y="45817"/>
                    <a:pt x="10300" y="46180"/>
                  </a:cubicBezTo>
                  <a:cubicBezTo>
                    <a:pt x="9108" y="46871"/>
                    <a:pt x="8175" y="47752"/>
                    <a:pt x="8313" y="49342"/>
                  </a:cubicBezTo>
                  <a:cubicBezTo>
                    <a:pt x="8365" y="49964"/>
                    <a:pt x="8140" y="50707"/>
                    <a:pt x="7535" y="50967"/>
                  </a:cubicBezTo>
                  <a:cubicBezTo>
                    <a:pt x="5168" y="52021"/>
                    <a:pt x="3768" y="53991"/>
                    <a:pt x="2662" y="56168"/>
                  </a:cubicBezTo>
                  <a:cubicBezTo>
                    <a:pt x="1781" y="57931"/>
                    <a:pt x="122" y="59469"/>
                    <a:pt x="1279" y="61888"/>
                  </a:cubicBezTo>
                  <a:cubicBezTo>
                    <a:pt x="1936" y="63236"/>
                    <a:pt x="1573" y="64792"/>
                    <a:pt x="830" y="66209"/>
                  </a:cubicBezTo>
                  <a:cubicBezTo>
                    <a:pt x="1" y="67781"/>
                    <a:pt x="744" y="70477"/>
                    <a:pt x="2126" y="71687"/>
                  </a:cubicBezTo>
                  <a:cubicBezTo>
                    <a:pt x="2420" y="71946"/>
                    <a:pt x="2662" y="72240"/>
                    <a:pt x="2818" y="72586"/>
                  </a:cubicBezTo>
                  <a:cubicBezTo>
                    <a:pt x="4027" y="75040"/>
                    <a:pt x="5462" y="77303"/>
                    <a:pt x="7881" y="78755"/>
                  </a:cubicBezTo>
                  <a:cubicBezTo>
                    <a:pt x="8455" y="79100"/>
                    <a:pt x="9053" y="79742"/>
                    <a:pt x="9645" y="79742"/>
                  </a:cubicBezTo>
                  <a:cubicBezTo>
                    <a:pt x="9766" y="79742"/>
                    <a:pt x="9887" y="79715"/>
                    <a:pt x="10007" y="79654"/>
                  </a:cubicBezTo>
                  <a:cubicBezTo>
                    <a:pt x="12824" y="78254"/>
                    <a:pt x="16142" y="79844"/>
                    <a:pt x="18889" y="77874"/>
                  </a:cubicBezTo>
                  <a:cubicBezTo>
                    <a:pt x="19326" y="77562"/>
                    <a:pt x="19938" y="77352"/>
                    <a:pt x="20558" y="77352"/>
                  </a:cubicBezTo>
                  <a:cubicBezTo>
                    <a:pt x="21313" y="77352"/>
                    <a:pt x="22079" y="77663"/>
                    <a:pt x="22553" y="78479"/>
                  </a:cubicBezTo>
                  <a:cubicBezTo>
                    <a:pt x="23034" y="79313"/>
                    <a:pt x="23538" y="79650"/>
                    <a:pt x="24283" y="79650"/>
                  </a:cubicBezTo>
                  <a:cubicBezTo>
                    <a:pt x="24448" y="79650"/>
                    <a:pt x="24626" y="79633"/>
                    <a:pt x="24817" y="79602"/>
                  </a:cubicBezTo>
                  <a:cubicBezTo>
                    <a:pt x="24994" y="79574"/>
                    <a:pt x="25161" y="79561"/>
                    <a:pt x="25317" y="79561"/>
                  </a:cubicBezTo>
                  <a:cubicBezTo>
                    <a:pt x="26715" y="79561"/>
                    <a:pt x="27271" y="80640"/>
                    <a:pt x="26960" y="82194"/>
                  </a:cubicBezTo>
                  <a:cubicBezTo>
                    <a:pt x="26683" y="83611"/>
                    <a:pt x="25750" y="85218"/>
                    <a:pt x="26545" y="86480"/>
                  </a:cubicBezTo>
                  <a:cubicBezTo>
                    <a:pt x="27461" y="87966"/>
                    <a:pt x="28515" y="89400"/>
                    <a:pt x="29206" y="90973"/>
                  </a:cubicBezTo>
                  <a:cubicBezTo>
                    <a:pt x="30416" y="93721"/>
                    <a:pt x="31298" y="96641"/>
                    <a:pt x="29777" y="99631"/>
                  </a:cubicBezTo>
                  <a:cubicBezTo>
                    <a:pt x="28809" y="101515"/>
                    <a:pt x="28619" y="103502"/>
                    <a:pt x="29535" y="105369"/>
                  </a:cubicBezTo>
                  <a:cubicBezTo>
                    <a:pt x="30503" y="107321"/>
                    <a:pt x="31228" y="109274"/>
                    <a:pt x="31488" y="111469"/>
                  </a:cubicBezTo>
                  <a:cubicBezTo>
                    <a:pt x="31712" y="113456"/>
                    <a:pt x="31695" y="115599"/>
                    <a:pt x="33371" y="117172"/>
                  </a:cubicBezTo>
                  <a:cubicBezTo>
                    <a:pt x="34322" y="118088"/>
                    <a:pt x="34581" y="119436"/>
                    <a:pt x="35013" y="120645"/>
                  </a:cubicBezTo>
                  <a:cubicBezTo>
                    <a:pt x="35393" y="121717"/>
                    <a:pt x="34546" y="123065"/>
                    <a:pt x="35843" y="123998"/>
                  </a:cubicBezTo>
                  <a:cubicBezTo>
                    <a:pt x="36206" y="124270"/>
                    <a:pt x="36549" y="124368"/>
                    <a:pt x="36881" y="124368"/>
                  </a:cubicBezTo>
                  <a:cubicBezTo>
                    <a:pt x="37735" y="124368"/>
                    <a:pt x="38515" y="123721"/>
                    <a:pt x="39372" y="123721"/>
                  </a:cubicBezTo>
                  <a:cubicBezTo>
                    <a:pt x="39388" y="123721"/>
                    <a:pt x="39404" y="123721"/>
                    <a:pt x="39420" y="123721"/>
                  </a:cubicBezTo>
                  <a:cubicBezTo>
                    <a:pt x="39526" y="123724"/>
                    <a:pt x="39630" y="123725"/>
                    <a:pt x="39734" y="123725"/>
                  </a:cubicBezTo>
                  <a:cubicBezTo>
                    <a:pt x="44937" y="123725"/>
                    <a:pt x="47636" y="120353"/>
                    <a:pt x="49754" y="116100"/>
                  </a:cubicBezTo>
                  <a:cubicBezTo>
                    <a:pt x="50186" y="115236"/>
                    <a:pt x="49720" y="113957"/>
                    <a:pt x="50826" y="113508"/>
                  </a:cubicBezTo>
                  <a:cubicBezTo>
                    <a:pt x="52761" y="112713"/>
                    <a:pt x="53193" y="111175"/>
                    <a:pt x="52692" y="109499"/>
                  </a:cubicBezTo>
                  <a:cubicBezTo>
                    <a:pt x="51949" y="107028"/>
                    <a:pt x="53297" y="106112"/>
                    <a:pt x="55181" y="105282"/>
                  </a:cubicBezTo>
                  <a:cubicBezTo>
                    <a:pt x="57773" y="104107"/>
                    <a:pt x="59449" y="98370"/>
                    <a:pt x="57963" y="96071"/>
                  </a:cubicBezTo>
                  <a:cubicBezTo>
                    <a:pt x="56770" y="94239"/>
                    <a:pt x="57099" y="92217"/>
                    <a:pt x="57444" y="90316"/>
                  </a:cubicBezTo>
                  <a:cubicBezTo>
                    <a:pt x="57911" y="87621"/>
                    <a:pt x="59933" y="85823"/>
                    <a:pt x="61851" y="84164"/>
                  </a:cubicBezTo>
                  <a:cubicBezTo>
                    <a:pt x="65601" y="80915"/>
                    <a:pt x="68055" y="76992"/>
                    <a:pt x="69109" y="72171"/>
                  </a:cubicBezTo>
                  <a:cubicBezTo>
                    <a:pt x="69271" y="71459"/>
                    <a:pt x="69266" y="70656"/>
                    <a:pt x="68371" y="70656"/>
                  </a:cubicBezTo>
                  <a:cubicBezTo>
                    <a:pt x="68311" y="70656"/>
                    <a:pt x="68246" y="70660"/>
                    <a:pt x="68176" y="70667"/>
                  </a:cubicBezTo>
                  <a:cubicBezTo>
                    <a:pt x="67157" y="70788"/>
                    <a:pt x="66154" y="71151"/>
                    <a:pt x="65152" y="71462"/>
                  </a:cubicBezTo>
                  <a:cubicBezTo>
                    <a:pt x="63960" y="71826"/>
                    <a:pt x="63201" y="72060"/>
                    <a:pt x="62664" y="72060"/>
                  </a:cubicBezTo>
                  <a:cubicBezTo>
                    <a:pt x="61727" y="72060"/>
                    <a:pt x="61469" y="71346"/>
                    <a:pt x="60772" y="69363"/>
                  </a:cubicBezTo>
                  <a:lnTo>
                    <a:pt x="60772" y="69363"/>
                  </a:lnTo>
                  <a:cubicBezTo>
                    <a:pt x="61180" y="69747"/>
                    <a:pt x="61467" y="70422"/>
                    <a:pt x="62074" y="70422"/>
                  </a:cubicBezTo>
                  <a:cubicBezTo>
                    <a:pt x="62180" y="70422"/>
                    <a:pt x="62295" y="70402"/>
                    <a:pt x="62422" y="70356"/>
                  </a:cubicBezTo>
                  <a:cubicBezTo>
                    <a:pt x="63925" y="69769"/>
                    <a:pt x="65359" y="68957"/>
                    <a:pt x="66897" y="68455"/>
                  </a:cubicBezTo>
                  <a:cubicBezTo>
                    <a:pt x="68660" y="67868"/>
                    <a:pt x="69732" y="66209"/>
                    <a:pt x="71391" y="65639"/>
                  </a:cubicBezTo>
                  <a:cubicBezTo>
                    <a:pt x="73706" y="64844"/>
                    <a:pt x="76713" y="61716"/>
                    <a:pt x="76852" y="59383"/>
                  </a:cubicBezTo>
                  <a:cubicBezTo>
                    <a:pt x="76834" y="59072"/>
                    <a:pt x="76713" y="58778"/>
                    <a:pt x="76506" y="58553"/>
                  </a:cubicBezTo>
                  <a:cubicBezTo>
                    <a:pt x="75918" y="57810"/>
                    <a:pt x="75279" y="57153"/>
                    <a:pt x="74294" y="56894"/>
                  </a:cubicBezTo>
                  <a:cubicBezTo>
                    <a:pt x="73724" y="56739"/>
                    <a:pt x="73378" y="56151"/>
                    <a:pt x="73516" y="55581"/>
                  </a:cubicBezTo>
                  <a:cubicBezTo>
                    <a:pt x="73547" y="55481"/>
                    <a:pt x="73596" y="55443"/>
                    <a:pt x="73658" y="55443"/>
                  </a:cubicBezTo>
                  <a:cubicBezTo>
                    <a:pt x="73842" y="55443"/>
                    <a:pt x="74139" y="55775"/>
                    <a:pt x="74398" y="55788"/>
                  </a:cubicBezTo>
                  <a:cubicBezTo>
                    <a:pt x="75366" y="55855"/>
                    <a:pt x="76333" y="56083"/>
                    <a:pt x="77301" y="56083"/>
                  </a:cubicBezTo>
                  <a:cubicBezTo>
                    <a:pt x="77336" y="56083"/>
                    <a:pt x="77370" y="56083"/>
                    <a:pt x="77405" y="56082"/>
                  </a:cubicBezTo>
                  <a:cubicBezTo>
                    <a:pt x="77727" y="56077"/>
                    <a:pt x="78047" y="56073"/>
                    <a:pt x="78365" y="56073"/>
                  </a:cubicBezTo>
                  <a:cubicBezTo>
                    <a:pt x="81373" y="56073"/>
                    <a:pt x="84145" y="56432"/>
                    <a:pt x="85786" y="59746"/>
                  </a:cubicBezTo>
                  <a:cubicBezTo>
                    <a:pt x="86136" y="60461"/>
                    <a:pt x="86996" y="61297"/>
                    <a:pt x="88011" y="61297"/>
                  </a:cubicBezTo>
                  <a:cubicBezTo>
                    <a:pt x="88148" y="61297"/>
                    <a:pt x="88288" y="61282"/>
                    <a:pt x="88430" y="61249"/>
                  </a:cubicBezTo>
                  <a:cubicBezTo>
                    <a:pt x="88585" y="61214"/>
                    <a:pt x="88707" y="61197"/>
                    <a:pt x="88805" y="61197"/>
                  </a:cubicBezTo>
                  <a:cubicBezTo>
                    <a:pt x="89186" y="61197"/>
                    <a:pt x="89184" y="61451"/>
                    <a:pt x="89225" y="61837"/>
                  </a:cubicBezTo>
                  <a:cubicBezTo>
                    <a:pt x="89830" y="66554"/>
                    <a:pt x="91990" y="70685"/>
                    <a:pt x="94133" y="74832"/>
                  </a:cubicBezTo>
                  <a:cubicBezTo>
                    <a:pt x="94475" y="75487"/>
                    <a:pt x="94875" y="75911"/>
                    <a:pt x="95290" y="75911"/>
                  </a:cubicBezTo>
                  <a:cubicBezTo>
                    <a:pt x="95652" y="75911"/>
                    <a:pt x="96025" y="75588"/>
                    <a:pt x="96380" y="74815"/>
                  </a:cubicBezTo>
                  <a:cubicBezTo>
                    <a:pt x="96622" y="74297"/>
                    <a:pt x="97036" y="73847"/>
                    <a:pt x="97382" y="73381"/>
                  </a:cubicBezTo>
                  <a:lnTo>
                    <a:pt x="97538" y="73225"/>
                  </a:lnTo>
                  <a:cubicBezTo>
                    <a:pt x="98212" y="71618"/>
                    <a:pt x="98056" y="69993"/>
                    <a:pt x="97831" y="68317"/>
                  </a:cubicBezTo>
                  <a:cubicBezTo>
                    <a:pt x="97762" y="67833"/>
                    <a:pt x="97589" y="67211"/>
                    <a:pt x="98194" y="67073"/>
                  </a:cubicBezTo>
                  <a:cubicBezTo>
                    <a:pt x="99784" y="66693"/>
                    <a:pt x="100268" y="65258"/>
                    <a:pt x="101149" y="64187"/>
                  </a:cubicBezTo>
                  <a:cubicBezTo>
                    <a:pt x="102117" y="63029"/>
                    <a:pt x="103137" y="61629"/>
                    <a:pt x="104243" y="60903"/>
                  </a:cubicBezTo>
                  <a:cubicBezTo>
                    <a:pt x="104825" y="60515"/>
                    <a:pt x="105739" y="59942"/>
                    <a:pt x="106690" y="59942"/>
                  </a:cubicBezTo>
                  <a:cubicBezTo>
                    <a:pt x="107432" y="59942"/>
                    <a:pt x="108196" y="60292"/>
                    <a:pt x="108840" y="61353"/>
                  </a:cubicBezTo>
                  <a:cubicBezTo>
                    <a:pt x="109600" y="62632"/>
                    <a:pt x="110965" y="63565"/>
                    <a:pt x="111017" y="65258"/>
                  </a:cubicBezTo>
                  <a:cubicBezTo>
                    <a:pt x="111034" y="65777"/>
                    <a:pt x="110793" y="66433"/>
                    <a:pt x="111536" y="66693"/>
                  </a:cubicBezTo>
                  <a:cubicBezTo>
                    <a:pt x="111822" y="66788"/>
                    <a:pt x="112112" y="66862"/>
                    <a:pt x="112391" y="66862"/>
                  </a:cubicBezTo>
                  <a:cubicBezTo>
                    <a:pt x="112769" y="66862"/>
                    <a:pt x="113129" y="66727"/>
                    <a:pt x="113437" y="66330"/>
                  </a:cubicBezTo>
                  <a:cubicBezTo>
                    <a:pt x="113540" y="66205"/>
                    <a:pt x="113700" y="66031"/>
                    <a:pt x="113856" y="66031"/>
                  </a:cubicBezTo>
                  <a:cubicBezTo>
                    <a:pt x="113960" y="66031"/>
                    <a:pt x="114062" y="66109"/>
                    <a:pt x="114145" y="66330"/>
                  </a:cubicBezTo>
                  <a:cubicBezTo>
                    <a:pt x="114543" y="67470"/>
                    <a:pt x="114802" y="68663"/>
                    <a:pt x="115286" y="69769"/>
                  </a:cubicBezTo>
                  <a:cubicBezTo>
                    <a:pt x="116271" y="72033"/>
                    <a:pt x="114940" y="74677"/>
                    <a:pt x="116858" y="76871"/>
                  </a:cubicBezTo>
                  <a:cubicBezTo>
                    <a:pt x="118241" y="78461"/>
                    <a:pt x="118362" y="80915"/>
                    <a:pt x="119900" y="82540"/>
                  </a:cubicBezTo>
                  <a:cubicBezTo>
                    <a:pt x="120401" y="82799"/>
                    <a:pt x="120885" y="83058"/>
                    <a:pt x="121386" y="83300"/>
                  </a:cubicBezTo>
                  <a:cubicBezTo>
                    <a:pt x="121538" y="83368"/>
                    <a:pt x="121699" y="83403"/>
                    <a:pt x="121846" y="83403"/>
                  </a:cubicBezTo>
                  <a:cubicBezTo>
                    <a:pt x="122184" y="83403"/>
                    <a:pt x="122445" y="83219"/>
                    <a:pt x="122337" y="82834"/>
                  </a:cubicBezTo>
                  <a:cubicBezTo>
                    <a:pt x="121818" y="80915"/>
                    <a:pt x="121991" y="78790"/>
                    <a:pt x="119969" y="77355"/>
                  </a:cubicBezTo>
                  <a:cubicBezTo>
                    <a:pt x="118414" y="76249"/>
                    <a:pt x="117239" y="74521"/>
                    <a:pt x="117463" y="72378"/>
                  </a:cubicBezTo>
                  <a:cubicBezTo>
                    <a:pt x="117528" y="71821"/>
                    <a:pt x="116912" y="70437"/>
                    <a:pt x="117695" y="70437"/>
                  </a:cubicBezTo>
                  <a:cubicBezTo>
                    <a:pt x="117955" y="70437"/>
                    <a:pt x="118371" y="70590"/>
                    <a:pt x="119019" y="70979"/>
                  </a:cubicBezTo>
                  <a:cubicBezTo>
                    <a:pt x="120194" y="71704"/>
                    <a:pt x="121386" y="72655"/>
                    <a:pt x="121749" y="73605"/>
                  </a:cubicBezTo>
                  <a:cubicBezTo>
                    <a:pt x="122096" y="74553"/>
                    <a:pt x="122434" y="74868"/>
                    <a:pt x="122776" y="74868"/>
                  </a:cubicBezTo>
                  <a:cubicBezTo>
                    <a:pt x="123251" y="74868"/>
                    <a:pt x="123732" y="74261"/>
                    <a:pt x="124255" y="73899"/>
                  </a:cubicBezTo>
                  <a:cubicBezTo>
                    <a:pt x="124531" y="73709"/>
                    <a:pt x="124721" y="73363"/>
                    <a:pt x="125015" y="73208"/>
                  </a:cubicBezTo>
                  <a:cubicBezTo>
                    <a:pt x="126743" y="72292"/>
                    <a:pt x="127210" y="70961"/>
                    <a:pt x="126743" y="69043"/>
                  </a:cubicBezTo>
                  <a:cubicBezTo>
                    <a:pt x="126294" y="67159"/>
                    <a:pt x="125292" y="65725"/>
                    <a:pt x="123892" y="64533"/>
                  </a:cubicBezTo>
                  <a:cubicBezTo>
                    <a:pt x="122596" y="63409"/>
                    <a:pt x="122285" y="62459"/>
                    <a:pt x="123546" y="61059"/>
                  </a:cubicBezTo>
                  <a:cubicBezTo>
                    <a:pt x="123952" y="60621"/>
                    <a:pt x="124332" y="60388"/>
                    <a:pt x="124705" y="60388"/>
                  </a:cubicBezTo>
                  <a:cubicBezTo>
                    <a:pt x="124936" y="60388"/>
                    <a:pt x="125164" y="60477"/>
                    <a:pt x="125395" y="60661"/>
                  </a:cubicBezTo>
                  <a:cubicBezTo>
                    <a:pt x="126000" y="61145"/>
                    <a:pt x="125810" y="61750"/>
                    <a:pt x="125119" y="62234"/>
                  </a:cubicBezTo>
                  <a:cubicBezTo>
                    <a:pt x="124618" y="62580"/>
                    <a:pt x="124445" y="63219"/>
                    <a:pt x="125050" y="63651"/>
                  </a:cubicBezTo>
                  <a:cubicBezTo>
                    <a:pt x="125442" y="63952"/>
                    <a:pt x="125858" y="64171"/>
                    <a:pt x="126268" y="64171"/>
                  </a:cubicBezTo>
                  <a:cubicBezTo>
                    <a:pt x="126635" y="64171"/>
                    <a:pt x="126996" y="63996"/>
                    <a:pt x="127331" y="63547"/>
                  </a:cubicBezTo>
                  <a:cubicBezTo>
                    <a:pt x="127694" y="63046"/>
                    <a:pt x="128247" y="62407"/>
                    <a:pt x="127469" y="61940"/>
                  </a:cubicBezTo>
                  <a:cubicBezTo>
                    <a:pt x="126398" y="61318"/>
                    <a:pt x="127037" y="61042"/>
                    <a:pt x="127590" y="60696"/>
                  </a:cubicBezTo>
                  <a:cubicBezTo>
                    <a:pt x="130061" y="59210"/>
                    <a:pt x="133449" y="59106"/>
                    <a:pt x="134693" y="55788"/>
                  </a:cubicBezTo>
                  <a:cubicBezTo>
                    <a:pt x="135298" y="54146"/>
                    <a:pt x="136093" y="52591"/>
                    <a:pt x="135851" y="50725"/>
                  </a:cubicBezTo>
                  <a:cubicBezTo>
                    <a:pt x="135522" y="48288"/>
                    <a:pt x="133932" y="46629"/>
                    <a:pt x="132498" y="44918"/>
                  </a:cubicBezTo>
                  <a:cubicBezTo>
                    <a:pt x="131772" y="44054"/>
                    <a:pt x="131859" y="43622"/>
                    <a:pt x="132775" y="43173"/>
                  </a:cubicBezTo>
                  <a:cubicBezTo>
                    <a:pt x="133120" y="43017"/>
                    <a:pt x="133397" y="42793"/>
                    <a:pt x="133362" y="42378"/>
                  </a:cubicBezTo>
                  <a:cubicBezTo>
                    <a:pt x="133345" y="41980"/>
                    <a:pt x="133051" y="41635"/>
                    <a:pt x="132671" y="41548"/>
                  </a:cubicBezTo>
                  <a:cubicBezTo>
                    <a:pt x="132227" y="41462"/>
                    <a:pt x="131713" y="41297"/>
                    <a:pt x="131292" y="41297"/>
                  </a:cubicBezTo>
                  <a:cubicBezTo>
                    <a:pt x="131122" y="41297"/>
                    <a:pt x="130968" y="41323"/>
                    <a:pt x="130839" y="41393"/>
                  </a:cubicBezTo>
                  <a:cubicBezTo>
                    <a:pt x="130667" y="41486"/>
                    <a:pt x="130517" y="41524"/>
                    <a:pt x="130385" y="41524"/>
                  </a:cubicBezTo>
                  <a:cubicBezTo>
                    <a:pt x="129751" y="41524"/>
                    <a:pt x="129496" y="40648"/>
                    <a:pt x="128935" y="40648"/>
                  </a:cubicBezTo>
                  <a:cubicBezTo>
                    <a:pt x="128871" y="40648"/>
                    <a:pt x="128804" y="40659"/>
                    <a:pt x="128731" y="40684"/>
                  </a:cubicBezTo>
                  <a:cubicBezTo>
                    <a:pt x="129025" y="40425"/>
                    <a:pt x="129336" y="40166"/>
                    <a:pt x="129612" y="39889"/>
                  </a:cubicBezTo>
                  <a:cubicBezTo>
                    <a:pt x="129699" y="39786"/>
                    <a:pt x="129768" y="39647"/>
                    <a:pt x="129802" y="39509"/>
                  </a:cubicBezTo>
                  <a:cubicBezTo>
                    <a:pt x="129896" y="39229"/>
                    <a:pt x="130059" y="38963"/>
                    <a:pt x="130355" y="38963"/>
                  </a:cubicBezTo>
                  <a:cubicBezTo>
                    <a:pt x="130388" y="38963"/>
                    <a:pt x="130423" y="38966"/>
                    <a:pt x="130459" y="38973"/>
                  </a:cubicBezTo>
                  <a:cubicBezTo>
                    <a:pt x="130822" y="39025"/>
                    <a:pt x="130718" y="39405"/>
                    <a:pt x="130753" y="39665"/>
                  </a:cubicBezTo>
                  <a:cubicBezTo>
                    <a:pt x="130885" y="40368"/>
                    <a:pt x="131150" y="40680"/>
                    <a:pt x="131522" y="40680"/>
                  </a:cubicBezTo>
                  <a:cubicBezTo>
                    <a:pt x="131781" y="40680"/>
                    <a:pt x="132092" y="40529"/>
                    <a:pt x="132446" y="40252"/>
                  </a:cubicBezTo>
                  <a:cubicBezTo>
                    <a:pt x="132816" y="39963"/>
                    <a:pt x="133198" y="39825"/>
                    <a:pt x="133552" y="39825"/>
                  </a:cubicBezTo>
                  <a:cubicBezTo>
                    <a:pt x="134190" y="39825"/>
                    <a:pt x="134735" y="40276"/>
                    <a:pt x="134935" y="41099"/>
                  </a:cubicBezTo>
                  <a:cubicBezTo>
                    <a:pt x="135004" y="41410"/>
                    <a:pt x="135246" y="41911"/>
                    <a:pt x="135436" y="41928"/>
                  </a:cubicBezTo>
                  <a:cubicBezTo>
                    <a:pt x="136836" y="42067"/>
                    <a:pt x="137130" y="43259"/>
                    <a:pt x="137441" y="44192"/>
                  </a:cubicBezTo>
                  <a:cubicBezTo>
                    <a:pt x="137757" y="45176"/>
                    <a:pt x="138205" y="45491"/>
                    <a:pt x="138710" y="45491"/>
                  </a:cubicBezTo>
                  <a:cubicBezTo>
                    <a:pt x="139226" y="45491"/>
                    <a:pt x="139803" y="45163"/>
                    <a:pt x="140361" y="44884"/>
                  </a:cubicBezTo>
                  <a:cubicBezTo>
                    <a:pt x="141813" y="44175"/>
                    <a:pt x="140586" y="43363"/>
                    <a:pt x="140327" y="42654"/>
                  </a:cubicBezTo>
                  <a:cubicBezTo>
                    <a:pt x="140188" y="42188"/>
                    <a:pt x="139739" y="41773"/>
                    <a:pt x="139324" y="41479"/>
                  </a:cubicBezTo>
                  <a:cubicBezTo>
                    <a:pt x="137717" y="40356"/>
                    <a:pt x="137648" y="38921"/>
                    <a:pt x="138305" y="37245"/>
                  </a:cubicBezTo>
                  <a:cubicBezTo>
                    <a:pt x="138533" y="36644"/>
                    <a:pt x="138753" y="36160"/>
                    <a:pt x="139216" y="36160"/>
                  </a:cubicBezTo>
                  <a:cubicBezTo>
                    <a:pt x="139418" y="36160"/>
                    <a:pt x="139666" y="36252"/>
                    <a:pt x="139981" y="36468"/>
                  </a:cubicBezTo>
                  <a:cubicBezTo>
                    <a:pt x="140121" y="36569"/>
                    <a:pt x="140268" y="36617"/>
                    <a:pt x="140413" y="36617"/>
                  </a:cubicBezTo>
                  <a:cubicBezTo>
                    <a:pt x="140661" y="36617"/>
                    <a:pt x="140902" y="36477"/>
                    <a:pt x="141087" y="36226"/>
                  </a:cubicBezTo>
                  <a:cubicBezTo>
                    <a:pt x="142573" y="34255"/>
                    <a:pt x="142850" y="29797"/>
                    <a:pt x="141640" y="27706"/>
                  </a:cubicBezTo>
                  <a:cubicBezTo>
                    <a:pt x="141485" y="27447"/>
                    <a:pt x="141104" y="27187"/>
                    <a:pt x="141398" y="26807"/>
                  </a:cubicBezTo>
                  <a:lnTo>
                    <a:pt x="141398" y="26807"/>
                  </a:lnTo>
                  <a:cubicBezTo>
                    <a:pt x="141623" y="26997"/>
                    <a:pt x="141917" y="27153"/>
                    <a:pt x="142072" y="27395"/>
                  </a:cubicBezTo>
                  <a:cubicBezTo>
                    <a:pt x="142988" y="28812"/>
                    <a:pt x="143869" y="30229"/>
                    <a:pt x="144733" y="31663"/>
                  </a:cubicBezTo>
                  <a:cubicBezTo>
                    <a:pt x="144984" y="32062"/>
                    <a:pt x="145261" y="32460"/>
                    <a:pt x="145713" y="32460"/>
                  </a:cubicBezTo>
                  <a:cubicBezTo>
                    <a:pt x="145790" y="32460"/>
                    <a:pt x="145872" y="32449"/>
                    <a:pt x="145960" y="32424"/>
                  </a:cubicBezTo>
                  <a:cubicBezTo>
                    <a:pt x="146323" y="32320"/>
                    <a:pt x="146825" y="32043"/>
                    <a:pt x="146928" y="31750"/>
                  </a:cubicBezTo>
                  <a:cubicBezTo>
                    <a:pt x="147118" y="31197"/>
                    <a:pt x="146496" y="30972"/>
                    <a:pt x="146151" y="30644"/>
                  </a:cubicBezTo>
                  <a:cubicBezTo>
                    <a:pt x="145805" y="30298"/>
                    <a:pt x="144889" y="29935"/>
                    <a:pt x="145511" y="29348"/>
                  </a:cubicBezTo>
                  <a:cubicBezTo>
                    <a:pt x="146220" y="28674"/>
                    <a:pt x="145701" y="28363"/>
                    <a:pt x="145373" y="27982"/>
                  </a:cubicBezTo>
                  <a:cubicBezTo>
                    <a:pt x="144924" y="27464"/>
                    <a:pt x="144353" y="27049"/>
                    <a:pt x="143904" y="26513"/>
                  </a:cubicBezTo>
                  <a:cubicBezTo>
                    <a:pt x="142452" y="24803"/>
                    <a:pt x="140309" y="24008"/>
                    <a:pt x="138927" y="23455"/>
                  </a:cubicBezTo>
                  <a:cubicBezTo>
                    <a:pt x="137233" y="22781"/>
                    <a:pt x="135350" y="23368"/>
                    <a:pt x="133794" y="22349"/>
                  </a:cubicBezTo>
                  <a:cubicBezTo>
                    <a:pt x="133621" y="22228"/>
                    <a:pt x="133120" y="22141"/>
                    <a:pt x="133379" y="21934"/>
                  </a:cubicBezTo>
                  <a:cubicBezTo>
                    <a:pt x="134416" y="21156"/>
                    <a:pt x="134192" y="19843"/>
                    <a:pt x="134814" y="18910"/>
                  </a:cubicBezTo>
                  <a:cubicBezTo>
                    <a:pt x="135183" y="18357"/>
                    <a:pt x="137525" y="17996"/>
                    <a:pt x="139389" y="17996"/>
                  </a:cubicBezTo>
                  <a:cubicBezTo>
                    <a:pt x="140321" y="17996"/>
                    <a:pt x="141133" y="18086"/>
                    <a:pt x="141519" y="18287"/>
                  </a:cubicBezTo>
                  <a:cubicBezTo>
                    <a:pt x="141913" y="18491"/>
                    <a:pt x="142318" y="18567"/>
                    <a:pt x="142722" y="18567"/>
                  </a:cubicBezTo>
                  <a:cubicBezTo>
                    <a:pt x="143310" y="18567"/>
                    <a:pt x="143896" y="18407"/>
                    <a:pt x="144440" y="18253"/>
                  </a:cubicBezTo>
                  <a:cubicBezTo>
                    <a:pt x="145183" y="18028"/>
                    <a:pt x="144301" y="17320"/>
                    <a:pt x="144440" y="16905"/>
                  </a:cubicBezTo>
                  <a:cubicBezTo>
                    <a:pt x="144595" y="16473"/>
                    <a:pt x="144232" y="15764"/>
                    <a:pt x="144803" y="15626"/>
                  </a:cubicBezTo>
                  <a:cubicBezTo>
                    <a:pt x="144894" y="15602"/>
                    <a:pt x="144986" y="15590"/>
                    <a:pt x="145078" y="15590"/>
                  </a:cubicBezTo>
                  <a:cubicBezTo>
                    <a:pt x="145503" y="15590"/>
                    <a:pt x="145922" y="15838"/>
                    <a:pt x="146306" y="16179"/>
                  </a:cubicBezTo>
                  <a:cubicBezTo>
                    <a:pt x="146709" y="16532"/>
                    <a:pt x="147171" y="16997"/>
                    <a:pt x="147617" y="16997"/>
                  </a:cubicBezTo>
                  <a:cubicBezTo>
                    <a:pt x="147935" y="16997"/>
                    <a:pt x="148244" y="16760"/>
                    <a:pt x="148518" y="16075"/>
                  </a:cubicBezTo>
                  <a:cubicBezTo>
                    <a:pt x="148584" y="15900"/>
                    <a:pt x="148692" y="15801"/>
                    <a:pt x="148828" y="15801"/>
                  </a:cubicBezTo>
                  <a:cubicBezTo>
                    <a:pt x="148906" y="15801"/>
                    <a:pt x="148994" y="15833"/>
                    <a:pt x="149088" y="15903"/>
                  </a:cubicBezTo>
                  <a:cubicBezTo>
                    <a:pt x="149348" y="16110"/>
                    <a:pt x="149348" y="16335"/>
                    <a:pt x="149192" y="16646"/>
                  </a:cubicBezTo>
                  <a:cubicBezTo>
                    <a:pt x="148743" y="17596"/>
                    <a:pt x="147965" y="18547"/>
                    <a:pt x="147965" y="19497"/>
                  </a:cubicBezTo>
                  <a:cubicBezTo>
                    <a:pt x="147931" y="21122"/>
                    <a:pt x="148708" y="22677"/>
                    <a:pt x="150022" y="23627"/>
                  </a:cubicBezTo>
                  <a:cubicBezTo>
                    <a:pt x="151231" y="24561"/>
                    <a:pt x="152631" y="25269"/>
                    <a:pt x="153582" y="26513"/>
                  </a:cubicBezTo>
                  <a:cubicBezTo>
                    <a:pt x="153835" y="26852"/>
                    <a:pt x="154112" y="27339"/>
                    <a:pt x="154580" y="27339"/>
                  </a:cubicBezTo>
                  <a:cubicBezTo>
                    <a:pt x="154686" y="27339"/>
                    <a:pt x="154802" y="27314"/>
                    <a:pt x="154930" y="27257"/>
                  </a:cubicBezTo>
                  <a:cubicBezTo>
                    <a:pt x="155621" y="26928"/>
                    <a:pt x="155673" y="26271"/>
                    <a:pt x="155604" y="25615"/>
                  </a:cubicBezTo>
                  <a:cubicBezTo>
                    <a:pt x="155448" y="24025"/>
                    <a:pt x="155863" y="22435"/>
                    <a:pt x="154739" y="20845"/>
                  </a:cubicBezTo>
                  <a:cubicBezTo>
                    <a:pt x="154065" y="19877"/>
                    <a:pt x="153772" y="18823"/>
                    <a:pt x="152406" y="18737"/>
                  </a:cubicBezTo>
                  <a:cubicBezTo>
                    <a:pt x="152044" y="18720"/>
                    <a:pt x="151940" y="18478"/>
                    <a:pt x="151888" y="18201"/>
                  </a:cubicBezTo>
                  <a:cubicBezTo>
                    <a:pt x="151820" y="17931"/>
                    <a:pt x="151918" y="17578"/>
                    <a:pt x="152229" y="17578"/>
                  </a:cubicBezTo>
                  <a:cubicBezTo>
                    <a:pt x="152236" y="17578"/>
                    <a:pt x="152243" y="17579"/>
                    <a:pt x="152251" y="17579"/>
                  </a:cubicBezTo>
                  <a:cubicBezTo>
                    <a:pt x="152284" y="17581"/>
                    <a:pt x="152317" y="17582"/>
                    <a:pt x="152350" y="17582"/>
                  </a:cubicBezTo>
                  <a:cubicBezTo>
                    <a:pt x="153000" y="17582"/>
                    <a:pt x="153628" y="17254"/>
                    <a:pt x="154277" y="17254"/>
                  </a:cubicBezTo>
                  <a:cubicBezTo>
                    <a:pt x="154558" y="17254"/>
                    <a:pt x="154844" y="17316"/>
                    <a:pt x="155137" y="17493"/>
                  </a:cubicBezTo>
                  <a:cubicBezTo>
                    <a:pt x="155393" y="17649"/>
                    <a:pt x="155627" y="17726"/>
                    <a:pt x="155836" y="17726"/>
                  </a:cubicBezTo>
                  <a:cubicBezTo>
                    <a:pt x="156249" y="17726"/>
                    <a:pt x="156566" y="17427"/>
                    <a:pt x="156761" y="16853"/>
                  </a:cubicBezTo>
                  <a:cubicBezTo>
                    <a:pt x="157072" y="15920"/>
                    <a:pt x="157954" y="15505"/>
                    <a:pt x="158662" y="15039"/>
                  </a:cubicBezTo>
                  <a:cubicBezTo>
                    <a:pt x="158771" y="14969"/>
                    <a:pt x="158912" y="14953"/>
                    <a:pt x="159064" y="14953"/>
                  </a:cubicBezTo>
                  <a:cubicBezTo>
                    <a:pt x="159192" y="14953"/>
                    <a:pt x="159327" y="14964"/>
                    <a:pt x="159458" y="14964"/>
                  </a:cubicBezTo>
                  <a:cubicBezTo>
                    <a:pt x="159792" y="14964"/>
                    <a:pt x="160100" y="14892"/>
                    <a:pt x="160183" y="14382"/>
                  </a:cubicBezTo>
                  <a:cubicBezTo>
                    <a:pt x="160304" y="13501"/>
                    <a:pt x="159475" y="13310"/>
                    <a:pt x="158887" y="12965"/>
                  </a:cubicBezTo>
                  <a:cubicBezTo>
                    <a:pt x="158662" y="12827"/>
                    <a:pt x="158334" y="12550"/>
                    <a:pt x="158351" y="12395"/>
                  </a:cubicBezTo>
                  <a:cubicBezTo>
                    <a:pt x="158404" y="12154"/>
                    <a:pt x="158582" y="12097"/>
                    <a:pt x="158776" y="12097"/>
                  </a:cubicBezTo>
                  <a:cubicBezTo>
                    <a:pt x="158903" y="12097"/>
                    <a:pt x="159037" y="12122"/>
                    <a:pt x="159146" y="12135"/>
                  </a:cubicBezTo>
                  <a:cubicBezTo>
                    <a:pt x="160460" y="12308"/>
                    <a:pt x="161652" y="12999"/>
                    <a:pt x="163017" y="12999"/>
                  </a:cubicBezTo>
                  <a:cubicBezTo>
                    <a:pt x="163570" y="12999"/>
                    <a:pt x="163795" y="12913"/>
                    <a:pt x="164002" y="12274"/>
                  </a:cubicBezTo>
                  <a:cubicBezTo>
                    <a:pt x="164745" y="10182"/>
                    <a:pt x="163311" y="10010"/>
                    <a:pt x="161998" y="9923"/>
                  </a:cubicBezTo>
                  <a:cubicBezTo>
                    <a:pt x="160218" y="9820"/>
                    <a:pt x="158438" y="9543"/>
                    <a:pt x="156710" y="9076"/>
                  </a:cubicBezTo>
                  <a:cubicBezTo>
                    <a:pt x="153313" y="8169"/>
                    <a:pt x="149984" y="6872"/>
                    <a:pt x="146431" y="6872"/>
                  </a:cubicBezTo>
                  <a:cubicBezTo>
                    <a:pt x="145249" y="6872"/>
                    <a:pt x="144041" y="7016"/>
                    <a:pt x="142798" y="7366"/>
                  </a:cubicBezTo>
                  <a:cubicBezTo>
                    <a:pt x="142441" y="7468"/>
                    <a:pt x="142044" y="7507"/>
                    <a:pt x="141624" y="7507"/>
                  </a:cubicBezTo>
                  <a:cubicBezTo>
                    <a:pt x="140475" y="7507"/>
                    <a:pt x="139148" y="7211"/>
                    <a:pt x="137959" y="7072"/>
                  </a:cubicBezTo>
                  <a:cubicBezTo>
                    <a:pt x="135760" y="6810"/>
                    <a:pt x="133765" y="5577"/>
                    <a:pt x="131513" y="5577"/>
                  </a:cubicBezTo>
                  <a:cubicBezTo>
                    <a:pt x="131235" y="5577"/>
                    <a:pt x="130953" y="5596"/>
                    <a:pt x="130666" y="5637"/>
                  </a:cubicBezTo>
                  <a:cubicBezTo>
                    <a:pt x="130197" y="5701"/>
                    <a:pt x="129713" y="5752"/>
                    <a:pt x="129231" y="5752"/>
                  </a:cubicBezTo>
                  <a:cubicBezTo>
                    <a:pt x="128525" y="5752"/>
                    <a:pt x="127823" y="5641"/>
                    <a:pt x="127175" y="5292"/>
                  </a:cubicBezTo>
                  <a:cubicBezTo>
                    <a:pt x="124583" y="3857"/>
                    <a:pt x="121352" y="4808"/>
                    <a:pt x="118811" y="3097"/>
                  </a:cubicBezTo>
                  <a:cubicBezTo>
                    <a:pt x="118623" y="2965"/>
                    <a:pt x="118385" y="2894"/>
                    <a:pt x="118144" y="2894"/>
                  </a:cubicBezTo>
                  <a:cubicBezTo>
                    <a:pt x="117786" y="2894"/>
                    <a:pt x="117421" y="3050"/>
                    <a:pt x="117204" y="3391"/>
                  </a:cubicBezTo>
                  <a:cubicBezTo>
                    <a:pt x="116737" y="4117"/>
                    <a:pt x="117601" y="4134"/>
                    <a:pt x="117930" y="4462"/>
                  </a:cubicBezTo>
                  <a:cubicBezTo>
                    <a:pt x="118103" y="4670"/>
                    <a:pt x="118154" y="4946"/>
                    <a:pt x="118068" y="5188"/>
                  </a:cubicBezTo>
                  <a:cubicBezTo>
                    <a:pt x="117958" y="5398"/>
                    <a:pt x="116241" y="5510"/>
                    <a:pt x="114740" y="5510"/>
                  </a:cubicBezTo>
                  <a:cubicBezTo>
                    <a:pt x="113645" y="5510"/>
                    <a:pt x="112664" y="5450"/>
                    <a:pt x="112503" y="5326"/>
                  </a:cubicBezTo>
                  <a:cubicBezTo>
                    <a:pt x="111242" y="4410"/>
                    <a:pt x="109825" y="3719"/>
                    <a:pt x="108321" y="3287"/>
                  </a:cubicBezTo>
                  <a:cubicBezTo>
                    <a:pt x="108108" y="3224"/>
                    <a:pt x="107902" y="3198"/>
                    <a:pt x="107703" y="3198"/>
                  </a:cubicBezTo>
                  <a:cubicBezTo>
                    <a:pt x="106742" y="3198"/>
                    <a:pt x="105934" y="3807"/>
                    <a:pt x="105084" y="3807"/>
                  </a:cubicBezTo>
                  <a:cubicBezTo>
                    <a:pt x="105000" y="3807"/>
                    <a:pt x="104915" y="3801"/>
                    <a:pt x="104830" y="3788"/>
                  </a:cubicBezTo>
                  <a:cubicBezTo>
                    <a:pt x="102083" y="3391"/>
                    <a:pt x="99266" y="3909"/>
                    <a:pt x="96760" y="1559"/>
                  </a:cubicBezTo>
                  <a:cubicBezTo>
                    <a:pt x="95295" y="185"/>
                    <a:pt x="93272" y="50"/>
                    <a:pt x="91223" y="50"/>
                  </a:cubicBezTo>
                  <a:cubicBezTo>
                    <a:pt x="90718" y="50"/>
                    <a:pt x="90212" y="58"/>
                    <a:pt x="89713" y="58"/>
                  </a:cubicBezTo>
                  <a:cubicBezTo>
                    <a:pt x="89152" y="58"/>
                    <a:pt x="88600" y="48"/>
                    <a:pt x="88067" y="4"/>
                  </a:cubicBezTo>
                  <a:cubicBezTo>
                    <a:pt x="88037" y="2"/>
                    <a:pt x="88007" y="1"/>
                    <a:pt x="879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9"/>
            <p:cNvSpPr/>
            <p:nvPr/>
          </p:nvSpPr>
          <p:spPr>
            <a:xfrm>
              <a:off x="5913800" y="3523050"/>
              <a:ext cx="1109075" cy="813875"/>
            </a:xfrm>
            <a:custGeom>
              <a:avLst/>
              <a:gdLst/>
              <a:ahLst/>
              <a:cxnLst/>
              <a:rect l="l" t="t" r="r" b="b"/>
              <a:pathLst>
                <a:path w="44363" h="32555" extrusionOk="0">
                  <a:moveTo>
                    <a:pt x="28245" y="1"/>
                  </a:moveTo>
                  <a:cubicBezTo>
                    <a:pt x="27747" y="1"/>
                    <a:pt x="27602" y="373"/>
                    <a:pt x="27634" y="804"/>
                  </a:cubicBezTo>
                  <a:cubicBezTo>
                    <a:pt x="27737" y="2117"/>
                    <a:pt x="27979" y="3482"/>
                    <a:pt x="27996" y="4778"/>
                  </a:cubicBezTo>
                  <a:cubicBezTo>
                    <a:pt x="28014" y="5660"/>
                    <a:pt x="28567" y="7094"/>
                    <a:pt x="27634" y="7267"/>
                  </a:cubicBezTo>
                  <a:cubicBezTo>
                    <a:pt x="27521" y="7286"/>
                    <a:pt x="27406" y="7295"/>
                    <a:pt x="27290" y="7295"/>
                  </a:cubicBezTo>
                  <a:cubicBezTo>
                    <a:pt x="25431" y="7295"/>
                    <a:pt x="23230" y="4918"/>
                    <a:pt x="23555" y="3275"/>
                  </a:cubicBezTo>
                  <a:cubicBezTo>
                    <a:pt x="23754" y="2264"/>
                    <a:pt x="23333" y="1317"/>
                    <a:pt x="22034" y="1317"/>
                  </a:cubicBezTo>
                  <a:cubicBezTo>
                    <a:pt x="21978" y="1317"/>
                    <a:pt x="21920" y="1318"/>
                    <a:pt x="21862" y="1322"/>
                  </a:cubicBezTo>
                  <a:cubicBezTo>
                    <a:pt x="21814" y="1325"/>
                    <a:pt x="21765" y="1327"/>
                    <a:pt x="21716" y="1327"/>
                  </a:cubicBezTo>
                  <a:cubicBezTo>
                    <a:pt x="20777" y="1327"/>
                    <a:pt x="19668" y="752"/>
                    <a:pt x="18692" y="752"/>
                  </a:cubicBezTo>
                  <a:cubicBezTo>
                    <a:pt x="18107" y="752"/>
                    <a:pt x="17570" y="958"/>
                    <a:pt x="17144" y="1616"/>
                  </a:cubicBezTo>
                  <a:cubicBezTo>
                    <a:pt x="16642" y="2376"/>
                    <a:pt x="15295" y="2826"/>
                    <a:pt x="15191" y="4035"/>
                  </a:cubicBezTo>
                  <a:cubicBezTo>
                    <a:pt x="15162" y="4430"/>
                    <a:pt x="15144" y="4616"/>
                    <a:pt x="15002" y="4616"/>
                  </a:cubicBezTo>
                  <a:cubicBezTo>
                    <a:pt x="14889" y="4616"/>
                    <a:pt x="14698" y="4499"/>
                    <a:pt x="14361" y="4277"/>
                  </a:cubicBezTo>
                  <a:cubicBezTo>
                    <a:pt x="13724" y="3844"/>
                    <a:pt x="13113" y="3612"/>
                    <a:pt x="12606" y="3612"/>
                  </a:cubicBezTo>
                  <a:cubicBezTo>
                    <a:pt x="12042" y="3612"/>
                    <a:pt x="11607" y="3900"/>
                    <a:pt x="11406" y="4519"/>
                  </a:cubicBezTo>
                  <a:cubicBezTo>
                    <a:pt x="10784" y="6334"/>
                    <a:pt x="8710" y="7215"/>
                    <a:pt x="8624" y="9392"/>
                  </a:cubicBezTo>
                  <a:cubicBezTo>
                    <a:pt x="8607" y="10153"/>
                    <a:pt x="7933" y="10619"/>
                    <a:pt x="7086" y="10879"/>
                  </a:cubicBezTo>
                  <a:cubicBezTo>
                    <a:pt x="5669" y="11311"/>
                    <a:pt x="4355" y="11864"/>
                    <a:pt x="3007" y="12382"/>
                  </a:cubicBezTo>
                  <a:cubicBezTo>
                    <a:pt x="1003" y="13160"/>
                    <a:pt x="0" y="16910"/>
                    <a:pt x="1538" y="19018"/>
                  </a:cubicBezTo>
                  <a:cubicBezTo>
                    <a:pt x="2835" y="20798"/>
                    <a:pt x="3128" y="22595"/>
                    <a:pt x="3992" y="24375"/>
                  </a:cubicBezTo>
                  <a:cubicBezTo>
                    <a:pt x="4494" y="25360"/>
                    <a:pt x="4424" y="26276"/>
                    <a:pt x="3750" y="26950"/>
                  </a:cubicBezTo>
                  <a:cubicBezTo>
                    <a:pt x="3353" y="27348"/>
                    <a:pt x="3509" y="27797"/>
                    <a:pt x="4148" y="28298"/>
                  </a:cubicBezTo>
                  <a:cubicBezTo>
                    <a:pt x="5020" y="28962"/>
                    <a:pt x="5824" y="29302"/>
                    <a:pt x="6549" y="29302"/>
                  </a:cubicBezTo>
                  <a:cubicBezTo>
                    <a:pt x="7089" y="29302"/>
                    <a:pt x="7586" y="29114"/>
                    <a:pt x="8036" y="28730"/>
                  </a:cubicBezTo>
                  <a:cubicBezTo>
                    <a:pt x="8740" y="28095"/>
                    <a:pt x="9643" y="27747"/>
                    <a:pt x="10576" y="27747"/>
                  </a:cubicBezTo>
                  <a:cubicBezTo>
                    <a:pt x="10811" y="27747"/>
                    <a:pt x="11049" y="27769"/>
                    <a:pt x="11285" y="27814"/>
                  </a:cubicBezTo>
                  <a:cubicBezTo>
                    <a:pt x="11420" y="27836"/>
                    <a:pt x="11551" y="27846"/>
                    <a:pt x="11676" y="27846"/>
                  </a:cubicBezTo>
                  <a:cubicBezTo>
                    <a:pt x="12065" y="27846"/>
                    <a:pt x="12402" y="27743"/>
                    <a:pt x="12650" y="27521"/>
                  </a:cubicBezTo>
                  <a:cubicBezTo>
                    <a:pt x="14551" y="25793"/>
                    <a:pt x="17368" y="25343"/>
                    <a:pt x="20047" y="24790"/>
                  </a:cubicBezTo>
                  <a:cubicBezTo>
                    <a:pt x="20247" y="24746"/>
                    <a:pt x="20464" y="24721"/>
                    <a:pt x="20691" y="24721"/>
                  </a:cubicBezTo>
                  <a:cubicBezTo>
                    <a:pt x="21623" y="24721"/>
                    <a:pt x="22712" y="25150"/>
                    <a:pt x="23365" y="26484"/>
                  </a:cubicBezTo>
                  <a:cubicBezTo>
                    <a:pt x="23667" y="27105"/>
                    <a:pt x="23855" y="28198"/>
                    <a:pt x="25083" y="28198"/>
                  </a:cubicBezTo>
                  <a:cubicBezTo>
                    <a:pt x="25120" y="28198"/>
                    <a:pt x="25158" y="28197"/>
                    <a:pt x="25197" y="28195"/>
                  </a:cubicBezTo>
                  <a:cubicBezTo>
                    <a:pt x="25345" y="28183"/>
                    <a:pt x="25455" y="28022"/>
                    <a:pt x="25593" y="28022"/>
                  </a:cubicBezTo>
                  <a:cubicBezTo>
                    <a:pt x="25664" y="28022"/>
                    <a:pt x="25742" y="28065"/>
                    <a:pt x="25836" y="28195"/>
                  </a:cubicBezTo>
                  <a:cubicBezTo>
                    <a:pt x="25923" y="28298"/>
                    <a:pt x="25767" y="28592"/>
                    <a:pt x="25612" y="28713"/>
                  </a:cubicBezTo>
                  <a:cubicBezTo>
                    <a:pt x="25318" y="28938"/>
                    <a:pt x="24903" y="29128"/>
                    <a:pt x="25283" y="29646"/>
                  </a:cubicBezTo>
                  <a:cubicBezTo>
                    <a:pt x="25508" y="29871"/>
                    <a:pt x="25802" y="30026"/>
                    <a:pt x="26113" y="30078"/>
                  </a:cubicBezTo>
                  <a:cubicBezTo>
                    <a:pt x="26172" y="30086"/>
                    <a:pt x="26229" y="30090"/>
                    <a:pt x="26283" y="30090"/>
                  </a:cubicBezTo>
                  <a:cubicBezTo>
                    <a:pt x="26710" y="30090"/>
                    <a:pt x="27006" y="29856"/>
                    <a:pt x="27098" y="29473"/>
                  </a:cubicBezTo>
                  <a:cubicBezTo>
                    <a:pt x="27115" y="29335"/>
                    <a:pt x="27098" y="29197"/>
                    <a:pt x="27029" y="29076"/>
                  </a:cubicBezTo>
                  <a:cubicBezTo>
                    <a:pt x="26976" y="28903"/>
                    <a:pt x="26992" y="28848"/>
                    <a:pt x="27041" y="28848"/>
                  </a:cubicBezTo>
                  <a:cubicBezTo>
                    <a:pt x="27105" y="28848"/>
                    <a:pt x="27225" y="28941"/>
                    <a:pt x="27322" y="28990"/>
                  </a:cubicBezTo>
                  <a:cubicBezTo>
                    <a:pt x="27824" y="29266"/>
                    <a:pt x="28463" y="29473"/>
                    <a:pt x="28169" y="30113"/>
                  </a:cubicBezTo>
                  <a:cubicBezTo>
                    <a:pt x="27945" y="30597"/>
                    <a:pt x="28117" y="31029"/>
                    <a:pt x="28809" y="31461"/>
                  </a:cubicBezTo>
                  <a:cubicBezTo>
                    <a:pt x="30199" y="32318"/>
                    <a:pt x="31628" y="32554"/>
                    <a:pt x="32898" y="32554"/>
                  </a:cubicBezTo>
                  <a:cubicBezTo>
                    <a:pt x="33522" y="32554"/>
                    <a:pt x="34108" y="32497"/>
                    <a:pt x="34633" y="32429"/>
                  </a:cubicBezTo>
                  <a:cubicBezTo>
                    <a:pt x="36672" y="32135"/>
                    <a:pt x="39299" y="31824"/>
                    <a:pt x="39299" y="29145"/>
                  </a:cubicBezTo>
                  <a:cubicBezTo>
                    <a:pt x="39299" y="28938"/>
                    <a:pt x="39541" y="28799"/>
                    <a:pt x="39592" y="28575"/>
                  </a:cubicBezTo>
                  <a:cubicBezTo>
                    <a:pt x="40024" y="26968"/>
                    <a:pt x="41804" y="26363"/>
                    <a:pt x="42496" y="24998"/>
                  </a:cubicBezTo>
                  <a:cubicBezTo>
                    <a:pt x="44224" y="21559"/>
                    <a:pt x="44362" y="17722"/>
                    <a:pt x="40232" y="13661"/>
                  </a:cubicBezTo>
                  <a:cubicBezTo>
                    <a:pt x="38953" y="12399"/>
                    <a:pt x="38037" y="10671"/>
                    <a:pt x="36309" y="9859"/>
                  </a:cubicBezTo>
                  <a:cubicBezTo>
                    <a:pt x="34494" y="9012"/>
                    <a:pt x="34080" y="7716"/>
                    <a:pt x="33509" y="6472"/>
                  </a:cubicBezTo>
                  <a:cubicBezTo>
                    <a:pt x="33388" y="5608"/>
                    <a:pt x="33008" y="4761"/>
                    <a:pt x="32213" y="4346"/>
                  </a:cubicBezTo>
                  <a:cubicBezTo>
                    <a:pt x="30658" y="3465"/>
                    <a:pt x="30278" y="2100"/>
                    <a:pt x="29414" y="942"/>
                  </a:cubicBezTo>
                  <a:cubicBezTo>
                    <a:pt x="29120" y="544"/>
                    <a:pt x="28947" y="78"/>
                    <a:pt x="28377" y="9"/>
                  </a:cubicBezTo>
                  <a:cubicBezTo>
                    <a:pt x="28330" y="3"/>
                    <a:pt x="28287" y="1"/>
                    <a:pt x="282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9"/>
            <p:cNvSpPr/>
            <p:nvPr/>
          </p:nvSpPr>
          <p:spPr>
            <a:xfrm>
              <a:off x="6442175" y="3238700"/>
              <a:ext cx="571625" cy="311800"/>
            </a:xfrm>
            <a:custGeom>
              <a:avLst/>
              <a:gdLst/>
              <a:ahLst/>
              <a:cxnLst/>
              <a:rect l="l" t="t" r="r" b="b"/>
              <a:pathLst>
                <a:path w="22865" h="12472" extrusionOk="0">
                  <a:moveTo>
                    <a:pt x="3070" y="1"/>
                  </a:moveTo>
                  <a:cubicBezTo>
                    <a:pt x="2939" y="1"/>
                    <a:pt x="2792" y="15"/>
                    <a:pt x="2627" y="46"/>
                  </a:cubicBezTo>
                  <a:cubicBezTo>
                    <a:pt x="1833" y="202"/>
                    <a:pt x="830" y="29"/>
                    <a:pt x="415" y="927"/>
                  </a:cubicBezTo>
                  <a:cubicBezTo>
                    <a:pt x="1" y="1826"/>
                    <a:pt x="934" y="1861"/>
                    <a:pt x="1400" y="2189"/>
                  </a:cubicBezTo>
                  <a:cubicBezTo>
                    <a:pt x="1504" y="2258"/>
                    <a:pt x="1366" y="2569"/>
                    <a:pt x="1435" y="2742"/>
                  </a:cubicBezTo>
                  <a:cubicBezTo>
                    <a:pt x="1757" y="3623"/>
                    <a:pt x="1963" y="4886"/>
                    <a:pt x="3062" y="4886"/>
                  </a:cubicBezTo>
                  <a:cubicBezTo>
                    <a:pt x="3084" y="4886"/>
                    <a:pt x="3106" y="4886"/>
                    <a:pt x="3129" y="4885"/>
                  </a:cubicBezTo>
                  <a:cubicBezTo>
                    <a:pt x="3207" y="4880"/>
                    <a:pt x="3284" y="4878"/>
                    <a:pt x="3360" y="4878"/>
                  </a:cubicBezTo>
                  <a:cubicBezTo>
                    <a:pt x="4698" y="4878"/>
                    <a:pt x="5731" y="5570"/>
                    <a:pt x="6810" y="6077"/>
                  </a:cubicBezTo>
                  <a:cubicBezTo>
                    <a:pt x="7328" y="6319"/>
                    <a:pt x="8019" y="7322"/>
                    <a:pt x="7207" y="8203"/>
                  </a:cubicBezTo>
                  <a:cubicBezTo>
                    <a:pt x="6913" y="8531"/>
                    <a:pt x="6948" y="8911"/>
                    <a:pt x="7121" y="9292"/>
                  </a:cubicBezTo>
                  <a:cubicBezTo>
                    <a:pt x="7274" y="9613"/>
                    <a:pt x="7597" y="9810"/>
                    <a:pt x="7934" y="9810"/>
                  </a:cubicBezTo>
                  <a:cubicBezTo>
                    <a:pt x="8014" y="9810"/>
                    <a:pt x="8095" y="9799"/>
                    <a:pt x="8175" y="9775"/>
                  </a:cubicBezTo>
                  <a:cubicBezTo>
                    <a:pt x="8275" y="9755"/>
                    <a:pt x="8368" y="9745"/>
                    <a:pt x="8457" y="9745"/>
                  </a:cubicBezTo>
                  <a:cubicBezTo>
                    <a:pt x="8811" y="9745"/>
                    <a:pt x="9087" y="9900"/>
                    <a:pt x="9419" y="10121"/>
                  </a:cubicBezTo>
                  <a:cubicBezTo>
                    <a:pt x="10079" y="10569"/>
                    <a:pt x="10930" y="10787"/>
                    <a:pt x="11688" y="10787"/>
                  </a:cubicBezTo>
                  <a:cubicBezTo>
                    <a:pt x="12538" y="10787"/>
                    <a:pt x="13270" y="10513"/>
                    <a:pt x="13480" y="9983"/>
                  </a:cubicBezTo>
                  <a:cubicBezTo>
                    <a:pt x="13648" y="9563"/>
                    <a:pt x="13555" y="9014"/>
                    <a:pt x="14230" y="9014"/>
                  </a:cubicBezTo>
                  <a:cubicBezTo>
                    <a:pt x="14250" y="9014"/>
                    <a:pt x="14271" y="9014"/>
                    <a:pt x="14293" y="9015"/>
                  </a:cubicBezTo>
                  <a:cubicBezTo>
                    <a:pt x="15036" y="9050"/>
                    <a:pt x="15381" y="9516"/>
                    <a:pt x="15450" y="10138"/>
                  </a:cubicBezTo>
                  <a:cubicBezTo>
                    <a:pt x="15640" y="11486"/>
                    <a:pt x="16522" y="11953"/>
                    <a:pt x="17697" y="11988"/>
                  </a:cubicBezTo>
                  <a:cubicBezTo>
                    <a:pt x="18224" y="11988"/>
                    <a:pt x="18870" y="12472"/>
                    <a:pt x="19366" y="12472"/>
                  </a:cubicBezTo>
                  <a:cubicBezTo>
                    <a:pt x="19602" y="12472"/>
                    <a:pt x="19804" y="12362"/>
                    <a:pt x="19944" y="12039"/>
                  </a:cubicBezTo>
                  <a:cubicBezTo>
                    <a:pt x="20289" y="11210"/>
                    <a:pt x="19287" y="10398"/>
                    <a:pt x="18596" y="9758"/>
                  </a:cubicBezTo>
                  <a:cubicBezTo>
                    <a:pt x="18164" y="9361"/>
                    <a:pt x="17420" y="8825"/>
                    <a:pt x="17749" y="8272"/>
                  </a:cubicBezTo>
                  <a:cubicBezTo>
                    <a:pt x="17984" y="7884"/>
                    <a:pt x="18253" y="7197"/>
                    <a:pt x="18937" y="7197"/>
                  </a:cubicBezTo>
                  <a:cubicBezTo>
                    <a:pt x="19107" y="7197"/>
                    <a:pt x="19302" y="7239"/>
                    <a:pt x="19529" y="7339"/>
                  </a:cubicBezTo>
                  <a:cubicBezTo>
                    <a:pt x="19732" y="7429"/>
                    <a:pt x="19935" y="7468"/>
                    <a:pt x="20135" y="7468"/>
                  </a:cubicBezTo>
                  <a:cubicBezTo>
                    <a:pt x="20854" y="7468"/>
                    <a:pt x="21544" y="6970"/>
                    <a:pt x="22138" y="6578"/>
                  </a:cubicBezTo>
                  <a:cubicBezTo>
                    <a:pt x="22795" y="6146"/>
                    <a:pt x="22864" y="5248"/>
                    <a:pt x="22311" y="4643"/>
                  </a:cubicBezTo>
                  <a:cubicBezTo>
                    <a:pt x="22115" y="4425"/>
                    <a:pt x="21948" y="4340"/>
                    <a:pt x="21799" y="4340"/>
                  </a:cubicBezTo>
                  <a:cubicBezTo>
                    <a:pt x="21465" y="4340"/>
                    <a:pt x="21227" y="4774"/>
                    <a:pt x="20963" y="5110"/>
                  </a:cubicBezTo>
                  <a:cubicBezTo>
                    <a:pt x="20756" y="5334"/>
                    <a:pt x="20479" y="5472"/>
                    <a:pt x="20168" y="5507"/>
                  </a:cubicBezTo>
                  <a:cubicBezTo>
                    <a:pt x="20112" y="5512"/>
                    <a:pt x="20051" y="5514"/>
                    <a:pt x="19986" y="5514"/>
                  </a:cubicBezTo>
                  <a:cubicBezTo>
                    <a:pt x="18639" y="5514"/>
                    <a:pt x="15548" y="4518"/>
                    <a:pt x="14344" y="3727"/>
                  </a:cubicBezTo>
                  <a:cubicBezTo>
                    <a:pt x="13999" y="3485"/>
                    <a:pt x="13636" y="3295"/>
                    <a:pt x="13238" y="3139"/>
                  </a:cubicBezTo>
                  <a:cubicBezTo>
                    <a:pt x="11925" y="2690"/>
                    <a:pt x="10473" y="2465"/>
                    <a:pt x="9298" y="1774"/>
                  </a:cubicBezTo>
                  <a:cubicBezTo>
                    <a:pt x="8770" y="1458"/>
                    <a:pt x="8301" y="1322"/>
                    <a:pt x="7877" y="1322"/>
                  </a:cubicBezTo>
                  <a:cubicBezTo>
                    <a:pt x="7093" y="1322"/>
                    <a:pt x="6459" y="1787"/>
                    <a:pt x="5876" y="2448"/>
                  </a:cubicBezTo>
                  <a:cubicBezTo>
                    <a:pt x="5497" y="2886"/>
                    <a:pt x="5240" y="3062"/>
                    <a:pt x="5050" y="3062"/>
                  </a:cubicBezTo>
                  <a:cubicBezTo>
                    <a:pt x="4739" y="3062"/>
                    <a:pt x="4614" y="2586"/>
                    <a:pt x="4442" y="2016"/>
                  </a:cubicBezTo>
                  <a:cubicBezTo>
                    <a:pt x="4193" y="1191"/>
                    <a:pt x="4266" y="1"/>
                    <a:pt x="30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9"/>
            <p:cNvSpPr/>
            <p:nvPr/>
          </p:nvSpPr>
          <p:spPr>
            <a:xfrm>
              <a:off x="5898675" y="3029225"/>
              <a:ext cx="282150" cy="318450"/>
            </a:xfrm>
            <a:custGeom>
              <a:avLst/>
              <a:gdLst/>
              <a:ahLst/>
              <a:cxnLst/>
              <a:rect l="l" t="t" r="r" b="b"/>
              <a:pathLst>
                <a:path w="11286" h="12738" extrusionOk="0">
                  <a:moveTo>
                    <a:pt x="8163" y="0"/>
                  </a:moveTo>
                  <a:cubicBezTo>
                    <a:pt x="7646" y="0"/>
                    <a:pt x="7307" y="634"/>
                    <a:pt x="7121" y="1115"/>
                  </a:cubicBezTo>
                  <a:cubicBezTo>
                    <a:pt x="6498" y="2618"/>
                    <a:pt x="5081" y="3362"/>
                    <a:pt x="4027" y="4450"/>
                  </a:cubicBezTo>
                  <a:cubicBezTo>
                    <a:pt x="3562" y="4916"/>
                    <a:pt x="2753" y="5709"/>
                    <a:pt x="2170" y="5709"/>
                  </a:cubicBezTo>
                  <a:cubicBezTo>
                    <a:pt x="2125" y="5709"/>
                    <a:pt x="2082" y="5704"/>
                    <a:pt x="2040" y="5695"/>
                  </a:cubicBezTo>
                  <a:cubicBezTo>
                    <a:pt x="1767" y="5631"/>
                    <a:pt x="1536" y="5602"/>
                    <a:pt x="1339" y="5602"/>
                  </a:cubicBezTo>
                  <a:cubicBezTo>
                    <a:pt x="150" y="5602"/>
                    <a:pt x="215" y="6659"/>
                    <a:pt x="52" y="7475"/>
                  </a:cubicBezTo>
                  <a:cubicBezTo>
                    <a:pt x="1" y="9410"/>
                    <a:pt x="1625" y="11518"/>
                    <a:pt x="3267" y="12123"/>
                  </a:cubicBezTo>
                  <a:cubicBezTo>
                    <a:pt x="3638" y="12262"/>
                    <a:pt x="4019" y="12277"/>
                    <a:pt x="4389" y="12277"/>
                  </a:cubicBezTo>
                  <a:cubicBezTo>
                    <a:pt x="4488" y="12277"/>
                    <a:pt x="4586" y="12276"/>
                    <a:pt x="4683" y="12276"/>
                  </a:cubicBezTo>
                  <a:cubicBezTo>
                    <a:pt x="5034" y="12276"/>
                    <a:pt x="5369" y="12290"/>
                    <a:pt x="5669" y="12417"/>
                  </a:cubicBezTo>
                  <a:cubicBezTo>
                    <a:pt x="6156" y="12630"/>
                    <a:pt x="6559" y="12738"/>
                    <a:pt x="6895" y="12738"/>
                  </a:cubicBezTo>
                  <a:cubicBezTo>
                    <a:pt x="7678" y="12738"/>
                    <a:pt x="8093" y="12148"/>
                    <a:pt x="8348" y="10914"/>
                  </a:cubicBezTo>
                  <a:cubicBezTo>
                    <a:pt x="8572" y="9773"/>
                    <a:pt x="9073" y="8235"/>
                    <a:pt x="9937" y="7786"/>
                  </a:cubicBezTo>
                  <a:cubicBezTo>
                    <a:pt x="11268" y="7094"/>
                    <a:pt x="10577" y="6697"/>
                    <a:pt x="10231" y="6023"/>
                  </a:cubicBezTo>
                  <a:cubicBezTo>
                    <a:pt x="9782" y="5124"/>
                    <a:pt x="8797" y="4278"/>
                    <a:pt x="10058" y="3189"/>
                  </a:cubicBezTo>
                  <a:cubicBezTo>
                    <a:pt x="10404" y="2895"/>
                    <a:pt x="11285" y="2618"/>
                    <a:pt x="10853" y="1945"/>
                  </a:cubicBezTo>
                  <a:cubicBezTo>
                    <a:pt x="10266" y="1063"/>
                    <a:pt x="9402" y="286"/>
                    <a:pt x="8348" y="26"/>
                  </a:cubicBezTo>
                  <a:cubicBezTo>
                    <a:pt x="8284" y="9"/>
                    <a:pt x="8222" y="0"/>
                    <a:pt x="81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9"/>
            <p:cNvSpPr/>
            <p:nvPr/>
          </p:nvSpPr>
          <p:spPr>
            <a:xfrm>
              <a:off x="5544400" y="3065225"/>
              <a:ext cx="541800" cy="430700"/>
            </a:xfrm>
            <a:custGeom>
              <a:avLst/>
              <a:gdLst/>
              <a:ahLst/>
              <a:cxnLst/>
              <a:rect l="l" t="t" r="r" b="b"/>
              <a:pathLst>
                <a:path w="21672" h="17228" extrusionOk="0">
                  <a:moveTo>
                    <a:pt x="7484" y="4583"/>
                  </a:moveTo>
                  <a:lnTo>
                    <a:pt x="7484" y="4583"/>
                  </a:lnTo>
                  <a:cubicBezTo>
                    <a:pt x="7486" y="4586"/>
                    <a:pt x="7488" y="4589"/>
                    <a:pt x="7491" y="4592"/>
                  </a:cubicBezTo>
                  <a:lnTo>
                    <a:pt x="7491" y="4592"/>
                  </a:lnTo>
                  <a:cubicBezTo>
                    <a:pt x="7494" y="4595"/>
                    <a:pt x="7498" y="4597"/>
                    <a:pt x="7501" y="4600"/>
                  </a:cubicBezTo>
                  <a:lnTo>
                    <a:pt x="7484" y="4583"/>
                  </a:lnTo>
                  <a:close/>
                  <a:moveTo>
                    <a:pt x="1210" y="0"/>
                  </a:moveTo>
                  <a:cubicBezTo>
                    <a:pt x="910" y="0"/>
                    <a:pt x="646" y="84"/>
                    <a:pt x="415" y="314"/>
                  </a:cubicBezTo>
                  <a:cubicBezTo>
                    <a:pt x="1" y="712"/>
                    <a:pt x="260" y="1127"/>
                    <a:pt x="571" y="1403"/>
                  </a:cubicBezTo>
                  <a:cubicBezTo>
                    <a:pt x="1833" y="2561"/>
                    <a:pt x="2939" y="3874"/>
                    <a:pt x="3872" y="5309"/>
                  </a:cubicBezTo>
                  <a:cubicBezTo>
                    <a:pt x="5894" y="8264"/>
                    <a:pt x="6948" y="12014"/>
                    <a:pt x="10663" y="13552"/>
                  </a:cubicBezTo>
                  <a:cubicBezTo>
                    <a:pt x="10715" y="13587"/>
                    <a:pt x="10733" y="13656"/>
                    <a:pt x="10733" y="13725"/>
                  </a:cubicBezTo>
                  <a:cubicBezTo>
                    <a:pt x="10007" y="15522"/>
                    <a:pt x="11579" y="15401"/>
                    <a:pt x="12478" y="15660"/>
                  </a:cubicBezTo>
                  <a:cubicBezTo>
                    <a:pt x="14932" y="16334"/>
                    <a:pt x="17420" y="16801"/>
                    <a:pt x="19961" y="17043"/>
                  </a:cubicBezTo>
                  <a:cubicBezTo>
                    <a:pt x="20276" y="17079"/>
                    <a:pt x="20618" y="17227"/>
                    <a:pt x="20904" y="17227"/>
                  </a:cubicBezTo>
                  <a:cubicBezTo>
                    <a:pt x="21167" y="17227"/>
                    <a:pt x="21382" y="17101"/>
                    <a:pt x="21482" y="16645"/>
                  </a:cubicBezTo>
                  <a:cubicBezTo>
                    <a:pt x="21672" y="15816"/>
                    <a:pt x="20842" y="15626"/>
                    <a:pt x="20306" y="15280"/>
                  </a:cubicBezTo>
                  <a:cubicBezTo>
                    <a:pt x="18129" y="13932"/>
                    <a:pt x="15502" y="14347"/>
                    <a:pt x="13204" y="13448"/>
                  </a:cubicBezTo>
                  <a:cubicBezTo>
                    <a:pt x="13103" y="13410"/>
                    <a:pt x="12986" y="13400"/>
                    <a:pt x="12863" y="13400"/>
                  </a:cubicBezTo>
                  <a:cubicBezTo>
                    <a:pt x="12726" y="13400"/>
                    <a:pt x="12582" y="13412"/>
                    <a:pt x="12448" y="13412"/>
                  </a:cubicBezTo>
                  <a:cubicBezTo>
                    <a:pt x="12162" y="13412"/>
                    <a:pt x="11919" y="13355"/>
                    <a:pt x="11873" y="12999"/>
                  </a:cubicBezTo>
                  <a:cubicBezTo>
                    <a:pt x="11769" y="12221"/>
                    <a:pt x="11614" y="11288"/>
                    <a:pt x="12409" y="10666"/>
                  </a:cubicBezTo>
                  <a:cubicBezTo>
                    <a:pt x="12979" y="10199"/>
                    <a:pt x="12806" y="9836"/>
                    <a:pt x="12478" y="9249"/>
                  </a:cubicBezTo>
                  <a:cubicBezTo>
                    <a:pt x="11908" y="8195"/>
                    <a:pt x="10352" y="8558"/>
                    <a:pt x="10076" y="7849"/>
                  </a:cubicBezTo>
                  <a:cubicBezTo>
                    <a:pt x="9542" y="6419"/>
                    <a:pt x="8354" y="5659"/>
                    <a:pt x="7491" y="4592"/>
                  </a:cubicBezTo>
                  <a:lnTo>
                    <a:pt x="7491" y="4592"/>
                  </a:lnTo>
                  <a:cubicBezTo>
                    <a:pt x="6993" y="4179"/>
                    <a:pt x="6512" y="3733"/>
                    <a:pt x="5980" y="3339"/>
                  </a:cubicBezTo>
                  <a:cubicBezTo>
                    <a:pt x="4563" y="2285"/>
                    <a:pt x="3682" y="522"/>
                    <a:pt x="1763" y="72"/>
                  </a:cubicBezTo>
                  <a:cubicBezTo>
                    <a:pt x="1567" y="28"/>
                    <a:pt x="1383" y="0"/>
                    <a:pt x="12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9"/>
            <p:cNvSpPr/>
            <p:nvPr/>
          </p:nvSpPr>
          <p:spPr>
            <a:xfrm>
              <a:off x="4388700" y="3530600"/>
              <a:ext cx="227275" cy="395425"/>
            </a:xfrm>
            <a:custGeom>
              <a:avLst/>
              <a:gdLst/>
              <a:ahLst/>
              <a:cxnLst/>
              <a:rect l="l" t="t" r="r" b="b"/>
              <a:pathLst>
                <a:path w="9091" h="15817" extrusionOk="0">
                  <a:moveTo>
                    <a:pt x="7622" y="0"/>
                  </a:moveTo>
                  <a:cubicBezTo>
                    <a:pt x="7155" y="0"/>
                    <a:pt x="6965" y="363"/>
                    <a:pt x="6740" y="761"/>
                  </a:cubicBezTo>
                  <a:cubicBezTo>
                    <a:pt x="5963" y="2212"/>
                    <a:pt x="5323" y="3802"/>
                    <a:pt x="3405" y="4200"/>
                  </a:cubicBezTo>
                  <a:cubicBezTo>
                    <a:pt x="2645" y="4338"/>
                    <a:pt x="2247" y="4891"/>
                    <a:pt x="2109" y="5738"/>
                  </a:cubicBezTo>
                  <a:cubicBezTo>
                    <a:pt x="1781" y="7587"/>
                    <a:pt x="1971" y="9471"/>
                    <a:pt x="917" y="11285"/>
                  </a:cubicBezTo>
                  <a:cubicBezTo>
                    <a:pt x="1" y="12910"/>
                    <a:pt x="1660" y="15813"/>
                    <a:pt x="3077" y="15813"/>
                  </a:cubicBezTo>
                  <a:cubicBezTo>
                    <a:pt x="3125" y="15815"/>
                    <a:pt x="3172" y="15816"/>
                    <a:pt x="3219" y="15816"/>
                  </a:cubicBezTo>
                  <a:cubicBezTo>
                    <a:pt x="4640" y="15816"/>
                    <a:pt x="5279" y="14808"/>
                    <a:pt x="5496" y="13670"/>
                  </a:cubicBezTo>
                  <a:cubicBezTo>
                    <a:pt x="6049" y="11095"/>
                    <a:pt x="7034" y="8676"/>
                    <a:pt x="8002" y="6256"/>
                  </a:cubicBezTo>
                  <a:cubicBezTo>
                    <a:pt x="8745" y="4373"/>
                    <a:pt x="9091" y="2645"/>
                    <a:pt x="8192" y="778"/>
                  </a:cubicBezTo>
                  <a:cubicBezTo>
                    <a:pt x="8054" y="467"/>
                    <a:pt x="8106" y="18"/>
                    <a:pt x="7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9"/>
            <p:cNvSpPr/>
            <p:nvPr/>
          </p:nvSpPr>
          <p:spPr>
            <a:xfrm>
              <a:off x="6438300" y="1893850"/>
              <a:ext cx="267450" cy="418275"/>
            </a:xfrm>
            <a:custGeom>
              <a:avLst/>
              <a:gdLst/>
              <a:ahLst/>
              <a:cxnLst/>
              <a:rect l="l" t="t" r="r" b="b"/>
              <a:pathLst>
                <a:path w="10698" h="16731" extrusionOk="0">
                  <a:moveTo>
                    <a:pt x="4909" y="1"/>
                  </a:moveTo>
                  <a:cubicBezTo>
                    <a:pt x="4667" y="1"/>
                    <a:pt x="4504" y="61"/>
                    <a:pt x="4562" y="216"/>
                  </a:cubicBezTo>
                  <a:cubicBezTo>
                    <a:pt x="5064" y="1633"/>
                    <a:pt x="3992" y="3465"/>
                    <a:pt x="5444" y="4502"/>
                  </a:cubicBezTo>
                  <a:cubicBezTo>
                    <a:pt x="6654" y="5366"/>
                    <a:pt x="6515" y="6627"/>
                    <a:pt x="6913" y="7647"/>
                  </a:cubicBezTo>
                  <a:cubicBezTo>
                    <a:pt x="6804" y="8207"/>
                    <a:pt x="6835" y="9062"/>
                    <a:pt x="6426" y="9062"/>
                  </a:cubicBezTo>
                  <a:cubicBezTo>
                    <a:pt x="6380" y="9062"/>
                    <a:pt x="6330" y="9052"/>
                    <a:pt x="6273" y="9029"/>
                  </a:cubicBezTo>
                  <a:cubicBezTo>
                    <a:pt x="6019" y="8928"/>
                    <a:pt x="5817" y="8884"/>
                    <a:pt x="5657" y="8884"/>
                  </a:cubicBezTo>
                  <a:cubicBezTo>
                    <a:pt x="5131" y="8884"/>
                    <a:pt x="5047" y="9360"/>
                    <a:pt x="4995" y="9876"/>
                  </a:cubicBezTo>
                  <a:cubicBezTo>
                    <a:pt x="4925" y="10533"/>
                    <a:pt x="4614" y="10757"/>
                    <a:pt x="4044" y="10896"/>
                  </a:cubicBezTo>
                  <a:cubicBezTo>
                    <a:pt x="726" y="11673"/>
                    <a:pt x="0" y="13229"/>
                    <a:pt x="1659" y="16028"/>
                  </a:cubicBezTo>
                  <a:cubicBezTo>
                    <a:pt x="1834" y="16314"/>
                    <a:pt x="1935" y="16730"/>
                    <a:pt x="2351" y="16730"/>
                  </a:cubicBezTo>
                  <a:cubicBezTo>
                    <a:pt x="2389" y="16730"/>
                    <a:pt x="2429" y="16727"/>
                    <a:pt x="2471" y="16720"/>
                  </a:cubicBezTo>
                  <a:cubicBezTo>
                    <a:pt x="3007" y="16633"/>
                    <a:pt x="3197" y="16236"/>
                    <a:pt x="3301" y="15752"/>
                  </a:cubicBezTo>
                  <a:cubicBezTo>
                    <a:pt x="3405" y="15251"/>
                    <a:pt x="3301" y="14784"/>
                    <a:pt x="4009" y="14542"/>
                  </a:cubicBezTo>
                  <a:cubicBezTo>
                    <a:pt x="5651" y="13955"/>
                    <a:pt x="7241" y="13194"/>
                    <a:pt x="8866" y="12555"/>
                  </a:cubicBezTo>
                  <a:cubicBezTo>
                    <a:pt x="9298" y="12399"/>
                    <a:pt x="9643" y="12261"/>
                    <a:pt x="9799" y="11829"/>
                  </a:cubicBezTo>
                  <a:cubicBezTo>
                    <a:pt x="10300" y="10308"/>
                    <a:pt x="8866" y="5746"/>
                    <a:pt x="7604" y="4709"/>
                  </a:cubicBezTo>
                  <a:cubicBezTo>
                    <a:pt x="7397" y="4536"/>
                    <a:pt x="6809" y="4571"/>
                    <a:pt x="7016" y="4139"/>
                  </a:cubicBezTo>
                  <a:cubicBezTo>
                    <a:pt x="7082" y="4008"/>
                    <a:pt x="7166" y="3963"/>
                    <a:pt x="7262" y="3963"/>
                  </a:cubicBezTo>
                  <a:cubicBezTo>
                    <a:pt x="7468" y="3963"/>
                    <a:pt x="7725" y="4173"/>
                    <a:pt x="7950" y="4173"/>
                  </a:cubicBezTo>
                  <a:cubicBezTo>
                    <a:pt x="7979" y="4174"/>
                    <a:pt x="8009" y="4175"/>
                    <a:pt x="8039" y="4175"/>
                  </a:cubicBezTo>
                  <a:cubicBezTo>
                    <a:pt x="9008" y="4175"/>
                    <a:pt x="9913" y="3634"/>
                    <a:pt x="10265" y="2946"/>
                  </a:cubicBezTo>
                  <a:cubicBezTo>
                    <a:pt x="10697" y="2117"/>
                    <a:pt x="9695" y="1667"/>
                    <a:pt x="8987" y="1581"/>
                  </a:cubicBezTo>
                  <a:cubicBezTo>
                    <a:pt x="7811" y="1443"/>
                    <a:pt x="6930" y="786"/>
                    <a:pt x="5962" y="250"/>
                  </a:cubicBezTo>
                  <a:cubicBezTo>
                    <a:pt x="5704" y="111"/>
                    <a:pt x="5235" y="1"/>
                    <a:pt x="49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9"/>
            <p:cNvSpPr/>
            <p:nvPr/>
          </p:nvSpPr>
          <p:spPr>
            <a:xfrm>
              <a:off x="6901875" y="4220725"/>
              <a:ext cx="468775" cy="354550"/>
            </a:xfrm>
            <a:custGeom>
              <a:avLst/>
              <a:gdLst/>
              <a:ahLst/>
              <a:cxnLst/>
              <a:rect l="l" t="t" r="r" b="b"/>
              <a:pathLst>
                <a:path w="18751" h="14182" extrusionOk="0">
                  <a:moveTo>
                    <a:pt x="15666" y="0"/>
                  </a:moveTo>
                  <a:cubicBezTo>
                    <a:pt x="15588" y="0"/>
                    <a:pt x="15504" y="9"/>
                    <a:pt x="15415" y="28"/>
                  </a:cubicBezTo>
                  <a:cubicBezTo>
                    <a:pt x="14690" y="184"/>
                    <a:pt x="14759" y="772"/>
                    <a:pt x="14897" y="1290"/>
                  </a:cubicBezTo>
                  <a:cubicBezTo>
                    <a:pt x="15294" y="2845"/>
                    <a:pt x="14880" y="4038"/>
                    <a:pt x="13463" y="4850"/>
                  </a:cubicBezTo>
                  <a:cubicBezTo>
                    <a:pt x="13013" y="5109"/>
                    <a:pt x="12823" y="5472"/>
                    <a:pt x="13065" y="5991"/>
                  </a:cubicBezTo>
                  <a:cubicBezTo>
                    <a:pt x="13324" y="6578"/>
                    <a:pt x="12823" y="6803"/>
                    <a:pt x="12512" y="7097"/>
                  </a:cubicBezTo>
                  <a:cubicBezTo>
                    <a:pt x="12410" y="7191"/>
                    <a:pt x="12303" y="7233"/>
                    <a:pt x="12200" y="7233"/>
                  </a:cubicBezTo>
                  <a:cubicBezTo>
                    <a:pt x="12041" y="7233"/>
                    <a:pt x="11891" y="7133"/>
                    <a:pt x="11786" y="6976"/>
                  </a:cubicBezTo>
                  <a:cubicBezTo>
                    <a:pt x="11531" y="6610"/>
                    <a:pt x="11284" y="6477"/>
                    <a:pt x="11039" y="6477"/>
                  </a:cubicBezTo>
                  <a:cubicBezTo>
                    <a:pt x="10705" y="6477"/>
                    <a:pt x="10373" y="6726"/>
                    <a:pt x="10024" y="6976"/>
                  </a:cubicBezTo>
                  <a:cubicBezTo>
                    <a:pt x="8797" y="7891"/>
                    <a:pt x="7811" y="9188"/>
                    <a:pt x="6308" y="9637"/>
                  </a:cubicBezTo>
                  <a:cubicBezTo>
                    <a:pt x="4303" y="10242"/>
                    <a:pt x="2696" y="11572"/>
                    <a:pt x="812" y="12385"/>
                  </a:cubicBezTo>
                  <a:cubicBezTo>
                    <a:pt x="242" y="12627"/>
                    <a:pt x="0" y="13214"/>
                    <a:pt x="692" y="13577"/>
                  </a:cubicBezTo>
                  <a:cubicBezTo>
                    <a:pt x="1262" y="13888"/>
                    <a:pt x="1936" y="13992"/>
                    <a:pt x="2610" y="14182"/>
                  </a:cubicBezTo>
                  <a:cubicBezTo>
                    <a:pt x="3819" y="13854"/>
                    <a:pt x="4943" y="13249"/>
                    <a:pt x="5893" y="12436"/>
                  </a:cubicBezTo>
                  <a:cubicBezTo>
                    <a:pt x="7829" y="10743"/>
                    <a:pt x="10144" y="9447"/>
                    <a:pt x="12357" y="8496"/>
                  </a:cubicBezTo>
                  <a:cubicBezTo>
                    <a:pt x="14396" y="7615"/>
                    <a:pt x="15847" y="6042"/>
                    <a:pt x="17817" y="5213"/>
                  </a:cubicBezTo>
                  <a:cubicBezTo>
                    <a:pt x="18301" y="4988"/>
                    <a:pt x="18751" y="4452"/>
                    <a:pt x="18612" y="3848"/>
                  </a:cubicBezTo>
                  <a:cubicBezTo>
                    <a:pt x="18539" y="3538"/>
                    <a:pt x="18402" y="3442"/>
                    <a:pt x="18239" y="3442"/>
                  </a:cubicBezTo>
                  <a:cubicBezTo>
                    <a:pt x="18019" y="3442"/>
                    <a:pt x="17752" y="3615"/>
                    <a:pt x="17524" y="3675"/>
                  </a:cubicBezTo>
                  <a:cubicBezTo>
                    <a:pt x="17487" y="3682"/>
                    <a:pt x="17451" y="3686"/>
                    <a:pt x="17417" y="3686"/>
                  </a:cubicBezTo>
                  <a:cubicBezTo>
                    <a:pt x="17207" y="3686"/>
                    <a:pt x="17050" y="3554"/>
                    <a:pt x="17109" y="3346"/>
                  </a:cubicBezTo>
                  <a:cubicBezTo>
                    <a:pt x="17385" y="2431"/>
                    <a:pt x="16625" y="1791"/>
                    <a:pt x="16556" y="962"/>
                  </a:cubicBezTo>
                  <a:cubicBezTo>
                    <a:pt x="16526" y="461"/>
                    <a:pt x="16229" y="0"/>
                    <a:pt x="156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9"/>
            <p:cNvSpPr/>
            <p:nvPr/>
          </p:nvSpPr>
          <p:spPr>
            <a:xfrm>
              <a:off x="6306100" y="2654825"/>
              <a:ext cx="232875" cy="385425"/>
            </a:xfrm>
            <a:custGeom>
              <a:avLst/>
              <a:gdLst/>
              <a:ahLst/>
              <a:cxnLst/>
              <a:rect l="l" t="t" r="r" b="b"/>
              <a:pathLst>
                <a:path w="9315" h="15417" extrusionOk="0">
                  <a:moveTo>
                    <a:pt x="6907" y="9941"/>
                  </a:moveTo>
                  <a:cubicBezTo>
                    <a:pt x="6738" y="10523"/>
                    <a:pt x="6645" y="11167"/>
                    <a:pt x="5910" y="11304"/>
                  </a:cubicBezTo>
                  <a:cubicBezTo>
                    <a:pt x="5905" y="11305"/>
                    <a:pt x="5899" y="11305"/>
                    <a:pt x="5892" y="11305"/>
                  </a:cubicBezTo>
                  <a:cubicBezTo>
                    <a:pt x="5767" y="11305"/>
                    <a:pt x="5547" y="11146"/>
                    <a:pt x="5547" y="11097"/>
                  </a:cubicBezTo>
                  <a:cubicBezTo>
                    <a:pt x="5616" y="10270"/>
                    <a:pt x="6304" y="10147"/>
                    <a:pt x="6907" y="9941"/>
                  </a:cubicBezTo>
                  <a:close/>
                  <a:moveTo>
                    <a:pt x="2345" y="1"/>
                  </a:moveTo>
                  <a:cubicBezTo>
                    <a:pt x="2049" y="1"/>
                    <a:pt x="1708" y="93"/>
                    <a:pt x="1419" y="93"/>
                  </a:cubicBezTo>
                  <a:cubicBezTo>
                    <a:pt x="1383" y="93"/>
                    <a:pt x="1348" y="92"/>
                    <a:pt x="1313" y="88"/>
                  </a:cubicBezTo>
                  <a:cubicBezTo>
                    <a:pt x="1306" y="88"/>
                    <a:pt x="1299" y="88"/>
                    <a:pt x="1292" y="88"/>
                  </a:cubicBezTo>
                  <a:cubicBezTo>
                    <a:pt x="885" y="88"/>
                    <a:pt x="504" y="561"/>
                    <a:pt x="639" y="883"/>
                  </a:cubicBezTo>
                  <a:cubicBezTo>
                    <a:pt x="1244" y="2283"/>
                    <a:pt x="0" y="3977"/>
                    <a:pt x="1348" y="5273"/>
                  </a:cubicBezTo>
                  <a:cubicBezTo>
                    <a:pt x="1538" y="5446"/>
                    <a:pt x="1383" y="5964"/>
                    <a:pt x="1538" y="6241"/>
                  </a:cubicBezTo>
                  <a:cubicBezTo>
                    <a:pt x="1851" y="6738"/>
                    <a:pt x="1941" y="7889"/>
                    <a:pt x="2501" y="7889"/>
                  </a:cubicBezTo>
                  <a:cubicBezTo>
                    <a:pt x="2623" y="7889"/>
                    <a:pt x="2766" y="7836"/>
                    <a:pt x="2938" y="7710"/>
                  </a:cubicBezTo>
                  <a:cubicBezTo>
                    <a:pt x="3345" y="7411"/>
                    <a:pt x="3664" y="7306"/>
                    <a:pt x="3951" y="7306"/>
                  </a:cubicBezTo>
                  <a:cubicBezTo>
                    <a:pt x="4345" y="7306"/>
                    <a:pt x="4678" y="7505"/>
                    <a:pt x="5098" y="7675"/>
                  </a:cubicBezTo>
                  <a:cubicBezTo>
                    <a:pt x="5375" y="7796"/>
                    <a:pt x="5651" y="7848"/>
                    <a:pt x="5668" y="8176"/>
                  </a:cubicBezTo>
                  <a:cubicBezTo>
                    <a:pt x="5668" y="8297"/>
                    <a:pt x="5547" y="8401"/>
                    <a:pt x="5478" y="8504"/>
                  </a:cubicBezTo>
                  <a:cubicBezTo>
                    <a:pt x="5288" y="8384"/>
                    <a:pt x="5098" y="8263"/>
                    <a:pt x="4908" y="8107"/>
                  </a:cubicBezTo>
                  <a:cubicBezTo>
                    <a:pt x="4670" y="7869"/>
                    <a:pt x="4349" y="7740"/>
                    <a:pt x="4020" y="7740"/>
                  </a:cubicBezTo>
                  <a:cubicBezTo>
                    <a:pt x="3895" y="7740"/>
                    <a:pt x="3770" y="7758"/>
                    <a:pt x="3646" y="7796"/>
                  </a:cubicBezTo>
                  <a:cubicBezTo>
                    <a:pt x="3059" y="7951"/>
                    <a:pt x="3284" y="8470"/>
                    <a:pt x="3249" y="8850"/>
                  </a:cubicBezTo>
                  <a:cubicBezTo>
                    <a:pt x="3180" y="10008"/>
                    <a:pt x="4701" y="11270"/>
                    <a:pt x="4580" y="11408"/>
                  </a:cubicBezTo>
                  <a:cubicBezTo>
                    <a:pt x="3042" y="13170"/>
                    <a:pt x="4251" y="13205"/>
                    <a:pt x="5599" y="13758"/>
                  </a:cubicBezTo>
                  <a:cubicBezTo>
                    <a:pt x="6014" y="13948"/>
                    <a:pt x="6429" y="15244"/>
                    <a:pt x="7379" y="15400"/>
                  </a:cubicBezTo>
                  <a:cubicBezTo>
                    <a:pt x="7454" y="15411"/>
                    <a:pt x="7523" y="15417"/>
                    <a:pt x="7586" y="15417"/>
                  </a:cubicBezTo>
                  <a:cubicBezTo>
                    <a:pt x="8462" y="15417"/>
                    <a:pt x="8316" y="14362"/>
                    <a:pt x="8606" y="13879"/>
                  </a:cubicBezTo>
                  <a:cubicBezTo>
                    <a:pt x="9315" y="12687"/>
                    <a:pt x="8554" y="11529"/>
                    <a:pt x="8105" y="10423"/>
                  </a:cubicBezTo>
                  <a:cubicBezTo>
                    <a:pt x="7967" y="10058"/>
                    <a:pt x="7709" y="9812"/>
                    <a:pt x="7353" y="9812"/>
                  </a:cubicBezTo>
                  <a:cubicBezTo>
                    <a:pt x="7222" y="9812"/>
                    <a:pt x="7078" y="9845"/>
                    <a:pt x="6922" y="9917"/>
                  </a:cubicBezTo>
                  <a:lnTo>
                    <a:pt x="6922" y="9917"/>
                  </a:lnTo>
                  <a:cubicBezTo>
                    <a:pt x="7290" y="9072"/>
                    <a:pt x="8114" y="7913"/>
                    <a:pt x="7103" y="7433"/>
                  </a:cubicBezTo>
                  <a:cubicBezTo>
                    <a:pt x="5789" y="6828"/>
                    <a:pt x="5530" y="5048"/>
                    <a:pt x="3854" y="4927"/>
                  </a:cubicBezTo>
                  <a:cubicBezTo>
                    <a:pt x="3335" y="4893"/>
                    <a:pt x="2886" y="4167"/>
                    <a:pt x="3318" y="3424"/>
                  </a:cubicBezTo>
                  <a:cubicBezTo>
                    <a:pt x="3975" y="2318"/>
                    <a:pt x="3353" y="1298"/>
                    <a:pt x="2955" y="348"/>
                  </a:cubicBezTo>
                  <a:cubicBezTo>
                    <a:pt x="2833" y="73"/>
                    <a:pt x="2607" y="1"/>
                    <a:pt x="2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9"/>
            <p:cNvSpPr/>
            <p:nvPr/>
          </p:nvSpPr>
          <p:spPr>
            <a:xfrm>
              <a:off x="6139750" y="3178550"/>
              <a:ext cx="185375" cy="227425"/>
            </a:xfrm>
            <a:custGeom>
              <a:avLst/>
              <a:gdLst/>
              <a:ahLst/>
              <a:cxnLst/>
              <a:rect l="l" t="t" r="r" b="b"/>
              <a:pathLst>
                <a:path w="7415" h="9097" extrusionOk="0">
                  <a:moveTo>
                    <a:pt x="6576" y="0"/>
                  </a:moveTo>
                  <a:cubicBezTo>
                    <a:pt x="6440" y="0"/>
                    <a:pt x="6314" y="46"/>
                    <a:pt x="6222" y="154"/>
                  </a:cubicBezTo>
                  <a:cubicBezTo>
                    <a:pt x="5928" y="483"/>
                    <a:pt x="5611" y="592"/>
                    <a:pt x="5290" y="592"/>
                  </a:cubicBezTo>
                  <a:cubicBezTo>
                    <a:pt x="4988" y="592"/>
                    <a:pt x="4683" y="496"/>
                    <a:pt x="4390" y="396"/>
                  </a:cubicBezTo>
                  <a:cubicBezTo>
                    <a:pt x="3964" y="242"/>
                    <a:pt x="3597" y="173"/>
                    <a:pt x="3279" y="173"/>
                  </a:cubicBezTo>
                  <a:cubicBezTo>
                    <a:pt x="1986" y="173"/>
                    <a:pt x="1492" y="1318"/>
                    <a:pt x="1020" y="2608"/>
                  </a:cubicBezTo>
                  <a:cubicBezTo>
                    <a:pt x="364" y="4353"/>
                    <a:pt x="1" y="6064"/>
                    <a:pt x="796" y="7360"/>
                  </a:cubicBezTo>
                  <a:cubicBezTo>
                    <a:pt x="847" y="8362"/>
                    <a:pt x="761" y="8984"/>
                    <a:pt x="1470" y="9088"/>
                  </a:cubicBezTo>
                  <a:cubicBezTo>
                    <a:pt x="1519" y="9094"/>
                    <a:pt x="1568" y="9097"/>
                    <a:pt x="1614" y="9097"/>
                  </a:cubicBezTo>
                  <a:cubicBezTo>
                    <a:pt x="2117" y="9097"/>
                    <a:pt x="2435" y="8762"/>
                    <a:pt x="2593" y="8224"/>
                  </a:cubicBezTo>
                  <a:cubicBezTo>
                    <a:pt x="2634" y="8075"/>
                    <a:pt x="2578" y="7743"/>
                    <a:pt x="2746" y="7743"/>
                  </a:cubicBezTo>
                  <a:cubicBezTo>
                    <a:pt x="2792" y="7743"/>
                    <a:pt x="2854" y="7768"/>
                    <a:pt x="2938" y="7827"/>
                  </a:cubicBezTo>
                  <a:cubicBezTo>
                    <a:pt x="3173" y="7995"/>
                    <a:pt x="3380" y="8062"/>
                    <a:pt x="3567" y="8062"/>
                  </a:cubicBezTo>
                  <a:cubicBezTo>
                    <a:pt x="4013" y="8062"/>
                    <a:pt x="4340" y="7677"/>
                    <a:pt x="4632" y="7360"/>
                  </a:cubicBezTo>
                  <a:cubicBezTo>
                    <a:pt x="5116" y="6842"/>
                    <a:pt x="4563" y="6358"/>
                    <a:pt x="4373" y="5839"/>
                  </a:cubicBezTo>
                  <a:cubicBezTo>
                    <a:pt x="4183" y="5321"/>
                    <a:pt x="3491" y="4750"/>
                    <a:pt x="4442" y="4249"/>
                  </a:cubicBezTo>
                  <a:cubicBezTo>
                    <a:pt x="4943" y="3990"/>
                    <a:pt x="5790" y="3852"/>
                    <a:pt x="5427" y="3057"/>
                  </a:cubicBezTo>
                  <a:cubicBezTo>
                    <a:pt x="5274" y="2713"/>
                    <a:pt x="5030" y="2616"/>
                    <a:pt x="4752" y="2616"/>
                  </a:cubicBezTo>
                  <a:cubicBezTo>
                    <a:pt x="4400" y="2616"/>
                    <a:pt x="3994" y="2771"/>
                    <a:pt x="3647" y="2780"/>
                  </a:cubicBezTo>
                  <a:cubicBezTo>
                    <a:pt x="3388" y="2815"/>
                    <a:pt x="3129" y="2850"/>
                    <a:pt x="2887" y="2919"/>
                  </a:cubicBezTo>
                  <a:cubicBezTo>
                    <a:pt x="2887" y="2746"/>
                    <a:pt x="2800" y="2487"/>
                    <a:pt x="2887" y="2435"/>
                  </a:cubicBezTo>
                  <a:cubicBezTo>
                    <a:pt x="3111" y="2262"/>
                    <a:pt x="3405" y="2037"/>
                    <a:pt x="3664" y="2037"/>
                  </a:cubicBezTo>
                  <a:cubicBezTo>
                    <a:pt x="4321" y="2055"/>
                    <a:pt x="4995" y="2262"/>
                    <a:pt x="5634" y="2262"/>
                  </a:cubicBezTo>
                  <a:cubicBezTo>
                    <a:pt x="6481" y="2262"/>
                    <a:pt x="6861" y="1553"/>
                    <a:pt x="7242" y="931"/>
                  </a:cubicBezTo>
                  <a:cubicBezTo>
                    <a:pt x="7414" y="689"/>
                    <a:pt x="7328" y="344"/>
                    <a:pt x="7086" y="188"/>
                  </a:cubicBezTo>
                  <a:cubicBezTo>
                    <a:pt x="6932" y="73"/>
                    <a:pt x="6746" y="0"/>
                    <a:pt x="65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9"/>
            <p:cNvSpPr/>
            <p:nvPr/>
          </p:nvSpPr>
          <p:spPr>
            <a:xfrm>
              <a:off x="4320000" y="1079225"/>
              <a:ext cx="260125" cy="163000"/>
            </a:xfrm>
            <a:custGeom>
              <a:avLst/>
              <a:gdLst/>
              <a:ahLst/>
              <a:cxnLst/>
              <a:rect l="l" t="t" r="r" b="b"/>
              <a:pathLst>
                <a:path w="10405" h="6520" extrusionOk="0">
                  <a:moveTo>
                    <a:pt x="8970" y="1"/>
                  </a:moveTo>
                  <a:cubicBezTo>
                    <a:pt x="6620" y="778"/>
                    <a:pt x="3786" y="294"/>
                    <a:pt x="1764" y="2576"/>
                  </a:cubicBezTo>
                  <a:cubicBezTo>
                    <a:pt x="502" y="3993"/>
                    <a:pt x="1" y="5410"/>
                    <a:pt x="1038" y="5876"/>
                  </a:cubicBezTo>
                  <a:cubicBezTo>
                    <a:pt x="2057" y="6274"/>
                    <a:pt x="3146" y="6499"/>
                    <a:pt x="4252" y="6516"/>
                  </a:cubicBezTo>
                  <a:cubicBezTo>
                    <a:pt x="4303" y="6518"/>
                    <a:pt x="4355" y="6520"/>
                    <a:pt x="4406" y="6520"/>
                  </a:cubicBezTo>
                  <a:cubicBezTo>
                    <a:pt x="4717" y="6520"/>
                    <a:pt x="5012" y="6455"/>
                    <a:pt x="5116" y="6084"/>
                  </a:cubicBezTo>
                  <a:cubicBezTo>
                    <a:pt x="5237" y="5652"/>
                    <a:pt x="4892" y="5479"/>
                    <a:pt x="4563" y="5323"/>
                  </a:cubicBezTo>
                  <a:cubicBezTo>
                    <a:pt x="3094" y="4598"/>
                    <a:pt x="3630" y="3924"/>
                    <a:pt x="4598" y="3198"/>
                  </a:cubicBezTo>
                  <a:cubicBezTo>
                    <a:pt x="5980" y="2144"/>
                    <a:pt x="7726" y="2126"/>
                    <a:pt x="9264" y="1487"/>
                  </a:cubicBezTo>
                  <a:cubicBezTo>
                    <a:pt x="9696" y="1331"/>
                    <a:pt x="10404" y="1556"/>
                    <a:pt x="10352" y="796"/>
                  </a:cubicBezTo>
                  <a:cubicBezTo>
                    <a:pt x="10301" y="35"/>
                    <a:pt x="9627" y="70"/>
                    <a:pt x="89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9"/>
            <p:cNvSpPr/>
            <p:nvPr/>
          </p:nvSpPr>
          <p:spPr>
            <a:xfrm>
              <a:off x="3605850" y="1017225"/>
              <a:ext cx="246275" cy="88775"/>
            </a:xfrm>
            <a:custGeom>
              <a:avLst/>
              <a:gdLst/>
              <a:ahLst/>
              <a:cxnLst/>
              <a:rect l="l" t="t" r="r" b="b"/>
              <a:pathLst>
                <a:path w="9851" h="3551" extrusionOk="0">
                  <a:moveTo>
                    <a:pt x="3896" y="1"/>
                  </a:moveTo>
                  <a:cubicBezTo>
                    <a:pt x="2951" y="1"/>
                    <a:pt x="1998" y="113"/>
                    <a:pt x="1055" y="130"/>
                  </a:cubicBezTo>
                  <a:cubicBezTo>
                    <a:pt x="674" y="130"/>
                    <a:pt x="260" y="217"/>
                    <a:pt x="121" y="649"/>
                  </a:cubicBezTo>
                  <a:cubicBezTo>
                    <a:pt x="0" y="1046"/>
                    <a:pt x="173" y="1461"/>
                    <a:pt x="536" y="1651"/>
                  </a:cubicBezTo>
                  <a:cubicBezTo>
                    <a:pt x="1487" y="2256"/>
                    <a:pt x="2489" y="2792"/>
                    <a:pt x="3474" y="3345"/>
                  </a:cubicBezTo>
                  <a:cubicBezTo>
                    <a:pt x="3715" y="3472"/>
                    <a:pt x="3939" y="3551"/>
                    <a:pt x="4149" y="3551"/>
                  </a:cubicBezTo>
                  <a:cubicBezTo>
                    <a:pt x="4450" y="3551"/>
                    <a:pt x="4723" y="3389"/>
                    <a:pt x="4978" y="2982"/>
                  </a:cubicBezTo>
                  <a:cubicBezTo>
                    <a:pt x="5203" y="2650"/>
                    <a:pt x="5511" y="2104"/>
                    <a:pt x="5931" y="2104"/>
                  </a:cubicBezTo>
                  <a:cubicBezTo>
                    <a:pt x="6058" y="2104"/>
                    <a:pt x="6195" y="2153"/>
                    <a:pt x="6343" y="2273"/>
                  </a:cubicBezTo>
                  <a:cubicBezTo>
                    <a:pt x="6982" y="2809"/>
                    <a:pt x="7673" y="2826"/>
                    <a:pt x="8365" y="2895"/>
                  </a:cubicBezTo>
                  <a:cubicBezTo>
                    <a:pt x="8588" y="2920"/>
                    <a:pt x="8869" y="3004"/>
                    <a:pt x="9118" y="3004"/>
                  </a:cubicBezTo>
                  <a:cubicBezTo>
                    <a:pt x="9390" y="3004"/>
                    <a:pt x="9623" y="2904"/>
                    <a:pt x="9695" y="2515"/>
                  </a:cubicBezTo>
                  <a:cubicBezTo>
                    <a:pt x="9851" y="1789"/>
                    <a:pt x="9142" y="1668"/>
                    <a:pt x="8641" y="1478"/>
                  </a:cubicBezTo>
                  <a:lnTo>
                    <a:pt x="6585" y="493"/>
                  </a:lnTo>
                  <a:cubicBezTo>
                    <a:pt x="5704" y="104"/>
                    <a:pt x="4803" y="1"/>
                    <a:pt x="38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9"/>
            <p:cNvSpPr/>
            <p:nvPr/>
          </p:nvSpPr>
          <p:spPr>
            <a:xfrm>
              <a:off x="3161275" y="1612775"/>
              <a:ext cx="115825" cy="115825"/>
            </a:xfrm>
            <a:custGeom>
              <a:avLst/>
              <a:gdLst/>
              <a:ahLst/>
              <a:cxnLst/>
              <a:rect l="l" t="t" r="r" b="b"/>
              <a:pathLst>
                <a:path w="4633" h="4633" extrusionOk="0">
                  <a:moveTo>
                    <a:pt x="2966" y="1"/>
                  </a:moveTo>
                  <a:cubicBezTo>
                    <a:pt x="2951" y="1"/>
                    <a:pt x="2936" y="1"/>
                    <a:pt x="2921" y="1"/>
                  </a:cubicBezTo>
                  <a:cubicBezTo>
                    <a:pt x="1729" y="36"/>
                    <a:pt x="1" y="2421"/>
                    <a:pt x="139" y="3803"/>
                  </a:cubicBezTo>
                  <a:cubicBezTo>
                    <a:pt x="139" y="4252"/>
                    <a:pt x="502" y="4615"/>
                    <a:pt x="951" y="4633"/>
                  </a:cubicBezTo>
                  <a:cubicBezTo>
                    <a:pt x="2956" y="4581"/>
                    <a:pt x="4632" y="3026"/>
                    <a:pt x="4529" y="1297"/>
                  </a:cubicBezTo>
                  <a:cubicBezTo>
                    <a:pt x="4478" y="482"/>
                    <a:pt x="3809" y="1"/>
                    <a:pt x="29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9"/>
            <p:cNvSpPr/>
            <p:nvPr/>
          </p:nvSpPr>
          <p:spPr>
            <a:xfrm>
              <a:off x="6082850" y="3458350"/>
              <a:ext cx="215350" cy="82375"/>
            </a:xfrm>
            <a:custGeom>
              <a:avLst/>
              <a:gdLst/>
              <a:ahLst/>
              <a:cxnLst/>
              <a:rect l="l" t="t" r="r" b="b"/>
              <a:pathLst>
                <a:path w="8614" h="3295" extrusionOk="0">
                  <a:moveTo>
                    <a:pt x="8412" y="834"/>
                  </a:moveTo>
                  <a:lnTo>
                    <a:pt x="8412" y="834"/>
                  </a:lnTo>
                  <a:cubicBezTo>
                    <a:pt x="8408" y="835"/>
                    <a:pt x="8404" y="836"/>
                    <a:pt x="8401" y="837"/>
                  </a:cubicBezTo>
                  <a:lnTo>
                    <a:pt x="8401" y="837"/>
                  </a:lnTo>
                  <a:cubicBezTo>
                    <a:pt x="8399" y="842"/>
                    <a:pt x="8396" y="846"/>
                    <a:pt x="8394" y="851"/>
                  </a:cubicBezTo>
                  <a:lnTo>
                    <a:pt x="8412" y="834"/>
                  </a:lnTo>
                  <a:close/>
                  <a:moveTo>
                    <a:pt x="6441" y="1"/>
                  </a:moveTo>
                  <a:cubicBezTo>
                    <a:pt x="5426" y="1"/>
                    <a:pt x="4424" y="103"/>
                    <a:pt x="3504" y="557"/>
                  </a:cubicBezTo>
                  <a:cubicBezTo>
                    <a:pt x="3268" y="683"/>
                    <a:pt x="3156" y="756"/>
                    <a:pt x="3064" y="756"/>
                  </a:cubicBezTo>
                  <a:cubicBezTo>
                    <a:pt x="2968" y="756"/>
                    <a:pt x="2895" y="675"/>
                    <a:pt x="2726" y="488"/>
                  </a:cubicBezTo>
                  <a:cubicBezTo>
                    <a:pt x="2440" y="160"/>
                    <a:pt x="2158" y="41"/>
                    <a:pt x="1882" y="41"/>
                  </a:cubicBezTo>
                  <a:cubicBezTo>
                    <a:pt x="1373" y="41"/>
                    <a:pt x="881" y="443"/>
                    <a:pt x="410" y="678"/>
                  </a:cubicBezTo>
                  <a:cubicBezTo>
                    <a:pt x="0" y="866"/>
                    <a:pt x="164" y="1612"/>
                    <a:pt x="452" y="1612"/>
                  </a:cubicBezTo>
                  <a:cubicBezTo>
                    <a:pt x="455" y="1612"/>
                    <a:pt x="459" y="1612"/>
                    <a:pt x="462" y="1612"/>
                  </a:cubicBezTo>
                  <a:cubicBezTo>
                    <a:pt x="518" y="1607"/>
                    <a:pt x="572" y="1605"/>
                    <a:pt x="625" y="1605"/>
                  </a:cubicBezTo>
                  <a:cubicBezTo>
                    <a:pt x="1895" y="1605"/>
                    <a:pt x="2508" y="2753"/>
                    <a:pt x="3504" y="3184"/>
                  </a:cubicBezTo>
                  <a:cubicBezTo>
                    <a:pt x="3665" y="3259"/>
                    <a:pt x="3818" y="3295"/>
                    <a:pt x="3955" y="3295"/>
                  </a:cubicBezTo>
                  <a:cubicBezTo>
                    <a:pt x="4389" y="3295"/>
                    <a:pt x="4667" y="2934"/>
                    <a:pt x="4575" y="2303"/>
                  </a:cubicBezTo>
                  <a:cubicBezTo>
                    <a:pt x="4523" y="1905"/>
                    <a:pt x="4541" y="1784"/>
                    <a:pt x="4973" y="1698"/>
                  </a:cubicBezTo>
                  <a:cubicBezTo>
                    <a:pt x="6127" y="1457"/>
                    <a:pt x="7264" y="1130"/>
                    <a:pt x="8401" y="837"/>
                  </a:cubicBezTo>
                  <a:lnTo>
                    <a:pt x="8401" y="837"/>
                  </a:lnTo>
                  <a:cubicBezTo>
                    <a:pt x="8535" y="525"/>
                    <a:pt x="8613" y="56"/>
                    <a:pt x="8256" y="56"/>
                  </a:cubicBezTo>
                  <a:cubicBezTo>
                    <a:pt x="7656" y="37"/>
                    <a:pt x="7046" y="1"/>
                    <a:pt x="64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9"/>
            <p:cNvSpPr/>
            <p:nvPr/>
          </p:nvSpPr>
          <p:spPr>
            <a:xfrm>
              <a:off x="5726825" y="1103850"/>
              <a:ext cx="262175" cy="54825"/>
            </a:xfrm>
            <a:custGeom>
              <a:avLst/>
              <a:gdLst/>
              <a:ahLst/>
              <a:cxnLst/>
              <a:rect l="l" t="t" r="r" b="b"/>
              <a:pathLst>
                <a:path w="10487" h="2193" extrusionOk="0">
                  <a:moveTo>
                    <a:pt x="2675" y="1"/>
                  </a:moveTo>
                  <a:cubicBezTo>
                    <a:pt x="2260" y="122"/>
                    <a:pt x="1984" y="208"/>
                    <a:pt x="1707" y="260"/>
                  </a:cubicBezTo>
                  <a:cubicBezTo>
                    <a:pt x="1625" y="276"/>
                    <a:pt x="1533" y="281"/>
                    <a:pt x="1436" y="281"/>
                  </a:cubicBezTo>
                  <a:cubicBezTo>
                    <a:pt x="1238" y="281"/>
                    <a:pt x="1018" y="259"/>
                    <a:pt x="814" y="259"/>
                  </a:cubicBezTo>
                  <a:cubicBezTo>
                    <a:pt x="370" y="259"/>
                    <a:pt x="1" y="367"/>
                    <a:pt x="83" y="1055"/>
                  </a:cubicBezTo>
                  <a:cubicBezTo>
                    <a:pt x="160" y="1671"/>
                    <a:pt x="629" y="1783"/>
                    <a:pt x="1147" y="1783"/>
                  </a:cubicBezTo>
                  <a:cubicBezTo>
                    <a:pt x="1443" y="1783"/>
                    <a:pt x="1754" y="1746"/>
                    <a:pt x="2018" y="1746"/>
                  </a:cubicBezTo>
                  <a:cubicBezTo>
                    <a:pt x="3176" y="1729"/>
                    <a:pt x="4334" y="1625"/>
                    <a:pt x="5488" y="1625"/>
                  </a:cubicBezTo>
                  <a:cubicBezTo>
                    <a:pt x="6641" y="1625"/>
                    <a:pt x="7790" y="1729"/>
                    <a:pt x="8931" y="2126"/>
                  </a:cubicBezTo>
                  <a:cubicBezTo>
                    <a:pt x="9064" y="2171"/>
                    <a:pt x="9201" y="2192"/>
                    <a:pt x="9336" y="2192"/>
                  </a:cubicBezTo>
                  <a:cubicBezTo>
                    <a:pt x="9780" y="2192"/>
                    <a:pt x="10194" y="1955"/>
                    <a:pt x="10314" y="1504"/>
                  </a:cubicBezTo>
                  <a:cubicBezTo>
                    <a:pt x="10486" y="813"/>
                    <a:pt x="9761" y="744"/>
                    <a:pt x="9294" y="606"/>
                  </a:cubicBezTo>
                  <a:cubicBezTo>
                    <a:pt x="8746" y="426"/>
                    <a:pt x="8189" y="370"/>
                    <a:pt x="7630" y="370"/>
                  </a:cubicBezTo>
                  <a:cubicBezTo>
                    <a:pt x="6715" y="370"/>
                    <a:pt x="5795" y="519"/>
                    <a:pt x="4900" y="519"/>
                  </a:cubicBezTo>
                  <a:cubicBezTo>
                    <a:pt x="4133" y="519"/>
                    <a:pt x="3384" y="409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9"/>
            <p:cNvSpPr/>
            <p:nvPr/>
          </p:nvSpPr>
          <p:spPr>
            <a:xfrm>
              <a:off x="6497925" y="4391525"/>
              <a:ext cx="125725" cy="97375"/>
            </a:xfrm>
            <a:custGeom>
              <a:avLst/>
              <a:gdLst/>
              <a:ahLst/>
              <a:cxnLst/>
              <a:rect l="l" t="t" r="r" b="b"/>
              <a:pathLst>
                <a:path w="5029" h="3895" extrusionOk="0">
                  <a:moveTo>
                    <a:pt x="4062" y="0"/>
                  </a:moveTo>
                  <a:cubicBezTo>
                    <a:pt x="3557" y="0"/>
                    <a:pt x="2937" y="491"/>
                    <a:pt x="2445" y="491"/>
                  </a:cubicBezTo>
                  <a:cubicBezTo>
                    <a:pt x="2234" y="491"/>
                    <a:pt x="2046" y="401"/>
                    <a:pt x="1901" y="144"/>
                  </a:cubicBezTo>
                  <a:cubicBezTo>
                    <a:pt x="0" y="403"/>
                    <a:pt x="570" y="1975"/>
                    <a:pt x="225" y="2960"/>
                  </a:cubicBezTo>
                  <a:cubicBezTo>
                    <a:pt x="38" y="3485"/>
                    <a:pt x="566" y="3894"/>
                    <a:pt x="1172" y="3894"/>
                  </a:cubicBezTo>
                  <a:cubicBezTo>
                    <a:pt x="1185" y="3894"/>
                    <a:pt x="1197" y="3894"/>
                    <a:pt x="1210" y="3894"/>
                  </a:cubicBezTo>
                  <a:cubicBezTo>
                    <a:pt x="2298" y="3876"/>
                    <a:pt x="5029" y="1630"/>
                    <a:pt x="4804" y="783"/>
                  </a:cubicBezTo>
                  <a:cubicBezTo>
                    <a:pt x="4638" y="185"/>
                    <a:pt x="4372" y="0"/>
                    <a:pt x="40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9"/>
            <p:cNvSpPr/>
            <p:nvPr/>
          </p:nvSpPr>
          <p:spPr>
            <a:xfrm>
              <a:off x="5334875" y="2906300"/>
              <a:ext cx="82100" cy="128050"/>
            </a:xfrm>
            <a:custGeom>
              <a:avLst/>
              <a:gdLst/>
              <a:ahLst/>
              <a:cxnLst/>
              <a:rect l="l" t="t" r="r" b="b"/>
              <a:pathLst>
                <a:path w="3284" h="5122" extrusionOk="0">
                  <a:moveTo>
                    <a:pt x="519" y="1"/>
                  </a:moveTo>
                  <a:lnTo>
                    <a:pt x="380" y="139"/>
                  </a:lnTo>
                  <a:cubicBezTo>
                    <a:pt x="104" y="1452"/>
                    <a:pt x="0" y="2766"/>
                    <a:pt x="380" y="4062"/>
                  </a:cubicBezTo>
                  <a:cubicBezTo>
                    <a:pt x="534" y="4660"/>
                    <a:pt x="796" y="5122"/>
                    <a:pt x="1420" y="5122"/>
                  </a:cubicBezTo>
                  <a:cubicBezTo>
                    <a:pt x="1500" y="5122"/>
                    <a:pt x="1585" y="5114"/>
                    <a:pt x="1676" y="5099"/>
                  </a:cubicBezTo>
                  <a:cubicBezTo>
                    <a:pt x="2471" y="4978"/>
                    <a:pt x="3284" y="4408"/>
                    <a:pt x="3111" y="3734"/>
                  </a:cubicBezTo>
                  <a:cubicBezTo>
                    <a:pt x="2748" y="2213"/>
                    <a:pt x="2108" y="744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9"/>
            <p:cNvSpPr/>
            <p:nvPr/>
          </p:nvSpPr>
          <p:spPr>
            <a:xfrm>
              <a:off x="4869125" y="997550"/>
              <a:ext cx="160750" cy="66150"/>
            </a:xfrm>
            <a:custGeom>
              <a:avLst/>
              <a:gdLst/>
              <a:ahLst/>
              <a:cxnLst/>
              <a:rect l="l" t="t" r="r" b="b"/>
              <a:pathLst>
                <a:path w="6430" h="2646" extrusionOk="0">
                  <a:moveTo>
                    <a:pt x="1040" y="1"/>
                  </a:moveTo>
                  <a:cubicBezTo>
                    <a:pt x="589" y="1"/>
                    <a:pt x="239" y="358"/>
                    <a:pt x="104" y="814"/>
                  </a:cubicBezTo>
                  <a:cubicBezTo>
                    <a:pt x="1" y="1108"/>
                    <a:pt x="191" y="1419"/>
                    <a:pt x="502" y="1470"/>
                  </a:cubicBezTo>
                  <a:cubicBezTo>
                    <a:pt x="1971" y="1885"/>
                    <a:pt x="3440" y="2283"/>
                    <a:pt x="4736" y="2646"/>
                  </a:cubicBezTo>
                  <a:cubicBezTo>
                    <a:pt x="5427" y="2611"/>
                    <a:pt x="5928" y="2611"/>
                    <a:pt x="6239" y="2127"/>
                  </a:cubicBezTo>
                  <a:cubicBezTo>
                    <a:pt x="6429" y="1851"/>
                    <a:pt x="6308" y="1470"/>
                    <a:pt x="6066" y="1419"/>
                  </a:cubicBezTo>
                  <a:cubicBezTo>
                    <a:pt x="4373" y="1021"/>
                    <a:pt x="2852" y="36"/>
                    <a:pt x="1072" y="2"/>
                  </a:cubicBezTo>
                  <a:cubicBezTo>
                    <a:pt x="1061" y="1"/>
                    <a:pt x="1051" y="1"/>
                    <a:pt x="10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9"/>
            <p:cNvSpPr/>
            <p:nvPr/>
          </p:nvSpPr>
          <p:spPr>
            <a:xfrm>
              <a:off x="3763550" y="998475"/>
              <a:ext cx="117975" cy="55725"/>
            </a:xfrm>
            <a:custGeom>
              <a:avLst/>
              <a:gdLst/>
              <a:ahLst/>
              <a:cxnLst/>
              <a:rect l="l" t="t" r="r" b="b"/>
              <a:pathLst>
                <a:path w="4719" h="2229" extrusionOk="0">
                  <a:moveTo>
                    <a:pt x="747" y="0"/>
                  </a:moveTo>
                  <a:cubicBezTo>
                    <a:pt x="407" y="0"/>
                    <a:pt x="65" y="161"/>
                    <a:pt x="18" y="690"/>
                  </a:cubicBezTo>
                  <a:cubicBezTo>
                    <a:pt x="0" y="863"/>
                    <a:pt x="190" y="1053"/>
                    <a:pt x="277" y="1243"/>
                  </a:cubicBezTo>
                  <a:lnTo>
                    <a:pt x="2333" y="2228"/>
                  </a:lnTo>
                  <a:cubicBezTo>
                    <a:pt x="2437" y="2220"/>
                    <a:pt x="2541" y="2220"/>
                    <a:pt x="2644" y="2220"/>
                  </a:cubicBezTo>
                  <a:cubicBezTo>
                    <a:pt x="2748" y="2220"/>
                    <a:pt x="2852" y="2220"/>
                    <a:pt x="2955" y="2211"/>
                  </a:cubicBezTo>
                  <a:cubicBezTo>
                    <a:pt x="3647" y="2142"/>
                    <a:pt x="4718" y="2090"/>
                    <a:pt x="4511" y="1261"/>
                  </a:cubicBezTo>
                  <a:cubicBezTo>
                    <a:pt x="4255" y="308"/>
                    <a:pt x="3582" y="187"/>
                    <a:pt x="2842" y="187"/>
                  </a:cubicBezTo>
                  <a:cubicBezTo>
                    <a:pt x="2589" y="187"/>
                    <a:pt x="2328" y="201"/>
                    <a:pt x="2074" y="201"/>
                  </a:cubicBezTo>
                  <a:cubicBezTo>
                    <a:pt x="1762" y="201"/>
                    <a:pt x="1460" y="180"/>
                    <a:pt x="1193" y="85"/>
                  </a:cubicBezTo>
                  <a:cubicBezTo>
                    <a:pt x="1066" y="36"/>
                    <a:pt x="907" y="0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9"/>
            <p:cNvSpPr/>
            <p:nvPr/>
          </p:nvSpPr>
          <p:spPr>
            <a:xfrm>
              <a:off x="6244750" y="3463175"/>
              <a:ext cx="127900" cy="76650"/>
            </a:xfrm>
            <a:custGeom>
              <a:avLst/>
              <a:gdLst/>
              <a:ahLst/>
              <a:cxnLst/>
              <a:rect l="l" t="t" r="r" b="b"/>
              <a:pathLst>
                <a:path w="5116" h="3066" extrusionOk="0">
                  <a:moveTo>
                    <a:pt x="4184" y="1"/>
                  </a:moveTo>
                  <a:cubicBezTo>
                    <a:pt x="4093" y="1"/>
                    <a:pt x="4000" y="13"/>
                    <a:pt x="3906" y="36"/>
                  </a:cubicBezTo>
                  <a:cubicBezTo>
                    <a:pt x="3232" y="209"/>
                    <a:pt x="2575" y="416"/>
                    <a:pt x="1918" y="641"/>
                  </a:cubicBezTo>
                  <a:lnTo>
                    <a:pt x="1936" y="641"/>
                  </a:lnTo>
                  <a:cubicBezTo>
                    <a:pt x="1659" y="848"/>
                    <a:pt x="1383" y="1038"/>
                    <a:pt x="1089" y="1194"/>
                  </a:cubicBezTo>
                  <a:cubicBezTo>
                    <a:pt x="432" y="1505"/>
                    <a:pt x="0" y="2093"/>
                    <a:pt x="311" y="2680"/>
                  </a:cubicBezTo>
                  <a:cubicBezTo>
                    <a:pt x="460" y="2964"/>
                    <a:pt x="650" y="3065"/>
                    <a:pt x="856" y="3065"/>
                  </a:cubicBezTo>
                  <a:cubicBezTo>
                    <a:pt x="1178" y="3065"/>
                    <a:pt x="1537" y="2818"/>
                    <a:pt x="1832" y="2628"/>
                  </a:cubicBezTo>
                  <a:cubicBezTo>
                    <a:pt x="2558" y="2093"/>
                    <a:pt x="3370" y="1695"/>
                    <a:pt x="4234" y="1436"/>
                  </a:cubicBezTo>
                  <a:cubicBezTo>
                    <a:pt x="4631" y="1332"/>
                    <a:pt x="5115" y="1108"/>
                    <a:pt x="4994" y="606"/>
                  </a:cubicBezTo>
                  <a:cubicBezTo>
                    <a:pt x="4883" y="203"/>
                    <a:pt x="4559" y="1"/>
                    <a:pt x="41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9"/>
            <p:cNvSpPr/>
            <p:nvPr/>
          </p:nvSpPr>
          <p:spPr>
            <a:xfrm>
              <a:off x="6286725" y="2464325"/>
              <a:ext cx="67775" cy="93850"/>
            </a:xfrm>
            <a:custGeom>
              <a:avLst/>
              <a:gdLst/>
              <a:ahLst/>
              <a:cxnLst/>
              <a:rect l="l" t="t" r="r" b="b"/>
              <a:pathLst>
                <a:path w="2711" h="3754" extrusionOk="0">
                  <a:moveTo>
                    <a:pt x="1532" y="0"/>
                  </a:moveTo>
                  <a:cubicBezTo>
                    <a:pt x="1516" y="0"/>
                    <a:pt x="1500" y="0"/>
                    <a:pt x="1484" y="1"/>
                  </a:cubicBezTo>
                  <a:cubicBezTo>
                    <a:pt x="187" y="53"/>
                    <a:pt x="239" y="1332"/>
                    <a:pt x="101" y="2265"/>
                  </a:cubicBezTo>
                  <a:cubicBezTo>
                    <a:pt x="1" y="3066"/>
                    <a:pt x="465" y="3754"/>
                    <a:pt x="1243" y="3754"/>
                  </a:cubicBezTo>
                  <a:cubicBezTo>
                    <a:pt x="1271" y="3754"/>
                    <a:pt x="1299" y="3753"/>
                    <a:pt x="1328" y="3751"/>
                  </a:cubicBezTo>
                  <a:cubicBezTo>
                    <a:pt x="2711" y="3682"/>
                    <a:pt x="1967" y="2403"/>
                    <a:pt x="2313" y="1815"/>
                  </a:cubicBezTo>
                  <a:cubicBezTo>
                    <a:pt x="2228" y="1050"/>
                    <a:pt x="2528" y="0"/>
                    <a:pt x="15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9"/>
            <p:cNvSpPr/>
            <p:nvPr/>
          </p:nvSpPr>
          <p:spPr>
            <a:xfrm>
              <a:off x="6279300" y="2861375"/>
              <a:ext cx="75625" cy="97275"/>
            </a:xfrm>
            <a:custGeom>
              <a:avLst/>
              <a:gdLst/>
              <a:ahLst/>
              <a:cxnLst/>
              <a:rect l="l" t="t" r="r" b="b"/>
              <a:pathLst>
                <a:path w="3025" h="3891" extrusionOk="0">
                  <a:moveTo>
                    <a:pt x="2403" y="1"/>
                  </a:moveTo>
                  <a:cubicBezTo>
                    <a:pt x="2178" y="1"/>
                    <a:pt x="1971" y="104"/>
                    <a:pt x="1850" y="277"/>
                  </a:cubicBezTo>
                  <a:cubicBezTo>
                    <a:pt x="1504" y="1193"/>
                    <a:pt x="882" y="1884"/>
                    <a:pt x="277" y="2610"/>
                  </a:cubicBezTo>
                  <a:cubicBezTo>
                    <a:pt x="35" y="2869"/>
                    <a:pt x="1" y="3284"/>
                    <a:pt x="208" y="3578"/>
                  </a:cubicBezTo>
                  <a:cubicBezTo>
                    <a:pt x="326" y="3766"/>
                    <a:pt x="507" y="3890"/>
                    <a:pt x="682" y="3890"/>
                  </a:cubicBezTo>
                  <a:cubicBezTo>
                    <a:pt x="764" y="3890"/>
                    <a:pt x="845" y="3863"/>
                    <a:pt x="916" y="3802"/>
                  </a:cubicBezTo>
                  <a:cubicBezTo>
                    <a:pt x="1815" y="3128"/>
                    <a:pt x="2731" y="2420"/>
                    <a:pt x="3025" y="1452"/>
                  </a:cubicBezTo>
                  <a:cubicBezTo>
                    <a:pt x="2973" y="744"/>
                    <a:pt x="2921" y="225"/>
                    <a:pt x="24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9"/>
            <p:cNvSpPr/>
            <p:nvPr/>
          </p:nvSpPr>
          <p:spPr>
            <a:xfrm>
              <a:off x="4145025" y="994975"/>
              <a:ext cx="111500" cy="47325"/>
            </a:xfrm>
            <a:custGeom>
              <a:avLst/>
              <a:gdLst/>
              <a:ahLst/>
              <a:cxnLst/>
              <a:rect l="l" t="t" r="r" b="b"/>
              <a:pathLst>
                <a:path w="4460" h="1893" extrusionOk="0">
                  <a:moveTo>
                    <a:pt x="1539" y="105"/>
                  </a:moveTo>
                  <a:cubicBezTo>
                    <a:pt x="969" y="243"/>
                    <a:pt x="139" y="1"/>
                    <a:pt x="70" y="744"/>
                  </a:cubicBezTo>
                  <a:cubicBezTo>
                    <a:pt x="1" y="1418"/>
                    <a:pt x="813" y="1418"/>
                    <a:pt x="1332" y="1556"/>
                  </a:cubicBezTo>
                  <a:cubicBezTo>
                    <a:pt x="1764" y="1677"/>
                    <a:pt x="2213" y="1764"/>
                    <a:pt x="2645" y="1815"/>
                  </a:cubicBezTo>
                  <a:cubicBezTo>
                    <a:pt x="2898" y="1847"/>
                    <a:pt x="3179" y="1893"/>
                    <a:pt x="3440" y="1893"/>
                  </a:cubicBezTo>
                  <a:cubicBezTo>
                    <a:pt x="3890" y="1893"/>
                    <a:pt x="4279" y="1756"/>
                    <a:pt x="4356" y="1176"/>
                  </a:cubicBezTo>
                  <a:cubicBezTo>
                    <a:pt x="4459" y="346"/>
                    <a:pt x="3561" y="416"/>
                    <a:pt x="2956" y="329"/>
                  </a:cubicBezTo>
                  <a:lnTo>
                    <a:pt x="1539" y="10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9"/>
            <p:cNvSpPr/>
            <p:nvPr/>
          </p:nvSpPr>
          <p:spPr>
            <a:xfrm>
              <a:off x="7213625" y="3803350"/>
              <a:ext cx="74075" cy="80050"/>
            </a:xfrm>
            <a:custGeom>
              <a:avLst/>
              <a:gdLst/>
              <a:ahLst/>
              <a:cxnLst/>
              <a:rect l="l" t="t" r="r" b="b"/>
              <a:pathLst>
                <a:path w="2963" h="3202" extrusionOk="0">
                  <a:moveTo>
                    <a:pt x="573" y="1"/>
                  </a:moveTo>
                  <a:cubicBezTo>
                    <a:pt x="233" y="1"/>
                    <a:pt x="0" y="333"/>
                    <a:pt x="59" y="704"/>
                  </a:cubicBezTo>
                  <a:cubicBezTo>
                    <a:pt x="284" y="1965"/>
                    <a:pt x="1096" y="2777"/>
                    <a:pt x="2289" y="3175"/>
                  </a:cubicBezTo>
                  <a:cubicBezTo>
                    <a:pt x="2343" y="3193"/>
                    <a:pt x="2395" y="3202"/>
                    <a:pt x="2445" y="3202"/>
                  </a:cubicBezTo>
                  <a:cubicBezTo>
                    <a:pt x="2729" y="3202"/>
                    <a:pt x="2933" y="2914"/>
                    <a:pt x="2963" y="2414"/>
                  </a:cubicBezTo>
                  <a:cubicBezTo>
                    <a:pt x="2341" y="1619"/>
                    <a:pt x="1960" y="427"/>
                    <a:pt x="751" y="30"/>
                  </a:cubicBezTo>
                  <a:cubicBezTo>
                    <a:pt x="689" y="10"/>
                    <a:pt x="630" y="1"/>
                    <a:pt x="5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9"/>
            <p:cNvSpPr/>
            <p:nvPr/>
          </p:nvSpPr>
          <p:spPr>
            <a:xfrm>
              <a:off x="6542025" y="3118350"/>
              <a:ext cx="66075" cy="79800"/>
            </a:xfrm>
            <a:custGeom>
              <a:avLst/>
              <a:gdLst/>
              <a:ahLst/>
              <a:cxnLst/>
              <a:rect l="l" t="t" r="r" b="b"/>
              <a:pathLst>
                <a:path w="2643" h="3192" extrusionOk="0">
                  <a:moveTo>
                    <a:pt x="1295" y="1"/>
                  </a:moveTo>
                  <a:cubicBezTo>
                    <a:pt x="1273" y="1"/>
                    <a:pt x="1250" y="2"/>
                    <a:pt x="1226" y="4"/>
                  </a:cubicBezTo>
                  <a:cubicBezTo>
                    <a:pt x="275" y="108"/>
                    <a:pt x="51" y="954"/>
                    <a:pt x="33" y="1732"/>
                  </a:cubicBezTo>
                  <a:cubicBezTo>
                    <a:pt x="1" y="2354"/>
                    <a:pt x="200" y="3192"/>
                    <a:pt x="910" y="3192"/>
                  </a:cubicBezTo>
                  <a:cubicBezTo>
                    <a:pt x="950" y="3192"/>
                    <a:pt x="992" y="3189"/>
                    <a:pt x="1036" y="3184"/>
                  </a:cubicBezTo>
                  <a:cubicBezTo>
                    <a:pt x="2643" y="2959"/>
                    <a:pt x="1640" y="1767"/>
                    <a:pt x="1640" y="1110"/>
                  </a:cubicBezTo>
                  <a:cubicBezTo>
                    <a:pt x="1740" y="547"/>
                    <a:pt x="1792" y="1"/>
                    <a:pt x="129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9"/>
            <p:cNvSpPr/>
            <p:nvPr/>
          </p:nvSpPr>
          <p:spPr>
            <a:xfrm>
              <a:off x="4278100" y="987200"/>
              <a:ext cx="87225" cy="50150"/>
            </a:xfrm>
            <a:custGeom>
              <a:avLst/>
              <a:gdLst/>
              <a:ahLst/>
              <a:cxnLst/>
              <a:rect l="l" t="t" r="r" b="b"/>
              <a:pathLst>
                <a:path w="3489" h="2006" extrusionOk="0">
                  <a:moveTo>
                    <a:pt x="2519" y="46"/>
                  </a:moveTo>
                  <a:cubicBezTo>
                    <a:pt x="2407" y="46"/>
                    <a:pt x="2296" y="60"/>
                    <a:pt x="2195" y="87"/>
                  </a:cubicBezTo>
                  <a:cubicBezTo>
                    <a:pt x="1435" y="312"/>
                    <a:pt x="191" y="1"/>
                    <a:pt x="87" y="1107"/>
                  </a:cubicBezTo>
                  <a:cubicBezTo>
                    <a:pt x="1" y="1798"/>
                    <a:pt x="986" y="1746"/>
                    <a:pt x="1642" y="1781"/>
                  </a:cubicBezTo>
                  <a:cubicBezTo>
                    <a:pt x="2299" y="1556"/>
                    <a:pt x="3422" y="2005"/>
                    <a:pt x="3474" y="813"/>
                  </a:cubicBezTo>
                  <a:cubicBezTo>
                    <a:pt x="3488" y="284"/>
                    <a:pt x="2986" y="46"/>
                    <a:pt x="2519" y="4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9"/>
            <p:cNvSpPr/>
            <p:nvPr/>
          </p:nvSpPr>
          <p:spPr>
            <a:xfrm>
              <a:off x="6595650" y="1204100"/>
              <a:ext cx="81075" cy="41800"/>
            </a:xfrm>
            <a:custGeom>
              <a:avLst/>
              <a:gdLst/>
              <a:ahLst/>
              <a:cxnLst/>
              <a:rect l="l" t="t" r="r" b="b"/>
              <a:pathLst>
                <a:path w="3243" h="1672" extrusionOk="0">
                  <a:moveTo>
                    <a:pt x="1466" y="121"/>
                  </a:moveTo>
                  <a:cubicBezTo>
                    <a:pt x="1366" y="163"/>
                    <a:pt x="1241" y="173"/>
                    <a:pt x="1106" y="173"/>
                  </a:cubicBezTo>
                  <a:cubicBezTo>
                    <a:pt x="987" y="173"/>
                    <a:pt x="861" y="165"/>
                    <a:pt x="738" y="165"/>
                  </a:cubicBezTo>
                  <a:cubicBezTo>
                    <a:pt x="371" y="165"/>
                    <a:pt x="34" y="234"/>
                    <a:pt x="14" y="778"/>
                  </a:cubicBezTo>
                  <a:cubicBezTo>
                    <a:pt x="0" y="1593"/>
                    <a:pt x="628" y="1660"/>
                    <a:pt x="1232" y="1660"/>
                  </a:cubicBezTo>
                  <a:cubicBezTo>
                    <a:pt x="1352" y="1660"/>
                    <a:pt x="1472" y="1658"/>
                    <a:pt x="1585" y="1658"/>
                  </a:cubicBezTo>
                  <a:cubicBezTo>
                    <a:pt x="1627" y="1658"/>
                    <a:pt x="1668" y="1658"/>
                    <a:pt x="1708" y="1659"/>
                  </a:cubicBezTo>
                  <a:cubicBezTo>
                    <a:pt x="1826" y="1666"/>
                    <a:pt x="1954" y="1672"/>
                    <a:pt x="2085" y="1672"/>
                  </a:cubicBezTo>
                  <a:cubicBezTo>
                    <a:pt x="2644" y="1672"/>
                    <a:pt x="3242" y="1563"/>
                    <a:pt x="3228" y="933"/>
                  </a:cubicBezTo>
                  <a:cubicBezTo>
                    <a:pt x="3194" y="0"/>
                    <a:pt x="2209" y="207"/>
                    <a:pt x="1466" y="1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9"/>
            <p:cNvSpPr/>
            <p:nvPr/>
          </p:nvSpPr>
          <p:spPr>
            <a:xfrm>
              <a:off x="5040350" y="1034625"/>
              <a:ext cx="81550" cy="46975"/>
            </a:xfrm>
            <a:custGeom>
              <a:avLst/>
              <a:gdLst/>
              <a:ahLst/>
              <a:cxnLst/>
              <a:rect l="l" t="t" r="r" b="b"/>
              <a:pathLst>
                <a:path w="3262" h="1879" extrusionOk="0">
                  <a:moveTo>
                    <a:pt x="1625" y="1"/>
                  </a:moveTo>
                  <a:cubicBezTo>
                    <a:pt x="803" y="1"/>
                    <a:pt x="279" y="461"/>
                    <a:pt x="99" y="1249"/>
                  </a:cubicBezTo>
                  <a:cubicBezTo>
                    <a:pt x="0" y="1616"/>
                    <a:pt x="339" y="1879"/>
                    <a:pt x="645" y="1879"/>
                  </a:cubicBezTo>
                  <a:cubicBezTo>
                    <a:pt x="714" y="1879"/>
                    <a:pt x="781" y="1865"/>
                    <a:pt x="842" y="1837"/>
                  </a:cubicBezTo>
                  <a:cubicBezTo>
                    <a:pt x="1620" y="1474"/>
                    <a:pt x="2829" y="1750"/>
                    <a:pt x="3106" y="800"/>
                  </a:cubicBezTo>
                  <a:cubicBezTo>
                    <a:pt x="3261" y="229"/>
                    <a:pt x="2363" y="22"/>
                    <a:pt x="1758" y="5"/>
                  </a:cubicBezTo>
                  <a:cubicBezTo>
                    <a:pt x="1713" y="2"/>
                    <a:pt x="1668" y="1"/>
                    <a:pt x="16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9"/>
            <p:cNvSpPr/>
            <p:nvPr/>
          </p:nvSpPr>
          <p:spPr>
            <a:xfrm>
              <a:off x="6380950" y="3302475"/>
              <a:ext cx="77800" cy="40225"/>
            </a:xfrm>
            <a:custGeom>
              <a:avLst/>
              <a:gdLst/>
              <a:ahLst/>
              <a:cxnLst/>
              <a:rect l="l" t="t" r="r" b="b"/>
              <a:pathLst>
                <a:path w="3112" h="1609" extrusionOk="0">
                  <a:moveTo>
                    <a:pt x="843" y="80"/>
                  </a:moveTo>
                  <a:cubicBezTo>
                    <a:pt x="352" y="80"/>
                    <a:pt x="1" y="466"/>
                    <a:pt x="65" y="882"/>
                  </a:cubicBezTo>
                  <a:cubicBezTo>
                    <a:pt x="161" y="1545"/>
                    <a:pt x="602" y="1578"/>
                    <a:pt x="1054" y="1578"/>
                  </a:cubicBezTo>
                  <a:cubicBezTo>
                    <a:pt x="1103" y="1578"/>
                    <a:pt x="1152" y="1577"/>
                    <a:pt x="1201" y="1577"/>
                  </a:cubicBezTo>
                  <a:cubicBezTo>
                    <a:pt x="1347" y="1577"/>
                    <a:pt x="1491" y="1581"/>
                    <a:pt x="1620" y="1608"/>
                  </a:cubicBezTo>
                  <a:cubicBezTo>
                    <a:pt x="1746" y="1549"/>
                    <a:pt x="1903" y="1535"/>
                    <a:pt x="2065" y="1535"/>
                  </a:cubicBezTo>
                  <a:cubicBezTo>
                    <a:pt x="2212" y="1535"/>
                    <a:pt x="2363" y="1547"/>
                    <a:pt x="2502" y="1547"/>
                  </a:cubicBezTo>
                  <a:cubicBezTo>
                    <a:pt x="2845" y="1547"/>
                    <a:pt x="3112" y="1478"/>
                    <a:pt x="3037" y="1003"/>
                  </a:cubicBezTo>
                  <a:cubicBezTo>
                    <a:pt x="2882" y="1"/>
                    <a:pt x="1741" y="191"/>
                    <a:pt x="963" y="87"/>
                  </a:cubicBezTo>
                  <a:cubicBezTo>
                    <a:pt x="923" y="82"/>
                    <a:pt x="882" y="80"/>
                    <a:pt x="843" y="8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9"/>
            <p:cNvSpPr/>
            <p:nvPr/>
          </p:nvSpPr>
          <p:spPr>
            <a:xfrm>
              <a:off x="4384825" y="996700"/>
              <a:ext cx="62025" cy="39775"/>
            </a:xfrm>
            <a:custGeom>
              <a:avLst/>
              <a:gdLst/>
              <a:ahLst/>
              <a:cxnLst/>
              <a:rect l="l" t="t" r="r" b="b"/>
              <a:pathLst>
                <a:path w="2481" h="1591" extrusionOk="0">
                  <a:moveTo>
                    <a:pt x="1811" y="155"/>
                  </a:moveTo>
                  <a:cubicBezTo>
                    <a:pt x="1713" y="155"/>
                    <a:pt x="1613" y="168"/>
                    <a:pt x="1521" y="191"/>
                  </a:cubicBezTo>
                  <a:cubicBezTo>
                    <a:pt x="985" y="312"/>
                    <a:pt x="121" y="1"/>
                    <a:pt x="52" y="917"/>
                  </a:cubicBezTo>
                  <a:cubicBezTo>
                    <a:pt x="0" y="1487"/>
                    <a:pt x="536" y="1574"/>
                    <a:pt x="1054" y="1591"/>
                  </a:cubicBezTo>
                  <a:cubicBezTo>
                    <a:pt x="1573" y="1418"/>
                    <a:pt x="2385" y="1556"/>
                    <a:pt x="2454" y="727"/>
                  </a:cubicBezTo>
                  <a:cubicBezTo>
                    <a:pt x="2481" y="311"/>
                    <a:pt x="2153" y="155"/>
                    <a:pt x="1811" y="1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9"/>
            <p:cNvSpPr/>
            <p:nvPr/>
          </p:nvSpPr>
          <p:spPr>
            <a:xfrm>
              <a:off x="2100625" y="1004500"/>
              <a:ext cx="520200" cy="95050"/>
            </a:xfrm>
            <a:custGeom>
              <a:avLst/>
              <a:gdLst/>
              <a:ahLst/>
              <a:cxnLst/>
              <a:rect l="l" t="t" r="r" b="b"/>
              <a:pathLst>
                <a:path w="20808" h="3802" extrusionOk="0">
                  <a:moveTo>
                    <a:pt x="20756" y="0"/>
                  </a:moveTo>
                  <a:lnTo>
                    <a:pt x="20738" y="17"/>
                  </a:lnTo>
                  <a:lnTo>
                    <a:pt x="20773" y="17"/>
                  </a:lnTo>
                  <a:lnTo>
                    <a:pt x="20808" y="0"/>
                  </a:lnTo>
                  <a:close/>
                  <a:moveTo>
                    <a:pt x="1" y="3785"/>
                  </a:moveTo>
                  <a:lnTo>
                    <a:pt x="1" y="3802"/>
                  </a:lnTo>
                  <a:lnTo>
                    <a:pt x="18" y="3802"/>
                  </a:lnTo>
                  <a:lnTo>
                    <a:pt x="18" y="378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9"/>
            <p:cNvSpPr/>
            <p:nvPr/>
          </p:nvSpPr>
          <p:spPr>
            <a:xfrm>
              <a:off x="233350" y="949250"/>
              <a:ext cx="3232550" cy="3802300"/>
            </a:xfrm>
            <a:custGeom>
              <a:avLst/>
              <a:gdLst/>
              <a:ahLst/>
              <a:cxnLst/>
              <a:rect l="l" t="t" r="r" b="b"/>
              <a:pathLst>
                <a:path w="129302" h="152092" extrusionOk="0">
                  <a:moveTo>
                    <a:pt x="97270" y="1644"/>
                  </a:moveTo>
                  <a:cubicBezTo>
                    <a:pt x="97347" y="1644"/>
                    <a:pt x="97424" y="1648"/>
                    <a:pt x="97503" y="1657"/>
                  </a:cubicBezTo>
                  <a:cubicBezTo>
                    <a:pt x="97555" y="1674"/>
                    <a:pt x="97607" y="1692"/>
                    <a:pt x="97642" y="1709"/>
                  </a:cubicBezTo>
                  <a:lnTo>
                    <a:pt x="95601" y="2170"/>
                  </a:lnTo>
                  <a:lnTo>
                    <a:pt x="95601" y="2170"/>
                  </a:lnTo>
                  <a:cubicBezTo>
                    <a:pt x="96129" y="1917"/>
                    <a:pt x="96661" y="1644"/>
                    <a:pt x="97270" y="1644"/>
                  </a:cubicBezTo>
                  <a:close/>
                  <a:moveTo>
                    <a:pt x="95473" y="2210"/>
                  </a:moveTo>
                  <a:lnTo>
                    <a:pt x="95447" y="2227"/>
                  </a:lnTo>
                  <a:lnTo>
                    <a:pt x="95429" y="2227"/>
                  </a:lnTo>
                  <a:lnTo>
                    <a:pt x="95464" y="2210"/>
                  </a:lnTo>
                  <a:close/>
                  <a:moveTo>
                    <a:pt x="68358" y="8951"/>
                  </a:moveTo>
                  <a:cubicBezTo>
                    <a:pt x="68553" y="8951"/>
                    <a:pt x="68761" y="9049"/>
                    <a:pt x="68989" y="9313"/>
                  </a:cubicBezTo>
                  <a:cubicBezTo>
                    <a:pt x="69208" y="9280"/>
                    <a:pt x="69420" y="9268"/>
                    <a:pt x="69634" y="9268"/>
                  </a:cubicBezTo>
                  <a:cubicBezTo>
                    <a:pt x="69758" y="9268"/>
                    <a:pt x="69882" y="9272"/>
                    <a:pt x="70008" y="9278"/>
                  </a:cubicBezTo>
                  <a:cubicBezTo>
                    <a:pt x="70061" y="9286"/>
                    <a:pt x="70117" y="9289"/>
                    <a:pt x="70177" y="9289"/>
                  </a:cubicBezTo>
                  <a:cubicBezTo>
                    <a:pt x="70522" y="9289"/>
                    <a:pt x="70965" y="9176"/>
                    <a:pt x="71318" y="9176"/>
                  </a:cubicBezTo>
                  <a:cubicBezTo>
                    <a:pt x="71841" y="9176"/>
                    <a:pt x="72167" y="9425"/>
                    <a:pt x="71685" y="10661"/>
                  </a:cubicBezTo>
                  <a:cubicBezTo>
                    <a:pt x="71581" y="10937"/>
                    <a:pt x="71823" y="11265"/>
                    <a:pt x="72151" y="11386"/>
                  </a:cubicBezTo>
                  <a:cubicBezTo>
                    <a:pt x="72428" y="11438"/>
                    <a:pt x="72722" y="11490"/>
                    <a:pt x="72998" y="11507"/>
                  </a:cubicBezTo>
                  <a:cubicBezTo>
                    <a:pt x="72652" y="11922"/>
                    <a:pt x="72359" y="12406"/>
                    <a:pt x="71927" y="12717"/>
                  </a:cubicBezTo>
                  <a:cubicBezTo>
                    <a:pt x="71831" y="12786"/>
                    <a:pt x="71741" y="12813"/>
                    <a:pt x="71654" y="12813"/>
                  </a:cubicBezTo>
                  <a:cubicBezTo>
                    <a:pt x="71349" y="12813"/>
                    <a:pt x="71090" y="12473"/>
                    <a:pt x="70821" y="12406"/>
                  </a:cubicBezTo>
                  <a:cubicBezTo>
                    <a:pt x="69127" y="11939"/>
                    <a:pt x="69334" y="10488"/>
                    <a:pt x="68989" y="9313"/>
                  </a:cubicBezTo>
                  <a:lnTo>
                    <a:pt x="67330" y="9520"/>
                  </a:lnTo>
                  <a:cubicBezTo>
                    <a:pt x="67668" y="9295"/>
                    <a:pt x="67992" y="8951"/>
                    <a:pt x="68358" y="8951"/>
                  </a:cubicBezTo>
                  <a:close/>
                  <a:moveTo>
                    <a:pt x="51546" y="12467"/>
                  </a:moveTo>
                  <a:cubicBezTo>
                    <a:pt x="51593" y="12467"/>
                    <a:pt x="51647" y="12470"/>
                    <a:pt x="51707" y="12475"/>
                  </a:cubicBezTo>
                  <a:cubicBezTo>
                    <a:pt x="51897" y="12648"/>
                    <a:pt x="52157" y="12890"/>
                    <a:pt x="52433" y="13115"/>
                  </a:cubicBezTo>
                  <a:cubicBezTo>
                    <a:pt x="52260" y="13270"/>
                    <a:pt x="52053" y="13374"/>
                    <a:pt x="51845" y="13460"/>
                  </a:cubicBezTo>
                  <a:cubicBezTo>
                    <a:pt x="51802" y="13467"/>
                    <a:pt x="51764" y="13470"/>
                    <a:pt x="51729" y="13470"/>
                  </a:cubicBezTo>
                  <a:cubicBezTo>
                    <a:pt x="51300" y="13470"/>
                    <a:pt x="51439" y="13007"/>
                    <a:pt x="51327" y="12752"/>
                  </a:cubicBezTo>
                  <a:cubicBezTo>
                    <a:pt x="51225" y="12548"/>
                    <a:pt x="51295" y="12467"/>
                    <a:pt x="51546" y="12467"/>
                  </a:cubicBezTo>
                  <a:close/>
                  <a:moveTo>
                    <a:pt x="55481" y="12549"/>
                  </a:moveTo>
                  <a:cubicBezTo>
                    <a:pt x="55526" y="12549"/>
                    <a:pt x="55570" y="12553"/>
                    <a:pt x="55613" y="12562"/>
                  </a:cubicBezTo>
                  <a:lnTo>
                    <a:pt x="54576" y="13789"/>
                  </a:lnTo>
                  <a:lnTo>
                    <a:pt x="53954" y="13184"/>
                  </a:lnTo>
                  <a:cubicBezTo>
                    <a:pt x="54420" y="12976"/>
                    <a:pt x="54870" y="12752"/>
                    <a:pt x="55336" y="12562"/>
                  </a:cubicBezTo>
                  <a:cubicBezTo>
                    <a:pt x="55388" y="12553"/>
                    <a:pt x="55436" y="12549"/>
                    <a:pt x="55481" y="12549"/>
                  </a:cubicBezTo>
                  <a:close/>
                  <a:moveTo>
                    <a:pt x="116966" y="0"/>
                  </a:moveTo>
                  <a:cubicBezTo>
                    <a:pt x="112339" y="0"/>
                    <a:pt x="107712" y="747"/>
                    <a:pt x="103085" y="1035"/>
                  </a:cubicBezTo>
                  <a:cubicBezTo>
                    <a:pt x="101910" y="1104"/>
                    <a:pt x="100735" y="983"/>
                    <a:pt x="99542" y="1260"/>
                  </a:cubicBezTo>
                  <a:cubicBezTo>
                    <a:pt x="99533" y="1262"/>
                    <a:pt x="99523" y="1263"/>
                    <a:pt x="99512" y="1263"/>
                  </a:cubicBezTo>
                  <a:cubicBezTo>
                    <a:pt x="99194" y="1263"/>
                    <a:pt x="98389" y="307"/>
                    <a:pt x="97503" y="240"/>
                  </a:cubicBezTo>
                  <a:cubicBezTo>
                    <a:pt x="96554" y="172"/>
                    <a:pt x="95607" y="143"/>
                    <a:pt x="94661" y="143"/>
                  </a:cubicBezTo>
                  <a:cubicBezTo>
                    <a:pt x="91541" y="143"/>
                    <a:pt x="88432" y="459"/>
                    <a:pt x="85303" y="724"/>
                  </a:cubicBezTo>
                  <a:cubicBezTo>
                    <a:pt x="83379" y="875"/>
                    <a:pt x="81549" y="1637"/>
                    <a:pt x="79578" y="1637"/>
                  </a:cubicBezTo>
                  <a:cubicBezTo>
                    <a:pt x="79300" y="1637"/>
                    <a:pt x="79020" y="1622"/>
                    <a:pt x="78736" y="1588"/>
                  </a:cubicBezTo>
                  <a:cubicBezTo>
                    <a:pt x="78573" y="1568"/>
                    <a:pt x="78403" y="1557"/>
                    <a:pt x="78229" y="1557"/>
                  </a:cubicBezTo>
                  <a:cubicBezTo>
                    <a:pt x="77349" y="1557"/>
                    <a:pt x="76386" y="1840"/>
                    <a:pt x="75953" y="2677"/>
                  </a:cubicBezTo>
                  <a:cubicBezTo>
                    <a:pt x="75538" y="3489"/>
                    <a:pt x="76333" y="4163"/>
                    <a:pt x="76956" y="4750"/>
                  </a:cubicBezTo>
                  <a:cubicBezTo>
                    <a:pt x="77215" y="4992"/>
                    <a:pt x="77232" y="5511"/>
                    <a:pt x="77370" y="5891"/>
                  </a:cubicBezTo>
                  <a:cubicBezTo>
                    <a:pt x="77348" y="5890"/>
                    <a:pt x="77325" y="5889"/>
                    <a:pt x="77301" y="5889"/>
                  </a:cubicBezTo>
                  <a:cubicBezTo>
                    <a:pt x="77154" y="5889"/>
                    <a:pt x="76988" y="5912"/>
                    <a:pt x="76844" y="5912"/>
                  </a:cubicBezTo>
                  <a:cubicBezTo>
                    <a:pt x="76726" y="5912"/>
                    <a:pt x="76623" y="5896"/>
                    <a:pt x="76558" y="5839"/>
                  </a:cubicBezTo>
                  <a:cubicBezTo>
                    <a:pt x="76285" y="5586"/>
                    <a:pt x="76034" y="5489"/>
                    <a:pt x="75796" y="5489"/>
                  </a:cubicBezTo>
                  <a:cubicBezTo>
                    <a:pt x="75417" y="5489"/>
                    <a:pt x="75070" y="5733"/>
                    <a:pt x="74709" y="5977"/>
                  </a:cubicBezTo>
                  <a:lnTo>
                    <a:pt x="74709" y="5995"/>
                  </a:lnTo>
                  <a:lnTo>
                    <a:pt x="74692" y="5995"/>
                  </a:lnTo>
                  <a:cubicBezTo>
                    <a:pt x="74415" y="6358"/>
                    <a:pt x="73707" y="6479"/>
                    <a:pt x="73897" y="7066"/>
                  </a:cubicBezTo>
                  <a:cubicBezTo>
                    <a:pt x="74104" y="7654"/>
                    <a:pt x="74761" y="7671"/>
                    <a:pt x="75331" y="7723"/>
                  </a:cubicBezTo>
                  <a:lnTo>
                    <a:pt x="75625" y="7723"/>
                  </a:lnTo>
                  <a:lnTo>
                    <a:pt x="77146" y="7982"/>
                  </a:lnTo>
                  <a:cubicBezTo>
                    <a:pt x="76904" y="8068"/>
                    <a:pt x="76662" y="8120"/>
                    <a:pt x="76403" y="8120"/>
                  </a:cubicBezTo>
                  <a:cubicBezTo>
                    <a:pt x="76178" y="8103"/>
                    <a:pt x="75970" y="7930"/>
                    <a:pt x="75729" y="7861"/>
                  </a:cubicBezTo>
                  <a:cubicBezTo>
                    <a:pt x="75594" y="7823"/>
                    <a:pt x="75464" y="7807"/>
                    <a:pt x="75337" y="7807"/>
                  </a:cubicBezTo>
                  <a:cubicBezTo>
                    <a:pt x="74777" y="7807"/>
                    <a:pt x="74273" y="8116"/>
                    <a:pt x="73724" y="8172"/>
                  </a:cubicBezTo>
                  <a:cubicBezTo>
                    <a:pt x="73717" y="8173"/>
                    <a:pt x="73710" y="8174"/>
                    <a:pt x="73702" y="8174"/>
                  </a:cubicBezTo>
                  <a:cubicBezTo>
                    <a:pt x="73450" y="8174"/>
                    <a:pt x="72913" y="7613"/>
                    <a:pt x="72946" y="7394"/>
                  </a:cubicBezTo>
                  <a:cubicBezTo>
                    <a:pt x="73102" y="6479"/>
                    <a:pt x="73810" y="6098"/>
                    <a:pt x="74674" y="5995"/>
                  </a:cubicBezTo>
                  <a:lnTo>
                    <a:pt x="74674" y="5977"/>
                  </a:lnTo>
                  <a:cubicBezTo>
                    <a:pt x="74726" y="5545"/>
                    <a:pt x="74830" y="5113"/>
                    <a:pt x="74951" y="4681"/>
                  </a:cubicBezTo>
                  <a:cubicBezTo>
                    <a:pt x="75072" y="4370"/>
                    <a:pt x="75435" y="4076"/>
                    <a:pt x="75124" y="3748"/>
                  </a:cubicBezTo>
                  <a:cubicBezTo>
                    <a:pt x="74832" y="3467"/>
                    <a:pt x="74483" y="3396"/>
                    <a:pt x="74119" y="3396"/>
                  </a:cubicBezTo>
                  <a:cubicBezTo>
                    <a:pt x="73856" y="3396"/>
                    <a:pt x="73587" y="3433"/>
                    <a:pt x="73326" y="3454"/>
                  </a:cubicBezTo>
                  <a:cubicBezTo>
                    <a:pt x="72946" y="3506"/>
                    <a:pt x="72756" y="3748"/>
                    <a:pt x="72704" y="4180"/>
                  </a:cubicBezTo>
                  <a:cubicBezTo>
                    <a:pt x="72601" y="5252"/>
                    <a:pt x="72134" y="6098"/>
                    <a:pt x="70959" y="6340"/>
                  </a:cubicBezTo>
                  <a:cubicBezTo>
                    <a:pt x="70855" y="6427"/>
                    <a:pt x="70769" y="6513"/>
                    <a:pt x="70665" y="6617"/>
                  </a:cubicBezTo>
                  <a:cubicBezTo>
                    <a:pt x="70786" y="6859"/>
                    <a:pt x="70924" y="7083"/>
                    <a:pt x="71097" y="7291"/>
                  </a:cubicBezTo>
                  <a:cubicBezTo>
                    <a:pt x="71304" y="7412"/>
                    <a:pt x="71546" y="7515"/>
                    <a:pt x="71788" y="7567"/>
                  </a:cubicBezTo>
                  <a:cubicBezTo>
                    <a:pt x="71650" y="7550"/>
                    <a:pt x="71512" y="7541"/>
                    <a:pt x="71374" y="7541"/>
                  </a:cubicBezTo>
                  <a:cubicBezTo>
                    <a:pt x="71235" y="7541"/>
                    <a:pt x="71097" y="7550"/>
                    <a:pt x="70959" y="7567"/>
                  </a:cubicBezTo>
                  <a:cubicBezTo>
                    <a:pt x="70569" y="7671"/>
                    <a:pt x="70173" y="7708"/>
                    <a:pt x="69775" y="7708"/>
                  </a:cubicBezTo>
                  <a:cubicBezTo>
                    <a:pt x="68812" y="7708"/>
                    <a:pt x="67832" y="7494"/>
                    <a:pt x="66868" y="7494"/>
                  </a:cubicBezTo>
                  <a:cubicBezTo>
                    <a:pt x="66108" y="7494"/>
                    <a:pt x="65357" y="7627"/>
                    <a:pt x="64634" y="8103"/>
                  </a:cubicBezTo>
                  <a:cubicBezTo>
                    <a:pt x="64271" y="8345"/>
                    <a:pt x="63580" y="8379"/>
                    <a:pt x="63666" y="8863"/>
                  </a:cubicBezTo>
                  <a:cubicBezTo>
                    <a:pt x="63752" y="9382"/>
                    <a:pt x="64167" y="9900"/>
                    <a:pt x="64547" y="10315"/>
                  </a:cubicBezTo>
                  <a:cubicBezTo>
                    <a:pt x="64666" y="10447"/>
                    <a:pt x="64798" y="10498"/>
                    <a:pt x="64939" y="10498"/>
                  </a:cubicBezTo>
                  <a:cubicBezTo>
                    <a:pt x="65148" y="10498"/>
                    <a:pt x="65375" y="10387"/>
                    <a:pt x="65602" y="10263"/>
                  </a:cubicBezTo>
                  <a:cubicBezTo>
                    <a:pt x="66124" y="9977"/>
                    <a:pt x="66711" y="9789"/>
                    <a:pt x="67269" y="9556"/>
                  </a:cubicBezTo>
                  <a:lnTo>
                    <a:pt x="67269" y="9556"/>
                  </a:lnTo>
                  <a:cubicBezTo>
                    <a:pt x="66173" y="11022"/>
                    <a:pt x="64072" y="10911"/>
                    <a:pt x="62975" y="11974"/>
                  </a:cubicBezTo>
                  <a:cubicBezTo>
                    <a:pt x="62086" y="12850"/>
                    <a:pt x="61268" y="13162"/>
                    <a:pt x="60357" y="13162"/>
                  </a:cubicBezTo>
                  <a:cubicBezTo>
                    <a:pt x="59993" y="13162"/>
                    <a:pt x="59613" y="13112"/>
                    <a:pt x="59207" y="13028"/>
                  </a:cubicBezTo>
                  <a:cubicBezTo>
                    <a:pt x="58430" y="12873"/>
                    <a:pt x="57687" y="12510"/>
                    <a:pt x="56926" y="12233"/>
                  </a:cubicBezTo>
                  <a:cubicBezTo>
                    <a:pt x="57173" y="12050"/>
                    <a:pt x="57402" y="11981"/>
                    <a:pt x="57619" y="11981"/>
                  </a:cubicBezTo>
                  <a:cubicBezTo>
                    <a:pt x="58162" y="11981"/>
                    <a:pt x="58632" y="12416"/>
                    <a:pt x="59138" y="12613"/>
                  </a:cubicBezTo>
                  <a:cubicBezTo>
                    <a:pt x="59332" y="12687"/>
                    <a:pt x="59512" y="12718"/>
                    <a:pt x="59680" y="12718"/>
                  </a:cubicBezTo>
                  <a:cubicBezTo>
                    <a:pt x="60502" y="12718"/>
                    <a:pt x="61062" y="11967"/>
                    <a:pt x="61765" y="11680"/>
                  </a:cubicBezTo>
                  <a:cubicBezTo>
                    <a:pt x="62404" y="11421"/>
                    <a:pt x="61903" y="10851"/>
                    <a:pt x="61661" y="10384"/>
                  </a:cubicBezTo>
                  <a:cubicBezTo>
                    <a:pt x="61454" y="9987"/>
                    <a:pt x="61921" y="9745"/>
                    <a:pt x="62249" y="9537"/>
                  </a:cubicBezTo>
                  <a:cubicBezTo>
                    <a:pt x="62664" y="9295"/>
                    <a:pt x="63441" y="9226"/>
                    <a:pt x="63182" y="8518"/>
                  </a:cubicBezTo>
                  <a:cubicBezTo>
                    <a:pt x="63018" y="8098"/>
                    <a:pt x="62703" y="8030"/>
                    <a:pt x="62354" y="8030"/>
                  </a:cubicBezTo>
                  <a:cubicBezTo>
                    <a:pt x="62187" y="8030"/>
                    <a:pt x="62013" y="8045"/>
                    <a:pt x="61845" y="8045"/>
                  </a:cubicBezTo>
                  <a:cubicBezTo>
                    <a:pt x="61771" y="8045"/>
                    <a:pt x="61698" y="8042"/>
                    <a:pt x="61627" y="8034"/>
                  </a:cubicBezTo>
                  <a:cubicBezTo>
                    <a:pt x="61564" y="8027"/>
                    <a:pt x="61502" y="8024"/>
                    <a:pt x="61440" y="8024"/>
                  </a:cubicBezTo>
                  <a:cubicBezTo>
                    <a:pt x="60620" y="8024"/>
                    <a:pt x="59973" y="8583"/>
                    <a:pt x="59080" y="8583"/>
                  </a:cubicBezTo>
                  <a:cubicBezTo>
                    <a:pt x="59004" y="8583"/>
                    <a:pt x="58925" y="8579"/>
                    <a:pt x="58844" y="8570"/>
                  </a:cubicBezTo>
                  <a:cubicBezTo>
                    <a:pt x="57410" y="8414"/>
                    <a:pt x="56391" y="7671"/>
                    <a:pt x="55181" y="7187"/>
                  </a:cubicBezTo>
                  <a:cubicBezTo>
                    <a:pt x="54440" y="6892"/>
                    <a:pt x="53723" y="6767"/>
                    <a:pt x="53025" y="6767"/>
                  </a:cubicBezTo>
                  <a:cubicBezTo>
                    <a:pt x="51022" y="6767"/>
                    <a:pt x="49177" y="7799"/>
                    <a:pt x="47370" y="8812"/>
                  </a:cubicBezTo>
                  <a:cubicBezTo>
                    <a:pt x="46903" y="9071"/>
                    <a:pt x="46765" y="9434"/>
                    <a:pt x="46972" y="9969"/>
                  </a:cubicBezTo>
                  <a:cubicBezTo>
                    <a:pt x="47155" y="10426"/>
                    <a:pt x="47351" y="10748"/>
                    <a:pt x="47819" y="10748"/>
                  </a:cubicBezTo>
                  <a:cubicBezTo>
                    <a:pt x="47883" y="10748"/>
                    <a:pt x="47952" y="10742"/>
                    <a:pt x="48026" y="10730"/>
                  </a:cubicBezTo>
                  <a:lnTo>
                    <a:pt x="50498" y="10280"/>
                  </a:lnTo>
                  <a:cubicBezTo>
                    <a:pt x="50618" y="10263"/>
                    <a:pt x="50739" y="10229"/>
                    <a:pt x="50878" y="10194"/>
                  </a:cubicBezTo>
                  <a:lnTo>
                    <a:pt x="50878" y="10194"/>
                  </a:lnTo>
                  <a:cubicBezTo>
                    <a:pt x="50878" y="10298"/>
                    <a:pt x="50860" y="10401"/>
                    <a:pt x="50860" y="10505"/>
                  </a:cubicBezTo>
                  <a:cubicBezTo>
                    <a:pt x="50614" y="11663"/>
                    <a:pt x="50148" y="12321"/>
                    <a:pt x="49280" y="12321"/>
                  </a:cubicBezTo>
                  <a:cubicBezTo>
                    <a:pt x="48931" y="12321"/>
                    <a:pt x="48517" y="12214"/>
                    <a:pt x="48026" y="11991"/>
                  </a:cubicBezTo>
                  <a:cubicBezTo>
                    <a:pt x="46374" y="11254"/>
                    <a:pt x="44693" y="10979"/>
                    <a:pt x="42955" y="10979"/>
                  </a:cubicBezTo>
                  <a:cubicBezTo>
                    <a:pt x="42002" y="10979"/>
                    <a:pt x="41033" y="11062"/>
                    <a:pt x="40042" y="11196"/>
                  </a:cubicBezTo>
                  <a:cubicBezTo>
                    <a:pt x="38536" y="11404"/>
                    <a:pt x="37062" y="12285"/>
                    <a:pt x="35569" y="12285"/>
                  </a:cubicBezTo>
                  <a:cubicBezTo>
                    <a:pt x="35195" y="12285"/>
                    <a:pt x="34820" y="12230"/>
                    <a:pt x="34443" y="12095"/>
                  </a:cubicBezTo>
                  <a:cubicBezTo>
                    <a:pt x="32698" y="11490"/>
                    <a:pt x="30900" y="11110"/>
                    <a:pt x="29068" y="10920"/>
                  </a:cubicBezTo>
                  <a:cubicBezTo>
                    <a:pt x="27080" y="10698"/>
                    <a:pt x="25171" y="10202"/>
                    <a:pt x="23146" y="10202"/>
                  </a:cubicBezTo>
                  <a:cubicBezTo>
                    <a:pt x="22337" y="10202"/>
                    <a:pt x="21510" y="10281"/>
                    <a:pt x="20652" y="10488"/>
                  </a:cubicBezTo>
                  <a:cubicBezTo>
                    <a:pt x="18383" y="11055"/>
                    <a:pt x="16215" y="12269"/>
                    <a:pt x="13793" y="12269"/>
                  </a:cubicBezTo>
                  <a:cubicBezTo>
                    <a:pt x="13559" y="12269"/>
                    <a:pt x="13322" y="12258"/>
                    <a:pt x="13083" y="12233"/>
                  </a:cubicBezTo>
                  <a:cubicBezTo>
                    <a:pt x="13049" y="12230"/>
                    <a:pt x="13015" y="12229"/>
                    <a:pt x="12982" y="12229"/>
                  </a:cubicBezTo>
                  <a:cubicBezTo>
                    <a:pt x="12473" y="12229"/>
                    <a:pt x="12176" y="12605"/>
                    <a:pt x="12323" y="13287"/>
                  </a:cubicBezTo>
                  <a:cubicBezTo>
                    <a:pt x="12498" y="14071"/>
                    <a:pt x="12325" y="14707"/>
                    <a:pt x="11687" y="14707"/>
                  </a:cubicBezTo>
                  <a:cubicBezTo>
                    <a:pt x="11510" y="14707"/>
                    <a:pt x="11296" y="14658"/>
                    <a:pt x="11044" y="14549"/>
                  </a:cubicBezTo>
                  <a:cubicBezTo>
                    <a:pt x="10655" y="14378"/>
                    <a:pt x="10292" y="14308"/>
                    <a:pt x="9947" y="14308"/>
                  </a:cubicBezTo>
                  <a:cubicBezTo>
                    <a:pt x="9034" y="14308"/>
                    <a:pt x="8242" y="14801"/>
                    <a:pt x="7415" y="15240"/>
                  </a:cubicBezTo>
                  <a:cubicBezTo>
                    <a:pt x="6965" y="15482"/>
                    <a:pt x="6672" y="15914"/>
                    <a:pt x="6879" y="16467"/>
                  </a:cubicBezTo>
                  <a:cubicBezTo>
                    <a:pt x="7027" y="16886"/>
                    <a:pt x="7334" y="16988"/>
                    <a:pt x="7700" y="16988"/>
                  </a:cubicBezTo>
                  <a:cubicBezTo>
                    <a:pt x="7802" y="16988"/>
                    <a:pt x="7910" y="16980"/>
                    <a:pt x="8020" y="16968"/>
                  </a:cubicBezTo>
                  <a:cubicBezTo>
                    <a:pt x="8305" y="16929"/>
                    <a:pt x="8590" y="16910"/>
                    <a:pt x="8875" y="16910"/>
                  </a:cubicBezTo>
                  <a:cubicBezTo>
                    <a:pt x="8970" y="16910"/>
                    <a:pt x="9065" y="16912"/>
                    <a:pt x="9160" y="16917"/>
                  </a:cubicBezTo>
                  <a:cubicBezTo>
                    <a:pt x="9186" y="16919"/>
                    <a:pt x="9214" y="16920"/>
                    <a:pt x="9242" y="16920"/>
                  </a:cubicBezTo>
                  <a:cubicBezTo>
                    <a:pt x="9458" y="16920"/>
                    <a:pt x="9735" y="16862"/>
                    <a:pt x="9947" y="16862"/>
                  </a:cubicBezTo>
                  <a:cubicBezTo>
                    <a:pt x="10131" y="16862"/>
                    <a:pt x="10266" y="16906"/>
                    <a:pt x="10266" y="17072"/>
                  </a:cubicBezTo>
                  <a:cubicBezTo>
                    <a:pt x="10266" y="17498"/>
                    <a:pt x="9728" y="17637"/>
                    <a:pt x="9291" y="17637"/>
                  </a:cubicBezTo>
                  <a:cubicBezTo>
                    <a:pt x="9214" y="17637"/>
                    <a:pt x="9141" y="17633"/>
                    <a:pt x="9074" y="17625"/>
                  </a:cubicBezTo>
                  <a:cubicBezTo>
                    <a:pt x="8873" y="17604"/>
                    <a:pt x="8677" y="17594"/>
                    <a:pt x="8484" y="17594"/>
                  </a:cubicBezTo>
                  <a:cubicBezTo>
                    <a:pt x="6314" y="17594"/>
                    <a:pt x="4587" y="18859"/>
                    <a:pt x="2714" y="19716"/>
                  </a:cubicBezTo>
                  <a:cubicBezTo>
                    <a:pt x="1193" y="20407"/>
                    <a:pt x="2351" y="21548"/>
                    <a:pt x="2282" y="22429"/>
                  </a:cubicBezTo>
                  <a:cubicBezTo>
                    <a:pt x="2264" y="22814"/>
                    <a:pt x="2455" y="22907"/>
                    <a:pt x="2706" y="22907"/>
                  </a:cubicBezTo>
                  <a:cubicBezTo>
                    <a:pt x="2939" y="22907"/>
                    <a:pt x="3223" y="22827"/>
                    <a:pt x="3440" y="22827"/>
                  </a:cubicBezTo>
                  <a:cubicBezTo>
                    <a:pt x="3665" y="22827"/>
                    <a:pt x="3872" y="22982"/>
                    <a:pt x="4079" y="23069"/>
                  </a:cubicBezTo>
                  <a:cubicBezTo>
                    <a:pt x="3924" y="23242"/>
                    <a:pt x="3751" y="23380"/>
                    <a:pt x="3544" y="23501"/>
                  </a:cubicBezTo>
                  <a:cubicBezTo>
                    <a:pt x="2610" y="23881"/>
                    <a:pt x="1643" y="24192"/>
                    <a:pt x="709" y="24589"/>
                  </a:cubicBezTo>
                  <a:cubicBezTo>
                    <a:pt x="329" y="24745"/>
                    <a:pt x="1" y="25142"/>
                    <a:pt x="226" y="25609"/>
                  </a:cubicBezTo>
                  <a:cubicBezTo>
                    <a:pt x="325" y="25816"/>
                    <a:pt x="462" y="25880"/>
                    <a:pt x="615" y="25880"/>
                  </a:cubicBezTo>
                  <a:cubicBezTo>
                    <a:pt x="807" y="25880"/>
                    <a:pt x="1026" y="25778"/>
                    <a:pt x="1228" y="25730"/>
                  </a:cubicBezTo>
                  <a:cubicBezTo>
                    <a:pt x="2248" y="25454"/>
                    <a:pt x="3354" y="25350"/>
                    <a:pt x="4252" y="24866"/>
                  </a:cubicBezTo>
                  <a:cubicBezTo>
                    <a:pt x="4601" y="24679"/>
                    <a:pt x="4965" y="24620"/>
                    <a:pt x="5336" y="24620"/>
                  </a:cubicBezTo>
                  <a:cubicBezTo>
                    <a:pt x="5952" y="24620"/>
                    <a:pt x="6585" y="24782"/>
                    <a:pt x="7191" y="24782"/>
                  </a:cubicBezTo>
                  <a:cubicBezTo>
                    <a:pt x="7702" y="24782"/>
                    <a:pt x="8195" y="24667"/>
                    <a:pt x="8642" y="24244"/>
                  </a:cubicBezTo>
                  <a:cubicBezTo>
                    <a:pt x="9143" y="23760"/>
                    <a:pt x="9627" y="23276"/>
                    <a:pt x="10128" y="22809"/>
                  </a:cubicBezTo>
                  <a:cubicBezTo>
                    <a:pt x="10518" y="22438"/>
                    <a:pt x="10935" y="22335"/>
                    <a:pt x="11366" y="22335"/>
                  </a:cubicBezTo>
                  <a:cubicBezTo>
                    <a:pt x="11904" y="22335"/>
                    <a:pt x="12465" y="22495"/>
                    <a:pt x="13026" y="22495"/>
                  </a:cubicBezTo>
                  <a:cubicBezTo>
                    <a:pt x="13270" y="22495"/>
                    <a:pt x="13515" y="22465"/>
                    <a:pt x="13757" y="22377"/>
                  </a:cubicBezTo>
                  <a:cubicBezTo>
                    <a:pt x="14876" y="21972"/>
                    <a:pt x="15968" y="21278"/>
                    <a:pt x="17215" y="21278"/>
                  </a:cubicBezTo>
                  <a:cubicBezTo>
                    <a:pt x="17721" y="21278"/>
                    <a:pt x="18252" y="21392"/>
                    <a:pt x="18820" y="21686"/>
                  </a:cubicBezTo>
                  <a:cubicBezTo>
                    <a:pt x="20272" y="22429"/>
                    <a:pt x="22242" y="22343"/>
                    <a:pt x="21966" y="24780"/>
                  </a:cubicBezTo>
                  <a:cubicBezTo>
                    <a:pt x="21914" y="25212"/>
                    <a:pt x="22104" y="25868"/>
                    <a:pt x="22415" y="26127"/>
                  </a:cubicBezTo>
                  <a:cubicBezTo>
                    <a:pt x="23746" y="27251"/>
                    <a:pt x="23659" y="29411"/>
                    <a:pt x="23210" y="29981"/>
                  </a:cubicBezTo>
                  <a:cubicBezTo>
                    <a:pt x="22052" y="31485"/>
                    <a:pt x="22484" y="32573"/>
                    <a:pt x="22985" y="33973"/>
                  </a:cubicBezTo>
                  <a:cubicBezTo>
                    <a:pt x="23124" y="34405"/>
                    <a:pt x="22795" y="35045"/>
                    <a:pt x="22553" y="35529"/>
                  </a:cubicBezTo>
                  <a:cubicBezTo>
                    <a:pt x="21447" y="37844"/>
                    <a:pt x="19356" y="39469"/>
                    <a:pt x="18233" y="41802"/>
                  </a:cubicBezTo>
                  <a:cubicBezTo>
                    <a:pt x="17455" y="43409"/>
                    <a:pt x="17058" y="48783"/>
                    <a:pt x="18354" y="49734"/>
                  </a:cubicBezTo>
                  <a:cubicBezTo>
                    <a:pt x="20220" y="51116"/>
                    <a:pt x="19927" y="52862"/>
                    <a:pt x="20238" y="54659"/>
                  </a:cubicBezTo>
                  <a:cubicBezTo>
                    <a:pt x="20428" y="55748"/>
                    <a:pt x="20410" y="57528"/>
                    <a:pt x="20687" y="57752"/>
                  </a:cubicBezTo>
                  <a:cubicBezTo>
                    <a:pt x="22380" y="59083"/>
                    <a:pt x="22242" y="61364"/>
                    <a:pt x="23625" y="62764"/>
                  </a:cubicBezTo>
                  <a:cubicBezTo>
                    <a:pt x="23915" y="63066"/>
                    <a:pt x="24197" y="63258"/>
                    <a:pt x="24508" y="63258"/>
                  </a:cubicBezTo>
                  <a:cubicBezTo>
                    <a:pt x="24660" y="63258"/>
                    <a:pt x="24820" y="63212"/>
                    <a:pt x="24990" y="63110"/>
                  </a:cubicBezTo>
                  <a:cubicBezTo>
                    <a:pt x="25508" y="62816"/>
                    <a:pt x="25526" y="62246"/>
                    <a:pt x="25197" y="61831"/>
                  </a:cubicBezTo>
                  <a:cubicBezTo>
                    <a:pt x="23607" y="59671"/>
                    <a:pt x="23746" y="56888"/>
                    <a:pt x="22536" y="54590"/>
                  </a:cubicBezTo>
                  <a:cubicBezTo>
                    <a:pt x="22415" y="54348"/>
                    <a:pt x="22605" y="53933"/>
                    <a:pt x="22692" y="53605"/>
                  </a:cubicBezTo>
                  <a:cubicBezTo>
                    <a:pt x="22704" y="53568"/>
                    <a:pt x="22878" y="53539"/>
                    <a:pt x="22981" y="53539"/>
                  </a:cubicBezTo>
                  <a:cubicBezTo>
                    <a:pt x="23021" y="53539"/>
                    <a:pt x="23050" y="53543"/>
                    <a:pt x="23054" y="53553"/>
                  </a:cubicBezTo>
                  <a:cubicBezTo>
                    <a:pt x="23175" y="53812"/>
                    <a:pt x="23366" y="54106"/>
                    <a:pt x="23366" y="54400"/>
                  </a:cubicBezTo>
                  <a:cubicBezTo>
                    <a:pt x="23383" y="56819"/>
                    <a:pt x="24973" y="58617"/>
                    <a:pt x="26027" y="60569"/>
                  </a:cubicBezTo>
                  <a:cubicBezTo>
                    <a:pt x="26977" y="62297"/>
                    <a:pt x="28654" y="63663"/>
                    <a:pt x="27720" y="65978"/>
                  </a:cubicBezTo>
                  <a:cubicBezTo>
                    <a:pt x="27530" y="66445"/>
                    <a:pt x="27928" y="66791"/>
                    <a:pt x="28273" y="67136"/>
                  </a:cubicBezTo>
                  <a:cubicBezTo>
                    <a:pt x="29138" y="68000"/>
                    <a:pt x="30226" y="68536"/>
                    <a:pt x="31246" y="69193"/>
                  </a:cubicBezTo>
                  <a:cubicBezTo>
                    <a:pt x="32910" y="70222"/>
                    <a:pt x="34447" y="71516"/>
                    <a:pt x="36422" y="71516"/>
                  </a:cubicBezTo>
                  <a:cubicBezTo>
                    <a:pt x="36867" y="71516"/>
                    <a:pt x="37334" y="71451"/>
                    <a:pt x="37830" y="71301"/>
                  </a:cubicBezTo>
                  <a:cubicBezTo>
                    <a:pt x="37930" y="71272"/>
                    <a:pt x="38022" y="71258"/>
                    <a:pt x="38107" y="71258"/>
                  </a:cubicBezTo>
                  <a:cubicBezTo>
                    <a:pt x="38527" y="71258"/>
                    <a:pt x="38793" y="71582"/>
                    <a:pt x="39023" y="71941"/>
                  </a:cubicBezTo>
                  <a:cubicBezTo>
                    <a:pt x="39748" y="73098"/>
                    <a:pt x="40768" y="73721"/>
                    <a:pt x="42116" y="74032"/>
                  </a:cubicBezTo>
                  <a:cubicBezTo>
                    <a:pt x="43585" y="74360"/>
                    <a:pt x="45296" y="74775"/>
                    <a:pt x="45745" y="76399"/>
                  </a:cubicBezTo>
                  <a:cubicBezTo>
                    <a:pt x="46194" y="78110"/>
                    <a:pt x="47439" y="79112"/>
                    <a:pt x="48648" y="79907"/>
                  </a:cubicBezTo>
                  <a:cubicBezTo>
                    <a:pt x="49237" y="80296"/>
                    <a:pt x="50039" y="81326"/>
                    <a:pt x="50895" y="81326"/>
                  </a:cubicBezTo>
                  <a:cubicBezTo>
                    <a:pt x="51372" y="81326"/>
                    <a:pt x="51865" y="81007"/>
                    <a:pt x="52347" y="80080"/>
                  </a:cubicBezTo>
                  <a:cubicBezTo>
                    <a:pt x="52462" y="79850"/>
                    <a:pt x="52631" y="79714"/>
                    <a:pt x="52813" y="79714"/>
                  </a:cubicBezTo>
                  <a:cubicBezTo>
                    <a:pt x="53013" y="79714"/>
                    <a:pt x="53228" y="79880"/>
                    <a:pt x="53401" y="80270"/>
                  </a:cubicBezTo>
                  <a:cubicBezTo>
                    <a:pt x="54593" y="83156"/>
                    <a:pt x="53919" y="85697"/>
                    <a:pt x="51621" y="87943"/>
                  </a:cubicBezTo>
                  <a:cubicBezTo>
                    <a:pt x="50498" y="89049"/>
                    <a:pt x="49806" y="90604"/>
                    <a:pt x="50774" y="92194"/>
                  </a:cubicBezTo>
                  <a:cubicBezTo>
                    <a:pt x="51085" y="92730"/>
                    <a:pt x="51068" y="92886"/>
                    <a:pt x="50688" y="93283"/>
                  </a:cubicBezTo>
                  <a:cubicBezTo>
                    <a:pt x="49685" y="94337"/>
                    <a:pt x="49703" y="95875"/>
                    <a:pt x="50567" y="96636"/>
                  </a:cubicBezTo>
                  <a:cubicBezTo>
                    <a:pt x="52208" y="98087"/>
                    <a:pt x="52986" y="99971"/>
                    <a:pt x="53971" y="101803"/>
                  </a:cubicBezTo>
                  <a:cubicBezTo>
                    <a:pt x="55440" y="104516"/>
                    <a:pt x="56771" y="107281"/>
                    <a:pt x="59933" y="108629"/>
                  </a:cubicBezTo>
                  <a:cubicBezTo>
                    <a:pt x="61661" y="109372"/>
                    <a:pt x="62629" y="111014"/>
                    <a:pt x="62664" y="113122"/>
                  </a:cubicBezTo>
                  <a:cubicBezTo>
                    <a:pt x="62716" y="116319"/>
                    <a:pt x="62871" y="119516"/>
                    <a:pt x="63096" y="122713"/>
                  </a:cubicBezTo>
                  <a:cubicBezTo>
                    <a:pt x="63251" y="125115"/>
                    <a:pt x="64426" y="127431"/>
                    <a:pt x="63631" y="129920"/>
                  </a:cubicBezTo>
                  <a:cubicBezTo>
                    <a:pt x="63303" y="130922"/>
                    <a:pt x="63459" y="131907"/>
                    <a:pt x="63839" y="132875"/>
                  </a:cubicBezTo>
                  <a:cubicBezTo>
                    <a:pt x="64323" y="134067"/>
                    <a:pt x="64461" y="135363"/>
                    <a:pt x="64288" y="136642"/>
                  </a:cubicBezTo>
                  <a:cubicBezTo>
                    <a:pt x="64184" y="137593"/>
                    <a:pt x="64582" y="138664"/>
                    <a:pt x="65653" y="139148"/>
                  </a:cubicBezTo>
                  <a:cubicBezTo>
                    <a:pt x="65680" y="139159"/>
                    <a:pt x="65711" y="139163"/>
                    <a:pt x="65743" y="139163"/>
                  </a:cubicBezTo>
                  <a:cubicBezTo>
                    <a:pt x="65886" y="139163"/>
                    <a:pt x="66069" y="139076"/>
                    <a:pt x="66205" y="139076"/>
                  </a:cubicBezTo>
                  <a:cubicBezTo>
                    <a:pt x="66332" y="139076"/>
                    <a:pt x="66419" y="139151"/>
                    <a:pt x="66397" y="139442"/>
                  </a:cubicBezTo>
                  <a:cubicBezTo>
                    <a:pt x="66362" y="139995"/>
                    <a:pt x="67071" y="140565"/>
                    <a:pt x="66293" y="141135"/>
                  </a:cubicBezTo>
                  <a:cubicBezTo>
                    <a:pt x="65895" y="141412"/>
                    <a:pt x="65360" y="142259"/>
                    <a:pt x="65774" y="142414"/>
                  </a:cubicBezTo>
                  <a:cubicBezTo>
                    <a:pt x="66898" y="142846"/>
                    <a:pt x="66500" y="143797"/>
                    <a:pt x="66777" y="144488"/>
                  </a:cubicBezTo>
                  <a:cubicBezTo>
                    <a:pt x="67468" y="146164"/>
                    <a:pt x="68505" y="147668"/>
                    <a:pt x="69801" y="148929"/>
                  </a:cubicBezTo>
                  <a:cubicBezTo>
                    <a:pt x="71823" y="150906"/>
                    <a:pt x="74091" y="152091"/>
                    <a:pt x="76808" y="152091"/>
                  </a:cubicBezTo>
                  <a:cubicBezTo>
                    <a:pt x="77226" y="152091"/>
                    <a:pt x="77656" y="152063"/>
                    <a:pt x="78096" y="152005"/>
                  </a:cubicBezTo>
                  <a:cubicBezTo>
                    <a:pt x="78355" y="151953"/>
                    <a:pt x="78580" y="151781"/>
                    <a:pt x="78718" y="151556"/>
                  </a:cubicBezTo>
                  <a:cubicBezTo>
                    <a:pt x="78874" y="151262"/>
                    <a:pt x="78615" y="151038"/>
                    <a:pt x="78355" y="150882"/>
                  </a:cubicBezTo>
                  <a:cubicBezTo>
                    <a:pt x="77595" y="150415"/>
                    <a:pt x="76835" y="149914"/>
                    <a:pt x="76040" y="149482"/>
                  </a:cubicBezTo>
                  <a:cubicBezTo>
                    <a:pt x="73914" y="148342"/>
                    <a:pt x="73551" y="146648"/>
                    <a:pt x="74899" y="144695"/>
                  </a:cubicBezTo>
                  <a:cubicBezTo>
                    <a:pt x="75608" y="143658"/>
                    <a:pt x="75694" y="142570"/>
                    <a:pt x="74173" y="142017"/>
                  </a:cubicBezTo>
                  <a:cubicBezTo>
                    <a:pt x="73707" y="141861"/>
                    <a:pt x="72929" y="141550"/>
                    <a:pt x="73551" y="140997"/>
                  </a:cubicBezTo>
                  <a:cubicBezTo>
                    <a:pt x="74260" y="140340"/>
                    <a:pt x="74260" y="139597"/>
                    <a:pt x="74415" y="138837"/>
                  </a:cubicBezTo>
                  <a:cubicBezTo>
                    <a:pt x="74605" y="137783"/>
                    <a:pt x="73534" y="136193"/>
                    <a:pt x="75677" y="135985"/>
                  </a:cubicBezTo>
                  <a:cubicBezTo>
                    <a:pt x="75746" y="135985"/>
                    <a:pt x="75850" y="135588"/>
                    <a:pt x="75798" y="135432"/>
                  </a:cubicBezTo>
                  <a:cubicBezTo>
                    <a:pt x="75444" y="134260"/>
                    <a:pt x="75867" y="133923"/>
                    <a:pt x="76900" y="133923"/>
                  </a:cubicBezTo>
                  <a:cubicBezTo>
                    <a:pt x="76978" y="133923"/>
                    <a:pt x="77060" y="133925"/>
                    <a:pt x="77146" y="133929"/>
                  </a:cubicBezTo>
                  <a:cubicBezTo>
                    <a:pt x="77188" y="133931"/>
                    <a:pt x="77231" y="133932"/>
                    <a:pt x="77272" y="133932"/>
                  </a:cubicBezTo>
                  <a:cubicBezTo>
                    <a:pt x="78202" y="133932"/>
                    <a:pt x="78980" y="133388"/>
                    <a:pt x="79427" y="132512"/>
                  </a:cubicBezTo>
                  <a:cubicBezTo>
                    <a:pt x="79859" y="131648"/>
                    <a:pt x="79738" y="130836"/>
                    <a:pt x="79047" y="130110"/>
                  </a:cubicBezTo>
                  <a:cubicBezTo>
                    <a:pt x="78857" y="129902"/>
                    <a:pt x="78822" y="129557"/>
                    <a:pt x="78701" y="129280"/>
                  </a:cubicBezTo>
                  <a:lnTo>
                    <a:pt x="78701" y="129280"/>
                  </a:lnTo>
                  <a:cubicBezTo>
                    <a:pt x="78977" y="129298"/>
                    <a:pt x="79237" y="129332"/>
                    <a:pt x="79513" y="129384"/>
                  </a:cubicBezTo>
                  <a:cubicBezTo>
                    <a:pt x="79669" y="129427"/>
                    <a:pt x="79830" y="129448"/>
                    <a:pt x="79991" y="129448"/>
                  </a:cubicBezTo>
                  <a:cubicBezTo>
                    <a:pt x="80347" y="129448"/>
                    <a:pt x="80702" y="129344"/>
                    <a:pt x="80999" y="129142"/>
                  </a:cubicBezTo>
                  <a:cubicBezTo>
                    <a:pt x="82900" y="128001"/>
                    <a:pt x="83350" y="125841"/>
                    <a:pt x="84473" y="124148"/>
                  </a:cubicBezTo>
                  <a:cubicBezTo>
                    <a:pt x="85216" y="123024"/>
                    <a:pt x="86149" y="121815"/>
                    <a:pt x="85544" y="120225"/>
                  </a:cubicBezTo>
                  <a:cubicBezTo>
                    <a:pt x="85026" y="118808"/>
                    <a:pt x="85959" y="118186"/>
                    <a:pt x="86927" y="117356"/>
                  </a:cubicBezTo>
                  <a:cubicBezTo>
                    <a:pt x="88258" y="116233"/>
                    <a:pt x="90314" y="116371"/>
                    <a:pt x="91230" y="115213"/>
                  </a:cubicBezTo>
                  <a:cubicBezTo>
                    <a:pt x="93096" y="112846"/>
                    <a:pt x="93788" y="109908"/>
                    <a:pt x="93874" y="106866"/>
                  </a:cubicBezTo>
                  <a:cubicBezTo>
                    <a:pt x="93909" y="105743"/>
                    <a:pt x="93563" y="104637"/>
                    <a:pt x="94635" y="103635"/>
                  </a:cubicBezTo>
                  <a:cubicBezTo>
                    <a:pt x="95637" y="102650"/>
                    <a:pt x="96432" y="101492"/>
                    <a:pt x="97002" y="100213"/>
                  </a:cubicBezTo>
                  <a:cubicBezTo>
                    <a:pt x="98350" y="97189"/>
                    <a:pt x="97555" y="95668"/>
                    <a:pt x="93770" y="93404"/>
                  </a:cubicBezTo>
                  <a:cubicBezTo>
                    <a:pt x="92864" y="92866"/>
                    <a:pt x="92012" y="92178"/>
                    <a:pt x="90923" y="92178"/>
                  </a:cubicBezTo>
                  <a:cubicBezTo>
                    <a:pt x="90787" y="92178"/>
                    <a:pt x="90648" y="92189"/>
                    <a:pt x="90504" y="92212"/>
                  </a:cubicBezTo>
                  <a:cubicBezTo>
                    <a:pt x="90375" y="92232"/>
                    <a:pt x="90250" y="92241"/>
                    <a:pt x="90128" y="92241"/>
                  </a:cubicBezTo>
                  <a:cubicBezTo>
                    <a:pt x="89316" y="92241"/>
                    <a:pt x="88640" y="91827"/>
                    <a:pt x="87964" y="91451"/>
                  </a:cubicBezTo>
                  <a:cubicBezTo>
                    <a:pt x="86720" y="90760"/>
                    <a:pt x="85423" y="90190"/>
                    <a:pt x="84076" y="89740"/>
                  </a:cubicBezTo>
                  <a:cubicBezTo>
                    <a:pt x="83419" y="89533"/>
                    <a:pt x="82365" y="89412"/>
                    <a:pt x="82226" y="88306"/>
                  </a:cubicBezTo>
                  <a:cubicBezTo>
                    <a:pt x="81898" y="85511"/>
                    <a:pt x="80349" y="82231"/>
                    <a:pt x="77208" y="82231"/>
                  </a:cubicBezTo>
                  <a:cubicBezTo>
                    <a:pt x="77047" y="82231"/>
                    <a:pt x="76883" y="82240"/>
                    <a:pt x="76714" y="82258"/>
                  </a:cubicBezTo>
                  <a:cubicBezTo>
                    <a:pt x="76610" y="82274"/>
                    <a:pt x="76507" y="82282"/>
                    <a:pt x="76405" y="82282"/>
                  </a:cubicBezTo>
                  <a:cubicBezTo>
                    <a:pt x="75873" y="82282"/>
                    <a:pt x="75365" y="82061"/>
                    <a:pt x="75003" y="81670"/>
                  </a:cubicBezTo>
                  <a:cubicBezTo>
                    <a:pt x="73810" y="80478"/>
                    <a:pt x="72722" y="79147"/>
                    <a:pt x="71356" y="78179"/>
                  </a:cubicBezTo>
                  <a:cubicBezTo>
                    <a:pt x="70652" y="77672"/>
                    <a:pt x="69937" y="76844"/>
                    <a:pt x="68958" y="76844"/>
                  </a:cubicBezTo>
                  <a:cubicBezTo>
                    <a:pt x="68735" y="76844"/>
                    <a:pt x="68499" y="76887"/>
                    <a:pt x="68246" y="76987"/>
                  </a:cubicBezTo>
                  <a:cubicBezTo>
                    <a:pt x="68013" y="77081"/>
                    <a:pt x="67785" y="77113"/>
                    <a:pt x="67562" y="77113"/>
                  </a:cubicBezTo>
                  <a:cubicBezTo>
                    <a:pt x="67089" y="77113"/>
                    <a:pt x="66635" y="76969"/>
                    <a:pt x="66189" y="76969"/>
                  </a:cubicBezTo>
                  <a:cubicBezTo>
                    <a:pt x="64783" y="76969"/>
                    <a:pt x="63941" y="75706"/>
                    <a:pt x="62605" y="75706"/>
                  </a:cubicBezTo>
                  <a:cubicBezTo>
                    <a:pt x="62579" y="75706"/>
                    <a:pt x="62552" y="75707"/>
                    <a:pt x="62525" y="75708"/>
                  </a:cubicBezTo>
                  <a:cubicBezTo>
                    <a:pt x="62280" y="75708"/>
                    <a:pt x="61828" y="76012"/>
                    <a:pt x="61511" y="76012"/>
                  </a:cubicBezTo>
                  <a:cubicBezTo>
                    <a:pt x="61248" y="76012"/>
                    <a:pt x="61077" y="75802"/>
                    <a:pt x="61195" y="75034"/>
                  </a:cubicBezTo>
                  <a:cubicBezTo>
                    <a:pt x="61232" y="74788"/>
                    <a:pt x="60883" y="74612"/>
                    <a:pt x="60617" y="74612"/>
                  </a:cubicBezTo>
                  <a:cubicBezTo>
                    <a:pt x="60509" y="74612"/>
                    <a:pt x="60415" y="74641"/>
                    <a:pt x="60365" y="74706"/>
                  </a:cubicBezTo>
                  <a:cubicBezTo>
                    <a:pt x="59225" y="76088"/>
                    <a:pt x="57099" y="76071"/>
                    <a:pt x="56166" y="77747"/>
                  </a:cubicBezTo>
                  <a:cubicBezTo>
                    <a:pt x="55842" y="78325"/>
                    <a:pt x="55457" y="78771"/>
                    <a:pt x="54917" y="78771"/>
                  </a:cubicBezTo>
                  <a:cubicBezTo>
                    <a:pt x="54649" y="78771"/>
                    <a:pt x="54343" y="78661"/>
                    <a:pt x="53988" y="78404"/>
                  </a:cubicBezTo>
                  <a:cubicBezTo>
                    <a:pt x="53637" y="78125"/>
                    <a:pt x="53206" y="77982"/>
                    <a:pt x="52772" y="77982"/>
                  </a:cubicBezTo>
                  <a:cubicBezTo>
                    <a:pt x="52480" y="77982"/>
                    <a:pt x="52186" y="78047"/>
                    <a:pt x="51915" y="78179"/>
                  </a:cubicBezTo>
                  <a:cubicBezTo>
                    <a:pt x="51373" y="78410"/>
                    <a:pt x="50918" y="78527"/>
                    <a:pt x="50541" y="78527"/>
                  </a:cubicBezTo>
                  <a:cubicBezTo>
                    <a:pt x="49618" y="78527"/>
                    <a:pt x="49166" y="77825"/>
                    <a:pt x="49080" y="76365"/>
                  </a:cubicBezTo>
                  <a:cubicBezTo>
                    <a:pt x="49046" y="75397"/>
                    <a:pt x="49184" y="74446"/>
                    <a:pt x="49478" y="73530"/>
                  </a:cubicBezTo>
                  <a:cubicBezTo>
                    <a:pt x="50012" y="71861"/>
                    <a:pt x="49095" y="70692"/>
                    <a:pt x="47366" y="70692"/>
                  </a:cubicBezTo>
                  <a:cubicBezTo>
                    <a:pt x="47305" y="70692"/>
                    <a:pt x="47243" y="70693"/>
                    <a:pt x="47179" y="70696"/>
                  </a:cubicBezTo>
                  <a:cubicBezTo>
                    <a:pt x="46730" y="70714"/>
                    <a:pt x="46281" y="70765"/>
                    <a:pt x="45814" y="70783"/>
                  </a:cubicBezTo>
                  <a:cubicBezTo>
                    <a:pt x="45755" y="70784"/>
                    <a:pt x="45699" y="70786"/>
                    <a:pt x="45645" y="70786"/>
                  </a:cubicBezTo>
                  <a:cubicBezTo>
                    <a:pt x="45148" y="70786"/>
                    <a:pt x="44886" y="70683"/>
                    <a:pt x="45088" y="69919"/>
                  </a:cubicBezTo>
                  <a:cubicBezTo>
                    <a:pt x="45469" y="68484"/>
                    <a:pt x="46143" y="67240"/>
                    <a:pt x="46886" y="65996"/>
                  </a:cubicBezTo>
                  <a:cubicBezTo>
                    <a:pt x="47214" y="65443"/>
                    <a:pt x="47231" y="64993"/>
                    <a:pt x="46747" y="64613"/>
                  </a:cubicBezTo>
                  <a:cubicBezTo>
                    <a:pt x="46406" y="64334"/>
                    <a:pt x="45929" y="64209"/>
                    <a:pt x="45417" y="64209"/>
                  </a:cubicBezTo>
                  <a:cubicBezTo>
                    <a:pt x="44221" y="64209"/>
                    <a:pt x="42833" y="64889"/>
                    <a:pt x="42531" y="65857"/>
                  </a:cubicBezTo>
                  <a:cubicBezTo>
                    <a:pt x="42161" y="67044"/>
                    <a:pt x="40793" y="67929"/>
                    <a:pt x="39553" y="67929"/>
                  </a:cubicBezTo>
                  <a:cubicBezTo>
                    <a:pt x="39113" y="67929"/>
                    <a:pt x="38689" y="67817"/>
                    <a:pt x="38331" y="67568"/>
                  </a:cubicBezTo>
                  <a:cubicBezTo>
                    <a:pt x="36966" y="66601"/>
                    <a:pt x="35998" y="64872"/>
                    <a:pt x="36517" y="63455"/>
                  </a:cubicBezTo>
                  <a:cubicBezTo>
                    <a:pt x="37571" y="60569"/>
                    <a:pt x="37986" y="56802"/>
                    <a:pt x="41822" y="56093"/>
                  </a:cubicBezTo>
                  <a:cubicBezTo>
                    <a:pt x="44259" y="55627"/>
                    <a:pt x="46696" y="55299"/>
                    <a:pt x="49167" y="55126"/>
                  </a:cubicBezTo>
                  <a:cubicBezTo>
                    <a:pt x="49252" y="55120"/>
                    <a:pt x="49338" y="55117"/>
                    <a:pt x="49425" y="55117"/>
                  </a:cubicBezTo>
                  <a:cubicBezTo>
                    <a:pt x="50819" y="55117"/>
                    <a:pt x="52364" y="55920"/>
                    <a:pt x="51811" y="58133"/>
                  </a:cubicBezTo>
                  <a:cubicBezTo>
                    <a:pt x="51707" y="58582"/>
                    <a:pt x="52087" y="59204"/>
                    <a:pt x="52329" y="59688"/>
                  </a:cubicBezTo>
                  <a:cubicBezTo>
                    <a:pt x="52602" y="60250"/>
                    <a:pt x="52992" y="60846"/>
                    <a:pt x="53666" y="60846"/>
                  </a:cubicBezTo>
                  <a:cubicBezTo>
                    <a:pt x="53675" y="60846"/>
                    <a:pt x="53685" y="60846"/>
                    <a:pt x="53695" y="60846"/>
                  </a:cubicBezTo>
                  <a:cubicBezTo>
                    <a:pt x="54455" y="60811"/>
                    <a:pt x="54628" y="60085"/>
                    <a:pt x="54852" y="59498"/>
                  </a:cubicBezTo>
                  <a:cubicBezTo>
                    <a:pt x="55146" y="58703"/>
                    <a:pt x="55146" y="57822"/>
                    <a:pt x="54887" y="57027"/>
                  </a:cubicBezTo>
                  <a:cubicBezTo>
                    <a:pt x="54127" y="54642"/>
                    <a:pt x="54922" y="53017"/>
                    <a:pt x="57116" y="51894"/>
                  </a:cubicBezTo>
                  <a:cubicBezTo>
                    <a:pt x="58291" y="51307"/>
                    <a:pt x="59328" y="50442"/>
                    <a:pt x="60469" y="49786"/>
                  </a:cubicBezTo>
                  <a:cubicBezTo>
                    <a:pt x="62128" y="48818"/>
                    <a:pt x="61575" y="46641"/>
                    <a:pt x="63096" y="45448"/>
                  </a:cubicBezTo>
                  <a:cubicBezTo>
                    <a:pt x="64720" y="44169"/>
                    <a:pt x="65757" y="42113"/>
                    <a:pt x="68194" y="42061"/>
                  </a:cubicBezTo>
                  <a:cubicBezTo>
                    <a:pt x="68574" y="42044"/>
                    <a:pt x="69006" y="41888"/>
                    <a:pt x="69075" y="41456"/>
                  </a:cubicBezTo>
                  <a:cubicBezTo>
                    <a:pt x="69369" y="39711"/>
                    <a:pt x="70924" y="39417"/>
                    <a:pt x="72151" y="38760"/>
                  </a:cubicBezTo>
                  <a:cubicBezTo>
                    <a:pt x="72321" y="38667"/>
                    <a:pt x="72565" y="38512"/>
                    <a:pt x="72753" y="38512"/>
                  </a:cubicBezTo>
                  <a:cubicBezTo>
                    <a:pt x="72950" y="38512"/>
                    <a:pt x="73086" y="38680"/>
                    <a:pt x="73015" y="39261"/>
                  </a:cubicBezTo>
                  <a:cubicBezTo>
                    <a:pt x="72956" y="39796"/>
                    <a:pt x="73330" y="40078"/>
                    <a:pt x="73743" y="40078"/>
                  </a:cubicBezTo>
                  <a:cubicBezTo>
                    <a:pt x="73931" y="40078"/>
                    <a:pt x="74127" y="40020"/>
                    <a:pt x="74294" y="39901"/>
                  </a:cubicBezTo>
                  <a:cubicBezTo>
                    <a:pt x="75746" y="38898"/>
                    <a:pt x="77457" y="38501"/>
                    <a:pt x="78995" y="37723"/>
                  </a:cubicBezTo>
                  <a:cubicBezTo>
                    <a:pt x="79738" y="37326"/>
                    <a:pt x="80291" y="36773"/>
                    <a:pt x="79790" y="35995"/>
                  </a:cubicBezTo>
                  <a:cubicBezTo>
                    <a:pt x="79597" y="35708"/>
                    <a:pt x="79414" y="35603"/>
                    <a:pt x="79239" y="35603"/>
                  </a:cubicBezTo>
                  <a:cubicBezTo>
                    <a:pt x="78865" y="35603"/>
                    <a:pt x="78524" y="36083"/>
                    <a:pt x="78183" y="36306"/>
                  </a:cubicBezTo>
                  <a:cubicBezTo>
                    <a:pt x="77820" y="36545"/>
                    <a:pt x="77447" y="36741"/>
                    <a:pt x="77083" y="36741"/>
                  </a:cubicBezTo>
                  <a:cubicBezTo>
                    <a:pt x="76789" y="36741"/>
                    <a:pt x="76501" y="36612"/>
                    <a:pt x="76230" y="36272"/>
                  </a:cubicBezTo>
                  <a:cubicBezTo>
                    <a:pt x="75677" y="35563"/>
                    <a:pt x="76126" y="35148"/>
                    <a:pt x="76731" y="34751"/>
                  </a:cubicBezTo>
                  <a:cubicBezTo>
                    <a:pt x="77318" y="34371"/>
                    <a:pt x="77284" y="33818"/>
                    <a:pt x="77025" y="33196"/>
                  </a:cubicBezTo>
                  <a:cubicBezTo>
                    <a:pt x="76921" y="32919"/>
                    <a:pt x="76161" y="33023"/>
                    <a:pt x="76593" y="32643"/>
                  </a:cubicBezTo>
                  <a:cubicBezTo>
                    <a:pt x="76708" y="32536"/>
                    <a:pt x="76805" y="32492"/>
                    <a:pt x="76888" y="32492"/>
                  </a:cubicBezTo>
                  <a:cubicBezTo>
                    <a:pt x="77143" y="32492"/>
                    <a:pt x="77279" y="32892"/>
                    <a:pt x="77474" y="33126"/>
                  </a:cubicBezTo>
                  <a:cubicBezTo>
                    <a:pt x="77830" y="33563"/>
                    <a:pt x="78559" y="33892"/>
                    <a:pt x="79019" y="33892"/>
                  </a:cubicBezTo>
                  <a:cubicBezTo>
                    <a:pt x="79251" y="33892"/>
                    <a:pt x="79415" y="33808"/>
                    <a:pt x="79427" y="33610"/>
                  </a:cubicBezTo>
                  <a:cubicBezTo>
                    <a:pt x="79485" y="32639"/>
                    <a:pt x="79866" y="32465"/>
                    <a:pt x="80317" y="32465"/>
                  </a:cubicBezTo>
                  <a:cubicBezTo>
                    <a:pt x="80569" y="32465"/>
                    <a:pt x="80843" y="32519"/>
                    <a:pt x="81095" y="32519"/>
                  </a:cubicBezTo>
                  <a:cubicBezTo>
                    <a:pt x="81194" y="32519"/>
                    <a:pt x="81290" y="32511"/>
                    <a:pt x="81380" y="32487"/>
                  </a:cubicBezTo>
                  <a:cubicBezTo>
                    <a:pt x="81894" y="32340"/>
                    <a:pt x="82271" y="31830"/>
                    <a:pt x="82830" y="31830"/>
                  </a:cubicBezTo>
                  <a:cubicBezTo>
                    <a:pt x="82928" y="31830"/>
                    <a:pt x="83031" y="31846"/>
                    <a:pt x="83142" y="31882"/>
                  </a:cubicBezTo>
                  <a:cubicBezTo>
                    <a:pt x="82658" y="32470"/>
                    <a:pt x="82192" y="33075"/>
                    <a:pt x="81708" y="33679"/>
                  </a:cubicBezTo>
                  <a:cubicBezTo>
                    <a:pt x="81604" y="33766"/>
                    <a:pt x="81483" y="33835"/>
                    <a:pt x="81362" y="33904"/>
                  </a:cubicBezTo>
                  <a:cubicBezTo>
                    <a:pt x="81034" y="34129"/>
                    <a:pt x="80775" y="34423"/>
                    <a:pt x="80878" y="34872"/>
                  </a:cubicBezTo>
                  <a:cubicBezTo>
                    <a:pt x="80999" y="35304"/>
                    <a:pt x="81380" y="35252"/>
                    <a:pt x="81673" y="35425"/>
                  </a:cubicBezTo>
                  <a:cubicBezTo>
                    <a:pt x="81973" y="35596"/>
                    <a:pt x="82292" y="35648"/>
                    <a:pt x="82615" y="35648"/>
                  </a:cubicBezTo>
                  <a:cubicBezTo>
                    <a:pt x="83130" y="35648"/>
                    <a:pt x="83658" y="35514"/>
                    <a:pt x="84141" y="35514"/>
                  </a:cubicBezTo>
                  <a:cubicBezTo>
                    <a:pt x="84489" y="35514"/>
                    <a:pt x="84814" y="35584"/>
                    <a:pt x="85095" y="35822"/>
                  </a:cubicBezTo>
                  <a:cubicBezTo>
                    <a:pt x="85535" y="36187"/>
                    <a:pt x="85875" y="36332"/>
                    <a:pt x="86134" y="36332"/>
                  </a:cubicBezTo>
                  <a:cubicBezTo>
                    <a:pt x="86710" y="36332"/>
                    <a:pt x="86887" y="35618"/>
                    <a:pt x="86875" y="35010"/>
                  </a:cubicBezTo>
                  <a:cubicBezTo>
                    <a:pt x="86858" y="34215"/>
                    <a:pt x="87601" y="32729"/>
                    <a:pt x="85665" y="32625"/>
                  </a:cubicBezTo>
                  <a:cubicBezTo>
                    <a:pt x="84991" y="32591"/>
                    <a:pt x="85130" y="31986"/>
                    <a:pt x="85596" y="31485"/>
                  </a:cubicBezTo>
                  <a:cubicBezTo>
                    <a:pt x="87186" y="29791"/>
                    <a:pt x="86650" y="27527"/>
                    <a:pt x="84508" y="26767"/>
                  </a:cubicBezTo>
                  <a:cubicBezTo>
                    <a:pt x="84006" y="26594"/>
                    <a:pt x="83557" y="26214"/>
                    <a:pt x="83661" y="25834"/>
                  </a:cubicBezTo>
                  <a:cubicBezTo>
                    <a:pt x="83972" y="24503"/>
                    <a:pt x="83039" y="23432"/>
                    <a:pt x="83090" y="22170"/>
                  </a:cubicBezTo>
                  <a:cubicBezTo>
                    <a:pt x="83108" y="21773"/>
                    <a:pt x="83073" y="21375"/>
                    <a:pt x="82624" y="21220"/>
                  </a:cubicBezTo>
                  <a:cubicBezTo>
                    <a:pt x="82529" y="21188"/>
                    <a:pt x="82437" y="21174"/>
                    <a:pt x="82348" y="21174"/>
                  </a:cubicBezTo>
                  <a:cubicBezTo>
                    <a:pt x="82049" y="21174"/>
                    <a:pt x="81787" y="21339"/>
                    <a:pt x="81587" y="21565"/>
                  </a:cubicBezTo>
                  <a:cubicBezTo>
                    <a:pt x="81086" y="22135"/>
                    <a:pt x="80464" y="22602"/>
                    <a:pt x="79755" y="22913"/>
                  </a:cubicBezTo>
                  <a:cubicBezTo>
                    <a:pt x="79583" y="22995"/>
                    <a:pt x="79411" y="23071"/>
                    <a:pt x="79247" y="23071"/>
                  </a:cubicBezTo>
                  <a:cubicBezTo>
                    <a:pt x="79097" y="23071"/>
                    <a:pt x="78954" y="23008"/>
                    <a:pt x="78822" y="22827"/>
                  </a:cubicBezTo>
                  <a:cubicBezTo>
                    <a:pt x="78563" y="22498"/>
                    <a:pt x="78753" y="22274"/>
                    <a:pt x="78960" y="22015"/>
                  </a:cubicBezTo>
                  <a:cubicBezTo>
                    <a:pt x="79496" y="21254"/>
                    <a:pt x="79254" y="20736"/>
                    <a:pt x="78459" y="20338"/>
                  </a:cubicBezTo>
                  <a:cubicBezTo>
                    <a:pt x="78131" y="20165"/>
                    <a:pt x="77837" y="19941"/>
                    <a:pt x="77578" y="19664"/>
                  </a:cubicBezTo>
                  <a:cubicBezTo>
                    <a:pt x="77168" y="19146"/>
                    <a:pt x="76356" y="18913"/>
                    <a:pt x="75491" y="18913"/>
                  </a:cubicBezTo>
                  <a:cubicBezTo>
                    <a:pt x="74278" y="18913"/>
                    <a:pt x="72961" y="19371"/>
                    <a:pt x="72497" y="20148"/>
                  </a:cubicBezTo>
                  <a:cubicBezTo>
                    <a:pt x="72065" y="20874"/>
                    <a:pt x="71788" y="21824"/>
                    <a:pt x="70803" y="22170"/>
                  </a:cubicBezTo>
                  <a:cubicBezTo>
                    <a:pt x="70354" y="22326"/>
                    <a:pt x="70043" y="22792"/>
                    <a:pt x="70337" y="23276"/>
                  </a:cubicBezTo>
                  <a:cubicBezTo>
                    <a:pt x="71356" y="25004"/>
                    <a:pt x="70043" y="25488"/>
                    <a:pt x="68902" y="26024"/>
                  </a:cubicBezTo>
                  <a:cubicBezTo>
                    <a:pt x="67693" y="26577"/>
                    <a:pt x="66241" y="26801"/>
                    <a:pt x="66345" y="28685"/>
                  </a:cubicBezTo>
                  <a:cubicBezTo>
                    <a:pt x="66379" y="29117"/>
                    <a:pt x="65895" y="29601"/>
                    <a:pt x="65584" y="30016"/>
                  </a:cubicBezTo>
                  <a:cubicBezTo>
                    <a:pt x="65442" y="30197"/>
                    <a:pt x="65232" y="30465"/>
                    <a:pt x="64983" y="30465"/>
                  </a:cubicBezTo>
                  <a:cubicBezTo>
                    <a:pt x="64899" y="30465"/>
                    <a:pt x="64811" y="30435"/>
                    <a:pt x="64720" y="30361"/>
                  </a:cubicBezTo>
                  <a:cubicBezTo>
                    <a:pt x="64409" y="30120"/>
                    <a:pt x="64288" y="29705"/>
                    <a:pt x="64409" y="29342"/>
                  </a:cubicBezTo>
                  <a:cubicBezTo>
                    <a:pt x="64893" y="27596"/>
                    <a:pt x="65083" y="25989"/>
                    <a:pt x="62508" y="25903"/>
                  </a:cubicBezTo>
                  <a:cubicBezTo>
                    <a:pt x="62249" y="25903"/>
                    <a:pt x="61938" y="25644"/>
                    <a:pt x="61748" y="25436"/>
                  </a:cubicBezTo>
                  <a:cubicBezTo>
                    <a:pt x="61084" y="24759"/>
                    <a:pt x="60400" y="24243"/>
                    <a:pt x="59552" y="24243"/>
                  </a:cubicBezTo>
                  <a:cubicBezTo>
                    <a:pt x="59252" y="24243"/>
                    <a:pt x="58932" y="24307"/>
                    <a:pt x="58585" y="24451"/>
                  </a:cubicBezTo>
                  <a:cubicBezTo>
                    <a:pt x="58566" y="24457"/>
                    <a:pt x="58545" y="24459"/>
                    <a:pt x="58523" y="24459"/>
                  </a:cubicBezTo>
                  <a:cubicBezTo>
                    <a:pt x="58409" y="24459"/>
                    <a:pt x="58269" y="24394"/>
                    <a:pt x="58153" y="24365"/>
                  </a:cubicBezTo>
                  <a:cubicBezTo>
                    <a:pt x="58758" y="23501"/>
                    <a:pt x="57687" y="22429"/>
                    <a:pt x="58827" y="21462"/>
                  </a:cubicBezTo>
                  <a:cubicBezTo>
                    <a:pt x="61800" y="18990"/>
                    <a:pt x="65757" y="18558"/>
                    <a:pt x="68781" y="16294"/>
                  </a:cubicBezTo>
                  <a:lnTo>
                    <a:pt x="69455" y="15828"/>
                  </a:lnTo>
                  <a:cubicBezTo>
                    <a:pt x="70337" y="15586"/>
                    <a:pt x="71218" y="15206"/>
                    <a:pt x="72117" y="15119"/>
                  </a:cubicBezTo>
                  <a:cubicBezTo>
                    <a:pt x="74346" y="14912"/>
                    <a:pt x="75331" y="13910"/>
                    <a:pt x="75262" y="11767"/>
                  </a:cubicBezTo>
                  <a:cubicBezTo>
                    <a:pt x="75262" y="11596"/>
                    <a:pt x="75299" y="11543"/>
                    <a:pt x="75353" y="11543"/>
                  </a:cubicBezTo>
                  <a:cubicBezTo>
                    <a:pt x="75441" y="11543"/>
                    <a:pt x="75574" y="11687"/>
                    <a:pt x="75659" y="11698"/>
                  </a:cubicBezTo>
                  <a:cubicBezTo>
                    <a:pt x="76835" y="11749"/>
                    <a:pt x="77733" y="12683"/>
                    <a:pt x="78943" y="12752"/>
                  </a:cubicBezTo>
                  <a:cubicBezTo>
                    <a:pt x="79461" y="12769"/>
                    <a:pt x="79945" y="13391"/>
                    <a:pt x="80412" y="13789"/>
                  </a:cubicBezTo>
                  <a:cubicBezTo>
                    <a:pt x="80395" y="13944"/>
                    <a:pt x="80325" y="14082"/>
                    <a:pt x="80204" y="14203"/>
                  </a:cubicBezTo>
                  <a:cubicBezTo>
                    <a:pt x="79099" y="14649"/>
                    <a:pt x="78211" y="15599"/>
                    <a:pt x="76924" y="15599"/>
                  </a:cubicBezTo>
                  <a:cubicBezTo>
                    <a:pt x="76763" y="15599"/>
                    <a:pt x="76595" y="15584"/>
                    <a:pt x="76420" y="15551"/>
                  </a:cubicBezTo>
                  <a:cubicBezTo>
                    <a:pt x="76325" y="15534"/>
                    <a:pt x="76229" y="15525"/>
                    <a:pt x="76135" y="15525"/>
                  </a:cubicBezTo>
                  <a:cubicBezTo>
                    <a:pt x="75478" y="15525"/>
                    <a:pt x="74895" y="15947"/>
                    <a:pt x="74985" y="16778"/>
                  </a:cubicBezTo>
                  <a:cubicBezTo>
                    <a:pt x="75041" y="17437"/>
                    <a:pt x="75422" y="17620"/>
                    <a:pt x="75866" y="17620"/>
                  </a:cubicBezTo>
                  <a:cubicBezTo>
                    <a:pt x="76109" y="17620"/>
                    <a:pt x="76372" y="17565"/>
                    <a:pt x="76610" y="17504"/>
                  </a:cubicBezTo>
                  <a:cubicBezTo>
                    <a:pt x="76822" y="17451"/>
                    <a:pt x="77015" y="17425"/>
                    <a:pt x="77193" y="17425"/>
                  </a:cubicBezTo>
                  <a:cubicBezTo>
                    <a:pt x="77828" y="17425"/>
                    <a:pt x="78286" y="17750"/>
                    <a:pt x="78839" y="18316"/>
                  </a:cubicBezTo>
                  <a:cubicBezTo>
                    <a:pt x="79617" y="19094"/>
                    <a:pt x="80723" y="19612"/>
                    <a:pt x="81794" y="19993"/>
                  </a:cubicBezTo>
                  <a:cubicBezTo>
                    <a:pt x="81906" y="20034"/>
                    <a:pt x="82005" y="20053"/>
                    <a:pt x="82094" y="20053"/>
                  </a:cubicBezTo>
                  <a:cubicBezTo>
                    <a:pt x="82595" y="20053"/>
                    <a:pt x="82747" y="19445"/>
                    <a:pt x="82762" y="18887"/>
                  </a:cubicBezTo>
                  <a:cubicBezTo>
                    <a:pt x="82805" y="18878"/>
                    <a:pt x="82849" y="18874"/>
                    <a:pt x="82892" y="18874"/>
                  </a:cubicBezTo>
                  <a:cubicBezTo>
                    <a:pt x="82935" y="18874"/>
                    <a:pt x="82978" y="18878"/>
                    <a:pt x="83021" y="18887"/>
                  </a:cubicBezTo>
                  <a:cubicBezTo>
                    <a:pt x="83375" y="18985"/>
                    <a:pt x="83662" y="19030"/>
                    <a:pt x="83892" y="19030"/>
                  </a:cubicBezTo>
                  <a:cubicBezTo>
                    <a:pt x="85038" y="19030"/>
                    <a:pt x="84816" y="17932"/>
                    <a:pt x="84629" y="16882"/>
                  </a:cubicBezTo>
                  <a:cubicBezTo>
                    <a:pt x="84577" y="16588"/>
                    <a:pt x="84404" y="16122"/>
                    <a:pt x="84525" y="16018"/>
                  </a:cubicBezTo>
                  <a:cubicBezTo>
                    <a:pt x="84606" y="15948"/>
                    <a:pt x="84680" y="15920"/>
                    <a:pt x="84749" y="15920"/>
                  </a:cubicBezTo>
                  <a:cubicBezTo>
                    <a:pt x="84985" y="15920"/>
                    <a:pt x="85161" y="16252"/>
                    <a:pt x="85389" y="16346"/>
                  </a:cubicBezTo>
                  <a:cubicBezTo>
                    <a:pt x="85637" y="16436"/>
                    <a:pt x="85876" y="16474"/>
                    <a:pt x="86110" y="16474"/>
                  </a:cubicBezTo>
                  <a:cubicBezTo>
                    <a:pt x="86771" y="16474"/>
                    <a:pt x="87381" y="16174"/>
                    <a:pt x="87981" y="15931"/>
                  </a:cubicBezTo>
                  <a:cubicBezTo>
                    <a:pt x="88344" y="15793"/>
                    <a:pt x="88500" y="15275"/>
                    <a:pt x="88258" y="15033"/>
                  </a:cubicBezTo>
                  <a:cubicBezTo>
                    <a:pt x="87065" y="13754"/>
                    <a:pt x="85976" y="12406"/>
                    <a:pt x="84819" y="11110"/>
                  </a:cubicBezTo>
                  <a:cubicBezTo>
                    <a:pt x="84162" y="10350"/>
                    <a:pt x="83160" y="9779"/>
                    <a:pt x="82537" y="8915"/>
                  </a:cubicBezTo>
                  <a:cubicBezTo>
                    <a:pt x="82209" y="8379"/>
                    <a:pt x="81639" y="8034"/>
                    <a:pt x="81017" y="7999"/>
                  </a:cubicBezTo>
                  <a:cubicBezTo>
                    <a:pt x="80983" y="7995"/>
                    <a:pt x="80950" y="7994"/>
                    <a:pt x="80916" y="7994"/>
                  </a:cubicBezTo>
                  <a:cubicBezTo>
                    <a:pt x="80688" y="7994"/>
                    <a:pt x="80453" y="8074"/>
                    <a:pt x="80228" y="8074"/>
                  </a:cubicBezTo>
                  <a:cubicBezTo>
                    <a:pt x="80056" y="8074"/>
                    <a:pt x="79890" y="8027"/>
                    <a:pt x="79738" y="7861"/>
                  </a:cubicBezTo>
                  <a:cubicBezTo>
                    <a:pt x="80170" y="7757"/>
                    <a:pt x="80602" y="7654"/>
                    <a:pt x="81017" y="7585"/>
                  </a:cubicBezTo>
                  <a:cubicBezTo>
                    <a:pt x="81518" y="7481"/>
                    <a:pt x="82192" y="7567"/>
                    <a:pt x="82226" y="6859"/>
                  </a:cubicBezTo>
                  <a:cubicBezTo>
                    <a:pt x="82278" y="6202"/>
                    <a:pt x="81673" y="6167"/>
                    <a:pt x="81207" y="6046"/>
                  </a:cubicBezTo>
                  <a:cubicBezTo>
                    <a:pt x="81086" y="6012"/>
                    <a:pt x="80948" y="5960"/>
                    <a:pt x="80844" y="5891"/>
                  </a:cubicBezTo>
                  <a:cubicBezTo>
                    <a:pt x="80958" y="5878"/>
                    <a:pt x="81101" y="5837"/>
                    <a:pt x="81223" y="5837"/>
                  </a:cubicBezTo>
                  <a:cubicBezTo>
                    <a:pt x="81267" y="5837"/>
                    <a:pt x="81309" y="5843"/>
                    <a:pt x="81345" y="5856"/>
                  </a:cubicBezTo>
                  <a:cubicBezTo>
                    <a:pt x="81816" y="6065"/>
                    <a:pt x="82272" y="6151"/>
                    <a:pt x="82714" y="6151"/>
                  </a:cubicBezTo>
                  <a:cubicBezTo>
                    <a:pt x="83993" y="6151"/>
                    <a:pt x="85157" y="5437"/>
                    <a:pt x="86236" y="4923"/>
                  </a:cubicBezTo>
                  <a:cubicBezTo>
                    <a:pt x="89182" y="3528"/>
                    <a:pt x="92334" y="3094"/>
                    <a:pt x="95401" y="2235"/>
                  </a:cubicBezTo>
                  <a:lnTo>
                    <a:pt x="95401" y="2235"/>
                  </a:lnTo>
                  <a:cubicBezTo>
                    <a:pt x="93986" y="3267"/>
                    <a:pt x="92263" y="3834"/>
                    <a:pt x="90504" y="3834"/>
                  </a:cubicBezTo>
                  <a:cubicBezTo>
                    <a:pt x="90401" y="3834"/>
                    <a:pt x="90295" y="3831"/>
                    <a:pt x="90191" y="3831"/>
                  </a:cubicBezTo>
                  <a:cubicBezTo>
                    <a:pt x="89827" y="3831"/>
                    <a:pt x="89479" y="3873"/>
                    <a:pt x="89277" y="4249"/>
                  </a:cubicBezTo>
                  <a:cubicBezTo>
                    <a:pt x="89018" y="4802"/>
                    <a:pt x="89467" y="5113"/>
                    <a:pt x="89744" y="5528"/>
                  </a:cubicBezTo>
                  <a:cubicBezTo>
                    <a:pt x="90251" y="6307"/>
                    <a:pt x="90887" y="6586"/>
                    <a:pt x="91608" y="6586"/>
                  </a:cubicBezTo>
                  <a:cubicBezTo>
                    <a:pt x="91943" y="6586"/>
                    <a:pt x="92297" y="6525"/>
                    <a:pt x="92664" y="6427"/>
                  </a:cubicBezTo>
                  <a:cubicBezTo>
                    <a:pt x="93037" y="6322"/>
                    <a:pt x="93404" y="6272"/>
                    <a:pt x="93755" y="6272"/>
                  </a:cubicBezTo>
                  <a:cubicBezTo>
                    <a:pt x="95314" y="6272"/>
                    <a:pt x="96561" y="7243"/>
                    <a:pt x="96518" y="8639"/>
                  </a:cubicBezTo>
                  <a:cubicBezTo>
                    <a:pt x="96501" y="9123"/>
                    <a:pt x="96000" y="9710"/>
                    <a:pt x="96155" y="10073"/>
                  </a:cubicBezTo>
                  <a:cubicBezTo>
                    <a:pt x="96656" y="11300"/>
                    <a:pt x="95758" y="12302"/>
                    <a:pt x="95378" y="13045"/>
                  </a:cubicBezTo>
                  <a:cubicBezTo>
                    <a:pt x="94393" y="15016"/>
                    <a:pt x="93649" y="16709"/>
                    <a:pt x="95412" y="18541"/>
                  </a:cubicBezTo>
                  <a:cubicBezTo>
                    <a:pt x="95602" y="18714"/>
                    <a:pt x="95723" y="18938"/>
                    <a:pt x="95758" y="19180"/>
                  </a:cubicBezTo>
                  <a:cubicBezTo>
                    <a:pt x="95810" y="21358"/>
                    <a:pt x="97901" y="20788"/>
                    <a:pt x="99007" y="21479"/>
                  </a:cubicBezTo>
                  <a:cubicBezTo>
                    <a:pt x="99192" y="21597"/>
                    <a:pt x="99367" y="21648"/>
                    <a:pt x="99531" y="21648"/>
                  </a:cubicBezTo>
                  <a:cubicBezTo>
                    <a:pt x="100207" y="21648"/>
                    <a:pt x="100708" y="20784"/>
                    <a:pt x="101098" y="20200"/>
                  </a:cubicBezTo>
                  <a:cubicBezTo>
                    <a:pt x="102256" y="18472"/>
                    <a:pt x="104088" y="17055"/>
                    <a:pt x="105729" y="16536"/>
                  </a:cubicBezTo>
                  <a:cubicBezTo>
                    <a:pt x="109220" y="15396"/>
                    <a:pt x="112486" y="13547"/>
                    <a:pt x="116254" y="13115"/>
                  </a:cubicBezTo>
                  <a:cubicBezTo>
                    <a:pt x="117965" y="12907"/>
                    <a:pt x="119935" y="12320"/>
                    <a:pt x="120021" y="9883"/>
                  </a:cubicBezTo>
                  <a:cubicBezTo>
                    <a:pt x="120021" y="9693"/>
                    <a:pt x="120349" y="9485"/>
                    <a:pt x="120557" y="9330"/>
                  </a:cubicBezTo>
                  <a:cubicBezTo>
                    <a:pt x="121663" y="8552"/>
                    <a:pt x="123132" y="8034"/>
                    <a:pt x="122631" y="6202"/>
                  </a:cubicBezTo>
                  <a:cubicBezTo>
                    <a:pt x="122594" y="6055"/>
                    <a:pt x="122626" y="6020"/>
                    <a:pt x="122682" y="6020"/>
                  </a:cubicBezTo>
                  <a:cubicBezTo>
                    <a:pt x="122731" y="6020"/>
                    <a:pt x="122799" y="6046"/>
                    <a:pt x="122855" y="6046"/>
                  </a:cubicBezTo>
                  <a:cubicBezTo>
                    <a:pt x="122928" y="6051"/>
                    <a:pt x="122998" y="6053"/>
                    <a:pt x="123064" y="6053"/>
                  </a:cubicBezTo>
                  <a:cubicBezTo>
                    <a:pt x="124269" y="6053"/>
                    <a:pt x="124381" y="5321"/>
                    <a:pt x="123840" y="4387"/>
                  </a:cubicBezTo>
                  <a:cubicBezTo>
                    <a:pt x="123581" y="3921"/>
                    <a:pt x="123875" y="3955"/>
                    <a:pt x="124048" y="3817"/>
                  </a:cubicBezTo>
                  <a:cubicBezTo>
                    <a:pt x="125240" y="2867"/>
                    <a:pt x="126640" y="2728"/>
                    <a:pt x="128092" y="2659"/>
                  </a:cubicBezTo>
                  <a:cubicBezTo>
                    <a:pt x="128575" y="2625"/>
                    <a:pt x="129180" y="2521"/>
                    <a:pt x="129249" y="1934"/>
                  </a:cubicBezTo>
                  <a:cubicBezTo>
                    <a:pt x="129301" y="1363"/>
                    <a:pt x="128714" y="1242"/>
                    <a:pt x="128299" y="1190"/>
                  </a:cubicBezTo>
                  <a:cubicBezTo>
                    <a:pt x="125707" y="948"/>
                    <a:pt x="123132" y="430"/>
                    <a:pt x="120557" y="171"/>
                  </a:cubicBezTo>
                  <a:cubicBezTo>
                    <a:pt x="119360" y="50"/>
                    <a:pt x="118163" y="0"/>
                    <a:pt x="1169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9"/>
            <p:cNvSpPr/>
            <p:nvPr/>
          </p:nvSpPr>
          <p:spPr>
            <a:xfrm>
              <a:off x="1581325" y="1051125"/>
              <a:ext cx="283000" cy="91675"/>
            </a:xfrm>
            <a:custGeom>
              <a:avLst/>
              <a:gdLst/>
              <a:ahLst/>
              <a:cxnLst/>
              <a:rect l="l" t="t" r="r" b="b"/>
              <a:pathLst>
                <a:path w="11320" h="3667" extrusionOk="0">
                  <a:moveTo>
                    <a:pt x="6214" y="0"/>
                  </a:moveTo>
                  <a:cubicBezTo>
                    <a:pt x="5926" y="0"/>
                    <a:pt x="5584" y="48"/>
                    <a:pt x="5219" y="71"/>
                  </a:cubicBezTo>
                  <a:cubicBezTo>
                    <a:pt x="5082" y="56"/>
                    <a:pt x="4943" y="49"/>
                    <a:pt x="4804" y="49"/>
                  </a:cubicBezTo>
                  <a:cubicBezTo>
                    <a:pt x="3493" y="49"/>
                    <a:pt x="2115" y="667"/>
                    <a:pt x="709" y="1073"/>
                  </a:cubicBezTo>
                  <a:cubicBezTo>
                    <a:pt x="432" y="1177"/>
                    <a:pt x="208" y="1401"/>
                    <a:pt x="69" y="1678"/>
                  </a:cubicBezTo>
                  <a:cubicBezTo>
                    <a:pt x="0" y="1781"/>
                    <a:pt x="242" y="2213"/>
                    <a:pt x="363" y="2231"/>
                  </a:cubicBezTo>
                  <a:cubicBezTo>
                    <a:pt x="2163" y="2438"/>
                    <a:pt x="3786" y="3667"/>
                    <a:pt x="5640" y="3667"/>
                  </a:cubicBezTo>
                  <a:cubicBezTo>
                    <a:pt x="6100" y="3667"/>
                    <a:pt x="6574" y="3591"/>
                    <a:pt x="7068" y="3406"/>
                  </a:cubicBezTo>
                  <a:cubicBezTo>
                    <a:pt x="7396" y="3281"/>
                    <a:pt x="7767" y="3236"/>
                    <a:pt x="8142" y="3236"/>
                  </a:cubicBezTo>
                  <a:cubicBezTo>
                    <a:pt x="8439" y="3236"/>
                    <a:pt x="8738" y="3264"/>
                    <a:pt x="9021" y="3302"/>
                  </a:cubicBezTo>
                  <a:cubicBezTo>
                    <a:pt x="9277" y="3340"/>
                    <a:pt x="9523" y="3370"/>
                    <a:pt x="9759" y="3370"/>
                  </a:cubicBezTo>
                  <a:cubicBezTo>
                    <a:pt x="10271" y="3370"/>
                    <a:pt x="10728" y="3229"/>
                    <a:pt x="11095" y="2732"/>
                  </a:cubicBezTo>
                  <a:cubicBezTo>
                    <a:pt x="11320" y="2473"/>
                    <a:pt x="11268" y="2075"/>
                    <a:pt x="10991" y="1885"/>
                  </a:cubicBezTo>
                  <a:cubicBezTo>
                    <a:pt x="10479" y="1524"/>
                    <a:pt x="10006" y="1077"/>
                    <a:pt x="9430" y="1077"/>
                  </a:cubicBezTo>
                  <a:cubicBezTo>
                    <a:pt x="9151" y="1077"/>
                    <a:pt x="8847" y="1182"/>
                    <a:pt x="8503" y="1453"/>
                  </a:cubicBezTo>
                  <a:cubicBezTo>
                    <a:pt x="8280" y="1626"/>
                    <a:pt x="7919" y="1737"/>
                    <a:pt x="7612" y="1737"/>
                  </a:cubicBezTo>
                  <a:cubicBezTo>
                    <a:pt x="7277" y="1737"/>
                    <a:pt x="7006" y="1605"/>
                    <a:pt x="7051" y="1280"/>
                  </a:cubicBezTo>
                  <a:cubicBezTo>
                    <a:pt x="7179" y="207"/>
                    <a:pt x="6812" y="0"/>
                    <a:pt x="62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9"/>
            <p:cNvSpPr/>
            <p:nvPr/>
          </p:nvSpPr>
          <p:spPr>
            <a:xfrm>
              <a:off x="3144425" y="1319375"/>
              <a:ext cx="213450" cy="95575"/>
            </a:xfrm>
            <a:custGeom>
              <a:avLst/>
              <a:gdLst/>
              <a:ahLst/>
              <a:cxnLst/>
              <a:rect l="l" t="t" r="r" b="b"/>
              <a:pathLst>
                <a:path w="8538" h="3823" extrusionOk="0">
                  <a:moveTo>
                    <a:pt x="6155" y="1"/>
                  </a:moveTo>
                  <a:cubicBezTo>
                    <a:pt x="6054" y="1"/>
                    <a:pt x="5950" y="7"/>
                    <a:pt x="5842" y="20"/>
                  </a:cubicBezTo>
                  <a:cubicBezTo>
                    <a:pt x="4846" y="139"/>
                    <a:pt x="3874" y="469"/>
                    <a:pt x="2859" y="469"/>
                  </a:cubicBezTo>
                  <a:cubicBezTo>
                    <a:pt x="2396" y="469"/>
                    <a:pt x="1923" y="400"/>
                    <a:pt x="1435" y="211"/>
                  </a:cubicBezTo>
                  <a:cubicBezTo>
                    <a:pt x="1292" y="150"/>
                    <a:pt x="1133" y="113"/>
                    <a:pt x="974" y="113"/>
                  </a:cubicBezTo>
                  <a:cubicBezTo>
                    <a:pt x="501" y="113"/>
                    <a:pt x="35" y="441"/>
                    <a:pt x="35" y="1438"/>
                  </a:cubicBezTo>
                  <a:cubicBezTo>
                    <a:pt x="1" y="3771"/>
                    <a:pt x="1573" y="3580"/>
                    <a:pt x="3025" y="3822"/>
                  </a:cubicBezTo>
                  <a:cubicBezTo>
                    <a:pt x="4338" y="3753"/>
                    <a:pt x="5617" y="3408"/>
                    <a:pt x="6792" y="2837"/>
                  </a:cubicBezTo>
                  <a:cubicBezTo>
                    <a:pt x="7415" y="2526"/>
                    <a:pt x="8538" y="2474"/>
                    <a:pt x="8192" y="1541"/>
                  </a:cubicBezTo>
                  <a:cubicBezTo>
                    <a:pt x="7892" y="720"/>
                    <a:pt x="7218" y="1"/>
                    <a:pt x="61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9"/>
            <p:cNvSpPr/>
            <p:nvPr/>
          </p:nvSpPr>
          <p:spPr>
            <a:xfrm>
              <a:off x="1453000" y="2509000"/>
              <a:ext cx="263575" cy="113100"/>
            </a:xfrm>
            <a:custGeom>
              <a:avLst/>
              <a:gdLst/>
              <a:ahLst/>
              <a:cxnLst/>
              <a:rect l="l" t="t" r="r" b="b"/>
              <a:pathLst>
                <a:path w="10543" h="4524" extrusionOk="0">
                  <a:moveTo>
                    <a:pt x="3451" y="1"/>
                  </a:moveTo>
                  <a:cubicBezTo>
                    <a:pt x="2445" y="1"/>
                    <a:pt x="1486" y="228"/>
                    <a:pt x="761" y="702"/>
                  </a:cubicBezTo>
                  <a:cubicBezTo>
                    <a:pt x="398" y="927"/>
                    <a:pt x="1" y="1186"/>
                    <a:pt x="243" y="1687"/>
                  </a:cubicBezTo>
                  <a:cubicBezTo>
                    <a:pt x="390" y="1972"/>
                    <a:pt x="609" y="2083"/>
                    <a:pt x="855" y="2083"/>
                  </a:cubicBezTo>
                  <a:cubicBezTo>
                    <a:pt x="1012" y="2083"/>
                    <a:pt x="1180" y="2038"/>
                    <a:pt x="1349" y="1964"/>
                  </a:cubicBezTo>
                  <a:cubicBezTo>
                    <a:pt x="1677" y="1828"/>
                    <a:pt x="1990" y="1776"/>
                    <a:pt x="2298" y="1776"/>
                  </a:cubicBezTo>
                  <a:cubicBezTo>
                    <a:pt x="2932" y="1776"/>
                    <a:pt x="3543" y="1997"/>
                    <a:pt x="4217" y="2171"/>
                  </a:cubicBezTo>
                  <a:cubicBezTo>
                    <a:pt x="5708" y="2540"/>
                    <a:pt x="6405" y="4523"/>
                    <a:pt x="7868" y="4523"/>
                  </a:cubicBezTo>
                  <a:cubicBezTo>
                    <a:pt x="8118" y="4523"/>
                    <a:pt x="8391" y="4465"/>
                    <a:pt x="8693" y="4332"/>
                  </a:cubicBezTo>
                  <a:cubicBezTo>
                    <a:pt x="8824" y="4337"/>
                    <a:pt x="8947" y="4340"/>
                    <a:pt x="9062" y="4340"/>
                  </a:cubicBezTo>
                  <a:cubicBezTo>
                    <a:pt x="10032" y="4340"/>
                    <a:pt x="10475" y="4144"/>
                    <a:pt x="10491" y="3727"/>
                  </a:cubicBezTo>
                  <a:cubicBezTo>
                    <a:pt x="10542" y="2897"/>
                    <a:pt x="9817" y="2724"/>
                    <a:pt x="9264" y="2517"/>
                  </a:cubicBezTo>
                  <a:cubicBezTo>
                    <a:pt x="8711" y="2292"/>
                    <a:pt x="8209" y="1964"/>
                    <a:pt x="7777" y="1567"/>
                  </a:cubicBezTo>
                  <a:cubicBezTo>
                    <a:pt x="6685" y="547"/>
                    <a:pt x="5011" y="1"/>
                    <a:pt x="34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9"/>
            <p:cNvSpPr/>
            <p:nvPr/>
          </p:nvSpPr>
          <p:spPr>
            <a:xfrm>
              <a:off x="1880725" y="1020350"/>
              <a:ext cx="162025" cy="112025"/>
            </a:xfrm>
            <a:custGeom>
              <a:avLst/>
              <a:gdLst/>
              <a:ahLst/>
              <a:cxnLst/>
              <a:rect l="l" t="t" r="r" b="b"/>
              <a:pathLst>
                <a:path w="6481" h="4481" extrusionOk="0">
                  <a:moveTo>
                    <a:pt x="4294" y="0"/>
                  </a:moveTo>
                  <a:cubicBezTo>
                    <a:pt x="4062" y="0"/>
                    <a:pt x="3818" y="44"/>
                    <a:pt x="3560" y="144"/>
                  </a:cubicBezTo>
                  <a:cubicBezTo>
                    <a:pt x="3094" y="317"/>
                    <a:pt x="2593" y="541"/>
                    <a:pt x="2886" y="1198"/>
                  </a:cubicBezTo>
                  <a:cubicBezTo>
                    <a:pt x="3042" y="1509"/>
                    <a:pt x="3232" y="1820"/>
                    <a:pt x="3457" y="2114"/>
                  </a:cubicBezTo>
                  <a:cubicBezTo>
                    <a:pt x="3147" y="2260"/>
                    <a:pt x="2851" y="2348"/>
                    <a:pt x="2545" y="2348"/>
                  </a:cubicBezTo>
                  <a:cubicBezTo>
                    <a:pt x="2270" y="2348"/>
                    <a:pt x="1987" y="2277"/>
                    <a:pt x="1677" y="2114"/>
                  </a:cubicBezTo>
                  <a:cubicBezTo>
                    <a:pt x="1531" y="2037"/>
                    <a:pt x="1393" y="2002"/>
                    <a:pt x="1262" y="2002"/>
                  </a:cubicBezTo>
                  <a:cubicBezTo>
                    <a:pt x="867" y="2002"/>
                    <a:pt x="545" y="2320"/>
                    <a:pt x="311" y="2736"/>
                  </a:cubicBezTo>
                  <a:cubicBezTo>
                    <a:pt x="0" y="3289"/>
                    <a:pt x="467" y="3479"/>
                    <a:pt x="813" y="3807"/>
                  </a:cubicBezTo>
                  <a:cubicBezTo>
                    <a:pt x="1327" y="4309"/>
                    <a:pt x="1837" y="4480"/>
                    <a:pt x="2344" y="4480"/>
                  </a:cubicBezTo>
                  <a:cubicBezTo>
                    <a:pt x="3164" y="4480"/>
                    <a:pt x="3976" y="4032"/>
                    <a:pt x="4787" y="3807"/>
                  </a:cubicBezTo>
                  <a:lnTo>
                    <a:pt x="5081" y="3514"/>
                  </a:lnTo>
                  <a:cubicBezTo>
                    <a:pt x="5237" y="2788"/>
                    <a:pt x="5098" y="1924"/>
                    <a:pt x="6204" y="1734"/>
                  </a:cubicBezTo>
                  <a:cubicBezTo>
                    <a:pt x="6464" y="1699"/>
                    <a:pt x="6481" y="1129"/>
                    <a:pt x="6222" y="921"/>
                  </a:cubicBezTo>
                  <a:cubicBezTo>
                    <a:pt x="5644" y="436"/>
                    <a:pt x="5027" y="0"/>
                    <a:pt x="42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9"/>
            <p:cNvSpPr/>
            <p:nvPr/>
          </p:nvSpPr>
          <p:spPr>
            <a:xfrm>
              <a:off x="1688900" y="2603450"/>
              <a:ext cx="165050" cy="73950"/>
            </a:xfrm>
            <a:custGeom>
              <a:avLst/>
              <a:gdLst/>
              <a:ahLst/>
              <a:cxnLst/>
              <a:rect l="l" t="t" r="r" b="b"/>
              <a:pathLst>
                <a:path w="6602" h="2958" extrusionOk="0">
                  <a:moveTo>
                    <a:pt x="2842" y="0"/>
                  </a:moveTo>
                  <a:cubicBezTo>
                    <a:pt x="2588" y="0"/>
                    <a:pt x="2332" y="28"/>
                    <a:pt x="2074" y="87"/>
                  </a:cubicBezTo>
                  <a:cubicBezTo>
                    <a:pt x="1452" y="225"/>
                    <a:pt x="1055" y="1331"/>
                    <a:pt x="225" y="1694"/>
                  </a:cubicBezTo>
                  <a:cubicBezTo>
                    <a:pt x="0" y="1798"/>
                    <a:pt x="277" y="2247"/>
                    <a:pt x="536" y="2454"/>
                  </a:cubicBezTo>
                  <a:cubicBezTo>
                    <a:pt x="957" y="2789"/>
                    <a:pt x="2162" y="2958"/>
                    <a:pt x="3373" y="2958"/>
                  </a:cubicBezTo>
                  <a:cubicBezTo>
                    <a:pt x="4599" y="2958"/>
                    <a:pt x="5830" y="2785"/>
                    <a:pt x="6256" y="2437"/>
                  </a:cubicBezTo>
                  <a:cubicBezTo>
                    <a:pt x="6395" y="2282"/>
                    <a:pt x="6515" y="2109"/>
                    <a:pt x="6602" y="1919"/>
                  </a:cubicBezTo>
                  <a:cubicBezTo>
                    <a:pt x="6481" y="1711"/>
                    <a:pt x="6429" y="1469"/>
                    <a:pt x="6291" y="1366"/>
                  </a:cubicBezTo>
                  <a:cubicBezTo>
                    <a:pt x="5231" y="636"/>
                    <a:pt x="4065" y="0"/>
                    <a:pt x="28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9"/>
            <p:cNvSpPr/>
            <p:nvPr/>
          </p:nvSpPr>
          <p:spPr>
            <a:xfrm>
              <a:off x="1922200" y="1344925"/>
              <a:ext cx="129625" cy="64525"/>
            </a:xfrm>
            <a:custGeom>
              <a:avLst/>
              <a:gdLst/>
              <a:ahLst/>
              <a:cxnLst/>
              <a:rect l="l" t="t" r="r" b="b"/>
              <a:pathLst>
                <a:path w="5185" h="2581" extrusionOk="0">
                  <a:moveTo>
                    <a:pt x="1901" y="1"/>
                  </a:moveTo>
                  <a:lnTo>
                    <a:pt x="1227" y="467"/>
                  </a:lnTo>
                  <a:cubicBezTo>
                    <a:pt x="934" y="1020"/>
                    <a:pt x="0" y="1383"/>
                    <a:pt x="415" y="2144"/>
                  </a:cubicBezTo>
                  <a:cubicBezTo>
                    <a:pt x="602" y="2475"/>
                    <a:pt x="838" y="2581"/>
                    <a:pt x="1096" y="2581"/>
                  </a:cubicBezTo>
                  <a:cubicBezTo>
                    <a:pt x="1482" y="2581"/>
                    <a:pt x="1915" y="2344"/>
                    <a:pt x="2299" y="2282"/>
                  </a:cubicBezTo>
                  <a:cubicBezTo>
                    <a:pt x="2552" y="2236"/>
                    <a:pt x="2806" y="2213"/>
                    <a:pt x="3064" y="2213"/>
                  </a:cubicBezTo>
                  <a:cubicBezTo>
                    <a:pt x="3194" y="2213"/>
                    <a:pt x="3324" y="2219"/>
                    <a:pt x="3457" y="2230"/>
                  </a:cubicBezTo>
                  <a:cubicBezTo>
                    <a:pt x="3730" y="2245"/>
                    <a:pt x="4039" y="2324"/>
                    <a:pt x="4314" y="2324"/>
                  </a:cubicBezTo>
                  <a:cubicBezTo>
                    <a:pt x="4665" y="2324"/>
                    <a:pt x="4959" y="2195"/>
                    <a:pt x="5047" y="1643"/>
                  </a:cubicBezTo>
                  <a:cubicBezTo>
                    <a:pt x="5185" y="744"/>
                    <a:pt x="4563" y="277"/>
                    <a:pt x="3768" y="122"/>
                  </a:cubicBezTo>
                  <a:cubicBezTo>
                    <a:pt x="3146" y="35"/>
                    <a:pt x="2523" y="1"/>
                    <a:pt x="19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9"/>
            <p:cNvSpPr/>
            <p:nvPr/>
          </p:nvSpPr>
          <p:spPr>
            <a:xfrm>
              <a:off x="1787825" y="1030550"/>
              <a:ext cx="94250" cy="44825"/>
            </a:xfrm>
            <a:custGeom>
              <a:avLst/>
              <a:gdLst/>
              <a:ahLst/>
              <a:cxnLst/>
              <a:rect l="l" t="t" r="r" b="b"/>
              <a:pathLst>
                <a:path w="3770" h="1793" extrusionOk="0">
                  <a:moveTo>
                    <a:pt x="2929" y="0"/>
                  </a:moveTo>
                  <a:cubicBezTo>
                    <a:pt x="2800" y="0"/>
                    <a:pt x="2676" y="17"/>
                    <a:pt x="2576" y="47"/>
                  </a:cubicBezTo>
                  <a:cubicBezTo>
                    <a:pt x="2412" y="93"/>
                    <a:pt x="2229" y="105"/>
                    <a:pt x="2039" y="105"/>
                  </a:cubicBezTo>
                  <a:cubicBezTo>
                    <a:pt x="1817" y="105"/>
                    <a:pt x="1584" y="88"/>
                    <a:pt x="1360" y="88"/>
                  </a:cubicBezTo>
                  <a:cubicBezTo>
                    <a:pt x="763" y="88"/>
                    <a:pt x="227" y="208"/>
                    <a:pt x="105" y="1084"/>
                  </a:cubicBezTo>
                  <a:cubicBezTo>
                    <a:pt x="1" y="1792"/>
                    <a:pt x="865" y="1688"/>
                    <a:pt x="1504" y="1740"/>
                  </a:cubicBezTo>
                  <a:cubicBezTo>
                    <a:pt x="2265" y="1568"/>
                    <a:pt x="3405" y="1792"/>
                    <a:pt x="3665" y="652"/>
                  </a:cubicBezTo>
                  <a:cubicBezTo>
                    <a:pt x="3769" y="167"/>
                    <a:pt x="3329" y="0"/>
                    <a:pt x="29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9"/>
            <p:cNvSpPr/>
            <p:nvPr/>
          </p:nvSpPr>
          <p:spPr>
            <a:xfrm>
              <a:off x="1870350" y="2639275"/>
              <a:ext cx="59225" cy="44325"/>
            </a:xfrm>
            <a:custGeom>
              <a:avLst/>
              <a:gdLst/>
              <a:ahLst/>
              <a:cxnLst/>
              <a:rect l="l" t="t" r="r" b="b"/>
              <a:pathLst>
                <a:path w="2369" h="1773" extrusionOk="0">
                  <a:moveTo>
                    <a:pt x="922" y="1"/>
                  </a:moveTo>
                  <a:cubicBezTo>
                    <a:pt x="435" y="1"/>
                    <a:pt x="1" y="156"/>
                    <a:pt x="1" y="762"/>
                  </a:cubicBezTo>
                  <a:cubicBezTo>
                    <a:pt x="1" y="1414"/>
                    <a:pt x="337" y="1773"/>
                    <a:pt x="982" y="1773"/>
                  </a:cubicBezTo>
                  <a:cubicBezTo>
                    <a:pt x="1038" y="1773"/>
                    <a:pt x="1097" y="1770"/>
                    <a:pt x="1158" y="1765"/>
                  </a:cubicBezTo>
                  <a:cubicBezTo>
                    <a:pt x="1711" y="1730"/>
                    <a:pt x="2368" y="1678"/>
                    <a:pt x="2299" y="901"/>
                  </a:cubicBezTo>
                  <a:cubicBezTo>
                    <a:pt x="2264" y="175"/>
                    <a:pt x="1642" y="2"/>
                    <a:pt x="1003" y="2"/>
                  </a:cubicBezTo>
                  <a:cubicBezTo>
                    <a:pt x="976" y="1"/>
                    <a:pt x="949" y="1"/>
                    <a:pt x="9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9"/>
            <p:cNvSpPr/>
            <p:nvPr/>
          </p:nvSpPr>
          <p:spPr>
            <a:xfrm>
              <a:off x="2264800" y="4630125"/>
              <a:ext cx="62675" cy="39225"/>
            </a:xfrm>
            <a:custGeom>
              <a:avLst/>
              <a:gdLst/>
              <a:ahLst/>
              <a:cxnLst/>
              <a:rect l="l" t="t" r="r" b="b"/>
              <a:pathLst>
                <a:path w="2507" h="1569" extrusionOk="0">
                  <a:moveTo>
                    <a:pt x="1176" y="52"/>
                  </a:moveTo>
                  <a:cubicBezTo>
                    <a:pt x="675" y="87"/>
                    <a:pt x="1" y="1"/>
                    <a:pt x="1" y="813"/>
                  </a:cubicBezTo>
                  <a:cubicBezTo>
                    <a:pt x="1" y="1241"/>
                    <a:pt x="341" y="1568"/>
                    <a:pt x="742" y="1568"/>
                  </a:cubicBezTo>
                  <a:cubicBezTo>
                    <a:pt x="811" y="1568"/>
                    <a:pt x="881" y="1559"/>
                    <a:pt x="951" y="1539"/>
                  </a:cubicBezTo>
                  <a:cubicBezTo>
                    <a:pt x="1077" y="1515"/>
                    <a:pt x="1221" y="1513"/>
                    <a:pt x="1369" y="1513"/>
                  </a:cubicBezTo>
                  <a:cubicBezTo>
                    <a:pt x="1403" y="1513"/>
                    <a:pt x="1437" y="1513"/>
                    <a:pt x="1471" y="1513"/>
                  </a:cubicBezTo>
                  <a:cubicBezTo>
                    <a:pt x="1947" y="1513"/>
                    <a:pt x="2434" y="1491"/>
                    <a:pt x="2472" y="830"/>
                  </a:cubicBezTo>
                  <a:cubicBezTo>
                    <a:pt x="2506" y="52"/>
                    <a:pt x="1781" y="87"/>
                    <a:pt x="1176" y="5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9"/>
            <p:cNvSpPr/>
            <p:nvPr/>
          </p:nvSpPr>
          <p:spPr>
            <a:xfrm>
              <a:off x="1604225" y="2645350"/>
              <a:ext cx="56175" cy="38275"/>
            </a:xfrm>
            <a:custGeom>
              <a:avLst/>
              <a:gdLst/>
              <a:ahLst/>
              <a:cxnLst/>
              <a:rect l="l" t="t" r="r" b="b"/>
              <a:pathLst>
                <a:path w="2247" h="1531" extrusionOk="0">
                  <a:moveTo>
                    <a:pt x="1003" y="1"/>
                  </a:moveTo>
                  <a:cubicBezTo>
                    <a:pt x="536" y="35"/>
                    <a:pt x="0" y="1"/>
                    <a:pt x="17" y="554"/>
                  </a:cubicBezTo>
                  <a:cubicBezTo>
                    <a:pt x="17" y="1297"/>
                    <a:pt x="640" y="1452"/>
                    <a:pt x="1262" y="1522"/>
                  </a:cubicBezTo>
                  <a:cubicBezTo>
                    <a:pt x="1319" y="1528"/>
                    <a:pt x="1377" y="1531"/>
                    <a:pt x="1434" y="1531"/>
                  </a:cubicBezTo>
                  <a:cubicBezTo>
                    <a:pt x="1857" y="1531"/>
                    <a:pt x="2247" y="1352"/>
                    <a:pt x="2247" y="865"/>
                  </a:cubicBezTo>
                  <a:cubicBezTo>
                    <a:pt x="2247" y="18"/>
                    <a:pt x="1504" y="139"/>
                    <a:pt x="10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9"/>
            <p:cNvSpPr/>
            <p:nvPr/>
          </p:nvSpPr>
          <p:spPr>
            <a:xfrm>
              <a:off x="7045475" y="3384250"/>
              <a:ext cx="47375" cy="53550"/>
            </a:xfrm>
            <a:custGeom>
              <a:avLst/>
              <a:gdLst/>
              <a:ahLst/>
              <a:cxnLst/>
              <a:rect l="l" t="t" r="r" b="b"/>
              <a:pathLst>
                <a:path w="1895" h="2142" extrusionOk="0">
                  <a:moveTo>
                    <a:pt x="416" y="1"/>
                  </a:moveTo>
                  <a:cubicBezTo>
                    <a:pt x="93" y="1"/>
                    <a:pt x="0" y="338"/>
                    <a:pt x="63" y="618"/>
                  </a:cubicBezTo>
                  <a:cubicBezTo>
                    <a:pt x="201" y="1292"/>
                    <a:pt x="339" y="2035"/>
                    <a:pt x="1203" y="2139"/>
                  </a:cubicBezTo>
                  <a:cubicBezTo>
                    <a:pt x="1224" y="2141"/>
                    <a:pt x="1245" y="2142"/>
                    <a:pt x="1265" y="2142"/>
                  </a:cubicBezTo>
                  <a:cubicBezTo>
                    <a:pt x="1645" y="2142"/>
                    <a:pt x="1895" y="1835"/>
                    <a:pt x="1895" y="1327"/>
                  </a:cubicBezTo>
                  <a:cubicBezTo>
                    <a:pt x="1670" y="705"/>
                    <a:pt x="1273" y="169"/>
                    <a:pt x="529" y="13"/>
                  </a:cubicBezTo>
                  <a:cubicBezTo>
                    <a:pt x="489" y="5"/>
                    <a:pt x="451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9"/>
            <p:cNvSpPr/>
            <p:nvPr/>
          </p:nvSpPr>
          <p:spPr>
            <a:xfrm>
              <a:off x="4291500" y="1250400"/>
              <a:ext cx="54900" cy="37900"/>
            </a:xfrm>
            <a:custGeom>
              <a:avLst/>
              <a:gdLst/>
              <a:ahLst/>
              <a:cxnLst/>
              <a:rect l="l" t="t" r="r" b="b"/>
              <a:pathLst>
                <a:path w="2196" h="1516" extrusionOk="0">
                  <a:moveTo>
                    <a:pt x="1013" y="0"/>
                  </a:moveTo>
                  <a:cubicBezTo>
                    <a:pt x="676" y="0"/>
                    <a:pt x="369" y="181"/>
                    <a:pt x="190" y="464"/>
                  </a:cubicBezTo>
                  <a:cubicBezTo>
                    <a:pt x="0" y="706"/>
                    <a:pt x="35" y="1034"/>
                    <a:pt x="259" y="1224"/>
                  </a:cubicBezTo>
                  <a:cubicBezTo>
                    <a:pt x="466" y="1444"/>
                    <a:pt x="678" y="1515"/>
                    <a:pt x="892" y="1515"/>
                  </a:cubicBezTo>
                  <a:cubicBezTo>
                    <a:pt x="1233" y="1515"/>
                    <a:pt x="1579" y="1336"/>
                    <a:pt x="1919" y="1293"/>
                  </a:cubicBezTo>
                  <a:cubicBezTo>
                    <a:pt x="2195" y="567"/>
                    <a:pt x="1901" y="153"/>
                    <a:pt x="1175" y="14"/>
                  </a:cubicBezTo>
                  <a:cubicBezTo>
                    <a:pt x="1121" y="5"/>
                    <a:pt x="1066" y="0"/>
                    <a:pt x="10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9"/>
            <p:cNvSpPr/>
            <p:nvPr/>
          </p:nvSpPr>
          <p:spPr>
            <a:xfrm>
              <a:off x="6323375" y="3314875"/>
              <a:ext cx="50125" cy="37325"/>
            </a:xfrm>
            <a:custGeom>
              <a:avLst/>
              <a:gdLst/>
              <a:ahLst/>
              <a:cxnLst/>
              <a:rect l="l" t="t" r="r" b="b"/>
              <a:pathLst>
                <a:path w="2005" h="1493" extrusionOk="0">
                  <a:moveTo>
                    <a:pt x="754" y="1"/>
                  </a:moveTo>
                  <a:cubicBezTo>
                    <a:pt x="409" y="1"/>
                    <a:pt x="93" y="129"/>
                    <a:pt x="52" y="542"/>
                  </a:cubicBezTo>
                  <a:cubicBezTo>
                    <a:pt x="0" y="1198"/>
                    <a:pt x="536" y="1371"/>
                    <a:pt x="1106" y="1492"/>
                  </a:cubicBezTo>
                  <a:cubicBezTo>
                    <a:pt x="1504" y="1475"/>
                    <a:pt x="1988" y="1440"/>
                    <a:pt x="1988" y="905"/>
                  </a:cubicBezTo>
                  <a:cubicBezTo>
                    <a:pt x="2005" y="317"/>
                    <a:pt x="1504" y="110"/>
                    <a:pt x="1020" y="23"/>
                  </a:cubicBezTo>
                  <a:cubicBezTo>
                    <a:pt x="932" y="9"/>
                    <a:pt x="842" y="1"/>
                    <a:pt x="7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9"/>
            <p:cNvSpPr/>
            <p:nvPr/>
          </p:nvSpPr>
          <p:spPr>
            <a:xfrm>
              <a:off x="6680225" y="1890750"/>
              <a:ext cx="46075" cy="42200"/>
            </a:xfrm>
            <a:custGeom>
              <a:avLst/>
              <a:gdLst/>
              <a:ahLst/>
              <a:cxnLst/>
              <a:rect l="l" t="t" r="r" b="b"/>
              <a:pathLst>
                <a:path w="1843" h="1688" extrusionOk="0">
                  <a:moveTo>
                    <a:pt x="1376" y="1"/>
                  </a:moveTo>
                  <a:cubicBezTo>
                    <a:pt x="1345" y="1"/>
                    <a:pt x="1312" y="4"/>
                    <a:pt x="1280" y="11"/>
                  </a:cubicBezTo>
                  <a:cubicBezTo>
                    <a:pt x="675" y="29"/>
                    <a:pt x="156" y="478"/>
                    <a:pt x="70" y="1083"/>
                  </a:cubicBezTo>
                  <a:cubicBezTo>
                    <a:pt x="1" y="1446"/>
                    <a:pt x="208" y="1670"/>
                    <a:pt x="675" y="1688"/>
                  </a:cubicBezTo>
                  <a:cubicBezTo>
                    <a:pt x="1193" y="1480"/>
                    <a:pt x="1643" y="1135"/>
                    <a:pt x="1781" y="513"/>
                  </a:cubicBezTo>
                  <a:cubicBezTo>
                    <a:pt x="1843" y="250"/>
                    <a:pt x="1642" y="1"/>
                    <a:pt x="13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9"/>
            <p:cNvSpPr/>
            <p:nvPr/>
          </p:nvSpPr>
          <p:spPr>
            <a:xfrm>
              <a:off x="3550975" y="1955400"/>
              <a:ext cx="53600" cy="126175"/>
            </a:xfrm>
            <a:custGeom>
              <a:avLst/>
              <a:gdLst/>
              <a:ahLst/>
              <a:cxnLst/>
              <a:rect l="l" t="t" r="r" b="b"/>
              <a:pathLst>
                <a:path w="2144" h="5047" extrusionOk="0">
                  <a:moveTo>
                    <a:pt x="1297" y="0"/>
                  </a:moveTo>
                  <a:cubicBezTo>
                    <a:pt x="778" y="0"/>
                    <a:pt x="260" y="363"/>
                    <a:pt x="364" y="795"/>
                  </a:cubicBezTo>
                  <a:cubicBezTo>
                    <a:pt x="640" y="1850"/>
                    <a:pt x="122" y="2731"/>
                    <a:pt x="1" y="3491"/>
                  </a:cubicBezTo>
                  <a:cubicBezTo>
                    <a:pt x="70" y="4338"/>
                    <a:pt x="1" y="5047"/>
                    <a:pt x="951" y="5047"/>
                  </a:cubicBezTo>
                  <a:cubicBezTo>
                    <a:pt x="1781" y="5047"/>
                    <a:pt x="1971" y="4476"/>
                    <a:pt x="2040" y="3785"/>
                  </a:cubicBezTo>
                  <a:cubicBezTo>
                    <a:pt x="2144" y="2748"/>
                    <a:pt x="1642" y="1746"/>
                    <a:pt x="1936" y="692"/>
                  </a:cubicBezTo>
                  <a:cubicBezTo>
                    <a:pt x="2023" y="381"/>
                    <a:pt x="1712" y="0"/>
                    <a:pt x="12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9"/>
            <p:cNvSpPr/>
            <p:nvPr/>
          </p:nvSpPr>
          <p:spPr>
            <a:xfrm>
              <a:off x="3910000" y="2161475"/>
              <a:ext cx="93775" cy="45400"/>
            </a:xfrm>
            <a:custGeom>
              <a:avLst/>
              <a:gdLst/>
              <a:ahLst/>
              <a:cxnLst/>
              <a:rect l="l" t="t" r="r" b="b"/>
              <a:pathLst>
                <a:path w="3751" h="1816" extrusionOk="0">
                  <a:moveTo>
                    <a:pt x="1383" y="1"/>
                  </a:moveTo>
                  <a:cubicBezTo>
                    <a:pt x="778" y="87"/>
                    <a:pt x="1" y="18"/>
                    <a:pt x="122" y="640"/>
                  </a:cubicBezTo>
                  <a:cubicBezTo>
                    <a:pt x="329" y="1625"/>
                    <a:pt x="1297" y="1815"/>
                    <a:pt x="2195" y="1815"/>
                  </a:cubicBezTo>
                  <a:cubicBezTo>
                    <a:pt x="2835" y="1815"/>
                    <a:pt x="3751" y="1712"/>
                    <a:pt x="3613" y="951"/>
                  </a:cubicBezTo>
                  <a:cubicBezTo>
                    <a:pt x="3466" y="240"/>
                    <a:pt x="2970" y="188"/>
                    <a:pt x="2455" y="188"/>
                  </a:cubicBezTo>
                  <a:cubicBezTo>
                    <a:pt x="2366" y="188"/>
                    <a:pt x="2276" y="189"/>
                    <a:pt x="2187" y="189"/>
                  </a:cubicBezTo>
                  <a:cubicBezTo>
                    <a:pt x="1880" y="189"/>
                    <a:pt x="1588" y="170"/>
                    <a:pt x="13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9"/>
            <p:cNvSpPr/>
            <p:nvPr/>
          </p:nvSpPr>
          <p:spPr>
            <a:xfrm>
              <a:off x="4125600" y="2173875"/>
              <a:ext cx="50575" cy="37600"/>
            </a:xfrm>
            <a:custGeom>
              <a:avLst/>
              <a:gdLst/>
              <a:ahLst/>
              <a:cxnLst/>
              <a:rect l="l" t="t" r="r" b="b"/>
              <a:pathLst>
                <a:path w="2023" h="1504" extrusionOk="0">
                  <a:moveTo>
                    <a:pt x="1294" y="1"/>
                  </a:moveTo>
                  <a:cubicBezTo>
                    <a:pt x="1249" y="1"/>
                    <a:pt x="1204" y="3"/>
                    <a:pt x="1158" y="6"/>
                  </a:cubicBezTo>
                  <a:cubicBezTo>
                    <a:pt x="691" y="144"/>
                    <a:pt x="0" y="109"/>
                    <a:pt x="17" y="904"/>
                  </a:cubicBezTo>
                  <a:cubicBezTo>
                    <a:pt x="17" y="1352"/>
                    <a:pt x="364" y="1503"/>
                    <a:pt x="748" y="1503"/>
                  </a:cubicBezTo>
                  <a:cubicBezTo>
                    <a:pt x="809" y="1503"/>
                    <a:pt x="872" y="1499"/>
                    <a:pt x="933" y="1492"/>
                  </a:cubicBezTo>
                  <a:cubicBezTo>
                    <a:pt x="1486" y="1440"/>
                    <a:pt x="2022" y="1233"/>
                    <a:pt x="2022" y="593"/>
                  </a:cubicBezTo>
                  <a:cubicBezTo>
                    <a:pt x="2022" y="156"/>
                    <a:pt x="1711" y="1"/>
                    <a:pt x="12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9"/>
            <p:cNvSpPr/>
            <p:nvPr/>
          </p:nvSpPr>
          <p:spPr>
            <a:xfrm>
              <a:off x="3415775" y="2038325"/>
              <a:ext cx="44925" cy="38175"/>
            </a:xfrm>
            <a:custGeom>
              <a:avLst/>
              <a:gdLst/>
              <a:ahLst/>
              <a:cxnLst/>
              <a:rect l="l" t="t" r="r" b="b"/>
              <a:pathLst>
                <a:path w="1797" h="1527" extrusionOk="0">
                  <a:moveTo>
                    <a:pt x="812" y="0"/>
                  </a:moveTo>
                  <a:cubicBezTo>
                    <a:pt x="383" y="0"/>
                    <a:pt x="1" y="211"/>
                    <a:pt x="34" y="710"/>
                  </a:cubicBezTo>
                  <a:cubicBezTo>
                    <a:pt x="34" y="1164"/>
                    <a:pt x="400" y="1527"/>
                    <a:pt x="845" y="1527"/>
                  </a:cubicBezTo>
                  <a:cubicBezTo>
                    <a:pt x="874" y="1527"/>
                    <a:pt x="903" y="1525"/>
                    <a:pt x="933" y="1522"/>
                  </a:cubicBezTo>
                  <a:cubicBezTo>
                    <a:pt x="1382" y="1522"/>
                    <a:pt x="1745" y="1315"/>
                    <a:pt x="1797" y="796"/>
                  </a:cubicBezTo>
                  <a:cubicBezTo>
                    <a:pt x="1745" y="226"/>
                    <a:pt x="1330" y="19"/>
                    <a:pt x="864" y="1"/>
                  </a:cubicBezTo>
                  <a:cubicBezTo>
                    <a:pt x="847" y="1"/>
                    <a:pt x="829" y="0"/>
                    <a:pt x="8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2" name="Google Shape;852;p39"/>
          <p:cNvSpPr/>
          <p:nvPr/>
        </p:nvSpPr>
        <p:spPr>
          <a:xfrm>
            <a:off x="722461" y="2945513"/>
            <a:ext cx="197700" cy="1977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3" name="Google Shape;853;p39"/>
          <p:cNvSpPr/>
          <p:nvPr/>
        </p:nvSpPr>
        <p:spPr>
          <a:xfrm>
            <a:off x="713236" y="1984314"/>
            <a:ext cx="197700" cy="1977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5" name="Google Shape;855;p39"/>
          <p:cNvSpPr/>
          <p:nvPr/>
        </p:nvSpPr>
        <p:spPr>
          <a:xfrm>
            <a:off x="3855911" y="2115205"/>
            <a:ext cx="197700" cy="1977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7" name="Google Shape;857;p39"/>
          <p:cNvSpPr/>
          <p:nvPr/>
        </p:nvSpPr>
        <p:spPr>
          <a:xfrm>
            <a:off x="5605023" y="2409421"/>
            <a:ext cx="197700" cy="1977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9" name="Google Shape;859;p39"/>
          <p:cNvSpPr/>
          <p:nvPr/>
        </p:nvSpPr>
        <p:spPr>
          <a:xfrm>
            <a:off x="5507161" y="1954505"/>
            <a:ext cx="197700" cy="19770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859;p39"/>
          <p:cNvSpPr/>
          <p:nvPr/>
        </p:nvSpPr>
        <p:spPr>
          <a:xfrm>
            <a:off x="713230" y="4043998"/>
            <a:ext cx="197700" cy="19770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796;p39"/>
          <p:cNvSpPr txBox="1">
            <a:spLocks/>
          </p:cNvSpPr>
          <p:nvPr/>
        </p:nvSpPr>
        <p:spPr>
          <a:xfrm>
            <a:off x="1082921" y="3939710"/>
            <a:ext cx="2228700" cy="3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 SemiBold"/>
              <a:buNone/>
              <a:defRPr sz="1800" b="0" i="0" u="none" strike="noStrike" cap="none">
                <a:solidFill>
                  <a:schemeClr val="dk2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/>
              <a:buNone/>
              <a:defRPr sz="1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/>
              <a:buNone/>
              <a:defRPr sz="1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/>
              <a:buNone/>
              <a:defRPr sz="1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/>
              <a:buNone/>
              <a:defRPr sz="1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/>
              <a:buNone/>
              <a:defRPr sz="1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/>
              <a:buNone/>
              <a:defRPr sz="1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/>
              <a:buNone/>
              <a:defRPr sz="1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/>
              <a:buNone/>
              <a:defRPr sz="18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indent="0" algn="l"/>
            <a:r>
              <a:rPr lang="en-US" dirty="0" smtClean="0"/>
              <a:t>Germany</a:t>
            </a:r>
            <a:endParaRPr lang="en-US" dirty="0"/>
          </a:p>
        </p:txBody>
      </p:sp>
      <p:sp>
        <p:nvSpPr>
          <p:cNvPr id="69" name="Google Shape;797;p39"/>
          <p:cNvSpPr txBox="1">
            <a:spLocks/>
          </p:cNvSpPr>
          <p:nvPr/>
        </p:nvSpPr>
        <p:spPr>
          <a:xfrm>
            <a:off x="935225" y="4324010"/>
            <a:ext cx="2413060" cy="467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indent="0" algn="l"/>
            <a:r>
              <a:rPr lang="en-US" dirty="0" smtClean="0"/>
              <a:t>per </a:t>
            </a:r>
            <a:r>
              <a:rPr lang="en-US" dirty="0"/>
              <a:t>10,000 </a:t>
            </a:r>
            <a:r>
              <a:rPr lang="en-US" dirty="0" smtClean="0"/>
              <a:t>Children </a:t>
            </a:r>
            <a:r>
              <a:rPr lang="en-US" dirty="0"/>
              <a:t>72.20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935225" y="1322440"/>
            <a:ext cx="2391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dirty="0">
                <a:solidFill>
                  <a:schemeClr val="dk2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Saudi </a:t>
            </a:r>
            <a:r>
              <a:rPr lang="it-IT" sz="1800" dirty="0" smtClean="0">
                <a:solidFill>
                  <a:schemeClr val="dk2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Arabia</a:t>
            </a:r>
            <a:endParaRPr lang="it-IT" sz="1800" dirty="0">
              <a:solidFill>
                <a:schemeClr val="dk2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71" name="Google Shape;859;p39"/>
          <p:cNvSpPr/>
          <p:nvPr/>
        </p:nvSpPr>
        <p:spPr>
          <a:xfrm>
            <a:off x="6129932" y="2392598"/>
            <a:ext cx="197700" cy="197700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859;p39"/>
          <p:cNvSpPr/>
          <p:nvPr/>
        </p:nvSpPr>
        <p:spPr>
          <a:xfrm>
            <a:off x="716221" y="1356338"/>
            <a:ext cx="197700" cy="197700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99;p39"/>
          <p:cNvSpPr txBox="1">
            <a:spLocks/>
          </p:cNvSpPr>
          <p:nvPr/>
        </p:nvSpPr>
        <p:spPr>
          <a:xfrm>
            <a:off x="655307" y="1623087"/>
            <a:ext cx="2832615" cy="421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it-IT" dirty="0"/>
              <a:t>per 10,000 Children 100.70</a:t>
            </a:r>
          </a:p>
        </p:txBody>
      </p:sp>
      <p:sp>
        <p:nvSpPr>
          <p:cNvPr id="74" name="Google Shape;799;p39"/>
          <p:cNvSpPr txBox="1">
            <a:spLocks/>
          </p:cNvSpPr>
          <p:nvPr/>
        </p:nvSpPr>
        <p:spPr>
          <a:xfrm>
            <a:off x="8831727" y="4703383"/>
            <a:ext cx="312273" cy="4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indent="0" algn="l">
              <a:buClr>
                <a:schemeClr val="dk1"/>
              </a:buClr>
              <a:buSzPts val="1100"/>
            </a:pPr>
            <a:r>
              <a:rPr lang="en-US" sz="1000" dirty="0" smtClean="0"/>
              <a:t>9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6" grpId="0" build="p"/>
      <p:bldP spid="797" grpId="0" build="p"/>
      <p:bldP spid="798" grpId="0" build="p"/>
      <p:bldP spid="799" grpId="0" build="p"/>
      <p:bldP spid="852" grpId="0" animBg="1"/>
      <p:bldP spid="853" grpId="0" animBg="1"/>
      <p:bldP spid="855" grpId="0" animBg="1"/>
      <p:bldP spid="857" grpId="0" animBg="1"/>
      <p:bldP spid="859" grpId="0" animBg="1"/>
      <p:bldP spid="67" grpId="0" animBg="1"/>
      <p:bldP spid="68" grpId="0"/>
      <p:bldP spid="69" grpId="0"/>
      <p:bldP spid="2" grpId="0"/>
      <p:bldP spid="71" grpId="0" animBg="1"/>
      <p:bldP spid="72" grpId="0" animBg="1"/>
      <p:bldP spid="73" grpId="0"/>
      <p:bldP spid="7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6" name="Google Shape;1016;p44"/>
          <p:cNvGrpSpPr/>
          <p:nvPr/>
        </p:nvGrpSpPr>
        <p:grpSpPr>
          <a:xfrm>
            <a:off x="1789339" y="1906515"/>
            <a:ext cx="5559238" cy="1344886"/>
            <a:chOff x="976350" y="1968400"/>
            <a:chExt cx="5559238" cy="1344886"/>
          </a:xfrm>
        </p:grpSpPr>
        <p:cxnSp>
          <p:nvCxnSpPr>
            <p:cNvPr id="1018" name="Google Shape;1018;p44"/>
            <p:cNvCxnSpPr/>
            <p:nvPr/>
          </p:nvCxnSpPr>
          <p:spPr>
            <a:xfrm>
              <a:off x="1269845" y="2281268"/>
              <a:ext cx="1649400" cy="701700"/>
            </a:xfrm>
            <a:prstGeom prst="straightConnector1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9" name="Google Shape;1019;p44"/>
            <p:cNvCxnSpPr/>
            <p:nvPr/>
          </p:nvCxnSpPr>
          <p:spPr>
            <a:xfrm rot="10800000" flipH="1">
              <a:off x="2925809" y="2281512"/>
              <a:ext cx="1649400" cy="701700"/>
            </a:xfrm>
            <a:prstGeom prst="straightConnector1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0" name="Google Shape;1020;p44"/>
            <p:cNvCxnSpPr/>
            <p:nvPr/>
          </p:nvCxnSpPr>
          <p:spPr>
            <a:xfrm>
              <a:off x="4575444" y="2281268"/>
              <a:ext cx="1649400" cy="701700"/>
            </a:xfrm>
            <a:prstGeom prst="straightConnector1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21" name="Google Shape;1021;p44"/>
            <p:cNvSpPr/>
            <p:nvPr/>
          </p:nvSpPr>
          <p:spPr>
            <a:xfrm>
              <a:off x="976350" y="1968400"/>
              <a:ext cx="621900" cy="6606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4"/>
            <p:cNvSpPr/>
            <p:nvPr/>
          </p:nvSpPr>
          <p:spPr>
            <a:xfrm>
              <a:off x="2615356" y="2652676"/>
              <a:ext cx="621900" cy="6606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4"/>
            <p:cNvSpPr/>
            <p:nvPr/>
          </p:nvSpPr>
          <p:spPr>
            <a:xfrm>
              <a:off x="5913688" y="2652686"/>
              <a:ext cx="621900" cy="6606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4"/>
            <p:cNvSpPr/>
            <p:nvPr/>
          </p:nvSpPr>
          <p:spPr>
            <a:xfrm>
              <a:off x="4279337" y="1968400"/>
              <a:ext cx="621900" cy="6606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6" name="Google Shape;1026;p44"/>
          <p:cNvSpPr txBox="1">
            <a:spLocks noGrp="1"/>
          </p:cNvSpPr>
          <p:nvPr>
            <p:ph type="title" idx="4294967295"/>
          </p:nvPr>
        </p:nvSpPr>
        <p:spPr>
          <a:xfrm>
            <a:off x="5009213" y="1950465"/>
            <a:ext cx="790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lt1"/>
                </a:solidFill>
              </a:rPr>
              <a:t>03</a:t>
            </a:r>
            <a:endParaRPr sz="3000" dirty="0">
              <a:solidFill>
                <a:schemeClr val="lt1"/>
              </a:solidFill>
            </a:endParaRPr>
          </a:p>
        </p:txBody>
      </p:sp>
      <p:sp>
        <p:nvSpPr>
          <p:cNvPr id="1028" name="Google Shape;1028;p44"/>
          <p:cNvSpPr txBox="1">
            <a:spLocks noGrp="1"/>
          </p:cNvSpPr>
          <p:nvPr>
            <p:ph type="title" idx="4294967295"/>
          </p:nvPr>
        </p:nvSpPr>
        <p:spPr>
          <a:xfrm>
            <a:off x="1705189" y="1968380"/>
            <a:ext cx="790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lt1"/>
                </a:solidFill>
              </a:rPr>
              <a:t>01</a:t>
            </a:r>
            <a:endParaRPr sz="3000" dirty="0">
              <a:solidFill>
                <a:schemeClr val="lt1"/>
              </a:solidFill>
            </a:endParaRPr>
          </a:p>
        </p:txBody>
      </p:sp>
      <p:sp>
        <p:nvSpPr>
          <p:cNvPr id="1029" name="Google Shape;1029;p44"/>
          <p:cNvSpPr txBox="1">
            <a:spLocks noGrp="1"/>
          </p:cNvSpPr>
          <p:nvPr>
            <p:ph type="title" idx="4294967295"/>
          </p:nvPr>
        </p:nvSpPr>
        <p:spPr>
          <a:xfrm>
            <a:off x="3343698" y="2657439"/>
            <a:ext cx="790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02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1030" name="Google Shape;1030;p44"/>
          <p:cNvSpPr txBox="1">
            <a:spLocks noGrp="1"/>
          </p:cNvSpPr>
          <p:nvPr>
            <p:ph type="title" idx="4294967295"/>
          </p:nvPr>
        </p:nvSpPr>
        <p:spPr>
          <a:xfrm>
            <a:off x="6642527" y="2643514"/>
            <a:ext cx="790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lt1"/>
                </a:solidFill>
              </a:rPr>
              <a:t>04</a:t>
            </a:r>
            <a:endParaRPr sz="3000" dirty="0">
              <a:solidFill>
                <a:schemeClr val="lt1"/>
              </a:solidFill>
            </a:endParaRPr>
          </a:p>
        </p:txBody>
      </p:sp>
      <p:sp>
        <p:nvSpPr>
          <p:cNvPr id="1031" name="Google Shape;1031;p44"/>
          <p:cNvSpPr txBox="1">
            <a:spLocks noGrp="1"/>
          </p:cNvSpPr>
          <p:nvPr>
            <p:ph type="title"/>
          </p:nvPr>
        </p:nvSpPr>
        <p:spPr>
          <a:xfrm>
            <a:off x="603881" y="753424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 smtClean="0"/>
              <a:t>How To Help Autism Child </a:t>
            </a:r>
            <a:endParaRPr lang="en-US" dirty="0"/>
          </a:p>
        </p:txBody>
      </p:sp>
      <p:sp>
        <p:nvSpPr>
          <p:cNvPr id="1032" name="Google Shape;1032;p44"/>
          <p:cNvSpPr txBox="1">
            <a:spLocks noGrp="1"/>
          </p:cNvSpPr>
          <p:nvPr>
            <p:ph type="subTitle" idx="1"/>
          </p:nvPr>
        </p:nvSpPr>
        <p:spPr>
          <a:xfrm>
            <a:off x="1026000" y="2785301"/>
            <a:ext cx="1842524" cy="4990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dirty="0" smtClean="0"/>
              <a:t>Starting </a:t>
            </a:r>
            <a:r>
              <a:rPr lang="en-US" dirty="0"/>
              <a:t>therapies at an early </a:t>
            </a:r>
            <a:r>
              <a:rPr lang="en-US" dirty="0" smtClean="0"/>
              <a:t>age</a:t>
            </a:r>
            <a:endParaRPr dirty="0"/>
          </a:p>
        </p:txBody>
      </p:sp>
      <p:sp>
        <p:nvSpPr>
          <p:cNvPr id="1033" name="Google Shape;1033;p44"/>
          <p:cNvSpPr txBox="1">
            <a:spLocks noGrp="1"/>
          </p:cNvSpPr>
          <p:nvPr>
            <p:ph type="subTitle" idx="2"/>
          </p:nvPr>
        </p:nvSpPr>
        <p:spPr>
          <a:xfrm>
            <a:off x="2564976" y="3501474"/>
            <a:ext cx="20757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dirty="0"/>
              <a:t>Talk to </a:t>
            </a:r>
            <a:r>
              <a:rPr lang="en-US" dirty="0" smtClean="0"/>
              <a:t>the </a:t>
            </a:r>
            <a:r>
              <a:rPr lang="en-US" dirty="0"/>
              <a:t>child during routine activities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5" name="Google Shape;1035;p44"/>
          <p:cNvSpPr txBox="1">
            <a:spLocks noGrp="1"/>
          </p:cNvSpPr>
          <p:nvPr>
            <p:ph type="subTitle" idx="4"/>
          </p:nvPr>
        </p:nvSpPr>
        <p:spPr>
          <a:xfrm>
            <a:off x="5999777" y="3449480"/>
            <a:ext cx="2075700" cy="9497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dirty="0"/>
              <a:t>Encourage </a:t>
            </a:r>
            <a:r>
              <a:rPr lang="en-US" dirty="0" smtClean="0"/>
              <a:t>the child </a:t>
            </a:r>
            <a:r>
              <a:rPr lang="en-US" dirty="0"/>
              <a:t>to try new things, and celebrate even small accomplishments</a:t>
            </a:r>
            <a:endParaRPr dirty="0"/>
          </a:p>
        </p:txBody>
      </p:sp>
      <p:sp>
        <p:nvSpPr>
          <p:cNvPr id="1036" name="Google Shape;1036;p44"/>
          <p:cNvSpPr txBox="1">
            <a:spLocks noGrp="1"/>
          </p:cNvSpPr>
          <p:nvPr>
            <p:ph type="subTitle" idx="5"/>
          </p:nvPr>
        </p:nvSpPr>
        <p:spPr>
          <a:xfrm>
            <a:off x="4321390" y="2800018"/>
            <a:ext cx="2075992" cy="6048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dirty="0"/>
              <a:t>Create opportunities for </a:t>
            </a:r>
            <a:r>
              <a:rPr lang="en-US" dirty="0" smtClean="0"/>
              <a:t>the </a:t>
            </a:r>
            <a:r>
              <a:rPr lang="en-US" dirty="0"/>
              <a:t>child to interact with you, and others</a:t>
            </a:r>
            <a:endParaRPr dirty="0"/>
          </a:p>
        </p:txBody>
      </p:sp>
      <p:sp>
        <p:nvSpPr>
          <p:cNvPr id="19" name="Google Shape;799;p39"/>
          <p:cNvSpPr txBox="1">
            <a:spLocks/>
          </p:cNvSpPr>
          <p:nvPr/>
        </p:nvSpPr>
        <p:spPr>
          <a:xfrm>
            <a:off x="8501038" y="4774554"/>
            <a:ext cx="630617" cy="259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oppins"/>
              <a:buNone/>
              <a:defRPr sz="1400" b="0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it-IT" sz="1000" dirty="0" smtClean="0"/>
              <a:t>10</a:t>
            </a:r>
            <a:endParaRPr lang="it-IT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" grpId="0" build="p"/>
      <p:bldP spid="1033" grpId="0" build="p"/>
      <p:bldP spid="1035" grpId="0" build="p"/>
      <p:bldP spid="1036" grpId="0" build="p"/>
      <p:bldP spid="19" grpId="0"/>
    </p:bldLst>
  </p:timing>
</p:sld>
</file>

<file path=ppt/theme/theme1.xml><?xml version="1.0" encoding="utf-8"?>
<a:theme xmlns:a="http://schemas.openxmlformats.org/drawingml/2006/main" name="Autism Awareness by Slidesgo">
  <a:themeElements>
    <a:clrScheme name="Simple Light">
      <a:dk1>
        <a:srgbClr val="3D85C6"/>
      </a:dk1>
      <a:lt1>
        <a:srgbClr val="FFFFFF"/>
      </a:lt1>
      <a:dk2>
        <a:srgbClr val="595959"/>
      </a:dk2>
      <a:lt2>
        <a:srgbClr val="F0576B"/>
      </a:lt2>
      <a:accent1>
        <a:srgbClr val="3D85C6"/>
      </a:accent1>
      <a:accent2>
        <a:srgbClr val="3E6D97"/>
      </a:accent2>
      <a:accent3>
        <a:srgbClr val="C8DCEE"/>
      </a:accent3>
      <a:accent4>
        <a:srgbClr val="F0576B"/>
      </a:accent4>
      <a:accent5>
        <a:srgbClr val="DB3B56"/>
      </a:accent5>
      <a:accent6>
        <a:srgbClr val="F9C728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1855</TotalTime>
  <Words>312</Words>
  <Application>Microsoft Office PowerPoint</Application>
  <PresentationFormat>عرض على الشاشة (9:16)‏</PresentationFormat>
  <Paragraphs>84</Paragraphs>
  <Slides>14</Slides>
  <Notes>11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21" baseType="lpstr">
      <vt:lpstr>Work Sans</vt:lpstr>
      <vt:lpstr>Poppins</vt:lpstr>
      <vt:lpstr>Calibri</vt:lpstr>
      <vt:lpstr>Roboto Condensed Light</vt:lpstr>
      <vt:lpstr>Arial</vt:lpstr>
      <vt:lpstr>Poppins SemiBold</vt:lpstr>
      <vt:lpstr>Autism Awareness by Slidesgo</vt:lpstr>
      <vt:lpstr>Autism  Spectrum Disorders</vt:lpstr>
      <vt:lpstr>Objectives </vt:lpstr>
      <vt:lpstr>Autism</vt:lpstr>
      <vt:lpstr>The Causes</vt:lpstr>
      <vt:lpstr>Symptoms</vt:lpstr>
      <vt:lpstr>Important Facts About Autism</vt:lpstr>
      <vt:lpstr>75,000,000</vt:lpstr>
      <vt:lpstr>Prevalence</vt:lpstr>
      <vt:lpstr>03</vt:lpstr>
      <vt:lpstr>عرض تقديمي في PowerPoint</vt:lpstr>
      <vt:lpstr>Conclusion</vt:lpstr>
      <vt:lpstr>References</vt:lpstr>
      <vt:lpstr>Any Questions 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Autism</dc:title>
  <cp:lastModifiedBy>DR.Ahmed Saker 2O14</cp:lastModifiedBy>
  <cp:revision>63</cp:revision>
  <dcterms:modified xsi:type="dcterms:W3CDTF">2022-03-13T07:30:45Z</dcterms:modified>
</cp:coreProperties>
</file>