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Asap" panose="020B0604020202020204" charset="0"/>
      <p:regular r:id="rId12"/>
      <p:bold r:id="rId13"/>
      <p:italic r:id="rId14"/>
      <p:boldItalic r:id="rId15"/>
    </p:embeddedFont>
    <p:embeddedFont>
      <p:font typeface="Paytone One" panose="020B0604020202020204" charset="0"/>
      <p:regular r:id="rId16"/>
    </p:embeddedFont>
    <p:embeddedFont>
      <p:font typeface="Libre Baskerville" panose="020B0604020202020204" charset="0"/>
      <p:regular r:id="rId17"/>
      <p:bold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g1CHLp1Bsv0QFLOcRW/XiPPMW+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4" name="Google Shape;231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7" name="Google Shape;27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8" name="Google Shape;271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9" name="Google Shape;27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0" name="Google Shape;278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1" name="Google Shape;27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2" name="Google Shape;27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5" name="Google Shape;28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6" name="Google Shape;281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Google Shape;28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3" name="Google Shape;28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1" name="Google Shape;28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2" name="Google Shape;28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9" name="Google Shape;32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0" name="Google Shape;32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4" name="Google Shape;32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5" name="Google Shape;324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>
            <a:spLocks noGrp="1"/>
          </p:cNvSpPr>
          <p:nvPr>
            <p:ph type="ctrTitle"/>
          </p:nvPr>
        </p:nvSpPr>
        <p:spPr>
          <a:xfrm>
            <a:off x="1098150" y="725696"/>
            <a:ext cx="6947700" cy="13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 b="1">
                <a:solidFill>
                  <a:srgbClr val="11111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ubTitle" idx="1"/>
          </p:nvPr>
        </p:nvSpPr>
        <p:spPr>
          <a:xfrm>
            <a:off x="2903825" y="2103457"/>
            <a:ext cx="33969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1" name="Google Shape;11;p13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12" name="Google Shape;12;p13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13" name="Google Shape;13;p13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13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15;p13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16;p13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13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13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19;p13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13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21;p13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22;p13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Google Shape;23;p13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3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13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" name="Google Shape;26;p13"/>
          <p:cNvGrpSpPr/>
          <p:nvPr/>
        </p:nvGrpSpPr>
        <p:grpSpPr>
          <a:xfrm>
            <a:off x="6928153" y="-12998"/>
            <a:ext cx="2247425" cy="5184900"/>
            <a:chOff x="6928153" y="-12998"/>
            <a:chExt cx="2247425" cy="5184900"/>
          </a:xfrm>
        </p:grpSpPr>
        <p:grpSp>
          <p:nvGrpSpPr>
            <p:cNvPr id="27" name="Google Shape;27;p13"/>
            <p:cNvGrpSpPr/>
            <p:nvPr/>
          </p:nvGrpSpPr>
          <p:grpSpPr>
            <a:xfrm>
              <a:off x="7123441" y="-12998"/>
              <a:ext cx="2052137" cy="4962220"/>
              <a:chOff x="7123441" y="-12998"/>
              <a:chExt cx="2052137" cy="4962220"/>
            </a:xfrm>
          </p:grpSpPr>
          <p:sp>
            <p:nvSpPr>
              <p:cNvPr id="28" name="Google Shape;28;p13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9" name="Google Shape;29;p13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30" name="Google Shape;30;p13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31;p13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32;p13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33;p13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34;p13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35;p13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Google Shape;36;p13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" name="Google Shape;37;p13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" name="Google Shape;38;p13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" name="Google Shape;39;p13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40;p13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41;p13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42;p13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43;p13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13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13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46;p13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47;p13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48;p13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" name="Google Shape;49;p13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50;p13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" name="Google Shape;51;p13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52;p13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" name="Google Shape;53;p13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" name="Google Shape;54;p13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" name="Google Shape;55;p13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56;p13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" name="Google Shape;57;p13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" name="Google Shape;58;p13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" name="Google Shape;59;p13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60;p13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" name="Google Shape;61;p13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" name="Google Shape;62;p13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" name="Google Shape;63;p13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64;p13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65;p13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66;p13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13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3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" name="Google Shape;69;p13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13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71;p13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2" name="Google Shape;72;p13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73;p13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" name="Google Shape;74;p13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" name="Google Shape;75;p13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" name="Google Shape;76;p13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" name="Google Shape;77;p13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" name="Google Shape;78;p13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" name="Google Shape;79;p13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" name="Google Shape;80;p13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" name="Google Shape;81;p13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" name="Google Shape;82;p13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" name="Google Shape;83;p13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" name="Google Shape;84;p13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5" name="Google Shape;85;p13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Google Shape;86;p13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Google Shape;87;p13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Google Shape;88;p13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13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Google Shape;90;p13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Google Shape;91;p13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13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Google Shape;93;p13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Google Shape;94;p13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Google Shape;95;p13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Google Shape;96;p13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" name="Google Shape;97;p13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" name="Google Shape;98;p13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Google Shape;99;p13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" name="Google Shape;100;p13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" name="Google Shape;101;p13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" name="Google Shape;102;p13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" name="Google Shape;103;p13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" name="Google Shape;104;p13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Google Shape;105;p13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" name="Google Shape;106;p13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13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13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13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13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13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13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13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13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13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13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13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" name="Google Shape;118;p13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" name="Google Shape;119;p13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13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13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13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13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13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13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13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13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" name="Google Shape;128;p13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" name="Google Shape;129;p13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" name="Google Shape;130;p13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" name="Google Shape;131;p13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" name="Google Shape;132;p13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" name="Google Shape;133;p13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" name="Google Shape;134;p13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" name="Google Shape;135;p13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" name="Google Shape;136;p13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" name="Google Shape;137;p13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13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" name="Google Shape;139;p13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" name="Google Shape;140;p13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1" name="Google Shape;141;p13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" name="Google Shape;142;p13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" name="Google Shape;143;p13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13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" name="Google Shape;145;p13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" name="Google Shape;146;p13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" name="Google Shape;147;p13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" name="Google Shape;148;p13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" name="Google Shape;149;p13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" name="Google Shape;150;p13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" name="Google Shape;151;p13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" name="Google Shape;152;p13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" name="Google Shape;153;p13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" name="Google Shape;154;p13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" name="Google Shape;155;p13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" name="Google Shape;156;p13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" name="Google Shape;157;p13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" name="Google Shape;158;p13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" name="Google Shape;159;p13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" name="Google Shape;160;p13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" name="Google Shape;161;p13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" name="Google Shape;162;p13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" name="Google Shape;163;p13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" name="Google Shape;164;p13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13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13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" name="Google Shape;167;p13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" name="Google Shape;168;p13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" name="Google Shape;169;p13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" name="Google Shape;170;p13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13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" name="Google Shape;172;p13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" name="Google Shape;173;p13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" name="Google Shape;174;p13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" name="Google Shape;175;p13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" name="Google Shape;176;p13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" name="Google Shape;177;p13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" name="Google Shape;178;p13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" name="Google Shape;179;p13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" name="Google Shape;180;p13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" name="Google Shape;181;p13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" name="Google Shape;182;p13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" name="Google Shape;183;p13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" name="Google Shape;184;p13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" name="Google Shape;185;p13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" name="Google Shape;186;p13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" name="Google Shape;187;p13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" name="Google Shape;188;p13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13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" name="Google Shape;190;p13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" name="Google Shape;191;p13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13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" name="Google Shape;193;p13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" name="Google Shape;194;p13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13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" name="Google Shape;196;p13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" name="Google Shape;197;p13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Google Shape;198;p13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" name="Google Shape;199;p13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Google Shape;200;p13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" name="Google Shape;201;p13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" name="Google Shape;202;p13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" name="Google Shape;203;p13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" name="Google Shape;204;p13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" name="Google Shape;205;p13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" name="Google Shape;206;p13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" name="Google Shape;207;p13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" name="Google Shape;208;p13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" name="Google Shape;209;p13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" name="Google Shape;210;p13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" name="Google Shape;211;p13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" name="Google Shape;212;p13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" name="Google Shape;213;p13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" name="Google Shape;214;p13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" name="Google Shape;215;p13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" name="Google Shape;216;p13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" name="Google Shape;217;p13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" name="Google Shape;218;p13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" name="Google Shape;219;p13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" name="Google Shape;220;p13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" name="Google Shape;221;p13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" name="Google Shape;222;p13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" name="Google Shape;223;p13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" name="Google Shape;224;p13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" name="Google Shape;225;p13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" name="Google Shape;226;p13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" name="Google Shape;227;p13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" name="Google Shape;228;p13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" name="Google Shape;229;p13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" name="Google Shape;230;p13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1" name="Google Shape;231;p13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2" name="Google Shape;232;p13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3" name="Google Shape;233;p13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4" name="Google Shape;234;p13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5" name="Google Shape;235;p13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6" name="Google Shape;236;p13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7" name="Google Shape;237;p13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8" name="Google Shape;238;p13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9" name="Google Shape;239;p13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0" name="Google Shape;240;p13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1" name="Google Shape;241;p13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2" name="Google Shape;242;p13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3" name="Google Shape;243;p13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4" name="Google Shape;244;p13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5" name="Google Shape;245;p13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6" name="Google Shape;246;p13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7" name="Google Shape;247;p13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8" name="Google Shape;248;p13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9" name="Google Shape;249;p13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0" name="Google Shape;250;p13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1" name="Google Shape;251;p13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2" name="Google Shape;252;p13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3" name="Google Shape;253;p13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4" name="Google Shape;254;p13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5" name="Google Shape;255;p13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6" name="Google Shape;256;p13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7" name="Google Shape;257;p13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8" name="Google Shape;258;p13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9" name="Google Shape;259;p13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0" name="Google Shape;260;p13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1" name="Google Shape;261;p13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2" name="Google Shape;262;p13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3" name="Google Shape;263;p13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4" name="Google Shape;264;p13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5" name="Google Shape;265;p13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6" name="Google Shape;266;p13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7" name="Google Shape;267;p13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8" name="Google Shape;268;p13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9" name="Google Shape;269;p13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0" name="Google Shape;270;p13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1" name="Google Shape;271;p13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2" name="Google Shape;272;p13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3" name="Google Shape;273;p13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4" name="Google Shape;274;p13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5" name="Google Shape;275;p13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6" name="Google Shape;276;p13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7" name="Google Shape;277;p13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8" name="Google Shape;278;p13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9" name="Google Shape;279;p13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0" name="Google Shape;280;p13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1" name="Google Shape;281;p13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2" name="Google Shape;282;p13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3" name="Google Shape;283;p13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4" name="Google Shape;284;p13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5" name="Google Shape;285;p13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6" name="Google Shape;286;p13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7" name="Google Shape;287;p13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8" name="Google Shape;288;p13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9" name="Google Shape;289;p13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0" name="Google Shape;290;p13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1" name="Google Shape;291;p13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2" name="Google Shape;292;p13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3" name="Google Shape;293;p13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4" name="Google Shape;294;p13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5" name="Google Shape;295;p13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6" name="Google Shape;296;p13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7" name="Google Shape;297;p13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8" name="Google Shape;298;p13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9" name="Google Shape;299;p13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0" name="Google Shape;300;p13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1" name="Google Shape;301;p13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2" name="Google Shape;302;p13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3" name="Google Shape;303;p13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4" name="Google Shape;304;p13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5" name="Google Shape;305;p13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6" name="Google Shape;306;p13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7" name="Google Shape;307;p13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8" name="Google Shape;308;p13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9" name="Google Shape;309;p13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0" name="Google Shape;310;p13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1" name="Google Shape;311;p13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2" name="Google Shape;312;p13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3" name="Google Shape;313;p13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4" name="Google Shape;314;p13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5" name="Google Shape;315;p13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6" name="Google Shape;316;p13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7" name="Google Shape;317;p13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8" name="Google Shape;318;p13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9" name="Google Shape;319;p13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0" name="Google Shape;320;p13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1" name="Google Shape;321;p13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2" name="Google Shape;322;p13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3" name="Google Shape;323;p13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4" name="Google Shape;324;p13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13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6" name="Google Shape;326;p13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7" name="Google Shape;327;p13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13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9" name="Google Shape;329;p13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0" name="Google Shape;330;p13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13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2" name="Google Shape;332;p13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3" name="Google Shape;333;p13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4" name="Google Shape;334;p13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5" name="Google Shape;335;p13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6" name="Google Shape;336;p13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7" name="Google Shape;337;p13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8" name="Google Shape;338;p13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9" name="Google Shape;339;p13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0" name="Google Shape;340;p13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1" name="Google Shape;341;p13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2" name="Google Shape;342;p13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3" name="Google Shape;343;p13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4" name="Google Shape;344;p13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5" name="Google Shape;345;p13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6" name="Google Shape;346;p13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7" name="Google Shape;347;p13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8" name="Google Shape;348;p13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9" name="Google Shape;349;p13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0" name="Google Shape;350;p13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1" name="Google Shape;351;p13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2" name="Google Shape;352;p13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3" name="Google Shape;353;p13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4" name="Google Shape;354;p13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5" name="Google Shape;355;p13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6" name="Google Shape;356;p13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7" name="Google Shape;357;p13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8" name="Google Shape;358;p13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9" name="Google Shape;359;p13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0" name="Google Shape;360;p13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1" name="Google Shape;361;p13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2" name="Google Shape;362;p13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3" name="Google Shape;363;p13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4" name="Google Shape;364;p13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5" name="Google Shape;365;p13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6" name="Google Shape;366;p13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7" name="Google Shape;367;p13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8" name="Google Shape;368;p13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9" name="Google Shape;369;p13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0" name="Google Shape;370;p13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1" name="Google Shape;371;p13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2" name="Google Shape;372;p13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3" name="Google Shape;373;p13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4" name="Google Shape;374;p13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5" name="Google Shape;375;p13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6" name="Google Shape;376;p13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7" name="Google Shape;377;p13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8" name="Google Shape;378;p13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9" name="Google Shape;379;p13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0" name="Google Shape;380;p13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1" name="Google Shape;381;p13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2" name="Google Shape;382;p13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3" name="Google Shape;383;p13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4" name="Google Shape;384;p13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5" name="Google Shape;385;p13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6" name="Google Shape;386;p13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7" name="Google Shape;387;p13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8" name="Google Shape;388;p13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9" name="Google Shape;389;p13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0" name="Google Shape;390;p13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1" name="Google Shape;391;p13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2" name="Google Shape;392;p13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3" name="Google Shape;393;p13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4" name="Google Shape;394;p13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5" name="Google Shape;395;p13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6" name="Google Shape;396;p13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7" name="Google Shape;397;p13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8" name="Google Shape;398;p13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9" name="Google Shape;399;p13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0" name="Google Shape;400;p13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1" name="Google Shape;401;p13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2" name="Google Shape;402;p13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3" name="Google Shape;403;p13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4" name="Google Shape;404;p13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5" name="Google Shape;405;p13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6" name="Google Shape;406;p13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7" name="Google Shape;407;p13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8" name="Google Shape;408;p13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9" name="Google Shape;409;p13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0" name="Google Shape;410;p13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1" name="Google Shape;411;p13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2" name="Google Shape;412;p13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3" name="Google Shape;413;p13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4" name="Google Shape;414;p13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5" name="Google Shape;415;p13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6" name="Google Shape;416;p13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417" name="Google Shape;417;p13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8" name="Google Shape;418;p13"/>
          <p:cNvSpPr/>
          <p:nvPr/>
        </p:nvSpPr>
        <p:spPr>
          <a:xfrm>
            <a:off x="1098156" y="42844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3"/>
          <p:cNvSpPr/>
          <p:nvPr/>
        </p:nvSpPr>
        <p:spPr>
          <a:xfrm>
            <a:off x="1273185" y="3090077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3"/>
          <p:cNvSpPr/>
          <p:nvPr/>
        </p:nvSpPr>
        <p:spPr>
          <a:xfrm>
            <a:off x="6781994" y="3828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3"/>
          <p:cNvSpPr/>
          <p:nvPr/>
        </p:nvSpPr>
        <p:spPr>
          <a:xfrm>
            <a:off x="7031634" y="18619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2" name="Google Shape;422;p13"/>
          <p:cNvGrpSpPr/>
          <p:nvPr/>
        </p:nvGrpSpPr>
        <p:grpSpPr>
          <a:xfrm>
            <a:off x="432175" y="3329171"/>
            <a:ext cx="281055" cy="346846"/>
            <a:chOff x="368125" y="2950571"/>
            <a:chExt cx="281055" cy="346846"/>
          </a:xfrm>
        </p:grpSpPr>
        <p:sp>
          <p:nvSpPr>
            <p:cNvPr id="423" name="Google Shape;423;p1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5" name="Google Shape;425;p13"/>
          <p:cNvGrpSpPr/>
          <p:nvPr/>
        </p:nvGrpSpPr>
        <p:grpSpPr>
          <a:xfrm>
            <a:off x="2787636" y="225467"/>
            <a:ext cx="402369" cy="316376"/>
            <a:chOff x="1163250" y="1972063"/>
            <a:chExt cx="106800" cy="83975"/>
          </a:xfrm>
        </p:grpSpPr>
        <p:sp>
          <p:nvSpPr>
            <p:cNvPr id="426" name="Google Shape;426;p1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5" name="Google Shape;435;p13"/>
          <p:cNvSpPr/>
          <p:nvPr/>
        </p:nvSpPr>
        <p:spPr>
          <a:xfrm>
            <a:off x="1453100" y="20790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13"/>
          <p:cNvSpPr/>
          <p:nvPr/>
        </p:nvSpPr>
        <p:spPr>
          <a:xfrm>
            <a:off x="4396300" y="19408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3"/>
          <p:cNvSpPr/>
          <p:nvPr/>
        </p:nvSpPr>
        <p:spPr>
          <a:xfrm>
            <a:off x="7980399" y="8287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_1_1"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22"/>
          <p:cNvSpPr txBox="1">
            <a:spLocks noGrp="1"/>
          </p:cNvSpPr>
          <p:nvPr>
            <p:ph type="subTitle" idx="1"/>
          </p:nvPr>
        </p:nvSpPr>
        <p:spPr>
          <a:xfrm>
            <a:off x="1411300" y="2128425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8" name="Google Shape;1048;p22"/>
          <p:cNvSpPr txBox="1">
            <a:spLocks noGrp="1"/>
          </p:cNvSpPr>
          <p:nvPr>
            <p:ph type="title"/>
          </p:nvPr>
        </p:nvSpPr>
        <p:spPr>
          <a:xfrm>
            <a:off x="1215716" y="1715300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9" name="Google Shape;1049;p22"/>
          <p:cNvSpPr txBox="1">
            <a:spLocks noGrp="1"/>
          </p:cNvSpPr>
          <p:nvPr>
            <p:ph type="subTitle" idx="2"/>
          </p:nvPr>
        </p:nvSpPr>
        <p:spPr>
          <a:xfrm>
            <a:off x="5635418" y="2128425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0" name="Google Shape;1050;p22"/>
          <p:cNvSpPr txBox="1">
            <a:spLocks noGrp="1"/>
          </p:cNvSpPr>
          <p:nvPr>
            <p:ph type="title" idx="3"/>
          </p:nvPr>
        </p:nvSpPr>
        <p:spPr>
          <a:xfrm>
            <a:off x="5635409" y="1715300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51" name="Google Shape;1051;p22"/>
          <p:cNvSpPr txBox="1">
            <a:spLocks noGrp="1"/>
          </p:cNvSpPr>
          <p:nvPr>
            <p:ph type="title" idx="4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52" name="Google Shape;1052;p22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22"/>
          <p:cNvSpPr/>
          <p:nvPr/>
        </p:nvSpPr>
        <p:spPr>
          <a:xfrm rot="5400000">
            <a:off x="151262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22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5" name="Google Shape;1055;p22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1056" name="Google Shape;1056;p22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1057" name="Google Shape;1057;p22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p22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9" name="Google Shape;1059;p22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0" name="Google Shape;1060;p22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p22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2" name="Google Shape;1062;p22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3" name="Google Shape;1063;p22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4" name="Google Shape;1064;p22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5" name="Google Shape;1065;p22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6" name="Google Shape;1066;p22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7" name="Google Shape;1067;p22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8" name="Google Shape;1068;p22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9" name="Google Shape;1069;p22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0" name="Google Shape;1070;p22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1" name="Google Shape;1071;p22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2" name="Google Shape;1072;p22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3" name="Google Shape;1073;p22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4" name="Google Shape;1074;p22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5" name="Google Shape;1075;p22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6" name="Google Shape;1076;p22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7" name="Google Shape;1077;p22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8" name="Google Shape;1078;p22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9" name="Google Shape;1079;p22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0" name="Google Shape;1080;p22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1" name="Google Shape;1081;p22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2" name="Google Shape;1082;p22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3" name="Google Shape;1083;p22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4" name="Google Shape;1084;p22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5" name="Google Shape;1085;p22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6" name="Google Shape;1086;p22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7" name="Google Shape;1087;p22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2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9" name="Google Shape;1089;p22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0" name="Google Shape;1090;p22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2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Google Shape;1092;p22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Google Shape;1093;p22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2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2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2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2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2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2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Google Shape;1100;p22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1" name="Google Shape;1101;p22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22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Google Shape;1103;p22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Google Shape;1104;p22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22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22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p22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Google Shape;1108;p22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22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Google Shape;1110;p22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1" name="Google Shape;1111;p22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p22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3" name="Google Shape;1113;p22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4" name="Google Shape;1114;p22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5" name="Google Shape;1115;p22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Google Shape;1116;p22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Google Shape;1117;p22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Google Shape;1118;p22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p22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Google Shape;1120;p22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p22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p22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p22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p22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Google Shape;1125;p22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Google Shape;1126;p22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Google Shape;1127;p22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2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p22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p22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2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p22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p22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2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2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2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2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2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2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0" name="Google Shape;1140;p22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1" name="Google Shape;1141;p22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2" name="Google Shape;1142;p22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3" name="Google Shape;1143;p22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4" name="Google Shape;1144;p22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5" name="Google Shape;1145;p22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6" name="Google Shape;1146;p22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7" name="Google Shape;1147;p22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8" name="Google Shape;1148;p22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Google Shape;1149;p22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0" name="Google Shape;1150;p22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1" name="Google Shape;1151;p22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2" name="Google Shape;1152;p22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3" name="Google Shape;1153;p22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4" name="Google Shape;1154;p22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5" name="Google Shape;1155;p22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Google Shape;1156;p22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7" name="Google Shape;1157;p22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8" name="Google Shape;1158;p22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9" name="Google Shape;1159;p22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0" name="Google Shape;1160;p22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1" name="Google Shape;1161;p22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2" name="Google Shape;1162;p22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3" name="Google Shape;1163;p22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Google Shape;1164;p22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22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6" name="Google Shape;1166;p22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22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22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22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Google Shape;1170;p22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Google Shape;1171;p22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p22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Google Shape;1173;p22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Google Shape;1174;p22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p22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22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22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22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22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22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22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22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22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22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Google Shape;1185;p22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Google Shape;1186;p22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22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Google Shape;1188;p22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Google Shape;1189;p22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Google Shape;1190;p22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Google Shape;1191;p22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Google Shape;1192;p22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22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4" name="Google Shape;1194;p22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22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22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22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8" name="Google Shape;1198;p22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9" name="Google Shape;1199;p22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Google Shape;1200;p22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1" name="Google Shape;1201;p22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2" name="Google Shape;1202;p22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Google Shape;1203;p22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4" name="Google Shape;1204;p22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5" name="Google Shape;1205;p22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p22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22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p22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22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22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22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p22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p22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p22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Google Shape;1215;p22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Google Shape;1216;p22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22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22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22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22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22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22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22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22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22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p22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7" name="Google Shape;1227;p22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8" name="Google Shape;1228;p22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9" name="Google Shape;1229;p22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p22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p22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p22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p22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p22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p22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22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p22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22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22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22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1" name="Google Shape;1241;p22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p22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p22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Google Shape;1244;p22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Google Shape;1245;p22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Google Shape;1246;p22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p22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Google Shape;1248;p22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Google Shape;1249;p22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22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1" name="Google Shape;1251;p22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22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22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22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Google Shape;1255;p22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Google Shape;1256;p22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p22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p22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Google Shape;1259;p22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Google Shape;1260;p22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Google Shape;1261;p22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p22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3" name="Google Shape;1263;p22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22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22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22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22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22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p22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p22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22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p22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3" name="Google Shape;1273;p22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4" name="Google Shape;1274;p22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5" name="Google Shape;1275;p22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6" name="Google Shape;1276;p22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7" name="Google Shape;1277;p22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22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p22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22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22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22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p22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p22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p22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22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7" name="Google Shape;1287;p22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8" name="Google Shape;1288;p22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22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0" name="Google Shape;1290;p22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1" name="Google Shape;1291;p22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22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22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22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22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22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22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8" name="Google Shape;1298;p22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9" name="Google Shape;1299;p22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0" name="Google Shape;1300;p22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1" name="Google Shape;1301;p22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2" name="Google Shape;1302;p22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3" name="Google Shape;1303;p22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4" name="Google Shape;1304;p22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5" name="Google Shape;1305;p22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6" name="Google Shape;1306;p22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7" name="Google Shape;1307;p22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22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p22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p22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22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2" name="Google Shape;1312;p22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22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22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22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22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22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22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22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22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22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2" name="Google Shape;1322;p22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3" name="Google Shape;1323;p22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4" name="Google Shape;1324;p22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5" name="Google Shape;1325;p22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6" name="Google Shape;1326;p22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7" name="Google Shape;1327;p22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22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22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22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22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22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22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22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5" name="Google Shape;1335;p22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6" name="Google Shape;1336;p22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22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p22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9" name="Google Shape;1339;p22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0" name="Google Shape;1340;p22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22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22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3" name="Google Shape;1343;p22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22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22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22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22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22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9" name="Google Shape;1349;p22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22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1" name="Google Shape;1351;p22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2" name="Google Shape;1352;p22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22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4" name="Google Shape;1354;p22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5" name="Google Shape;1355;p22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22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22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22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22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22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22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22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22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22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22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22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7" name="Google Shape;1367;p22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8" name="Google Shape;1368;p22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9" name="Google Shape;1369;p22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0" name="Google Shape;1370;p22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22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22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3" name="Google Shape;1373;p22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22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Google Shape;1375;p22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6" name="Google Shape;1376;p22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22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22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22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22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22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22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22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22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22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22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22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22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22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22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22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22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22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22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22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22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22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22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22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22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22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22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22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22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22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22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22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22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22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22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22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22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22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22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22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22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22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22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22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22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22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22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22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22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22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22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22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22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22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22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22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22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22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22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22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22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22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22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22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22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22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22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22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44" name="Google Shape;1444;p22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22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6" name="Google Shape;1446;p22"/>
          <p:cNvSpPr txBox="1">
            <a:spLocks noGrp="1"/>
          </p:cNvSpPr>
          <p:nvPr>
            <p:ph type="subTitle" idx="5"/>
          </p:nvPr>
        </p:nvSpPr>
        <p:spPr>
          <a:xfrm>
            <a:off x="1411277" y="3332350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7" name="Google Shape;1447;p22"/>
          <p:cNvSpPr txBox="1">
            <a:spLocks noGrp="1"/>
          </p:cNvSpPr>
          <p:nvPr>
            <p:ph type="title" idx="6"/>
          </p:nvPr>
        </p:nvSpPr>
        <p:spPr>
          <a:xfrm>
            <a:off x="1215691" y="2919225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8" name="Google Shape;1448;p22"/>
          <p:cNvSpPr txBox="1">
            <a:spLocks noGrp="1"/>
          </p:cNvSpPr>
          <p:nvPr>
            <p:ph type="subTitle" idx="7"/>
          </p:nvPr>
        </p:nvSpPr>
        <p:spPr>
          <a:xfrm>
            <a:off x="5635396" y="3332350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9" name="Google Shape;1449;p22"/>
          <p:cNvSpPr txBox="1">
            <a:spLocks noGrp="1"/>
          </p:cNvSpPr>
          <p:nvPr>
            <p:ph type="title" idx="8"/>
          </p:nvPr>
        </p:nvSpPr>
        <p:spPr>
          <a:xfrm>
            <a:off x="5635384" y="2919225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50" name="Google Shape;1450;p22"/>
          <p:cNvSpPr/>
          <p:nvPr/>
        </p:nvSpPr>
        <p:spPr>
          <a:xfrm>
            <a:off x="6089556" y="46039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Google Shape;1451;p22"/>
          <p:cNvSpPr/>
          <p:nvPr/>
        </p:nvSpPr>
        <p:spPr>
          <a:xfrm>
            <a:off x="7003984" y="9701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2" name="Google Shape;1452;p22"/>
          <p:cNvGrpSpPr/>
          <p:nvPr/>
        </p:nvGrpSpPr>
        <p:grpSpPr>
          <a:xfrm>
            <a:off x="8290250" y="2959246"/>
            <a:ext cx="281055" cy="346846"/>
            <a:chOff x="368125" y="2950571"/>
            <a:chExt cx="281055" cy="346846"/>
          </a:xfrm>
        </p:grpSpPr>
        <p:sp>
          <p:nvSpPr>
            <p:cNvPr id="1453" name="Google Shape;1453;p22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22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5" name="Google Shape;1455;p22"/>
          <p:cNvGrpSpPr/>
          <p:nvPr/>
        </p:nvGrpSpPr>
        <p:grpSpPr>
          <a:xfrm>
            <a:off x="962961" y="1345242"/>
            <a:ext cx="402369" cy="316376"/>
            <a:chOff x="1163250" y="1972063"/>
            <a:chExt cx="106800" cy="83975"/>
          </a:xfrm>
        </p:grpSpPr>
        <p:sp>
          <p:nvSpPr>
            <p:cNvPr id="1456" name="Google Shape;1456;p22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22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22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22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22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22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22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22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22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22"/>
          <p:cNvSpPr/>
          <p:nvPr/>
        </p:nvSpPr>
        <p:spPr>
          <a:xfrm>
            <a:off x="366063" y="27238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22"/>
          <p:cNvSpPr/>
          <p:nvPr/>
        </p:nvSpPr>
        <p:spPr>
          <a:xfrm>
            <a:off x="1765324" y="431993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22"/>
          <p:cNvSpPr/>
          <p:nvPr/>
        </p:nvSpPr>
        <p:spPr>
          <a:xfrm>
            <a:off x="4378694" y="1345243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_1_1"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23"/>
          <p:cNvSpPr txBox="1">
            <a:spLocks noGrp="1"/>
          </p:cNvSpPr>
          <p:nvPr>
            <p:ph type="subTitle" idx="1"/>
          </p:nvPr>
        </p:nvSpPr>
        <p:spPr>
          <a:xfrm>
            <a:off x="793625" y="1342013"/>
            <a:ext cx="2536200" cy="11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0" name="Google Shape;1470;p23"/>
          <p:cNvSpPr txBox="1">
            <a:spLocks noGrp="1"/>
          </p:cNvSpPr>
          <p:nvPr>
            <p:ph type="title"/>
          </p:nvPr>
        </p:nvSpPr>
        <p:spPr>
          <a:xfrm>
            <a:off x="793625" y="430175"/>
            <a:ext cx="35298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6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71" name="Google Shape;1471;p23"/>
          <p:cNvSpPr txBox="1"/>
          <p:nvPr/>
        </p:nvSpPr>
        <p:spPr>
          <a:xfrm>
            <a:off x="793625" y="3645000"/>
            <a:ext cx="4302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CRÉDITS: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Ce modèle de présentation a été créé par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comprenant des icônes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des infographies et des images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et des illustrations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Storyset</a:t>
            </a:r>
            <a:endParaRPr sz="1200" b="1" i="0" u="none" strike="noStrike" cap="none">
              <a:solidFill>
                <a:schemeClr val="dk2"/>
              </a:solidFill>
              <a:latin typeface="Asap"/>
              <a:ea typeface="Asap"/>
              <a:cs typeface="Asap"/>
              <a:sym typeface="Asap"/>
            </a:endParaRPr>
          </a:p>
        </p:txBody>
      </p:sp>
      <p:grpSp>
        <p:nvGrpSpPr>
          <p:cNvPr id="1472" name="Google Shape;1472;p23"/>
          <p:cNvGrpSpPr/>
          <p:nvPr/>
        </p:nvGrpSpPr>
        <p:grpSpPr>
          <a:xfrm>
            <a:off x="6928153" y="-123"/>
            <a:ext cx="2245646" cy="5172025"/>
            <a:chOff x="6914326" y="-123"/>
            <a:chExt cx="2245646" cy="5172025"/>
          </a:xfrm>
        </p:grpSpPr>
        <p:grpSp>
          <p:nvGrpSpPr>
            <p:cNvPr id="1473" name="Google Shape;1473;p23"/>
            <p:cNvGrpSpPr/>
            <p:nvPr/>
          </p:nvGrpSpPr>
          <p:grpSpPr>
            <a:xfrm>
              <a:off x="7123441" y="2793741"/>
              <a:ext cx="2036531" cy="2155481"/>
              <a:chOff x="3844200" y="3565550"/>
              <a:chExt cx="524325" cy="554950"/>
            </a:xfrm>
          </p:grpSpPr>
          <p:sp>
            <p:nvSpPr>
              <p:cNvPr id="1474" name="Google Shape;1474;p23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p23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p23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p23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p23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p23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p23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p23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p23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p23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4" name="Google Shape;1484;p23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5" name="Google Shape;1485;p23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6" name="Google Shape;1486;p23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7" name="Google Shape;1487;p23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8" name="Google Shape;1488;p23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9" name="Google Shape;1489;p23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0" name="Google Shape;1490;p23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1" name="Google Shape;1491;p23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2" name="Google Shape;1492;p23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3" name="Google Shape;1493;p23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p23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5" name="Google Shape;1495;p23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6" name="Google Shape;1496;p23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7" name="Google Shape;1497;p23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8" name="Google Shape;1498;p23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9" name="Google Shape;1499;p23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0" name="Google Shape;1500;p23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1" name="Google Shape;1501;p23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2" name="Google Shape;1502;p23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3" name="Google Shape;1503;p23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4" name="Google Shape;1504;p23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5" name="Google Shape;1505;p23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6" name="Google Shape;1506;p23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7" name="Google Shape;1507;p23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8" name="Google Shape;1508;p23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9" name="Google Shape;1509;p23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p23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p23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2" name="Google Shape;1512;p23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3" name="Google Shape;1513;p23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4" name="Google Shape;1514;p23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5" name="Google Shape;1515;p23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6" name="Google Shape;1516;p23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7" name="Google Shape;1517;p23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23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9" name="Google Shape;1519;p23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0" name="Google Shape;1520;p23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23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p23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p23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23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p23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p23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7" name="Google Shape;1527;p23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8" name="Google Shape;1528;p23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9" name="Google Shape;1529;p23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0" name="Google Shape;1530;p23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1" name="Google Shape;1531;p23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2" name="Google Shape;1532;p23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3" name="Google Shape;1533;p23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4" name="Google Shape;1534;p23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23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6" name="Google Shape;1536;p23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7" name="Google Shape;1537;p23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8" name="Google Shape;1538;p23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23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0" name="Google Shape;1540;p23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1" name="Google Shape;1541;p23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23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3" name="Google Shape;1543;p23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4" name="Google Shape;1544;p23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5" name="Google Shape;1545;p23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23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7" name="Google Shape;1547;p23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8" name="Google Shape;1548;p23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23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23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1" name="Google Shape;1551;p23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p23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p23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p23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p23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p23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p23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p23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p23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p23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1" name="Google Shape;1561;p23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2" name="Google Shape;1562;p23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3" name="Google Shape;1563;p23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p23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p23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p23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p23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p23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p23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p23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p23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p23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3" name="Google Shape;1573;p23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4" name="Google Shape;1574;p23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5" name="Google Shape;1575;p23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p23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p23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p23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p23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p23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p23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p23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p23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p23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5" name="Google Shape;1585;p23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6" name="Google Shape;1586;p23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7" name="Google Shape;1587;p23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p23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p23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p23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p23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p23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p23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p23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p23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p23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7" name="Google Shape;1597;p23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8" name="Google Shape;1598;p23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9" name="Google Shape;1599;p23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p23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p23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p23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p23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p23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p23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p23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p23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p23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9" name="Google Shape;1609;p23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23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1" name="Google Shape;1611;p23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23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23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23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p23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p23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p23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p23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p23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p23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1" name="Google Shape;1621;p23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2" name="Google Shape;1622;p23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3" name="Google Shape;1623;p23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23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p23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23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23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23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p23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p23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p23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p23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3" name="Google Shape;1633;p23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4" name="Google Shape;1634;p23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23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6" name="Google Shape;1636;p23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7" name="Google Shape;1637;p23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23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9" name="Google Shape;1639;p23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23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23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23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3" name="Google Shape;1643;p23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4" name="Google Shape;1644;p23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5" name="Google Shape;1645;p23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6" name="Google Shape;1646;p23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7" name="Google Shape;1647;p23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8" name="Google Shape;1648;p23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9" name="Google Shape;1649;p23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0" name="Google Shape;1650;p23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1" name="Google Shape;1651;p23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23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3" name="Google Shape;1653;p23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p23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p23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23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7" name="Google Shape;1657;p23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8" name="Google Shape;1658;p23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9" name="Google Shape;1659;p23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0" name="Google Shape;1660;p23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1" name="Google Shape;1661;p23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2" name="Google Shape;1662;p23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3" name="Google Shape;1663;p23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4" name="Google Shape;1664;p23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5" name="Google Shape;1665;p23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23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7" name="Google Shape;1667;p23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8" name="Google Shape;1668;p23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9" name="Google Shape;1669;p23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0" name="Google Shape;1670;p23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1" name="Google Shape;1671;p23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2" name="Google Shape;1672;p23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3" name="Google Shape;1673;p23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4" name="Google Shape;1674;p23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5" name="Google Shape;1675;p23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6" name="Google Shape;1676;p23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7" name="Google Shape;1677;p23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8" name="Google Shape;1678;p23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9" name="Google Shape;1679;p23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0" name="Google Shape;1680;p23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23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2" name="Google Shape;1682;p23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3" name="Google Shape;1683;p23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p23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5" name="Google Shape;1685;p23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6" name="Google Shape;1686;p23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7" name="Google Shape;1687;p23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8" name="Google Shape;1688;p23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9" name="Google Shape;1689;p23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0" name="Google Shape;1690;p23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1" name="Google Shape;1691;p23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2" name="Google Shape;1692;p23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3" name="Google Shape;1693;p23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4" name="Google Shape;1694;p23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5" name="Google Shape;1695;p23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6" name="Google Shape;1696;p23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7" name="Google Shape;1697;p23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8" name="Google Shape;1698;p23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9" name="Google Shape;1699;p23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0" name="Google Shape;1700;p23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1" name="Google Shape;1701;p23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2" name="Google Shape;1702;p23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3" name="Google Shape;1703;p23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4" name="Google Shape;1704;p23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5" name="Google Shape;1705;p23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6" name="Google Shape;1706;p23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7" name="Google Shape;1707;p23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8" name="Google Shape;1708;p23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9" name="Google Shape;1709;p23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0" name="Google Shape;1710;p23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1" name="Google Shape;1711;p23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2" name="Google Shape;1712;p23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3" name="Google Shape;1713;p23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4" name="Google Shape;1714;p23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5" name="Google Shape;1715;p23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6" name="Google Shape;1716;p23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7" name="Google Shape;1717;p23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8" name="Google Shape;1718;p23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9" name="Google Shape;1719;p23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0" name="Google Shape;1720;p23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1" name="Google Shape;1721;p23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2" name="Google Shape;1722;p23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3" name="Google Shape;1723;p23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4" name="Google Shape;1724;p23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5" name="Google Shape;1725;p23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6" name="Google Shape;1726;p23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7" name="Google Shape;1727;p23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8" name="Google Shape;1728;p23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9" name="Google Shape;1729;p23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0" name="Google Shape;1730;p23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1" name="Google Shape;1731;p23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2" name="Google Shape;1732;p23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3" name="Google Shape;1733;p23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4" name="Google Shape;1734;p23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5" name="Google Shape;1735;p23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6" name="Google Shape;1736;p23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7" name="Google Shape;1737;p23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8" name="Google Shape;1738;p23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9" name="Google Shape;1739;p23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0" name="Google Shape;1740;p23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1" name="Google Shape;1741;p23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2" name="Google Shape;1742;p23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3" name="Google Shape;1743;p23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4" name="Google Shape;1744;p23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5" name="Google Shape;1745;p23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6" name="Google Shape;1746;p23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7" name="Google Shape;1747;p23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8" name="Google Shape;1748;p23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9" name="Google Shape;1749;p23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0" name="Google Shape;1750;p23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1" name="Google Shape;1751;p23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2" name="Google Shape;1752;p23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3" name="Google Shape;1753;p23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4" name="Google Shape;1754;p23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23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6" name="Google Shape;1756;p23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7" name="Google Shape;1757;p23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23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9" name="Google Shape;1759;p23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0" name="Google Shape;1760;p23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1" name="Google Shape;1761;p23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2" name="Google Shape;1762;p23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3" name="Google Shape;1763;p23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4" name="Google Shape;1764;p23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5" name="Google Shape;1765;p23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6" name="Google Shape;1766;p23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7" name="Google Shape;1767;p23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8" name="Google Shape;1768;p23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23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0" name="Google Shape;1770;p23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1" name="Google Shape;1771;p23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2" name="Google Shape;1772;p23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23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4" name="Google Shape;1774;p23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5" name="Google Shape;1775;p23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23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7" name="Google Shape;1777;p23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8" name="Google Shape;1778;p23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9" name="Google Shape;1779;p23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23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1" name="Google Shape;1781;p23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2" name="Google Shape;1782;p23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p23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4" name="Google Shape;1784;p23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5" name="Google Shape;1785;p23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6" name="Google Shape;1786;p23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7" name="Google Shape;1787;p23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p23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9" name="Google Shape;1789;p23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0" name="Google Shape;1790;p23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p23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2" name="Google Shape;1792;p23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3" name="Google Shape;1793;p23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4" name="Google Shape;1794;p23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p23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6" name="Google Shape;1796;p23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7" name="Google Shape;1797;p23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p23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9" name="Google Shape;1799;p23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0" name="Google Shape;1800;p23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1" name="Google Shape;1801;p23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2" name="Google Shape;1802;p23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3" name="Google Shape;1803;p23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4" name="Google Shape;1804;p23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5" name="Google Shape;1805;p23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6" name="Google Shape;1806;p23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7" name="Google Shape;1807;p23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8" name="Google Shape;1808;p23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9" name="Google Shape;1809;p23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0" name="Google Shape;1810;p23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1" name="Google Shape;1811;p23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2" name="Google Shape;1812;p23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3" name="Google Shape;1813;p23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4" name="Google Shape;1814;p23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5" name="Google Shape;1815;p23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6" name="Google Shape;1816;p23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7" name="Google Shape;1817;p23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8" name="Google Shape;1818;p23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9" name="Google Shape;1819;p23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0" name="Google Shape;1820;p23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1" name="Google Shape;1821;p23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2" name="Google Shape;1822;p23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3" name="Google Shape;1823;p23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4" name="Google Shape;1824;p23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5" name="Google Shape;1825;p23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6" name="Google Shape;1826;p23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7" name="Google Shape;1827;p23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8" name="Google Shape;1828;p23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9" name="Google Shape;1829;p23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0" name="Google Shape;1830;p23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1" name="Google Shape;1831;p23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2" name="Google Shape;1832;p23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3" name="Google Shape;1833;p23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4" name="Google Shape;1834;p23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5" name="Google Shape;1835;p23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6" name="Google Shape;1836;p23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7" name="Google Shape;1837;p23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8" name="Google Shape;1838;p23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9" name="Google Shape;1839;p23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0" name="Google Shape;1840;p23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1" name="Google Shape;1841;p23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2" name="Google Shape;1842;p23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3" name="Google Shape;1843;p23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4" name="Google Shape;1844;p23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5" name="Google Shape;1845;p23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6" name="Google Shape;1846;p23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7" name="Google Shape;1847;p23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8" name="Google Shape;1848;p23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9" name="Google Shape;1849;p23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0" name="Google Shape;1850;p23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1" name="Google Shape;1851;p23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2" name="Google Shape;1852;p23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3" name="Google Shape;1853;p23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4" name="Google Shape;1854;p23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5" name="Google Shape;1855;p23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6" name="Google Shape;1856;p23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7" name="Google Shape;1857;p23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8" name="Google Shape;1858;p23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9" name="Google Shape;1859;p23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0" name="Google Shape;1860;p23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61" name="Google Shape;1861;p23"/>
            <p:cNvSpPr/>
            <p:nvPr/>
          </p:nvSpPr>
          <p:spPr>
            <a:xfrm>
              <a:off x="7655008" y="-123"/>
              <a:ext cx="1502780" cy="3260198"/>
            </a:xfrm>
            <a:custGeom>
              <a:avLst/>
              <a:gdLst/>
              <a:ahLst/>
              <a:cxnLst/>
              <a:rect l="l" t="t" r="r" b="b"/>
              <a:pathLst>
                <a:path w="17156" h="37219" extrusionOk="0">
                  <a:moveTo>
                    <a:pt x="17052" y="0"/>
                  </a:moveTo>
                  <a:lnTo>
                    <a:pt x="0" y="0"/>
                  </a:lnTo>
                  <a:cubicBezTo>
                    <a:pt x="270" y="3108"/>
                    <a:pt x="1707" y="9072"/>
                    <a:pt x="8398" y="13045"/>
                  </a:cubicBezTo>
                  <a:cubicBezTo>
                    <a:pt x="17155" y="18241"/>
                    <a:pt x="11155" y="31488"/>
                    <a:pt x="17052" y="3721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6914326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63" name="Google Shape;1863;p23"/>
          <p:cNvSpPr/>
          <p:nvPr/>
        </p:nvSpPr>
        <p:spPr>
          <a:xfrm rot="5400000" flipH="1">
            <a:off x="-514962" y="3243437"/>
            <a:ext cx="2435423" cy="142150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4" name="Google Shape;1864;p23"/>
          <p:cNvSpPr/>
          <p:nvPr/>
        </p:nvSpPr>
        <p:spPr>
          <a:xfrm>
            <a:off x="4928131" y="46559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5" name="Google Shape;1865;p23"/>
          <p:cNvSpPr/>
          <p:nvPr/>
        </p:nvSpPr>
        <p:spPr>
          <a:xfrm>
            <a:off x="7550485" y="3055502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6" name="Google Shape;1866;p23"/>
          <p:cNvSpPr/>
          <p:nvPr/>
        </p:nvSpPr>
        <p:spPr>
          <a:xfrm>
            <a:off x="331894" y="11212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7" name="Google Shape;1867;p23"/>
          <p:cNvSpPr/>
          <p:nvPr/>
        </p:nvSpPr>
        <p:spPr>
          <a:xfrm>
            <a:off x="7888322" y="5879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8" name="Google Shape;1868;p23"/>
          <p:cNvGrpSpPr/>
          <p:nvPr/>
        </p:nvGrpSpPr>
        <p:grpSpPr>
          <a:xfrm>
            <a:off x="286612" y="3619521"/>
            <a:ext cx="281055" cy="346846"/>
            <a:chOff x="368125" y="2950571"/>
            <a:chExt cx="281055" cy="346846"/>
          </a:xfrm>
        </p:grpSpPr>
        <p:sp>
          <p:nvSpPr>
            <p:cNvPr id="1869" name="Google Shape;1869;p2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1" name="Google Shape;1871;p23"/>
          <p:cNvGrpSpPr/>
          <p:nvPr/>
        </p:nvGrpSpPr>
        <p:grpSpPr>
          <a:xfrm>
            <a:off x="3603386" y="1891517"/>
            <a:ext cx="402369" cy="316376"/>
            <a:chOff x="1163250" y="1972063"/>
            <a:chExt cx="106800" cy="83975"/>
          </a:xfrm>
        </p:grpSpPr>
        <p:sp>
          <p:nvSpPr>
            <p:cNvPr id="1872" name="Google Shape;1872;p2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81" name="Google Shape;1881;p23"/>
          <p:cNvSpPr/>
          <p:nvPr/>
        </p:nvSpPr>
        <p:spPr>
          <a:xfrm>
            <a:off x="4430800" y="4301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2" name="Google Shape;1882;p23"/>
          <p:cNvSpPr/>
          <p:nvPr/>
        </p:nvSpPr>
        <p:spPr>
          <a:xfrm>
            <a:off x="4740850" y="23573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3" name="Google Shape;1883;p23"/>
          <p:cNvSpPr/>
          <p:nvPr/>
        </p:nvSpPr>
        <p:spPr>
          <a:xfrm>
            <a:off x="7825511" y="19627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8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6" name="Google Shape;1886;p25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1887" name="Google Shape;1887;p25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1888" name="Google Shape;1888;p25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9" name="Google Shape;1889;p25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0" name="Google Shape;1890;p25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1" name="Google Shape;1891;p25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2" name="Google Shape;1892;p25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3" name="Google Shape;1893;p25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p25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5" name="Google Shape;1895;p25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p25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p25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98" name="Google Shape;1898;p25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p25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00" name="Google Shape;1900;p25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01" name="Google Shape;1901;p25"/>
          <p:cNvGrpSpPr/>
          <p:nvPr/>
        </p:nvGrpSpPr>
        <p:grpSpPr>
          <a:xfrm>
            <a:off x="6928153" y="-12998"/>
            <a:ext cx="2247425" cy="5184900"/>
            <a:chOff x="6928153" y="-12998"/>
            <a:chExt cx="2247425" cy="5184900"/>
          </a:xfrm>
        </p:grpSpPr>
        <p:grpSp>
          <p:nvGrpSpPr>
            <p:cNvPr id="1902" name="Google Shape;1902;p25"/>
            <p:cNvGrpSpPr/>
            <p:nvPr/>
          </p:nvGrpSpPr>
          <p:grpSpPr>
            <a:xfrm>
              <a:off x="7123441" y="-12998"/>
              <a:ext cx="2052137" cy="4962220"/>
              <a:chOff x="7123441" y="-12998"/>
              <a:chExt cx="2052137" cy="4962220"/>
            </a:xfrm>
          </p:grpSpPr>
          <p:sp>
            <p:nvSpPr>
              <p:cNvPr id="1903" name="Google Shape;1903;p25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904" name="Google Shape;1904;p25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1905" name="Google Shape;1905;p25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6" name="Google Shape;1906;p25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7" name="Google Shape;1907;p25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8" name="Google Shape;1908;p25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9" name="Google Shape;1909;p25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0" name="Google Shape;1910;p25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1" name="Google Shape;1911;p25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2" name="Google Shape;1912;p25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3" name="Google Shape;1913;p25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4" name="Google Shape;1914;p25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5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6" name="Google Shape;1916;p25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7" name="Google Shape;1917;p25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8" name="Google Shape;1918;p25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9" name="Google Shape;1919;p25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0" name="Google Shape;1920;p25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1" name="Google Shape;1921;p25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2" name="Google Shape;1922;p25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3" name="Google Shape;1923;p25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4" name="Google Shape;1924;p25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5" name="Google Shape;1925;p25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6" name="Google Shape;1926;p25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7" name="Google Shape;1927;p25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8" name="Google Shape;1928;p25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9" name="Google Shape;1929;p25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0" name="Google Shape;1930;p25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1" name="Google Shape;1931;p25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2" name="Google Shape;1932;p25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3" name="Google Shape;1933;p25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4" name="Google Shape;1934;p25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5" name="Google Shape;1935;p25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6" name="Google Shape;1936;p25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7" name="Google Shape;1937;p25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8" name="Google Shape;1938;p25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9" name="Google Shape;1939;p25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0" name="Google Shape;1940;p25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1" name="Google Shape;1941;p25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2" name="Google Shape;1942;p25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3" name="Google Shape;1943;p25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4" name="Google Shape;1944;p25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5" name="Google Shape;1945;p25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6" name="Google Shape;1946;p25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7" name="Google Shape;1947;p25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8" name="Google Shape;1948;p25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9" name="Google Shape;1949;p25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0" name="Google Shape;1950;p25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1" name="Google Shape;1951;p25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2" name="Google Shape;1952;p25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3" name="Google Shape;1953;p25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4" name="Google Shape;1954;p25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5" name="Google Shape;1955;p25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6" name="Google Shape;1956;p25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7" name="Google Shape;1957;p25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8" name="Google Shape;1958;p25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9" name="Google Shape;1959;p25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0" name="Google Shape;1960;p25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1" name="Google Shape;1961;p25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2" name="Google Shape;1962;p25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3" name="Google Shape;1963;p25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4" name="Google Shape;1964;p25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5" name="Google Shape;1965;p25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6" name="Google Shape;1966;p25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7" name="Google Shape;1967;p25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8" name="Google Shape;1968;p25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9" name="Google Shape;1969;p25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0" name="Google Shape;1970;p25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1" name="Google Shape;1971;p25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2" name="Google Shape;1972;p25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3" name="Google Shape;1973;p25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4" name="Google Shape;1974;p25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5" name="Google Shape;1975;p25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6" name="Google Shape;1976;p25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7" name="Google Shape;1977;p25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8" name="Google Shape;1978;p25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9" name="Google Shape;1979;p25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0" name="Google Shape;1980;p25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1" name="Google Shape;1981;p25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2" name="Google Shape;1982;p25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3" name="Google Shape;1983;p25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4" name="Google Shape;1984;p25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5" name="Google Shape;1985;p25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6" name="Google Shape;1986;p25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7" name="Google Shape;1987;p25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8" name="Google Shape;1988;p25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9" name="Google Shape;1989;p25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0" name="Google Shape;1990;p25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1" name="Google Shape;1991;p25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2" name="Google Shape;1992;p25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3" name="Google Shape;1993;p25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4" name="Google Shape;1994;p25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5" name="Google Shape;1995;p25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6" name="Google Shape;1996;p25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7" name="Google Shape;1997;p25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8" name="Google Shape;1998;p25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9" name="Google Shape;1999;p25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0" name="Google Shape;2000;p25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1" name="Google Shape;2001;p25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2" name="Google Shape;2002;p25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3" name="Google Shape;2003;p25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4" name="Google Shape;2004;p25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5" name="Google Shape;2005;p25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6" name="Google Shape;2006;p25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7" name="Google Shape;2007;p25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8" name="Google Shape;2008;p25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9" name="Google Shape;2009;p25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0" name="Google Shape;2010;p25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1" name="Google Shape;2011;p25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2" name="Google Shape;2012;p25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3" name="Google Shape;2013;p25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4" name="Google Shape;2014;p25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5" name="Google Shape;2015;p25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6" name="Google Shape;2016;p25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7" name="Google Shape;2017;p25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8" name="Google Shape;2018;p25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9" name="Google Shape;2019;p25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0" name="Google Shape;2020;p25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1" name="Google Shape;2021;p25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2" name="Google Shape;2022;p25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3" name="Google Shape;2023;p25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4" name="Google Shape;2024;p25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5" name="Google Shape;2025;p25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6" name="Google Shape;2026;p25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7" name="Google Shape;2027;p25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8" name="Google Shape;2028;p25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9" name="Google Shape;2029;p25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0" name="Google Shape;2030;p25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1" name="Google Shape;2031;p25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2" name="Google Shape;2032;p25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3" name="Google Shape;2033;p25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4" name="Google Shape;2034;p25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5" name="Google Shape;2035;p25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6" name="Google Shape;2036;p25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7" name="Google Shape;2037;p25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8" name="Google Shape;2038;p25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9" name="Google Shape;2039;p25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0" name="Google Shape;2040;p25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1" name="Google Shape;2041;p25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2" name="Google Shape;2042;p25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3" name="Google Shape;2043;p25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4" name="Google Shape;2044;p25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5" name="Google Shape;2045;p25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6" name="Google Shape;2046;p25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7" name="Google Shape;2047;p25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8" name="Google Shape;2048;p25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9" name="Google Shape;2049;p25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0" name="Google Shape;2050;p25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1" name="Google Shape;2051;p25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2" name="Google Shape;2052;p25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3" name="Google Shape;2053;p25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4" name="Google Shape;2054;p25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5" name="Google Shape;2055;p25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6" name="Google Shape;2056;p25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7" name="Google Shape;2057;p25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8" name="Google Shape;2058;p25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9" name="Google Shape;2059;p25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0" name="Google Shape;2060;p25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1" name="Google Shape;2061;p25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2" name="Google Shape;2062;p25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3" name="Google Shape;2063;p25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4" name="Google Shape;2064;p25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5" name="Google Shape;2065;p25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6" name="Google Shape;2066;p25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7" name="Google Shape;2067;p25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8" name="Google Shape;2068;p25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9" name="Google Shape;2069;p25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0" name="Google Shape;2070;p25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1" name="Google Shape;2071;p25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2" name="Google Shape;2072;p25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3" name="Google Shape;2073;p25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4" name="Google Shape;2074;p25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5" name="Google Shape;2075;p25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6" name="Google Shape;2076;p25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7" name="Google Shape;2077;p25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8" name="Google Shape;2078;p25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9" name="Google Shape;2079;p25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0" name="Google Shape;2080;p25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1" name="Google Shape;2081;p25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2" name="Google Shape;2082;p25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3" name="Google Shape;2083;p25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4" name="Google Shape;2084;p25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5" name="Google Shape;2085;p25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6" name="Google Shape;2086;p25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7" name="Google Shape;2087;p25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8" name="Google Shape;2088;p25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9" name="Google Shape;2089;p25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0" name="Google Shape;2090;p25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1" name="Google Shape;2091;p25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2" name="Google Shape;2092;p25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3" name="Google Shape;2093;p25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4" name="Google Shape;2094;p25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5" name="Google Shape;2095;p25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6" name="Google Shape;2096;p25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7" name="Google Shape;2097;p25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8" name="Google Shape;2098;p25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9" name="Google Shape;2099;p25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0" name="Google Shape;2100;p25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1" name="Google Shape;2101;p25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2" name="Google Shape;2102;p25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3" name="Google Shape;2103;p25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4" name="Google Shape;2104;p25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5" name="Google Shape;2105;p25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6" name="Google Shape;2106;p25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7" name="Google Shape;2107;p25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8" name="Google Shape;2108;p25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9" name="Google Shape;2109;p25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0" name="Google Shape;2110;p25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1" name="Google Shape;2111;p25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2" name="Google Shape;2112;p25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3" name="Google Shape;2113;p25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4" name="Google Shape;2114;p25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5" name="Google Shape;2115;p25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6" name="Google Shape;2116;p25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7" name="Google Shape;2117;p25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8" name="Google Shape;2118;p25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9" name="Google Shape;2119;p25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0" name="Google Shape;2120;p25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1" name="Google Shape;2121;p25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2" name="Google Shape;2122;p25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3" name="Google Shape;2123;p25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4" name="Google Shape;2124;p25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5" name="Google Shape;2125;p25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6" name="Google Shape;2126;p25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7" name="Google Shape;2127;p25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8" name="Google Shape;2128;p25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9" name="Google Shape;2129;p25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0" name="Google Shape;2130;p25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1" name="Google Shape;2131;p25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2" name="Google Shape;2132;p25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3" name="Google Shape;2133;p25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4" name="Google Shape;2134;p25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5" name="Google Shape;2135;p25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6" name="Google Shape;2136;p25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7" name="Google Shape;2137;p25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8" name="Google Shape;2138;p25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9" name="Google Shape;2139;p25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0" name="Google Shape;2140;p25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1" name="Google Shape;2141;p25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2" name="Google Shape;2142;p25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3" name="Google Shape;2143;p25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4" name="Google Shape;2144;p25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5" name="Google Shape;2145;p25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6" name="Google Shape;2146;p25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7" name="Google Shape;2147;p25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8" name="Google Shape;2148;p25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9" name="Google Shape;2149;p25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0" name="Google Shape;2150;p25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1" name="Google Shape;2151;p25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2" name="Google Shape;2152;p25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3" name="Google Shape;2153;p25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4" name="Google Shape;2154;p25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5" name="Google Shape;2155;p25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6" name="Google Shape;2156;p25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7" name="Google Shape;2157;p25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8" name="Google Shape;2158;p25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9" name="Google Shape;2159;p25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0" name="Google Shape;2160;p25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1" name="Google Shape;2161;p25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2" name="Google Shape;2162;p25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3" name="Google Shape;2163;p25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4" name="Google Shape;2164;p25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5" name="Google Shape;2165;p25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6" name="Google Shape;2166;p25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7" name="Google Shape;2167;p25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8" name="Google Shape;2168;p25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9" name="Google Shape;2169;p25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0" name="Google Shape;2170;p25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1" name="Google Shape;2171;p25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2" name="Google Shape;2172;p25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3" name="Google Shape;2173;p25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4" name="Google Shape;2174;p25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5" name="Google Shape;2175;p25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6" name="Google Shape;2176;p25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7" name="Google Shape;2177;p25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8" name="Google Shape;2178;p25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9" name="Google Shape;2179;p25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0" name="Google Shape;2180;p25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1" name="Google Shape;2181;p25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2" name="Google Shape;2182;p25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3" name="Google Shape;2183;p25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4" name="Google Shape;2184;p25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5" name="Google Shape;2185;p25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6" name="Google Shape;2186;p25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7" name="Google Shape;2187;p25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8" name="Google Shape;2188;p25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9" name="Google Shape;2189;p25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0" name="Google Shape;2190;p25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1" name="Google Shape;2191;p25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2" name="Google Shape;2192;p25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3" name="Google Shape;2193;p25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4" name="Google Shape;2194;p25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5" name="Google Shape;2195;p25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6" name="Google Shape;2196;p25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7" name="Google Shape;2197;p25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8" name="Google Shape;2198;p25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9" name="Google Shape;2199;p25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0" name="Google Shape;2200;p25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1" name="Google Shape;2201;p25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2" name="Google Shape;2202;p25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3" name="Google Shape;2203;p25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4" name="Google Shape;2204;p25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5" name="Google Shape;2205;p25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6" name="Google Shape;2206;p25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7" name="Google Shape;2207;p25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8" name="Google Shape;2208;p25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9" name="Google Shape;2209;p25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0" name="Google Shape;2210;p25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1" name="Google Shape;2211;p25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2" name="Google Shape;2212;p25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3" name="Google Shape;2213;p25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4" name="Google Shape;2214;p25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5" name="Google Shape;2215;p25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6" name="Google Shape;2216;p25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7" name="Google Shape;2217;p25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8" name="Google Shape;2218;p25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9" name="Google Shape;2219;p25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0" name="Google Shape;2220;p25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1" name="Google Shape;2221;p25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2" name="Google Shape;2222;p25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3" name="Google Shape;2223;p25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4" name="Google Shape;2224;p25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5" name="Google Shape;2225;p25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6" name="Google Shape;2226;p25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7" name="Google Shape;2227;p25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8" name="Google Shape;2228;p25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9" name="Google Shape;2229;p25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0" name="Google Shape;2230;p25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1" name="Google Shape;2231;p25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2" name="Google Shape;2232;p25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3" name="Google Shape;2233;p25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4" name="Google Shape;2234;p25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5" name="Google Shape;2235;p25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6" name="Google Shape;2236;p25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7" name="Google Shape;2237;p25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8" name="Google Shape;2238;p25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9" name="Google Shape;2239;p25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0" name="Google Shape;2240;p25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1" name="Google Shape;2241;p25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2" name="Google Shape;2242;p25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3" name="Google Shape;2243;p25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4" name="Google Shape;2244;p25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5" name="Google Shape;2245;p25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6" name="Google Shape;2246;p25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7" name="Google Shape;2247;p25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8" name="Google Shape;2248;p25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9" name="Google Shape;2249;p25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0" name="Google Shape;2250;p25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1" name="Google Shape;2251;p25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2" name="Google Shape;2252;p25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3" name="Google Shape;2253;p25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4" name="Google Shape;2254;p25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5" name="Google Shape;2255;p25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6" name="Google Shape;2256;p25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7" name="Google Shape;2257;p25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8" name="Google Shape;2258;p25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9" name="Google Shape;2259;p25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0" name="Google Shape;2260;p25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1" name="Google Shape;2261;p25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2" name="Google Shape;2262;p25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3" name="Google Shape;2263;p25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4" name="Google Shape;2264;p25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5" name="Google Shape;2265;p25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6" name="Google Shape;2266;p25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7" name="Google Shape;2267;p25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8" name="Google Shape;2268;p25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9" name="Google Shape;2269;p25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0" name="Google Shape;2270;p25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1" name="Google Shape;2271;p25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2" name="Google Shape;2272;p25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3" name="Google Shape;2273;p25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4" name="Google Shape;2274;p25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5" name="Google Shape;2275;p25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6" name="Google Shape;2276;p25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7" name="Google Shape;2277;p25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8" name="Google Shape;2278;p25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9" name="Google Shape;2279;p25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0" name="Google Shape;2280;p25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1" name="Google Shape;2281;p25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2" name="Google Shape;2282;p25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3" name="Google Shape;2283;p25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4" name="Google Shape;2284;p25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5" name="Google Shape;2285;p25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6" name="Google Shape;2286;p25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7" name="Google Shape;2287;p25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8" name="Google Shape;2288;p25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9" name="Google Shape;2289;p25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0" name="Google Shape;2290;p25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1" name="Google Shape;2291;p25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292" name="Google Shape;2292;p25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_1">
    <p:spTree>
      <p:nvGrpSpPr>
        <p:cNvPr id="1" name="Shape 2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4" name="Google Shape;2294;p26"/>
          <p:cNvGrpSpPr/>
          <p:nvPr/>
        </p:nvGrpSpPr>
        <p:grpSpPr>
          <a:xfrm>
            <a:off x="6114063" y="3359804"/>
            <a:ext cx="3043729" cy="1815277"/>
            <a:chOff x="6114063" y="3342014"/>
            <a:chExt cx="3043729" cy="1815277"/>
          </a:xfrm>
        </p:grpSpPr>
        <p:sp>
          <p:nvSpPr>
            <p:cNvPr id="2295" name="Google Shape;2295;p26"/>
            <p:cNvSpPr/>
            <p:nvPr/>
          </p:nvSpPr>
          <p:spPr>
            <a:xfrm flipH="1">
              <a:off x="6114063" y="3342014"/>
              <a:ext cx="3043729" cy="1815277"/>
            </a:xfrm>
            <a:custGeom>
              <a:avLst/>
              <a:gdLst/>
              <a:ahLst/>
              <a:cxnLst/>
              <a:rect l="l" t="t" r="r" b="b"/>
              <a:pathLst>
                <a:path w="49653" h="29613" extrusionOk="0">
                  <a:moveTo>
                    <a:pt x="0" y="29439"/>
                  </a:moveTo>
                  <a:lnTo>
                    <a:pt x="0" y="1"/>
                  </a:lnTo>
                  <a:cubicBezTo>
                    <a:pt x="4146" y="467"/>
                    <a:pt x="12103" y="2942"/>
                    <a:pt x="17399" y="14495"/>
                  </a:cubicBezTo>
                  <a:cubicBezTo>
                    <a:pt x="24332" y="29612"/>
                    <a:pt x="42004" y="19258"/>
                    <a:pt x="49653" y="294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26"/>
            <p:cNvSpPr/>
            <p:nvPr/>
          </p:nvSpPr>
          <p:spPr>
            <a:xfrm flipH="1">
              <a:off x="6621933" y="3945857"/>
              <a:ext cx="2535858" cy="1200744"/>
            </a:xfrm>
            <a:custGeom>
              <a:avLst/>
              <a:gdLst/>
              <a:ahLst/>
              <a:cxnLst/>
              <a:rect l="l" t="t" r="r" b="b"/>
              <a:pathLst>
                <a:path w="41368" h="19588" extrusionOk="0">
                  <a:moveTo>
                    <a:pt x="0" y="19588"/>
                  </a:moveTo>
                  <a:lnTo>
                    <a:pt x="0" y="0"/>
                  </a:lnTo>
                  <a:cubicBezTo>
                    <a:pt x="4236" y="10885"/>
                    <a:pt x="16574" y="8590"/>
                    <a:pt x="28972" y="12032"/>
                  </a:cubicBezTo>
                  <a:cubicBezTo>
                    <a:pt x="35756" y="13915"/>
                    <a:pt x="39414" y="16811"/>
                    <a:pt x="41368" y="1958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26"/>
            <p:cNvSpPr/>
            <p:nvPr/>
          </p:nvSpPr>
          <p:spPr>
            <a:xfrm flipH="1">
              <a:off x="8333858" y="4521075"/>
              <a:ext cx="823933" cy="625505"/>
            </a:xfrm>
            <a:custGeom>
              <a:avLst/>
              <a:gdLst/>
              <a:ahLst/>
              <a:cxnLst/>
              <a:rect l="l" t="t" r="r" b="b"/>
              <a:pathLst>
                <a:path w="13441" h="10204" extrusionOk="0">
                  <a:moveTo>
                    <a:pt x="0" y="0"/>
                  </a:moveTo>
                  <a:cubicBezTo>
                    <a:pt x="4223" y="816"/>
                    <a:pt x="12797" y="3313"/>
                    <a:pt x="13440" y="10204"/>
                  </a:cubicBezTo>
                  <a:lnTo>
                    <a:pt x="0" y="1020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98" name="Google Shape;2298;p26"/>
          <p:cNvSpPr/>
          <p:nvPr/>
        </p:nvSpPr>
        <p:spPr>
          <a:xfrm rot="-5400000" flipH="1">
            <a:off x="-455434" y="3427982"/>
            <a:ext cx="2177919" cy="1294611"/>
          </a:xfrm>
          <a:custGeom>
            <a:avLst/>
            <a:gdLst/>
            <a:ahLst/>
            <a:cxnLst/>
            <a:rect l="l" t="t" r="r" b="b"/>
            <a:pathLst>
              <a:path w="35098" h="20864" extrusionOk="0">
                <a:moveTo>
                  <a:pt x="35050" y="84"/>
                </a:moveTo>
                <a:lnTo>
                  <a:pt x="35098" y="20864"/>
                </a:lnTo>
                <a:cubicBezTo>
                  <a:pt x="32167" y="20542"/>
                  <a:pt x="26549" y="18807"/>
                  <a:pt x="22789" y="10660"/>
                </a:cubicBezTo>
                <a:cubicBezTo>
                  <a:pt x="17872" y="0"/>
                  <a:pt x="5416" y="7340"/>
                  <a:pt x="0" y="16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9" name="Google Shape;2299;p26"/>
          <p:cNvSpPr/>
          <p:nvPr/>
        </p:nvSpPr>
        <p:spPr>
          <a:xfrm rot="10800000">
            <a:off x="6560890" y="-6889"/>
            <a:ext cx="2603805" cy="1232918"/>
          </a:xfrm>
          <a:custGeom>
            <a:avLst/>
            <a:gdLst/>
            <a:ahLst/>
            <a:cxnLst/>
            <a:rect l="l" t="t" r="r" b="b"/>
            <a:pathLst>
              <a:path w="41368" h="19588" extrusionOk="0">
                <a:moveTo>
                  <a:pt x="0" y="19588"/>
                </a:moveTo>
                <a:lnTo>
                  <a:pt x="0" y="0"/>
                </a:lnTo>
                <a:cubicBezTo>
                  <a:pt x="4236" y="10885"/>
                  <a:pt x="16574" y="8590"/>
                  <a:pt x="28972" y="12032"/>
                </a:cubicBezTo>
                <a:cubicBezTo>
                  <a:pt x="35756" y="13915"/>
                  <a:pt x="39414" y="16811"/>
                  <a:pt x="41368" y="1958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0" name="Google Shape;2300;p26"/>
          <p:cNvSpPr/>
          <p:nvPr/>
        </p:nvSpPr>
        <p:spPr>
          <a:xfrm>
            <a:off x="-13800" y="-13728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7_1_1">
    <p:spTree>
      <p:nvGrpSpPr>
        <p:cNvPr id="1" name="Shape 2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2" name="Google Shape;2302;p27"/>
          <p:cNvSpPr/>
          <p:nvPr/>
        </p:nvSpPr>
        <p:spPr>
          <a:xfrm rot="10800000">
            <a:off x="7389578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3" name="Google Shape;2303;p27"/>
          <p:cNvGrpSpPr/>
          <p:nvPr/>
        </p:nvGrpSpPr>
        <p:grpSpPr>
          <a:xfrm flipH="1">
            <a:off x="-6899" y="-6878"/>
            <a:ext cx="3010666" cy="1569939"/>
            <a:chOff x="6154029" y="-6878"/>
            <a:chExt cx="3010666" cy="1569939"/>
          </a:xfrm>
        </p:grpSpPr>
        <p:sp>
          <p:nvSpPr>
            <p:cNvPr id="2304" name="Google Shape;2304;p27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27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7_1_1_1">
    <p:spTree>
      <p:nvGrpSpPr>
        <p:cNvPr id="1" name="Shape 2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Google Shape;2307;p28"/>
          <p:cNvSpPr/>
          <p:nvPr/>
        </p:nvSpPr>
        <p:spPr>
          <a:xfrm flipH="1">
            <a:off x="6417291" y="3551751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8" name="Google Shape;2308;p28"/>
          <p:cNvGrpSpPr/>
          <p:nvPr/>
        </p:nvGrpSpPr>
        <p:grpSpPr>
          <a:xfrm flipH="1">
            <a:off x="-25759" y="2224271"/>
            <a:ext cx="2125048" cy="2942621"/>
            <a:chOff x="7038150" y="2206481"/>
            <a:chExt cx="2125048" cy="2942621"/>
          </a:xfrm>
        </p:grpSpPr>
        <p:sp>
          <p:nvSpPr>
            <p:cNvPr id="2309" name="Google Shape;2309;p28"/>
            <p:cNvSpPr/>
            <p:nvPr/>
          </p:nvSpPr>
          <p:spPr>
            <a:xfrm>
              <a:off x="7038150" y="2206481"/>
              <a:ext cx="2125048" cy="2942326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28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28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4_1_1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4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14"/>
          <p:cNvSpPr/>
          <p:nvPr/>
        </p:nvSpPr>
        <p:spPr>
          <a:xfrm rot="10800000" flipH="1">
            <a:off x="0" y="3971948"/>
            <a:ext cx="1664541" cy="1197852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1" name="Google Shape;441;p14"/>
          <p:cNvGrpSpPr/>
          <p:nvPr/>
        </p:nvGrpSpPr>
        <p:grpSpPr>
          <a:xfrm>
            <a:off x="6147152" y="-3"/>
            <a:ext cx="3010666" cy="1569939"/>
            <a:chOff x="6154029" y="-6878"/>
            <a:chExt cx="3010666" cy="1569939"/>
          </a:xfrm>
        </p:grpSpPr>
        <p:sp>
          <p:nvSpPr>
            <p:cNvPr id="442" name="Google Shape;442;p14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4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4" name="Google Shape;444;p14"/>
          <p:cNvSpPr/>
          <p:nvPr/>
        </p:nvSpPr>
        <p:spPr>
          <a:xfrm>
            <a:off x="2939606" y="47268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4"/>
          <p:cNvSpPr/>
          <p:nvPr/>
        </p:nvSpPr>
        <p:spPr>
          <a:xfrm>
            <a:off x="5895259" y="4383325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14"/>
          <p:cNvGrpSpPr/>
          <p:nvPr/>
        </p:nvGrpSpPr>
        <p:grpSpPr>
          <a:xfrm>
            <a:off x="8603700" y="3173746"/>
            <a:ext cx="281055" cy="346846"/>
            <a:chOff x="368125" y="2950571"/>
            <a:chExt cx="281055" cy="346846"/>
          </a:xfrm>
        </p:grpSpPr>
        <p:sp>
          <p:nvSpPr>
            <p:cNvPr id="447" name="Google Shape;447;p14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4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9" name="Google Shape;449;p14"/>
          <p:cNvSpPr/>
          <p:nvPr/>
        </p:nvSpPr>
        <p:spPr>
          <a:xfrm>
            <a:off x="257100" y="31712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14"/>
          <p:cNvSpPr/>
          <p:nvPr/>
        </p:nvSpPr>
        <p:spPr>
          <a:xfrm>
            <a:off x="1021800" y="1291551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5"/>
          <p:cNvSpPr txBox="1">
            <a:spLocks noGrp="1"/>
          </p:cNvSpPr>
          <p:nvPr>
            <p:ph type="body" idx="1"/>
          </p:nvPr>
        </p:nvSpPr>
        <p:spPr>
          <a:xfrm>
            <a:off x="717425" y="1213900"/>
            <a:ext cx="7709100" cy="3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1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53" name="Google Shape;453;p1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54" name="Google Shape;454;p15"/>
          <p:cNvSpPr/>
          <p:nvPr/>
        </p:nvSpPr>
        <p:spPr>
          <a:xfrm rot="10800000" flipH="1">
            <a:off x="-6899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5" name="Google Shape;455;p15"/>
          <p:cNvGrpSpPr/>
          <p:nvPr/>
        </p:nvGrpSpPr>
        <p:grpSpPr>
          <a:xfrm>
            <a:off x="6154029" y="-6878"/>
            <a:ext cx="3010666" cy="1569939"/>
            <a:chOff x="6154029" y="-6878"/>
            <a:chExt cx="3010666" cy="1569939"/>
          </a:xfrm>
        </p:grpSpPr>
        <p:sp>
          <p:nvSpPr>
            <p:cNvPr id="456" name="Google Shape;456;p15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5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8" name="Google Shape;458;p15"/>
          <p:cNvSpPr/>
          <p:nvPr/>
        </p:nvSpPr>
        <p:spPr>
          <a:xfrm>
            <a:off x="8360997" y="26408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15"/>
          <p:cNvSpPr/>
          <p:nvPr/>
        </p:nvSpPr>
        <p:spPr>
          <a:xfrm>
            <a:off x="492236" y="33329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0" name="Google Shape;460;p15"/>
          <p:cNvGrpSpPr/>
          <p:nvPr/>
        </p:nvGrpSpPr>
        <p:grpSpPr>
          <a:xfrm>
            <a:off x="7263711" y="4447292"/>
            <a:ext cx="402369" cy="316376"/>
            <a:chOff x="1163250" y="1972063"/>
            <a:chExt cx="106800" cy="83975"/>
          </a:xfrm>
        </p:grpSpPr>
        <p:sp>
          <p:nvSpPr>
            <p:cNvPr id="461" name="Google Shape;461;p15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6"/>
          <p:cNvSpPr txBox="1">
            <a:spLocks noGrp="1"/>
          </p:cNvSpPr>
          <p:nvPr>
            <p:ph type="subTitle" idx="1"/>
          </p:nvPr>
        </p:nvSpPr>
        <p:spPr>
          <a:xfrm>
            <a:off x="1361550" y="1567950"/>
            <a:ext cx="6420900" cy="14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16"/>
          <p:cNvSpPr txBox="1">
            <a:spLocks noGrp="1"/>
          </p:cNvSpPr>
          <p:nvPr>
            <p:ph type="title"/>
          </p:nvPr>
        </p:nvSpPr>
        <p:spPr>
          <a:xfrm>
            <a:off x="2681400" y="3058650"/>
            <a:ext cx="3781200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73" name="Google Shape;473;p16"/>
          <p:cNvGrpSpPr/>
          <p:nvPr/>
        </p:nvGrpSpPr>
        <p:grpSpPr>
          <a:xfrm>
            <a:off x="-22695" y="3100431"/>
            <a:ext cx="1827996" cy="2071470"/>
            <a:chOff x="-13800" y="3100431"/>
            <a:chExt cx="1827996" cy="2071470"/>
          </a:xfrm>
        </p:grpSpPr>
        <p:sp>
          <p:nvSpPr>
            <p:cNvPr id="474" name="Google Shape;474;p16"/>
            <p:cNvSpPr/>
            <p:nvPr/>
          </p:nvSpPr>
          <p:spPr>
            <a:xfrm rot="10800000" flipH="1">
              <a:off x="-13800" y="3100431"/>
              <a:ext cx="1827996" cy="2071470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6"/>
            <p:cNvSpPr/>
            <p:nvPr/>
          </p:nvSpPr>
          <p:spPr>
            <a:xfrm rot="10800000" flipH="1">
              <a:off x="-13800" y="4316126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6" name="Google Shape;476;p16"/>
          <p:cNvSpPr/>
          <p:nvPr/>
        </p:nvSpPr>
        <p:spPr>
          <a:xfrm rot="10800000" flipH="1">
            <a:off x="7672798" y="1904947"/>
            <a:ext cx="1502780" cy="3260198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7" name="Google Shape;477;p16"/>
          <p:cNvGrpSpPr/>
          <p:nvPr/>
        </p:nvGrpSpPr>
        <p:grpSpPr>
          <a:xfrm>
            <a:off x="6928541" y="-20706"/>
            <a:ext cx="2245086" cy="1360666"/>
            <a:chOff x="6928541" y="-20706"/>
            <a:chExt cx="2245086" cy="1360666"/>
          </a:xfrm>
        </p:grpSpPr>
        <p:grpSp>
          <p:nvGrpSpPr>
            <p:cNvPr id="478" name="Google Shape;478;p16"/>
            <p:cNvGrpSpPr/>
            <p:nvPr/>
          </p:nvGrpSpPr>
          <p:grpSpPr>
            <a:xfrm rot="-656606" flipH="1">
              <a:off x="7700702" y="159090"/>
              <a:ext cx="952351" cy="1100479"/>
              <a:chOff x="341650" y="1947263"/>
              <a:chExt cx="334000" cy="385950"/>
            </a:xfrm>
          </p:grpSpPr>
          <p:sp>
            <p:nvSpPr>
              <p:cNvPr id="479" name="Google Shape;479;p16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6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6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6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6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6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6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6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6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6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9" name="Google Shape;489;p16"/>
            <p:cNvSpPr/>
            <p:nvPr/>
          </p:nvSpPr>
          <p:spPr>
            <a:xfrm rot="10800000" flipH="1">
              <a:off x="6928541" y="-20706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0" name="Google Shape;490;p16"/>
          <p:cNvSpPr/>
          <p:nvPr/>
        </p:nvSpPr>
        <p:spPr>
          <a:xfrm>
            <a:off x="-6929" y="-18379"/>
            <a:ext cx="2245086" cy="1615630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16"/>
          <p:cNvSpPr/>
          <p:nvPr/>
        </p:nvSpPr>
        <p:spPr>
          <a:xfrm flipH="1">
            <a:off x="1969857" y="3623251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6"/>
          <p:cNvSpPr/>
          <p:nvPr/>
        </p:nvSpPr>
        <p:spPr>
          <a:xfrm flipH="1">
            <a:off x="6272978" y="7023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6"/>
          <p:cNvSpPr/>
          <p:nvPr/>
        </p:nvSpPr>
        <p:spPr>
          <a:xfrm flipH="1">
            <a:off x="6387400" y="4118253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4" name="Google Shape;494;p16"/>
          <p:cNvGrpSpPr/>
          <p:nvPr/>
        </p:nvGrpSpPr>
        <p:grpSpPr>
          <a:xfrm>
            <a:off x="8286049" y="2506046"/>
            <a:ext cx="281055" cy="346846"/>
            <a:chOff x="368125" y="2950571"/>
            <a:chExt cx="281055" cy="346846"/>
          </a:xfrm>
        </p:grpSpPr>
        <p:sp>
          <p:nvSpPr>
            <p:cNvPr id="495" name="Google Shape;495;p16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6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7" name="Google Shape;497;p16"/>
          <p:cNvGrpSpPr/>
          <p:nvPr/>
        </p:nvGrpSpPr>
        <p:grpSpPr>
          <a:xfrm flipH="1">
            <a:off x="3602649" y="4182580"/>
            <a:ext cx="402369" cy="316376"/>
            <a:chOff x="1163250" y="1972063"/>
            <a:chExt cx="106800" cy="83975"/>
          </a:xfrm>
        </p:grpSpPr>
        <p:sp>
          <p:nvSpPr>
            <p:cNvPr id="498" name="Google Shape;498;p16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6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6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6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6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6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6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6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16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7" name="Google Shape;507;p16"/>
          <p:cNvSpPr/>
          <p:nvPr/>
        </p:nvSpPr>
        <p:spPr>
          <a:xfrm flipH="1">
            <a:off x="3850518" y="8191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16"/>
          <p:cNvSpPr/>
          <p:nvPr/>
        </p:nvSpPr>
        <p:spPr>
          <a:xfrm flipH="1">
            <a:off x="683222" y="219263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16"/>
          <p:cNvSpPr/>
          <p:nvPr/>
        </p:nvSpPr>
        <p:spPr>
          <a:xfrm>
            <a:off x="584251" y="628967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7"/>
          <p:cNvSpPr txBox="1">
            <a:spLocks noGrp="1"/>
          </p:cNvSpPr>
          <p:nvPr>
            <p:ph type="body" idx="1"/>
          </p:nvPr>
        </p:nvSpPr>
        <p:spPr>
          <a:xfrm>
            <a:off x="800380" y="1471375"/>
            <a:ext cx="40098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12" name="Google Shape;512;p17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3" name="Google Shape;513;p17"/>
          <p:cNvSpPr/>
          <p:nvPr/>
        </p:nvSpPr>
        <p:spPr>
          <a:xfrm flipH="1">
            <a:off x="6904864" y="3836300"/>
            <a:ext cx="2263236" cy="1321049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4" name="Google Shape;514;p17"/>
          <p:cNvGrpSpPr/>
          <p:nvPr/>
        </p:nvGrpSpPr>
        <p:grpSpPr>
          <a:xfrm flipH="1">
            <a:off x="-13739" y="2939355"/>
            <a:ext cx="1162215" cy="2227642"/>
            <a:chOff x="7880462" y="2713989"/>
            <a:chExt cx="1270458" cy="2435113"/>
          </a:xfrm>
        </p:grpSpPr>
        <p:sp>
          <p:nvSpPr>
            <p:cNvPr id="515" name="Google Shape;515;p17"/>
            <p:cNvSpPr/>
            <p:nvPr/>
          </p:nvSpPr>
          <p:spPr>
            <a:xfrm>
              <a:off x="7880462" y="2713989"/>
              <a:ext cx="1270458" cy="2434812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7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7" name="Google Shape;517;p17"/>
          <p:cNvSpPr/>
          <p:nvPr/>
        </p:nvSpPr>
        <p:spPr>
          <a:xfrm>
            <a:off x="8013351" y="-12999"/>
            <a:ext cx="1162233" cy="2521401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7"/>
          <p:cNvSpPr/>
          <p:nvPr/>
        </p:nvSpPr>
        <p:spPr>
          <a:xfrm>
            <a:off x="468019" y="124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7"/>
          <p:cNvSpPr/>
          <p:nvPr/>
        </p:nvSpPr>
        <p:spPr>
          <a:xfrm>
            <a:off x="2241060" y="12426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7"/>
          <p:cNvSpPr/>
          <p:nvPr/>
        </p:nvSpPr>
        <p:spPr>
          <a:xfrm rot="-3061023">
            <a:off x="5214283" y="4496176"/>
            <a:ext cx="324753" cy="375095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17"/>
          <p:cNvGrpSpPr/>
          <p:nvPr/>
        </p:nvGrpSpPr>
        <p:grpSpPr>
          <a:xfrm>
            <a:off x="289575" y="3256296"/>
            <a:ext cx="281055" cy="346846"/>
            <a:chOff x="368125" y="2950571"/>
            <a:chExt cx="281055" cy="346846"/>
          </a:xfrm>
        </p:grpSpPr>
        <p:sp>
          <p:nvSpPr>
            <p:cNvPr id="522" name="Google Shape;522;p17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7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4" name="Google Shape;524;p17"/>
          <p:cNvGrpSpPr/>
          <p:nvPr/>
        </p:nvGrpSpPr>
        <p:grpSpPr>
          <a:xfrm>
            <a:off x="3333786" y="4416442"/>
            <a:ext cx="402369" cy="316376"/>
            <a:chOff x="1163250" y="1972063"/>
            <a:chExt cx="106800" cy="83975"/>
          </a:xfrm>
        </p:grpSpPr>
        <p:sp>
          <p:nvSpPr>
            <p:cNvPr id="525" name="Google Shape;525;p17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7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17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17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7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7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7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7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7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4" name="Google Shape;534;p17"/>
          <p:cNvSpPr/>
          <p:nvPr/>
        </p:nvSpPr>
        <p:spPr>
          <a:xfrm>
            <a:off x="1423575" y="44941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17"/>
          <p:cNvSpPr/>
          <p:nvPr/>
        </p:nvSpPr>
        <p:spPr>
          <a:xfrm>
            <a:off x="8464324" y="28059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18"/>
          <p:cNvSpPr txBox="1">
            <a:spLocks noGrp="1"/>
          </p:cNvSpPr>
          <p:nvPr>
            <p:ph type="title"/>
          </p:nvPr>
        </p:nvSpPr>
        <p:spPr>
          <a:xfrm>
            <a:off x="4277175" y="1717650"/>
            <a:ext cx="40905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8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38" name="Google Shape;538;p18"/>
          <p:cNvSpPr txBox="1">
            <a:spLocks noGrp="1"/>
          </p:cNvSpPr>
          <p:nvPr>
            <p:ph type="subTitle" idx="1"/>
          </p:nvPr>
        </p:nvSpPr>
        <p:spPr>
          <a:xfrm>
            <a:off x="4276925" y="2410550"/>
            <a:ext cx="40905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539" name="Google Shape;539;p18"/>
          <p:cNvGrpSpPr/>
          <p:nvPr/>
        </p:nvGrpSpPr>
        <p:grpSpPr>
          <a:xfrm>
            <a:off x="7426752" y="2472313"/>
            <a:ext cx="1754247" cy="2694579"/>
            <a:chOff x="7408962" y="2454523"/>
            <a:chExt cx="1754247" cy="2694579"/>
          </a:xfrm>
        </p:grpSpPr>
        <p:sp>
          <p:nvSpPr>
            <p:cNvPr id="540" name="Google Shape;540;p18"/>
            <p:cNvSpPr/>
            <p:nvPr/>
          </p:nvSpPr>
          <p:spPr>
            <a:xfrm>
              <a:off x="7408962" y="2719885"/>
              <a:ext cx="1754247" cy="2428900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8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8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3" name="Google Shape;543;p18"/>
          <p:cNvSpPr/>
          <p:nvPr/>
        </p:nvSpPr>
        <p:spPr>
          <a:xfrm flipH="1">
            <a:off x="8216637" y="-13325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18"/>
          <p:cNvSpPr/>
          <p:nvPr/>
        </p:nvSpPr>
        <p:spPr>
          <a:xfrm>
            <a:off x="-14275" y="4084200"/>
            <a:ext cx="2071310" cy="1096778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5" name="Google Shape;545;p18"/>
          <p:cNvGrpSpPr/>
          <p:nvPr/>
        </p:nvGrpSpPr>
        <p:grpSpPr>
          <a:xfrm>
            <a:off x="-6324" y="-6401"/>
            <a:ext cx="3386674" cy="1823447"/>
            <a:chOff x="0" y="-6412"/>
            <a:chExt cx="3634161" cy="1956698"/>
          </a:xfrm>
        </p:grpSpPr>
        <p:grpSp>
          <p:nvGrpSpPr>
            <p:cNvPr id="546" name="Google Shape;546;p18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47" name="Google Shape;547;p18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18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18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18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18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18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18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18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18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18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57" name="Google Shape;557;p18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8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9" name="Google Shape;559;p18"/>
          <p:cNvSpPr/>
          <p:nvPr/>
        </p:nvSpPr>
        <p:spPr>
          <a:xfrm flipH="1">
            <a:off x="410269" y="300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18"/>
          <p:cNvSpPr/>
          <p:nvPr/>
        </p:nvSpPr>
        <p:spPr>
          <a:xfrm flipH="1">
            <a:off x="4351578" y="43057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18"/>
          <p:cNvSpPr/>
          <p:nvPr/>
        </p:nvSpPr>
        <p:spPr>
          <a:xfrm flipH="1">
            <a:off x="7008500" y="3762041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18"/>
          <p:cNvSpPr/>
          <p:nvPr/>
        </p:nvSpPr>
        <p:spPr>
          <a:xfrm flipH="1">
            <a:off x="1389676" y="4603992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18"/>
          <p:cNvGrpSpPr/>
          <p:nvPr/>
        </p:nvGrpSpPr>
        <p:grpSpPr>
          <a:xfrm flipH="1">
            <a:off x="7246461" y="980721"/>
            <a:ext cx="281055" cy="346846"/>
            <a:chOff x="368125" y="2950571"/>
            <a:chExt cx="281055" cy="346846"/>
          </a:xfrm>
        </p:grpSpPr>
        <p:sp>
          <p:nvSpPr>
            <p:cNvPr id="564" name="Google Shape;564;p18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8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6" name="Google Shape;566;p18"/>
          <p:cNvGrpSpPr/>
          <p:nvPr/>
        </p:nvGrpSpPr>
        <p:grpSpPr>
          <a:xfrm flipH="1">
            <a:off x="5689899" y="4114280"/>
            <a:ext cx="402369" cy="316376"/>
            <a:chOff x="1163250" y="1972063"/>
            <a:chExt cx="106800" cy="83975"/>
          </a:xfrm>
        </p:grpSpPr>
        <p:sp>
          <p:nvSpPr>
            <p:cNvPr id="567" name="Google Shape;567;p18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8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8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8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18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8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8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8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8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6" name="Google Shape;576;p18"/>
          <p:cNvSpPr/>
          <p:nvPr/>
        </p:nvSpPr>
        <p:spPr>
          <a:xfrm flipH="1">
            <a:off x="5006997" y="727776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18"/>
          <p:cNvSpPr/>
          <p:nvPr/>
        </p:nvSpPr>
        <p:spPr>
          <a:xfrm flipH="1">
            <a:off x="2449981" y="6289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3"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9"/>
          <p:cNvSpPr txBox="1">
            <a:spLocks noGrp="1"/>
          </p:cNvSpPr>
          <p:nvPr>
            <p:ph type="subTitle" idx="1"/>
          </p:nvPr>
        </p:nvSpPr>
        <p:spPr>
          <a:xfrm>
            <a:off x="704000" y="2863950"/>
            <a:ext cx="40509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19"/>
          <p:cNvSpPr txBox="1">
            <a:spLocks noGrp="1"/>
          </p:cNvSpPr>
          <p:nvPr>
            <p:ph type="title"/>
          </p:nvPr>
        </p:nvSpPr>
        <p:spPr>
          <a:xfrm>
            <a:off x="704000" y="1713150"/>
            <a:ext cx="40509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81" name="Google Shape;581;p19"/>
          <p:cNvSpPr/>
          <p:nvPr/>
        </p:nvSpPr>
        <p:spPr>
          <a:xfrm rot="10800000">
            <a:off x="7112486" y="3698174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2" name="Google Shape;582;p19"/>
          <p:cNvGrpSpPr/>
          <p:nvPr/>
        </p:nvGrpSpPr>
        <p:grpSpPr>
          <a:xfrm>
            <a:off x="6636775" y="-8900"/>
            <a:ext cx="3063934" cy="2558973"/>
            <a:chOff x="6636775" y="-8900"/>
            <a:chExt cx="3063934" cy="2558973"/>
          </a:xfrm>
        </p:grpSpPr>
        <p:grpSp>
          <p:nvGrpSpPr>
            <p:cNvPr id="583" name="Google Shape;583;p19"/>
            <p:cNvGrpSpPr/>
            <p:nvPr/>
          </p:nvGrpSpPr>
          <p:grpSpPr>
            <a:xfrm rot="-10346140" flipH="1">
              <a:off x="7531166" y="269926"/>
              <a:ext cx="2036531" cy="2155482"/>
              <a:chOff x="3844200" y="3565550"/>
              <a:chExt cx="524325" cy="554950"/>
            </a:xfrm>
          </p:grpSpPr>
          <p:sp>
            <p:nvSpPr>
              <p:cNvPr id="584" name="Google Shape;584;p19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p19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p19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p19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p19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p19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p19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9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Google Shape;592;p19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Google Shape;593;p19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Google Shape;594;p19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p19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p19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p19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p19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p19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p19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p19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19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p19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4" name="Google Shape;604;p19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19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19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9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9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19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p19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19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19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p19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19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p19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19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19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p19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Google Shape;619;p19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Google Shape;620;p19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19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19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Google Shape;623;p19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19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19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19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19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19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19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19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19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19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19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19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19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19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19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19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19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19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19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19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19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19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19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19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19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19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19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19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19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19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19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9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19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19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9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19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19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9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9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9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9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9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9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19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19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19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19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19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19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19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19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19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19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6" name="Google Shape;676;p19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19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19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19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19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19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19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19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19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19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19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19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19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19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19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19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19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19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19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19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19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19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19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19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19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19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19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19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19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19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19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19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19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19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19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19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19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19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19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19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19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19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19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19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19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19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19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19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19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p19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p19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19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19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19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19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19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19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19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19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19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p19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p19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p19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p19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19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1" name="Google Shape;741;p19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2" name="Google Shape;742;p19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3" name="Google Shape;743;p19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p19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19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p19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p19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p19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p19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p19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p19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p19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3" name="Google Shape;753;p19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4" name="Google Shape;754;p19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5" name="Google Shape;755;p19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p19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p19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p19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19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p19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p19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p19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p19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19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19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19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19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19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19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19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19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19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19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19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19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19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19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19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19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p19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19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p19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p19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19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p19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p19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p19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19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9" name="Google Shape;789;p19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19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19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19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19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19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19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19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19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19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19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19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19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19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19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19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19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19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19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19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19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19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19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19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19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19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19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19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19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19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19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19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19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2" name="Google Shape;822;p19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3" name="Google Shape;823;p19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19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19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19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19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19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19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19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1" name="Google Shape;831;p19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2" name="Google Shape;832;p19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19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19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5" name="Google Shape;835;p19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6" name="Google Shape;836;p19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7" name="Google Shape;837;p19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8" name="Google Shape;838;p19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9" name="Google Shape;839;p19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0" name="Google Shape;840;p19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19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19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19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19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19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19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19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19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19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19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19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19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19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19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19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19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19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19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19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19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19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19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19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19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19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19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19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19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19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19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19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19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19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p19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p19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p19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p19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p19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9" name="Google Shape;879;p19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0" name="Google Shape;880;p19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1" name="Google Shape;881;p19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19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19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19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19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19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19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p19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p19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19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19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19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19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19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19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19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p19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p19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p19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p19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p19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p19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3" name="Google Shape;903;p19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4" name="Google Shape;904;p19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5" name="Google Shape;905;p19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p19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p19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p19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19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0" name="Google Shape;910;p19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1" name="Google Shape;911;p19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19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p19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p19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19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19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7" name="Google Shape;917;p19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p19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19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p19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p19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p19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p19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p19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p19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p19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7" name="Google Shape;927;p19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8" name="Google Shape;928;p19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9" name="Google Shape;929;p19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p19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p19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p19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19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19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19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19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19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19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19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19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19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19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19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19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19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19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19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19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19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19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19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19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19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19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19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19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19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19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p19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p19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p19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19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19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4" name="Google Shape;964;p19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5" name="Google Shape;965;p19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6" name="Google Shape;966;p19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7" name="Google Shape;967;p19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8" name="Google Shape;968;p19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9" name="Google Shape;969;p19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0" name="Google Shape;970;p19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71" name="Google Shape;971;p19"/>
            <p:cNvSpPr/>
            <p:nvPr/>
          </p:nvSpPr>
          <p:spPr>
            <a:xfrm rot="10800000" flipH="1">
              <a:off x="8119025" y="-8884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6636775" y="-8900"/>
              <a:ext cx="2542768" cy="1325952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3" name="Google Shape;973;p19"/>
          <p:cNvSpPr/>
          <p:nvPr/>
        </p:nvSpPr>
        <p:spPr>
          <a:xfrm rot="5400000">
            <a:off x="139169" y="4052043"/>
            <a:ext cx="966067" cy="1272040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19"/>
          <p:cNvSpPr/>
          <p:nvPr/>
        </p:nvSpPr>
        <p:spPr>
          <a:xfrm rot="5400000">
            <a:off x="-478706" y="464854"/>
            <a:ext cx="2266409" cy="132285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19"/>
          <p:cNvSpPr/>
          <p:nvPr/>
        </p:nvSpPr>
        <p:spPr>
          <a:xfrm>
            <a:off x="3778919" y="8075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6" name="Google Shape;976;p19"/>
          <p:cNvSpPr/>
          <p:nvPr/>
        </p:nvSpPr>
        <p:spPr>
          <a:xfrm>
            <a:off x="2250731" y="40384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19"/>
          <p:cNvSpPr/>
          <p:nvPr/>
        </p:nvSpPr>
        <p:spPr>
          <a:xfrm rot="2191243">
            <a:off x="7421585" y="4638613"/>
            <a:ext cx="324759" cy="375102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8" name="Google Shape;978;p19"/>
          <p:cNvSpPr/>
          <p:nvPr/>
        </p:nvSpPr>
        <p:spPr>
          <a:xfrm>
            <a:off x="3652825" y="3713645"/>
            <a:ext cx="324775" cy="324794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9" name="Google Shape;979;p19"/>
          <p:cNvGrpSpPr/>
          <p:nvPr/>
        </p:nvGrpSpPr>
        <p:grpSpPr>
          <a:xfrm>
            <a:off x="245050" y="3523896"/>
            <a:ext cx="281055" cy="346846"/>
            <a:chOff x="368125" y="2950571"/>
            <a:chExt cx="281055" cy="346846"/>
          </a:xfrm>
        </p:grpSpPr>
        <p:sp>
          <p:nvSpPr>
            <p:cNvPr id="980" name="Google Shape;980;p1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1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2" name="Google Shape;982;p19"/>
          <p:cNvGrpSpPr/>
          <p:nvPr/>
        </p:nvGrpSpPr>
        <p:grpSpPr>
          <a:xfrm>
            <a:off x="987011" y="807580"/>
            <a:ext cx="402369" cy="316376"/>
            <a:chOff x="1163250" y="1972063"/>
            <a:chExt cx="106800" cy="83975"/>
          </a:xfrm>
        </p:grpSpPr>
        <p:sp>
          <p:nvSpPr>
            <p:cNvPr id="983" name="Google Shape;983;p19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19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19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19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19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19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19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_1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20"/>
          <p:cNvSpPr txBox="1">
            <a:spLocks noGrp="1"/>
          </p:cNvSpPr>
          <p:nvPr>
            <p:ph type="subTitle" idx="1"/>
          </p:nvPr>
        </p:nvSpPr>
        <p:spPr>
          <a:xfrm>
            <a:off x="717425" y="2713625"/>
            <a:ext cx="3603900" cy="8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4" name="Google Shape;994;p20"/>
          <p:cNvSpPr txBox="1">
            <a:spLocks noGrp="1"/>
          </p:cNvSpPr>
          <p:nvPr>
            <p:ph type="title"/>
          </p:nvPr>
        </p:nvSpPr>
        <p:spPr>
          <a:xfrm>
            <a:off x="717425" y="1801775"/>
            <a:ext cx="33591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995" name="Google Shape;995;p20"/>
          <p:cNvGrpSpPr/>
          <p:nvPr/>
        </p:nvGrpSpPr>
        <p:grpSpPr>
          <a:xfrm>
            <a:off x="-19194" y="-29871"/>
            <a:ext cx="1915602" cy="1690448"/>
            <a:chOff x="-19194" y="-29871"/>
            <a:chExt cx="1915602" cy="1690448"/>
          </a:xfrm>
        </p:grpSpPr>
        <p:sp>
          <p:nvSpPr>
            <p:cNvPr id="996" name="Google Shape;996;p20"/>
            <p:cNvSpPr/>
            <p:nvPr/>
          </p:nvSpPr>
          <p:spPr>
            <a:xfrm rot="-5400000" flipH="1">
              <a:off x="93383" y="-142448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0"/>
            <p:cNvSpPr/>
            <p:nvPr/>
          </p:nvSpPr>
          <p:spPr>
            <a:xfrm rot="-5400000" flipH="1">
              <a:off x="-66475" y="26365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98" name="Google Shape;998;p20"/>
          <p:cNvSpPr/>
          <p:nvPr/>
        </p:nvSpPr>
        <p:spPr>
          <a:xfrm>
            <a:off x="-19212" y="3760378"/>
            <a:ext cx="2677161" cy="141763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9" name="Google Shape;999;p20"/>
          <p:cNvSpPr/>
          <p:nvPr/>
        </p:nvSpPr>
        <p:spPr>
          <a:xfrm>
            <a:off x="7486218" y="4211862"/>
            <a:ext cx="1671029" cy="952367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0" name="Google Shape;1000;p20"/>
          <p:cNvSpPr/>
          <p:nvPr/>
        </p:nvSpPr>
        <p:spPr>
          <a:xfrm>
            <a:off x="3310431" y="39512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20"/>
          <p:cNvSpPr/>
          <p:nvPr/>
        </p:nvSpPr>
        <p:spPr>
          <a:xfrm>
            <a:off x="380235" y="37422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2" name="Google Shape;1002;p20"/>
          <p:cNvSpPr/>
          <p:nvPr/>
        </p:nvSpPr>
        <p:spPr>
          <a:xfrm>
            <a:off x="6249644" y="40021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p20"/>
          <p:cNvSpPr/>
          <p:nvPr/>
        </p:nvSpPr>
        <p:spPr>
          <a:xfrm>
            <a:off x="5470959" y="45673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4" name="Google Shape;1004;p20"/>
          <p:cNvGrpSpPr/>
          <p:nvPr/>
        </p:nvGrpSpPr>
        <p:grpSpPr>
          <a:xfrm>
            <a:off x="4076525" y="300534"/>
            <a:ext cx="281055" cy="346846"/>
            <a:chOff x="368125" y="2950571"/>
            <a:chExt cx="281055" cy="346846"/>
          </a:xfrm>
        </p:grpSpPr>
        <p:sp>
          <p:nvSpPr>
            <p:cNvPr id="1005" name="Google Shape;1005;p20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7" name="Google Shape;1007;p20"/>
          <p:cNvGrpSpPr/>
          <p:nvPr/>
        </p:nvGrpSpPr>
        <p:grpSpPr>
          <a:xfrm>
            <a:off x="2318199" y="858755"/>
            <a:ext cx="402369" cy="316376"/>
            <a:chOff x="1163250" y="1972063"/>
            <a:chExt cx="106800" cy="83975"/>
          </a:xfrm>
        </p:grpSpPr>
        <p:sp>
          <p:nvSpPr>
            <p:cNvPr id="1008" name="Google Shape;1008;p20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0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0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0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0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0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0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0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7" name="Google Shape;1017;p20"/>
          <p:cNvSpPr/>
          <p:nvPr/>
        </p:nvSpPr>
        <p:spPr>
          <a:xfrm>
            <a:off x="8255088" y="3636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0"/>
          <p:cNvSpPr/>
          <p:nvPr/>
        </p:nvSpPr>
        <p:spPr>
          <a:xfrm>
            <a:off x="656200" y="11039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0"/>
          <p:cNvSpPr/>
          <p:nvPr/>
        </p:nvSpPr>
        <p:spPr>
          <a:xfrm>
            <a:off x="1219199" y="43235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21"/>
          <p:cNvSpPr txBox="1">
            <a:spLocks noGrp="1"/>
          </p:cNvSpPr>
          <p:nvPr>
            <p:ph type="title"/>
          </p:nvPr>
        </p:nvSpPr>
        <p:spPr>
          <a:xfrm>
            <a:off x="1584775" y="1240550"/>
            <a:ext cx="59745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22" name="Google Shape;1022;p21"/>
          <p:cNvSpPr/>
          <p:nvPr/>
        </p:nvSpPr>
        <p:spPr>
          <a:xfrm rot="10800000" flipH="1">
            <a:off x="-27599" y="3624036"/>
            <a:ext cx="2135424" cy="1536714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3" name="Google Shape;1023;p21"/>
          <p:cNvGrpSpPr/>
          <p:nvPr/>
        </p:nvGrpSpPr>
        <p:grpSpPr>
          <a:xfrm>
            <a:off x="6147160" y="-17253"/>
            <a:ext cx="3010666" cy="1569939"/>
            <a:chOff x="6154029" y="-6878"/>
            <a:chExt cx="3010666" cy="1569939"/>
          </a:xfrm>
        </p:grpSpPr>
        <p:sp>
          <p:nvSpPr>
            <p:cNvPr id="1024" name="Google Shape;1024;p21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1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6" name="Google Shape;1026;p21"/>
          <p:cNvSpPr/>
          <p:nvPr/>
        </p:nvSpPr>
        <p:spPr>
          <a:xfrm>
            <a:off x="6877381" y="12830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21"/>
          <p:cNvSpPr/>
          <p:nvPr/>
        </p:nvSpPr>
        <p:spPr>
          <a:xfrm>
            <a:off x="554210" y="27441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21"/>
          <p:cNvSpPr/>
          <p:nvPr/>
        </p:nvSpPr>
        <p:spPr>
          <a:xfrm>
            <a:off x="3970344" y="7412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21"/>
          <p:cNvSpPr/>
          <p:nvPr/>
        </p:nvSpPr>
        <p:spPr>
          <a:xfrm>
            <a:off x="6964359" y="407101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0" name="Google Shape;1030;p21"/>
          <p:cNvGrpSpPr/>
          <p:nvPr/>
        </p:nvGrpSpPr>
        <p:grpSpPr>
          <a:xfrm>
            <a:off x="1507425" y="3821396"/>
            <a:ext cx="281055" cy="346846"/>
            <a:chOff x="368125" y="2950571"/>
            <a:chExt cx="281055" cy="346846"/>
          </a:xfrm>
        </p:grpSpPr>
        <p:sp>
          <p:nvSpPr>
            <p:cNvPr id="1031" name="Google Shape;1031;p21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1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33" name="Google Shape;1033;p21"/>
          <p:cNvGrpSpPr/>
          <p:nvPr/>
        </p:nvGrpSpPr>
        <p:grpSpPr>
          <a:xfrm>
            <a:off x="1105061" y="678230"/>
            <a:ext cx="402369" cy="316376"/>
            <a:chOff x="1163250" y="1972063"/>
            <a:chExt cx="106800" cy="83975"/>
          </a:xfrm>
        </p:grpSpPr>
        <p:sp>
          <p:nvSpPr>
            <p:cNvPr id="1034" name="Google Shape;1034;p21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1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21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21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21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21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21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21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1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3" name="Google Shape;1043;p21"/>
          <p:cNvSpPr/>
          <p:nvPr/>
        </p:nvSpPr>
        <p:spPr>
          <a:xfrm>
            <a:off x="1381125" y="17554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21"/>
          <p:cNvSpPr/>
          <p:nvPr/>
        </p:nvSpPr>
        <p:spPr>
          <a:xfrm>
            <a:off x="7908975" y="27441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21"/>
          <p:cNvSpPr/>
          <p:nvPr/>
        </p:nvSpPr>
        <p:spPr>
          <a:xfrm>
            <a:off x="3970349" y="42885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616050" y="445025"/>
            <a:ext cx="791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616050" y="1152475"/>
            <a:ext cx="7911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sap"/>
              <a:buChar char="●"/>
              <a:defRPr sz="18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6" name="Google Shape;2316;p1"/>
          <p:cNvPicPr preferRelativeResize="0"/>
          <p:nvPr/>
        </p:nvPicPr>
        <p:blipFill rotWithShape="1">
          <a:blip r:embed="rId3">
            <a:alphaModFix/>
          </a:blip>
          <a:srcRect l="-540" t="43317" r="538" b="24004"/>
          <a:stretch/>
        </p:blipFill>
        <p:spPr>
          <a:xfrm>
            <a:off x="878412" y="2347928"/>
            <a:ext cx="7179420" cy="2056306"/>
          </a:xfrm>
          <a:prstGeom prst="rect">
            <a:avLst/>
          </a:prstGeom>
          <a:noFill/>
          <a:ln>
            <a:noFill/>
          </a:ln>
        </p:spPr>
      </p:pic>
      <p:sp>
        <p:nvSpPr>
          <p:cNvPr id="2317" name="Google Shape;2317;p1"/>
          <p:cNvSpPr/>
          <p:nvPr/>
        </p:nvSpPr>
        <p:spPr>
          <a:xfrm>
            <a:off x="-14275" y="4074940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8" name="Google Shape;2318;p1"/>
          <p:cNvSpPr txBox="1">
            <a:spLocks noGrp="1"/>
          </p:cNvSpPr>
          <p:nvPr>
            <p:ph type="ctrTitle"/>
          </p:nvPr>
        </p:nvSpPr>
        <p:spPr>
          <a:xfrm>
            <a:off x="1807815" y="1347537"/>
            <a:ext cx="5964150" cy="1185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800" dirty="0" smtClean="0">
                <a:solidFill>
                  <a:schemeClr val="dk2"/>
                </a:solidFill>
              </a:rPr>
              <a:t>The </a:t>
            </a:r>
            <a:r>
              <a:rPr lang="en" sz="2800" dirty="0" smtClean="0">
                <a:solidFill>
                  <a:schemeClr val="dk2"/>
                </a:solidFill>
              </a:rPr>
              <a:t>Ability </a:t>
            </a:r>
            <a:r>
              <a:rPr lang="en" sz="2800" dirty="0">
                <a:solidFill>
                  <a:schemeClr val="dk2"/>
                </a:solidFill>
              </a:rPr>
              <a:t>to </a:t>
            </a:r>
            <a:r>
              <a:rPr lang="en" sz="2800" dirty="0" smtClean="0">
                <a:solidFill>
                  <a:schemeClr val="dk2"/>
                </a:solidFill>
              </a:rPr>
              <a:t>Reference Through </a:t>
            </a:r>
            <a:r>
              <a:rPr lang="en" sz="2800" dirty="0">
                <a:solidFill>
                  <a:schemeClr val="dk2"/>
                </a:solidFill>
              </a:rPr>
              <a:t>APA </a:t>
            </a:r>
            <a:r>
              <a:rPr lang="en" sz="2800" dirty="0" smtClean="0">
                <a:solidFill>
                  <a:schemeClr val="dk2"/>
                </a:solidFill>
              </a:rPr>
              <a:t>Format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2319" name="Google Shape;2319;p1"/>
          <p:cNvSpPr/>
          <p:nvPr/>
        </p:nvSpPr>
        <p:spPr>
          <a:xfrm>
            <a:off x="1098156" y="42844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0" name="Google Shape;271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156" y="-18914"/>
            <a:ext cx="1185406" cy="118540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711" name="Google Shape;271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47184" y="-7705"/>
            <a:ext cx="1192598" cy="1192598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12" name="Google Shape;2712;p1"/>
          <p:cNvSpPr txBox="1"/>
          <p:nvPr/>
        </p:nvSpPr>
        <p:spPr>
          <a:xfrm>
            <a:off x="2105932" y="159978"/>
            <a:ext cx="476255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The Libyan International Medical University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Faculty of Business Administration</a:t>
            </a:r>
            <a:endParaRPr/>
          </a:p>
        </p:txBody>
      </p:sp>
      <p:sp>
        <p:nvSpPr>
          <p:cNvPr id="2713" name="Google Shape;2713;p1"/>
          <p:cNvSpPr txBox="1">
            <a:spLocks noGrp="1"/>
          </p:cNvSpPr>
          <p:nvPr>
            <p:ph type="subTitle" idx="1"/>
          </p:nvPr>
        </p:nvSpPr>
        <p:spPr>
          <a:xfrm>
            <a:off x="-656711" y="780671"/>
            <a:ext cx="353888" cy="235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2714" name="Google Shape;2714;p1"/>
          <p:cNvSpPr txBox="1"/>
          <p:nvPr/>
        </p:nvSpPr>
        <p:spPr>
          <a:xfrm>
            <a:off x="12183" y="4360781"/>
            <a:ext cx="3546044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NAME : Maha Motaz Bennasser</a:t>
            </a:r>
            <a:endParaRPr sz="1400" b="1" i="1" u="none" strike="noStrike" cap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ID NUMBER : 3153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EMAIL : maha_3153@limu.edu.ly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0" name="Google Shape;2720;p2"/>
          <p:cNvGrpSpPr/>
          <p:nvPr/>
        </p:nvGrpSpPr>
        <p:grpSpPr>
          <a:xfrm>
            <a:off x="1112799" y="2241059"/>
            <a:ext cx="6932293" cy="1146882"/>
            <a:chOff x="1112799" y="2241059"/>
            <a:chExt cx="6932293" cy="1146882"/>
          </a:xfrm>
        </p:grpSpPr>
        <p:sp>
          <p:nvSpPr>
            <p:cNvPr id="2721" name="Google Shape;2721;p2"/>
            <p:cNvSpPr/>
            <p:nvPr/>
          </p:nvSpPr>
          <p:spPr>
            <a:xfrm>
              <a:off x="1639800" y="2616251"/>
              <a:ext cx="6154475" cy="507350"/>
            </a:xfrm>
            <a:custGeom>
              <a:avLst/>
              <a:gdLst/>
              <a:ahLst/>
              <a:cxnLst/>
              <a:rect l="l" t="t" r="r" b="b"/>
              <a:pathLst>
                <a:path w="246179" h="20294" extrusionOk="0">
                  <a:moveTo>
                    <a:pt x="0" y="16709"/>
                  </a:moveTo>
                  <a:cubicBezTo>
                    <a:pt x="11462" y="5240"/>
                    <a:pt x="30168" y="-2352"/>
                    <a:pt x="46035" y="989"/>
                  </a:cubicBezTo>
                  <a:cubicBezTo>
                    <a:pt x="61917" y="4333"/>
                    <a:pt x="75469" y="15922"/>
                    <a:pt x="91510" y="18393"/>
                  </a:cubicBezTo>
                  <a:cubicBezTo>
                    <a:pt x="104284" y="20360"/>
                    <a:pt x="118480" y="22055"/>
                    <a:pt x="130247" y="16709"/>
                  </a:cubicBezTo>
                  <a:cubicBezTo>
                    <a:pt x="145255" y="9890"/>
                    <a:pt x="160402" y="-1029"/>
                    <a:pt x="176844" y="147"/>
                  </a:cubicBezTo>
                  <a:cubicBezTo>
                    <a:pt x="192191" y="1244"/>
                    <a:pt x="206492" y="8684"/>
                    <a:pt x="220635" y="14744"/>
                  </a:cubicBezTo>
                  <a:cubicBezTo>
                    <a:pt x="228567" y="18143"/>
                    <a:pt x="237993" y="21686"/>
                    <a:pt x="246179" y="18954"/>
                  </a:cubicBezTo>
                </a:path>
              </a:pathLst>
            </a:custGeom>
            <a:noFill/>
            <a:ln w="38100" cap="rnd" cmpd="sng">
              <a:solidFill>
                <a:schemeClr val="lt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2"/>
            <p:cNvSpPr/>
            <p:nvPr/>
          </p:nvSpPr>
          <p:spPr>
            <a:xfrm>
              <a:off x="4001906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3" name="Google Shape;2723;p2"/>
            <p:cNvSpPr/>
            <p:nvPr/>
          </p:nvSpPr>
          <p:spPr>
            <a:xfrm>
              <a:off x="5445852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4" name="Google Shape;2724;p2"/>
            <p:cNvSpPr/>
            <p:nvPr/>
          </p:nvSpPr>
          <p:spPr>
            <a:xfrm>
              <a:off x="6898625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5" name="Google Shape;2725;p2"/>
            <p:cNvSpPr/>
            <p:nvPr/>
          </p:nvSpPr>
          <p:spPr>
            <a:xfrm>
              <a:off x="2556745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6" name="Google Shape;2726;p2"/>
            <p:cNvSpPr/>
            <p:nvPr/>
          </p:nvSpPr>
          <p:spPr>
            <a:xfrm>
              <a:off x="1112799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27" name="Google Shape;2727;p2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400">
                <a:solidFill>
                  <a:schemeClr val="dk1"/>
                </a:solidFill>
              </a:rPr>
              <a:t>Contents :-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728" name="Google Shape;2728;p2"/>
          <p:cNvSpPr txBox="1"/>
          <p:nvPr/>
        </p:nvSpPr>
        <p:spPr>
          <a:xfrm flipH="1">
            <a:off x="4870085" y="1581563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02</a:t>
            </a:r>
            <a:r>
              <a:rPr lang="en" sz="1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Conclusion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29" name="Google Shape;2729;p2"/>
          <p:cNvSpPr txBox="1"/>
          <p:nvPr/>
        </p:nvSpPr>
        <p:spPr>
          <a:xfrm flipH="1">
            <a:off x="3468847" y="3861844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04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References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0" name="Google Shape;2730;p2"/>
          <p:cNvSpPr txBox="1"/>
          <p:nvPr/>
        </p:nvSpPr>
        <p:spPr>
          <a:xfrm flipH="1">
            <a:off x="1416030" y="1593016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01</a:t>
            </a:r>
            <a:r>
              <a:rPr lang="en" sz="1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Introduction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1" name="Google Shape;2731;p2"/>
          <p:cNvSpPr txBox="1"/>
          <p:nvPr/>
        </p:nvSpPr>
        <p:spPr>
          <a:xfrm flipH="1">
            <a:off x="537954" y="3895748"/>
            <a:ext cx="2298000" cy="653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03</a:t>
            </a:r>
            <a:r>
              <a:rPr lang="en" sz="16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Demonstrate the ability to reference through APA format </a:t>
            </a:r>
            <a:endParaRPr sz="1600" b="1" i="0" u="none" strike="noStrike" cap="none">
              <a:solidFill>
                <a:schemeClr val="dk2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2" name="Google Shape;2732;p2"/>
          <p:cNvSpPr txBox="1"/>
          <p:nvPr/>
        </p:nvSpPr>
        <p:spPr>
          <a:xfrm flipH="1">
            <a:off x="6290464" y="3794009"/>
            <a:ext cx="2706550" cy="67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05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Execute APA in-text citation</a:t>
            </a:r>
            <a:endParaRPr sz="20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3" name="Google Shape;2733;p2"/>
          <p:cNvSpPr/>
          <p:nvPr/>
        </p:nvSpPr>
        <p:spPr>
          <a:xfrm>
            <a:off x="7078560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4" name="Google Shape;2734;p2"/>
          <p:cNvSpPr/>
          <p:nvPr/>
        </p:nvSpPr>
        <p:spPr>
          <a:xfrm>
            <a:off x="5624716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5" name="Google Shape;2735;p2"/>
          <p:cNvSpPr/>
          <p:nvPr/>
        </p:nvSpPr>
        <p:spPr>
          <a:xfrm>
            <a:off x="1302111" y="2446234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6" name="Google Shape;2736;p2"/>
          <p:cNvSpPr/>
          <p:nvPr/>
        </p:nvSpPr>
        <p:spPr>
          <a:xfrm>
            <a:off x="4184696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7" name="Google Shape;2737;p2"/>
          <p:cNvSpPr/>
          <p:nvPr/>
        </p:nvSpPr>
        <p:spPr>
          <a:xfrm>
            <a:off x="2737803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38" name="Google Shape;2738;p2"/>
          <p:cNvGrpSpPr/>
          <p:nvPr/>
        </p:nvGrpSpPr>
        <p:grpSpPr>
          <a:xfrm>
            <a:off x="2939590" y="2622864"/>
            <a:ext cx="393528" cy="393528"/>
            <a:chOff x="1190625" y="238125"/>
            <a:chExt cx="5219200" cy="5219200"/>
          </a:xfrm>
        </p:grpSpPr>
        <p:sp>
          <p:nvSpPr>
            <p:cNvPr id="2739" name="Google Shape;2739;p2"/>
            <p:cNvSpPr/>
            <p:nvPr/>
          </p:nvSpPr>
          <p:spPr>
            <a:xfrm>
              <a:off x="4269100" y="2389400"/>
              <a:ext cx="2140725" cy="3067925"/>
            </a:xfrm>
            <a:custGeom>
              <a:avLst/>
              <a:gdLst/>
              <a:ahLst/>
              <a:cxnLst/>
              <a:rect l="l" t="t" r="r" b="b"/>
              <a:pathLst>
                <a:path w="85629" h="122717" extrusionOk="0">
                  <a:moveTo>
                    <a:pt x="61163" y="0"/>
                  </a:moveTo>
                  <a:cubicBezTo>
                    <a:pt x="54411" y="0"/>
                    <a:pt x="48931" y="5480"/>
                    <a:pt x="48931" y="12233"/>
                  </a:cubicBezTo>
                  <a:lnTo>
                    <a:pt x="48931" y="48930"/>
                  </a:lnTo>
                  <a:lnTo>
                    <a:pt x="12233" y="48930"/>
                  </a:lnTo>
                  <a:cubicBezTo>
                    <a:pt x="5481" y="48930"/>
                    <a:pt x="1" y="54410"/>
                    <a:pt x="1" y="61162"/>
                  </a:cubicBezTo>
                  <a:lnTo>
                    <a:pt x="1" y="122716"/>
                  </a:lnTo>
                  <a:lnTo>
                    <a:pt x="24466" y="122716"/>
                  </a:lnTo>
                  <a:lnTo>
                    <a:pt x="24466" y="73395"/>
                  </a:lnTo>
                  <a:lnTo>
                    <a:pt x="73396" y="73395"/>
                  </a:lnTo>
                  <a:cubicBezTo>
                    <a:pt x="80148" y="73395"/>
                    <a:pt x="85628" y="67882"/>
                    <a:pt x="85628" y="61162"/>
                  </a:cubicBezTo>
                  <a:lnTo>
                    <a:pt x="85628" y="12233"/>
                  </a:lnTo>
                  <a:cubicBezTo>
                    <a:pt x="85628" y="5480"/>
                    <a:pt x="80148" y="0"/>
                    <a:pt x="73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0" name="Google Shape;2740;p2"/>
            <p:cNvSpPr/>
            <p:nvPr/>
          </p:nvSpPr>
          <p:spPr>
            <a:xfrm>
              <a:off x="5492350" y="1471950"/>
              <a:ext cx="917475" cy="917475"/>
            </a:xfrm>
            <a:custGeom>
              <a:avLst/>
              <a:gdLst/>
              <a:ahLst/>
              <a:cxnLst/>
              <a:rect l="l" t="t" r="r" b="b"/>
              <a:pathLst>
                <a:path w="36699" h="36699" extrusionOk="0">
                  <a:moveTo>
                    <a:pt x="18366" y="1"/>
                  </a:moveTo>
                  <a:cubicBezTo>
                    <a:pt x="8221" y="1"/>
                    <a:pt x="1" y="8188"/>
                    <a:pt x="1" y="18333"/>
                  </a:cubicBezTo>
                  <a:cubicBezTo>
                    <a:pt x="1" y="28478"/>
                    <a:pt x="8221" y="36698"/>
                    <a:pt x="18366" y="36698"/>
                  </a:cubicBezTo>
                  <a:cubicBezTo>
                    <a:pt x="28478" y="36698"/>
                    <a:pt x="36698" y="28478"/>
                    <a:pt x="36698" y="18333"/>
                  </a:cubicBezTo>
                  <a:cubicBezTo>
                    <a:pt x="36698" y="8188"/>
                    <a:pt x="28478" y="1"/>
                    <a:pt x="18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1" name="Google Shape;2741;p2"/>
            <p:cNvSpPr/>
            <p:nvPr/>
          </p:nvSpPr>
          <p:spPr>
            <a:xfrm>
              <a:off x="2424450" y="238125"/>
              <a:ext cx="2762125" cy="1959650"/>
            </a:xfrm>
            <a:custGeom>
              <a:avLst/>
              <a:gdLst/>
              <a:ahLst/>
              <a:cxnLst/>
              <a:rect l="l" t="t" r="r" b="b"/>
              <a:pathLst>
                <a:path w="110485" h="78386" extrusionOk="0">
                  <a:moveTo>
                    <a:pt x="30566" y="0"/>
                  </a:moveTo>
                  <a:cubicBezTo>
                    <a:pt x="13701" y="0"/>
                    <a:pt x="1" y="14124"/>
                    <a:pt x="1" y="30989"/>
                  </a:cubicBezTo>
                  <a:cubicBezTo>
                    <a:pt x="1" y="45439"/>
                    <a:pt x="10080" y="57509"/>
                    <a:pt x="23585" y="60706"/>
                  </a:cubicBezTo>
                  <a:cubicBezTo>
                    <a:pt x="22606" y="63935"/>
                    <a:pt x="20845" y="66936"/>
                    <a:pt x="18235" y="69219"/>
                  </a:cubicBezTo>
                  <a:lnTo>
                    <a:pt x="26325" y="78386"/>
                  </a:lnTo>
                  <a:cubicBezTo>
                    <a:pt x="31349" y="73949"/>
                    <a:pt x="34708" y="68012"/>
                    <a:pt x="36013" y="61586"/>
                  </a:cubicBezTo>
                  <a:lnTo>
                    <a:pt x="74439" y="61586"/>
                  </a:lnTo>
                  <a:cubicBezTo>
                    <a:pt x="75777" y="68012"/>
                    <a:pt x="79104" y="73949"/>
                    <a:pt x="84127" y="78386"/>
                  </a:cubicBezTo>
                  <a:lnTo>
                    <a:pt x="92250" y="69219"/>
                  </a:lnTo>
                  <a:cubicBezTo>
                    <a:pt x="89640" y="66936"/>
                    <a:pt x="87846" y="63935"/>
                    <a:pt x="86868" y="60706"/>
                  </a:cubicBezTo>
                  <a:cubicBezTo>
                    <a:pt x="100372" y="57509"/>
                    <a:pt x="110484" y="45439"/>
                    <a:pt x="110484" y="30989"/>
                  </a:cubicBezTo>
                  <a:cubicBezTo>
                    <a:pt x="110484" y="14124"/>
                    <a:pt x="96751" y="0"/>
                    <a:pt x="799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2" name="Google Shape;2742;p2"/>
            <p:cNvSpPr/>
            <p:nvPr/>
          </p:nvSpPr>
          <p:spPr>
            <a:xfrm>
              <a:off x="5186550" y="4530075"/>
              <a:ext cx="1223275" cy="927250"/>
            </a:xfrm>
            <a:custGeom>
              <a:avLst/>
              <a:gdLst/>
              <a:ahLst/>
              <a:cxnLst/>
              <a:rect l="l" t="t" r="r" b="b"/>
              <a:pathLst>
                <a:path w="48931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8930" y="37089"/>
                  </a:lnTo>
                  <a:lnTo>
                    <a:pt x="48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3" name="Google Shape;2743;p2"/>
            <p:cNvSpPr/>
            <p:nvPr/>
          </p:nvSpPr>
          <p:spPr>
            <a:xfrm>
              <a:off x="1190625" y="2389400"/>
              <a:ext cx="2151300" cy="3067925"/>
            </a:xfrm>
            <a:custGeom>
              <a:avLst/>
              <a:gdLst/>
              <a:ahLst/>
              <a:cxnLst/>
              <a:rect l="l" t="t" r="r" b="b"/>
              <a:pathLst>
                <a:path w="86052" h="122717" extrusionOk="0">
                  <a:moveTo>
                    <a:pt x="12232" y="0"/>
                  </a:moveTo>
                  <a:cubicBezTo>
                    <a:pt x="5480" y="0"/>
                    <a:pt x="0" y="5480"/>
                    <a:pt x="0" y="12233"/>
                  </a:cubicBezTo>
                  <a:lnTo>
                    <a:pt x="0" y="61162"/>
                  </a:lnTo>
                  <a:cubicBezTo>
                    <a:pt x="0" y="67882"/>
                    <a:pt x="5480" y="73395"/>
                    <a:pt x="12232" y="73395"/>
                  </a:cubicBezTo>
                  <a:lnTo>
                    <a:pt x="61586" y="73395"/>
                  </a:lnTo>
                  <a:lnTo>
                    <a:pt x="61586" y="122716"/>
                  </a:lnTo>
                  <a:lnTo>
                    <a:pt x="86051" y="122716"/>
                  </a:lnTo>
                  <a:lnTo>
                    <a:pt x="86051" y="61162"/>
                  </a:lnTo>
                  <a:cubicBezTo>
                    <a:pt x="86051" y="54410"/>
                    <a:pt x="80538" y="48930"/>
                    <a:pt x="73819" y="48930"/>
                  </a:cubicBezTo>
                  <a:lnTo>
                    <a:pt x="37121" y="48930"/>
                  </a:lnTo>
                  <a:lnTo>
                    <a:pt x="37121" y="12233"/>
                  </a:lnTo>
                  <a:cubicBezTo>
                    <a:pt x="37121" y="5480"/>
                    <a:pt x="31609" y="0"/>
                    <a:pt x="248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4" name="Google Shape;2744;p2"/>
            <p:cNvSpPr/>
            <p:nvPr/>
          </p:nvSpPr>
          <p:spPr>
            <a:xfrm>
              <a:off x="1190625" y="1471950"/>
              <a:ext cx="928050" cy="917475"/>
            </a:xfrm>
            <a:custGeom>
              <a:avLst/>
              <a:gdLst/>
              <a:ahLst/>
              <a:cxnLst/>
              <a:rect l="l" t="t" r="r" b="b"/>
              <a:pathLst>
                <a:path w="37122" h="36699" extrusionOk="0">
                  <a:moveTo>
                    <a:pt x="18756" y="1"/>
                  </a:moveTo>
                  <a:cubicBezTo>
                    <a:pt x="8644" y="1"/>
                    <a:pt x="0" y="8221"/>
                    <a:pt x="0" y="18333"/>
                  </a:cubicBezTo>
                  <a:cubicBezTo>
                    <a:pt x="0" y="28445"/>
                    <a:pt x="8644" y="36698"/>
                    <a:pt x="18756" y="36698"/>
                  </a:cubicBezTo>
                  <a:cubicBezTo>
                    <a:pt x="28869" y="36698"/>
                    <a:pt x="37121" y="28445"/>
                    <a:pt x="37121" y="18333"/>
                  </a:cubicBezTo>
                  <a:cubicBezTo>
                    <a:pt x="37121" y="8221"/>
                    <a:pt x="28869" y="1"/>
                    <a:pt x="18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5" name="Google Shape;2745;p2"/>
            <p:cNvSpPr/>
            <p:nvPr/>
          </p:nvSpPr>
          <p:spPr>
            <a:xfrm>
              <a:off x="1190625" y="4530075"/>
              <a:ext cx="1233850" cy="927250"/>
            </a:xfrm>
            <a:custGeom>
              <a:avLst/>
              <a:gdLst/>
              <a:ahLst/>
              <a:cxnLst/>
              <a:rect l="l" t="t" r="r" b="b"/>
              <a:pathLst>
                <a:path w="49354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9354" y="37089"/>
                  </a:lnTo>
                  <a:lnTo>
                    <a:pt x="493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46" name="Google Shape;2746;p2"/>
          <p:cNvGrpSpPr/>
          <p:nvPr/>
        </p:nvGrpSpPr>
        <p:grpSpPr>
          <a:xfrm>
            <a:off x="4386465" y="2658220"/>
            <a:ext cx="393528" cy="322816"/>
            <a:chOff x="1190625" y="707025"/>
            <a:chExt cx="5219200" cy="4281375"/>
          </a:xfrm>
        </p:grpSpPr>
        <p:sp>
          <p:nvSpPr>
            <p:cNvPr id="2747" name="Google Shape;2747;p2"/>
            <p:cNvSpPr/>
            <p:nvPr/>
          </p:nvSpPr>
          <p:spPr>
            <a:xfrm>
              <a:off x="3341900" y="2695200"/>
              <a:ext cx="917450" cy="611650"/>
            </a:xfrm>
            <a:custGeom>
              <a:avLst/>
              <a:gdLst/>
              <a:ahLst/>
              <a:cxnLst/>
              <a:rect l="l" t="t" r="r" b="b"/>
              <a:pathLst>
                <a:path w="36698" h="24466" extrusionOk="0">
                  <a:moveTo>
                    <a:pt x="6100" y="1"/>
                  </a:moveTo>
                  <a:cubicBezTo>
                    <a:pt x="2740" y="1"/>
                    <a:pt x="0" y="2741"/>
                    <a:pt x="0" y="6101"/>
                  </a:cubicBezTo>
                  <a:lnTo>
                    <a:pt x="0" y="24466"/>
                  </a:lnTo>
                  <a:lnTo>
                    <a:pt x="36698" y="24466"/>
                  </a:lnTo>
                  <a:lnTo>
                    <a:pt x="36698" y="6101"/>
                  </a:lnTo>
                  <a:cubicBezTo>
                    <a:pt x="36698" y="2741"/>
                    <a:pt x="33925" y="1"/>
                    <a:pt x="305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8" name="Google Shape;2748;p2"/>
            <p:cNvSpPr/>
            <p:nvPr/>
          </p:nvSpPr>
          <p:spPr>
            <a:xfrm>
              <a:off x="1496425" y="707025"/>
              <a:ext cx="4607575" cy="3363950"/>
            </a:xfrm>
            <a:custGeom>
              <a:avLst/>
              <a:gdLst/>
              <a:ahLst/>
              <a:cxnLst/>
              <a:rect l="l" t="t" r="r" b="b"/>
              <a:pathLst>
                <a:path w="184303" h="134558" extrusionOk="0">
                  <a:moveTo>
                    <a:pt x="92152" y="18365"/>
                  </a:moveTo>
                  <a:cubicBezTo>
                    <a:pt x="105656" y="18365"/>
                    <a:pt x="116616" y="29326"/>
                    <a:pt x="116616" y="42830"/>
                  </a:cubicBezTo>
                  <a:cubicBezTo>
                    <a:pt x="116616" y="56302"/>
                    <a:pt x="105656" y="67295"/>
                    <a:pt x="92152" y="67295"/>
                  </a:cubicBezTo>
                  <a:lnTo>
                    <a:pt x="104384" y="67295"/>
                  </a:lnTo>
                  <a:cubicBezTo>
                    <a:pt x="114496" y="67295"/>
                    <a:pt x="122749" y="75515"/>
                    <a:pt x="122749" y="85628"/>
                  </a:cubicBezTo>
                  <a:lnTo>
                    <a:pt x="122749" y="116225"/>
                  </a:lnTo>
                  <a:lnTo>
                    <a:pt x="61587" y="116225"/>
                  </a:lnTo>
                  <a:lnTo>
                    <a:pt x="61587" y="85628"/>
                  </a:lnTo>
                  <a:cubicBezTo>
                    <a:pt x="61587" y="75515"/>
                    <a:pt x="69807" y="67295"/>
                    <a:pt x="79919" y="67295"/>
                  </a:cubicBezTo>
                  <a:lnTo>
                    <a:pt x="92152" y="67295"/>
                  </a:lnTo>
                  <a:cubicBezTo>
                    <a:pt x="78647" y="67295"/>
                    <a:pt x="67687" y="56302"/>
                    <a:pt x="67687" y="42830"/>
                  </a:cubicBezTo>
                  <a:cubicBezTo>
                    <a:pt x="67687" y="29326"/>
                    <a:pt x="78647" y="18365"/>
                    <a:pt x="92152" y="18365"/>
                  </a:cubicBezTo>
                  <a:close/>
                  <a:moveTo>
                    <a:pt x="18365" y="0"/>
                  </a:moveTo>
                  <a:cubicBezTo>
                    <a:pt x="8221" y="0"/>
                    <a:pt x="0" y="8221"/>
                    <a:pt x="0" y="18365"/>
                  </a:cubicBezTo>
                  <a:lnTo>
                    <a:pt x="0" y="116225"/>
                  </a:lnTo>
                  <a:cubicBezTo>
                    <a:pt x="0" y="126337"/>
                    <a:pt x="8221" y="134557"/>
                    <a:pt x="18365" y="134557"/>
                  </a:cubicBezTo>
                  <a:lnTo>
                    <a:pt x="165970" y="134557"/>
                  </a:lnTo>
                  <a:cubicBezTo>
                    <a:pt x="176082" y="134557"/>
                    <a:pt x="184303" y="126337"/>
                    <a:pt x="184303" y="116225"/>
                  </a:cubicBezTo>
                  <a:lnTo>
                    <a:pt x="184303" y="18365"/>
                  </a:lnTo>
                  <a:cubicBezTo>
                    <a:pt x="184303" y="8221"/>
                    <a:pt x="176082" y="0"/>
                    <a:pt x="1659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9" name="Google Shape;2749;p2"/>
            <p:cNvSpPr/>
            <p:nvPr/>
          </p:nvSpPr>
          <p:spPr>
            <a:xfrm>
              <a:off x="3494400" y="1471950"/>
              <a:ext cx="611650" cy="611650"/>
            </a:xfrm>
            <a:custGeom>
              <a:avLst/>
              <a:gdLst/>
              <a:ahLst/>
              <a:cxnLst/>
              <a:rect l="l" t="t" r="r" b="b"/>
              <a:pathLst>
                <a:path w="24466" h="24466" extrusionOk="0">
                  <a:moveTo>
                    <a:pt x="12233" y="1"/>
                  </a:moveTo>
                  <a:cubicBezTo>
                    <a:pt x="5480" y="1"/>
                    <a:pt x="0" y="5448"/>
                    <a:pt x="0" y="12233"/>
                  </a:cubicBezTo>
                  <a:cubicBezTo>
                    <a:pt x="0" y="18986"/>
                    <a:pt x="5480" y="24466"/>
                    <a:pt x="12233" y="24466"/>
                  </a:cubicBezTo>
                  <a:cubicBezTo>
                    <a:pt x="18985" y="24466"/>
                    <a:pt x="24465" y="18986"/>
                    <a:pt x="24465" y="12233"/>
                  </a:cubicBezTo>
                  <a:cubicBezTo>
                    <a:pt x="24465" y="5448"/>
                    <a:pt x="18985" y="1"/>
                    <a:pt x="12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0" name="Google Shape;2750;p2"/>
            <p:cNvSpPr/>
            <p:nvPr/>
          </p:nvSpPr>
          <p:spPr>
            <a:xfrm>
              <a:off x="1190625" y="4376750"/>
              <a:ext cx="5219200" cy="611650"/>
            </a:xfrm>
            <a:custGeom>
              <a:avLst/>
              <a:gdLst/>
              <a:ahLst/>
              <a:cxnLst/>
              <a:rect l="l" t="t" r="r" b="b"/>
              <a:pathLst>
                <a:path w="208768" h="24466" extrusionOk="0">
                  <a:moveTo>
                    <a:pt x="12232" y="1"/>
                  </a:moveTo>
                  <a:cubicBezTo>
                    <a:pt x="5480" y="1"/>
                    <a:pt x="0" y="5481"/>
                    <a:pt x="0" y="12233"/>
                  </a:cubicBezTo>
                  <a:lnTo>
                    <a:pt x="0" y="24466"/>
                  </a:lnTo>
                  <a:lnTo>
                    <a:pt x="208767" y="24466"/>
                  </a:lnTo>
                  <a:lnTo>
                    <a:pt x="208767" y="12233"/>
                  </a:lnTo>
                  <a:cubicBezTo>
                    <a:pt x="208767" y="5481"/>
                    <a:pt x="203287" y="1"/>
                    <a:pt x="196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1" name="Google Shape;2751;p2"/>
          <p:cNvGrpSpPr/>
          <p:nvPr/>
        </p:nvGrpSpPr>
        <p:grpSpPr>
          <a:xfrm>
            <a:off x="1500077" y="2622867"/>
            <a:ext cx="398323" cy="393522"/>
            <a:chOff x="1190625" y="238200"/>
            <a:chExt cx="5282800" cy="5219125"/>
          </a:xfrm>
        </p:grpSpPr>
        <p:sp>
          <p:nvSpPr>
            <p:cNvPr id="2752" name="Google Shape;2752;p2"/>
            <p:cNvSpPr/>
            <p:nvPr/>
          </p:nvSpPr>
          <p:spPr>
            <a:xfrm>
              <a:off x="2570425" y="1828325"/>
              <a:ext cx="2280150" cy="2317675"/>
            </a:xfrm>
            <a:custGeom>
              <a:avLst/>
              <a:gdLst/>
              <a:ahLst/>
              <a:cxnLst/>
              <a:rect l="l" t="t" r="r" b="b"/>
              <a:pathLst>
                <a:path w="91206" h="92707" extrusionOk="0">
                  <a:moveTo>
                    <a:pt x="60935" y="1"/>
                  </a:moveTo>
                  <a:lnTo>
                    <a:pt x="1" y="66578"/>
                  </a:lnTo>
                  <a:lnTo>
                    <a:pt x="26129" y="92706"/>
                  </a:lnTo>
                  <a:lnTo>
                    <a:pt x="91206" y="30272"/>
                  </a:lnTo>
                  <a:lnTo>
                    <a:pt x="609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3" name="Google Shape;2753;p2"/>
            <p:cNvSpPr/>
            <p:nvPr/>
          </p:nvSpPr>
          <p:spPr>
            <a:xfrm>
              <a:off x="4300100" y="238200"/>
              <a:ext cx="2173325" cy="2135725"/>
            </a:xfrm>
            <a:custGeom>
              <a:avLst/>
              <a:gdLst/>
              <a:ahLst/>
              <a:cxnLst/>
              <a:rect l="l" t="t" r="r" b="b"/>
              <a:pathLst>
                <a:path w="86933" h="85429" extrusionOk="0">
                  <a:moveTo>
                    <a:pt x="60451" y="0"/>
                  </a:moveTo>
                  <a:cubicBezTo>
                    <a:pt x="54160" y="0"/>
                    <a:pt x="47833" y="2462"/>
                    <a:pt x="43059" y="7532"/>
                  </a:cubicBezTo>
                  <a:lnTo>
                    <a:pt x="1" y="54570"/>
                  </a:lnTo>
                  <a:lnTo>
                    <a:pt x="30859" y="85428"/>
                  </a:lnTo>
                  <a:lnTo>
                    <a:pt x="76820" y="41294"/>
                  </a:lnTo>
                  <a:cubicBezTo>
                    <a:pt x="86672" y="32062"/>
                    <a:pt x="86932" y="16535"/>
                    <a:pt x="77375" y="6978"/>
                  </a:cubicBezTo>
                  <a:cubicBezTo>
                    <a:pt x="72770" y="2372"/>
                    <a:pt x="66628" y="0"/>
                    <a:pt x="60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4" name="Google Shape;2754;p2"/>
            <p:cNvSpPr/>
            <p:nvPr/>
          </p:nvSpPr>
          <p:spPr>
            <a:xfrm>
              <a:off x="1190625" y="3744750"/>
              <a:ext cx="1794100" cy="1712575"/>
            </a:xfrm>
            <a:custGeom>
              <a:avLst/>
              <a:gdLst/>
              <a:ahLst/>
              <a:cxnLst/>
              <a:rect l="l" t="t" r="r" b="b"/>
              <a:pathLst>
                <a:path w="71764" h="68503" extrusionOk="0">
                  <a:moveTo>
                    <a:pt x="26585" y="0"/>
                  </a:moveTo>
                  <a:lnTo>
                    <a:pt x="0" y="68502"/>
                  </a:lnTo>
                  <a:lnTo>
                    <a:pt x="71764" y="44722"/>
                  </a:lnTo>
                  <a:lnTo>
                    <a:pt x="71764" y="23519"/>
                  </a:lnTo>
                  <a:lnTo>
                    <a:pt x="47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5" name="Google Shape;2755;p2"/>
            <p:cNvSpPr/>
            <p:nvPr/>
          </p:nvSpPr>
          <p:spPr>
            <a:xfrm>
              <a:off x="2159425" y="5151475"/>
              <a:ext cx="2700950" cy="305850"/>
            </a:xfrm>
            <a:custGeom>
              <a:avLst/>
              <a:gdLst/>
              <a:ahLst/>
              <a:cxnLst/>
              <a:rect l="l" t="t" r="r" b="b"/>
              <a:pathLst>
                <a:path w="108038" h="12234" extrusionOk="0">
                  <a:moveTo>
                    <a:pt x="36796" y="1"/>
                  </a:moveTo>
                  <a:lnTo>
                    <a:pt x="0" y="12233"/>
                  </a:lnTo>
                  <a:lnTo>
                    <a:pt x="108037" y="12233"/>
                  </a:lnTo>
                  <a:lnTo>
                    <a:pt x="1080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6" name="Google Shape;2756;p2"/>
          <p:cNvGrpSpPr/>
          <p:nvPr/>
        </p:nvGrpSpPr>
        <p:grpSpPr>
          <a:xfrm>
            <a:off x="5826489" y="2622864"/>
            <a:ext cx="393528" cy="393528"/>
            <a:chOff x="1190625" y="238125"/>
            <a:chExt cx="5219200" cy="5219200"/>
          </a:xfrm>
        </p:grpSpPr>
        <p:sp>
          <p:nvSpPr>
            <p:cNvPr id="2757" name="Google Shape;2757;p2"/>
            <p:cNvSpPr/>
            <p:nvPr/>
          </p:nvSpPr>
          <p:spPr>
            <a:xfrm>
              <a:off x="1190625" y="238125"/>
              <a:ext cx="5219200" cy="5219200"/>
            </a:xfrm>
            <a:custGeom>
              <a:avLst/>
              <a:gdLst/>
              <a:ahLst/>
              <a:cxnLst/>
              <a:rect l="l" t="t" r="r" b="b"/>
              <a:pathLst>
                <a:path w="208768" h="208768" extrusionOk="0">
                  <a:moveTo>
                    <a:pt x="104384" y="0"/>
                  </a:moveTo>
                  <a:cubicBezTo>
                    <a:pt x="47038" y="0"/>
                    <a:pt x="0" y="47038"/>
                    <a:pt x="0" y="104384"/>
                  </a:cubicBezTo>
                  <a:cubicBezTo>
                    <a:pt x="0" y="161729"/>
                    <a:pt x="47038" y="208767"/>
                    <a:pt x="104384" y="208767"/>
                  </a:cubicBezTo>
                  <a:cubicBezTo>
                    <a:pt x="161729" y="208767"/>
                    <a:pt x="208767" y="161729"/>
                    <a:pt x="208767" y="104384"/>
                  </a:cubicBezTo>
                  <a:cubicBezTo>
                    <a:pt x="208767" y="93130"/>
                    <a:pt x="206582" y="82072"/>
                    <a:pt x="203059" y="71503"/>
                  </a:cubicBezTo>
                  <a:lnTo>
                    <a:pt x="191446" y="75352"/>
                  </a:lnTo>
                  <a:cubicBezTo>
                    <a:pt x="194545" y="84681"/>
                    <a:pt x="196535" y="94467"/>
                    <a:pt x="196535" y="104384"/>
                  </a:cubicBezTo>
                  <a:cubicBezTo>
                    <a:pt x="196535" y="154977"/>
                    <a:pt x="154977" y="196535"/>
                    <a:pt x="104384" y="196535"/>
                  </a:cubicBezTo>
                  <a:cubicBezTo>
                    <a:pt x="53790" y="196535"/>
                    <a:pt x="12232" y="154977"/>
                    <a:pt x="12232" y="104384"/>
                  </a:cubicBezTo>
                  <a:cubicBezTo>
                    <a:pt x="12232" y="53790"/>
                    <a:pt x="53790" y="12232"/>
                    <a:pt x="104384" y="12232"/>
                  </a:cubicBezTo>
                  <a:cubicBezTo>
                    <a:pt x="125521" y="12232"/>
                    <a:pt x="145713" y="19898"/>
                    <a:pt x="161990" y="33077"/>
                  </a:cubicBezTo>
                  <a:lnTo>
                    <a:pt x="149171" y="45896"/>
                  </a:lnTo>
                  <a:lnTo>
                    <a:pt x="196111" y="61554"/>
                  </a:lnTo>
                  <a:lnTo>
                    <a:pt x="196111" y="61554"/>
                  </a:lnTo>
                  <a:lnTo>
                    <a:pt x="180453" y="14614"/>
                  </a:lnTo>
                  <a:lnTo>
                    <a:pt x="170635" y="24400"/>
                  </a:lnTo>
                  <a:cubicBezTo>
                    <a:pt x="152009" y="8938"/>
                    <a:pt x="128751" y="0"/>
                    <a:pt x="1043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8" name="Google Shape;2758;p2"/>
            <p:cNvSpPr/>
            <p:nvPr/>
          </p:nvSpPr>
          <p:spPr>
            <a:xfrm>
              <a:off x="2125975" y="1173475"/>
              <a:ext cx="3348475" cy="3359075"/>
            </a:xfrm>
            <a:custGeom>
              <a:avLst/>
              <a:gdLst/>
              <a:ahLst/>
              <a:cxnLst/>
              <a:rect l="l" t="t" r="r" b="b"/>
              <a:pathLst>
                <a:path w="133939" h="134363" extrusionOk="0">
                  <a:moveTo>
                    <a:pt x="73102" y="36405"/>
                  </a:moveTo>
                  <a:lnTo>
                    <a:pt x="73102" y="60870"/>
                  </a:lnTo>
                  <a:lnTo>
                    <a:pt x="97567" y="60870"/>
                  </a:lnTo>
                  <a:lnTo>
                    <a:pt x="97567" y="73102"/>
                  </a:lnTo>
                  <a:lnTo>
                    <a:pt x="60870" y="73102"/>
                  </a:lnTo>
                  <a:lnTo>
                    <a:pt x="60870" y="36405"/>
                  </a:lnTo>
                  <a:close/>
                  <a:moveTo>
                    <a:pt x="60870" y="1"/>
                  </a:moveTo>
                  <a:cubicBezTo>
                    <a:pt x="46876" y="1273"/>
                    <a:pt x="34154" y="6786"/>
                    <a:pt x="23944" y="15300"/>
                  </a:cubicBezTo>
                  <a:lnTo>
                    <a:pt x="41004" y="32360"/>
                  </a:lnTo>
                  <a:lnTo>
                    <a:pt x="32360" y="41004"/>
                  </a:lnTo>
                  <a:lnTo>
                    <a:pt x="15300" y="23944"/>
                  </a:lnTo>
                  <a:cubicBezTo>
                    <a:pt x="6786" y="34154"/>
                    <a:pt x="1273" y="46876"/>
                    <a:pt x="1" y="60870"/>
                  </a:cubicBezTo>
                  <a:lnTo>
                    <a:pt x="24172" y="60870"/>
                  </a:lnTo>
                  <a:lnTo>
                    <a:pt x="24172" y="73102"/>
                  </a:lnTo>
                  <a:lnTo>
                    <a:pt x="1" y="73102"/>
                  </a:lnTo>
                  <a:cubicBezTo>
                    <a:pt x="1273" y="87063"/>
                    <a:pt x="6786" y="99785"/>
                    <a:pt x="15300" y="109995"/>
                  </a:cubicBezTo>
                  <a:lnTo>
                    <a:pt x="32360" y="92935"/>
                  </a:lnTo>
                  <a:lnTo>
                    <a:pt x="41004" y="101579"/>
                  </a:lnTo>
                  <a:lnTo>
                    <a:pt x="23944" y="118639"/>
                  </a:lnTo>
                  <a:cubicBezTo>
                    <a:pt x="34154" y="127153"/>
                    <a:pt x="46876" y="133090"/>
                    <a:pt x="60870" y="134362"/>
                  </a:cubicBezTo>
                  <a:lnTo>
                    <a:pt x="60870" y="109799"/>
                  </a:lnTo>
                  <a:lnTo>
                    <a:pt x="73102" y="109799"/>
                  </a:lnTo>
                  <a:lnTo>
                    <a:pt x="73102" y="134362"/>
                  </a:lnTo>
                  <a:cubicBezTo>
                    <a:pt x="87063" y="133090"/>
                    <a:pt x="99785" y="127153"/>
                    <a:pt x="109995" y="118639"/>
                  </a:cubicBezTo>
                  <a:lnTo>
                    <a:pt x="92935" y="101579"/>
                  </a:lnTo>
                  <a:lnTo>
                    <a:pt x="101579" y="92935"/>
                  </a:lnTo>
                  <a:lnTo>
                    <a:pt x="118639" y="109995"/>
                  </a:lnTo>
                  <a:cubicBezTo>
                    <a:pt x="127153" y="99785"/>
                    <a:pt x="132666" y="87063"/>
                    <a:pt x="133938" y="73102"/>
                  </a:cubicBezTo>
                  <a:lnTo>
                    <a:pt x="109799" y="73102"/>
                  </a:lnTo>
                  <a:lnTo>
                    <a:pt x="109799" y="60870"/>
                  </a:lnTo>
                  <a:lnTo>
                    <a:pt x="133938" y="60870"/>
                  </a:lnTo>
                  <a:cubicBezTo>
                    <a:pt x="132666" y="46876"/>
                    <a:pt x="127153" y="34154"/>
                    <a:pt x="118639" y="23944"/>
                  </a:cubicBezTo>
                  <a:lnTo>
                    <a:pt x="101579" y="41004"/>
                  </a:lnTo>
                  <a:lnTo>
                    <a:pt x="92935" y="32360"/>
                  </a:lnTo>
                  <a:lnTo>
                    <a:pt x="109995" y="15300"/>
                  </a:lnTo>
                  <a:cubicBezTo>
                    <a:pt x="99785" y="6786"/>
                    <a:pt x="87063" y="1273"/>
                    <a:pt x="73102" y="1"/>
                  </a:cubicBezTo>
                  <a:lnTo>
                    <a:pt x="73102" y="24172"/>
                  </a:lnTo>
                  <a:lnTo>
                    <a:pt x="60870" y="24172"/>
                  </a:lnTo>
                  <a:lnTo>
                    <a:pt x="608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9" name="Google Shape;2759;p2"/>
          <p:cNvGrpSpPr/>
          <p:nvPr/>
        </p:nvGrpSpPr>
        <p:grpSpPr>
          <a:xfrm>
            <a:off x="7377288" y="2622864"/>
            <a:ext cx="319743" cy="393528"/>
            <a:chOff x="1679900" y="238125"/>
            <a:chExt cx="4240625" cy="5219200"/>
          </a:xfrm>
        </p:grpSpPr>
        <p:sp>
          <p:nvSpPr>
            <p:cNvPr id="2760" name="Google Shape;2760;p2"/>
            <p:cNvSpPr/>
            <p:nvPr/>
          </p:nvSpPr>
          <p:spPr>
            <a:xfrm>
              <a:off x="3820600" y="238125"/>
              <a:ext cx="2099925" cy="1410000"/>
            </a:xfrm>
            <a:custGeom>
              <a:avLst/>
              <a:gdLst/>
              <a:ahLst/>
              <a:cxnLst/>
              <a:rect l="l" t="t" r="r" b="b"/>
              <a:pathLst>
                <a:path w="83997" h="56400" extrusionOk="0">
                  <a:moveTo>
                    <a:pt x="0" y="0"/>
                  </a:moveTo>
                  <a:lnTo>
                    <a:pt x="0" y="23813"/>
                  </a:lnTo>
                  <a:lnTo>
                    <a:pt x="27075" y="32848"/>
                  </a:lnTo>
                  <a:lnTo>
                    <a:pt x="19213" y="56400"/>
                  </a:lnTo>
                  <a:lnTo>
                    <a:pt x="83996" y="30597"/>
                  </a:lnTo>
                  <a:lnTo>
                    <a:pt x="12233" y="1990"/>
                  </a:lnTo>
                  <a:lnTo>
                    <a:pt x="122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1" name="Google Shape;2761;p2"/>
            <p:cNvSpPr/>
            <p:nvPr/>
          </p:nvSpPr>
          <p:spPr>
            <a:xfrm>
              <a:off x="3820600" y="2028125"/>
              <a:ext cx="305825" cy="3429200"/>
            </a:xfrm>
            <a:custGeom>
              <a:avLst/>
              <a:gdLst/>
              <a:ahLst/>
              <a:cxnLst/>
              <a:rect l="l" t="t" r="r" b="b"/>
              <a:pathLst>
                <a:path w="12233" h="137168" extrusionOk="0">
                  <a:moveTo>
                    <a:pt x="12233" y="1"/>
                  </a:moveTo>
                  <a:cubicBezTo>
                    <a:pt x="8905" y="5187"/>
                    <a:pt x="4763" y="9623"/>
                    <a:pt x="0" y="13375"/>
                  </a:cubicBezTo>
                  <a:lnTo>
                    <a:pt x="0" y="137167"/>
                  </a:lnTo>
                  <a:lnTo>
                    <a:pt x="12233" y="137167"/>
                  </a:lnTo>
                  <a:lnTo>
                    <a:pt x="122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2" name="Google Shape;2762;p2"/>
            <p:cNvSpPr/>
            <p:nvPr/>
          </p:nvSpPr>
          <p:spPr>
            <a:xfrm>
              <a:off x="1679900" y="1058500"/>
              <a:ext cx="2431025" cy="4398825"/>
            </a:xfrm>
            <a:custGeom>
              <a:avLst/>
              <a:gdLst/>
              <a:ahLst/>
              <a:cxnLst/>
              <a:rect l="l" t="t" r="r" b="b"/>
              <a:pathLst>
                <a:path w="97241" h="175953" extrusionOk="0">
                  <a:moveTo>
                    <a:pt x="74015" y="1"/>
                  </a:moveTo>
                  <a:lnTo>
                    <a:pt x="70166" y="11613"/>
                  </a:lnTo>
                  <a:cubicBezTo>
                    <a:pt x="66806" y="21628"/>
                    <a:pt x="57477" y="28347"/>
                    <a:pt x="46941" y="28347"/>
                  </a:cubicBezTo>
                  <a:lnTo>
                    <a:pt x="12233" y="28347"/>
                  </a:lnTo>
                  <a:cubicBezTo>
                    <a:pt x="5481" y="28347"/>
                    <a:pt x="1" y="33827"/>
                    <a:pt x="1" y="40580"/>
                  </a:cubicBezTo>
                  <a:lnTo>
                    <a:pt x="1" y="96033"/>
                  </a:lnTo>
                  <a:cubicBezTo>
                    <a:pt x="1" y="102786"/>
                    <a:pt x="5481" y="108266"/>
                    <a:pt x="12233" y="108266"/>
                  </a:cubicBezTo>
                  <a:lnTo>
                    <a:pt x="12233" y="175952"/>
                  </a:lnTo>
                  <a:lnTo>
                    <a:pt x="36698" y="175952"/>
                  </a:lnTo>
                  <a:lnTo>
                    <a:pt x="36698" y="108266"/>
                  </a:lnTo>
                  <a:cubicBezTo>
                    <a:pt x="43451" y="108266"/>
                    <a:pt x="48931" y="102786"/>
                    <a:pt x="48931" y="96033"/>
                  </a:cubicBezTo>
                  <a:lnTo>
                    <a:pt x="48931" y="53138"/>
                  </a:lnTo>
                  <a:cubicBezTo>
                    <a:pt x="50170" y="52649"/>
                    <a:pt x="82170" y="52975"/>
                    <a:pt x="92739" y="21236"/>
                  </a:cubicBezTo>
                  <a:lnTo>
                    <a:pt x="97241" y="7764"/>
                  </a:lnTo>
                  <a:lnTo>
                    <a:pt x="740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3" name="Google Shape;2763;p2"/>
            <p:cNvSpPr/>
            <p:nvPr/>
          </p:nvSpPr>
          <p:spPr>
            <a:xfrm>
              <a:off x="1833225" y="849725"/>
              <a:ext cx="917450" cy="917475"/>
            </a:xfrm>
            <a:custGeom>
              <a:avLst/>
              <a:gdLst/>
              <a:ahLst/>
              <a:cxnLst/>
              <a:rect l="l" t="t" r="r" b="b"/>
              <a:pathLst>
                <a:path w="36698" h="36699" extrusionOk="0">
                  <a:moveTo>
                    <a:pt x="18333" y="1"/>
                  </a:moveTo>
                  <a:cubicBezTo>
                    <a:pt x="8188" y="1"/>
                    <a:pt x="0" y="8221"/>
                    <a:pt x="0" y="18366"/>
                  </a:cubicBezTo>
                  <a:cubicBezTo>
                    <a:pt x="0" y="28478"/>
                    <a:pt x="8188" y="36698"/>
                    <a:pt x="18333" y="36698"/>
                  </a:cubicBezTo>
                  <a:cubicBezTo>
                    <a:pt x="28478" y="36698"/>
                    <a:pt x="36698" y="28478"/>
                    <a:pt x="36698" y="18366"/>
                  </a:cubicBezTo>
                  <a:cubicBezTo>
                    <a:pt x="36698" y="8221"/>
                    <a:pt x="28478" y="1"/>
                    <a:pt x="18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4" name="Google Shape;2764;p2"/>
          <p:cNvSpPr/>
          <p:nvPr/>
        </p:nvSpPr>
        <p:spPr>
          <a:xfrm>
            <a:off x="4426760" y="15927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5" name="Google Shape;2765;p2"/>
          <p:cNvSpPr/>
          <p:nvPr/>
        </p:nvSpPr>
        <p:spPr>
          <a:xfrm>
            <a:off x="6617169" y="6897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6" name="Google Shape;2766;p2"/>
          <p:cNvGrpSpPr/>
          <p:nvPr/>
        </p:nvGrpSpPr>
        <p:grpSpPr>
          <a:xfrm>
            <a:off x="5179636" y="501992"/>
            <a:ext cx="402369" cy="316376"/>
            <a:chOff x="1163250" y="1972063"/>
            <a:chExt cx="106800" cy="83975"/>
          </a:xfrm>
        </p:grpSpPr>
        <p:sp>
          <p:nvSpPr>
            <p:cNvPr id="2767" name="Google Shape;2767;p2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p2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p2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p2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p2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2" name="Google Shape;2772;p2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3" name="Google Shape;2773;p2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4" name="Google Shape;2774;p2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5" name="Google Shape;2775;p2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76" name="Google Shape;2776;p2"/>
          <p:cNvSpPr/>
          <p:nvPr/>
        </p:nvSpPr>
        <p:spPr>
          <a:xfrm>
            <a:off x="7759174" y="6074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7" name="Google Shape;2777;p2"/>
          <p:cNvSpPr txBox="1"/>
          <p:nvPr/>
        </p:nvSpPr>
        <p:spPr>
          <a:xfrm>
            <a:off x="8633850" y="4721564"/>
            <a:ext cx="5101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2" name="Google Shape;2782;p3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</a:rPr>
              <a:t>Objectives :-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783" name="Google Shape;2783;p3"/>
          <p:cNvSpPr txBox="1">
            <a:spLocks noGrp="1"/>
          </p:cNvSpPr>
          <p:nvPr>
            <p:ph type="body" idx="1"/>
          </p:nvPr>
        </p:nvSpPr>
        <p:spPr>
          <a:xfrm>
            <a:off x="717425" y="1338946"/>
            <a:ext cx="7709100" cy="2642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2000"/>
              <a:t>The </a:t>
            </a:r>
            <a:r>
              <a:rPr lang="en" sz="2000">
                <a:solidFill>
                  <a:schemeClr val="dk2"/>
                </a:solidFill>
              </a:rPr>
              <a:t>APA</a:t>
            </a:r>
            <a:r>
              <a:rPr lang="en" sz="2000"/>
              <a:t> is  an acronym for a documentation system issued by the Psychological Association</a:t>
            </a:r>
            <a:r>
              <a:rPr lang="en" sz="2000">
                <a:solidFill>
                  <a:schemeClr val="dk2"/>
                </a:solidFill>
              </a:rPr>
              <a:t>(American Psychological Association )</a:t>
            </a:r>
            <a:r>
              <a:rPr lang="en" sz="2000"/>
              <a:t> 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000">
              <a:solidFill>
                <a:srgbClr val="181818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2000"/>
              <a:t>The history of this system dates back to </a:t>
            </a:r>
            <a:r>
              <a:rPr lang="en" sz="2000">
                <a:solidFill>
                  <a:schemeClr val="dk2"/>
                </a:solidFill>
              </a:rPr>
              <a:t>1929</a:t>
            </a:r>
            <a:r>
              <a:rPr lang="en" sz="2000">
                <a:solidFill>
                  <a:srgbClr val="181818"/>
                </a:solidFill>
              </a:rPr>
              <a:t> when a group of psychologists , anthropologists and business managers decided to search for a set of simple procedures or rules that define and clarify the various elements of scientific writing . </a:t>
            </a:r>
            <a:r>
              <a:rPr lang="en" sz="2000">
                <a:solidFill>
                  <a:schemeClr val="dk2"/>
                </a:solidFill>
              </a:rPr>
              <a:t> </a:t>
            </a:r>
            <a:endParaRPr sz="2000">
              <a:solidFill>
                <a:schemeClr val="dk2"/>
              </a:solidFill>
            </a:endParaRPr>
          </a:p>
        </p:txBody>
      </p:sp>
      <p:grpSp>
        <p:nvGrpSpPr>
          <p:cNvPr id="2784" name="Google Shape;2784;p3"/>
          <p:cNvGrpSpPr/>
          <p:nvPr/>
        </p:nvGrpSpPr>
        <p:grpSpPr>
          <a:xfrm>
            <a:off x="6382850" y="867046"/>
            <a:ext cx="281055" cy="346846"/>
            <a:chOff x="368125" y="2950571"/>
            <a:chExt cx="281055" cy="346846"/>
          </a:xfrm>
        </p:grpSpPr>
        <p:sp>
          <p:nvSpPr>
            <p:cNvPr id="2785" name="Google Shape;2785;p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6" name="Google Shape;2786;p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87" name="Google Shape;2787;p3"/>
          <p:cNvSpPr/>
          <p:nvPr/>
        </p:nvSpPr>
        <p:spPr>
          <a:xfrm>
            <a:off x="7784198" y="621900"/>
            <a:ext cx="450396" cy="485968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8" name="Google Shape;2788;p3"/>
          <p:cNvSpPr/>
          <p:nvPr/>
        </p:nvSpPr>
        <p:spPr>
          <a:xfrm>
            <a:off x="387985" y="17099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9" name="Google Shape;2789;p3"/>
          <p:cNvSpPr txBox="1"/>
          <p:nvPr/>
        </p:nvSpPr>
        <p:spPr>
          <a:xfrm>
            <a:off x="8681155" y="4684889"/>
            <a:ext cx="29351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" name="Google Shape;2794;p6"/>
          <p:cNvSpPr txBox="1">
            <a:spLocks noGrp="1"/>
          </p:cNvSpPr>
          <p:nvPr>
            <p:ph type="title"/>
          </p:nvPr>
        </p:nvSpPr>
        <p:spPr>
          <a:xfrm>
            <a:off x="4277175" y="1239900"/>
            <a:ext cx="40905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INTRODUCTION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95" name="Google Shape;2795;p6"/>
          <p:cNvSpPr txBox="1">
            <a:spLocks noGrp="1"/>
          </p:cNvSpPr>
          <p:nvPr>
            <p:ph type="subTitle" idx="1"/>
          </p:nvPr>
        </p:nvSpPr>
        <p:spPr>
          <a:xfrm>
            <a:off x="4277175" y="2110153"/>
            <a:ext cx="4223358" cy="201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A writing format for academic research .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It shows how to cite info gathered from your sources .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Provides rules for how to arrange your text on the page .</a:t>
            </a:r>
            <a:endParaRPr sz="1800"/>
          </a:p>
        </p:txBody>
      </p:sp>
      <p:pic>
        <p:nvPicPr>
          <p:cNvPr id="2796" name="Google Shape;2796;p6"/>
          <p:cNvPicPr preferRelativeResize="0"/>
          <p:nvPr/>
        </p:nvPicPr>
        <p:blipFill rotWithShape="1">
          <a:blip r:embed="rId3">
            <a:alphaModFix/>
          </a:blip>
          <a:srcRect l="5150" t="6613" r="2690" b="4842"/>
          <a:stretch/>
        </p:blipFill>
        <p:spPr>
          <a:xfrm>
            <a:off x="811325" y="917150"/>
            <a:ext cx="3540250" cy="3401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97" name="Google Shape;2797;p6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2798" name="Google Shape;2798;p6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2799" name="Google Shape;2799;p6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0" name="Google Shape;2800;p6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1" name="Google Shape;2801;p6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2" name="Google Shape;2802;p6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3" name="Google Shape;2803;p6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4" name="Google Shape;2804;p6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5" name="Google Shape;2805;p6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6" name="Google Shape;2806;p6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7" name="Google Shape;2807;p6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8" name="Google Shape;2808;p6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09" name="Google Shape;2809;p6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0" name="Google Shape;2810;p6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1" name="Google Shape;2811;p6"/>
          <p:cNvSpPr/>
          <p:nvPr/>
        </p:nvSpPr>
        <p:spPr>
          <a:xfrm flipH="1">
            <a:off x="4351578" y="43057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2" name="Google Shape;2812;p6"/>
          <p:cNvSpPr/>
          <p:nvPr/>
        </p:nvSpPr>
        <p:spPr>
          <a:xfrm flipH="1">
            <a:off x="2449981" y="6289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3" name="Google Shape;2813;p6"/>
          <p:cNvSpPr txBox="1"/>
          <p:nvPr/>
        </p:nvSpPr>
        <p:spPr>
          <a:xfrm>
            <a:off x="8635343" y="4676802"/>
            <a:ext cx="41050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Google Shape;2818;p4"/>
          <p:cNvSpPr txBox="1">
            <a:spLocks noGrp="1"/>
          </p:cNvSpPr>
          <p:nvPr>
            <p:ph type="subTitle" idx="1"/>
          </p:nvPr>
        </p:nvSpPr>
        <p:spPr>
          <a:xfrm>
            <a:off x="1027289" y="1713526"/>
            <a:ext cx="6420900" cy="192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“Preserving the efforts of others , by referring to the author of source that is used when performing the scientific research method “ </a:t>
            </a:r>
            <a:endParaRPr/>
          </a:p>
        </p:txBody>
      </p:sp>
      <p:sp>
        <p:nvSpPr>
          <p:cNvPr id="2819" name="Google Shape;2819;p4"/>
          <p:cNvSpPr txBox="1">
            <a:spLocks noGrp="1"/>
          </p:cNvSpPr>
          <p:nvPr>
            <p:ph type="title"/>
          </p:nvPr>
        </p:nvSpPr>
        <p:spPr>
          <a:xfrm>
            <a:off x="1230489" y="473495"/>
            <a:ext cx="5496161" cy="836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/>
              <a:t>The method of scientific documentation </a:t>
            </a:r>
            <a:endParaRPr sz="3400"/>
          </a:p>
        </p:txBody>
      </p:sp>
      <p:sp>
        <p:nvSpPr>
          <p:cNvPr id="2820" name="Google Shape;2820;p4"/>
          <p:cNvSpPr txBox="1"/>
          <p:nvPr/>
        </p:nvSpPr>
        <p:spPr>
          <a:xfrm>
            <a:off x="8534400" y="4741333"/>
            <a:ext cx="3612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5" name="Google Shape;2825;p5"/>
          <p:cNvSpPr txBox="1">
            <a:spLocks noGrp="1"/>
          </p:cNvSpPr>
          <p:nvPr>
            <p:ph type="body" idx="1"/>
          </p:nvPr>
        </p:nvSpPr>
        <p:spPr>
          <a:xfrm>
            <a:off x="800380" y="1471375"/>
            <a:ext cx="40098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In the case of the reference , scientific research comes form one author , mentioned at the end of the sentence 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number of students with special needs in Egypt reached more then two hundred thousand students .hamza bennasser(1999)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In the case of scientific research referens originating form up to five authors mentioned the first sentence </a:t>
            </a:r>
            <a:endParaRPr/>
          </a:p>
          <a:p>
            <a:pPr marL="28575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hamza bennasser(1999)The number of students with special needs in Egypt reached more then two hundred thousand students</a:t>
            </a:r>
            <a:endParaRPr/>
          </a:p>
          <a:p>
            <a:pPr marL="28575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   </a:t>
            </a:r>
            <a:endParaRPr/>
          </a:p>
        </p:txBody>
      </p:sp>
      <p:sp>
        <p:nvSpPr>
          <p:cNvPr id="2826" name="Google Shape;2826;p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chemeClr val="dk1"/>
                </a:solidFill>
              </a:rPr>
              <a:t>An example</a:t>
            </a:r>
            <a:endParaRPr/>
          </a:p>
        </p:txBody>
      </p:sp>
      <p:pic>
        <p:nvPicPr>
          <p:cNvPr id="2827" name="Google Shape;2827;p5"/>
          <p:cNvPicPr preferRelativeResize="0"/>
          <p:nvPr/>
        </p:nvPicPr>
        <p:blipFill rotWithShape="1">
          <a:blip r:embed="rId3">
            <a:alphaModFix/>
          </a:blip>
          <a:srcRect l="31197" t="20877" r="8548" b="21271"/>
          <a:stretch/>
        </p:blipFill>
        <p:spPr>
          <a:xfrm>
            <a:off x="4761700" y="1098850"/>
            <a:ext cx="3650076" cy="35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828" name="Google Shape;2828;p5"/>
          <p:cNvSpPr/>
          <p:nvPr/>
        </p:nvSpPr>
        <p:spPr>
          <a:xfrm>
            <a:off x="8081694" y="13990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9" name="Google Shape;2829;p5"/>
          <p:cNvSpPr/>
          <p:nvPr/>
        </p:nvSpPr>
        <p:spPr>
          <a:xfrm>
            <a:off x="3582375" y="22199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4" name="Google Shape;2834;p7"/>
          <p:cNvSpPr txBox="1">
            <a:spLocks noGrp="1"/>
          </p:cNvSpPr>
          <p:nvPr>
            <p:ph type="subTitle" idx="1"/>
          </p:nvPr>
        </p:nvSpPr>
        <p:spPr>
          <a:xfrm>
            <a:off x="-1763484" y="2807506"/>
            <a:ext cx="1235184" cy="516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2835" name="Google Shape;2835;p7"/>
          <p:cNvSpPr txBox="1">
            <a:spLocks noGrp="1"/>
          </p:cNvSpPr>
          <p:nvPr>
            <p:ph type="title"/>
          </p:nvPr>
        </p:nvSpPr>
        <p:spPr>
          <a:xfrm>
            <a:off x="501797" y="1684593"/>
            <a:ext cx="4816511" cy="2201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en" sz="4000" b="1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Execute APA in-text citation</a:t>
            </a:r>
            <a:r>
              <a:rPr lang="en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/>
            </a:r>
            <a:br>
              <a:rPr lang="en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</a:br>
            <a:endParaRPr/>
          </a:p>
        </p:txBody>
      </p:sp>
      <p:pic>
        <p:nvPicPr>
          <p:cNvPr id="2836" name="Google Shape;2836;p7"/>
          <p:cNvPicPr preferRelativeResize="0"/>
          <p:nvPr/>
        </p:nvPicPr>
        <p:blipFill rotWithShape="1">
          <a:blip r:embed="rId3">
            <a:alphaModFix/>
          </a:blip>
          <a:srcRect l="11160" t="7994" r="10178" b="7581"/>
          <a:stretch/>
        </p:blipFill>
        <p:spPr>
          <a:xfrm>
            <a:off x="4717325" y="768038"/>
            <a:ext cx="3361174" cy="36074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7" name="Google Shape;2837;p7"/>
          <p:cNvGrpSpPr/>
          <p:nvPr/>
        </p:nvGrpSpPr>
        <p:grpSpPr>
          <a:xfrm>
            <a:off x="6636775" y="-8900"/>
            <a:ext cx="3063934" cy="2558973"/>
            <a:chOff x="6636775" y="-8900"/>
            <a:chExt cx="3063934" cy="2558973"/>
          </a:xfrm>
        </p:grpSpPr>
        <p:grpSp>
          <p:nvGrpSpPr>
            <p:cNvPr id="2838" name="Google Shape;2838;p7"/>
            <p:cNvGrpSpPr/>
            <p:nvPr/>
          </p:nvGrpSpPr>
          <p:grpSpPr>
            <a:xfrm rot="-10346140" flipH="1">
              <a:off x="7531166" y="269926"/>
              <a:ext cx="2036531" cy="2155482"/>
              <a:chOff x="3844200" y="3565550"/>
              <a:chExt cx="524325" cy="554950"/>
            </a:xfrm>
          </p:grpSpPr>
          <p:sp>
            <p:nvSpPr>
              <p:cNvPr id="2839" name="Google Shape;2839;p7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0" name="Google Shape;2840;p7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1" name="Google Shape;2841;p7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2" name="Google Shape;2842;p7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3" name="Google Shape;2843;p7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4" name="Google Shape;2844;p7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5" name="Google Shape;2845;p7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6" name="Google Shape;2846;p7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7" name="Google Shape;2847;p7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8" name="Google Shape;2848;p7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9" name="Google Shape;2849;p7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0" name="Google Shape;2850;p7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1" name="Google Shape;2851;p7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2" name="Google Shape;2852;p7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3" name="Google Shape;2853;p7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4" name="Google Shape;2854;p7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5" name="Google Shape;2855;p7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6" name="Google Shape;2856;p7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7" name="Google Shape;2857;p7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8" name="Google Shape;2858;p7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9" name="Google Shape;2859;p7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0" name="Google Shape;2860;p7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1" name="Google Shape;2861;p7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2" name="Google Shape;2862;p7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3" name="Google Shape;2863;p7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4" name="Google Shape;2864;p7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5" name="Google Shape;2865;p7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6" name="Google Shape;2866;p7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7" name="Google Shape;2867;p7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8" name="Google Shape;2868;p7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9" name="Google Shape;2869;p7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0" name="Google Shape;2870;p7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1" name="Google Shape;2871;p7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2" name="Google Shape;2872;p7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3" name="Google Shape;2873;p7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4" name="Google Shape;2874;p7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5" name="Google Shape;2875;p7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6" name="Google Shape;2876;p7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7" name="Google Shape;2877;p7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8" name="Google Shape;2878;p7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9" name="Google Shape;2879;p7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0" name="Google Shape;2880;p7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1" name="Google Shape;2881;p7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2" name="Google Shape;2882;p7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3" name="Google Shape;2883;p7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4" name="Google Shape;2884;p7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5" name="Google Shape;2885;p7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6" name="Google Shape;2886;p7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7" name="Google Shape;2887;p7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8" name="Google Shape;2888;p7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9" name="Google Shape;2889;p7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0" name="Google Shape;2890;p7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1" name="Google Shape;2891;p7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2" name="Google Shape;2892;p7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3" name="Google Shape;2893;p7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4" name="Google Shape;2894;p7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5" name="Google Shape;2895;p7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6" name="Google Shape;2896;p7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7" name="Google Shape;2897;p7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8" name="Google Shape;2898;p7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9" name="Google Shape;2899;p7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0" name="Google Shape;2900;p7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1" name="Google Shape;2901;p7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2" name="Google Shape;2902;p7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3" name="Google Shape;2903;p7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4" name="Google Shape;2904;p7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5" name="Google Shape;2905;p7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6" name="Google Shape;2906;p7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7" name="Google Shape;2907;p7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8" name="Google Shape;2908;p7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9" name="Google Shape;2909;p7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0" name="Google Shape;2910;p7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1" name="Google Shape;2911;p7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2" name="Google Shape;2912;p7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3" name="Google Shape;2913;p7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4" name="Google Shape;2914;p7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5" name="Google Shape;2915;p7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6" name="Google Shape;2916;p7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7" name="Google Shape;2917;p7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8" name="Google Shape;2918;p7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9" name="Google Shape;2919;p7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0" name="Google Shape;2920;p7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1" name="Google Shape;2921;p7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2" name="Google Shape;2922;p7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3" name="Google Shape;2923;p7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4" name="Google Shape;2924;p7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5" name="Google Shape;2925;p7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6" name="Google Shape;2926;p7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7" name="Google Shape;2927;p7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8" name="Google Shape;2928;p7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9" name="Google Shape;2929;p7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0" name="Google Shape;2930;p7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1" name="Google Shape;2931;p7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2" name="Google Shape;2932;p7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3" name="Google Shape;2933;p7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4" name="Google Shape;2934;p7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5" name="Google Shape;2935;p7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6" name="Google Shape;2936;p7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7" name="Google Shape;2937;p7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8" name="Google Shape;2938;p7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9" name="Google Shape;2939;p7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0" name="Google Shape;2940;p7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1" name="Google Shape;2941;p7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2" name="Google Shape;2942;p7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3" name="Google Shape;2943;p7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4" name="Google Shape;2944;p7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5" name="Google Shape;2945;p7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6" name="Google Shape;2946;p7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7" name="Google Shape;2947;p7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8" name="Google Shape;2948;p7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9" name="Google Shape;2949;p7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0" name="Google Shape;2950;p7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1" name="Google Shape;2951;p7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2" name="Google Shape;2952;p7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3" name="Google Shape;2953;p7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4" name="Google Shape;2954;p7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5" name="Google Shape;2955;p7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6" name="Google Shape;2956;p7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7" name="Google Shape;2957;p7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8" name="Google Shape;2958;p7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9" name="Google Shape;2959;p7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0" name="Google Shape;2960;p7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1" name="Google Shape;2961;p7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2" name="Google Shape;2962;p7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3" name="Google Shape;2963;p7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4" name="Google Shape;2964;p7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5" name="Google Shape;2965;p7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6" name="Google Shape;2966;p7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7" name="Google Shape;2967;p7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8" name="Google Shape;2968;p7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9" name="Google Shape;2969;p7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0" name="Google Shape;2970;p7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1" name="Google Shape;2971;p7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2" name="Google Shape;2972;p7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3" name="Google Shape;2973;p7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4" name="Google Shape;2974;p7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5" name="Google Shape;2975;p7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6" name="Google Shape;2976;p7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7" name="Google Shape;2977;p7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8" name="Google Shape;2978;p7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9" name="Google Shape;2979;p7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0" name="Google Shape;2980;p7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1" name="Google Shape;2981;p7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2" name="Google Shape;2982;p7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3" name="Google Shape;2983;p7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4" name="Google Shape;2984;p7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5" name="Google Shape;2985;p7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6" name="Google Shape;2986;p7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7" name="Google Shape;2987;p7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8" name="Google Shape;2988;p7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9" name="Google Shape;2989;p7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0" name="Google Shape;2990;p7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1" name="Google Shape;2991;p7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2" name="Google Shape;2992;p7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3" name="Google Shape;2993;p7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4" name="Google Shape;2994;p7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5" name="Google Shape;2995;p7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6" name="Google Shape;2996;p7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7" name="Google Shape;2997;p7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8" name="Google Shape;2998;p7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9" name="Google Shape;2999;p7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0" name="Google Shape;3000;p7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1" name="Google Shape;3001;p7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2" name="Google Shape;3002;p7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3" name="Google Shape;3003;p7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4" name="Google Shape;3004;p7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5" name="Google Shape;3005;p7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6" name="Google Shape;3006;p7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7" name="Google Shape;3007;p7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8" name="Google Shape;3008;p7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9" name="Google Shape;3009;p7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0" name="Google Shape;3010;p7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1" name="Google Shape;3011;p7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2" name="Google Shape;3012;p7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3" name="Google Shape;3013;p7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4" name="Google Shape;3014;p7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5" name="Google Shape;3015;p7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6" name="Google Shape;3016;p7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7" name="Google Shape;3017;p7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8" name="Google Shape;3018;p7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9" name="Google Shape;3019;p7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0" name="Google Shape;3020;p7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1" name="Google Shape;3021;p7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2" name="Google Shape;3022;p7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3" name="Google Shape;3023;p7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4" name="Google Shape;3024;p7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5" name="Google Shape;3025;p7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6" name="Google Shape;3026;p7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7" name="Google Shape;3027;p7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8" name="Google Shape;3028;p7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9" name="Google Shape;3029;p7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0" name="Google Shape;3030;p7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1" name="Google Shape;3031;p7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2" name="Google Shape;3032;p7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3" name="Google Shape;3033;p7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4" name="Google Shape;3034;p7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5" name="Google Shape;3035;p7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6" name="Google Shape;3036;p7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7" name="Google Shape;3037;p7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8" name="Google Shape;3038;p7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9" name="Google Shape;3039;p7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0" name="Google Shape;3040;p7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1" name="Google Shape;3041;p7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2" name="Google Shape;3042;p7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3" name="Google Shape;3043;p7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4" name="Google Shape;3044;p7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5" name="Google Shape;3045;p7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6" name="Google Shape;3046;p7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7" name="Google Shape;3047;p7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8" name="Google Shape;3048;p7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9" name="Google Shape;3049;p7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0" name="Google Shape;3050;p7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1" name="Google Shape;3051;p7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2" name="Google Shape;3052;p7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3" name="Google Shape;3053;p7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4" name="Google Shape;3054;p7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5" name="Google Shape;3055;p7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6" name="Google Shape;3056;p7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7" name="Google Shape;3057;p7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8" name="Google Shape;3058;p7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9" name="Google Shape;3059;p7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0" name="Google Shape;3060;p7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1" name="Google Shape;3061;p7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2" name="Google Shape;3062;p7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3" name="Google Shape;3063;p7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4" name="Google Shape;3064;p7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5" name="Google Shape;3065;p7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6" name="Google Shape;3066;p7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7" name="Google Shape;3067;p7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8" name="Google Shape;3068;p7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9" name="Google Shape;3069;p7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0" name="Google Shape;3070;p7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1" name="Google Shape;3071;p7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2" name="Google Shape;3072;p7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3" name="Google Shape;3073;p7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4" name="Google Shape;3074;p7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5" name="Google Shape;3075;p7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6" name="Google Shape;3076;p7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7" name="Google Shape;3077;p7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8" name="Google Shape;3078;p7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9" name="Google Shape;3079;p7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0" name="Google Shape;3080;p7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1" name="Google Shape;3081;p7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2" name="Google Shape;3082;p7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3" name="Google Shape;3083;p7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4" name="Google Shape;3084;p7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5" name="Google Shape;3085;p7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6" name="Google Shape;3086;p7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7" name="Google Shape;3087;p7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8" name="Google Shape;3088;p7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9" name="Google Shape;3089;p7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0" name="Google Shape;3090;p7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1" name="Google Shape;3091;p7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2" name="Google Shape;3092;p7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3" name="Google Shape;3093;p7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4" name="Google Shape;3094;p7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5" name="Google Shape;3095;p7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6" name="Google Shape;3096;p7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7" name="Google Shape;3097;p7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8" name="Google Shape;3098;p7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9" name="Google Shape;3099;p7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0" name="Google Shape;3100;p7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1" name="Google Shape;3101;p7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2" name="Google Shape;3102;p7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3" name="Google Shape;3103;p7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4" name="Google Shape;3104;p7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5" name="Google Shape;3105;p7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6" name="Google Shape;3106;p7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7" name="Google Shape;3107;p7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8" name="Google Shape;3108;p7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9" name="Google Shape;3109;p7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0" name="Google Shape;3110;p7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1" name="Google Shape;3111;p7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2" name="Google Shape;3112;p7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3" name="Google Shape;3113;p7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4" name="Google Shape;3114;p7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5" name="Google Shape;3115;p7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6" name="Google Shape;3116;p7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7" name="Google Shape;3117;p7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8" name="Google Shape;3118;p7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9" name="Google Shape;3119;p7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0" name="Google Shape;3120;p7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1" name="Google Shape;3121;p7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2" name="Google Shape;3122;p7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3" name="Google Shape;3123;p7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4" name="Google Shape;3124;p7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5" name="Google Shape;3125;p7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6" name="Google Shape;3126;p7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7" name="Google Shape;3127;p7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8" name="Google Shape;3128;p7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9" name="Google Shape;3129;p7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0" name="Google Shape;3130;p7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1" name="Google Shape;3131;p7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2" name="Google Shape;3132;p7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3" name="Google Shape;3133;p7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4" name="Google Shape;3134;p7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5" name="Google Shape;3135;p7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6" name="Google Shape;3136;p7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7" name="Google Shape;3137;p7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8" name="Google Shape;3138;p7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9" name="Google Shape;3139;p7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0" name="Google Shape;3140;p7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1" name="Google Shape;3141;p7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2" name="Google Shape;3142;p7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3" name="Google Shape;3143;p7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4" name="Google Shape;3144;p7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5" name="Google Shape;3145;p7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6" name="Google Shape;3146;p7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7" name="Google Shape;3147;p7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8" name="Google Shape;3148;p7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9" name="Google Shape;3149;p7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0" name="Google Shape;3150;p7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1" name="Google Shape;3151;p7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2" name="Google Shape;3152;p7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3" name="Google Shape;3153;p7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4" name="Google Shape;3154;p7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5" name="Google Shape;3155;p7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6" name="Google Shape;3156;p7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7" name="Google Shape;3157;p7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8" name="Google Shape;3158;p7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9" name="Google Shape;3159;p7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0" name="Google Shape;3160;p7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1" name="Google Shape;3161;p7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2" name="Google Shape;3162;p7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3" name="Google Shape;3163;p7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4" name="Google Shape;3164;p7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5" name="Google Shape;3165;p7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6" name="Google Shape;3166;p7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7" name="Google Shape;3167;p7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8" name="Google Shape;3168;p7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9" name="Google Shape;3169;p7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0" name="Google Shape;3170;p7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1" name="Google Shape;3171;p7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2" name="Google Shape;3172;p7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3" name="Google Shape;3173;p7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4" name="Google Shape;3174;p7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5" name="Google Shape;3175;p7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6" name="Google Shape;3176;p7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7" name="Google Shape;3177;p7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8" name="Google Shape;3178;p7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9" name="Google Shape;3179;p7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0" name="Google Shape;3180;p7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1" name="Google Shape;3181;p7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2" name="Google Shape;3182;p7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3" name="Google Shape;3183;p7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4" name="Google Shape;3184;p7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5" name="Google Shape;3185;p7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6" name="Google Shape;3186;p7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7" name="Google Shape;3187;p7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8" name="Google Shape;3188;p7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9" name="Google Shape;3189;p7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0" name="Google Shape;3190;p7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1" name="Google Shape;3191;p7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2" name="Google Shape;3192;p7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3" name="Google Shape;3193;p7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4" name="Google Shape;3194;p7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5" name="Google Shape;3195;p7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6" name="Google Shape;3196;p7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7" name="Google Shape;3197;p7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8" name="Google Shape;3198;p7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9" name="Google Shape;3199;p7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0" name="Google Shape;3200;p7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1" name="Google Shape;3201;p7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2" name="Google Shape;3202;p7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3" name="Google Shape;3203;p7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4" name="Google Shape;3204;p7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5" name="Google Shape;3205;p7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6" name="Google Shape;3206;p7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7" name="Google Shape;3207;p7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8" name="Google Shape;3208;p7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9" name="Google Shape;3209;p7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0" name="Google Shape;3210;p7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1" name="Google Shape;3211;p7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2" name="Google Shape;3212;p7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3" name="Google Shape;3213;p7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4" name="Google Shape;3214;p7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5" name="Google Shape;3215;p7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6" name="Google Shape;3216;p7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7" name="Google Shape;3217;p7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8" name="Google Shape;3218;p7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9" name="Google Shape;3219;p7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0" name="Google Shape;3220;p7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1" name="Google Shape;3221;p7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2" name="Google Shape;3222;p7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3" name="Google Shape;3223;p7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4" name="Google Shape;3224;p7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5" name="Google Shape;3225;p7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26" name="Google Shape;3226;p7"/>
            <p:cNvSpPr/>
            <p:nvPr/>
          </p:nvSpPr>
          <p:spPr>
            <a:xfrm rot="10800000" flipH="1">
              <a:off x="8119025" y="-8884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7" name="Google Shape;3227;p7"/>
            <p:cNvSpPr/>
            <p:nvPr/>
          </p:nvSpPr>
          <p:spPr>
            <a:xfrm>
              <a:off x="6636775" y="-8900"/>
              <a:ext cx="2542768" cy="1325952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2" name="Google Shape;3232;p8"/>
          <p:cNvSpPr txBox="1">
            <a:spLocks noGrp="1"/>
          </p:cNvSpPr>
          <p:nvPr>
            <p:ph type="subTitle" idx="1"/>
          </p:nvPr>
        </p:nvSpPr>
        <p:spPr>
          <a:xfrm>
            <a:off x="431975" y="2156400"/>
            <a:ext cx="3889500" cy="8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Scialfa, C. T., Caird, J. K., Connolly, K., &amp; Cosmescu, C. (1998). Effects of APA reference format on search performance and preference. </a:t>
            </a:r>
            <a:r>
              <a:rPr lang="en" sz="1500" i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Experimental Psychology: Applied</a:t>
            </a: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500" i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(1), 44.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33" name="Google Shape;3233;p8"/>
          <p:cNvSpPr txBox="1">
            <a:spLocks noGrp="1"/>
          </p:cNvSpPr>
          <p:nvPr>
            <p:ph type="title"/>
          </p:nvPr>
        </p:nvSpPr>
        <p:spPr>
          <a:xfrm>
            <a:off x="1212900" y="889625"/>
            <a:ext cx="33591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b="1"/>
              <a:t>References </a:t>
            </a:r>
            <a:endParaRPr b="1"/>
          </a:p>
        </p:txBody>
      </p:sp>
      <p:grpSp>
        <p:nvGrpSpPr>
          <p:cNvPr id="3234" name="Google Shape;3234;p8"/>
          <p:cNvGrpSpPr/>
          <p:nvPr/>
        </p:nvGrpSpPr>
        <p:grpSpPr>
          <a:xfrm>
            <a:off x="4496064" y="708795"/>
            <a:ext cx="3781708" cy="2323361"/>
            <a:chOff x="598300" y="834425"/>
            <a:chExt cx="6416200" cy="3962075"/>
          </a:xfrm>
        </p:grpSpPr>
        <p:sp>
          <p:nvSpPr>
            <p:cNvPr id="3235" name="Google Shape;3235;p8"/>
            <p:cNvSpPr/>
            <p:nvPr/>
          </p:nvSpPr>
          <p:spPr>
            <a:xfrm>
              <a:off x="751975" y="834425"/>
              <a:ext cx="6070425" cy="3892450"/>
            </a:xfrm>
            <a:custGeom>
              <a:avLst/>
              <a:gdLst/>
              <a:ahLst/>
              <a:cxnLst/>
              <a:rect l="l" t="t" r="r" b="b"/>
              <a:pathLst>
                <a:path w="242817" h="155698" extrusionOk="0">
                  <a:moveTo>
                    <a:pt x="10278" y="0"/>
                  </a:moveTo>
                  <a:cubicBezTo>
                    <a:pt x="4611" y="0"/>
                    <a:pt x="1" y="4611"/>
                    <a:pt x="1" y="10278"/>
                  </a:cubicBezTo>
                  <a:lnTo>
                    <a:pt x="1" y="145516"/>
                  </a:lnTo>
                  <a:cubicBezTo>
                    <a:pt x="1" y="151183"/>
                    <a:pt x="4611" y="155697"/>
                    <a:pt x="10278" y="155697"/>
                  </a:cubicBezTo>
                  <a:lnTo>
                    <a:pt x="232539" y="155697"/>
                  </a:lnTo>
                  <a:cubicBezTo>
                    <a:pt x="238206" y="155697"/>
                    <a:pt x="242816" y="151183"/>
                    <a:pt x="242816" y="145516"/>
                  </a:cubicBezTo>
                  <a:lnTo>
                    <a:pt x="242816" y="10278"/>
                  </a:lnTo>
                  <a:cubicBezTo>
                    <a:pt x="242816" y="4611"/>
                    <a:pt x="238206" y="0"/>
                    <a:pt x="2325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6" name="Google Shape;3236;p8"/>
            <p:cNvSpPr/>
            <p:nvPr/>
          </p:nvSpPr>
          <p:spPr>
            <a:xfrm>
              <a:off x="598300" y="4508325"/>
              <a:ext cx="6416200" cy="288175"/>
            </a:xfrm>
            <a:custGeom>
              <a:avLst/>
              <a:gdLst/>
              <a:ahLst/>
              <a:cxnLst/>
              <a:rect l="l" t="t" r="r" b="b"/>
              <a:pathLst>
                <a:path w="256648" h="11527" extrusionOk="0">
                  <a:moveTo>
                    <a:pt x="1" y="1"/>
                  </a:moveTo>
                  <a:lnTo>
                    <a:pt x="1" y="5188"/>
                  </a:lnTo>
                  <a:cubicBezTo>
                    <a:pt x="1" y="8741"/>
                    <a:pt x="2786" y="11527"/>
                    <a:pt x="6340" y="11527"/>
                  </a:cubicBezTo>
                  <a:lnTo>
                    <a:pt x="250404" y="11527"/>
                  </a:lnTo>
                  <a:cubicBezTo>
                    <a:pt x="253862" y="11527"/>
                    <a:pt x="256647" y="8741"/>
                    <a:pt x="256647" y="5188"/>
                  </a:cubicBezTo>
                  <a:lnTo>
                    <a:pt x="2566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7" name="Google Shape;3237;p8"/>
          <p:cNvGrpSpPr/>
          <p:nvPr/>
        </p:nvGrpSpPr>
        <p:grpSpPr>
          <a:xfrm>
            <a:off x="6959586" y="2118183"/>
            <a:ext cx="1566639" cy="2135546"/>
            <a:chOff x="1450525" y="906737"/>
            <a:chExt cx="2442912" cy="3330026"/>
          </a:xfrm>
        </p:grpSpPr>
        <p:sp>
          <p:nvSpPr>
            <p:cNvPr id="3238" name="Google Shape;3238;p8"/>
            <p:cNvSpPr/>
            <p:nvPr/>
          </p:nvSpPr>
          <p:spPr>
            <a:xfrm>
              <a:off x="2521850" y="3884600"/>
              <a:ext cx="257100" cy="257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9" name="Google Shape;3239;p8"/>
            <p:cNvSpPr/>
            <p:nvPr/>
          </p:nvSpPr>
          <p:spPr>
            <a:xfrm>
              <a:off x="1450525" y="906737"/>
              <a:ext cx="2442912" cy="3330026"/>
            </a:xfrm>
            <a:custGeom>
              <a:avLst/>
              <a:gdLst/>
              <a:ahLst/>
              <a:cxnLst/>
              <a:rect l="l" t="t" r="r" b="b"/>
              <a:pathLst>
                <a:path w="53101" h="72384" extrusionOk="0">
                  <a:moveTo>
                    <a:pt x="26551" y="66082"/>
                  </a:moveTo>
                  <a:cubicBezTo>
                    <a:pt x="27601" y="66082"/>
                    <a:pt x="28483" y="66964"/>
                    <a:pt x="28483" y="68015"/>
                  </a:cubicBezTo>
                  <a:cubicBezTo>
                    <a:pt x="28483" y="69107"/>
                    <a:pt x="27601" y="69947"/>
                    <a:pt x="26551" y="69947"/>
                  </a:cubicBezTo>
                  <a:cubicBezTo>
                    <a:pt x="25459" y="69947"/>
                    <a:pt x="24618" y="69107"/>
                    <a:pt x="24618" y="68015"/>
                  </a:cubicBezTo>
                  <a:cubicBezTo>
                    <a:pt x="24618" y="66964"/>
                    <a:pt x="25459" y="66082"/>
                    <a:pt x="26551" y="66082"/>
                  </a:cubicBezTo>
                  <a:close/>
                  <a:moveTo>
                    <a:pt x="3992" y="1"/>
                  </a:moveTo>
                  <a:cubicBezTo>
                    <a:pt x="1765" y="1"/>
                    <a:pt x="1" y="1765"/>
                    <a:pt x="1" y="3992"/>
                  </a:cubicBezTo>
                  <a:lnTo>
                    <a:pt x="1" y="68393"/>
                  </a:lnTo>
                  <a:cubicBezTo>
                    <a:pt x="1" y="70619"/>
                    <a:pt x="1765" y="72384"/>
                    <a:pt x="3992" y="72384"/>
                  </a:cubicBezTo>
                  <a:lnTo>
                    <a:pt x="49110" y="72384"/>
                  </a:lnTo>
                  <a:cubicBezTo>
                    <a:pt x="51295" y="72384"/>
                    <a:pt x="53101" y="70619"/>
                    <a:pt x="53101" y="68393"/>
                  </a:cubicBezTo>
                  <a:lnTo>
                    <a:pt x="53101" y="3992"/>
                  </a:lnTo>
                  <a:cubicBezTo>
                    <a:pt x="53101" y="1765"/>
                    <a:pt x="51295" y="1"/>
                    <a:pt x="49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0" name="Google Shape;3240;p8"/>
          <p:cNvGrpSpPr/>
          <p:nvPr/>
        </p:nvGrpSpPr>
        <p:grpSpPr>
          <a:xfrm>
            <a:off x="4841436" y="2539287"/>
            <a:ext cx="954283" cy="1714582"/>
            <a:chOff x="5340953" y="1009996"/>
            <a:chExt cx="1781709" cy="3201237"/>
          </a:xfrm>
        </p:grpSpPr>
        <p:sp>
          <p:nvSpPr>
            <p:cNvPr id="3241" name="Google Shape;3241;p8"/>
            <p:cNvSpPr/>
            <p:nvPr/>
          </p:nvSpPr>
          <p:spPr>
            <a:xfrm>
              <a:off x="6103250" y="3856025"/>
              <a:ext cx="257100" cy="257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2" name="Google Shape;3242;p8"/>
            <p:cNvSpPr/>
            <p:nvPr/>
          </p:nvSpPr>
          <p:spPr>
            <a:xfrm>
              <a:off x="5340953" y="1009996"/>
              <a:ext cx="1781709" cy="3201237"/>
            </a:xfrm>
            <a:custGeom>
              <a:avLst/>
              <a:gdLst/>
              <a:ahLst/>
              <a:cxnLst/>
              <a:rect l="l" t="t" r="r" b="b"/>
              <a:pathLst>
                <a:path w="43817" h="78727" extrusionOk="0">
                  <a:moveTo>
                    <a:pt x="21887" y="70619"/>
                  </a:moveTo>
                  <a:cubicBezTo>
                    <a:pt x="23442" y="70619"/>
                    <a:pt x="24660" y="71879"/>
                    <a:pt x="24660" y="73391"/>
                  </a:cubicBezTo>
                  <a:cubicBezTo>
                    <a:pt x="24660" y="74946"/>
                    <a:pt x="23442" y="76164"/>
                    <a:pt x="21887" y="76164"/>
                  </a:cubicBezTo>
                  <a:cubicBezTo>
                    <a:pt x="20375" y="76164"/>
                    <a:pt x="19115" y="74946"/>
                    <a:pt x="19115" y="73391"/>
                  </a:cubicBezTo>
                  <a:cubicBezTo>
                    <a:pt x="19115" y="71879"/>
                    <a:pt x="20375" y="70619"/>
                    <a:pt x="21887" y="70619"/>
                  </a:cubicBezTo>
                  <a:close/>
                  <a:moveTo>
                    <a:pt x="5756" y="0"/>
                  </a:moveTo>
                  <a:cubicBezTo>
                    <a:pt x="2563" y="0"/>
                    <a:pt x="0" y="2563"/>
                    <a:pt x="0" y="5756"/>
                  </a:cubicBezTo>
                  <a:lnTo>
                    <a:pt x="0" y="72971"/>
                  </a:lnTo>
                  <a:cubicBezTo>
                    <a:pt x="0" y="76122"/>
                    <a:pt x="2563" y="78727"/>
                    <a:pt x="5756" y="78727"/>
                  </a:cubicBezTo>
                  <a:lnTo>
                    <a:pt x="38061" y="78727"/>
                  </a:lnTo>
                  <a:cubicBezTo>
                    <a:pt x="41254" y="78727"/>
                    <a:pt x="43816" y="76164"/>
                    <a:pt x="43816" y="72971"/>
                  </a:cubicBezTo>
                  <a:lnTo>
                    <a:pt x="43816" y="5756"/>
                  </a:lnTo>
                  <a:cubicBezTo>
                    <a:pt x="43816" y="2563"/>
                    <a:pt x="41254" y="0"/>
                    <a:pt x="380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3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7" name="Google Shape;3247;p9"/>
          <p:cNvSpPr txBox="1">
            <a:spLocks noGrp="1"/>
          </p:cNvSpPr>
          <p:nvPr>
            <p:ph type="title"/>
          </p:nvPr>
        </p:nvSpPr>
        <p:spPr>
          <a:xfrm>
            <a:off x="1584775" y="1240550"/>
            <a:ext cx="59745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Thanks</a:t>
            </a:r>
            <a:b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(^_^)</a:t>
            </a:r>
            <a:endParaRPr>
              <a:solidFill>
                <a:schemeClr val="dk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ductive Team Meeting by Slidesgo">
  <a:themeElements>
    <a:clrScheme name="Simple Light">
      <a:dk1>
        <a:srgbClr val="3B3B3B"/>
      </a:dk1>
      <a:lt1>
        <a:srgbClr val="F3F3F3"/>
      </a:lt1>
      <a:dk2>
        <a:srgbClr val="FF7000"/>
      </a:dk2>
      <a:lt2>
        <a:srgbClr val="FF9A3F"/>
      </a:lt2>
      <a:accent1>
        <a:srgbClr val="CCCCCC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7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On-screen Show (16:9)</PresentationFormat>
  <Paragraphs>41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Noto Sans Symbols</vt:lpstr>
      <vt:lpstr>Asap</vt:lpstr>
      <vt:lpstr>Times New Roman</vt:lpstr>
      <vt:lpstr>Paytone One</vt:lpstr>
      <vt:lpstr>Roboto Condensed Light</vt:lpstr>
      <vt:lpstr>Libre Baskerville</vt:lpstr>
      <vt:lpstr>Arial</vt:lpstr>
      <vt:lpstr>Productive Team Meeting by Slidesgo</vt:lpstr>
      <vt:lpstr>The Ability to Reference Through APA Format</vt:lpstr>
      <vt:lpstr>Contents :-</vt:lpstr>
      <vt:lpstr>Objectives :-</vt:lpstr>
      <vt:lpstr>INTRODUCTION</vt:lpstr>
      <vt:lpstr>The method of scientific documentation </vt:lpstr>
      <vt:lpstr>An example</vt:lpstr>
      <vt:lpstr>Execute APA in-text citation </vt:lpstr>
      <vt:lpstr>References </vt:lpstr>
      <vt:lpstr>Thanks (^_^)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ability to reference through APA format</dc:title>
  <dc:creator>Mo</dc:creator>
  <cp:lastModifiedBy>Maher Fattouh</cp:lastModifiedBy>
  <cp:revision>2</cp:revision>
  <dcterms:modified xsi:type="dcterms:W3CDTF">2022-06-07T10:44:08Z</dcterms:modified>
</cp:coreProperties>
</file>