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0" r:id="rId1"/>
  </p:sldMasterIdLst>
  <p:notesMasterIdLst>
    <p:notesMasterId r:id="rId20"/>
  </p:notesMasterIdLst>
  <p:sldIdLst>
    <p:sldId id="256" r:id="rId2"/>
    <p:sldId id="297" r:id="rId3"/>
    <p:sldId id="309" r:id="rId4"/>
    <p:sldId id="263" r:id="rId5"/>
    <p:sldId id="259" r:id="rId6"/>
    <p:sldId id="301" r:id="rId7"/>
    <p:sldId id="298" r:id="rId8"/>
    <p:sldId id="302" r:id="rId9"/>
    <p:sldId id="299" r:id="rId10"/>
    <p:sldId id="308" r:id="rId11"/>
    <p:sldId id="304" r:id="rId12"/>
    <p:sldId id="261" r:id="rId13"/>
    <p:sldId id="300" r:id="rId14"/>
    <p:sldId id="307" r:id="rId15"/>
    <p:sldId id="305" r:id="rId16"/>
    <p:sldId id="270" r:id="rId17"/>
    <p:sldId id="280" r:id="rId18"/>
    <p:sldId id="269" r:id="rId19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21"/>
      <p:bold r:id="rId22"/>
      <p:italic r:id="rId23"/>
      <p:boldItalic r:id="rId24"/>
    </p:embeddedFont>
    <p:embeddedFont>
      <p:font typeface="Rajdhani" panose="020B0604020202020204" charset="0"/>
      <p:regular r:id="rId25"/>
      <p:bold r:id="rId26"/>
    </p:embeddedFont>
    <p:embeddedFont>
      <p:font typeface="Baskerville Old Face" panose="02020602080505020303" pitchFamily="18" charset="0"/>
      <p:regular r:id="rId27"/>
    </p:embeddedFont>
    <p:embeddedFont>
      <p:font typeface="Fira Sans Condensed Medium" panose="020B0604020202020204" charset="0"/>
      <p:regular r:id="rId28"/>
      <p:bold r:id="rId29"/>
      <p:italic r:id="rId30"/>
      <p:boldItalic r:id="rId31"/>
    </p:embeddedFont>
    <p:embeddedFont>
      <p:font typeface="Advent Pro SemiBold" panose="020B0604020202020204" charset="0"/>
      <p:regular r:id="rId32"/>
      <p:bold r:id="rId33"/>
    </p:embeddedFont>
    <p:embeddedFont>
      <p:font typeface="Share Tech" panose="020B0604020202020204" charset="0"/>
      <p:regular r:id="rId34"/>
    </p:embeddedFont>
    <p:embeddedFont>
      <p:font typeface="Arial Rounded MT Bold" panose="020F0704030504030204" pitchFamily="34" charset="0"/>
      <p:regular r:id="rId35"/>
    </p:embeddedFont>
    <p:embeddedFont>
      <p:font typeface="Maven Pro" panose="020B0604020202020204" charset="0"/>
      <p:regular r:id="rId36"/>
      <p:bold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49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6FEA3F-E791-4B9E-81A1-D4C3FE3CFA92}">
  <a:tblStyle styleId="{6D6FEA3F-E791-4B9E-81A1-D4C3FE3CFA9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 snapToGrid="0">
      <p:cViewPr varScale="1">
        <p:scale>
          <a:sx n="91" d="100"/>
          <a:sy n="91" d="100"/>
        </p:scale>
        <p:origin x="8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viewProps" Target="viewProp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11.09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19036 1,'-19033'0,"19031"0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09:57.9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0,'0'47,"0"-28,0-17,0-5,0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22.87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1,'0'0,"0"2,0 4,0 2,0 1,0-1,0-1,0-1,0 1,0 0,0-1,0-2,0-2,0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25.84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0,'0'12229,"0"-12229,0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43.77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44.21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44.59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10,'0'-4,"0"-2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08T12:10:44.94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6c52a2e8d8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6c52a2e8d8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6c60e245bf_1_3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6c60e245bf_1_3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9377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6c60e245bf_1_3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6c60e245bf_1_3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286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g6c52a2e8d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6" name="Google Shape;1116;g6c52a2e8d8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g6c60e245bf_1_315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4" name="Google Shape;1584;g6c60e245bf_1_315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65abef0139_0_1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Google Shape;746;g65abef0139_0_1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6c60e245bf_1_3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6c60e245bf_1_3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6c4305b01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6c4305b01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08a6ee8a1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708a6ee8a1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6c60e245bf_1_3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6c60e245bf_1_3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6240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08a6ee8a1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708a6ee8a1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9186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6c60e245bf_1_31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6c60e245bf_1_31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1282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08a6ee8a1_0_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708a6ee8a1_0_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272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6c4305b01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6c4305b01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561650" y="751888"/>
            <a:ext cx="60207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924250" y="2804488"/>
            <a:ext cx="3295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060456" y="1158638"/>
            <a:ext cx="121198" cy="121434"/>
          </a:xfrm>
          <a:custGeom>
            <a:avLst/>
            <a:gdLst/>
            <a:ahLst/>
            <a:cxnLst/>
            <a:rect l="l" t="t" r="r" b="b"/>
            <a:pathLst>
              <a:path w="4625" h="4634" extrusionOk="0">
                <a:moveTo>
                  <a:pt x="1" y="0"/>
                </a:moveTo>
                <a:lnTo>
                  <a:pt x="1" y="4633"/>
                </a:lnTo>
                <a:lnTo>
                  <a:pt x="4625" y="4633"/>
                </a:lnTo>
                <a:lnTo>
                  <a:pt x="462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9740" y="916059"/>
            <a:ext cx="121434" cy="121434"/>
          </a:xfrm>
          <a:custGeom>
            <a:avLst/>
            <a:gdLst/>
            <a:ahLst/>
            <a:cxnLst/>
            <a:rect l="l" t="t" r="r" b="b"/>
            <a:pathLst>
              <a:path w="4634" h="4634" extrusionOk="0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5257933" y="2452405"/>
            <a:ext cx="57599" cy="57599"/>
          </a:xfrm>
          <a:custGeom>
            <a:avLst/>
            <a:gdLst/>
            <a:ahLst/>
            <a:cxnLst/>
            <a:rect l="l" t="t" r="r" b="b"/>
            <a:pathLst>
              <a:path w="2198" h="2198" fill="none" extrusionOk="0">
                <a:moveTo>
                  <a:pt x="1" y="1"/>
                </a:moveTo>
                <a:lnTo>
                  <a:pt x="2198" y="1"/>
                </a:lnTo>
                <a:lnTo>
                  <a:pt x="2198" y="2198"/>
                </a:lnTo>
                <a:lnTo>
                  <a:pt x="1" y="2198"/>
                </a:lnTo>
                <a:close/>
              </a:path>
            </a:pathLst>
          </a:custGeom>
          <a:noFill/>
          <a:ln w="1375" cap="flat" cmpd="sng">
            <a:solidFill>
              <a:srgbClr val="E898AC"/>
            </a:solidFill>
            <a:prstDash val="solid"/>
            <a:miter lim="919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10023" y="4821495"/>
            <a:ext cx="98059" cy="98295"/>
          </a:xfrm>
          <a:custGeom>
            <a:avLst/>
            <a:gdLst/>
            <a:ahLst/>
            <a:cxnLst/>
            <a:rect l="l" t="t" r="r" b="b"/>
            <a:pathLst>
              <a:path w="3742" h="3751" fill="none" extrusionOk="0">
                <a:moveTo>
                  <a:pt x="1" y="0"/>
                </a:moveTo>
                <a:lnTo>
                  <a:pt x="3742" y="0"/>
                </a:lnTo>
                <a:lnTo>
                  <a:pt x="3742" y="3750"/>
                </a:lnTo>
                <a:lnTo>
                  <a:pt x="1" y="3750"/>
                </a:lnTo>
                <a:close/>
              </a:path>
            </a:pathLst>
          </a:custGeom>
          <a:noFill/>
          <a:ln w="2975" cap="flat" cmpd="sng">
            <a:solidFill>
              <a:srgbClr val="E898AC"/>
            </a:solidFill>
            <a:prstDash val="solid"/>
            <a:miter lim="919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75669" y="1557059"/>
            <a:ext cx="57834" cy="57599"/>
          </a:xfrm>
          <a:custGeom>
            <a:avLst/>
            <a:gdLst/>
            <a:ahLst/>
            <a:cxnLst/>
            <a:rect l="l" t="t" r="r" b="b"/>
            <a:pathLst>
              <a:path w="2207" h="2198" fill="none" extrusionOk="0">
                <a:moveTo>
                  <a:pt x="0" y="0"/>
                </a:moveTo>
                <a:lnTo>
                  <a:pt x="2207" y="0"/>
                </a:lnTo>
                <a:lnTo>
                  <a:pt x="2207" y="2197"/>
                </a:lnTo>
                <a:lnTo>
                  <a:pt x="0" y="2197"/>
                </a:lnTo>
                <a:close/>
              </a:path>
            </a:pathLst>
          </a:custGeom>
          <a:noFill/>
          <a:ln w="2975" cap="flat" cmpd="sng">
            <a:solidFill>
              <a:srgbClr val="00CFCC"/>
            </a:solidFill>
            <a:prstDash val="solid"/>
            <a:miter lim="919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8263673" y="2953681"/>
            <a:ext cx="104086" cy="104322"/>
          </a:xfrm>
          <a:custGeom>
            <a:avLst/>
            <a:gdLst/>
            <a:ahLst/>
            <a:cxnLst/>
            <a:rect l="l" t="t" r="r" b="b"/>
            <a:pathLst>
              <a:path w="3972" h="3981" extrusionOk="0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17;p2"/>
          <p:cNvGrpSpPr/>
          <p:nvPr/>
        </p:nvGrpSpPr>
        <p:grpSpPr>
          <a:xfrm>
            <a:off x="8263682" y="-434366"/>
            <a:ext cx="188886" cy="1181531"/>
            <a:chOff x="2877432" y="975334"/>
            <a:chExt cx="188886" cy="1181531"/>
          </a:xfrm>
        </p:grpSpPr>
        <p:sp>
          <p:nvSpPr>
            <p:cNvPr id="18" name="Google Shape;18;p2"/>
            <p:cNvSpPr/>
            <p:nvPr/>
          </p:nvSpPr>
          <p:spPr>
            <a:xfrm>
              <a:off x="2877432" y="1968242"/>
              <a:ext cx="188886" cy="188624"/>
            </a:xfrm>
            <a:custGeom>
              <a:avLst/>
              <a:gdLst/>
              <a:ahLst/>
              <a:cxnLst/>
              <a:rect l="l" t="t" r="r" b="b"/>
              <a:pathLst>
                <a:path w="7208" h="7198" fill="none" extrusionOk="0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w="5750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905393" y="1452501"/>
              <a:ext cx="133226" cy="133252"/>
            </a:xfrm>
            <a:custGeom>
              <a:avLst/>
              <a:gdLst/>
              <a:ahLst/>
              <a:cxnLst/>
              <a:rect l="l" t="t" r="r" b="b"/>
              <a:pathLst>
                <a:path w="5084" h="5085" fill="none" extrusionOk="0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w="41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931651" y="975334"/>
              <a:ext cx="80476" cy="80711"/>
            </a:xfrm>
            <a:custGeom>
              <a:avLst/>
              <a:gdLst/>
              <a:ahLst/>
              <a:cxnLst/>
              <a:rect l="l" t="t" r="r" b="b"/>
              <a:pathLst>
                <a:path w="3071" h="3080" fill="none" extrusionOk="0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w="25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2"/>
          <p:cNvSpPr/>
          <p:nvPr/>
        </p:nvSpPr>
        <p:spPr>
          <a:xfrm>
            <a:off x="8485996" y="1614632"/>
            <a:ext cx="80502" cy="80476"/>
          </a:xfrm>
          <a:custGeom>
            <a:avLst/>
            <a:gdLst/>
            <a:ahLst/>
            <a:cxnLst/>
            <a:rect l="l" t="t" r="r" b="b"/>
            <a:pathLst>
              <a:path w="3072" h="3071" extrusionOk="0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3090746" y="-533657"/>
            <a:ext cx="98059" cy="1147596"/>
            <a:chOff x="3347921" y="16006"/>
            <a:chExt cx="98059" cy="1147596"/>
          </a:xfrm>
        </p:grpSpPr>
        <p:sp>
          <p:nvSpPr>
            <p:cNvPr id="23" name="Google Shape;23;p2"/>
            <p:cNvSpPr/>
            <p:nvPr/>
          </p:nvSpPr>
          <p:spPr>
            <a:xfrm>
              <a:off x="3347921" y="1065280"/>
              <a:ext cx="98059" cy="98321"/>
            </a:xfrm>
            <a:custGeom>
              <a:avLst/>
              <a:gdLst/>
              <a:ahLst/>
              <a:cxnLst/>
              <a:rect l="l" t="t" r="r" b="b"/>
              <a:pathLst>
                <a:path w="3742" h="3752" fill="none" extrusionOk="0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w="2975" cap="flat" cmpd="sng">
              <a:solidFill>
                <a:srgbClr val="E898AC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392705" y="16006"/>
              <a:ext cx="8464" cy="894665"/>
            </a:xfrm>
            <a:custGeom>
              <a:avLst/>
              <a:gdLst/>
              <a:ahLst/>
              <a:cxnLst/>
              <a:rect l="l" t="t" r="r" b="b"/>
              <a:pathLst>
                <a:path w="323" h="34141" extrusionOk="0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25;p2"/>
          <p:cNvGrpSpPr/>
          <p:nvPr/>
        </p:nvGrpSpPr>
        <p:grpSpPr>
          <a:xfrm>
            <a:off x="4892771" y="-340112"/>
            <a:ext cx="121172" cy="760495"/>
            <a:chOff x="5245196" y="3136513"/>
            <a:chExt cx="121172" cy="760495"/>
          </a:xfrm>
        </p:grpSpPr>
        <p:sp>
          <p:nvSpPr>
            <p:cNvPr id="26" name="Google Shape;26;p2"/>
            <p:cNvSpPr/>
            <p:nvPr/>
          </p:nvSpPr>
          <p:spPr>
            <a:xfrm>
              <a:off x="5245196" y="3775810"/>
              <a:ext cx="121172" cy="121198"/>
            </a:xfrm>
            <a:custGeom>
              <a:avLst/>
              <a:gdLst/>
              <a:ahLst/>
              <a:cxnLst/>
              <a:rect l="l" t="t" r="r" b="b"/>
              <a:pathLst>
                <a:path w="4624" h="4625" extrusionOk="0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309007" y="3136513"/>
              <a:ext cx="8464" cy="554288"/>
            </a:xfrm>
            <a:custGeom>
              <a:avLst/>
              <a:gdLst/>
              <a:ahLst/>
              <a:cxnLst/>
              <a:rect l="l" t="t" r="r" b="b"/>
              <a:pathLst>
                <a:path w="323" h="21152" extrusionOk="0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250617" y="2402301"/>
            <a:ext cx="188650" cy="2468354"/>
            <a:chOff x="250617" y="2402301"/>
            <a:chExt cx="188650" cy="2468354"/>
          </a:xfrm>
        </p:grpSpPr>
        <p:sp>
          <p:nvSpPr>
            <p:cNvPr id="29" name="Google Shape;29;p2"/>
            <p:cNvSpPr/>
            <p:nvPr/>
          </p:nvSpPr>
          <p:spPr>
            <a:xfrm>
              <a:off x="250617" y="4681770"/>
              <a:ext cx="188650" cy="188886"/>
            </a:xfrm>
            <a:custGeom>
              <a:avLst/>
              <a:gdLst/>
              <a:ahLst/>
              <a:cxnLst/>
              <a:rect l="l" t="t" r="r" b="b"/>
              <a:pathLst>
                <a:path w="7199" h="7208" fill="none" extrusionOk="0">
                  <a:moveTo>
                    <a:pt x="0" y="1"/>
                  </a:moveTo>
                  <a:lnTo>
                    <a:pt x="7198" y="1"/>
                  </a:lnTo>
                  <a:lnTo>
                    <a:pt x="7198" y="7207"/>
                  </a:lnTo>
                  <a:lnTo>
                    <a:pt x="0" y="7207"/>
                  </a:lnTo>
                  <a:close/>
                </a:path>
              </a:pathLst>
            </a:custGeom>
            <a:noFill/>
            <a:ln w="5750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78316" y="4166291"/>
              <a:ext cx="133226" cy="133226"/>
            </a:xfrm>
            <a:custGeom>
              <a:avLst/>
              <a:gdLst/>
              <a:ahLst/>
              <a:cxnLst/>
              <a:rect l="l" t="t" r="r" b="b"/>
              <a:pathLst>
                <a:path w="5084" h="5084" fill="none" extrusionOk="0">
                  <a:moveTo>
                    <a:pt x="1" y="0"/>
                  </a:moveTo>
                  <a:lnTo>
                    <a:pt x="5084" y="0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w="41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04573" y="3689098"/>
              <a:ext cx="80476" cy="80476"/>
            </a:xfrm>
            <a:custGeom>
              <a:avLst/>
              <a:gdLst/>
              <a:ahLst/>
              <a:cxnLst/>
              <a:rect l="l" t="t" r="r" b="b"/>
              <a:pathLst>
                <a:path w="3071" h="3071" fill="none" extrusionOk="0">
                  <a:moveTo>
                    <a:pt x="1" y="0"/>
                  </a:moveTo>
                  <a:lnTo>
                    <a:pt x="3071" y="0"/>
                  </a:lnTo>
                  <a:lnTo>
                    <a:pt x="3071" y="3071"/>
                  </a:lnTo>
                  <a:lnTo>
                    <a:pt x="1" y="3071"/>
                  </a:lnTo>
                  <a:close/>
                </a:path>
              </a:pathLst>
            </a:custGeom>
            <a:noFill/>
            <a:ln w="25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40710" y="2402301"/>
              <a:ext cx="8464" cy="1011487"/>
            </a:xfrm>
            <a:custGeom>
              <a:avLst/>
              <a:gdLst/>
              <a:ahLst/>
              <a:cxnLst/>
              <a:rect l="l" t="t" r="r" b="b"/>
              <a:pathLst>
                <a:path w="323" h="38599" extrusionOk="0">
                  <a:moveTo>
                    <a:pt x="157" y="1"/>
                  </a:moveTo>
                  <a:lnTo>
                    <a:pt x="0" y="38599"/>
                  </a:lnTo>
                  <a:lnTo>
                    <a:pt x="322" y="38599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/>
          <p:nvPr/>
        </p:nvSpPr>
        <p:spPr>
          <a:xfrm>
            <a:off x="8935726" y="10"/>
            <a:ext cx="8464" cy="2519637"/>
          </a:xfrm>
          <a:custGeom>
            <a:avLst/>
            <a:gdLst/>
            <a:ahLst/>
            <a:cxnLst/>
            <a:rect l="l" t="t" r="r" b="b"/>
            <a:pathLst>
              <a:path w="323" h="96151" extrusionOk="0">
                <a:moveTo>
                  <a:pt x="166" y="0"/>
                </a:moveTo>
                <a:lnTo>
                  <a:pt x="1" y="96150"/>
                </a:lnTo>
                <a:lnTo>
                  <a:pt x="323" y="96150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646863" y="21446"/>
            <a:ext cx="8464" cy="1689069"/>
          </a:xfrm>
          <a:custGeom>
            <a:avLst/>
            <a:gdLst/>
            <a:ahLst/>
            <a:cxnLst/>
            <a:rect l="l" t="t" r="r" b="b"/>
            <a:pathLst>
              <a:path w="323" h="64456" extrusionOk="0">
                <a:moveTo>
                  <a:pt x="166" y="0"/>
                </a:moveTo>
                <a:lnTo>
                  <a:pt x="1" y="64456"/>
                </a:lnTo>
                <a:lnTo>
                  <a:pt x="322" y="64456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" name="Google Shape;35;p2"/>
          <p:cNvGrpSpPr/>
          <p:nvPr/>
        </p:nvGrpSpPr>
        <p:grpSpPr>
          <a:xfrm>
            <a:off x="2038689" y="173907"/>
            <a:ext cx="57599" cy="831799"/>
            <a:chOff x="2038689" y="173907"/>
            <a:chExt cx="57599" cy="831799"/>
          </a:xfrm>
        </p:grpSpPr>
        <p:sp>
          <p:nvSpPr>
            <p:cNvPr id="36" name="Google Shape;36;p2"/>
            <p:cNvSpPr/>
            <p:nvPr/>
          </p:nvSpPr>
          <p:spPr>
            <a:xfrm>
              <a:off x="2038689" y="947872"/>
              <a:ext cx="57599" cy="57834"/>
            </a:xfrm>
            <a:custGeom>
              <a:avLst/>
              <a:gdLst/>
              <a:ahLst/>
              <a:cxnLst/>
              <a:rect l="l" t="t" r="r" b="b"/>
              <a:pathLst>
                <a:path w="2198" h="2207" fill="none" extrusionOk="0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w="2975" cap="flat" cmpd="sng">
              <a:solidFill>
                <a:srgbClr val="00CFCC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063269" y="173907"/>
              <a:ext cx="8438" cy="692074"/>
            </a:xfrm>
            <a:custGeom>
              <a:avLst/>
              <a:gdLst/>
              <a:ahLst/>
              <a:cxnLst/>
              <a:rect l="l" t="t" r="r" b="b"/>
              <a:pathLst>
                <a:path w="322" h="26410" extrusionOk="0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1_Title and three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subTitle" idx="1"/>
          </p:nvPr>
        </p:nvSpPr>
        <p:spPr>
          <a:xfrm>
            <a:off x="969788" y="2630150"/>
            <a:ext cx="2213100" cy="10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subTitle" idx="2"/>
          </p:nvPr>
        </p:nvSpPr>
        <p:spPr>
          <a:xfrm>
            <a:off x="5961113" y="2630150"/>
            <a:ext cx="2213100" cy="10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3"/>
          </p:nvPr>
        </p:nvSpPr>
        <p:spPr>
          <a:xfrm>
            <a:off x="3465013" y="2630150"/>
            <a:ext cx="2213100" cy="10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960113" y="3723950"/>
            <a:ext cx="15393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 idx="4"/>
          </p:nvPr>
        </p:nvSpPr>
        <p:spPr>
          <a:xfrm>
            <a:off x="6628688" y="3723950"/>
            <a:ext cx="15393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 idx="5"/>
          </p:nvPr>
        </p:nvSpPr>
        <p:spPr>
          <a:xfrm>
            <a:off x="3805336" y="3723950"/>
            <a:ext cx="15393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title" idx="6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509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2422250" y="1418700"/>
            <a:ext cx="4299600" cy="23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814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7202390" y="916059"/>
            <a:ext cx="121434" cy="121434"/>
          </a:xfrm>
          <a:custGeom>
            <a:avLst/>
            <a:gdLst/>
            <a:ahLst/>
            <a:cxnLst/>
            <a:rect l="l" t="t" r="r" b="b"/>
            <a:pathLst>
              <a:path w="4634" h="4634" extrusionOk="0">
                <a:moveTo>
                  <a:pt x="0" y="1"/>
                </a:moveTo>
                <a:lnTo>
                  <a:pt x="0" y="4634"/>
                </a:lnTo>
                <a:lnTo>
                  <a:pt x="4633" y="4634"/>
                </a:lnTo>
                <a:lnTo>
                  <a:pt x="4633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8263673" y="2953681"/>
            <a:ext cx="104086" cy="104322"/>
          </a:xfrm>
          <a:custGeom>
            <a:avLst/>
            <a:gdLst/>
            <a:ahLst/>
            <a:cxnLst/>
            <a:rect l="l" t="t" r="r" b="b"/>
            <a:pathLst>
              <a:path w="3972" h="3981" extrusionOk="0">
                <a:moveTo>
                  <a:pt x="0" y="1"/>
                </a:moveTo>
                <a:lnTo>
                  <a:pt x="0" y="3981"/>
                </a:lnTo>
                <a:lnTo>
                  <a:pt x="3972" y="3981"/>
                </a:lnTo>
                <a:lnTo>
                  <a:pt x="3972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" name="Google Shape;41;p3"/>
          <p:cNvGrpSpPr/>
          <p:nvPr/>
        </p:nvGrpSpPr>
        <p:grpSpPr>
          <a:xfrm>
            <a:off x="8263682" y="-434366"/>
            <a:ext cx="188886" cy="1181531"/>
            <a:chOff x="2877432" y="975334"/>
            <a:chExt cx="188886" cy="1181531"/>
          </a:xfrm>
        </p:grpSpPr>
        <p:sp>
          <p:nvSpPr>
            <p:cNvPr id="42" name="Google Shape;42;p3"/>
            <p:cNvSpPr/>
            <p:nvPr/>
          </p:nvSpPr>
          <p:spPr>
            <a:xfrm>
              <a:off x="2877432" y="1968242"/>
              <a:ext cx="188886" cy="188624"/>
            </a:xfrm>
            <a:custGeom>
              <a:avLst/>
              <a:gdLst/>
              <a:ahLst/>
              <a:cxnLst/>
              <a:rect l="l" t="t" r="r" b="b"/>
              <a:pathLst>
                <a:path w="7208" h="7198" fill="none" extrusionOk="0">
                  <a:moveTo>
                    <a:pt x="1" y="0"/>
                  </a:moveTo>
                  <a:lnTo>
                    <a:pt x="7208" y="0"/>
                  </a:lnTo>
                  <a:lnTo>
                    <a:pt x="7208" y="7198"/>
                  </a:lnTo>
                  <a:lnTo>
                    <a:pt x="1" y="7198"/>
                  </a:lnTo>
                  <a:close/>
                </a:path>
              </a:pathLst>
            </a:custGeom>
            <a:noFill/>
            <a:ln w="5750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2905393" y="1452501"/>
              <a:ext cx="133226" cy="133252"/>
            </a:xfrm>
            <a:custGeom>
              <a:avLst/>
              <a:gdLst/>
              <a:ahLst/>
              <a:cxnLst/>
              <a:rect l="l" t="t" r="r" b="b"/>
              <a:pathLst>
                <a:path w="5084" h="5085" fill="none" extrusionOk="0">
                  <a:moveTo>
                    <a:pt x="0" y="1"/>
                  </a:moveTo>
                  <a:lnTo>
                    <a:pt x="5083" y="1"/>
                  </a:lnTo>
                  <a:lnTo>
                    <a:pt x="5083" y="5084"/>
                  </a:lnTo>
                  <a:lnTo>
                    <a:pt x="0" y="5084"/>
                  </a:lnTo>
                  <a:close/>
                </a:path>
              </a:pathLst>
            </a:custGeom>
            <a:noFill/>
            <a:ln w="41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2931651" y="975334"/>
              <a:ext cx="80476" cy="80711"/>
            </a:xfrm>
            <a:custGeom>
              <a:avLst/>
              <a:gdLst/>
              <a:ahLst/>
              <a:cxnLst/>
              <a:rect l="l" t="t" r="r" b="b"/>
              <a:pathLst>
                <a:path w="3071" h="3080" fill="none" extrusionOk="0">
                  <a:moveTo>
                    <a:pt x="0" y="0"/>
                  </a:moveTo>
                  <a:lnTo>
                    <a:pt x="3070" y="0"/>
                  </a:lnTo>
                  <a:lnTo>
                    <a:pt x="3070" y="3080"/>
                  </a:lnTo>
                  <a:lnTo>
                    <a:pt x="0" y="3080"/>
                  </a:lnTo>
                  <a:close/>
                </a:path>
              </a:pathLst>
            </a:custGeom>
            <a:noFill/>
            <a:ln w="25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3"/>
          <p:cNvSpPr/>
          <p:nvPr/>
        </p:nvSpPr>
        <p:spPr>
          <a:xfrm>
            <a:off x="8485996" y="1614632"/>
            <a:ext cx="80502" cy="80476"/>
          </a:xfrm>
          <a:custGeom>
            <a:avLst/>
            <a:gdLst/>
            <a:ahLst/>
            <a:cxnLst/>
            <a:rect l="l" t="t" r="r" b="b"/>
            <a:pathLst>
              <a:path w="3072" h="3071" extrusionOk="0">
                <a:moveTo>
                  <a:pt x="1" y="0"/>
                </a:moveTo>
                <a:lnTo>
                  <a:pt x="1" y="3070"/>
                </a:lnTo>
                <a:lnTo>
                  <a:pt x="3071" y="3070"/>
                </a:lnTo>
                <a:lnTo>
                  <a:pt x="3071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" name="Google Shape;46;p3"/>
          <p:cNvGrpSpPr/>
          <p:nvPr/>
        </p:nvGrpSpPr>
        <p:grpSpPr>
          <a:xfrm>
            <a:off x="3643898" y="-436198"/>
            <a:ext cx="133252" cy="1952377"/>
            <a:chOff x="6780548" y="337714"/>
            <a:chExt cx="133252" cy="1952377"/>
          </a:xfrm>
        </p:grpSpPr>
        <p:sp>
          <p:nvSpPr>
            <p:cNvPr id="47" name="Google Shape;47;p3"/>
            <p:cNvSpPr/>
            <p:nvPr/>
          </p:nvSpPr>
          <p:spPr>
            <a:xfrm>
              <a:off x="6780548" y="2156839"/>
              <a:ext cx="133252" cy="133252"/>
            </a:xfrm>
            <a:custGeom>
              <a:avLst/>
              <a:gdLst/>
              <a:ahLst/>
              <a:cxnLst/>
              <a:rect l="l" t="t" r="r" b="b"/>
              <a:pathLst>
                <a:path w="5085" h="5085" fill="none" extrusionOk="0">
                  <a:moveTo>
                    <a:pt x="1" y="1"/>
                  </a:moveTo>
                  <a:lnTo>
                    <a:pt x="5084" y="1"/>
                  </a:lnTo>
                  <a:lnTo>
                    <a:pt x="5084" y="5084"/>
                  </a:lnTo>
                  <a:lnTo>
                    <a:pt x="1" y="5084"/>
                  </a:lnTo>
                  <a:close/>
                </a:path>
              </a:pathLst>
            </a:custGeom>
            <a:noFill/>
            <a:ln w="4125" cap="flat" cmpd="sng">
              <a:solidFill>
                <a:srgbClr val="FF9973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6842943" y="337714"/>
              <a:ext cx="8464" cy="1695359"/>
            </a:xfrm>
            <a:custGeom>
              <a:avLst/>
              <a:gdLst/>
              <a:ahLst/>
              <a:cxnLst/>
              <a:rect l="l" t="t" r="r" b="b"/>
              <a:pathLst>
                <a:path w="323" h="64696" extrusionOk="0">
                  <a:moveTo>
                    <a:pt x="157" y="0"/>
                  </a:moveTo>
                  <a:lnTo>
                    <a:pt x="1" y="64695"/>
                  </a:lnTo>
                  <a:lnTo>
                    <a:pt x="322" y="6469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Google Shape;49;p3"/>
          <p:cNvSpPr/>
          <p:nvPr/>
        </p:nvSpPr>
        <p:spPr>
          <a:xfrm>
            <a:off x="8935726" y="10"/>
            <a:ext cx="8464" cy="2519637"/>
          </a:xfrm>
          <a:custGeom>
            <a:avLst/>
            <a:gdLst/>
            <a:ahLst/>
            <a:cxnLst/>
            <a:rect l="l" t="t" r="r" b="b"/>
            <a:pathLst>
              <a:path w="323" h="96151" extrusionOk="0">
                <a:moveTo>
                  <a:pt x="166" y="0"/>
                </a:moveTo>
                <a:lnTo>
                  <a:pt x="1" y="96150"/>
                </a:lnTo>
                <a:lnTo>
                  <a:pt x="323" y="96150"/>
                </a:lnTo>
                <a:lnTo>
                  <a:pt x="16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" name="Google Shape;50;p3"/>
          <p:cNvGrpSpPr/>
          <p:nvPr/>
        </p:nvGrpSpPr>
        <p:grpSpPr>
          <a:xfrm>
            <a:off x="8008096" y="2108910"/>
            <a:ext cx="199001" cy="2139769"/>
            <a:chOff x="8008096" y="2108910"/>
            <a:chExt cx="199001" cy="2139769"/>
          </a:xfrm>
        </p:grpSpPr>
        <p:sp>
          <p:nvSpPr>
            <p:cNvPr id="51" name="Google Shape;51;p3"/>
            <p:cNvSpPr/>
            <p:nvPr/>
          </p:nvSpPr>
          <p:spPr>
            <a:xfrm>
              <a:off x="8008096" y="4049705"/>
              <a:ext cx="199001" cy="198975"/>
            </a:xfrm>
            <a:custGeom>
              <a:avLst/>
              <a:gdLst/>
              <a:ahLst/>
              <a:cxnLst/>
              <a:rect l="l" t="t" r="r" b="b"/>
              <a:pathLst>
                <a:path w="7594" h="7593" extrusionOk="0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8103246" y="2108910"/>
              <a:ext cx="8464" cy="1793863"/>
            </a:xfrm>
            <a:custGeom>
              <a:avLst/>
              <a:gdLst/>
              <a:ahLst/>
              <a:cxnLst/>
              <a:rect l="l" t="t" r="r" b="b"/>
              <a:pathLst>
                <a:path w="323" h="68455" extrusionOk="0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3"/>
          <p:cNvGrpSpPr/>
          <p:nvPr/>
        </p:nvGrpSpPr>
        <p:grpSpPr>
          <a:xfrm>
            <a:off x="520996" y="1091548"/>
            <a:ext cx="199001" cy="2139769"/>
            <a:chOff x="8008096" y="2108910"/>
            <a:chExt cx="199001" cy="2139769"/>
          </a:xfrm>
        </p:grpSpPr>
        <p:sp>
          <p:nvSpPr>
            <p:cNvPr id="54" name="Google Shape;54;p3"/>
            <p:cNvSpPr/>
            <p:nvPr/>
          </p:nvSpPr>
          <p:spPr>
            <a:xfrm>
              <a:off x="8008096" y="4049705"/>
              <a:ext cx="199001" cy="198975"/>
            </a:xfrm>
            <a:custGeom>
              <a:avLst/>
              <a:gdLst/>
              <a:ahLst/>
              <a:cxnLst/>
              <a:rect l="l" t="t" r="r" b="b"/>
              <a:pathLst>
                <a:path w="7594" h="7593" extrusionOk="0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8103246" y="2108910"/>
              <a:ext cx="8464" cy="1793863"/>
            </a:xfrm>
            <a:custGeom>
              <a:avLst/>
              <a:gdLst/>
              <a:ahLst/>
              <a:cxnLst/>
              <a:rect l="l" t="t" r="r" b="b"/>
              <a:pathLst>
                <a:path w="323" h="68455" extrusionOk="0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6;p3"/>
          <p:cNvSpPr txBox="1">
            <a:spLocks noGrp="1"/>
          </p:cNvSpPr>
          <p:nvPr>
            <p:ph type="ctrTitle"/>
          </p:nvPr>
        </p:nvSpPr>
        <p:spPr>
          <a:xfrm>
            <a:off x="2031287" y="1742775"/>
            <a:ext cx="2622000" cy="83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3"/>
          <p:cNvSpPr txBox="1">
            <a:spLocks noGrp="1"/>
          </p:cNvSpPr>
          <p:nvPr>
            <p:ph type="subTitle" idx="1"/>
          </p:nvPr>
        </p:nvSpPr>
        <p:spPr>
          <a:xfrm>
            <a:off x="1791587" y="2417450"/>
            <a:ext cx="31014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3"/>
          <p:cNvSpPr txBox="1">
            <a:spLocks noGrp="1"/>
          </p:cNvSpPr>
          <p:nvPr>
            <p:ph type="title" idx="2" hasCustomPrompt="1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Fira Sans Extra Condensed Medium"/>
              <a:buNone/>
              <a:defRPr sz="48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>
            <a:spLocks noGrp="1"/>
          </p:cNvSpPr>
          <p:nvPr>
            <p:ph type="body" idx="1"/>
          </p:nvPr>
        </p:nvSpPr>
        <p:spPr>
          <a:xfrm>
            <a:off x="618825" y="1679175"/>
            <a:ext cx="3534300" cy="20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4"/>
          <p:cNvSpPr txBox="1">
            <a:spLocks noGrp="1"/>
          </p:cNvSpPr>
          <p:nvPr>
            <p:ph type="ctrTitle"/>
          </p:nvPr>
        </p:nvSpPr>
        <p:spPr>
          <a:xfrm>
            <a:off x="618825" y="411675"/>
            <a:ext cx="2686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4"/>
          <p:cNvSpPr/>
          <p:nvPr/>
        </p:nvSpPr>
        <p:spPr>
          <a:xfrm>
            <a:off x="720000" y="4690125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4"/>
          <p:cNvSpPr/>
          <p:nvPr/>
        </p:nvSpPr>
        <p:spPr>
          <a:xfrm>
            <a:off x="2058475" y="4152200"/>
            <a:ext cx="108650" cy="108650"/>
          </a:xfrm>
          <a:custGeom>
            <a:avLst/>
            <a:gdLst/>
            <a:ahLst/>
            <a:cxnLst/>
            <a:rect l="l" t="t" r="r" b="b"/>
            <a:pathLst>
              <a:path w="4346" h="4346" extrusionOk="0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4"/>
          <p:cNvSpPr/>
          <p:nvPr/>
        </p:nvSpPr>
        <p:spPr>
          <a:xfrm>
            <a:off x="1432075" y="4296400"/>
            <a:ext cx="52475" cy="52450"/>
          </a:xfrm>
          <a:custGeom>
            <a:avLst/>
            <a:gdLst/>
            <a:ahLst/>
            <a:cxnLst/>
            <a:rect l="l" t="t" r="r" b="b"/>
            <a:pathLst>
              <a:path w="2099" h="2098" extrusionOk="0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4"/>
          <p:cNvSpPr/>
          <p:nvPr/>
        </p:nvSpPr>
        <p:spPr>
          <a:xfrm>
            <a:off x="2194725" y="4474775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4"/>
          <p:cNvSpPr/>
          <p:nvPr/>
        </p:nvSpPr>
        <p:spPr>
          <a:xfrm>
            <a:off x="1585475" y="4695513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" name="Google Shape;67;p4"/>
          <p:cNvGrpSpPr/>
          <p:nvPr/>
        </p:nvGrpSpPr>
        <p:grpSpPr>
          <a:xfrm>
            <a:off x="8148521" y="3004593"/>
            <a:ext cx="98059" cy="1147596"/>
            <a:chOff x="3347921" y="16006"/>
            <a:chExt cx="98059" cy="1147596"/>
          </a:xfrm>
        </p:grpSpPr>
        <p:sp>
          <p:nvSpPr>
            <p:cNvPr id="68" name="Google Shape;68;p4"/>
            <p:cNvSpPr/>
            <p:nvPr/>
          </p:nvSpPr>
          <p:spPr>
            <a:xfrm>
              <a:off x="3347921" y="1065280"/>
              <a:ext cx="98059" cy="98321"/>
            </a:xfrm>
            <a:custGeom>
              <a:avLst/>
              <a:gdLst/>
              <a:ahLst/>
              <a:cxnLst/>
              <a:rect l="l" t="t" r="r" b="b"/>
              <a:pathLst>
                <a:path w="3742" h="3752" fill="none" extrusionOk="0">
                  <a:moveTo>
                    <a:pt x="0" y="1"/>
                  </a:moveTo>
                  <a:lnTo>
                    <a:pt x="3741" y="1"/>
                  </a:lnTo>
                  <a:lnTo>
                    <a:pt x="3741" y="3751"/>
                  </a:lnTo>
                  <a:lnTo>
                    <a:pt x="0" y="3751"/>
                  </a:lnTo>
                  <a:close/>
                </a:path>
              </a:pathLst>
            </a:custGeom>
            <a:noFill/>
            <a:ln w="2975" cap="flat" cmpd="sng">
              <a:solidFill>
                <a:srgbClr val="E898AC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392705" y="16006"/>
              <a:ext cx="8464" cy="894665"/>
            </a:xfrm>
            <a:custGeom>
              <a:avLst/>
              <a:gdLst/>
              <a:ahLst/>
              <a:cxnLst/>
              <a:rect l="l" t="t" r="r" b="b"/>
              <a:pathLst>
                <a:path w="323" h="34141" extrusionOk="0">
                  <a:moveTo>
                    <a:pt x="157" y="1"/>
                  </a:moveTo>
                  <a:lnTo>
                    <a:pt x="1" y="34141"/>
                  </a:lnTo>
                  <a:lnTo>
                    <a:pt x="323" y="34141"/>
                  </a:lnTo>
                  <a:lnTo>
                    <a:pt x="157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oogle Shape;70;p4"/>
          <p:cNvGrpSpPr/>
          <p:nvPr/>
        </p:nvGrpSpPr>
        <p:grpSpPr>
          <a:xfrm>
            <a:off x="281421" y="3769263"/>
            <a:ext cx="121172" cy="760495"/>
            <a:chOff x="5245196" y="3136513"/>
            <a:chExt cx="121172" cy="760495"/>
          </a:xfrm>
        </p:grpSpPr>
        <p:sp>
          <p:nvSpPr>
            <p:cNvPr id="71" name="Google Shape;71;p4"/>
            <p:cNvSpPr/>
            <p:nvPr/>
          </p:nvSpPr>
          <p:spPr>
            <a:xfrm>
              <a:off x="5245196" y="3775810"/>
              <a:ext cx="121172" cy="121198"/>
            </a:xfrm>
            <a:custGeom>
              <a:avLst/>
              <a:gdLst/>
              <a:ahLst/>
              <a:cxnLst/>
              <a:rect l="l" t="t" r="r" b="b"/>
              <a:pathLst>
                <a:path w="4624" h="4625" extrusionOk="0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309007" y="3136513"/>
              <a:ext cx="8464" cy="554288"/>
            </a:xfrm>
            <a:custGeom>
              <a:avLst/>
              <a:gdLst/>
              <a:ahLst/>
              <a:cxnLst/>
              <a:rect l="l" t="t" r="r" b="b"/>
              <a:pathLst>
                <a:path w="323" h="21152" extrusionOk="0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" name="Google Shape;73;p4"/>
          <p:cNvGrpSpPr/>
          <p:nvPr/>
        </p:nvGrpSpPr>
        <p:grpSpPr>
          <a:xfrm>
            <a:off x="8534739" y="4069632"/>
            <a:ext cx="57599" cy="831799"/>
            <a:chOff x="2038689" y="173907"/>
            <a:chExt cx="57599" cy="831799"/>
          </a:xfrm>
        </p:grpSpPr>
        <p:sp>
          <p:nvSpPr>
            <p:cNvPr id="74" name="Google Shape;74;p4"/>
            <p:cNvSpPr/>
            <p:nvPr/>
          </p:nvSpPr>
          <p:spPr>
            <a:xfrm>
              <a:off x="2038689" y="947872"/>
              <a:ext cx="57599" cy="57834"/>
            </a:xfrm>
            <a:custGeom>
              <a:avLst/>
              <a:gdLst/>
              <a:ahLst/>
              <a:cxnLst/>
              <a:rect l="l" t="t" r="r" b="b"/>
              <a:pathLst>
                <a:path w="2198" h="2207" fill="none" extrusionOk="0">
                  <a:moveTo>
                    <a:pt x="1" y="0"/>
                  </a:moveTo>
                  <a:lnTo>
                    <a:pt x="2197" y="0"/>
                  </a:lnTo>
                  <a:lnTo>
                    <a:pt x="2197" y="2206"/>
                  </a:lnTo>
                  <a:lnTo>
                    <a:pt x="1" y="2206"/>
                  </a:lnTo>
                  <a:close/>
                </a:path>
              </a:pathLst>
            </a:custGeom>
            <a:noFill/>
            <a:ln w="2975" cap="flat" cmpd="sng">
              <a:solidFill>
                <a:srgbClr val="00CFCC"/>
              </a:solidFill>
              <a:prstDash val="solid"/>
              <a:miter lim="91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2063269" y="173907"/>
              <a:ext cx="8438" cy="692074"/>
            </a:xfrm>
            <a:custGeom>
              <a:avLst/>
              <a:gdLst/>
              <a:ahLst/>
              <a:cxnLst/>
              <a:rect l="l" t="t" r="r" b="b"/>
              <a:pathLst>
                <a:path w="322" h="26410" extrusionOk="0">
                  <a:moveTo>
                    <a:pt x="166" y="1"/>
                  </a:moveTo>
                  <a:lnTo>
                    <a:pt x="0" y="26410"/>
                  </a:lnTo>
                  <a:lnTo>
                    <a:pt x="322" y="26410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4"/>
          <p:cNvSpPr/>
          <p:nvPr/>
        </p:nvSpPr>
        <p:spPr>
          <a:xfrm>
            <a:off x="7686100" y="4568875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4"/>
          <p:cNvSpPr/>
          <p:nvPr/>
        </p:nvSpPr>
        <p:spPr>
          <a:xfrm>
            <a:off x="8868125" y="3769263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>
            <a:spLocks noGrp="1"/>
          </p:cNvSpPr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6"/>
          <p:cNvSpPr/>
          <p:nvPr/>
        </p:nvSpPr>
        <p:spPr>
          <a:xfrm>
            <a:off x="7573050" y="277375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6"/>
          <p:cNvSpPr/>
          <p:nvPr/>
        </p:nvSpPr>
        <p:spPr>
          <a:xfrm>
            <a:off x="8985850" y="411675"/>
            <a:ext cx="108650" cy="108650"/>
          </a:xfrm>
          <a:custGeom>
            <a:avLst/>
            <a:gdLst/>
            <a:ahLst/>
            <a:cxnLst/>
            <a:rect l="l" t="t" r="r" b="b"/>
            <a:pathLst>
              <a:path w="4346" h="4346" extrusionOk="0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8359450" y="555875"/>
            <a:ext cx="52475" cy="52450"/>
          </a:xfrm>
          <a:custGeom>
            <a:avLst/>
            <a:gdLst/>
            <a:ahLst/>
            <a:cxnLst/>
            <a:rect l="l" t="t" r="r" b="b"/>
            <a:pathLst>
              <a:path w="2099" h="2098" extrusionOk="0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6"/>
          <p:cNvSpPr/>
          <p:nvPr/>
        </p:nvSpPr>
        <p:spPr>
          <a:xfrm>
            <a:off x="9122100" y="734250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6"/>
          <p:cNvSpPr/>
          <p:nvPr/>
        </p:nvSpPr>
        <p:spPr>
          <a:xfrm>
            <a:off x="8798600" y="1088650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6"/>
          <p:cNvSpPr/>
          <p:nvPr/>
        </p:nvSpPr>
        <p:spPr>
          <a:xfrm>
            <a:off x="6099342" y="-150600"/>
            <a:ext cx="96045" cy="95462"/>
          </a:xfrm>
          <a:custGeom>
            <a:avLst/>
            <a:gdLst/>
            <a:ahLst/>
            <a:cxnLst/>
            <a:rect l="l" t="t" r="r" b="b"/>
            <a:pathLst>
              <a:path w="3128" h="3109" extrusionOk="0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6"/>
          <p:cNvSpPr/>
          <p:nvPr/>
        </p:nvSpPr>
        <p:spPr>
          <a:xfrm>
            <a:off x="6702523" y="444536"/>
            <a:ext cx="95493" cy="95462"/>
          </a:xfrm>
          <a:custGeom>
            <a:avLst/>
            <a:gdLst/>
            <a:ahLst/>
            <a:cxnLst/>
            <a:rect l="l" t="t" r="r" b="b"/>
            <a:pathLst>
              <a:path w="3110" h="3109" extrusionOk="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"/>
          <p:cNvSpPr/>
          <p:nvPr/>
        </p:nvSpPr>
        <p:spPr>
          <a:xfrm>
            <a:off x="5904975" y="143222"/>
            <a:ext cx="82259" cy="82259"/>
          </a:xfrm>
          <a:custGeom>
            <a:avLst/>
            <a:gdLst/>
            <a:ahLst/>
            <a:cxnLst/>
            <a:rect l="l" t="t" r="r" b="b"/>
            <a:pathLst>
              <a:path w="2679" h="2679" extrusionOk="0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6"/>
          <p:cNvSpPr/>
          <p:nvPr/>
        </p:nvSpPr>
        <p:spPr>
          <a:xfrm>
            <a:off x="303600" y="4401725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6"/>
          <p:cNvSpPr/>
          <p:nvPr/>
        </p:nvSpPr>
        <p:spPr>
          <a:xfrm>
            <a:off x="564075" y="4753900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1" name="Google Shape;171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2" name="Google Shape;172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"/>
          <p:cNvSpPr txBox="1">
            <a:spLocks noGrp="1"/>
          </p:cNvSpPr>
          <p:nvPr>
            <p:ph type="ctrTitle"/>
          </p:nvPr>
        </p:nvSpPr>
        <p:spPr>
          <a:xfrm>
            <a:off x="4696481" y="1365079"/>
            <a:ext cx="26556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80" name="Google Shape;280;p14"/>
          <p:cNvSpPr txBox="1">
            <a:spLocks noGrp="1"/>
          </p:cNvSpPr>
          <p:nvPr>
            <p:ph type="subTitle" idx="1"/>
          </p:nvPr>
        </p:nvSpPr>
        <p:spPr>
          <a:xfrm>
            <a:off x="4696481" y="1835141"/>
            <a:ext cx="3039300" cy="9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81" name="Google Shape;281;p14"/>
          <p:cNvSpPr txBox="1">
            <a:spLocks noGrp="1"/>
          </p:cNvSpPr>
          <p:nvPr>
            <p:ph type="ctrTitle" idx="2"/>
          </p:nvPr>
        </p:nvSpPr>
        <p:spPr>
          <a:xfrm>
            <a:off x="1900150" y="3127942"/>
            <a:ext cx="24729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400">
                <a:solidFill>
                  <a:schemeClr val="lt1"/>
                </a:solidFill>
                <a:latin typeface="Advent Pro SemiBold"/>
                <a:ea typeface="Advent Pro SemiBold"/>
                <a:cs typeface="Advent Pro SemiBold"/>
                <a:sym typeface="Advent Pro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282" name="Google Shape;282;p14"/>
          <p:cNvSpPr txBox="1">
            <a:spLocks noGrp="1"/>
          </p:cNvSpPr>
          <p:nvPr>
            <p:ph type="subTitle" idx="3"/>
          </p:nvPr>
        </p:nvSpPr>
        <p:spPr>
          <a:xfrm>
            <a:off x="1333875" y="3598390"/>
            <a:ext cx="3039300" cy="11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83" name="Google Shape;283;p14"/>
          <p:cNvSpPr/>
          <p:nvPr/>
        </p:nvSpPr>
        <p:spPr>
          <a:xfrm>
            <a:off x="7131388" y="365350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4"/>
          <p:cNvSpPr/>
          <p:nvPr/>
        </p:nvSpPr>
        <p:spPr>
          <a:xfrm>
            <a:off x="8403188" y="218375"/>
            <a:ext cx="108650" cy="108650"/>
          </a:xfrm>
          <a:custGeom>
            <a:avLst/>
            <a:gdLst/>
            <a:ahLst/>
            <a:cxnLst/>
            <a:rect l="l" t="t" r="r" b="b"/>
            <a:pathLst>
              <a:path w="4346" h="4346" extrusionOk="0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14"/>
          <p:cNvSpPr/>
          <p:nvPr/>
        </p:nvSpPr>
        <p:spPr>
          <a:xfrm>
            <a:off x="7776788" y="362575"/>
            <a:ext cx="52475" cy="52450"/>
          </a:xfrm>
          <a:custGeom>
            <a:avLst/>
            <a:gdLst/>
            <a:ahLst/>
            <a:cxnLst/>
            <a:rect l="l" t="t" r="r" b="b"/>
            <a:pathLst>
              <a:path w="2099" h="2098" extrusionOk="0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4"/>
          <p:cNvSpPr/>
          <p:nvPr/>
        </p:nvSpPr>
        <p:spPr>
          <a:xfrm>
            <a:off x="8539438" y="540950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7" name="Google Shape;287;p14"/>
          <p:cNvGrpSpPr/>
          <p:nvPr/>
        </p:nvGrpSpPr>
        <p:grpSpPr>
          <a:xfrm>
            <a:off x="6626134" y="-164562"/>
            <a:ext cx="121172" cy="760495"/>
            <a:chOff x="5245196" y="3136513"/>
            <a:chExt cx="121172" cy="760495"/>
          </a:xfrm>
        </p:grpSpPr>
        <p:sp>
          <p:nvSpPr>
            <p:cNvPr id="288" name="Google Shape;288;p14"/>
            <p:cNvSpPr/>
            <p:nvPr/>
          </p:nvSpPr>
          <p:spPr>
            <a:xfrm>
              <a:off x="5245196" y="3775810"/>
              <a:ext cx="121172" cy="121198"/>
            </a:xfrm>
            <a:custGeom>
              <a:avLst/>
              <a:gdLst/>
              <a:ahLst/>
              <a:cxnLst/>
              <a:rect l="l" t="t" r="r" b="b"/>
              <a:pathLst>
                <a:path w="4624" h="4625" extrusionOk="0">
                  <a:moveTo>
                    <a:pt x="0" y="1"/>
                  </a:moveTo>
                  <a:lnTo>
                    <a:pt x="0" y="4624"/>
                  </a:lnTo>
                  <a:lnTo>
                    <a:pt x="4624" y="4624"/>
                  </a:lnTo>
                  <a:lnTo>
                    <a:pt x="4624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5309007" y="3136513"/>
              <a:ext cx="8464" cy="554288"/>
            </a:xfrm>
            <a:custGeom>
              <a:avLst/>
              <a:gdLst/>
              <a:ahLst/>
              <a:cxnLst/>
              <a:rect l="l" t="t" r="r" b="b"/>
              <a:pathLst>
                <a:path w="323" h="21152" extrusionOk="0">
                  <a:moveTo>
                    <a:pt x="166" y="1"/>
                  </a:moveTo>
                  <a:lnTo>
                    <a:pt x="0" y="21152"/>
                  </a:lnTo>
                  <a:lnTo>
                    <a:pt x="322" y="2115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0" name="Google Shape;290;p14"/>
          <p:cNvSpPr/>
          <p:nvPr/>
        </p:nvSpPr>
        <p:spPr>
          <a:xfrm>
            <a:off x="318213" y="4418900"/>
            <a:ext cx="108650" cy="108650"/>
          </a:xfrm>
          <a:custGeom>
            <a:avLst/>
            <a:gdLst/>
            <a:ahLst/>
            <a:cxnLst/>
            <a:rect l="l" t="t" r="r" b="b"/>
            <a:pathLst>
              <a:path w="4346" h="4346" extrusionOk="0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4"/>
          <p:cNvSpPr/>
          <p:nvPr/>
        </p:nvSpPr>
        <p:spPr>
          <a:xfrm>
            <a:off x="454463" y="4741475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4"/>
          <p:cNvSpPr txBox="1">
            <a:spLocks noGrp="1"/>
          </p:cNvSpPr>
          <p:nvPr>
            <p:ph type="ctrTitle" idx="4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7"/>
          <p:cNvSpPr txBox="1">
            <a:spLocks noGrp="1"/>
          </p:cNvSpPr>
          <p:nvPr>
            <p:ph type="ctrTitle"/>
          </p:nvPr>
        </p:nvSpPr>
        <p:spPr>
          <a:xfrm>
            <a:off x="1218541" y="1373195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335" name="Google Shape;335;p17"/>
          <p:cNvSpPr txBox="1">
            <a:spLocks noGrp="1"/>
          </p:cNvSpPr>
          <p:nvPr>
            <p:ph type="subTitle" idx="1"/>
          </p:nvPr>
        </p:nvSpPr>
        <p:spPr>
          <a:xfrm>
            <a:off x="1218541" y="1865495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36" name="Google Shape;336;p17"/>
          <p:cNvSpPr txBox="1">
            <a:spLocks noGrp="1"/>
          </p:cNvSpPr>
          <p:nvPr>
            <p:ph type="ctrTitle" idx="2"/>
          </p:nvPr>
        </p:nvSpPr>
        <p:spPr>
          <a:xfrm>
            <a:off x="6054555" y="1373195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337" name="Google Shape;337;p17"/>
          <p:cNvSpPr txBox="1">
            <a:spLocks noGrp="1"/>
          </p:cNvSpPr>
          <p:nvPr>
            <p:ph type="subTitle" idx="3"/>
          </p:nvPr>
        </p:nvSpPr>
        <p:spPr>
          <a:xfrm>
            <a:off x="6054555" y="1865495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38" name="Google Shape;338;p17"/>
          <p:cNvSpPr txBox="1">
            <a:spLocks noGrp="1"/>
          </p:cNvSpPr>
          <p:nvPr>
            <p:ph type="ctrTitle" idx="4"/>
          </p:nvPr>
        </p:nvSpPr>
        <p:spPr>
          <a:xfrm>
            <a:off x="1218541" y="277880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339" name="Google Shape;339;p17"/>
          <p:cNvSpPr txBox="1">
            <a:spLocks noGrp="1"/>
          </p:cNvSpPr>
          <p:nvPr>
            <p:ph type="subTitle" idx="5"/>
          </p:nvPr>
        </p:nvSpPr>
        <p:spPr>
          <a:xfrm>
            <a:off x="1116841" y="3271106"/>
            <a:ext cx="2084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40" name="Google Shape;340;p17"/>
          <p:cNvSpPr txBox="1">
            <a:spLocks noGrp="1"/>
          </p:cNvSpPr>
          <p:nvPr>
            <p:ph type="ctrTitle" idx="6"/>
          </p:nvPr>
        </p:nvSpPr>
        <p:spPr>
          <a:xfrm>
            <a:off x="6054555" y="277880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 Condensed Medium"/>
              <a:buNone/>
              <a:defRPr sz="1800">
                <a:solidFill>
                  <a:srgbClr val="000000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341" name="Google Shape;341;p17"/>
          <p:cNvSpPr txBox="1">
            <a:spLocks noGrp="1"/>
          </p:cNvSpPr>
          <p:nvPr>
            <p:ph type="subTitle" idx="7"/>
          </p:nvPr>
        </p:nvSpPr>
        <p:spPr>
          <a:xfrm>
            <a:off x="6054555" y="3271106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42" name="Google Shape;342;p17"/>
          <p:cNvSpPr txBox="1">
            <a:spLocks noGrp="1"/>
          </p:cNvSpPr>
          <p:nvPr>
            <p:ph type="ctrTitle" idx="8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343" name="Google Shape;343;p17"/>
          <p:cNvSpPr/>
          <p:nvPr/>
        </p:nvSpPr>
        <p:spPr>
          <a:xfrm>
            <a:off x="7647375" y="949600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17"/>
          <p:cNvSpPr/>
          <p:nvPr/>
        </p:nvSpPr>
        <p:spPr>
          <a:xfrm>
            <a:off x="8985850" y="411675"/>
            <a:ext cx="108650" cy="108650"/>
          </a:xfrm>
          <a:custGeom>
            <a:avLst/>
            <a:gdLst/>
            <a:ahLst/>
            <a:cxnLst/>
            <a:rect l="l" t="t" r="r" b="b"/>
            <a:pathLst>
              <a:path w="4346" h="4346" extrusionOk="0">
                <a:moveTo>
                  <a:pt x="4008" y="356"/>
                </a:moveTo>
                <a:lnTo>
                  <a:pt x="4008" y="4027"/>
                </a:lnTo>
                <a:lnTo>
                  <a:pt x="338" y="4027"/>
                </a:lnTo>
                <a:lnTo>
                  <a:pt x="338" y="356"/>
                </a:lnTo>
                <a:close/>
                <a:moveTo>
                  <a:pt x="1" y="1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1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17"/>
          <p:cNvSpPr/>
          <p:nvPr/>
        </p:nvSpPr>
        <p:spPr>
          <a:xfrm>
            <a:off x="8359450" y="555875"/>
            <a:ext cx="52475" cy="52450"/>
          </a:xfrm>
          <a:custGeom>
            <a:avLst/>
            <a:gdLst/>
            <a:ahLst/>
            <a:cxnLst/>
            <a:rect l="l" t="t" r="r" b="b"/>
            <a:pathLst>
              <a:path w="2099" h="2098" extrusionOk="0">
                <a:moveTo>
                  <a:pt x="1761" y="319"/>
                </a:moveTo>
                <a:lnTo>
                  <a:pt x="1761" y="1761"/>
                </a:lnTo>
                <a:lnTo>
                  <a:pt x="319" y="1761"/>
                </a:lnTo>
                <a:lnTo>
                  <a:pt x="319" y="319"/>
                </a:lnTo>
                <a:close/>
                <a:moveTo>
                  <a:pt x="1" y="0"/>
                </a:moveTo>
                <a:lnTo>
                  <a:pt x="1" y="2098"/>
                </a:lnTo>
                <a:lnTo>
                  <a:pt x="2098" y="2098"/>
                </a:lnTo>
                <a:lnTo>
                  <a:pt x="209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7"/>
          <p:cNvSpPr/>
          <p:nvPr/>
        </p:nvSpPr>
        <p:spPr>
          <a:xfrm>
            <a:off x="9122100" y="734250"/>
            <a:ext cx="164350" cy="164350"/>
          </a:xfrm>
          <a:custGeom>
            <a:avLst/>
            <a:gdLst/>
            <a:ahLst/>
            <a:cxnLst/>
            <a:rect l="l" t="t" r="r" b="b"/>
            <a:pathLst>
              <a:path w="6574" h="6574" extrusionOk="0">
                <a:moveTo>
                  <a:pt x="6218" y="337"/>
                </a:moveTo>
                <a:lnTo>
                  <a:pt x="6218" y="6236"/>
                </a:lnTo>
                <a:lnTo>
                  <a:pt x="319" y="6236"/>
                </a:lnTo>
                <a:lnTo>
                  <a:pt x="319" y="337"/>
                </a:lnTo>
                <a:close/>
                <a:moveTo>
                  <a:pt x="0" y="0"/>
                </a:moveTo>
                <a:lnTo>
                  <a:pt x="0" y="6573"/>
                </a:lnTo>
                <a:lnTo>
                  <a:pt x="6555" y="6573"/>
                </a:lnTo>
                <a:lnTo>
                  <a:pt x="6573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17"/>
          <p:cNvSpPr/>
          <p:nvPr/>
        </p:nvSpPr>
        <p:spPr>
          <a:xfrm>
            <a:off x="8798600" y="1088650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7"/>
          <p:cNvSpPr/>
          <p:nvPr/>
        </p:nvSpPr>
        <p:spPr>
          <a:xfrm>
            <a:off x="6099342" y="-150600"/>
            <a:ext cx="96045" cy="95462"/>
          </a:xfrm>
          <a:custGeom>
            <a:avLst/>
            <a:gdLst/>
            <a:ahLst/>
            <a:cxnLst/>
            <a:rect l="l" t="t" r="r" b="b"/>
            <a:pathLst>
              <a:path w="3128" h="3109" extrusionOk="0">
                <a:moveTo>
                  <a:pt x="2678" y="431"/>
                </a:moveTo>
                <a:lnTo>
                  <a:pt x="2678" y="2659"/>
                </a:lnTo>
                <a:lnTo>
                  <a:pt x="450" y="2659"/>
                </a:lnTo>
                <a:lnTo>
                  <a:pt x="450" y="431"/>
                </a:lnTo>
                <a:close/>
                <a:moveTo>
                  <a:pt x="0" y="0"/>
                </a:moveTo>
                <a:lnTo>
                  <a:pt x="0" y="3109"/>
                </a:lnTo>
                <a:lnTo>
                  <a:pt x="3128" y="3109"/>
                </a:lnTo>
                <a:lnTo>
                  <a:pt x="3128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7"/>
          <p:cNvSpPr/>
          <p:nvPr/>
        </p:nvSpPr>
        <p:spPr>
          <a:xfrm>
            <a:off x="6702523" y="444536"/>
            <a:ext cx="95493" cy="95462"/>
          </a:xfrm>
          <a:custGeom>
            <a:avLst/>
            <a:gdLst/>
            <a:ahLst/>
            <a:cxnLst/>
            <a:rect l="l" t="t" r="r" b="b"/>
            <a:pathLst>
              <a:path w="3110" h="3109" extrusionOk="0">
                <a:moveTo>
                  <a:pt x="2678" y="450"/>
                </a:moveTo>
                <a:lnTo>
                  <a:pt x="2678" y="2678"/>
                </a:lnTo>
                <a:lnTo>
                  <a:pt x="450" y="2678"/>
                </a:lnTo>
                <a:lnTo>
                  <a:pt x="450" y="450"/>
                </a:lnTo>
                <a:close/>
                <a:moveTo>
                  <a:pt x="1" y="0"/>
                </a:moveTo>
                <a:lnTo>
                  <a:pt x="1" y="3109"/>
                </a:lnTo>
                <a:lnTo>
                  <a:pt x="3109" y="3109"/>
                </a:lnTo>
                <a:lnTo>
                  <a:pt x="3109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17"/>
          <p:cNvSpPr/>
          <p:nvPr/>
        </p:nvSpPr>
        <p:spPr>
          <a:xfrm>
            <a:off x="5904975" y="143222"/>
            <a:ext cx="82259" cy="82259"/>
          </a:xfrm>
          <a:custGeom>
            <a:avLst/>
            <a:gdLst/>
            <a:ahLst/>
            <a:cxnLst/>
            <a:rect l="l" t="t" r="r" b="b"/>
            <a:pathLst>
              <a:path w="2679" h="2679" extrusionOk="0">
                <a:moveTo>
                  <a:pt x="1" y="1"/>
                </a:moveTo>
                <a:lnTo>
                  <a:pt x="1" y="2679"/>
                </a:lnTo>
                <a:lnTo>
                  <a:pt x="2679" y="2679"/>
                </a:lnTo>
                <a:lnTo>
                  <a:pt x="2679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17"/>
          <p:cNvSpPr/>
          <p:nvPr/>
        </p:nvSpPr>
        <p:spPr>
          <a:xfrm>
            <a:off x="303600" y="4401725"/>
            <a:ext cx="167150" cy="167150"/>
          </a:xfrm>
          <a:custGeom>
            <a:avLst/>
            <a:gdLst/>
            <a:ahLst/>
            <a:cxnLst/>
            <a:rect l="l" t="t" r="r" b="b"/>
            <a:pathLst>
              <a:path w="6686" h="6686" extrusionOk="0">
                <a:moveTo>
                  <a:pt x="6236" y="450"/>
                </a:moveTo>
                <a:lnTo>
                  <a:pt x="6236" y="6236"/>
                </a:lnTo>
                <a:lnTo>
                  <a:pt x="450" y="6236"/>
                </a:lnTo>
                <a:lnTo>
                  <a:pt x="450" y="450"/>
                </a:lnTo>
                <a:close/>
                <a:moveTo>
                  <a:pt x="0" y="0"/>
                </a:moveTo>
                <a:lnTo>
                  <a:pt x="0" y="6686"/>
                </a:lnTo>
                <a:lnTo>
                  <a:pt x="6686" y="6686"/>
                </a:lnTo>
                <a:lnTo>
                  <a:pt x="6686" y="0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7"/>
          <p:cNvSpPr/>
          <p:nvPr/>
        </p:nvSpPr>
        <p:spPr>
          <a:xfrm>
            <a:off x="816650" y="4612675"/>
            <a:ext cx="155925" cy="156375"/>
          </a:xfrm>
          <a:custGeom>
            <a:avLst/>
            <a:gdLst/>
            <a:ahLst/>
            <a:cxnLst/>
            <a:rect l="l" t="t" r="r" b="b"/>
            <a:pathLst>
              <a:path w="6237" h="6255" extrusionOk="0">
                <a:moveTo>
                  <a:pt x="0" y="0"/>
                </a:moveTo>
                <a:lnTo>
                  <a:pt x="0" y="6255"/>
                </a:lnTo>
                <a:lnTo>
                  <a:pt x="6236" y="6255"/>
                </a:lnTo>
                <a:lnTo>
                  <a:pt x="62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">
  <p:cSld name="CUSTOM_4"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0"/>
          <p:cNvSpPr txBox="1">
            <a:spLocks noGrp="1"/>
          </p:cNvSpPr>
          <p:nvPr>
            <p:ph type="body" idx="1"/>
          </p:nvPr>
        </p:nvSpPr>
        <p:spPr>
          <a:xfrm>
            <a:off x="597375" y="1063525"/>
            <a:ext cx="3908700" cy="37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Livvic Light"/>
              <a:buChar char="●"/>
              <a:defRPr sz="1200"/>
            </a:lvl1pPr>
            <a:lvl2pPr marL="914400" lvl="1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2pPr>
            <a:lvl3pPr marL="1371600" lvl="2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■"/>
              <a:defRPr/>
            </a:lvl3pPr>
            <a:lvl4pPr marL="1828800" lvl="3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●"/>
              <a:defRPr/>
            </a:lvl4pPr>
            <a:lvl5pPr marL="2286000" lvl="4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5pPr>
            <a:lvl6pPr marL="2743200" lvl="5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■"/>
              <a:defRPr/>
            </a:lvl6pPr>
            <a:lvl7pPr marL="3200400" lvl="6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●"/>
              <a:defRPr/>
            </a:lvl7pPr>
            <a:lvl8pPr marL="3657600" lvl="7" indent="-292100" rtl="0">
              <a:spcBef>
                <a:spcPts val="1600"/>
              </a:spcBef>
              <a:spcAft>
                <a:spcPts val="0"/>
              </a:spcAft>
              <a:buSzPts val="1000"/>
              <a:buFont typeface="Nunito Light"/>
              <a:buChar char="○"/>
              <a:defRPr/>
            </a:lvl8pPr>
            <a:lvl9pPr marL="4114800" lvl="8" indent="-292100" rtl="0">
              <a:spcBef>
                <a:spcPts val="1600"/>
              </a:spcBef>
              <a:spcAft>
                <a:spcPts val="1600"/>
              </a:spcAft>
              <a:buSzPts val="10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411" name="Google Shape;411;p20"/>
          <p:cNvSpPr txBox="1">
            <a:spLocks noGrp="1"/>
          </p:cNvSpPr>
          <p:nvPr>
            <p:ph type="ctrTitle"/>
          </p:nvPr>
        </p:nvSpPr>
        <p:spPr>
          <a:xfrm>
            <a:off x="618825" y="411675"/>
            <a:ext cx="4727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None/>
              <a:defRPr sz="1800">
                <a:solidFill>
                  <a:srgbClr val="D9D9D9"/>
                </a:solidFill>
              </a:defRPr>
            </a:lvl9pPr>
          </a:lstStyle>
          <a:p>
            <a:endParaRPr/>
          </a:p>
        </p:txBody>
      </p:sp>
      <p:sp>
        <p:nvSpPr>
          <p:cNvPr id="412" name="Google Shape;412;p20"/>
          <p:cNvSpPr txBox="1">
            <a:spLocks noGrp="1"/>
          </p:cNvSpPr>
          <p:nvPr>
            <p:ph type="body" idx="2"/>
          </p:nvPr>
        </p:nvSpPr>
        <p:spPr>
          <a:xfrm>
            <a:off x="4690125" y="1063525"/>
            <a:ext cx="3908700" cy="37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5D37"/>
              </a:buClr>
              <a:buSzPts val="1000"/>
              <a:buFont typeface="Livvic Light"/>
              <a:buChar char="●"/>
              <a:defRPr sz="1200"/>
            </a:lvl1pPr>
            <a:lvl2pPr marL="914400" lvl="1" indent="-2921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○"/>
              <a:defRPr/>
            </a:lvl2pPr>
            <a:lvl3pPr marL="1371600" lvl="2" indent="-2921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■"/>
              <a:defRPr/>
            </a:lvl3pPr>
            <a:lvl4pPr marL="1828800" lvl="3" indent="-292100" rtl="0"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000"/>
              <a:buFont typeface="Nunito Light"/>
              <a:buChar char="●"/>
              <a:defRPr/>
            </a:lvl4pPr>
            <a:lvl5pPr marL="2286000" lvl="4" indent="-2921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○"/>
              <a:defRPr/>
            </a:lvl5pPr>
            <a:lvl6pPr marL="2743200" lvl="5" indent="-2921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■"/>
              <a:defRPr/>
            </a:lvl6pPr>
            <a:lvl7pPr marL="3200400" lvl="6" indent="-2921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●"/>
              <a:defRPr/>
            </a:lvl7pPr>
            <a:lvl8pPr marL="3657600" lvl="7" indent="-292100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Nunito Light"/>
              <a:buChar char="○"/>
              <a:defRPr/>
            </a:lvl8pPr>
            <a:lvl9pPr marL="4114800" lvl="8" indent="-292100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0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413" name="Google Shape;413;p20"/>
          <p:cNvSpPr/>
          <p:nvPr/>
        </p:nvSpPr>
        <p:spPr>
          <a:xfrm>
            <a:off x="8829925" y="1123700"/>
            <a:ext cx="108650" cy="108625"/>
          </a:xfrm>
          <a:custGeom>
            <a:avLst/>
            <a:gdLst/>
            <a:ahLst/>
            <a:cxnLst/>
            <a:rect l="l" t="t" r="r" b="b"/>
            <a:pathLst>
              <a:path w="4346" h="4345" extrusionOk="0">
                <a:moveTo>
                  <a:pt x="4027" y="337"/>
                </a:moveTo>
                <a:lnTo>
                  <a:pt x="4027" y="4008"/>
                </a:lnTo>
                <a:lnTo>
                  <a:pt x="338" y="4008"/>
                </a:lnTo>
                <a:lnTo>
                  <a:pt x="338" y="337"/>
                </a:lnTo>
                <a:close/>
                <a:moveTo>
                  <a:pt x="1" y="0"/>
                </a:moveTo>
                <a:lnTo>
                  <a:pt x="1" y="4345"/>
                </a:lnTo>
                <a:lnTo>
                  <a:pt x="4346" y="4345"/>
                </a:lnTo>
                <a:lnTo>
                  <a:pt x="4346" y="0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20"/>
          <p:cNvSpPr/>
          <p:nvPr/>
        </p:nvSpPr>
        <p:spPr>
          <a:xfrm>
            <a:off x="9156250" y="1340450"/>
            <a:ext cx="111450" cy="110975"/>
          </a:xfrm>
          <a:custGeom>
            <a:avLst/>
            <a:gdLst/>
            <a:ahLst/>
            <a:cxnLst/>
            <a:rect l="l" t="t" r="r" b="b"/>
            <a:pathLst>
              <a:path w="4458" h="4439" extrusionOk="0">
                <a:moveTo>
                  <a:pt x="4008" y="431"/>
                </a:moveTo>
                <a:lnTo>
                  <a:pt x="4008" y="4008"/>
                </a:lnTo>
                <a:lnTo>
                  <a:pt x="431" y="4008"/>
                </a:lnTo>
                <a:lnTo>
                  <a:pt x="431" y="431"/>
                </a:lnTo>
                <a:close/>
                <a:moveTo>
                  <a:pt x="0" y="1"/>
                </a:moveTo>
                <a:lnTo>
                  <a:pt x="0" y="4439"/>
                </a:lnTo>
                <a:lnTo>
                  <a:pt x="4457" y="4439"/>
                </a:lnTo>
                <a:lnTo>
                  <a:pt x="4457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20"/>
          <p:cNvSpPr/>
          <p:nvPr/>
        </p:nvSpPr>
        <p:spPr>
          <a:xfrm>
            <a:off x="5809850" y="214400"/>
            <a:ext cx="108625" cy="108625"/>
          </a:xfrm>
          <a:custGeom>
            <a:avLst/>
            <a:gdLst/>
            <a:ahLst/>
            <a:cxnLst/>
            <a:rect l="l" t="t" r="r" b="b"/>
            <a:pathLst>
              <a:path w="4345" h="4345" extrusionOk="0">
                <a:moveTo>
                  <a:pt x="4008" y="337"/>
                </a:moveTo>
                <a:lnTo>
                  <a:pt x="4008" y="4008"/>
                </a:lnTo>
                <a:lnTo>
                  <a:pt x="337" y="4008"/>
                </a:lnTo>
                <a:lnTo>
                  <a:pt x="337" y="337"/>
                </a:lnTo>
                <a:close/>
                <a:moveTo>
                  <a:pt x="0" y="0"/>
                </a:moveTo>
                <a:lnTo>
                  <a:pt x="0" y="4345"/>
                </a:lnTo>
                <a:lnTo>
                  <a:pt x="4345" y="4345"/>
                </a:lnTo>
                <a:lnTo>
                  <a:pt x="4345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20"/>
          <p:cNvSpPr/>
          <p:nvPr/>
        </p:nvSpPr>
        <p:spPr>
          <a:xfrm>
            <a:off x="7079800" y="420088"/>
            <a:ext cx="164825" cy="164375"/>
          </a:xfrm>
          <a:custGeom>
            <a:avLst/>
            <a:gdLst/>
            <a:ahLst/>
            <a:cxnLst/>
            <a:rect l="l" t="t" r="r" b="b"/>
            <a:pathLst>
              <a:path w="6593" h="6575" extrusionOk="0">
                <a:moveTo>
                  <a:pt x="6256" y="338"/>
                </a:moveTo>
                <a:lnTo>
                  <a:pt x="6256" y="6237"/>
                </a:lnTo>
                <a:lnTo>
                  <a:pt x="338" y="6237"/>
                </a:lnTo>
                <a:lnTo>
                  <a:pt x="338" y="338"/>
                </a:lnTo>
                <a:close/>
                <a:moveTo>
                  <a:pt x="1" y="1"/>
                </a:moveTo>
                <a:lnTo>
                  <a:pt x="1" y="6574"/>
                </a:lnTo>
                <a:lnTo>
                  <a:pt x="6593" y="6574"/>
                </a:lnTo>
                <a:lnTo>
                  <a:pt x="6593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20"/>
          <p:cNvSpPr/>
          <p:nvPr/>
        </p:nvSpPr>
        <p:spPr>
          <a:xfrm>
            <a:off x="7952700" y="278513"/>
            <a:ext cx="44975" cy="44500"/>
          </a:xfrm>
          <a:custGeom>
            <a:avLst/>
            <a:gdLst/>
            <a:ahLst/>
            <a:cxnLst/>
            <a:rect l="l" t="t" r="r" b="b"/>
            <a:pathLst>
              <a:path w="1799" h="1780" extrusionOk="0">
                <a:moveTo>
                  <a:pt x="1" y="1"/>
                </a:moveTo>
                <a:lnTo>
                  <a:pt x="1" y="1780"/>
                </a:lnTo>
                <a:lnTo>
                  <a:pt x="1798" y="1780"/>
                </a:lnTo>
                <a:lnTo>
                  <a:pt x="1798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20"/>
          <p:cNvSpPr/>
          <p:nvPr/>
        </p:nvSpPr>
        <p:spPr>
          <a:xfrm>
            <a:off x="7372450" y="-69325"/>
            <a:ext cx="155925" cy="155925"/>
          </a:xfrm>
          <a:custGeom>
            <a:avLst/>
            <a:gdLst/>
            <a:ahLst/>
            <a:cxnLst/>
            <a:rect l="l" t="t" r="r" b="b"/>
            <a:pathLst>
              <a:path w="6237" h="6237" extrusionOk="0">
                <a:moveTo>
                  <a:pt x="0" y="0"/>
                </a:moveTo>
                <a:lnTo>
                  <a:pt x="0" y="6236"/>
                </a:lnTo>
                <a:lnTo>
                  <a:pt x="6236" y="6236"/>
                </a:lnTo>
                <a:lnTo>
                  <a:pt x="6236" y="0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20"/>
          <p:cNvSpPr/>
          <p:nvPr/>
        </p:nvSpPr>
        <p:spPr>
          <a:xfrm>
            <a:off x="8464275" y="355050"/>
            <a:ext cx="155925" cy="156400"/>
          </a:xfrm>
          <a:custGeom>
            <a:avLst/>
            <a:gdLst/>
            <a:ahLst/>
            <a:cxnLst/>
            <a:rect l="l" t="t" r="r" b="b"/>
            <a:pathLst>
              <a:path w="6237" h="6256" extrusionOk="0">
                <a:moveTo>
                  <a:pt x="1" y="1"/>
                </a:moveTo>
                <a:lnTo>
                  <a:pt x="1" y="6256"/>
                </a:lnTo>
                <a:lnTo>
                  <a:pt x="6237" y="6256"/>
                </a:lnTo>
                <a:lnTo>
                  <a:pt x="623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20"/>
          <p:cNvSpPr/>
          <p:nvPr/>
        </p:nvSpPr>
        <p:spPr>
          <a:xfrm>
            <a:off x="7264275" y="607363"/>
            <a:ext cx="122675" cy="122675"/>
          </a:xfrm>
          <a:custGeom>
            <a:avLst/>
            <a:gdLst/>
            <a:ahLst/>
            <a:cxnLst/>
            <a:rect l="l" t="t" r="r" b="b"/>
            <a:pathLst>
              <a:path w="4907" h="4907" extrusionOk="0">
                <a:moveTo>
                  <a:pt x="0" y="1"/>
                </a:moveTo>
                <a:lnTo>
                  <a:pt x="0" y="4907"/>
                </a:lnTo>
                <a:lnTo>
                  <a:pt x="4907" y="4907"/>
                </a:lnTo>
                <a:lnTo>
                  <a:pt x="490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20"/>
          <p:cNvSpPr/>
          <p:nvPr/>
        </p:nvSpPr>
        <p:spPr>
          <a:xfrm>
            <a:off x="6298850" y="907625"/>
            <a:ext cx="155925" cy="155900"/>
          </a:xfrm>
          <a:custGeom>
            <a:avLst/>
            <a:gdLst/>
            <a:ahLst/>
            <a:cxnLst/>
            <a:rect l="l" t="t" r="r" b="b"/>
            <a:pathLst>
              <a:path w="6237" h="6236" extrusionOk="0">
                <a:moveTo>
                  <a:pt x="1" y="0"/>
                </a:moveTo>
                <a:lnTo>
                  <a:pt x="1" y="6236"/>
                </a:lnTo>
                <a:lnTo>
                  <a:pt x="6237" y="6236"/>
                </a:lnTo>
                <a:lnTo>
                  <a:pt x="6237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20"/>
          <p:cNvSpPr/>
          <p:nvPr/>
        </p:nvSpPr>
        <p:spPr>
          <a:xfrm>
            <a:off x="-83000" y="4540463"/>
            <a:ext cx="164825" cy="164375"/>
          </a:xfrm>
          <a:custGeom>
            <a:avLst/>
            <a:gdLst/>
            <a:ahLst/>
            <a:cxnLst/>
            <a:rect l="l" t="t" r="r" b="b"/>
            <a:pathLst>
              <a:path w="6593" h="6575" extrusionOk="0">
                <a:moveTo>
                  <a:pt x="6256" y="338"/>
                </a:moveTo>
                <a:lnTo>
                  <a:pt x="6256" y="6237"/>
                </a:lnTo>
                <a:lnTo>
                  <a:pt x="338" y="6237"/>
                </a:lnTo>
                <a:lnTo>
                  <a:pt x="338" y="338"/>
                </a:lnTo>
                <a:close/>
                <a:moveTo>
                  <a:pt x="1" y="1"/>
                </a:moveTo>
                <a:lnTo>
                  <a:pt x="1" y="6574"/>
                </a:lnTo>
                <a:lnTo>
                  <a:pt x="6593" y="6574"/>
                </a:lnTo>
                <a:lnTo>
                  <a:pt x="6593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20"/>
          <p:cNvSpPr/>
          <p:nvPr/>
        </p:nvSpPr>
        <p:spPr>
          <a:xfrm>
            <a:off x="101475" y="4727738"/>
            <a:ext cx="122675" cy="122675"/>
          </a:xfrm>
          <a:custGeom>
            <a:avLst/>
            <a:gdLst/>
            <a:ahLst/>
            <a:cxnLst/>
            <a:rect l="l" t="t" r="r" b="b"/>
            <a:pathLst>
              <a:path w="4907" h="4907" extrusionOk="0">
                <a:moveTo>
                  <a:pt x="0" y="1"/>
                </a:moveTo>
                <a:lnTo>
                  <a:pt x="0" y="4907"/>
                </a:lnTo>
                <a:lnTo>
                  <a:pt x="4907" y="4907"/>
                </a:lnTo>
                <a:lnTo>
                  <a:pt x="4907" y="1"/>
                </a:ln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Share Tech"/>
              <a:buNone/>
              <a:defRPr sz="2800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aven Pro"/>
              <a:buChar char="●"/>
              <a:defRPr sz="1800"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●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●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aven Pro"/>
              <a:buChar char="○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aven Pro"/>
              <a:buChar char="■"/>
              <a:defRPr>
                <a:solidFill>
                  <a:schemeClr val="lt1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5" r:id="rId5"/>
    <p:sldLayoutId id="2147483660" r:id="rId6"/>
    <p:sldLayoutId id="2147483663" r:id="rId7"/>
    <p:sldLayoutId id="2147483666" r:id="rId8"/>
    <p:sldLayoutId id="2147483667" r:id="rId9"/>
    <p:sldLayoutId id="2147483668" r:id="rId10"/>
    <p:sldLayoutId id="2147483671" r:id="rId11"/>
    <p:sldLayoutId id="2147483672" r:id="rId12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hudai_2830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3" Type="http://schemas.openxmlformats.org/officeDocument/2006/relationships/image" Target="../media/image90.png"/><Relationship Id="rId7" Type="http://schemas.openxmlformats.org/officeDocument/2006/relationships/image" Target="../media/image11.png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8.xml"/><Relationship Id="rId6" Type="http://schemas.openxmlformats.org/officeDocument/2006/relationships/customXml" Target="../ink/ink3.xml"/><Relationship Id="rId11" Type="http://schemas.openxmlformats.org/officeDocument/2006/relationships/image" Target="../media/image13.png"/><Relationship Id="rId5" Type="http://schemas.openxmlformats.org/officeDocument/2006/relationships/image" Target="../media/image100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2.png"/><Relationship Id="rId14" Type="http://schemas.openxmlformats.org/officeDocument/2006/relationships/customXml" Target="../ink/ink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bes.com/sites/ashleystahl/2021/03/10/how-ai-will-impact-the-future-of-work-and-lif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forbes.com/sites/bernardmarr/2019/12/16/the-10-best-examples-of-how-ai-is-already-used-in-our-everyday-life/" TargetMode="External"/><Relationship Id="rId5" Type="http://schemas.openxmlformats.org/officeDocument/2006/relationships/hyperlink" Target="https://honestproscons.com/11-pros-and-cons-of-artificial-intelligence/" TargetMode="External"/><Relationship Id="rId4" Type="http://schemas.openxmlformats.org/officeDocument/2006/relationships/hyperlink" Target="https://www.britannica.com/technology/artificial-intelligence/The-Turing-tes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5"/>
          <p:cNvSpPr txBox="1">
            <a:spLocks noGrp="1"/>
          </p:cNvSpPr>
          <p:nvPr>
            <p:ph type="subTitle" idx="1"/>
          </p:nvPr>
        </p:nvSpPr>
        <p:spPr>
          <a:xfrm>
            <a:off x="2704979" y="2956609"/>
            <a:ext cx="3232376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latin typeface="+mn-lt"/>
              </a:rPr>
              <a:t>G</a:t>
            </a:r>
            <a:r>
              <a:rPr lang="en" sz="1200" dirty="0">
                <a:latin typeface="+mn-lt"/>
              </a:rPr>
              <a:t>hadi Dreza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+mn-lt"/>
              </a:rPr>
              <a:t>2830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latin typeface="+mn-lt"/>
                <a:hlinkClick r:id="rId3"/>
              </a:rPr>
              <a:t>G</a:t>
            </a:r>
            <a:r>
              <a:rPr lang="en" sz="1200" dirty="0">
                <a:latin typeface="+mn-lt"/>
                <a:hlinkClick r:id="rId3"/>
              </a:rPr>
              <a:t>hudai_2830@limu.edu.ly</a:t>
            </a:r>
            <a:r>
              <a:rPr lang="en" sz="1200" dirty="0">
                <a:latin typeface="+mn-lt"/>
              </a:rPr>
              <a:t> </a:t>
            </a:r>
            <a:endParaRPr sz="1200" dirty="0">
              <a:latin typeface="+mn-lt"/>
            </a:endParaRPr>
          </a:p>
        </p:txBody>
      </p:sp>
      <p:sp>
        <p:nvSpPr>
          <p:cNvPr id="435" name="Google Shape;435;p25"/>
          <p:cNvSpPr txBox="1">
            <a:spLocks noGrp="1"/>
          </p:cNvSpPr>
          <p:nvPr>
            <p:ph type="ctrTitle"/>
          </p:nvPr>
        </p:nvSpPr>
        <p:spPr>
          <a:xfrm>
            <a:off x="1436908" y="1896116"/>
            <a:ext cx="5866768" cy="94814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4000" dirty="0">
                <a:latin typeface="+mj-lt"/>
              </a:rPr>
              <a:t>(AI) </a:t>
            </a:r>
            <a:r>
              <a:rPr lang="en-US" sz="4000" dirty="0">
                <a:latin typeface="+mj-lt"/>
              </a:rPr>
              <a:t>Artificial Intelligence</a:t>
            </a:r>
            <a:endParaRPr sz="4000" dirty="0">
              <a:latin typeface="+mj-lt"/>
            </a:endParaRPr>
          </a:p>
        </p:txBody>
      </p:sp>
      <p:sp>
        <p:nvSpPr>
          <p:cNvPr id="436" name="Google Shape;436;p25"/>
          <p:cNvSpPr/>
          <p:nvPr/>
        </p:nvSpPr>
        <p:spPr>
          <a:xfrm>
            <a:off x="3393375" y="4635661"/>
            <a:ext cx="131045" cy="139935"/>
          </a:xfrm>
          <a:custGeom>
            <a:avLst/>
            <a:gdLst/>
            <a:ahLst/>
            <a:cxnLst/>
            <a:rect l="l" t="t" r="r" b="b"/>
            <a:pathLst>
              <a:path w="4634" h="4634" extrusionOk="0">
                <a:moveTo>
                  <a:pt x="1" y="0"/>
                </a:moveTo>
                <a:lnTo>
                  <a:pt x="1" y="4633"/>
                </a:lnTo>
                <a:lnTo>
                  <a:pt x="4634" y="4633"/>
                </a:lnTo>
                <a:lnTo>
                  <a:pt x="4634" y="0"/>
                </a:lnTo>
                <a:close/>
              </a:path>
            </a:pathLst>
          </a:custGeom>
          <a:solidFill>
            <a:srgbClr val="E898A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25"/>
          <p:cNvSpPr/>
          <p:nvPr/>
        </p:nvSpPr>
        <p:spPr>
          <a:xfrm>
            <a:off x="7047944" y="3537816"/>
            <a:ext cx="57834" cy="57834"/>
          </a:xfrm>
          <a:custGeom>
            <a:avLst/>
            <a:gdLst/>
            <a:ahLst/>
            <a:cxnLst/>
            <a:rect l="l" t="t" r="r" b="b"/>
            <a:pathLst>
              <a:path w="2207" h="2207" fill="none" extrusionOk="0">
                <a:moveTo>
                  <a:pt x="0" y="1"/>
                </a:moveTo>
                <a:lnTo>
                  <a:pt x="2206" y="1"/>
                </a:lnTo>
                <a:lnTo>
                  <a:pt x="2206" y="2207"/>
                </a:lnTo>
                <a:lnTo>
                  <a:pt x="0" y="2207"/>
                </a:lnTo>
                <a:close/>
              </a:path>
            </a:pathLst>
          </a:custGeom>
          <a:noFill/>
          <a:ln w="1375" cap="flat" cmpd="sng">
            <a:solidFill>
              <a:srgbClr val="E898AC"/>
            </a:solidFill>
            <a:prstDash val="solid"/>
            <a:miter lim="9192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25"/>
          <p:cNvSpPr/>
          <p:nvPr/>
        </p:nvSpPr>
        <p:spPr>
          <a:xfrm>
            <a:off x="2924242" y="4302208"/>
            <a:ext cx="119993" cy="119993"/>
          </a:xfrm>
          <a:custGeom>
            <a:avLst/>
            <a:gdLst/>
            <a:ahLst/>
            <a:cxnLst/>
            <a:rect l="l" t="t" r="r" b="b"/>
            <a:pathLst>
              <a:path w="4579" h="4579" extrusionOk="0">
                <a:moveTo>
                  <a:pt x="0" y="1"/>
                </a:moveTo>
                <a:lnTo>
                  <a:pt x="0" y="4578"/>
                </a:lnTo>
                <a:lnTo>
                  <a:pt x="4578" y="4578"/>
                </a:lnTo>
                <a:lnTo>
                  <a:pt x="4578" y="1"/>
                </a:lnTo>
                <a:close/>
              </a:path>
            </a:pathLst>
          </a:custGeom>
          <a:solidFill>
            <a:srgbClr val="FF99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2" name="Google Shape;442;p25"/>
          <p:cNvGrpSpPr/>
          <p:nvPr/>
        </p:nvGrpSpPr>
        <p:grpSpPr>
          <a:xfrm>
            <a:off x="5631679" y="3762930"/>
            <a:ext cx="121434" cy="1073147"/>
            <a:chOff x="6232314" y="3696331"/>
            <a:chExt cx="121434" cy="1073147"/>
          </a:xfrm>
        </p:grpSpPr>
        <p:sp>
          <p:nvSpPr>
            <p:cNvPr id="443" name="Google Shape;443;p25"/>
            <p:cNvSpPr/>
            <p:nvPr/>
          </p:nvSpPr>
          <p:spPr>
            <a:xfrm>
              <a:off x="6232314" y="4648280"/>
              <a:ext cx="121434" cy="121198"/>
            </a:xfrm>
            <a:custGeom>
              <a:avLst/>
              <a:gdLst/>
              <a:ahLst/>
              <a:cxnLst/>
              <a:rect l="l" t="t" r="r" b="b"/>
              <a:pathLst>
                <a:path w="4634" h="4625" extrusionOk="0">
                  <a:moveTo>
                    <a:pt x="0" y="1"/>
                  </a:moveTo>
                  <a:lnTo>
                    <a:pt x="0" y="4624"/>
                  </a:lnTo>
                  <a:lnTo>
                    <a:pt x="4633" y="4624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5"/>
            <p:cNvSpPr/>
            <p:nvPr/>
          </p:nvSpPr>
          <p:spPr>
            <a:xfrm>
              <a:off x="6288681" y="3696331"/>
              <a:ext cx="8700" cy="872731"/>
            </a:xfrm>
            <a:custGeom>
              <a:avLst/>
              <a:gdLst/>
              <a:ahLst/>
              <a:cxnLst/>
              <a:rect l="l" t="t" r="r" b="b"/>
              <a:pathLst>
                <a:path w="332" h="33304" extrusionOk="0">
                  <a:moveTo>
                    <a:pt x="166" y="0"/>
                  </a:moveTo>
                  <a:lnTo>
                    <a:pt x="0" y="33304"/>
                  </a:lnTo>
                  <a:lnTo>
                    <a:pt x="331" y="3330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2" name="Google Shape;452;p25"/>
          <p:cNvSpPr/>
          <p:nvPr/>
        </p:nvSpPr>
        <p:spPr>
          <a:xfrm>
            <a:off x="2355692" y="3696328"/>
            <a:ext cx="8464" cy="2519663"/>
          </a:xfrm>
          <a:custGeom>
            <a:avLst/>
            <a:gdLst/>
            <a:ahLst/>
            <a:cxnLst/>
            <a:rect l="l" t="t" r="r" b="b"/>
            <a:pathLst>
              <a:path w="323" h="96152" extrusionOk="0">
                <a:moveTo>
                  <a:pt x="166" y="1"/>
                </a:moveTo>
                <a:lnTo>
                  <a:pt x="1" y="96151"/>
                </a:lnTo>
                <a:lnTo>
                  <a:pt x="322" y="96151"/>
                </a:lnTo>
                <a:lnTo>
                  <a:pt x="166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25"/>
          <p:cNvSpPr/>
          <p:nvPr/>
        </p:nvSpPr>
        <p:spPr>
          <a:xfrm>
            <a:off x="7446601" y="3454956"/>
            <a:ext cx="8464" cy="1689096"/>
          </a:xfrm>
          <a:custGeom>
            <a:avLst/>
            <a:gdLst/>
            <a:ahLst/>
            <a:cxnLst/>
            <a:rect l="l" t="t" r="r" b="b"/>
            <a:pathLst>
              <a:path w="323" h="64457" extrusionOk="0">
                <a:moveTo>
                  <a:pt x="157" y="1"/>
                </a:moveTo>
                <a:lnTo>
                  <a:pt x="0" y="64456"/>
                </a:lnTo>
                <a:lnTo>
                  <a:pt x="322" y="64456"/>
                </a:lnTo>
                <a:lnTo>
                  <a:pt x="157" y="1"/>
                </a:ln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4" name="Google Shape;454;p25"/>
          <p:cNvGrpSpPr/>
          <p:nvPr/>
        </p:nvGrpSpPr>
        <p:grpSpPr>
          <a:xfrm>
            <a:off x="8017061" y="2126809"/>
            <a:ext cx="199001" cy="2139769"/>
            <a:chOff x="8008096" y="2108910"/>
            <a:chExt cx="199001" cy="2139769"/>
          </a:xfrm>
        </p:grpSpPr>
        <p:sp>
          <p:nvSpPr>
            <p:cNvPr id="455" name="Google Shape;455;p25"/>
            <p:cNvSpPr/>
            <p:nvPr/>
          </p:nvSpPr>
          <p:spPr>
            <a:xfrm>
              <a:off x="8008096" y="4049705"/>
              <a:ext cx="199001" cy="198975"/>
            </a:xfrm>
            <a:custGeom>
              <a:avLst/>
              <a:gdLst/>
              <a:ahLst/>
              <a:cxnLst/>
              <a:rect l="l" t="t" r="r" b="b"/>
              <a:pathLst>
                <a:path w="7594" h="7593" extrusionOk="0">
                  <a:moveTo>
                    <a:pt x="1" y="0"/>
                  </a:moveTo>
                  <a:lnTo>
                    <a:pt x="1" y="7593"/>
                  </a:lnTo>
                  <a:lnTo>
                    <a:pt x="7593" y="7593"/>
                  </a:lnTo>
                  <a:lnTo>
                    <a:pt x="7593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5"/>
            <p:cNvSpPr/>
            <p:nvPr/>
          </p:nvSpPr>
          <p:spPr>
            <a:xfrm>
              <a:off x="8103246" y="2108910"/>
              <a:ext cx="8464" cy="1793863"/>
            </a:xfrm>
            <a:custGeom>
              <a:avLst/>
              <a:gdLst/>
              <a:ahLst/>
              <a:cxnLst/>
              <a:rect l="l" t="t" r="r" b="b"/>
              <a:pathLst>
                <a:path w="323" h="68455" extrusionOk="0">
                  <a:moveTo>
                    <a:pt x="166" y="1"/>
                  </a:moveTo>
                  <a:lnTo>
                    <a:pt x="0" y="68455"/>
                  </a:lnTo>
                  <a:lnTo>
                    <a:pt x="322" y="68455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7D53EB7-402D-40E3-BFCC-8E2AACA351F5}"/>
              </a:ext>
            </a:extLst>
          </p:cNvPr>
          <p:cNvSpPr txBox="1"/>
          <p:nvPr/>
        </p:nvSpPr>
        <p:spPr>
          <a:xfrm>
            <a:off x="1307599" y="1125265"/>
            <a:ext cx="520013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400" dirty="0">
                <a:latin typeface="+mj-lt"/>
              </a:rPr>
              <a:t>  </a:t>
            </a:r>
            <a:r>
              <a:rPr lang="en-US" sz="18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Libyan International Medical University</a:t>
            </a:r>
          </a:p>
          <a:p>
            <a:pPr algn="ctr">
              <a:spcBef>
                <a:spcPct val="20000"/>
              </a:spcBef>
            </a:pPr>
            <a:r>
              <a:rPr lang="en-US" sz="1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Faculty of Business Administration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089748-3114-48CA-9B0A-F695FF82F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7736" y="1001310"/>
            <a:ext cx="938865" cy="8839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5CAE81-357E-4B7B-9436-EA78D4BA4231}"/>
              </a:ext>
            </a:extLst>
          </p:cNvPr>
          <p:cNvSpPr txBox="1"/>
          <p:nvPr/>
        </p:nvSpPr>
        <p:spPr>
          <a:xfrm>
            <a:off x="429142" y="4758559"/>
            <a:ext cx="2089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n-lt"/>
              </a:rPr>
              <a:t>7</a:t>
            </a:r>
            <a:r>
              <a:rPr lang="en-GB" b="1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GB" b="1" dirty="0">
                <a:solidFill>
                  <a:schemeClr val="bg1"/>
                </a:solidFill>
                <a:latin typeface="+mn-lt"/>
              </a:rPr>
              <a:t> of December 2021</a:t>
            </a:r>
          </a:p>
        </p:txBody>
      </p:sp>
      <p:pic>
        <p:nvPicPr>
          <p:cNvPr id="18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0" y="563495"/>
            <a:ext cx="1096098" cy="1096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CD56C0-2BA6-4713-9880-6AB829A25A8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06925" y="1804193"/>
            <a:ext cx="6330149" cy="1535113"/>
          </a:xfrm>
        </p:spPr>
        <p:txBody>
          <a:bodyPr/>
          <a:lstStyle/>
          <a:p>
            <a:pPr algn="ctr"/>
            <a:r>
              <a:rPr lang="en-GB" sz="4800" dirty="0">
                <a:latin typeface="Arial Rounded MT Bold" panose="020F0704030504030204" pitchFamily="34" charset="0"/>
              </a:rPr>
              <a:t>WILL (AI) BECOME THE NEW FUTURE?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FCD0D0-2B80-4BF1-BB7C-D2D384F97180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4410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136AFD-6609-47E2-A963-B5DCDBABB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60" y="554017"/>
            <a:ext cx="7705817" cy="4035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41278A-5E1C-4341-BD07-BC61B77B7BB6}"/>
              </a:ext>
            </a:extLst>
          </p:cNvPr>
          <p:cNvSpPr txBox="1"/>
          <p:nvPr/>
        </p:nvSpPr>
        <p:spPr>
          <a:xfrm>
            <a:off x="8646851" y="4765447"/>
            <a:ext cx="49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120723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30"/>
          <p:cNvSpPr txBox="1">
            <a:spLocks noGrp="1"/>
          </p:cNvSpPr>
          <p:nvPr>
            <p:ph type="ctrTitle" idx="8"/>
          </p:nvPr>
        </p:nvSpPr>
        <p:spPr>
          <a:xfrm>
            <a:off x="621630" y="411675"/>
            <a:ext cx="5888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FACTS</a:t>
            </a:r>
            <a:endParaRPr sz="3000" dirty="0">
              <a:latin typeface="+mj-lt"/>
            </a:endParaRPr>
          </a:p>
        </p:txBody>
      </p:sp>
      <p:sp>
        <p:nvSpPr>
          <p:cNvPr id="603" name="Google Shape;603;p30"/>
          <p:cNvSpPr txBox="1">
            <a:spLocks noGrp="1"/>
          </p:cNvSpPr>
          <p:nvPr>
            <p:ph type="subTitle" idx="7"/>
          </p:nvPr>
        </p:nvSpPr>
        <p:spPr>
          <a:xfrm>
            <a:off x="6054555" y="3271106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To power one AI alone costs around </a:t>
            </a:r>
            <a:r>
              <a:rPr lang="en-GB" dirty="0">
                <a:solidFill>
                  <a:srgbClr val="92D050"/>
                </a:solidFill>
              </a:rPr>
              <a:t>4.6 million </a:t>
            </a:r>
            <a:r>
              <a:rPr lang="en-GB" dirty="0"/>
              <a:t>dollars</a:t>
            </a:r>
            <a:endParaRPr dirty="0"/>
          </a:p>
        </p:txBody>
      </p:sp>
      <p:sp>
        <p:nvSpPr>
          <p:cNvPr id="605" name="Google Shape;605;p30"/>
          <p:cNvSpPr txBox="1">
            <a:spLocks noGrp="1"/>
          </p:cNvSpPr>
          <p:nvPr>
            <p:ph type="subTitle" idx="1"/>
          </p:nvPr>
        </p:nvSpPr>
        <p:spPr>
          <a:xfrm>
            <a:off x="1218541" y="1865495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270% growth </a:t>
            </a:r>
            <a:r>
              <a:rPr lang="en-GB" dirty="0"/>
              <a:t>in the business interest for AI tech</a:t>
            </a:r>
            <a:endParaRPr dirty="0"/>
          </a:p>
        </p:txBody>
      </p:sp>
      <p:sp>
        <p:nvSpPr>
          <p:cNvPr id="606" name="Google Shape;606;p30"/>
          <p:cNvSpPr txBox="1">
            <a:spLocks noGrp="1"/>
          </p:cNvSpPr>
          <p:nvPr>
            <p:ph type="subTitle" idx="3"/>
          </p:nvPr>
        </p:nvSpPr>
        <p:spPr>
          <a:xfrm>
            <a:off x="6054555" y="1865495"/>
            <a:ext cx="18813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90000"/>
                  </a:schemeClr>
                </a:solidFill>
              </a:rPr>
              <a:t>90% </a:t>
            </a:r>
            <a:r>
              <a:rPr lang="en" dirty="0"/>
              <a:t>of businesses are </a:t>
            </a:r>
            <a:r>
              <a:rPr lang="en" dirty="0">
                <a:solidFill>
                  <a:schemeClr val="tx2">
                    <a:lumMod val="90000"/>
                  </a:schemeClr>
                </a:solidFill>
              </a:rPr>
              <a:t>ALREADY investing </a:t>
            </a:r>
            <a:r>
              <a:rPr lang="en" dirty="0"/>
              <a:t>in AI tech</a:t>
            </a:r>
            <a:endParaRPr dirty="0"/>
          </a:p>
        </p:txBody>
      </p:sp>
      <p:sp>
        <p:nvSpPr>
          <p:cNvPr id="607" name="Google Shape;607;p30"/>
          <p:cNvSpPr txBox="1">
            <a:spLocks noGrp="1"/>
          </p:cNvSpPr>
          <p:nvPr>
            <p:ph type="subTitle" idx="5"/>
          </p:nvPr>
        </p:nvSpPr>
        <p:spPr>
          <a:xfrm>
            <a:off x="1116841" y="3271106"/>
            <a:ext cx="2084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67% of hiring managers</a:t>
            </a:r>
            <a:r>
              <a:rPr lang="en-GB" dirty="0"/>
              <a:t> stated that AI tech were making their jobs easy</a:t>
            </a:r>
            <a:endParaRPr dirty="0"/>
          </a:p>
        </p:txBody>
      </p:sp>
      <p:sp>
        <p:nvSpPr>
          <p:cNvPr id="609" name="Google Shape;609;p30"/>
          <p:cNvSpPr/>
          <p:nvPr/>
        </p:nvSpPr>
        <p:spPr>
          <a:xfrm>
            <a:off x="3510825" y="1673975"/>
            <a:ext cx="723900" cy="72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30"/>
          <p:cNvSpPr/>
          <p:nvPr/>
        </p:nvSpPr>
        <p:spPr>
          <a:xfrm>
            <a:off x="3510825" y="3082375"/>
            <a:ext cx="723900" cy="723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0"/>
          <p:cNvSpPr/>
          <p:nvPr/>
        </p:nvSpPr>
        <p:spPr>
          <a:xfrm>
            <a:off x="4909275" y="1673975"/>
            <a:ext cx="723900" cy="723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p30"/>
          <p:cNvSpPr/>
          <p:nvPr/>
        </p:nvSpPr>
        <p:spPr>
          <a:xfrm>
            <a:off x="4909275" y="3082375"/>
            <a:ext cx="723900" cy="7239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613" name="Google Shape;613;p30"/>
          <p:cNvCxnSpPr>
            <a:stCxn id="609" idx="3"/>
            <a:endCxn id="611" idx="1"/>
          </p:cNvCxnSpPr>
          <p:nvPr/>
        </p:nvCxnSpPr>
        <p:spPr>
          <a:xfrm>
            <a:off x="4234725" y="2035925"/>
            <a:ext cx="674700" cy="600"/>
          </a:xfrm>
          <a:prstGeom prst="bentConnector3">
            <a:avLst>
              <a:gd name="adj1" fmla="val 49989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4" name="Google Shape;614;p30"/>
          <p:cNvCxnSpPr>
            <a:stCxn id="611" idx="2"/>
            <a:endCxn id="610" idx="0"/>
          </p:cNvCxnSpPr>
          <p:nvPr/>
        </p:nvCxnSpPr>
        <p:spPr>
          <a:xfrm rot="5400000">
            <a:off x="4229775" y="2041025"/>
            <a:ext cx="684600" cy="1398300"/>
          </a:xfrm>
          <a:prstGeom prst="bentConnector3">
            <a:avLst>
              <a:gd name="adj1" fmla="val 49993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5" name="Google Shape;615;p30"/>
          <p:cNvCxnSpPr>
            <a:stCxn id="610" idx="3"/>
            <a:endCxn id="612" idx="1"/>
          </p:cNvCxnSpPr>
          <p:nvPr/>
        </p:nvCxnSpPr>
        <p:spPr>
          <a:xfrm>
            <a:off x="4234725" y="3444325"/>
            <a:ext cx="6747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16" name="Google Shape;616;p30"/>
          <p:cNvGrpSpPr/>
          <p:nvPr/>
        </p:nvGrpSpPr>
        <p:grpSpPr>
          <a:xfrm>
            <a:off x="5072712" y="3212678"/>
            <a:ext cx="402156" cy="456781"/>
            <a:chOff x="5357662" y="4297637"/>
            <a:chExt cx="287275" cy="326296"/>
          </a:xfrm>
        </p:grpSpPr>
        <p:sp>
          <p:nvSpPr>
            <p:cNvPr id="617" name="Google Shape;617;p30"/>
            <p:cNvSpPr/>
            <p:nvPr/>
          </p:nvSpPr>
          <p:spPr>
            <a:xfrm>
              <a:off x="5357662" y="4385545"/>
              <a:ext cx="287275" cy="238388"/>
            </a:xfrm>
            <a:custGeom>
              <a:avLst/>
              <a:gdLst/>
              <a:ahLst/>
              <a:cxnLst/>
              <a:rect l="l" t="t" r="r" b="b"/>
              <a:pathLst>
                <a:path w="9026" h="7490" extrusionOk="0">
                  <a:moveTo>
                    <a:pt x="2906" y="5573"/>
                  </a:moveTo>
                  <a:lnTo>
                    <a:pt x="2906" y="7144"/>
                  </a:lnTo>
                  <a:lnTo>
                    <a:pt x="322" y="7144"/>
                  </a:lnTo>
                  <a:lnTo>
                    <a:pt x="322" y="5573"/>
                  </a:lnTo>
                  <a:close/>
                  <a:moveTo>
                    <a:pt x="5799" y="3037"/>
                  </a:moveTo>
                  <a:lnTo>
                    <a:pt x="5799" y="7144"/>
                  </a:lnTo>
                  <a:lnTo>
                    <a:pt x="3227" y="7144"/>
                  </a:lnTo>
                  <a:lnTo>
                    <a:pt x="3227" y="5406"/>
                  </a:lnTo>
                  <a:lnTo>
                    <a:pt x="3227" y="3037"/>
                  </a:lnTo>
                  <a:close/>
                  <a:moveTo>
                    <a:pt x="5966" y="1"/>
                  </a:moveTo>
                  <a:cubicBezTo>
                    <a:pt x="5882" y="1"/>
                    <a:pt x="5799" y="72"/>
                    <a:pt x="5799" y="167"/>
                  </a:cubicBezTo>
                  <a:lnTo>
                    <a:pt x="5799" y="2727"/>
                  </a:lnTo>
                  <a:lnTo>
                    <a:pt x="3061" y="2727"/>
                  </a:lnTo>
                  <a:cubicBezTo>
                    <a:pt x="2977" y="2727"/>
                    <a:pt x="2906" y="2799"/>
                    <a:pt x="2906" y="2894"/>
                  </a:cubicBezTo>
                  <a:lnTo>
                    <a:pt x="2906" y="5251"/>
                  </a:lnTo>
                  <a:lnTo>
                    <a:pt x="156" y="5251"/>
                  </a:lnTo>
                  <a:cubicBezTo>
                    <a:pt x="72" y="5251"/>
                    <a:pt x="1" y="5335"/>
                    <a:pt x="1" y="5418"/>
                  </a:cubicBezTo>
                  <a:lnTo>
                    <a:pt x="1" y="7323"/>
                  </a:lnTo>
                  <a:cubicBezTo>
                    <a:pt x="1" y="7418"/>
                    <a:pt x="72" y="7490"/>
                    <a:pt x="156" y="7490"/>
                  </a:cubicBezTo>
                  <a:lnTo>
                    <a:pt x="8871" y="7490"/>
                  </a:lnTo>
                  <a:cubicBezTo>
                    <a:pt x="8954" y="7490"/>
                    <a:pt x="9026" y="7418"/>
                    <a:pt x="9026" y="7323"/>
                  </a:cubicBezTo>
                  <a:lnTo>
                    <a:pt x="9026" y="1417"/>
                  </a:lnTo>
                  <a:cubicBezTo>
                    <a:pt x="9026" y="1322"/>
                    <a:pt x="8954" y="1251"/>
                    <a:pt x="8871" y="1251"/>
                  </a:cubicBezTo>
                  <a:cubicBezTo>
                    <a:pt x="8776" y="1251"/>
                    <a:pt x="8704" y="1322"/>
                    <a:pt x="8704" y="1417"/>
                  </a:cubicBezTo>
                  <a:lnTo>
                    <a:pt x="8704" y="7144"/>
                  </a:lnTo>
                  <a:lnTo>
                    <a:pt x="6132" y="7144"/>
                  </a:lnTo>
                  <a:lnTo>
                    <a:pt x="6132" y="2870"/>
                  </a:lnTo>
                  <a:lnTo>
                    <a:pt x="6132" y="310"/>
                  </a:lnTo>
                  <a:lnTo>
                    <a:pt x="8704" y="310"/>
                  </a:lnTo>
                  <a:lnTo>
                    <a:pt x="8704" y="763"/>
                  </a:lnTo>
                  <a:cubicBezTo>
                    <a:pt x="8704" y="846"/>
                    <a:pt x="8776" y="929"/>
                    <a:pt x="8871" y="929"/>
                  </a:cubicBezTo>
                  <a:cubicBezTo>
                    <a:pt x="8954" y="929"/>
                    <a:pt x="9026" y="846"/>
                    <a:pt x="9026" y="763"/>
                  </a:cubicBezTo>
                  <a:lnTo>
                    <a:pt x="9026" y="167"/>
                  </a:lnTo>
                  <a:cubicBezTo>
                    <a:pt x="9026" y="72"/>
                    <a:pt x="8954" y="1"/>
                    <a:pt x="887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0"/>
            <p:cNvSpPr/>
            <p:nvPr/>
          </p:nvSpPr>
          <p:spPr>
            <a:xfrm>
              <a:off x="5377363" y="4576542"/>
              <a:ext cx="62191" cy="10248"/>
            </a:xfrm>
            <a:custGeom>
              <a:avLst/>
              <a:gdLst/>
              <a:ahLst/>
              <a:cxnLst/>
              <a:rect l="l" t="t" r="r" b="b"/>
              <a:pathLst>
                <a:path w="1954" h="322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1787" y="322"/>
                  </a:lnTo>
                  <a:cubicBezTo>
                    <a:pt x="1882" y="322"/>
                    <a:pt x="1953" y="250"/>
                    <a:pt x="1953" y="167"/>
                  </a:cubicBezTo>
                  <a:cubicBezTo>
                    <a:pt x="1953" y="72"/>
                    <a:pt x="1882" y="0"/>
                    <a:pt x="1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0"/>
            <p:cNvSpPr/>
            <p:nvPr/>
          </p:nvSpPr>
          <p:spPr>
            <a:xfrm>
              <a:off x="5470204" y="4495827"/>
              <a:ext cx="62191" cy="10630"/>
            </a:xfrm>
            <a:custGeom>
              <a:avLst/>
              <a:gdLst/>
              <a:ahLst/>
              <a:cxnLst/>
              <a:rect l="l" t="t" r="r" b="b"/>
              <a:pathLst>
                <a:path w="1954" h="334" extrusionOk="0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cubicBezTo>
                    <a:pt x="1" y="262"/>
                    <a:pt x="84" y="334"/>
                    <a:pt x="168" y="334"/>
                  </a:cubicBezTo>
                  <a:lnTo>
                    <a:pt x="1787" y="334"/>
                  </a:lnTo>
                  <a:cubicBezTo>
                    <a:pt x="1882" y="334"/>
                    <a:pt x="1954" y="262"/>
                    <a:pt x="1954" y="167"/>
                  </a:cubicBezTo>
                  <a:cubicBezTo>
                    <a:pt x="1954" y="84"/>
                    <a:pt x="1882" y="0"/>
                    <a:pt x="17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0"/>
            <p:cNvSpPr/>
            <p:nvPr/>
          </p:nvSpPr>
          <p:spPr>
            <a:xfrm>
              <a:off x="5562694" y="4409798"/>
              <a:ext cx="62159" cy="10280"/>
            </a:xfrm>
            <a:custGeom>
              <a:avLst/>
              <a:gdLst/>
              <a:ahLst/>
              <a:cxnLst/>
              <a:rect l="l" t="t" r="r" b="b"/>
              <a:pathLst>
                <a:path w="1953" h="323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786" y="322"/>
                  </a:lnTo>
                  <a:cubicBezTo>
                    <a:pt x="1881" y="322"/>
                    <a:pt x="1953" y="251"/>
                    <a:pt x="1953" y="167"/>
                  </a:cubicBezTo>
                  <a:cubicBezTo>
                    <a:pt x="1953" y="72"/>
                    <a:pt x="1881" y="1"/>
                    <a:pt x="1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0"/>
            <p:cNvSpPr/>
            <p:nvPr/>
          </p:nvSpPr>
          <p:spPr>
            <a:xfrm>
              <a:off x="5358043" y="4297637"/>
              <a:ext cx="238388" cy="237624"/>
            </a:xfrm>
            <a:custGeom>
              <a:avLst/>
              <a:gdLst/>
              <a:ahLst/>
              <a:cxnLst/>
              <a:rect l="l" t="t" r="r" b="b"/>
              <a:pathLst>
                <a:path w="7490" h="7466" extrusionOk="0">
                  <a:moveTo>
                    <a:pt x="6061" y="0"/>
                  </a:moveTo>
                  <a:cubicBezTo>
                    <a:pt x="5966" y="0"/>
                    <a:pt x="5894" y="72"/>
                    <a:pt x="5894" y="155"/>
                  </a:cubicBezTo>
                  <a:cubicBezTo>
                    <a:pt x="5894" y="250"/>
                    <a:pt x="5966" y="322"/>
                    <a:pt x="6061" y="322"/>
                  </a:cubicBezTo>
                  <a:lnTo>
                    <a:pt x="6942" y="322"/>
                  </a:lnTo>
                  <a:lnTo>
                    <a:pt x="60" y="7204"/>
                  </a:lnTo>
                  <a:cubicBezTo>
                    <a:pt x="1" y="7263"/>
                    <a:pt x="1" y="7358"/>
                    <a:pt x="60" y="7418"/>
                  </a:cubicBezTo>
                  <a:cubicBezTo>
                    <a:pt x="72" y="7454"/>
                    <a:pt x="120" y="7466"/>
                    <a:pt x="167" y="7466"/>
                  </a:cubicBezTo>
                  <a:cubicBezTo>
                    <a:pt x="215" y="7466"/>
                    <a:pt x="251" y="7454"/>
                    <a:pt x="286" y="7418"/>
                  </a:cubicBezTo>
                  <a:lnTo>
                    <a:pt x="7156" y="548"/>
                  </a:lnTo>
                  <a:lnTo>
                    <a:pt x="7156" y="1429"/>
                  </a:lnTo>
                  <a:cubicBezTo>
                    <a:pt x="7156" y="1512"/>
                    <a:pt x="7240" y="1584"/>
                    <a:pt x="7323" y="1584"/>
                  </a:cubicBezTo>
                  <a:cubicBezTo>
                    <a:pt x="7406" y="1584"/>
                    <a:pt x="7490" y="1512"/>
                    <a:pt x="7490" y="1429"/>
                  </a:cubicBezTo>
                  <a:lnTo>
                    <a:pt x="7490" y="155"/>
                  </a:lnTo>
                  <a:cubicBezTo>
                    <a:pt x="7490" y="72"/>
                    <a:pt x="7406" y="0"/>
                    <a:pt x="73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2" name="Google Shape;622;p30"/>
          <p:cNvGrpSpPr/>
          <p:nvPr/>
        </p:nvGrpSpPr>
        <p:grpSpPr>
          <a:xfrm>
            <a:off x="3630590" y="3198869"/>
            <a:ext cx="484361" cy="484405"/>
            <a:chOff x="4890434" y="4287389"/>
            <a:chExt cx="345997" cy="346029"/>
          </a:xfrm>
        </p:grpSpPr>
        <p:sp>
          <p:nvSpPr>
            <p:cNvPr id="623" name="Google Shape;623;p30"/>
            <p:cNvSpPr/>
            <p:nvPr/>
          </p:nvSpPr>
          <p:spPr>
            <a:xfrm>
              <a:off x="5111349" y="4400695"/>
              <a:ext cx="54998" cy="54998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46" y="1144"/>
                    <a:pt x="346" y="870"/>
                  </a:cubicBezTo>
                  <a:cubicBezTo>
                    <a:pt x="346" y="584"/>
                    <a:pt x="584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27" y="1346"/>
                    <a:pt x="1727" y="870"/>
                  </a:cubicBezTo>
                  <a:cubicBezTo>
                    <a:pt x="1727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0"/>
            <p:cNvSpPr/>
            <p:nvPr/>
          </p:nvSpPr>
          <p:spPr>
            <a:xfrm>
              <a:off x="5113640" y="4466642"/>
              <a:ext cx="70498" cy="51179"/>
            </a:xfrm>
            <a:custGeom>
              <a:avLst/>
              <a:gdLst/>
              <a:ahLst/>
              <a:cxnLst/>
              <a:rect l="l" t="t" r="r" b="b"/>
              <a:pathLst>
                <a:path w="2215" h="1608" extrusionOk="0">
                  <a:moveTo>
                    <a:pt x="786" y="1"/>
                  </a:moveTo>
                  <a:cubicBezTo>
                    <a:pt x="548" y="1"/>
                    <a:pt x="333" y="60"/>
                    <a:pt x="119" y="167"/>
                  </a:cubicBezTo>
                  <a:cubicBezTo>
                    <a:pt x="36" y="203"/>
                    <a:pt x="0" y="310"/>
                    <a:pt x="48" y="405"/>
                  </a:cubicBezTo>
                  <a:cubicBezTo>
                    <a:pt x="73" y="463"/>
                    <a:pt x="132" y="498"/>
                    <a:pt x="198" y="498"/>
                  </a:cubicBezTo>
                  <a:cubicBezTo>
                    <a:pt x="226" y="498"/>
                    <a:pt x="257" y="491"/>
                    <a:pt x="286" y="477"/>
                  </a:cubicBezTo>
                  <a:cubicBezTo>
                    <a:pt x="429" y="382"/>
                    <a:pt x="607" y="346"/>
                    <a:pt x="786" y="346"/>
                  </a:cubicBezTo>
                  <a:cubicBezTo>
                    <a:pt x="1322" y="346"/>
                    <a:pt x="1774" y="727"/>
                    <a:pt x="1857" y="1251"/>
                  </a:cubicBezTo>
                  <a:lnTo>
                    <a:pt x="786" y="1251"/>
                  </a:lnTo>
                  <a:cubicBezTo>
                    <a:pt x="703" y="1251"/>
                    <a:pt x="607" y="1322"/>
                    <a:pt x="607" y="1429"/>
                  </a:cubicBezTo>
                  <a:cubicBezTo>
                    <a:pt x="607" y="1513"/>
                    <a:pt x="679" y="1608"/>
                    <a:pt x="786" y="1608"/>
                  </a:cubicBezTo>
                  <a:lnTo>
                    <a:pt x="2036" y="1608"/>
                  </a:lnTo>
                  <a:cubicBezTo>
                    <a:pt x="2131" y="1608"/>
                    <a:pt x="2215" y="1536"/>
                    <a:pt x="2215" y="1429"/>
                  </a:cubicBezTo>
                  <a:cubicBezTo>
                    <a:pt x="2215" y="643"/>
                    <a:pt x="1572" y="1"/>
                    <a:pt x="7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0"/>
            <p:cNvSpPr/>
            <p:nvPr/>
          </p:nvSpPr>
          <p:spPr>
            <a:xfrm>
              <a:off x="4943490" y="4467023"/>
              <a:ext cx="70880" cy="51179"/>
            </a:xfrm>
            <a:custGeom>
              <a:avLst/>
              <a:gdLst/>
              <a:ahLst/>
              <a:cxnLst/>
              <a:rect l="l" t="t" r="r" b="b"/>
              <a:pathLst>
                <a:path w="2227" h="1608" extrusionOk="0">
                  <a:moveTo>
                    <a:pt x="1429" y="0"/>
                  </a:moveTo>
                  <a:cubicBezTo>
                    <a:pt x="643" y="0"/>
                    <a:pt x="0" y="643"/>
                    <a:pt x="0" y="1429"/>
                  </a:cubicBezTo>
                  <a:cubicBezTo>
                    <a:pt x="0" y="1524"/>
                    <a:pt x="84" y="1608"/>
                    <a:pt x="179" y="1608"/>
                  </a:cubicBezTo>
                  <a:lnTo>
                    <a:pt x="1453" y="1608"/>
                  </a:lnTo>
                  <a:cubicBezTo>
                    <a:pt x="1536" y="1608"/>
                    <a:pt x="1631" y="1536"/>
                    <a:pt x="1631" y="1429"/>
                  </a:cubicBezTo>
                  <a:cubicBezTo>
                    <a:pt x="1608" y="1322"/>
                    <a:pt x="1536" y="1251"/>
                    <a:pt x="1453" y="1251"/>
                  </a:cubicBezTo>
                  <a:lnTo>
                    <a:pt x="357" y="1251"/>
                  </a:lnTo>
                  <a:cubicBezTo>
                    <a:pt x="453" y="727"/>
                    <a:pt x="893" y="346"/>
                    <a:pt x="1429" y="346"/>
                  </a:cubicBezTo>
                  <a:cubicBezTo>
                    <a:pt x="1608" y="346"/>
                    <a:pt x="1786" y="393"/>
                    <a:pt x="1941" y="477"/>
                  </a:cubicBezTo>
                  <a:cubicBezTo>
                    <a:pt x="1966" y="491"/>
                    <a:pt x="1994" y="498"/>
                    <a:pt x="2022" y="498"/>
                  </a:cubicBezTo>
                  <a:cubicBezTo>
                    <a:pt x="2084" y="498"/>
                    <a:pt x="2146" y="463"/>
                    <a:pt x="2179" y="405"/>
                  </a:cubicBezTo>
                  <a:cubicBezTo>
                    <a:pt x="2227" y="310"/>
                    <a:pt x="2191" y="215"/>
                    <a:pt x="2108" y="167"/>
                  </a:cubicBezTo>
                  <a:cubicBezTo>
                    <a:pt x="1893" y="60"/>
                    <a:pt x="1667" y="0"/>
                    <a:pt x="14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0"/>
            <p:cNvSpPr/>
            <p:nvPr/>
          </p:nvSpPr>
          <p:spPr>
            <a:xfrm>
              <a:off x="4961282" y="4400695"/>
              <a:ext cx="54616" cy="54998"/>
            </a:xfrm>
            <a:custGeom>
              <a:avLst/>
              <a:gdLst/>
              <a:ahLst/>
              <a:cxnLst/>
              <a:rect l="l" t="t" r="r" b="b"/>
              <a:pathLst>
                <a:path w="1716" h="1728" extrusionOk="0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34" y="1144"/>
                    <a:pt x="334" y="870"/>
                  </a:cubicBezTo>
                  <a:cubicBezTo>
                    <a:pt x="358" y="584"/>
                    <a:pt x="572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15" y="1346"/>
                    <a:pt x="1715" y="870"/>
                  </a:cubicBezTo>
                  <a:cubicBezTo>
                    <a:pt x="1715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0"/>
            <p:cNvSpPr/>
            <p:nvPr/>
          </p:nvSpPr>
          <p:spPr>
            <a:xfrm>
              <a:off x="5028374" y="4386691"/>
              <a:ext cx="71262" cy="70880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119" y="358"/>
                  </a:moveTo>
                  <a:cubicBezTo>
                    <a:pt x="1536" y="358"/>
                    <a:pt x="1893" y="691"/>
                    <a:pt x="1893" y="1131"/>
                  </a:cubicBezTo>
                  <a:cubicBezTo>
                    <a:pt x="1893" y="1548"/>
                    <a:pt x="1548" y="1905"/>
                    <a:pt x="1119" y="1905"/>
                  </a:cubicBezTo>
                  <a:cubicBezTo>
                    <a:pt x="703" y="1905"/>
                    <a:pt x="345" y="1560"/>
                    <a:pt x="345" y="1131"/>
                  </a:cubicBezTo>
                  <a:cubicBezTo>
                    <a:pt x="345" y="691"/>
                    <a:pt x="679" y="358"/>
                    <a:pt x="1119" y="358"/>
                  </a:cubicBezTo>
                  <a:close/>
                  <a:moveTo>
                    <a:pt x="1119" y="0"/>
                  </a:moveTo>
                  <a:cubicBezTo>
                    <a:pt x="512" y="0"/>
                    <a:pt x="0" y="500"/>
                    <a:pt x="0" y="1108"/>
                  </a:cubicBezTo>
                  <a:cubicBezTo>
                    <a:pt x="0" y="1739"/>
                    <a:pt x="512" y="2227"/>
                    <a:pt x="1119" y="2227"/>
                  </a:cubicBezTo>
                  <a:cubicBezTo>
                    <a:pt x="1727" y="2227"/>
                    <a:pt x="2239" y="1727"/>
                    <a:pt x="2239" y="1108"/>
                  </a:cubicBezTo>
                  <a:cubicBezTo>
                    <a:pt x="2239" y="500"/>
                    <a:pt x="1727" y="0"/>
                    <a:pt x="11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0"/>
            <p:cNvSpPr/>
            <p:nvPr/>
          </p:nvSpPr>
          <p:spPr>
            <a:xfrm>
              <a:off x="5004122" y="4468901"/>
              <a:ext cx="120149" cy="65596"/>
            </a:xfrm>
            <a:custGeom>
              <a:avLst/>
              <a:gdLst/>
              <a:ahLst/>
              <a:cxnLst/>
              <a:rect l="l" t="t" r="r" b="b"/>
              <a:pathLst>
                <a:path w="3775" h="2061" extrusionOk="0">
                  <a:moveTo>
                    <a:pt x="1881" y="346"/>
                  </a:moveTo>
                  <a:cubicBezTo>
                    <a:pt x="2667" y="346"/>
                    <a:pt x="3322" y="942"/>
                    <a:pt x="3393" y="1704"/>
                  </a:cubicBezTo>
                  <a:lnTo>
                    <a:pt x="357" y="1704"/>
                  </a:lnTo>
                  <a:cubicBezTo>
                    <a:pt x="453" y="942"/>
                    <a:pt x="1096" y="346"/>
                    <a:pt x="1881" y="346"/>
                  </a:cubicBezTo>
                  <a:close/>
                  <a:moveTo>
                    <a:pt x="1881" y="1"/>
                  </a:moveTo>
                  <a:cubicBezTo>
                    <a:pt x="834" y="1"/>
                    <a:pt x="0" y="846"/>
                    <a:pt x="0" y="1882"/>
                  </a:cubicBezTo>
                  <a:cubicBezTo>
                    <a:pt x="0" y="1966"/>
                    <a:pt x="84" y="2061"/>
                    <a:pt x="179" y="2061"/>
                  </a:cubicBezTo>
                  <a:lnTo>
                    <a:pt x="3596" y="2061"/>
                  </a:lnTo>
                  <a:cubicBezTo>
                    <a:pt x="3679" y="2061"/>
                    <a:pt x="3774" y="1977"/>
                    <a:pt x="3774" y="1882"/>
                  </a:cubicBezTo>
                  <a:cubicBezTo>
                    <a:pt x="3751" y="834"/>
                    <a:pt x="2905" y="1"/>
                    <a:pt x="18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0"/>
            <p:cNvSpPr/>
            <p:nvPr/>
          </p:nvSpPr>
          <p:spPr>
            <a:xfrm>
              <a:off x="4890434" y="4287389"/>
              <a:ext cx="345997" cy="346029"/>
            </a:xfrm>
            <a:custGeom>
              <a:avLst/>
              <a:gdLst/>
              <a:ahLst/>
              <a:cxnLst/>
              <a:rect l="l" t="t" r="r" b="b"/>
              <a:pathLst>
                <a:path w="10871" h="10872" extrusionOk="0">
                  <a:moveTo>
                    <a:pt x="5608" y="953"/>
                  </a:moveTo>
                  <a:cubicBezTo>
                    <a:pt x="7954" y="1049"/>
                    <a:pt x="9823" y="2918"/>
                    <a:pt x="9918" y="5252"/>
                  </a:cubicBezTo>
                  <a:lnTo>
                    <a:pt x="9502" y="5252"/>
                  </a:lnTo>
                  <a:cubicBezTo>
                    <a:pt x="9406" y="5252"/>
                    <a:pt x="9323" y="5335"/>
                    <a:pt x="9323" y="5442"/>
                  </a:cubicBezTo>
                  <a:cubicBezTo>
                    <a:pt x="9323" y="5525"/>
                    <a:pt x="9394" y="5621"/>
                    <a:pt x="9502" y="5621"/>
                  </a:cubicBezTo>
                  <a:lnTo>
                    <a:pt x="9918" y="5621"/>
                  </a:lnTo>
                  <a:cubicBezTo>
                    <a:pt x="9847" y="7954"/>
                    <a:pt x="7954" y="9824"/>
                    <a:pt x="5608" y="9919"/>
                  </a:cubicBezTo>
                  <a:lnTo>
                    <a:pt x="5608" y="9502"/>
                  </a:lnTo>
                  <a:cubicBezTo>
                    <a:pt x="5608" y="9407"/>
                    <a:pt x="5537" y="9323"/>
                    <a:pt x="5430" y="9323"/>
                  </a:cubicBezTo>
                  <a:cubicBezTo>
                    <a:pt x="5346" y="9323"/>
                    <a:pt x="5251" y="9395"/>
                    <a:pt x="5251" y="9502"/>
                  </a:cubicBezTo>
                  <a:lnTo>
                    <a:pt x="5251" y="9919"/>
                  </a:lnTo>
                  <a:cubicBezTo>
                    <a:pt x="2917" y="9824"/>
                    <a:pt x="1048" y="7954"/>
                    <a:pt x="953" y="5621"/>
                  </a:cubicBezTo>
                  <a:lnTo>
                    <a:pt x="1370" y="5621"/>
                  </a:lnTo>
                  <a:cubicBezTo>
                    <a:pt x="1465" y="5621"/>
                    <a:pt x="1548" y="5537"/>
                    <a:pt x="1548" y="5442"/>
                  </a:cubicBezTo>
                  <a:cubicBezTo>
                    <a:pt x="1548" y="5347"/>
                    <a:pt x="1477" y="5252"/>
                    <a:pt x="1370" y="5252"/>
                  </a:cubicBezTo>
                  <a:lnTo>
                    <a:pt x="953" y="5252"/>
                  </a:lnTo>
                  <a:cubicBezTo>
                    <a:pt x="1048" y="2918"/>
                    <a:pt x="2917" y="1049"/>
                    <a:pt x="5251" y="953"/>
                  </a:cubicBezTo>
                  <a:lnTo>
                    <a:pt x="5251" y="1370"/>
                  </a:lnTo>
                  <a:cubicBezTo>
                    <a:pt x="5251" y="1465"/>
                    <a:pt x="5334" y="1549"/>
                    <a:pt x="5430" y="1549"/>
                  </a:cubicBezTo>
                  <a:cubicBezTo>
                    <a:pt x="5525" y="1549"/>
                    <a:pt x="5608" y="1477"/>
                    <a:pt x="5608" y="1370"/>
                  </a:cubicBezTo>
                  <a:lnTo>
                    <a:pt x="5608" y="953"/>
                  </a:lnTo>
                  <a:close/>
                  <a:moveTo>
                    <a:pt x="5441" y="1"/>
                  </a:moveTo>
                  <a:cubicBezTo>
                    <a:pt x="5346" y="1"/>
                    <a:pt x="5263" y="84"/>
                    <a:pt x="5263" y="179"/>
                  </a:cubicBezTo>
                  <a:lnTo>
                    <a:pt x="5263" y="596"/>
                  </a:lnTo>
                  <a:cubicBezTo>
                    <a:pt x="2727" y="691"/>
                    <a:pt x="691" y="2727"/>
                    <a:pt x="596" y="5263"/>
                  </a:cubicBezTo>
                  <a:lnTo>
                    <a:pt x="179" y="5263"/>
                  </a:lnTo>
                  <a:cubicBezTo>
                    <a:pt x="96" y="5263"/>
                    <a:pt x="0" y="5335"/>
                    <a:pt x="0" y="5442"/>
                  </a:cubicBezTo>
                  <a:cubicBezTo>
                    <a:pt x="0" y="5525"/>
                    <a:pt x="84" y="5621"/>
                    <a:pt x="179" y="5621"/>
                  </a:cubicBezTo>
                  <a:lnTo>
                    <a:pt x="596" y="5621"/>
                  </a:lnTo>
                  <a:cubicBezTo>
                    <a:pt x="691" y="8145"/>
                    <a:pt x="2727" y="10181"/>
                    <a:pt x="5263" y="10276"/>
                  </a:cubicBezTo>
                  <a:lnTo>
                    <a:pt x="5263" y="10693"/>
                  </a:lnTo>
                  <a:cubicBezTo>
                    <a:pt x="5263" y="10776"/>
                    <a:pt x="5334" y="10871"/>
                    <a:pt x="5441" y="10871"/>
                  </a:cubicBezTo>
                  <a:cubicBezTo>
                    <a:pt x="5525" y="10871"/>
                    <a:pt x="5620" y="10800"/>
                    <a:pt x="5620" y="10693"/>
                  </a:cubicBezTo>
                  <a:lnTo>
                    <a:pt x="5620" y="10276"/>
                  </a:lnTo>
                  <a:cubicBezTo>
                    <a:pt x="8144" y="10181"/>
                    <a:pt x="10180" y="8145"/>
                    <a:pt x="10275" y="5621"/>
                  </a:cubicBezTo>
                  <a:lnTo>
                    <a:pt x="10692" y="5621"/>
                  </a:lnTo>
                  <a:cubicBezTo>
                    <a:pt x="10775" y="5621"/>
                    <a:pt x="10871" y="5537"/>
                    <a:pt x="10871" y="5442"/>
                  </a:cubicBezTo>
                  <a:cubicBezTo>
                    <a:pt x="10871" y="5347"/>
                    <a:pt x="10799" y="5263"/>
                    <a:pt x="10692" y="5263"/>
                  </a:cubicBezTo>
                  <a:lnTo>
                    <a:pt x="10275" y="5263"/>
                  </a:lnTo>
                  <a:cubicBezTo>
                    <a:pt x="10180" y="2727"/>
                    <a:pt x="8144" y="691"/>
                    <a:pt x="5620" y="596"/>
                  </a:cubicBezTo>
                  <a:lnTo>
                    <a:pt x="5620" y="179"/>
                  </a:lnTo>
                  <a:cubicBezTo>
                    <a:pt x="5620" y="96"/>
                    <a:pt x="5537" y="1"/>
                    <a:pt x="5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" name="Google Shape;630;p30"/>
          <p:cNvGrpSpPr/>
          <p:nvPr/>
        </p:nvGrpSpPr>
        <p:grpSpPr>
          <a:xfrm>
            <a:off x="5029465" y="1816807"/>
            <a:ext cx="488638" cy="438246"/>
            <a:chOff x="5778676" y="3826972"/>
            <a:chExt cx="349052" cy="313055"/>
          </a:xfrm>
        </p:grpSpPr>
        <p:sp>
          <p:nvSpPr>
            <p:cNvPr id="631" name="Google Shape;631;p30"/>
            <p:cNvSpPr/>
            <p:nvPr/>
          </p:nvSpPr>
          <p:spPr>
            <a:xfrm>
              <a:off x="5923045" y="3890659"/>
              <a:ext cx="27690" cy="48155"/>
            </a:xfrm>
            <a:custGeom>
              <a:avLst/>
              <a:gdLst/>
              <a:ahLst/>
              <a:cxnLst/>
              <a:rect l="l" t="t" r="r" b="b"/>
              <a:pathLst>
                <a:path w="870" h="1513" extrusionOk="0">
                  <a:moveTo>
                    <a:pt x="406" y="286"/>
                  </a:moveTo>
                  <a:lnTo>
                    <a:pt x="406" y="560"/>
                  </a:lnTo>
                  <a:cubicBezTo>
                    <a:pt x="299" y="524"/>
                    <a:pt x="251" y="488"/>
                    <a:pt x="251" y="417"/>
                  </a:cubicBezTo>
                  <a:cubicBezTo>
                    <a:pt x="251" y="345"/>
                    <a:pt x="334" y="298"/>
                    <a:pt x="406" y="286"/>
                  </a:cubicBezTo>
                  <a:close/>
                  <a:moveTo>
                    <a:pt x="513" y="845"/>
                  </a:moveTo>
                  <a:cubicBezTo>
                    <a:pt x="632" y="893"/>
                    <a:pt x="644" y="953"/>
                    <a:pt x="644" y="1012"/>
                  </a:cubicBezTo>
                  <a:cubicBezTo>
                    <a:pt x="644" y="1119"/>
                    <a:pt x="584" y="1155"/>
                    <a:pt x="513" y="1179"/>
                  </a:cubicBezTo>
                  <a:lnTo>
                    <a:pt x="513" y="845"/>
                  </a:lnTo>
                  <a:close/>
                  <a:moveTo>
                    <a:pt x="465" y="0"/>
                  </a:moveTo>
                  <a:cubicBezTo>
                    <a:pt x="441" y="0"/>
                    <a:pt x="406" y="12"/>
                    <a:pt x="406" y="48"/>
                  </a:cubicBezTo>
                  <a:lnTo>
                    <a:pt x="406" y="83"/>
                  </a:lnTo>
                  <a:cubicBezTo>
                    <a:pt x="179" y="119"/>
                    <a:pt x="48" y="238"/>
                    <a:pt x="48" y="441"/>
                  </a:cubicBezTo>
                  <a:cubicBezTo>
                    <a:pt x="48" y="667"/>
                    <a:pt x="215" y="738"/>
                    <a:pt x="406" y="810"/>
                  </a:cubicBezTo>
                  <a:lnTo>
                    <a:pt x="406" y="1191"/>
                  </a:lnTo>
                  <a:cubicBezTo>
                    <a:pt x="299" y="1167"/>
                    <a:pt x="251" y="1143"/>
                    <a:pt x="168" y="1072"/>
                  </a:cubicBezTo>
                  <a:cubicBezTo>
                    <a:pt x="149" y="1058"/>
                    <a:pt x="132" y="1051"/>
                    <a:pt x="116" y="1051"/>
                  </a:cubicBezTo>
                  <a:cubicBezTo>
                    <a:pt x="92" y="1051"/>
                    <a:pt x="70" y="1067"/>
                    <a:pt x="48" y="1095"/>
                  </a:cubicBezTo>
                  <a:cubicBezTo>
                    <a:pt x="1" y="1155"/>
                    <a:pt x="1" y="1215"/>
                    <a:pt x="48" y="1262"/>
                  </a:cubicBezTo>
                  <a:cubicBezTo>
                    <a:pt x="120" y="1357"/>
                    <a:pt x="275" y="1417"/>
                    <a:pt x="406" y="1417"/>
                  </a:cubicBezTo>
                  <a:lnTo>
                    <a:pt x="406" y="1476"/>
                  </a:lnTo>
                  <a:cubicBezTo>
                    <a:pt x="406" y="1500"/>
                    <a:pt x="441" y="1512"/>
                    <a:pt x="465" y="1512"/>
                  </a:cubicBezTo>
                  <a:cubicBezTo>
                    <a:pt x="501" y="1512"/>
                    <a:pt x="525" y="1500"/>
                    <a:pt x="525" y="1476"/>
                  </a:cubicBezTo>
                  <a:lnTo>
                    <a:pt x="525" y="1417"/>
                  </a:lnTo>
                  <a:cubicBezTo>
                    <a:pt x="715" y="1381"/>
                    <a:pt x="870" y="1262"/>
                    <a:pt x="870" y="1024"/>
                  </a:cubicBezTo>
                  <a:cubicBezTo>
                    <a:pt x="870" y="774"/>
                    <a:pt x="739" y="679"/>
                    <a:pt x="525" y="607"/>
                  </a:cubicBezTo>
                  <a:lnTo>
                    <a:pt x="525" y="286"/>
                  </a:lnTo>
                  <a:cubicBezTo>
                    <a:pt x="572" y="286"/>
                    <a:pt x="596" y="298"/>
                    <a:pt x="656" y="322"/>
                  </a:cubicBezTo>
                  <a:cubicBezTo>
                    <a:pt x="682" y="335"/>
                    <a:pt x="713" y="352"/>
                    <a:pt x="745" y="352"/>
                  </a:cubicBezTo>
                  <a:cubicBezTo>
                    <a:pt x="770" y="352"/>
                    <a:pt x="796" y="341"/>
                    <a:pt x="822" y="310"/>
                  </a:cubicBezTo>
                  <a:cubicBezTo>
                    <a:pt x="858" y="262"/>
                    <a:pt x="870" y="202"/>
                    <a:pt x="810" y="155"/>
                  </a:cubicBezTo>
                  <a:cubicBezTo>
                    <a:pt x="739" y="107"/>
                    <a:pt x="620" y="83"/>
                    <a:pt x="525" y="83"/>
                  </a:cubicBezTo>
                  <a:lnTo>
                    <a:pt x="525" y="48"/>
                  </a:lnTo>
                  <a:cubicBezTo>
                    <a:pt x="525" y="12"/>
                    <a:pt x="501" y="0"/>
                    <a:pt x="4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0"/>
            <p:cNvSpPr/>
            <p:nvPr/>
          </p:nvSpPr>
          <p:spPr>
            <a:xfrm>
              <a:off x="5976866" y="3843268"/>
              <a:ext cx="80364" cy="80364"/>
            </a:xfrm>
            <a:custGeom>
              <a:avLst/>
              <a:gdLst/>
              <a:ahLst/>
              <a:cxnLst/>
              <a:rect l="l" t="t" r="r" b="b"/>
              <a:pathLst>
                <a:path w="2525" h="2525" extrusionOk="0">
                  <a:moveTo>
                    <a:pt x="1263" y="310"/>
                  </a:moveTo>
                  <a:cubicBezTo>
                    <a:pt x="1786" y="310"/>
                    <a:pt x="2215" y="739"/>
                    <a:pt x="2215" y="1263"/>
                  </a:cubicBezTo>
                  <a:cubicBezTo>
                    <a:pt x="2215" y="1787"/>
                    <a:pt x="1798" y="2215"/>
                    <a:pt x="1263" y="2215"/>
                  </a:cubicBezTo>
                  <a:cubicBezTo>
                    <a:pt x="739" y="2215"/>
                    <a:pt x="310" y="1787"/>
                    <a:pt x="310" y="1263"/>
                  </a:cubicBezTo>
                  <a:cubicBezTo>
                    <a:pt x="310" y="739"/>
                    <a:pt x="739" y="310"/>
                    <a:pt x="1263" y="310"/>
                  </a:cubicBezTo>
                  <a:close/>
                  <a:moveTo>
                    <a:pt x="1263" y="1"/>
                  </a:moveTo>
                  <a:cubicBezTo>
                    <a:pt x="560" y="1"/>
                    <a:pt x="1" y="560"/>
                    <a:pt x="1" y="1263"/>
                  </a:cubicBezTo>
                  <a:cubicBezTo>
                    <a:pt x="1" y="1965"/>
                    <a:pt x="560" y="2525"/>
                    <a:pt x="1263" y="2525"/>
                  </a:cubicBezTo>
                  <a:cubicBezTo>
                    <a:pt x="1965" y="2525"/>
                    <a:pt x="2525" y="1965"/>
                    <a:pt x="2525" y="1263"/>
                  </a:cubicBezTo>
                  <a:cubicBezTo>
                    <a:pt x="2525" y="560"/>
                    <a:pt x="1965" y="1"/>
                    <a:pt x="12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0"/>
            <p:cNvSpPr/>
            <p:nvPr/>
          </p:nvSpPr>
          <p:spPr>
            <a:xfrm>
              <a:off x="5879473" y="3826972"/>
              <a:ext cx="193288" cy="144051"/>
            </a:xfrm>
            <a:custGeom>
              <a:avLst/>
              <a:gdLst/>
              <a:ahLst/>
              <a:cxnLst/>
              <a:rect l="l" t="t" r="r" b="b"/>
              <a:pathLst>
                <a:path w="6073" h="4526" extrusionOk="0">
                  <a:moveTo>
                    <a:pt x="1798" y="1775"/>
                  </a:moveTo>
                  <a:cubicBezTo>
                    <a:pt x="2132" y="1775"/>
                    <a:pt x="2430" y="1942"/>
                    <a:pt x="2596" y="2192"/>
                  </a:cubicBezTo>
                  <a:cubicBezTo>
                    <a:pt x="2620" y="2346"/>
                    <a:pt x="2680" y="2477"/>
                    <a:pt x="2739" y="2608"/>
                  </a:cubicBezTo>
                  <a:cubicBezTo>
                    <a:pt x="2739" y="2656"/>
                    <a:pt x="2751" y="2704"/>
                    <a:pt x="2751" y="2727"/>
                  </a:cubicBezTo>
                  <a:cubicBezTo>
                    <a:pt x="2751" y="3251"/>
                    <a:pt x="2322" y="3680"/>
                    <a:pt x="1798" y="3680"/>
                  </a:cubicBezTo>
                  <a:cubicBezTo>
                    <a:pt x="1287" y="3680"/>
                    <a:pt x="846" y="3251"/>
                    <a:pt x="846" y="2727"/>
                  </a:cubicBezTo>
                  <a:cubicBezTo>
                    <a:pt x="846" y="2203"/>
                    <a:pt x="1287" y="1775"/>
                    <a:pt x="1798" y="1775"/>
                  </a:cubicBezTo>
                  <a:close/>
                  <a:moveTo>
                    <a:pt x="1810" y="1251"/>
                  </a:moveTo>
                  <a:cubicBezTo>
                    <a:pt x="2072" y="1251"/>
                    <a:pt x="2334" y="1334"/>
                    <a:pt x="2560" y="1465"/>
                  </a:cubicBezTo>
                  <a:cubicBezTo>
                    <a:pt x="2549" y="1537"/>
                    <a:pt x="2549" y="1632"/>
                    <a:pt x="2537" y="1692"/>
                  </a:cubicBezTo>
                  <a:cubicBezTo>
                    <a:pt x="2322" y="1537"/>
                    <a:pt x="2072" y="1453"/>
                    <a:pt x="1787" y="1453"/>
                  </a:cubicBezTo>
                  <a:cubicBezTo>
                    <a:pt x="1084" y="1453"/>
                    <a:pt x="525" y="2013"/>
                    <a:pt x="525" y="2715"/>
                  </a:cubicBezTo>
                  <a:cubicBezTo>
                    <a:pt x="525" y="3418"/>
                    <a:pt x="1084" y="3978"/>
                    <a:pt x="1787" y="3978"/>
                  </a:cubicBezTo>
                  <a:cubicBezTo>
                    <a:pt x="2382" y="3978"/>
                    <a:pt x="2894" y="3561"/>
                    <a:pt x="3025" y="3001"/>
                  </a:cubicBezTo>
                  <a:lnTo>
                    <a:pt x="3192" y="3156"/>
                  </a:lnTo>
                  <a:cubicBezTo>
                    <a:pt x="3025" y="3775"/>
                    <a:pt x="2465" y="4204"/>
                    <a:pt x="1810" y="4204"/>
                  </a:cubicBezTo>
                  <a:cubicBezTo>
                    <a:pt x="1001" y="4204"/>
                    <a:pt x="334" y="3549"/>
                    <a:pt x="334" y="2727"/>
                  </a:cubicBezTo>
                  <a:cubicBezTo>
                    <a:pt x="334" y="1906"/>
                    <a:pt x="989" y="1251"/>
                    <a:pt x="1810" y="1251"/>
                  </a:cubicBezTo>
                  <a:close/>
                  <a:moveTo>
                    <a:pt x="4299" y="1"/>
                  </a:moveTo>
                  <a:cubicBezTo>
                    <a:pt x="3549" y="1"/>
                    <a:pt x="2894" y="501"/>
                    <a:pt x="2632" y="1168"/>
                  </a:cubicBezTo>
                  <a:cubicBezTo>
                    <a:pt x="2382" y="1037"/>
                    <a:pt x="2084" y="953"/>
                    <a:pt x="1787" y="953"/>
                  </a:cubicBezTo>
                  <a:cubicBezTo>
                    <a:pt x="810" y="953"/>
                    <a:pt x="1" y="1763"/>
                    <a:pt x="1" y="2739"/>
                  </a:cubicBezTo>
                  <a:cubicBezTo>
                    <a:pt x="1" y="3727"/>
                    <a:pt x="810" y="4525"/>
                    <a:pt x="1787" y="4525"/>
                  </a:cubicBezTo>
                  <a:cubicBezTo>
                    <a:pt x="2549" y="4525"/>
                    <a:pt x="3203" y="4049"/>
                    <a:pt x="3453" y="3370"/>
                  </a:cubicBezTo>
                  <a:cubicBezTo>
                    <a:pt x="3703" y="3501"/>
                    <a:pt x="3989" y="3573"/>
                    <a:pt x="4299" y="3573"/>
                  </a:cubicBezTo>
                  <a:cubicBezTo>
                    <a:pt x="4704" y="3573"/>
                    <a:pt x="5108" y="3442"/>
                    <a:pt x="5418" y="3192"/>
                  </a:cubicBezTo>
                  <a:cubicBezTo>
                    <a:pt x="5728" y="2942"/>
                    <a:pt x="5954" y="2596"/>
                    <a:pt x="6049" y="2203"/>
                  </a:cubicBezTo>
                  <a:cubicBezTo>
                    <a:pt x="6073" y="2108"/>
                    <a:pt x="6037" y="2013"/>
                    <a:pt x="5942" y="2001"/>
                  </a:cubicBezTo>
                  <a:cubicBezTo>
                    <a:pt x="5932" y="2000"/>
                    <a:pt x="5921" y="1999"/>
                    <a:pt x="5911" y="1999"/>
                  </a:cubicBezTo>
                  <a:cubicBezTo>
                    <a:pt x="5839" y="1999"/>
                    <a:pt x="5772" y="2037"/>
                    <a:pt x="5751" y="2120"/>
                  </a:cubicBezTo>
                  <a:cubicBezTo>
                    <a:pt x="5597" y="2787"/>
                    <a:pt x="5001" y="3251"/>
                    <a:pt x="4323" y="3251"/>
                  </a:cubicBezTo>
                  <a:cubicBezTo>
                    <a:pt x="3787" y="3251"/>
                    <a:pt x="3311" y="2965"/>
                    <a:pt x="3037" y="2501"/>
                  </a:cubicBezTo>
                  <a:cubicBezTo>
                    <a:pt x="3013" y="2358"/>
                    <a:pt x="2953" y="2203"/>
                    <a:pt x="2882" y="2084"/>
                  </a:cubicBezTo>
                  <a:cubicBezTo>
                    <a:pt x="2680" y="1180"/>
                    <a:pt x="3382" y="322"/>
                    <a:pt x="4311" y="322"/>
                  </a:cubicBezTo>
                  <a:cubicBezTo>
                    <a:pt x="4989" y="322"/>
                    <a:pt x="5585" y="775"/>
                    <a:pt x="5739" y="1453"/>
                  </a:cubicBezTo>
                  <a:cubicBezTo>
                    <a:pt x="5750" y="1528"/>
                    <a:pt x="5818" y="1574"/>
                    <a:pt x="5901" y="1574"/>
                  </a:cubicBezTo>
                  <a:cubicBezTo>
                    <a:pt x="5911" y="1574"/>
                    <a:pt x="5920" y="1574"/>
                    <a:pt x="5930" y="1572"/>
                  </a:cubicBezTo>
                  <a:cubicBezTo>
                    <a:pt x="6013" y="1549"/>
                    <a:pt x="6061" y="1465"/>
                    <a:pt x="6049" y="1370"/>
                  </a:cubicBezTo>
                  <a:cubicBezTo>
                    <a:pt x="5954" y="989"/>
                    <a:pt x="5739" y="644"/>
                    <a:pt x="5418" y="394"/>
                  </a:cubicBezTo>
                  <a:cubicBezTo>
                    <a:pt x="5108" y="144"/>
                    <a:pt x="4704" y="1"/>
                    <a:pt x="429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0"/>
            <p:cNvSpPr/>
            <p:nvPr/>
          </p:nvSpPr>
          <p:spPr>
            <a:xfrm>
              <a:off x="6003760" y="3859946"/>
              <a:ext cx="26958" cy="47773"/>
            </a:xfrm>
            <a:custGeom>
              <a:avLst/>
              <a:gdLst/>
              <a:ahLst/>
              <a:cxnLst/>
              <a:rect l="l" t="t" r="r" b="b"/>
              <a:pathLst>
                <a:path w="847" h="1501" extrusionOk="0">
                  <a:moveTo>
                    <a:pt x="382" y="298"/>
                  </a:moveTo>
                  <a:lnTo>
                    <a:pt x="382" y="572"/>
                  </a:lnTo>
                  <a:cubicBezTo>
                    <a:pt x="287" y="536"/>
                    <a:pt x="239" y="501"/>
                    <a:pt x="239" y="429"/>
                  </a:cubicBezTo>
                  <a:cubicBezTo>
                    <a:pt x="239" y="358"/>
                    <a:pt x="310" y="310"/>
                    <a:pt x="382" y="298"/>
                  </a:cubicBezTo>
                  <a:close/>
                  <a:moveTo>
                    <a:pt x="489" y="870"/>
                  </a:moveTo>
                  <a:cubicBezTo>
                    <a:pt x="608" y="917"/>
                    <a:pt x="620" y="977"/>
                    <a:pt x="620" y="1037"/>
                  </a:cubicBezTo>
                  <a:cubicBezTo>
                    <a:pt x="620" y="1132"/>
                    <a:pt x="560" y="1167"/>
                    <a:pt x="489" y="1203"/>
                  </a:cubicBezTo>
                  <a:lnTo>
                    <a:pt x="489" y="870"/>
                  </a:lnTo>
                  <a:close/>
                  <a:moveTo>
                    <a:pt x="441" y="1"/>
                  </a:moveTo>
                  <a:cubicBezTo>
                    <a:pt x="418" y="1"/>
                    <a:pt x="382" y="13"/>
                    <a:pt x="382" y="36"/>
                  </a:cubicBezTo>
                  <a:lnTo>
                    <a:pt x="382" y="84"/>
                  </a:lnTo>
                  <a:cubicBezTo>
                    <a:pt x="156" y="120"/>
                    <a:pt x="25" y="239"/>
                    <a:pt x="25" y="441"/>
                  </a:cubicBezTo>
                  <a:cubicBezTo>
                    <a:pt x="25" y="679"/>
                    <a:pt x="203" y="739"/>
                    <a:pt x="382" y="810"/>
                  </a:cubicBezTo>
                  <a:lnTo>
                    <a:pt x="382" y="1191"/>
                  </a:lnTo>
                  <a:cubicBezTo>
                    <a:pt x="275" y="1167"/>
                    <a:pt x="239" y="1132"/>
                    <a:pt x="144" y="1072"/>
                  </a:cubicBezTo>
                  <a:cubicBezTo>
                    <a:pt x="125" y="1059"/>
                    <a:pt x="108" y="1053"/>
                    <a:pt x="92" y="1053"/>
                  </a:cubicBezTo>
                  <a:cubicBezTo>
                    <a:pt x="37" y="1053"/>
                    <a:pt x="1" y="1121"/>
                    <a:pt x="1" y="1167"/>
                  </a:cubicBezTo>
                  <a:cubicBezTo>
                    <a:pt x="1" y="1203"/>
                    <a:pt x="13" y="1227"/>
                    <a:pt x="25" y="1251"/>
                  </a:cubicBezTo>
                  <a:cubicBezTo>
                    <a:pt x="96" y="1346"/>
                    <a:pt x="251" y="1394"/>
                    <a:pt x="382" y="1394"/>
                  </a:cubicBezTo>
                  <a:lnTo>
                    <a:pt x="382" y="1453"/>
                  </a:lnTo>
                  <a:cubicBezTo>
                    <a:pt x="382" y="1489"/>
                    <a:pt x="418" y="1501"/>
                    <a:pt x="441" y="1501"/>
                  </a:cubicBezTo>
                  <a:cubicBezTo>
                    <a:pt x="477" y="1501"/>
                    <a:pt x="501" y="1489"/>
                    <a:pt x="501" y="1453"/>
                  </a:cubicBezTo>
                  <a:lnTo>
                    <a:pt x="501" y="1394"/>
                  </a:lnTo>
                  <a:cubicBezTo>
                    <a:pt x="703" y="1370"/>
                    <a:pt x="846" y="1251"/>
                    <a:pt x="846" y="1013"/>
                  </a:cubicBezTo>
                  <a:cubicBezTo>
                    <a:pt x="846" y="786"/>
                    <a:pt x="691" y="691"/>
                    <a:pt x="501" y="620"/>
                  </a:cubicBezTo>
                  <a:lnTo>
                    <a:pt x="501" y="298"/>
                  </a:lnTo>
                  <a:cubicBezTo>
                    <a:pt x="584" y="298"/>
                    <a:pt x="608" y="310"/>
                    <a:pt x="680" y="358"/>
                  </a:cubicBezTo>
                  <a:cubicBezTo>
                    <a:pt x="694" y="362"/>
                    <a:pt x="709" y="364"/>
                    <a:pt x="723" y="364"/>
                  </a:cubicBezTo>
                  <a:cubicBezTo>
                    <a:pt x="754" y="364"/>
                    <a:pt x="782" y="351"/>
                    <a:pt x="799" y="310"/>
                  </a:cubicBezTo>
                  <a:cubicBezTo>
                    <a:pt x="834" y="263"/>
                    <a:pt x="846" y="203"/>
                    <a:pt x="787" y="155"/>
                  </a:cubicBezTo>
                  <a:cubicBezTo>
                    <a:pt x="715" y="96"/>
                    <a:pt x="596" y="84"/>
                    <a:pt x="501" y="84"/>
                  </a:cubicBezTo>
                  <a:lnTo>
                    <a:pt x="501" y="36"/>
                  </a:lnTo>
                  <a:cubicBezTo>
                    <a:pt x="501" y="13"/>
                    <a:pt x="477" y="1"/>
                    <a:pt x="4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0"/>
            <p:cNvSpPr/>
            <p:nvPr/>
          </p:nvSpPr>
          <p:spPr>
            <a:xfrm>
              <a:off x="5778676" y="3939865"/>
              <a:ext cx="349052" cy="200163"/>
            </a:xfrm>
            <a:custGeom>
              <a:avLst/>
              <a:gdLst/>
              <a:ahLst/>
              <a:cxnLst/>
              <a:rect l="l" t="t" r="r" b="b"/>
              <a:pathLst>
                <a:path w="10967" h="6289" extrusionOk="0">
                  <a:moveTo>
                    <a:pt x="3483" y="1855"/>
                  </a:moveTo>
                  <a:cubicBezTo>
                    <a:pt x="3500" y="1855"/>
                    <a:pt x="3513" y="1868"/>
                    <a:pt x="3513" y="1895"/>
                  </a:cubicBezTo>
                  <a:cubicBezTo>
                    <a:pt x="3584" y="2074"/>
                    <a:pt x="4573" y="4693"/>
                    <a:pt x="4620" y="4776"/>
                  </a:cubicBezTo>
                  <a:cubicBezTo>
                    <a:pt x="4632" y="4788"/>
                    <a:pt x="4620" y="4824"/>
                    <a:pt x="4584" y="4824"/>
                  </a:cubicBezTo>
                  <a:lnTo>
                    <a:pt x="3882" y="5086"/>
                  </a:lnTo>
                  <a:cubicBezTo>
                    <a:pt x="3846" y="4955"/>
                    <a:pt x="2846" y="2300"/>
                    <a:pt x="2775" y="2133"/>
                  </a:cubicBezTo>
                  <a:lnTo>
                    <a:pt x="3465" y="1859"/>
                  </a:lnTo>
                  <a:cubicBezTo>
                    <a:pt x="3471" y="1856"/>
                    <a:pt x="3477" y="1855"/>
                    <a:pt x="3483" y="1855"/>
                  </a:cubicBezTo>
                  <a:close/>
                  <a:moveTo>
                    <a:pt x="2477" y="2228"/>
                  </a:moveTo>
                  <a:lnTo>
                    <a:pt x="3584" y="5193"/>
                  </a:lnTo>
                  <a:cubicBezTo>
                    <a:pt x="3072" y="5407"/>
                    <a:pt x="1739" y="5907"/>
                    <a:pt x="1513" y="6003"/>
                  </a:cubicBezTo>
                  <a:cubicBezTo>
                    <a:pt x="1507" y="6005"/>
                    <a:pt x="1500" y="6007"/>
                    <a:pt x="1493" y="6007"/>
                  </a:cubicBezTo>
                  <a:cubicBezTo>
                    <a:pt x="1468" y="6007"/>
                    <a:pt x="1438" y="5991"/>
                    <a:pt x="1429" y="5955"/>
                  </a:cubicBezTo>
                  <a:lnTo>
                    <a:pt x="358" y="3109"/>
                  </a:lnTo>
                  <a:cubicBezTo>
                    <a:pt x="346" y="3086"/>
                    <a:pt x="358" y="3038"/>
                    <a:pt x="405" y="3026"/>
                  </a:cubicBezTo>
                  <a:cubicBezTo>
                    <a:pt x="1072" y="2764"/>
                    <a:pt x="2013" y="2407"/>
                    <a:pt x="2477" y="2228"/>
                  </a:cubicBezTo>
                  <a:close/>
                  <a:moveTo>
                    <a:pt x="10060" y="0"/>
                  </a:moveTo>
                  <a:cubicBezTo>
                    <a:pt x="9818" y="0"/>
                    <a:pt x="9583" y="125"/>
                    <a:pt x="9407" y="288"/>
                  </a:cubicBezTo>
                  <a:lnTo>
                    <a:pt x="7728" y="1681"/>
                  </a:lnTo>
                  <a:cubicBezTo>
                    <a:pt x="7632" y="1478"/>
                    <a:pt x="7430" y="1264"/>
                    <a:pt x="7061" y="1264"/>
                  </a:cubicBezTo>
                  <a:cubicBezTo>
                    <a:pt x="6668" y="1264"/>
                    <a:pt x="6361" y="1262"/>
                    <a:pt x="6115" y="1262"/>
                  </a:cubicBezTo>
                  <a:cubicBezTo>
                    <a:pt x="5377" y="1262"/>
                    <a:pt x="5192" y="1276"/>
                    <a:pt x="4906" y="1383"/>
                  </a:cubicBezTo>
                  <a:lnTo>
                    <a:pt x="3834" y="1835"/>
                  </a:lnTo>
                  <a:lnTo>
                    <a:pt x="3822" y="1788"/>
                  </a:lnTo>
                  <a:cubicBezTo>
                    <a:pt x="3766" y="1647"/>
                    <a:pt x="3637" y="1551"/>
                    <a:pt x="3491" y="1551"/>
                  </a:cubicBezTo>
                  <a:cubicBezTo>
                    <a:pt x="3451" y="1551"/>
                    <a:pt x="3411" y="1558"/>
                    <a:pt x="3370" y="1574"/>
                  </a:cubicBezTo>
                  <a:lnTo>
                    <a:pt x="2560" y="1871"/>
                  </a:lnTo>
                  <a:cubicBezTo>
                    <a:pt x="2203" y="2014"/>
                    <a:pt x="1084" y="2431"/>
                    <a:pt x="298" y="2728"/>
                  </a:cubicBezTo>
                  <a:cubicBezTo>
                    <a:pt x="108" y="2800"/>
                    <a:pt x="1" y="3026"/>
                    <a:pt x="72" y="3217"/>
                  </a:cubicBezTo>
                  <a:lnTo>
                    <a:pt x="1144" y="6038"/>
                  </a:lnTo>
                  <a:cubicBezTo>
                    <a:pt x="1199" y="6196"/>
                    <a:pt x="1348" y="6288"/>
                    <a:pt x="1501" y="6288"/>
                  </a:cubicBezTo>
                  <a:cubicBezTo>
                    <a:pt x="1545" y="6288"/>
                    <a:pt x="1589" y="6281"/>
                    <a:pt x="1632" y="6265"/>
                  </a:cubicBezTo>
                  <a:cubicBezTo>
                    <a:pt x="1870" y="6181"/>
                    <a:pt x="3501" y="5562"/>
                    <a:pt x="3858" y="5431"/>
                  </a:cubicBezTo>
                  <a:lnTo>
                    <a:pt x="4704" y="5122"/>
                  </a:lnTo>
                  <a:cubicBezTo>
                    <a:pt x="4882" y="5050"/>
                    <a:pt x="4989" y="4848"/>
                    <a:pt x="4918" y="4657"/>
                  </a:cubicBezTo>
                  <a:lnTo>
                    <a:pt x="4894" y="4622"/>
                  </a:lnTo>
                  <a:cubicBezTo>
                    <a:pt x="5454" y="4383"/>
                    <a:pt x="5466" y="4360"/>
                    <a:pt x="6049" y="4360"/>
                  </a:cubicBezTo>
                  <a:cubicBezTo>
                    <a:pt x="6132" y="4360"/>
                    <a:pt x="6204" y="4288"/>
                    <a:pt x="6204" y="4193"/>
                  </a:cubicBezTo>
                  <a:cubicBezTo>
                    <a:pt x="6204" y="4110"/>
                    <a:pt x="6132" y="4026"/>
                    <a:pt x="6049" y="4026"/>
                  </a:cubicBezTo>
                  <a:cubicBezTo>
                    <a:pt x="5418" y="4026"/>
                    <a:pt x="5358" y="4074"/>
                    <a:pt x="4799" y="4312"/>
                  </a:cubicBezTo>
                  <a:lnTo>
                    <a:pt x="3965" y="2097"/>
                  </a:lnTo>
                  <a:lnTo>
                    <a:pt x="5037" y="1645"/>
                  </a:lnTo>
                  <a:cubicBezTo>
                    <a:pt x="5251" y="1571"/>
                    <a:pt x="5403" y="1559"/>
                    <a:pt x="5989" y="1559"/>
                  </a:cubicBezTo>
                  <a:cubicBezTo>
                    <a:pt x="6250" y="1559"/>
                    <a:pt x="6597" y="1562"/>
                    <a:pt x="7073" y="1562"/>
                  </a:cubicBezTo>
                  <a:cubicBezTo>
                    <a:pt x="7240" y="1562"/>
                    <a:pt x="7359" y="1621"/>
                    <a:pt x="7430" y="1740"/>
                  </a:cubicBezTo>
                  <a:cubicBezTo>
                    <a:pt x="7478" y="1835"/>
                    <a:pt x="7490" y="1919"/>
                    <a:pt x="7502" y="1931"/>
                  </a:cubicBezTo>
                  <a:cubicBezTo>
                    <a:pt x="7502" y="1990"/>
                    <a:pt x="7454" y="2276"/>
                    <a:pt x="7180" y="2336"/>
                  </a:cubicBezTo>
                  <a:cubicBezTo>
                    <a:pt x="6740" y="2407"/>
                    <a:pt x="5823" y="2538"/>
                    <a:pt x="5811" y="2538"/>
                  </a:cubicBezTo>
                  <a:cubicBezTo>
                    <a:pt x="5716" y="2562"/>
                    <a:pt x="5656" y="2633"/>
                    <a:pt x="5668" y="2728"/>
                  </a:cubicBezTo>
                  <a:cubicBezTo>
                    <a:pt x="5692" y="2800"/>
                    <a:pt x="5751" y="2859"/>
                    <a:pt x="5823" y="2859"/>
                  </a:cubicBezTo>
                  <a:lnTo>
                    <a:pt x="5847" y="2859"/>
                  </a:lnTo>
                  <a:cubicBezTo>
                    <a:pt x="5870" y="2859"/>
                    <a:pt x="6787" y="2728"/>
                    <a:pt x="7240" y="2645"/>
                  </a:cubicBezTo>
                  <a:cubicBezTo>
                    <a:pt x="7632" y="2574"/>
                    <a:pt x="7787" y="2240"/>
                    <a:pt x="7811" y="2026"/>
                  </a:cubicBezTo>
                  <a:lnTo>
                    <a:pt x="9633" y="514"/>
                  </a:lnTo>
                  <a:cubicBezTo>
                    <a:pt x="9747" y="415"/>
                    <a:pt x="9895" y="311"/>
                    <a:pt x="10058" y="311"/>
                  </a:cubicBezTo>
                  <a:cubicBezTo>
                    <a:pt x="10151" y="311"/>
                    <a:pt x="10248" y="344"/>
                    <a:pt x="10347" y="431"/>
                  </a:cubicBezTo>
                  <a:cubicBezTo>
                    <a:pt x="10645" y="728"/>
                    <a:pt x="10371" y="1073"/>
                    <a:pt x="10299" y="1145"/>
                  </a:cubicBezTo>
                  <a:cubicBezTo>
                    <a:pt x="10228" y="1216"/>
                    <a:pt x="8013" y="3609"/>
                    <a:pt x="8013" y="3609"/>
                  </a:cubicBezTo>
                  <a:cubicBezTo>
                    <a:pt x="7680" y="3990"/>
                    <a:pt x="7251" y="4050"/>
                    <a:pt x="7073" y="4062"/>
                  </a:cubicBezTo>
                  <a:lnTo>
                    <a:pt x="6787" y="4062"/>
                  </a:lnTo>
                  <a:cubicBezTo>
                    <a:pt x="6704" y="4062"/>
                    <a:pt x="6620" y="4133"/>
                    <a:pt x="6620" y="4229"/>
                  </a:cubicBezTo>
                  <a:cubicBezTo>
                    <a:pt x="6620" y="4312"/>
                    <a:pt x="6704" y="4383"/>
                    <a:pt x="6787" y="4383"/>
                  </a:cubicBezTo>
                  <a:lnTo>
                    <a:pt x="7097" y="4383"/>
                  </a:lnTo>
                  <a:cubicBezTo>
                    <a:pt x="7311" y="4371"/>
                    <a:pt x="7859" y="4300"/>
                    <a:pt x="8264" y="3836"/>
                  </a:cubicBezTo>
                  <a:lnTo>
                    <a:pt x="10550" y="1371"/>
                  </a:lnTo>
                  <a:cubicBezTo>
                    <a:pt x="10728" y="1121"/>
                    <a:pt x="10966" y="621"/>
                    <a:pt x="10550" y="204"/>
                  </a:cubicBezTo>
                  <a:cubicBezTo>
                    <a:pt x="10395" y="59"/>
                    <a:pt x="10226" y="0"/>
                    <a:pt x="1006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p30"/>
          <p:cNvGrpSpPr/>
          <p:nvPr/>
        </p:nvGrpSpPr>
        <p:grpSpPr>
          <a:xfrm>
            <a:off x="3630860" y="1790353"/>
            <a:ext cx="483826" cy="491133"/>
            <a:chOff x="4874902" y="3808799"/>
            <a:chExt cx="345615" cy="350835"/>
          </a:xfrm>
        </p:grpSpPr>
        <p:sp>
          <p:nvSpPr>
            <p:cNvPr id="637" name="Google Shape;637;p30"/>
            <p:cNvSpPr/>
            <p:nvPr/>
          </p:nvSpPr>
          <p:spPr>
            <a:xfrm>
              <a:off x="4874902" y="3808799"/>
              <a:ext cx="345615" cy="350835"/>
            </a:xfrm>
            <a:custGeom>
              <a:avLst/>
              <a:gdLst/>
              <a:ahLst/>
              <a:cxnLst/>
              <a:rect l="l" t="t" r="r" b="b"/>
              <a:pathLst>
                <a:path w="10859" h="11023" extrusionOk="0">
                  <a:moveTo>
                    <a:pt x="6632" y="274"/>
                  </a:moveTo>
                  <a:cubicBezTo>
                    <a:pt x="6858" y="274"/>
                    <a:pt x="7037" y="453"/>
                    <a:pt x="7037" y="679"/>
                  </a:cubicBezTo>
                  <a:cubicBezTo>
                    <a:pt x="7037" y="905"/>
                    <a:pt x="6858" y="1084"/>
                    <a:pt x="6632" y="1084"/>
                  </a:cubicBezTo>
                  <a:lnTo>
                    <a:pt x="4906" y="1084"/>
                  </a:lnTo>
                  <a:cubicBezTo>
                    <a:pt x="4691" y="1084"/>
                    <a:pt x="4513" y="905"/>
                    <a:pt x="4513" y="679"/>
                  </a:cubicBezTo>
                  <a:cubicBezTo>
                    <a:pt x="4513" y="453"/>
                    <a:pt x="4691" y="274"/>
                    <a:pt x="4906" y="274"/>
                  </a:cubicBezTo>
                  <a:close/>
                  <a:moveTo>
                    <a:pt x="5965" y="1405"/>
                  </a:moveTo>
                  <a:lnTo>
                    <a:pt x="5965" y="1965"/>
                  </a:lnTo>
                  <a:lnTo>
                    <a:pt x="5572" y="1965"/>
                  </a:lnTo>
                  <a:lnTo>
                    <a:pt x="5572" y="1405"/>
                  </a:lnTo>
                  <a:close/>
                  <a:moveTo>
                    <a:pt x="5790" y="2285"/>
                  </a:moveTo>
                  <a:cubicBezTo>
                    <a:pt x="7012" y="2285"/>
                    <a:pt x="8209" y="2830"/>
                    <a:pt x="9037" y="3834"/>
                  </a:cubicBezTo>
                  <a:cubicBezTo>
                    <a:pt x="10513" y="5632"/>
                    <a:pt x="10228" y="8287"/>
                    <a:pt x="8430" y="9763"/>
                  </a:cubicBezTo>
                  <a:cubicBezTo>
                    <a:pt x="7647" y="10392"/>
                    <a:pt x="6705" y="10700"/>
                    <a:pt x="5771" y="10700"/>
                  </a:cubicBezTo>
                  <a:cubicBezTo>
                    <a:pt x="4545" y="10700"/>
                    <a:pt x="3331" y="10171"/>
                    <a:pt x="2500" y="9144"/>
                  </a:cubicBezTo>
                  <a:cubicBezTo>
                    <a:pt x="405" y="6573"/>
                    <a:pt x="2000" y="2715"/>
                    <a:pt x="5239" y="2322"/>
                  </a:cubicBezTo>
                  <a:cubicBezTo>
                    <a:pt x="5422" y="2297"/>
                    <a:pt x="5606" y="2285"/>
                    <a:pt x="5790" y="2285"/>
                  </a:cubicBezTo>
                  <a:close/>
                  <a:moveTo>
                    <a:pt x="4917" y="0"/>
                  </a:moveTo>
                  <a:cubicBezTo>
                    <a:pt x="4513" y="0"/>
                    <a:pt x="4203" y="322"/>
                    <a:pt x="4203" y="715"/>
                  </a:cubicBezTo>
                  <a:cubicBezTo>
                    <a:pt x="4203" y="1108"/>
                    <a:pt x="4525" y="1429"/>
                    <a:pt x="4917" y="1429"/>
                  </a:cubicBezTo>
                  <a:lnTo>
                    <a:pt x="5251" y="1429"/>
                  </a:lnTo>
                  <a:lnTo>
                    <a:pt x="5251" y="1989"/>
                  </a:lnTo>
                  <a:cubicBezTo>
                    <a:pt x="1727" y="2393"/>
                    <a:pt x="0" y="6573"/>
                    <a:pt x="2262" y="9359"/>
                  </a:cubicBezTo>
                  <a:cubicBezTo>
                    <a:pt x="3161" y="10454"/>
                    <a:pt x="4471" y="11023"/>
                    <a:pt x="5790" y="11023"/>
                  </a:cubicBezTo>
                  <a:cubicBezTo>
                    <a:pt x="6795" y="11023"/>
                    <a:pt x="7805" y="10693"/>
                    <a:pt x="8644" y="10013"/>
                  </a:cubicBezTo>
                  <a:cubicBezTo>
                    <a:pt x="10585" y="8430"/>
                    <a:pt x="10859" y="5561"/>
                    <a:pt x="9287" y="3632"/>
                  </a:cubicBezTo>
                  <a:cubicBezTo>
                    <a:pt x="8513" y="2679"/>
                    <a:pt x="7430" y="2120"/>
                    <a:pt x="6299" y="1989"/>
                  </a:cubicBezTo>
                  <a:lnTo>
                    <a:pt x="6299" y="1429"/>
                  </a:lnTo>
                  <a:lnTo>
                    <a:pt x="6644" y="1429"/>
                  </a:lnTo>
                  <a:cubicBezTo>
                    <a:pt x="7037" y="1429"/>
                    <a:pt x="7358" y="1096"/>
                    <a:pt x="7358" y="715"/>
                  </a:cubicBezTo>
                  <a:cubicBezTo>
                    <a:pt x="7358" y="310"/>
                    <a:pt x="7025" y="0"/>
                    <a:pt x="66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0"/>
            <p:cNvSpPr/>
            <p:nvPr/>
          </p:nvSpPr>
          <p:spPr>
            <a:xfrm>
              <a:off x="4939321" y="4009630"/>
              <a:ext cx="145929" cy="123618"/>
            </a:xfrm>
            <a:custGeom>
              <a:avLst/>
              <a:gdLst/>
              <a:ahLst/>
              <a:cxnLst/>
              <a:rect l="l" t="t" r="r" b="b"/>
              <a:pathLst>
                <a:path w="4585" h="3884" extrusionOk="0">
                  <a:moveTo>
                    <a:pt x="203" y="1"/>
                  </a:moveTo>
                  <a:cubicBezTo>
                    <a:pt x="119" y="1"/>
                    <a:pt x="48" y="72"/>
                    <a:pt x="48" y="155"/>
                  </a:cubicBezTo>
                  <a:cubicBezTo>
                    <a:pt x="48" y="203"/>
                    <a:pt x="0" y="965"/>
                    <a:pt x="429" y="1810"/>
                  </a:cubicBezTo>
                  <a:cubicBezTo>
                    <a:pt x="691" y="2334"/>
                    <a:pt x="1072" y="2799"/>
                    <a:pt x="1548" y="3156"/>
                  </a:cubicBezTo>
                  <a:cubicBezTo>
                    <a:pt x="2212" y="3644"/>
                    <a:pt x="2997" y="3883"/>
                    <a:pt x="3771" y="3883"/>
                  </a:cubicBezTo>
                  <a:cubicBezTo>
                    <a:pt x="3996" y="3883"/>
                    <a:pt x="4221" y="3863"/>
                    <a:pt x="4441" y="3823"/>
                  </a:cubicBezTo>
                  <a:cubicBezTo>
                    <a:pt x="4525" y="3811"/>
                    <a:pt x="4584" y="3715"/>
                    <a:pt x="4572" y="3632"/>
                  </a:cubicBezTo>
                  <a:cubicBezTo>
                    <a:pt x="4540" y="3545"/>
                    <a:pt x="4477" y="3488"/>
                    <a:pt x="4394" y="3488"/>
                  </a:cubicBezTo>
                  <a:cubicBezTo>
                    <a:pt x="4386" y="3488"/>
                    <a:pt x="4378" y="3488"/>
                    <a:pt x="4370" y="3489"/>
                  </a:cubicBezTo>
                  <a:cubicBezTo>
                    <a:pt x="4161" y="3528"/>
                    <a:pt x="3950" y="3547"/>
                    <a:pt x="3739" y="3547"/>
                  </a:cubicBezTo>
                  <a:cubicBezTo>
                    <a:pt x="3035" y="3547"/>
                    <a:pt x="2334" y="3331"/>
                    <a:pt x="1739" y="2882"/>
                  </a:cubicBezTo>
                  <a:cubicBezTo>
                    <a:pt x="286" y="1810"/>
                    <a:pt x="369" y="155"/>
                    <a:pt x="369" y="155"/>
                  </a:cubicBezTo>
                  <a:cubicBezTo>
                    <a:pt x="369" y="72"/>
                    <a:pt x="298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0"/>
            <p:cNvSpPr/>
            <p:nvPr/>
          </p:nvSpPr>
          <p:spPr>
            <a:xfrm>
              <a:off x="4942344" y="3897629"/>
              <a:ext cx="205033" cy="101816"/>
            </a:xfrm>
            <a:custGeom>
              <a:avLst/>
              <a:gdLst/>
              <a:ahLst/>
              <a:cxnLst/>
              <a:rect l="l" t="t" r="r" b="b"/>
              <a:pathLst>
                <a:path w="6442" h="3199" extrusionOk="0">
                  <a:moveTo>
                    <a:pt x="3666" y="0"/>
                  </a:moveTo>
                  <a:cubicBezTo>
                    <a:pt x="1972" y="0"/>
                    <a:pt x="363" y="1175"/>
                    <a:pt x="24" y="3008"/>
                  </a:cubicBezTo>
                  <a:cubicBezTo>
                    <a:pt x="0" y="3115"/>
                    <a:pt x="72" y="3198"/>
                    <a:pt x="179" y="3198"/>
                  </a:cubicBezTo>
                  <a:cubicBezTo>
                    <a:pt x="251" y="3198"/>
                    <a:pt x="322" y="3139"/>
                    <a:pt x="334" y="3067"/>
                  </a:cubicBezTo>
                  <a:cubicBezTo>
                    <a:pt x="656" y="1384"/>
                    <a:pt x="2127" y="318"/>
                    <a:pt x="3670" y="318"/>
                  </a:cubicBezTo>
                  <a:cubicBezTo>
                    <a:pt x="4353" y="318"/>
                    <a:pt x="5050" y="527"/>
                    <a:pt x="5668" y="984"/>
                  </a:cubicBezTo>
                  <a:cubicBezTo>
                    <a:pt x="5846" y="1115"/>
                    <a:pt x="5989" y="1257"/>
                    <a:pt x="6144" y="1412"/>
                  </a:cubicBezTo>
                  <a:cubicBezTo>
                    <a:pt x="6180" y="1448"/>
                    <a:pt x="6228" y="1471"/>
                    <a:pt x="6274" y="1471"/>
                  </a:cubicBezTo>
                  <a:cubicBezTo>
                    <a:pt x="6305" y="1471"/>
                    <a:pt x="6334" y="1460"/>
                    <a:pt x="6358" y="1436"/>
                  </a:cubicBezTo>
                  <a:cubicBezTo>
                    <a:pt x="6430" y="1377"/>
                    <a:pt x="6442" y="1269"/>
                    <a:pt x="6382" y="1210"/>
                  </a:cubicBezTo>
                  <a:cubicBezTo>
                    <a:pt x="6216" y="1031"/>
                    <a:pt x="6049" y="876"/>
                    <a:pt x="5858" y="734"/>
                  </a:cubicBezTo>
                  <a:cubicBezTo>
                    <a:pt x="5179" y="230"/>
                    <a:pt x="4414" y="0"/>
                    <a:pt x="36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0"/>
            <p:cNvSpPr/>
            <p:nvPr/>
          </p:nvSpPr>
          <p:spPr>
            <a:xfrm>
              <a:off x="5092729" y="3950240"/>
              <a:ext cx="84597" cy="175465"/>
            </a:xfrm>
            <a:custGeom>
              <a:avLst/>
              <a:gdLst/>
              <a:ahLst/>
              <a:cxnLst/>
              <a:rect l="l" t="t" r="r" b="b"/>
              <a:pathLst>
                <a:path w="2658" h="5513" extrusionOk="0">
                  <a:moveTo>
                    <a:pt x="1939" y="0"/>
                  </a:moveTo>
                  <a:cubicBezTo>
                    <a:pt x="1907" y="0"/>
                    <a:pt x="1875" y="11"/>
                    <a:pt x="1848" y="33"/>
                  </a:cubicBezTo>
                  <a:cubicBezTo>
                    <a:pt x="1776" y="81"/>
                    <a:pt x="1741" y="176"/>
                    <a:pt x="1800" y="259"/>
                  </a:cubicBezTo>
                  <a:cubicBezTo>
                    <a:pt x="2145" y="795"/>
                    <a:pt x="2324" y="1414"/>
                    <a:pt x="2324" y="2057"/>
                  </a:cubicBezTo>
                  <a:cubicBezTo>
                    <a:pt x="2324" y="3486"/>
                    <a:pt x="1431" y="4724"/>
                    <a:pt x="169" y="5200"/>
                  </a:cubicBezTo>
                  <a:cubicBezTo>
                    <a:pt x="1" y="5263"/>
                    <a:pt x="55" y="5512"/>
                    <a:pt x="218" y="5512"/>
                  </a:cubicBezTo>
                  <a:cubicBezTo>
                    <a:pt x="239" y="5512"/>
                    <a:pt x="263" y="5508"/>
                    <a:pt x="288" y="5498"/>
                  </a:cubicBezTo>
                  <a:cubicBezTo>
                    <a:pt x="1669" y="4962"/>
                    <a:pt x="2657" y="3605"/>
                    <a:pt x="2657" y="2045"/>
                  </a:cubicBezTo>
                  <a:cubicBezTo>
                    <a:pt x="2622" y="1343"/>
                    <a:pt x="2431" y="676"/>
                    <a:pt x="2074" y="81"/>
                  </a:cubicBezTo>
                  <a:cubicBezTo>
                    <a:pt x="2044" y="29"/>
                    <a:pt x="1992" y="0"/>
                    <a:pt x="19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0"/>
            <p:cNvSpPr/>
            <p:nvPr/>
          </p:nvSpPr>
          <p:spPr>
            <a:xfrm>
              <a:off x="5004886" y="3993717"/>
              <a:ext cx="81478" cy="55348"/>
            </a:xfrm>
            <a:custGeom>
              <a:avLst/>
              <a:gdLst/>
              <a:ahLst/>
              <a:cxnLst/>
              <a:rect l="l" t="t" r="r" b="b"/>
              <a:pathLst>
                <a:path w="2560" h="1739" extrusionOk="0">
                  <a:moveTo>
                    <a:pt x="1691" y="334"/>
                  </a:moveTo>
                  <a:cubicBezTo>
                    <a:pt x="1976" y="334"/>
                    <a:pt x="2143" y="655"/>
                    <a:pt x="1976" y="882"/>
                  </a:cubicBezTo>
                  <a:cubicBezTo>
                    <a:pt x="1913" y="974"/>
                    <a:pt x="1806" y="1024"/>
                    <a:pt x="1698" y="1024"/>
                  </a:cubicBezTo>
                  <a:cubicBezTo>
                    <a:pt x="1625" y="1024"/>
                    <a:pt x="1551" y="1001"/>
                    <a:pt x="1488" y="953"/>
                  </a:cubicBezTo>
                  <a:cubicBezTo>
                    <a:pt x="1214" y="763"/>
                    <a:pt x="1369" y="334"/>
                    <a:pt x="1691" y="334"/>
                  </a:cubicBezTo>
                  <a:close/>
                  <a:moveTo>
                    <a:pt x="1691" y="1"/>
                  </a:moveTo>
                  <a:cubicBezTo>
                    <a:pt x="1584" y="1"/>
                    <a:pt x="1334" y="36"/>
                    <a:pt x="1155" y="274"/>
                  </a:cubicBezTo>
                  <a:cubicBezTo>
                    <a:pt x="1024" y="453"/>
                    <a:pt x="988" y="655"/>
                    <a:pt x="1048" y="846"/>
                  </a:cubicBezTo>
                  <a:lnTo>
                    <a:pt x="131" y="1441"/>
                  </a:lnTo>
                  <a:cubicBezTo>
                    <a:pt x="0" y="1536"/>
                    <a:pt x="60" y="1739"/>
                    <a:pt x="214" y="1739"/>
                  </a:cubicBezTo>
                  <a:cubicBezTo>
                    <a:pt x="310" y="1739"/>
                    <a:pt x="262" y="1727"/>
                    <a:pt x="1214" y="1132"/>
                  </a:cubicBezTo>
                  <a:cubicBezTo>
                    <a:pt x="1346" y="1279"/>
                    <a:pt x="1520" y="1349"/>
                    <a:pt x="1692" y="1349"/>
                  </a:cubicBezTo>
                  <a:cubicBezTo>
                    <a:pt x="1896" y="1349"/>
                    <a:pt x="2098" y="1252"/>
                    <a:pt x="2226" y="1072"/>
                  </a:cubicBezTo>
                  <a:cubicBezTo>
                    <a:pt x="2560" y="632"/>
                    <a:pt x="2238" y="1"/>
                    <a:pt x="16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0"/>
            <p:cNvSpPr/>
            <p:nvPr/>
          </p:nvSpPr>
          <p:spPr>
            <a:xfrm>
              <a:off x="5053391" y="3915262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775"/>
                  </a:lnTo>
                  <a:cubicBezTo>
                    <a:pt x="0" y="858"/>
                    <a:pt x="83" y="942"/>
                    <a:pt x="167" y="942"/>
                  </a:cubicBezTo>
                  <a:cubicBezTo>
                    <a:pt x="262" y="942"/>
                    <a:pt x="333" y="858"/>
                    <a:pt x="333" y="775"/>
                  </a:cubicBezTo>
                  <a:lnTo>
                    <a:pt x="333" y="168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0"/>
            <p:cNvSpPr/>
            <p:nvPr/>
          </p:nvSpPr>
          <p:spPr>
            <a:xfrm>
              <a:off x="5005236" y="3928216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3" y="1"/>
                  </a:moveTo>
                  <a:cubicBezTo>
                    <a:pt x="156" y="1"/>
                    <a:pt x="130" y="8"/>
                    <a:pt x="108" y="23"/>
                  </a:cubicBezTo>
                  <a:cubicBezTo>
                    <a:pt x="25" y="70"/>
                    <a:pt x="1" y="177"/>
                    <a:pt x="49" y="249"/>
                  </a:cubicBezTo>
                  <a:lnTo>
                    <a:pt x="346" y="773"/>
                  </a:lnTo>
                  <a:cubicBezTo>
                    <a:pt x="382" y="808"/>
                    <a:pt x="430" y="844"/>
                    <a:pt x="489" y="844"/>
                  </a:cubicBezTo>
                  <a:cubicBezTo>
                    <a:pt x="525" y="844"/>
                    <a:pt x="549" y="844"/>
                    <a:pt x="561" y="832"/>
                  </a:cubicBezTo>
                  <a:cubicBezTo>
                    <a:pt x="644" y="785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0"/>
            <p:cNvSpPr/>
            <p:nvPr/>
          </p:nvSpPr>
          <p:spPr>
            <a:xfrm>
              <a:off x="4970766" y="3962876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89" y="1"/>
                  </a:moveTo>
                  <a:cubicBezTo>
                    <a:pt x="130" y="1"/>
                    <a:pt x="69" y="27"/>
                    <a:pt x="36" y="77"/>
                  </a:cubicBezTo>
                  <a:cubicBezTo>
                    <a:pt x="0" y="160"/>
                    <a:pt x="24" y="255"/>
                    <a:pt x="96" y="303"/>
                  </a:cubicBezTo>
                  <a:lnTo>
                    <a:pt x="620" y="600"/>
                  </a:lnTo>
                  <a:cubicBezTo>
                    <a:pt x="655" y="612"/>
                    <a:pt x="679" y="612"/>
                    <a:pt x="691" y="612"/>
                  </a:cubicBezTo>
                  <a:cubicBezTo>
                    <a:pt x="751" y="612"/>
                    <a:pt x="798" y="589"/>
                    <a:pt x="834" y="541"/>
                  </a:cubicBezTo>
                  <a:cubicBezTo>
                    <a:pt x="893" y="470"/>
                    <a:pt x="858" y="362"/>
                    <a:pt x="786" y="315"/>
                  </a:cubicBezTo>
                  <a:lnTo>
                    <a:pt x="262" y="17"/>
                  </a:lnTo>
                  <a:cubicBezTo>
                    <a:pt x="240" y="6"/>
                    <a:pt x="215" y="1"/>
                    <a:pt x="1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0"/>
            <p:cNvSpPr/>
            <p:nvPr/>
          </p:nvSpPr>
          <p:spPr>
            <a:xfrm>
              <a:off x="4958258" y="4010012"/>
              <a:ext cx="29982" cy="10248"/>
            </a:xfrm>
            <a:custGeom>
              <a:avLst/>
              <a:gdLst/>
              <a:ahLst/>
              <a:cxnLst/>
              <a:rect l="l" t="t" r="r" b="b"/>
              <a:pathLst>
                <a:path w="942" h="322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0"/>
            <p:cNvSpPr/>
            <p:nvPr/>
          </p:nvSpPr>
          <p:spPr>
            <a:xfrm>
              <a:off x="4969239" y="4047601"/>
              <a:ext cx="30363" cy="20051"/>
            </a:xfrm>
            <a:custGeom>
              <a:avLst/>
              <a:gdLst/>
              <a:ahLst/>
              <a:cxnLst/>
              <a:rect l="l" t="t" r="r" b="b"/>
              <a:pathLst>
                <a:path w="954" h="630" extrusionOk="0">
                  <a:moveTo>
                    <a:pt x="754" y="0"/>
                  </a:moveTo>
                  <a:cubicBezTo>
                    <a:pt x="728" y="0"/>
                    <a:pt x="702" y="7"/>
                    <a:pt x="679" y="22"/>
                  </a:cubicBezTo>
                  <a:lnTo>
                    <a:pt x="156" y="320"/>
                  </a:lnTo>
                  <a:cubicBezTo>
                    <a:pt x="1" y="415"/>
                    <a:pt x="60" y="629"/>
                    <a:pt x="239" y="629"/>
                  </a:cubicBezTo>
                  <a:cubicBezTo>
                    <a:pt x="310" y="629"/>
                    <a:pt x="310" y="605"/>
                    <a:pt x="846" y="308"/>
                  </a:cubicBezTo>
                  <a:cubicBezTo>
                    <a:pt x="918" y="260"/>
                    <a:pt x="953" y="153"/>
                    <a:pt x="906" y="82"/>
                  </a:cubicBezTo>
                  <a:cubicBezTo>
                    <a:pt x="873" y="33"/>
                    <a:pt x="812" y="0"/>
                    <a:pt x="7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0"/>
            <p:cNvSpPr/>
            <p:nvPr/>
          </p:nvSpPr>
          <p:spPr>
            <a:xfrm>
              <a:off x="5005236" y="4075641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491" y="0"/>
                  </a:moveTo>
                  <a:cubicBezTo>
                    <a:pt x="440" y="0"/>
                    <a:pt x="391" y="33"/>
                    <a:pt x="358" y="82"/>
                  </a:cubicBezTo>
                  <a:lnTo>
                    <a:pt x="60" y="606"/>
                  </a:lnTo>
                  <a:cubicBezTo>
                    <a:pt x="1" y="701"/>
                    <a:pt x="72" y="844"/>
                    <a:pt x="191" y="844"/>
                  </a:cubicBezTo>
                  <a:cubicBezTo>
                    <a:pt x="251" y="844"/>
                    <a:pt x="299" y="808"/>
                    <a:pt x="322" y="760"/>
                  </a:cubicBezTo>
                  <a:lnTo>
                    <a:pt x="620" y="248"/>
                  </a:lnTo>
                  <a:cubicBezTo>
                    <a:pt x="668" y="165"/>
                    <a:pt x="644" y="70"/>
                    <a:pt x="561" y="22"/>
                  </a:cubicBezTo>
                  <a:cubicBezTo>
                    <a:pt x="538" y="7"/>
                    <a:pt x="514" y="0"/>
                    <a:pt x="4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0"/>
            <p:cNvSpPr/>
            <p:nvPr/>
          </p:nvSpPr>
          <p:spPr>
            <a:xfrm>
              <a:off x="5053391" y="4085794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775"/>
                  </a:lnTo>
                  <a:cubicBezTo>
                    <a:pt x="0" y="858"/>
                    <a:pt x="83" y="941"/>
                    <a:pt x="167" y="941"/>
                  </a:cubicBezTo>
                  <a:cubicBezTo>
                    <a:pt x="250" y="941"/>
                    <a:pt x="333" y="858"/>
                    <a:pt x="333" y="775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0"/>
            <p:cNvSpPr/>
            <p:nvPr/>
          </p:nvSpPr>
          <p:spPr>
            <a:xfrm>
              <a:off x="5090501" y="4075641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2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25" y="70"/>
                    <a:pt x="1" y="165"/>
                    <a:pt x="48" y="248"/>
                  </a:cubicBezTo>
                  <a:lnTo>
                    <a:pt x="346" y="760"/>
                  </a:lnTo>
                  <a:cubicBezTo>
                    <a:pt x="370" y="815"/>
                    <a:pt x="424" y="844"/>
                    <a:pt x="479" y="844"/>
                  </a:cubicBezTo>
                  <a:cubicBezTo>
                    <a:pt x="507" y="844"/>
                    <a:pt x="536" y="836"/>
                    <a:pt x="560" y="820"/>
                  </a:cubicBezTo>
                  <a:cubicBezTo>
                    <a:pt x="644" y="784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0"/>
                    <a:pt x="1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0"/>
            <p:cNvSpPr/>
            <p:nvPr/>
          </p:nvSpPr>
          <p:spPr>
            <a:xfrm>
              <a:off x="5117809" y="4048142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95" y="1"/>
                  </a:moveTo>
                  <a:cubicBezTo>
                    <a:pt x="136" y="1"/>
                    <a:pt x="81" y="27"/>
                    <a:pt x="48" y="77"/>
                  </a:cubicBezTo>
                  <a:cubicBezTo>
                    <a:pt x="0" y="160"/>
                    <a:pt x="36" y="243"/>
                    <a:pt x="107" y="291"/>
                  </a:cubicBezTo>
                  <a:cubicBezTo>
                    <a:pt x="643" y="588"/>
                    <a:pt x="631" y="612"/>
                    <a:pt x="714" y="612"/>
                  </a:cubicBezTo>
                  <a:cubicBezTo>
                    <a:pt x="774" y="612"/>
                    <a:pt x="822" y="588"/>
                    <a:pt x="845" y="541"/>
                  </a:cubicBezTo>
                  <a:cubicBezTo>
                    <a:pt x="893" y="469"/>
                    <a:pt x="869" y="362"/>
                    <a:pt x="786" y="315"/>
                  </a:cubicBezTo>
                  <a:lnTo>
                    <a:pt x="274" y="17"/>
                  </a:lnTo>
                  <a:cubicBezTo>
                    <a:pt x="248" y="6"/>
                    <a:pt x="221" y="1"/>
                    <a:pt x="1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0"/>
            <p:cNvSpPr/>
            <p:nvPr/>
          </p:nvSpPr>
          <p:spPr>
            <a:xfrm>
              <a:off x="5128790" y="4010012"/>
              <a:ext cx="29950" cy="10248"/>
            </a:xfrm>
            <a:custGeom>
              <a:avLst/>
              <a:gdLst/>
              <a:ahLst/>
              <a:cxnLst/>
              <a:rect l="l" t="t" r="r" b="b"/>
              <a:pathLst>
                <a:path w="941" h="32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0"/>
            <p:cNvSpPr/>
            <p:nvPr/>
          </p:nvSpPr>
          <p:spPr>
            <a:xfrm>
              <a:off x="5117809" y="3962717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706" y="0"/>
                  </a:moveTo>
                  <a:cubicBezTo>
                    <a:pt x="679" y="0"/>
                    <a:pt x="654" y="7"/>
                    <a:pt x="631" y="22"/>
                  </a:cubicBezTo>
                  <a:lnTo>
                    <a:pt x="107" y="320"/>
                  </a:lnTo>
                  <a:cubicBezTo>
                    <a:pt x="36" y="367"/>
                    <a:pt x="0" y="475"/>
                    <a:pt x="48" y="546"/>
                  </a:cubicBezTo>
                  <a:cubicBezTo>
                    <a:pt x="83" y="594"/>
                    <a:pt x="143" y="617"/>
                    <a:pt x="202" y="617"/>
                  </a:cubicBezTo>
                  <a:cubicBezTo>
                    <a:pt x="226" y="617"/>
                    <a:pt x="262" y="617"/>
                    <a:pt x="274" y="605"/>
                  </a:cubicBezTo>
                  <a:lnTo>
                    <a:pt x="798" y="308"/>
                  </a:lnTo>
                  <a:cubicBezTo>
                    <a:pt x="869" y="260"/>
                    <a:pt x="893" y="165"/>
                    <a:pt x="857" y="82"/>
                  </a:cubicBezTo>
                  <a:cubicBezTo>
                    <a:pt x="825" y="33"/>
                    <a:pt x="764" y="0"/>
                    <a:pt x="7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0"/>
            <p:cNvSpPr/>
            <p:nvPr/>
          </p:nvSpPr>
          <p:spPr>
            <a:xfrm>
              <a:off x="5090501" y="3928152"/>
              <a:ext cx="20879" cy="26958"/>
            </a:xfrm>
            <a:custGeom>
              <a:avLst/>
              <a:gdLst/>
              <a:ahLst/>
              <a:cxnLst/>
              <a:rect l="l" t="t" r="r" b="b"/>
              <a:pathLst>
                <a:path w="656" h="847" extrusionOk="0">
                  <a:moveTo>
                    <a:pt x="475" y="0"/>
                  </a:moveTo>
                  <a:cubicBezTo>
                    <a:pt x="424" y="0"/>
                    <a:pt x="370" y="29"/>
                    <a:pt x="346" y="84"/>
                  </a:cubicBezTo>
                  <a:lnTo>
                    <a:pt x="48" y="608"/>
                  </a:lnTo>
                  <a:cubicBezTo>
                    <a:pt x="1" y="679"/>
                    <a:pt x="25" y="787"/>
                    <a:pt x="108" y="834"/>
                  </a:cubicBezTo>
                  <a:cubicBezTo>
                    <a:pt x="132" y="846"/>
                    <a:pt x="168" y="846"/>
                    <a:pt x="179" y="846"/>
                  </a:cubicBezTo>
                  <a:cubicBezTo>
                    <a:pt x="239" y="846"/>
                    <a:pt x="287" y="810"/>
                    <a:pt x="310" y="775"/>
                  </a:cubicBezTo>
                  <a:lnTo>
                    <a:pt x="608" y="251"/>
                  </a:lnTo>
                  <a:cubicBezTo>
                    <a:pt x="656" y="179"/>
                    <a:pt x="620" y="72"/>
                    <a:pt x="549" y="25"/>
                  </a:cubicBezTo>
                  <a:cubicBezTo>
                    <a:pt x="528" y="8"/>
                    <a:pt x="502" y="0"/>
                    <a:pt x="47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B39F244-F6E7-4551-A50A-F02FE1383B47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" grpId="0" build="p"/>
      <p:bldP spid="605" grpId="0" build="p"/>
      <p:bldP spid="606" grpId="0" build="p"/>
      <p:bldP spid="607" grpId="0" build="p"/>
      <p:bldP spid="609" grpId="0" animBg="1"/>
      <p:bldP spid="610" grpId="0" animBg="1"/>
      <p:bldP spid="611" grpId="0" animBg="1"/>
      <p:bldP spid="6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32"/>
          <p:cNvSpPr/>
          <p:nvPr/>
        </p:nvSpPr>
        <p:spPr>
          <a:xfrm>
            <a:off x="5782875" y="1868575"/>
            <a:ext cx="1085100" cy="108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32"/>
          <p:cNvSpPr txBox="1">
            <a:spLocks noGrp="1"/>
          </p:cNvSpPr>
          <p:nvPr>
            <p:ph type="title" idx="2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04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691" name="Google Shape;691;p32"/>
          <p:cNvSpPr/>
          <p:nvPr/>
        </p:nvSpPr>
        <p:spPr>
          <a:xfrm>
            <a:off x="1370476" y="3869000"/>
            <a:ext cx="6279992" cy="104326"/>
          </a:xfrm>
          <a:custGeom>
            <a:avLst/>
            <a:gdLst/>
            <a:ahLst/>
            <a:cxnLst/>
            <a:rect l="l" t="t" r="r" b="b"/>
            <a:pathLst>
              <a:path w="143387" h="2382" extrusionOk="0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2"/>
          <p:cNvSpPr/>
          <p:nvPr/>
        </p:nvSpPr>
        <p:spPr>
          <a:xfrm>
            <a:off x="1369950" y="3869000"/>
            <a:ext cx="5074478" cy="104326"/>
          </a:xfrm>
          <a:custGeom>
            <a:avLst/>
            <a:gdLst/>
            <a:ahLst/>
            <a:cxnLst/>
            <a:rect l="l" t="t" r="r" b="b"/>
            <a:pathLst>
              <a:path w="87904" h="2382" extrusionOk="0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32"/>
          <p:cNvCxnSpPr>
            <a:stCxn id="689" idx="2"/>
          </p:cNvCxnSpPr>
          <p:nvPr/>
        </p:nvCxnSpPr>
        <p:spPr>
          <a:xfrm>
            <a:off x="6325425" y="2953675"/>
            <a:ext cx="0" cy="978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1A90A1-9B99-46A1-9963-1CDA2261D59F}"/>
              </a:ext>
            </a:extLst>
          </p:cNvPr>
          <p:cNvSpPr txBox="1"/>
          <p:nvPr/>
        </p:nvSpPr>
        <p:spPr>
          <a:xfrm>
            <a:off x="1184863" y="208795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sz="3600" dirty="0">
                <a:solidFill>
                  <a:srgbClr val="F3F3F3"/>
                </a:solidFill>
                <a:latin typeface="+mj-lt"/>
                <a:sym typeface="Rajdhani"/>
              </a:rPr>
              <a:t>Pros and Cons of AI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E22422-B54E-42B6-8650-5EA44D43A77D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883445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77257A-AF8C-4E8D-AF75-0DCFDEB75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532" y="1291247"/>
            <a:ext cx="3362068" cy="2885244"/>
          </a:xfrm>
        </p:spPr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92D050"/>
                </a:solidFill>
                <a:latin typeface="+mn-lt"/>
              </a:rPr>
              <a:t>Less space for errors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92D050"/>
              </a:solidFill>
              <a:latin typeface="+mn-lt"/>
            </a:endParaRP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92D050"/>
                </a:solidFill>
                <a:latin typeface="+mn-lt"/>
              </a:rPr>
              <a:t>Faster decision-makings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92D050"/>
              </a:solidFill>
              <a:latin typeface="+mn-lt"/>
            </a:endParaRP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92D050"/>
                </a:solidFill>
                <a:latin typeface="+mn-lt"/>
              </a:rPr>
              <a:t>Always available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92D050"/>
              </a:solidFill>
              <a:latin typeface="+mn-lt"/>
            </a:endParaRP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92D050"/>
                </a:solidFill>
                <a:latin typeface="+mn-lt"/>
              </a:rPr>
              <a:t>Efficiency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92D050"/>
              </a:solidFill>
              <a:latin typeface="+mn-lt"/>
            </a:endParaRP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92D050"/>
                </a:solidFill>
                <a:latin typeface="+mn-lt"/>
              </a:rPr>
              <a:t>Takes bolder risks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D15F44-1F78-4B8B-99F5-67661D27C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0326" y="436406"/>
            <a:ext cx="2438788" cy="577800"/>
          </a:xfrm>
        </p:spPr>
        <p:txBody>
          <a:bodyPr/>
          <a:lstStyle/>
          <a:p>
            <a:r>
              <a:rPr lang="en-GB" sz="2400" dirty="0">
                <a:solidFill>
                  <a:srgbClr val="92D050"/>
                </a:solidFill>
                <a:latin typeface="+mj-lt"/>
              </a:rPr>
              <a:t>ADVANTAGES</a:t>
            </a:r>
            <a:endParaRPr lang="en-GB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D24AB9-662B-4C84-9FB8-D6281D027F50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349800" y="1212827"/>
            <a:ext cx="4592286" cy="2717845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C000"/>
                </a:solidFill>
                <a:latin typeface="+mn-lt"/>
              </a:rPr>
              <a:t>Highly expensive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C000"/>
              </a:solidFill>
              <a:latin typeface="+mn-lt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C000"/>
                </a:solidFill>
                <a:latin typeface="+mn-lt"/>
              </a:rPr>
              <a:t>Mass unemployment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C000"/>
              </a:solidFill>
              <a:latin typeface="+mn-lt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C000"/>
                </a:solidFill>
                <a:latin typeface="+mn-lt"/>
              </a:rPr>
              <a:t>Makes humans lazy and more dependent on machinery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C000"/>
              </a:solidFill>
              <a:latin typeface="+mn-lt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C000"/>
                </a:solidFill>
                <a:latin typeface="+mn-lt"/>
              </a:rPr>
              <a:t>Lack human creativity</a:t>
            </a:r>
          </a:p>
          <a:p>
            <a:pPr>
              <a:buClrTx/>
              <a:buFont typeface="Wingdings" panose="05000000000000000000" pitchFamily="2" charset="2"/>
              <a:buChar char="q"/>
            </a:pPr>
            <a:endParaRPr lang="en-GB" sz="2000" dirty="0">
              <a:solidFill>
                <a:srgbClr val="FFC000"/>
              </a:solidFill>
              <a:latin typeface="+mn-lt"/>
            </a:endParaRPr>
          </a:p>
          <a:p>
            <a:pPr>
              <a:buClrTx/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FFC000"/>
                </a:solidFill>
                <a:latin typeface="+mn-lt"/>
              </a:rPr>
              <a:t>The inevitable domination of human life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048785E1-D35E-468B-802E-376D05B2701F}"/>
              </a:ext>
            </a:extLst>
          </p:cNvPr>
          <p:cNvSpPr txBox="1">
            <a:spLocks/>
          </p:cNvSpPr>
          <p:nvPr/>
        </p:nvSpPr>
        <p:spPr>
          <a:xfrm>
            <a:off x="4411720" y="453437"/>
            <a:ext cx="326268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Share Tech"/>
              <a:buNone/>
              <a:defRPr sz="3000" b="0" i="0" u="none" strike="noStrike" cap="none">
                <a:solidFill>
                  <a:schemeClr val="lt1"/>
                </a:solidFill>
                <a:latin typeface="Share Tech"/>
                <a:ea typeface="Share Tech"/>
                <a:cs typeface="Share Tech"/>
                <a:sym typeface="Share Tec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Share Tech"/>
              <a:buNone/>
              <a:defRPr sz="1800" b="0" i="0" u="none" strike="noStrike" cap="none">
                <a:solidFill>
                  <a:srgbClr val="D9D9D9"/>
                </a:solidFill>
                <a:latin typeface="Share Tech"/>
                <a:ea typeface="Share Tech"/>
                <a:cs typeface="Share Tech"/>
                <a:sym typeface="Share Tech"/>
              </a:defRPr>
            </a:lvl9pPr>
          </a:lstStyle>
          <a:p>
            <a:r>
              <a:rPr lang="en-GB" sz="2800" dirty="0">
                <a:solidFill>
                  <a:srgbClr val="FFC000"/>
                </a:solidFill>
                <a:latin typeface="+mj-lt"/>
              </a:rPr>
              <a:t>DISADVANTAGES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0CF4096-ACC0-4DD6-8C38-94F5EB5391C5}"/>
                  </a:ext>
                </a:extLst>
              </p14:cNvPr>
              <p14:cNvContentPartPr/>
              <p14:nvPr/>
            </p14:nvContentPartPr>
            <p14:xfrm>
              <a:off x="728560" y="1091087"/>
              <a:ext cx="68529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0CF4096-ACC0-4DD6-8C38-94F5EB5391C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9920" y="1082447"/>
                <a:ext cx="68706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096B28AC-82A6-4303-BF1E-8AD78051D4B0}"/>
              </a:ext>
            </a:extLst>
          </p:cNvPr>
          <p:cNvGrpSpPr/>
          <p:nvPr/>
        </p:nvGrpSpPr>
        <p:grpSpPr>
          <a:xfrm>
            <a:off x="3287440" y="320327"/>
            <a:ext cx="883800" cy="4404600"/>
            <a:chOff x="3287440" y="320327"/>
            <a:chExt cx="883800" cy="440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1843502D-9B10-46D5-B651-3BBA81E2CD82}"/>
                    </a:ext>
                  </a:extLst>
                </p14:cNvPr>
                <p14:cNvContentPartPr/>
                <p14:nvPr/>
              </p14:nvContentPartPr>
              <p14:xfrm>
                <a:off x="3287440" y="1178927"/>
                <a:ext cx="360" cy="24840"/>
              </p14:xfrm>
            </p:contentPart>
          </mc:Choice>
          <mc:Fallback xmlns=""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1843502D-9B10-46D5-B651-3BBA81E2CD8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278800" y="1169927"/>
                  <a:ext cx="1800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561DEF3-6ED0-46E6-8DEB-F03B184A90B9}"/>
                    </a:ext>
                  </a:extLst>
                </p14:cNvPr>
                <p14:cNvContentPartPr/>
                <p14:nvPr/>
              </p14:nvContentPartPr>
              <p14:xfrm>
                <a:off x="4170880" y="320327"/>
                <a:ext cx="360" cy="270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561DEF3-6ED0-46E6-8DEB-F03B184A90B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161880" y="311687"/>
                  <a:ext cx="180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BDF552F-1DE5-4B87-9AB4-6DD721F64C01}"/>
                    </a:ext>
                  </a:extLst>
                </p14:cNvPr>
                <p14:cNvContentPartPr/>
                <p14:nvPr/>
              </p14:nvContentPartPr>
              <p14:xfrm>
                <a:off x="4170880" y="322127"/>
                <a:ext cx="360" cy="44028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BBDF552F-1DE5-4B87-9AB4-6DD721F64C0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161880" y="313127"/>
                  <a:ext cx="18000" cy="4420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93F097-0BB6-42DD-9D12-776C3FE412A3}"/>
              </a:ext>
            </a:extLst>
          </p:cNvPr>
          <p:cNvGrpSpPr/>
          <p:nvPr/>
        </p:nvGrpSpPr>
        <p:grpSpPr>
          <a:xfrm>
            <a:off x="4349800" y="2423447"/>
            <a:ext cx="62280" cy="27000"/>
            <a:chOff x="4349800" y="2423447"/>
            <a:chExt cx="62280" cy="2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48C32D1-5341-49EC-9BDD-9D722A4C4B0A}"/>
                    </a:ext>
                  </a:extLst>
                </p14:cNvPr>
                <p14:cNvContentPartPr/>
                <p14:nvPr/>
              </p14:nvContentPartPr>
              <p14:xfrm>
                <a:off x="4411720" y="2450087"/>
                <a:ext cx="360" cy="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48C32D1-5341-49EC-9BDD-9D722A4C4B0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403080" y="24414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E46E016F-420A-421D-927B-BAE32D002209}"/>
                    </a:ext>
                  </a:extLst>
                </p14:cNvPr>
                <p14:cNvContentPartPr/>
                <p14:nvPr/>
              </p14:nvContentPartPr>
              <p14:xfrm>
                <a:off x="4349800" y="2432447"/>
                <a:ext cx="360" cy="36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E46E016F-420A-421D-927B-BAE32D00220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341160" y="24234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055F6C2F-9459-4764-B127-83DEACF3A4E2}"/>
                    </a:ext>
                  </a:extLst>
                </p14:cNvPr>
                <p14:cNvContentPartPr/>
                <p14:nvPr/>
              </p14:nvContentPartPr>
              <p14:xfrm>
                <a:off x="4349800" y="2428847"/>
                <a:ext cx="360" cy="39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055F6C2F-9459-4764-B127-83DEACF3A4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341160" y="2419847"/>
                  <a:ext cx="180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F5F2FC9B-0D4A-427B-8684-CB82C8528746}"/>
                    </a:ext>
                  </a:extLst>
                </p14:cNvPr>
                <p14:cNvContentPartPr/>
                <p14:nvPr/>
              </p14:nvContentPartPr>
              <p14:xfrm>
                <a:off x="4349800" y="242344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F5F2FC9B-0D4A-427B-8684-CB82C8528746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341160" y="241444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320F910-4FEA-4B31-AB35-2EB1F48918F8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9410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32"/>
          <p:cNvSpPr txBox="1">
            <a:spLocks noGrp="1"/>
          </p:cNvSpPr>
          <p:nvPr>
            <p:ph type="ctrTitle"/>
          </p:nvPr>
        </p:nvSpPr>
        <p:spPr>
          <a:xfrm>
            <a:off x="1289318" y="2455568"/>
            <a:ext cx="4274307" cy="6074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F3F3F3"/>
              </a:buClr>
              <a:buSzPts val="1400"/>
              <a:defRPr/>
            </a:pP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/>
            </a:r>
            <a:b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</a:br>
            <a:endParaRPr kumimoji="0" lang="en-GB" sz="5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Baskerville Old Face" panose="02020602080505020303" pitchFamily="18" charset="0"/>
              <a:sym typeface="Rajdhani"/>
            </a:endParaRPr>
          </a:p>
        </p:txBody>
      </p:sp>
      <p:sp>
        <p:nvSpPr>
          <p:cNvPr id="689" name="Google Shape;689;p32"/>
          <p:cNvSpPr/>
          <p:nvPr/>
        </p:nvSpPr>
        <p:spPr>
          <a:xfrm>
            <a:off x="5782875" y="1868575"/>
            <a:ext cx="1085100" cy="108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32"/>
          <p:cNvSpPr txBox="1">
            <a:spLocks noGrp="1"/>
          </p:cNvSpPr>
          <p:nvPr>
            <p:ph type="title" idx="2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05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691" name="Google Shape;691;p32"/>
          <p:cNvSpPr/>
          <p:nvPr/>
        </p:nvSpPr>
        <p:spPr>
          <a:xfrm>
            <a:off x="1370476" y="3869000"/>
            <a:ext cx="6279992" cy="104326"/>
          </a:xfrm>
          <a:custGeom>
            <a:avLst/>
            <a:gdLst/>
            <a:ahLst/>
            <a:cxnLst/>
            <a:rect l="l" t="t" r="r" b="b"/>
            <a:pathLst>
              <a:path w="143387" h="2382" extrusionOk="0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2"/>
          <p:cNvSpPr/>
          <p:nvPr/>
        </p:nvSpPr>
        <p:spPr>
          <a:xfrm>
            <a:off x="1369950" y="3869000"/>
            <a:ext cx="5074478" cy="104326"/>
          </a:xfrm>
          <a:custGeom>
            <a:avLst/>
            <a:gdLst/>
            <a:ahLst/>
            <a:cxnLst/>
            <a:rect l="l" t="t" r="r" b="b"/>
            <a:pathLst>
              <a:path w="87904" h="2382" extrusionOk="0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32"/>
          <p:cNvCxnSpPr>
            <a:stCxn id="689" idx="2"/>
          </p:cNvCxnSpPr>
          <p:nvPr/>
        </p:nvCxnSpPr>
        <p:spPr>
          <a:xfrm>
            <a:off x="6325425" y="2953675"/>
            <a:ext cx="0" cy="978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1A90A1-9B99-46A1-9963-1CDA2261D59F}"/>
              </a:ext>
            </a:extLst>
          </p:cNvPr>
          <p:cNvSpPr txBox="1"/>
          <p:nvPr/>
        </p:nvSpPr>
        <p:spPr>
          <a:xfrm>
            <a:off x="1424602" y="1784243"/>
            <a:ext cx="45199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sz="3600" dirty="0">
                <a:solidFill>
                  <a:srgbClr val="F3F3F3"/>
                </a:solidFill>
                <a:latin typeface="+mj-lt"/>
                <a:sym typeface="Rajdhani"/>
              </a:rPr>
              <a:t>Conclusion &amp; References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86E754-D345-463E-942C-1000F01CE101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61071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C068F03-5583-4D20-8A88-3AE9BDD9D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668" y="3077065"/>
            <a:ext cx="6427433" cy="1805653"/>
          </a:xfrm>
        </p:spPr>
        <p:txBody>
          <a:bodyPr anchor="t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“By far the greatest danger of artificial intelligence, is that people conclude too early that they understand it”</a:t>
            </a:r>
            <a:br>
              <a:rPr lang="en-GB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</a:br>
            <a:r>
              <a:rPr lang="en-GB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-Eliezer </a:t>
            </a:r>
            <a:r>
              <a:rPr lang="en-GB" sz="24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Yudkowsky</a:t>
            </a:r>
            <a:r>
              <a:rPr lang="en-GB" sz="6600" dirty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/>
            </a:r>
            <a:br>
              <a:rPr lang="en-GB" sz="6600" dirty="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</a:br>
            <a:endParaRPr lang="en-GB" sz="6600" dirty="0">
              <a:ln>
                <a:solidFill>
                  <a:schemeClr val="bg2"/>
                </a:solidFill>
              </a:ln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3A35DF-2D73-49F3-8933-00B49FF65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409" y="-230822"/>
            <a:ext cx="4765998" cy="30661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CF1E89-B9BC-4B06-921B-EEC6592FCDB4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49"/>
          <p:cNvSpPr txBox="1">
            <a:spLocks noGrp="1"/>
          </p:cNvSpPr>
          <p:nvPr>
            <p:ph type="body" idx="1"/>
          </p:nvPr>
        </p:nvSpPr>
        <p:spPr>
          <a:xfrm>
            <a:off x="526354" y="882781"/>
            <a:ext cx="7614470" cy="37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1400" dirty="0">
                <a:effectLst/>
              </a:rPr>
              <a:t>Stahl, A. (2021, April 17). </a:t>
            </a:r>
            <a:r>
              <a:rPr lang="en-GB" sz="1400" i="1" dirty="0">
                <a:effectLst/>
              </a:rPr>
              <a:t>How ai will impact the future of work and life</a:t>
            </a:r>
            <a:r>
              <a:rPr lang="en-GB" sz="1400" dirty="0">
                <a:effectLst/>
              </a:rPr>
              <a:t>. Forbes. Retrieved December 10, 2021, from </a:t>
            </a:r>
            <a:r>
              <a:rPr lang="en-GB" sz="1400" dirty="0">
                <a:effectLst/>
                <a:hlinkClick r:id="rId3"/>
              </a:rPr>
              <a:t>https://www.forbes.com/sites/ashleystahl/2021/03/10/how-ai-will-impact-the-future-of-work-and-life/</a:t>
            </a:r>
            <a:endParaRPr lang="en-GB" sz="1400" dirty="0">
              <a:effectLst/>
            </a:endParaRPr>
          </a:p>
          <a:p>
            <a:pPr marL="165100" indent="0">
              <a:buNone/>
            </a:pPr>
            <a:endParaRPr lang="en-GB" dirty="0">
              <a:effectLst/>
            </a:endParaRPr>
          </a:p>
          <a:p>
            <a:pPr marL="342900" lvl="0" indent="-342900" algn="l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000" dirty="0"/>
          </a:p>
          <a:p>
            <a:r>
              <a:rPr lang="en-GB" sz="1400" dirty="0" err="1">
                <a:effectLst/>
              </a:rPr>
              <a:t>Encyclopædia</a:t>
            </a:r>
            <a:r>
              <a:rPr lang="en-GB" sz="1400" dirty="0">
                <a:effectLst/>
              </a:rPr>
              <a:t> Britannica, inc. (n.d.). </a:t>
            </a:r>
            <a:r>
              <a:rPr lang="en-GB" sz="1400" i="1" dirty="0">
                <a:effectLst/>
              </a:rPr>
              <a:t>The Turing test</a:t>
            </a:r>
            <a:r>
              <a:rPr lang="en-GB" sz="1400" dirty="0">
                <a:effectLst/>
              </a:rPr>
              <a:t>. </a:t>
            </a:r>
            <a:r>
              <a:rPr lang="en-GB" sz="1400" dirty="0" err="1">
                <a:effectLst/>
              </a:rPr>
              <a:t>Encyclopædia</a:t>
            </a:r>
            <a:r>
              <a:rPr lang="en-GB" sz="1400" dirty="0">
                <a:effectLst/>
              </a:rPr>
              <a:t> Britannica. Retrieved December 10, 2021, from </a:t>
            </a:r>
            <a:r>
              <a:rPr lang="en-GB" sz="1400" dirty="0">
                <a:effectLst/>
                <a:hlinkClick r:id="rId4"/>
              </a:rPr>
              <a:t>https://www.britannica.com/technology/artificial-intelligence/The-Turing-test</a:t>
            </a:r>
            <a:endParaRPr lang="en-GB" sz="1400" dirty="0">
              <a:effectLst/>
            </a:endParaRPr>
          </a:p>
          <a:p>
            <a:pPr marL="165100" indent="0">
              <a:buNone/>
            </a:pPr>
            <a:endParaRPr lang="en-GB" sz="1400" dirty="0">
              <a:effectLst/>
            </a:endParaRPr>
          </a:p>
          <a:p>
            <a:pPr marL="342900" lvl="0" indent="-342900" algn="l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400" dirty="0"/>
          </a:p>
          <a:p>
            <a:r>
              <a:rPr lang="en-GB" sz="1400" dirty="0">
                <a:effectLst/>
              </a:rPr>
              <a:t>Adhikari, B. I., &amp; </a:t>
            </a:r>
            <a:r>
              <a:rPr lang="en-GB" sz="1400" dirty="0" err="1">
                <a:effectLst/>
              </a:rPr>
              <a:t>Poutintsev</a:t>
            </a:r>
            <a:r>
              <a:rPr lang="en-GB" sz="1400" dirty="0">
                <a:effectLst/>
              </a:rPr>
              <a:t>, B. F. (2021, March 9). </a:t>
            </a:r>
            <a:r>
              <a:rPr lang="en-GB" sz="1400" i="1" dirty="0">
                <a:effectLst/>
              </a:rPr>
              <a:t>11 pros and cons of Artificial Intelligence</a:t>
            </a:r>
            <a:r>
              <a:rPr lang="en-GB" sz="1400" dirty="0">
                <a:effectLst/>
              </a:rPr>
              <a:t>. Honest Pros and Cons. Retrieved December 10, 2021, from </a:t>
            </a:r>
            <a:r>
              <a:rPr lang="en-GB" sz="1400" dirty="0">
                <a:effectLst/>
                <a:hlinkClick r:id="rId5"/>
              </a:rPr>
              <a:t>https://honestproscons.com/11-pros-and-cons-of-artificial-intelligence/</a:t>
            </a:r>
            <a:endParaRPr lang="en-GB" sz="1400" dirty="0">
              <a:effectLst/>
            </a:endParaRPr>
          </a:p>
          <a:p>
            <a:pPr marL="342900" lvl="0" indent="-342900" algn="l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GB" sz="1400" dirty="0"/>
          </a:p>
          <a:p>
            <a:r>
              <a:rPr lang="en-GB" sz="1400" dirty="0">
                <a:effectLst/>
              </a:rPr>
              <a:t>Marr, B. (2019, December 16). </a:t>
            </a:r>
            <a:r>
              <a:rPr lang="en-GB" sz="1400" i="1" dirty="0">
                <a:effectLst/>
              </a:rPr>
              <a:t>The 10 best examples of how AI is already used in our everyday life</a:t>
            </a:r>
            <a:r>
              <a:rPr lang="en-GB" sz="1400" dirty="0">
                <a:effectLst/>
              </a:rPr>
              <a:t>. Forbes. Retrieved December 10, 2021, from </a:t>
            </a:r>
            <a:r>
              <a:rPr lang="en-GB" sz="1400" dirty="0">
                <a:effectLst/>
                <a:hlinkClick r:id="rId6"/>
              </a:rPr>
              <a:t>https://www.forbes.com/sites/bernardmarr/2019/12/16/the-10-best-examples-of-how-ai-is-already-used-in-our-everyday-life/</a:t>
            </a:r>
            <a:endParaRPr lang="en-GB" sz="1400" dirty="0">
              <a:effectLst/>
            </a:endParaRPr>
          </a:p>
          <a:p>
            <a:endParaRPr lang="en-GB" sz="2000" dirty="0">
              <a:effectLst/>
            </a:endParaRPr>
          </a:p>
          <a:p>
            <a:pPr marL="342900" lvl="0" indent="-342900" algn="l">
              <a:spcBef>
                <a:spcPts val="0"/>
              </a:spcBef>
              <a:spcAft>
                <a:spcPts val="0"/>
              </a:spcAft>
              <a:buAutoNum type="arabicPeriod"/>
            </a:pPr>
            <a:endParaRPr sz="1400" dirty="0"/>
          </a:p>
        </p:txBody>
      </p:sp>
      <p:sp>
        <p:nvSpPr>
          <p:cNvPr id="1587" name="Google Shape;1587;p49"/>
          <p:cNvSpPr txBox="1">
            <a:spLocks noGrp="1"/>
          </p:cNvSpPr>
          <p:nvPr>
            <p:ph type="ctrTitle"/>
          </p:nvPr>
        </p:nvSpPr>
        <p:spPr>
          <a:xfrm>
            <a:off x="1003176" y="367125"/>
            <a:ext cx="47277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RESOURCES</a:t>
            </a:r>
            <a:endParaRPr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3093E9-228E-4C9F-9CA2-1744D90B10E6}"/>
              </a:ext>
            </a:extLst>
          </p:cNvPr>
          <p:cNvSpPr txBox="1"/>
          <p:nvPr/>
        </p:nvSpPr>
        <p:spPr>
          <a:xfrm>
            <a:off x="8717873" y="4765447"/>
            <a:ext cx="426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16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C74902-CFF9-4D53-AED1-4BBF75788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E821F464-4DBB-42B7-8790-37F9F501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628" y="360776"/>
            <a:ext cx="4727700" cy="577800"/>
          </a:xfrm>
        </p:spPr>
        <p:txBody>
          <a:bodyPr/>
          <a:lstStyle/>
          <a:p>
            <a:r>
              <a:rPr lang="en-GB" dirty="0">
                <a:latin typeface="+mj-lt"/>
              </a:rPr>
              <a:t>Table of Contents</a:t>
            </a:r>
          </a:p>
        </p:txBody>
      </p:sp>
      <p:sp>
        <p:nvSpPr>
          <p:cNvPr id="28" name="Google Shape;115;p26">
            <a:extLst>
              <a:ext uri="{FF2B5EF4-FFF2-40B4-BE49-F238E27FC236}">
                <a16:creationId xmlns:a16="http://schemas.microsoft.com/office/drawing/2014/main" id="{4B9BBB86-A7EB-4E59-A1CB-1A7BD61BA65E}"/>
              </a:ext>
            </a:extLst>
          </p:cNvPr>
          <p:cNvSpPr txBox="1">
            <a:spLocks/>
          </p:cNvSpPr>
          <p:nvPr/>
        </p:nvSpPr>
        <p:spPr>
          <a:xfrm>
            <a:off x="1447801" y="1618552"/>
            <a:ext cx="2339100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b="0" dirty="0">
                <a:solidFill>
                  <a:srgbClr val="F3F3F3"/>
                </a:solidFill>
                <a:latin typeface="+mj-lt"/>
              </a:rPr>
              <a:t>Defining AI: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30" name="Google Shape;117;p26">
            <a:extLst>
              <a:ext uri="{FF2B5EF4-FFF2-40B4-BE49-F238E27FC236}">
                <a16:creationId xmlns:a16="http://schemas.microsoft.com/office/drawing/2014/main" id="{B705AEB6-A568-4C47-BB29-8E0AE8C6482A}"/>
              </a:ext>
            </a:extLst>
          </p:cNvPr>
          <p:cNvSpPr txBox="1">
            <a:spLocks/>
          </p:cNvSpPr>
          <p:nvPr/>
        </p:nvSpPr>
        <p:spPr>
          <a:xfrm>
            <a:off x="4755950" y="1631714"/>
            <a:ext cx="2561245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720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7200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The History of AI</a:t>
            </a:r>
          </a:p>
        </p:txBody>
      </p:sp>
      <p:sp>
        <p:nvSpPr>
          <p:cNvPr id="32" name="Google Shape;119;p26">
            <a:extLst>
              <a:ext uri="{FF2B5EF4-FFF2-40B4-BE49-F238E27FC236}">
                <a16:creationId xmlns:a16="http://schemas.microsoft.com/office/drawing/2014/main" id="{3D3EF896-DA5B-41E2-A96D-A202CB48B307}"/>
              </a:ext>
            </a:extLst>
          </p:cNvPr>
          <p:cNvSpPr txBox="1">
            <a:spLocks/>
          </p:cNvSpPr>
          <p:nvPr/>
        </p:nvSpPr>
        <p:spPr>
          <a:xfrm>
            <a:off x="1447801" y="2888251"/>
            <a:ext cx="2324491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Future of </a:t>
            </a:r>
            <a:r>
              <a:rPr lang="en-GB" b="0" dirty="0">
                <a:solidFill>
                  <a:srgbClr val="F3F3F3"/>
                </a:solidFill>
                <a:latin typeface="+mj-lt"/>
              </a:rPr>
              <a:t>AI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34" name="Google Shape;123;p26">
            <a:extLst>
              <a:ext uri="{FF2B5EF4-FFF2-40B4-BE49-F238E27FC236}">
                <a16:creationId xmlns:a16="http://schemas.microsoft.com/office/drawing/2014/main" id="{42D145AC-1F6E-40B8-9558-B48A0881147B}"/>
              </a:ext>
            </a:extLst>
          </p:cNvPr>
          <p:cNvSpPr txBox="1">
            <a:spLocks/>
          </p:cNvSpPr>
          <p:nvPr/>
        </p:nvSpPr>
        <p:spPr>
          <a:xfrm>
            <a:off x="770964" y="2888251"/>
            <a:ext cx="527704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Font typeface="Rajdhani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>03</a:t>
            </a:r>
          </a:p>
        </p:txBody>
      </p:sp>
      <p:sp>
        <p:nvSpPr>
          <p:cNvPr id="35" name="Google Shape;124;p26">
            <a:extLst>
              <a:ext uri="{FF2B5EF4-FFF2-40B4-BE49-F238E27FC236}">
                <a16:creationId xmlns:a16="http://schemas.microsoft.com/office/drawing/2014/main" id="{E8BB4CC1-9105-48A9-A2EE-AD656C233961}"/>
              </a:ext>
            </a:extLst>
          </p:cNvPr>
          <p:cNvSpPr txBox="1">
            <a:spLocks/>
          </p:cNvSpPr>
          <p:nvPr/>
        </p:nvSpPr>
        <p:spPr>
          <a:xfrm>
            <a:off x="770964" y="1622519"/>
            <a:ext cx="527703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Font typeface="Rajdhani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>01</a:t>
            </a:r>
          </a:p>
        </p:txBody>
      </p:sp>
      <p:sp>
        <p:nvSpPr>
          <p:cNvPr id="36" name="Google Shape;125;p26">
            <a:extLst>
              <a:ext uri="{FF2B5EF4-FFF2-40B4-BE49-F238E27FC236}">
                <a16:creationId xmlns:a16="http://schemas.microsoft.com/office/drawing/2014/main" id="{F4295F2D-712D-40CF-9F68-2FC5DF5E525D}"/>
              </a:ext>
            </a:extLst>
          </p:cNvPr>
          <p:cNvSpPr txBox="1">
            <a:spLocks/>
          </p:cNvSpPr>
          <p:nvPr/>
        </p:nvSpPr>
        <p:spPr>
          <a:xfrm>
            <a:off x="4096871" y="2888251"/>
            <a:ext cx="492315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Font typeface="Rajdhani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>04</a:t>
            </a:r>
          </a:p>
        </p:txBody>
      </p:sp>
      <p:sp>
        <p:nvSpPr>
          <p:cNvPr id="37" name="Google Shape;126;p26">
            <a:extLst>
              <a:ext uri="{FF2B5EF4-FFF2-40B4-BE49-F238E27FC236}">
                <a16:creationId xmlns:a16="http://schemas.microsoft.com/office/drawing/2014/main" id="{AEF8F604-7D5D-4C46-8E0C-9DEF2D2FDD77}"/>
              </a:ext>
            </a:extLst>
          </p:cNvPr>
          <p:cNvSpPr txBox="1">
            <a:spLocks/>
          </p:cNvSpPr>
          <p:nvPr/>
        </p:nvSpPr>
        <p:spPr>
          <a:xfrm>
            <a:off x="4096870" y="1631714"/>
            <a:ext cx="492315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Font typeface="Rajdhani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>02</a:t>
            </a:r>
          </a:p>
        </p:txBody>
      </p:sp>
      <p:cxnSp>
        <p:nvCxnSpPr>
          <p:cNvPr id="38" name="Google Shape;127;p26">
            <a:extLst>
              <a:ext uri="{FF2B5EF4-FFF2-40B4-BE49-F238E27FC236}">
                <a16:creationId xmlns:a16="http://schemas.microsoft.com/office/drawing/2014/main" id="{3EEC3D71-F0B3-4580-95C7-F974666D649D}"/>
              </a:ext>
            </a:extLst>
          </p:cNvPr>
          <p:cNvCxnSpPr/>
          <p:nvPr/>
        </p:nvCxnSpPr>
        <p:spPr>
          <a:xfrm>
            <a:off x="1380538" y="2783701"/>
            <a:ext cx="0" cy="630600"/>
          </a:xfrm>
          <a:prstGeom prst="straightConnector1">
            <a:avLst/>
          </a:prstGeom>
          <a:noFill/>
          <a:ln w="19050" cap="flat" cmpd="sng">
            <a:solidFill>
              <a:srgbClr val="F3F3F3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" name="Google Shape;128;p26">
            <a:extLst>
              <a:ext uri="{FF2B5EF4-FFF2-40B4-BE49-F238E27FC236}">
                <a16:creationId xmlns:a16="http://schemas.microsoft.com/office/drawing/2014/main" id="{6151872C-0FD9-4CE1-82AE-8121573B3D9C}"/>
              </a:ext>
            </a:extLst>
          </p:cNvPr>
          <p:cNvCxnSpPr/>
          <p:nvPr/>
        </p:nvCxnSpPr>
        <p:spPr>
          <a:xfrm>
            <a:off x="4676594" y="1476427"/>
            <a:ext cx="0" cy="630600"/>
          </a:xfrm>
          <a:prstGeom prst="straightConnector1">
            <a:avLst/>
          </a:prstGeom>
          <a:noFill/>
          <a:ln w="19050" cap="flat" cmpd="sng">
            <a:solidFill>
              <a:srgbClr val="F3F3F3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0" name="Google Shape;129;p26">
            <a:extLst>
              <a:ext uri="{FF2B5EF4-FFF2-40B4-BE49-F238E27FC236}">
                <a16:creationId xmlns:a16="http://schemas.microsoft.com/office/drawing/2014/main" id="{B1AC408E-D122-4AEA-B57D-333888973FE7}"/>
              </a:ext>
            </a:extLst>
          </p:cNvPr>
          <p:cNvCxnSpPr/>
          <p:nvPr/>
        </p:nvCxnSpPr>
        <p:spPr>
          <a:xfrm>
            <a:off x="4676594" y="2817448"/>
            <a:ext cx="0" cy="630600"/>
          </a:xfrm>
          <a:prstGeom prst="straightConnector1">
            <a:avLst/>
          </a:prstGeom>
          <a:noFill/>
          <a:ln w="19050" cap="flat" cmpd="sng">
            <a:solidFill>
              <a:srgbClr val="F3F3F3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1" name="Google Shape;130;p26">
            <a:extLst>
              <a:ext uri="{FF2B5EF4-FFF2-40B4-BE49-F238E27FC236}">
                <a16:creationId xmlns:a16="http://schemas.microsoft.com/office/drawing/2014/main" id="{C81A8FCB-048E-480E-98B4-5D75B3D02C9D}"/>
              </a:ext>
            </a:extLst>
          </p:cNvPr>
          <p:cNvCxnSpPr/>
          <p:nvPr/>
        </p:nvCxnSpPr>
        <p:spPr>
          <a:xfrm>
            <a:off x="1380538" y="1575405"/>
            <a:ext cx="0" cy="630600"/>
          </a:xfrm>
          <a:prstGeom prst="straightConnector1">
            <a:avLst/>
          </a:prstGeom>
          <a:noFill/>
          <a:ln w="19050" cap="flat" cmpd="sng">
            <a:solidFill>
              <a:srgbClr val="F3F3F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" name="Google Shape;117;p26">
            <a:extLst>
              <a:ext uri="{FF2B5EF4-FFF2-40B4-BE49-F238E27FC236}">
                <a16:creationId xmlns:a16="http://schemas.microsoft.com/office/drawing/2014/main" id="{071075BB-A1CC-4930-94EB-F96ECA8EC292}"/>
              </a:ext>
            </a:extLst>
          </p:cNvPr>
          <p:cNvSpPr txBox="1">
            <a:spLocks/>
          </p:cNvSpPr>
          <p:nvPr/>
        </p:nvSpPr>
        <p:spPr>
          <a:xfrm>
            <a:off x="4755950" y="2888251"/>
            <a:ext cx="3617078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720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7200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The Pros and Cons of AI</a:t>
            </a:r>
          </a:p>
        </p:txBody>
      </p:sp>
      <p:cxnSp>
        <p:nvCxnSpPr>
          <p:cNvPr id="43" name="Google Shape;130;p26">
            <a:extLst>
              <a:ext uri="{FF2B5EF4-FFF2-40B4-BE49-F238E27FC236}">
                <a16:creationId xmlns:a16="http://schemas.microsoft.com/office/drawing/2014/main" id="{4FB549EC-5E93-4A13-A6F2-632F22733693}"/>
              </a:ext>
            </a:extLst>
          </p:cNvPr>
          <p:cNvCxnSpPr/>
          <p:nvPr/>
        </p:nvCxnSpPr>
        <p:spPr>
          <a:xfrm>
            <a:off x="4691044" y="3987353"/>
            <a:ext cx="0" cy="630600"/>
          </a:xfrm>
          <a:prstGeom prst="straightConnector1">
            <a:avLst/>
          </a:prstGeom>
          <a:noFill/>
          <a:ln w="19050" cap="flat" cmpd="sng">
            <a:solidFill>
              <a:srgbClr val="F3F3F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" name="Google Shape;124;p26">
            <a:extLst>
              <a:ext uri="{FF2B5EF4-FFF2-40B4-BE49-F238E27FC236}">
                <a16:creationId xmlns:a16="http://schemas.microsoft.com/office/drawing/2014/main" id="{648232DC-18F1-4512-9C8B-56FB06C653D2}"/>
              </a:ext>
            </a:extLst>
          </p:cNvPr>
          <p:cNvSpPr txBox="1">
            <a:spLocks/>
          </p:cNvSpPr>
          <p:nvPr/>
        </p:nvSpPr>
        <p:spPr>
          <a:xfrm>
            <a:off x="4096870" y="4091903"/>
            <a:ext cx="492316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Font typeface="Rajdhani"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>05</a:t>
            </a:r>
          </a:p>
        </p:txBody>
      </p:sp>
      <p:sp>
        <p:nvSpPr>
          <p:cNvPr id="45" name="Google Shape;115;p26">
            <a:extLst>
              <a:ext uri="{FF2B5EF4-FFF2-40B4-BE49-F238E27FC236}">
                <a16:creationId xmlns:a16="http://schemas.microsoft.com/office/drawing/2014/main" id="{F409B670-B4D8-4B4A-970D-57C2D6FC1329}"/>
              </a:ext>
            </a:extLst>
          </p:cNvPr>
          <p:cNvSpPr txBox="1">
            <a:spLocks/>
          </p:cNvSpPr>
          <p:nvPr/>
        </p:nvSpPr>
        <p:spPr>
          <a:xfrm>
            <a:off x="4755949" y="4091903"/>
            <a:ext cx="3686707" cy="421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b="0" dirty="0">
                <a:solidFill>
                  <a:srgbClr val="F3F3F3"/>
                </a:solidFill>
                <a:latin typeface="+mn-lt"/>
              </a:rPr>
              <a:t>References &amp; Conclusion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n-lt"/>
              <a:sym typeface="Rajdhani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7C60091-FB3C-4D8C-A522-85768744D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061" y="6185"/>
            <a:ext cx="2976452" cy="17154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538B82-BA56-450B-B920-7C293F57013F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3620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42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46EDC1-B69C-4B32-AB54-5A9734CE7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1751" y="1143424"/>
            <a:ext cx="8120497" cy="37869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000" dirty="0">
                <a:latin typeface="+mn-lt"/>
              </a:rPr>
              <a:t>Defining the concept surrounding Artificial Intelligence.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>
                <a:latin typeface="+mn-lt"/>
              </a:rPr>
              <a:t>Justifying, how will Artificial Intelligence change the future of technology.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>
                <a:latin typeface="+mn-lt"/>
              </a:rPr>
              <a:t>Acknowledging the history and computing theory behind the idea of AI.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>
                <a:latin typeface="+mn-lt"/>
              </a:rPr>
              <a:t>Understanding the flaws of such high technology.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2000" dirty="0"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7743D1-CBAE-4B51-9716-6A90A0E39A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Learning Objectives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64593-E366-43DD-8761-FDE21DEBDCC1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50703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32"/>
          <p:cNvSpPr txBox="1">
            <a:spLocks noGrp="1"/>
          </p:cNvSpPr>
          <p:nvPr>
            <p:ph type="ctrTitle"/>
          </p:nvPr>
        </p:nvSpPr>
        <p:spPr>
          <a:xfrm>
            <a:off x="967673" y="2217975"/>
            <a:ext cx="4439727" cy="707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sz="3600" b="0" dirty="0">
                <a:solidFill>
                  <a:srgbClr val="F3F3F3"/>
                </a:solidFill>
                <a:latin typeface="+mj-lt"/>
              </a:rPr>
              <a:t>Defining</a:t>
            </a:r>
            <a:br>
              <a:rPr lang="en-GB" sz="3600" b="0" dirty="0">
                <a:solidFill>
                  <a:srgbClr val="F3F3F3"/>
                </a:solidFill>
                <a:latin typeface="+mj-lt"/>
              </a:rPr>
            </a:br>
            <a:r>
              <a:rPr lang="en-GB" sz="3600" b="0" dirty="0">
                <a:solidFill>
                  <a:srgbClr val="F3F3F3"/>
                </a:solidFill>
                <a:latin typeface="+mj-lt"/>
              </a:rPr>
              <a:t>Artificial Intelligence:</a:t>
            </a:r>
            <a:endParaRPr kumimoji="0" lang="en-GB" sz="5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689" name="Google Shape;689;p32"/>
          <p:cNvSpPr/>
          <p:nvPr/>
        </p:nvSpPr>
        <p:spPr>
          <a:xfrm>
            <a:off x="5782875" y="1868575"/>
            <a:ext cx="1085100" cy="108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32"/>
          <p:cNvSpPr txBox="1">
            <a:spLocks noGrp="1"/>
          </p:cNvSpPr>
          <p:nvPr>
            <p:ph type="title" idx="2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01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91" name="Google Shape;691;p32"/>
          <p:cNvSpPr/>
          <p:nvPr/>
        </p:nvSpPr>
        <p:spPr>
          <a:xfrm>
            <a:off x="1370476" y="3869000"/>
            <a:ext cx="6279992" cy="104326"/>
          </a:xfrm>
          <a:custGeom>
            <a:avLst/>
            <a:gdLst/>
            <a:ahLst/>
            <a:cxnLst/>
            <a:rect l="l" t="t" r="r" b="b"/>
            <a:pathLst>
              <a:path w="143387" h="2382" extrusionOk="0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2"/>
          <p:cNvSpPr/>
          <p:nvPr/>
        </p:nvSpPr>
        <p:spPr>
          <a:xfrm>
            <a:off x="1369950" y="3869000"/>
            <a:ext cx="5074478" cy="104326"/>
          </a:xfrm>
          <a:custGeom>
            <a:avLst/>
            <a:gdLst/>
            <a:ahLst/>
            <a:cxnLst/>
            <a:rect l="l" t="t" r="r" b="b"/>
            <a:pathLst>
              <a:path w="87904" h="2382" extrusionOk="0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32"/>
          <p:cNvCxnSpPr>
            <a:stCxn id="689" idx="2"/>
          </p:cNvCxnSpPr>
          <p:nvPr/>
        </p:nvCxnSpPr>
        <p:spPr>
          <a:xfrm>
            <a:off x="6325425" y="2953675"/>
            <a:ext cx="0" cy="978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56D8890-36DB-43F3-BFA7-18934392AC99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8"/>
          <p:cNvSpPr txBox="1">
            <a:spLocks noGrp="1"/>
          </p:cNvSpPr>
          <p:nvPr>
            <p:ph type="body" idx="1"/>
          </p:nvPr>
        </p:nvSpPr>
        <p:spPr>
          <a:xfrm>
            <a:off x="422712" y="1350413"/>
            <a:ext cx="4179766" cy="25738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2400" dirty="0">
                <a:latin typeface="+mn-lt"/>
              </a:rPr>
              <a:t>AI refers to robotic machines that are programmed, and thereby, controlled to act and perform human-tasks.</a:t>
            </a:r>
            <a:endParaRPr sz="2400" dirty="0">
              <a:latin typeface="+mn-lt"/>
            </a:endParaRPr>
          </a:p>
        </p:txBody>
      </p:sp>
      <p:sp>
        <p:nvSpPr>
          <p:cNvPr id="507" name="Google Shape;507;p28"/>
          <p:cNvSpPr txBox="1">
            <a:spLocks noGrp="1"/>
          </p:cNvSpPr>
          <p:nvPr>
            <p:ph type="ctrTitle"/>
          </p:nvPr>
        </p:nvSpPr>
        <p:spPr>
          <a:xfrm>
            <a:off x="437859" y="566783"/>
            <a:ext cx="4601552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latin typeface="+mj-lt"/>
              </a:rPr>
              <a:t>Artificial Intelligence   </a:t>
            </a:r>
            <a:endParaRPr sz="3600" dirty="0">
              <a:latin typeface="+mj-lt"/>
            </a:endParaRPr>
          </a:p>
        </p:txBody>
      </p:sp>
      <p:grpSp>
        <p:nvGrpSpPr>
          <p:cNvPr id="508" name="Google Shape;508;p28"/>
          <p:cNvGrpSpPr/>
          <p:nvPr/>
        </p:nvGrpSpPr>
        <p:grpSpPr>
          <a:xfrm>
            <a:off x="4834661" y="989482"/>
            <a:ext cx="2851442" cy="3213988"/>
            <a:chOff x="2501950" y="1507050"/>
            <a:chExt cx="2392350" cy="2696525"/>
          </a:xfrm>
        </p:grpSpPr>
        <p:sp>
          <p:nvSpPr>
            <p:cNvPr id="509" name="Google Shape;509;p28"/>
            <p:cNvSpPr/>
            <p:nvPr/>
          </p:nvSpPr>
          <p:spPr>
            <a:xfrm>
              <a:off x="4032450" y="377832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8"/>
            <p:cNvSpPr/>
            <p:nvPr/>
          </p:nvSpPr>
          <p:spPr>
            <a:xfrm>
              <a:off x="2720475" y="1507050"/>
              <a:ext cx="2173825" cy="2696525"/>
            </a:xfrm>
            <a:custGeom>
              <a:avLst/>
              <a:gdLst/>
              <a:ahLst/>
              <a:cxnLst/>
              <a:rect l="l" t="t" r="r" b="b"/>
              <a:pathLst>
                <a:path w="86953" h="107861" extrusionOk="0">
                  <a:moveTo>
                    <a:pt x="81393" y="927"/>
                  </a:moveTo>
                  <a:cubicBezTo>
                    <a:pt x="83963" y="927"/>
                    <a:pt x="86043" y="3008"/>
                    <a:pt x="86043" y="5577"/>
                  </a:cubicBezTo>
                  <a:lnTo>
                    <a:pt x="86043" y="102284"/>
                  </a:lnTo>
                  <a:cubicBezTo>
                    <a:pt x="86043" y="104854"/>
                    <a:pt x="83963" y="106934"/>
                    <a:pt x="81393" y="106934"/>
                  </a:cubicBezTo>
                  <a:lnTo>
                    <a:pt x="5559" y="106934"/>
                  </a:lnTo>
                  <a:cubicBezTo>
                    <a:pt x="2989" y="106934"/>
                    <a:pt x="909" y="104854"/>
                    <a:pt x="909" y="102284"/>
                  </a:cubicBezTo>
                  <a:lnTo>
                    <a:pt x="909" y="5577"/>
                  </a:lnTo>
                  <a:cubicBezTo>
                    <a:pt x="909" y="3008"/>
                    <a:pt x="2989" y="927"/>
                    <a:pt x="5559" y="927"/>
                  </a:cubicBezTo>
                  <a:close/>
                  <a:moveTo>
                    <a:pt x="5559" y="1"/>
                  </a:moveTo>
                  <a:cubicBezTo>
                    <a:pt x="2482" y="18"/>
                    <a:pt x="0" y="2501"/>
                    <a:pt x="0" y="5577"/>
                  </a:cubicBezTo>
                  <a:lnTo>
                    <a:pt x="0" y="102284"/>
                  </a:lnTo>
                  <a:cubicBezTo>
                    <a:pt x="0" y="105361"/>
                    <a:pt x="2482" y="107843"/>
                    <a:pt x="5559" y="107860"/>
                  </a:cubicBezTo>
                  <a:lnTo>
                    <a:pt x="81393" y="107860"/>
                  </a:lnTo>
                  <a:cubicBezTo>
                    <a:pt x="84470" y="107843"/>
                    <a:pt x="86952" y="105361"/>
                    <a:pt x="86952" y="102284"/>
                  </a:cubicBezTo>
                  <a:lnTo>
                    <a:pt x="86952" y="5577"/>
                  </a:lnTo>
                  <a:cubicBezTo>
                    <a:pt x="86952" y="2501"/>
                    <a:pt x="84470" y="18"/>
                    <a:pt x="81393" y="1"/>
                  </a:cubicBezTo>
                  <a:close/>
                </a:path>
              </a:pathLst>
            </a:custGeom>
            <a:solidFill>
              <a:srgbClr val="E898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8"/>
            <p:cNvSpPr/>
            <p:nvPr/>
          </p:nvSpPr>
          <p:spPr>
            <a:xfrm>
              <a:off x="2810050" y="1616325"/>
              <a:ext cx="1994650" cy="2478000"/>
            </a:xfrm>
            <a:custGeom>
              <a:avLst/>
              <a:gdLst/>
              <a:ahLst/>
              <a:cxnLst/>
              <a:rect l="l" t="t" r="r" b="b"/>
              <a:pathLst>
                <a:path w="79786" h="99120" extrusionOk="0">
                  <a:moveTo>
                    <a:pt x="74961" y="227"/>
                  </a:moveTo>
                  <a:cubicBezTo>
                    <a:pt x="77495" y="227"/>
                    <a:pt x="79576" y="2290"/>
                    <a:pt x="79576" y="4842"/>
                  </a:cubicBezTo>
                  <a:lnTo>
                    <a:pt x="79576" y="94277"/>
                  </a:lnTo>
                  <a:cubicBezTo>
                    <a:pt x="79576" y="96829"/>
                    <a:pt x="77495" y="98892"/>
                    <a:pt x="74961" y="98892"/>
                  </a:cubicBezTo>
                  <a:lnTo>
                    <a:pt x="4843" y="98892"/>
                  </a:lnTo>
                  <a:cubicBezTo>
                    <a:pt x="2291" y="98892"/>
                    <a:pt x="210" y="96829"/>
                    <a:pt x="210" y="94277"/>
                  </a:cubicBezTo>
                  <a:lnTo>
                    <a:pt x="210" y="4842"/>
                  </a:lnTo>
                  <a:cubicBezTo>
                    <a:pt x="210" y="2290"/>
                    <a:pt x="2291" y="227"/>
                    <a:pt x="4843" y="227"/>
                  </a:cubicBezTo>
                  <a:close/>
                  <a:moveTo>
                    <a:pt x="4843" y="0"/>
                  </a:moveTo>
                  <a:cubicBezTo>
                    <a:pt x="2168" y="18"/>
                    <a:pt x="1" y="2168"/>
                    <a:pt x="1" y="4842"/>
                  </a:cubicBezTo>
                  <a:lnTo>
                    <a:pt x="1" y="94277"/>
                  </a:lnTo>
                  <a:cubicBezTo>
                    <a:pt x="1" y="96951"/>
                    <a:pt x="2168" y="99102"/>
                    <a:pt x="4843" y="99119"/>
                  </a:cubicBezTo>
                  <a:lnTo>
                    <a:pt x="74961" y="99119"/>
                  </a:lnTo>
                  <a:cubicBezTo>
                    <a:pt x="77618" y="99102"/>
                    <a:pt x="79786" y="96951"/>
                    <a:pt x="79786" y="94277"/>
                  </a:cubicBezTo>
                  <a:lnTo>
                    <a:pt x="79786" y="4842"/>
                  </a:lnTo>
                  <a:cubicBezTo>
                    <a:pt x="79786" y="2168"/>
                    <a:pt x="77618" y="18"/>
                    <a:pt x="74961" y="0"/>
                  </a:cubicBezTo>
                  <a:close/>
                </a:path>
              </a:pathLst>
            </a:custGeom>
            <a:solidFill>
              <a:srgbClr val="FFD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8"/>
            <p:cNvSpPr/>
            <p:nvPr/>
          </p:nvSpPr>
          <p:spPr>
            <a:xfrm>
              <a:off x="2501950" y="2406475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8"/>
            <p:cNvSpPr/>
            <p:nvPr/>
          </p:nvSpPr>
          <p:spPr>
            <a:xfrm>
              <a:off x="2501950" y="2341800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8"/>
            <p:cNvSpPr/>
            <p:nvPr/>
          </p:nvSpPr>
          <p:spPr>
            <a:xfrm>
              <a:off x="2501950" y="2471150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8"/>
            <p:cNvSpPr/>
            <p:nvPr/>
          </p:nvSpPr>
          <p:spPr>
            <a:xfrm>
              <a:off x="2501950" y="2535400"/>
              <a:ext cx="100100" cy="30600"/>
            </a:xfrm>
            <a:custGeom>
              <a:avLst/>
              <a:gdLst/>
              <a:ahLst/>
              <a:cxnLst/>
              <a:rect l="l" t="t" r="r" b="b"/>
              <a:pathLst>
                <a:path w="4004" h="1224" extrusionOk="0">
                  <a:moveTo>
                    <a:pt x="0" y="0"/>
                  </a:moveTo>
                  <a:lnTo>
                    <a:pt x="0" y="1224"/>
                  </a:lnTo>
                  <a:lnTo>
                    <a:pt x="4004" y="1224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8"/>
            <p:cNvSpPr/>
            <p:nvPr/>
          </p:nvSpPr>
          <p:spPr>
            <a:xfrm>
              <a:off x="2501950" y="2600075"/>
              <a:ext cx="100100" cy="30625"/>
            </a:xfrm>
            <a:custGeom>
              <a:avLst/>
              <a:gdLst/>
              <a:ahLst/>
              <a:cxnLst/>
              <a:rect l="l" t="t" r="r" b="b"/>
              <a:pathLst>
                <a:path w="4004" h="1225" extrusionOk="0">
                  <a:moveTo>
                    <a:pt x="0" y="1"/>
                  </a:moveTo>
                  <a:lnTo>
                    <a:pt x="0" y="1224"/>
                  </a:lnTo>
                  <a:lnTo>
                    <a:pt x="4004" y="1224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8"/>
            <p:cNvSpPr/>
            <p:nvPr/>
          </p:nvSpPr>
          <p:spPr>
            <a:xfrm>
              <a:off x="2501950" y="2083075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8"/>
            <p:cNvSpPr/>
            <p:nvPr/>
          </p:nvSpPr>
          <p:spPr>
            <a:xfrm>
              <a:off x="2501950" y="2018375"/>
              <a:ext cx="100100" cy="30200"/>
            </a:xfrm>
            <a:custGeom>
              <a:avLst/>
              <a:gdLst/>
              <a:ahLst/>
              <a:cxnLst/>
              <a:rect l="l" t="t" r="r" b="b"/>
              <a:pathLst>
                <a:path w="4004" h="1208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8"/>
            <p:cNvSpPr/>
            <p:nvPr/>
          </p:nvSpPr>
          <p:spPr>
            <a:xfrm>
              <a:off x="2501950" y="2147750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8"/>
            <p:cNvSpPr/>
            <p:nvPr/>
          </p:nvSpPr>
          <p:spPr>
            <a:xfrm>
              <a:off x="2501950" y="2212425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8"/>
            <p:cNvSpPr/>
            <p:nvPr/>
          </p:nvSpPr>
          <p:spPr>
            <a:xfrm>
              <a:off x="2501950" y="2277100"/>
              <a:ext cx="100100" cy="30200"/>
            </a:xfrm>
            <a:custGeom>
              <a:avLst/>
              <a:gdLst/>
              <a:ahLst/>
              <a:cxnLst/>
              <a:rect l="l" t="t" r="r" b="b"/>
              <a:pathLst>
                <a:path w="4004" h="1208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8"/>
            <p:cNvSpPr/>
            <p:nvPr/>
          </p:nvSpPr>
          <p:spPr>
            <a:xfrm>
              <a:off x="2501950" y="1759650"/>
              <a:ext cx="100100" cy="30200"/>
            </a:xfrm>
            <a:custGeom>
              <a:avLst/>
              <a:gdLst/>
              <a:ahLst/>
              <a:cxnLst/>
              <a:rect l="l" t="t" r="r" b="b"/>
              <a:pathLst>
                <a:path w="4004" h="1208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8"/>
            <p:cNvSpPr/>
            <p:nvPr/>
          </p:nvSpPr>
          <p:spPr>
            <a:xfrm>
              <a:off x="2501950" y="1694975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8"/>
            <p:cNvSpPr/>
            <p:nvPr/>
          </p:nvSpPr>
          <p:spPr>
            <a:xfrm>
              <a:off x="2501950" y="1824350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6"/>
                  </a:lnTo>
                  <a:lnTo>
                    <a:pt x="4004" y="1206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8"/>
            <p:cNvSpPr/>
            <p:nvPr/>
          </p:nvSpPr>
          <p:spPr>
            <a:xfrm>
              <a:off x="2501950" y="1889025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0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8"/>
            <p:cNvSpPr/>
            <p:nvPr/>
          </p:nvSpPr>
          <p:spPr>
            <a:xfrm>
              <a:off x="2501950" y="1953700"/>
              <a:ext cx="100100" cy="30175"/>
            </a:xfrm>
            <a:custGeom>
              <a:avLst/>
              <a:gdLst/>
              <a:ahLst/>
              <a:cxnLst/>
              <a:rect l="l" t="t" r="r" b="b"/>
              <a:pathLst>
                <a:path w="4004" h="1207" extrusionOk="0">
                  <a:moveTo>
                    <a:pt x="0" y="1"/>
                  </a:moveTo>
                  <a:lnTo>
                    <a:pt x="0" y="1207"/>
                  </a:lnTo>
                  <a:lnTo>
                    <a:pt x="4004" y="1207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8"/>
            <p:cNvSpPr/>
            <p:nvPr/>
          </p:nvSpPr>
          <p:spPr>
            <a:xfrm>
              <a:off x="2501950" y="2668250"/>
              <a:ext cx="100100" cy="1423000"/>
            </a:xfrm>
            <a:custGeom>
              <a:avLst/>
              <a:gdLst/>
              <a:ahLst/>
              <a:cxnLst/>
              <a:rect l="l" t="t" r="r" b="b"/>
              <a:pathLst>
                <a:path w="4004" h="56920" extrusionOk="0">
                  <a:moveTo>
                    <a:pt x="0" y="1"/>
                  </a:moveTo>
                  <a:lnTo>
                    <a:pt x="0" y="56920"/>
                  </a:lnTo>
                  <a:lnTo>
                    <a:pt x="4004" y="56920"/>
                  </a:lnTo>
                  <a:lnTo>
                    <a:pt x="4004" y="1"/>
                  </a:lnTo>
                  <a:close/>
                </a:path>
              </a:pathLst>
            </a:custGeom>
            <a:solidFill>
              <a:srgbClr val="00CF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8" name="Google Shape;528;p28"/>
          <p:cNvGrpSpPr/>
          <p:nvPr/>
        </p:nvGrpSpPr>
        <p:grpSpPr>
          <a:xfrm>
            <a:off x="7686104" y="-476250"/>
            <a:ext cx="2291257" cy="2922300"/>
            <a:chOff x="4882900" y="-64350"/>
            <a:chExt cx="2493750" cy="2922300"/>
          </a:xfrm>
        </p:grpSpPr>
        <p:sp>
          <p:nvSpPr>
            <p:cNvPr id="529" name="Google Shape;529;p28"/>
            <p:cNvSpPr/>
            <p:nvPr/>
          </p:nvSpPr>
          <p:spPr>
            <a:xfrm>
              <a:off x="4882900" y="2852675"/>
              <a:ext cx="2493750" cy="5275"/>
            </a:xfrm>
            <a:custGeom>
              <a:avLst/>
              <a:gdLst/>
              <a:ahLst/>
              <a:cxnLst/>
              <a:rect l="l" t="t" r="r" b="b"/>
              <a:pathLst>
                <a:path w="99750" h="211" extrusionOk="0">
                  <a:moveTo>
                    <a:pt x="1" y="1"/>
                  </a:moveTo>
                  <a:lnTo>
                    <a:pt x="1" y="210"/>
                  </a:lnTo>
                  <a:lnTo>
                    <a:pt x="99749" y="210"/>
                  </a:lnTo>
                  <a:lnTo>
                    <a:pt x="99749" y="1"/>
                  </a:lnTo>
                  <a:close/>
                </a:path>
              </a:pathLst>
            </a:custGeom>
            <a:solidFill>
              <a:srgbClr val="FF997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8"/>
            <p:cNvSpPr/>
            <p:nvPr/>
          </p:nvSpPr>
          <p:spPr>
            <a:xfrm>
              <a:off x="4987800" y="-64350"/>
              <a:ext cx="1082975" cy="2914922"/>
            </a:xfrm>
            <a:custGeom>
              <a:avLst/>
              <a:gdLst/>
              <a:ahLst/>
              <a:cxnLst/>
              <a:rect l="l" t="t" r="r" b="b"/>
              <a:pathLst>
                <a:path w="43319" h="94995" extrusionOk="0">
                  <a:moveTo>
                    <a:pt x="0" y="1"/>
                  </a:moveTo>
                  <a:lnTo>
                    <a:pt x="0" y="30716"/>
                  </a:lnTo>
                  <a:lnTo>
                    <a:pt x="43127" y="30716"/>
                  </a:lnTo>
                  <a:lnTo>
                    <a:pt x="43127" y="94994"/>
                  </a:lnTo>
                  <a:lnTo>
                    <a:pt x="43319" y="94994"/>
                  </a:lnTo>
                  <a:lnTo>
                    <a:pt x="43319" y="30523"/>
                  </a:lnTo>
                  <a:lnTo>
                    <a:pt x="210" y="30523"/>
                  </a:lnTo>
                  <a:lnTo>
                    <a:pt x="210" y="1"/>
                  </a:lnTo>
                  <a:close/>
                </a:path>
              </a:pathLst>
            </a:custGeom>
            <a:solidFill>
              <a:srgbClr val="FF997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8"/>
            <p:cNvSpPr/>
            <p:nvPr/>
          </p:nvSpPr>
          <p:spPr>
            <a:xfrm>
              <a:off x="6127150" y="2700150"/>
              <a:ext cx="105350" cy="107100"/>
            </a:xfrm>
            <a:custGeom>
              <a:avLst/>
              <a:gdLst/>
              <a:ahLst/>
              <a:cxnLst/>
              <a:rect l="l" t="t" r="r" b="b"/>
              <a:pathLst>
                <a:path w="4214" h="4284" extrusionOk="0">
                  <a:moveTo>
                    <a:pt x="0" y="1"/>
                  </a:moveTo>
                  <a:lnTo>
                    <a:pt x="0" y="4284"/>
                  </a:lnTo>
                  <a:lnTo>
                    <a:pt x="4213" y="4284"/>
                  </a:lnTo>
                  <a:lnTo>
                    <a:pt x="4213" y="4074"/>
                  </a:lnTo>
                  <a:lnTo>
                    <a:pt x="210" y="4074"/>
                  </a:lnTo>
                  <a:lnTo>
                    <a:pt x="210" y="1"/>
                  </a:lnTo>
                  <a:close/>
                </a:path>
              </a:pathLst>
            </a:custGeom>
            <a:solidFill>
              <a:srgbClr val="FF997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8"/>
            <p:cNvSpPr/>
            <p:nvPr/>
          </p:nvSpPr>
          <p:spPr>
            <a:xfrm>
              <a:off x="5950575" y="939175"/>
              <a:ext cx="76075" cy="78250"/>
            </a:xfrm>
            <a:custGeom>
              <a:avLst/>
              <a:gdLst/>
              <a:ahLst/>
              <a:cxnLst/>
              <a:rect l="l" t="t" r="r" b="b"/>
              <a:pathLst>
                <a:path w="3043" h="3130" extrusionOk="0">
                  <a:moveTo>
                    <a:pt x="1" y="0"/>
                  </a:moveTo>
                  <a:lnTo>
                    <a:pt x="1" y="210"/>
                  </a:lnTo>
                  <a:lnTo>
                    <a:pt x="2833" y="210"/>
                  </a:lnTo>
                  <a:lnTo>
                    <a:pt x="2833" y="3130"/>
                  </a:lnTo>
                  <a:lnTo>
                    <a:pt x="3042" y="3130"/>
                  </a:lnTo>
                  <a:lnTo>
                    <a:pt x="3042" y="0"/>
                  </a:lnTo>
                  <a:close/>
                </a:path>
              </a:pathLst>
            </a:custGeom>
            <a:solidFill>
              <a:srgbClr val="FF997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8"/>
            <p:cNvSpPr/>
            <p:nvPr/>
          </p:nvSpPr>
          <p:spPr>
            <a:xfrm>
              <a:off x="5032375" y="744525"/>
              <a:ext cx="77800" cy="78250"/>
            </a:xfrm>
            <a:custGeom>
              <a:avLst/>
              <a:gdLst/>
              <a:ahLst/>
              <a:cxnLst/>
              <a:rect l="l" t="t" r="r" b="b"/>
              <a:pathLst>
                <a:path w="3112" h="3130" extrusionOk="0">
                  <a:moveTo>
                    <a:pt x="0" y="1"/>
                  </a:moveTo>
                  <a:lnTo>
                    <a:pt x="0" y="3130"/>
                  </a:lnTo>
                  <a:lnTo>
                    <a:pt x="3112" y="3130"/>
                  </a:lnTo>
                  <a:lnTo>
                    <a:pt x="3112" y="2920"/>
                  </a:lnTo>
                  <a:lnTo>
                    <a:pt x="193" y="2920"/>
                  </a:lnTo>
                  <a:lnTo>
                    <a:pt x="193" y="1"/>
                  </a:lnTo>
                  <a:close/>
                </a:path>
              </a:pathLst>
            </a:custGeom>
            <a:solidFill>
              <a:srgbClr val="FF997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4" name="Google Shape;534;p28"/>
          <p:cNvGrpSpPr/>
          <p:nvPr/>
        </p:nvGrpSpPr>
        <p:grpSpPr>
          <a:xfrm>
            <a:off x="5599242" y="1368971"/>
            <a:ext cx="1541751" cy="2455003"/>
            <a:chOff x="2160750" y="237575"/>
            <a:chExt cx="3253325" cy="5180425"/>
          </a:xfrm>
        </p:grpSpPr>
        <p:sp>
          <p:nvSpPr>
            <p:cNvPr id="535" name="Google Shape;535;p28"/>
            <p:cNvSpPr/>
            <p:nvPr/>
          </p:nvSpPr>
          <p:spPr>
            <a:xfrm>
              <a:off x="3341025" y="1584075"/>
              <a:ext cx="870850" cy="1801975"/>
            </a:xfrm>
            <a:custGeom>
              <a:avLst/>
              <a:gdLst/>
              <a:ahLst/>
              <a:cxnLst/>
              <a:rect l="l" t="t" r="r" b="b"/>
              <a:pathLst>
                <a:path w="34834" h="72079" extrusionOk="0">
                  <a:moveTo>
                    <a:pt x="17417" y="1"/>
                  </a:moveTo>
                  <a:cubicBezTo>
                    <a:pt x="7942" y="1"/>
                    <a:pt x="219" y="7559"/>
                    <a:pt x="0" y="17089"/>
                  </a:cubicBezTo>
                  <a:lnTo>
                    <a:pt x="0" y="71202"/>
                  </a:lnTo>
                  <a:cubicBezTo>
                    <a:pt x="0" y="71777"/>
                    <a:pt x="439" y="72065"/>
                    <a:pt x="877" y="72065"/>
                  </a:cubicBezTo>
                  <a:cubicBezTo>
                    <a:pt x="1315" y="72065"/>
                    <a:pt x="1753" y="71777"/>
                    <a:pt x="1753" y="71202"/>
                  </a:cubicBezTo>
                  <a:lnTo>
                    <a:pt x="1753" y="17089"/>
                  </a:lnTo>
                  <a:cubicBezTo>
                    <a:pt x="1589" y="8271"/>
                    <a:pt x="8654" y="1096"/>
                    <a:pt x="17417" y="1096"/>
                  </a:cubicBezTo>
                  <a:cubicBezTo>
                    <a:pt x="26180" y="1096"/>
                    <a:pt x="33246" y="8271"/>
                    <a:pt x="33081" y="17089"/>
                  </a:cubicBezTo>
                  <a:lnTo>
                    <a:pt x="33081" y="71202"/>
                  </a:lnTo>
                  <a:cubicBezTo>
                    <a:pt x="33081" y="71695"/>
                    <a:pt x="33465" y="72078"/>
                    <a:pt x="33958" y="72078"/>
                  </a:cubicBezTo>
                  <a:cubicBezTo>
                    <a:pt x="34451" y="72078"/>
                    <a:pt x="34834" y="71695"/>
                    <a:pt x="34834" y="71202"/>
                  </a:cubicBezTo>
                  <a:lnTo>
                    <a:pt x="34834" y="17089"/>
                  </a:lnTo>
                  <a:cubicBezTo>
                    <a:pt x="34670" y="7559"/>
                    <a:pt x="26892" y="1"/>
                    <a:pt x="174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8"/>
            <p:cNvSpPr/>
            <p:nvPr/>
          </p:nvSpPr>
          <p:spPr>
            <a:xfrm>
              <a:off x="3546400" y="1782625"/>
              <a:ext cx="472425" cy="1629425"/>
            </a:xfrm>
            <a:custGeom>
              <a:avLst/>
              <a:gdLst/>
              <a:ahLst/>
              <a:cxnLst/>
              <a:rect l="l" t="t" r="r" b="b"/>
              <a:pathLst>
                <a:path w="18897" h="65177" extrusionOk="0">
                  <a:moveTo>
                    <a:pt x="9476" y="1"/>
                  </a:moveTo>
                  <a:cubicBezTo>
                    <a:pt x="4218" y="1"/>
                    <a:pt x="1" y="4273"/>
                    <a:pt x="1" y="9476"/>
                  </a:cubicBezTo>
                  <a:lnTo>
                    <a:pt x="1" y="64246"/>
                  </a:lnTo>
                  <a:cubicBezTo>
                    <a:pt x="56" y="64793"/>
                    <a:pt x="480" y="65067"/>
                    <a:pt x="905" y="65067"/>
                  </a:cubicBezTo>
                  <a:cubicBezTo>
                    <a:pt x="1329" y="65067"/>
                    <a:pt x="1753" y="64793"/>
                    <a:pt x="1808" y="64246"/>
                  </a:cubicBezTo>
                  <a:lnTo>
                    <a:pt x="1808" y="9476"/>
                  </a:lnTo>
                  <a:cubicBezTo>
                    <a:pt x="1808" y="5258"/>
                    <a:pt x="5204" y="1808"/>
                    <a:pt x="9476" y="1808"/>
                  </a:cubicBezTo>
                  <a:cubicBezTo>
                    <a:pt x="13693" y="1808"/>
                    <a:pt x="17144" y="5258"/>
                    <a:pt x="17144" y="9476"/>
                  </a:cubicBezTo>
                  <a:lnTo>
                    <a:pt x="17144" y="64246"/>
                  </a:lnTo>
                  <a:cubicBezTo>
                    <a:pt x="17144" y="64739"/>
                    <a:pt x="17527" y="65177"/>
                    <a:pt x="18020" y="65177"/>
                  </a:cubicBezTo>
                  <a:cubicBezTo>
                    <a:pt x="18513" y="65177"/>
                    <a:pt x="18896" y="64739"/>
                    <a:pt x="18896" y="64246"/>
                  </a:cubicBezTo>
                  <a:lnTo>
                    <a:pt x="18896" y="9476"/>
                  </a:lnTo>
                  <a:cubicBezTo>
                    <a:pt x="18896" y="4273"/>
                    <a:pt x="14679" y="1"/>
                    <a:pt x="94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8"/>
            <p:cNvSpPr/>
            <p:nvPr/>
          </p:nvSpPr>
          <p:spPr>
            <a:xfrm>
              <a:off x="3760000" y="2060575"/>
              <a:ext cx="47950" cy="948925"/>
            </a:xfrm>
            <a:custGeom>
              <a:avLst/>
              <a:gdLst/>
              <a:ahLst/>
              <a:cxnLst/>
              <a:rect l="l" t="t" r="r" b="b"/>
              <a:pathLst>
                <a:path w="1918" h="37957" extrusionOk="0">
                  <a:moveTo>
                    <a:pt x="959" y="1"/>
                  </a:moveTo>
                  <a:cubicBezTo>
                    <a:pt x="480" y="1"/>
                    <a:pt x="1" y="329"/>
                    <a:pt x="56" y="987"/>
                  </a:cubicBezTo>
                  <a:lnTo>
                    <a:pt x="56" y="37025"/>
                  </a:lnTo>
                  <a:cubicBezTo>
                    <a:pt x="56" y="37518"/>
                    <a:pt x="494" y="37956"/>
                    <a:pt x="987" y="37956"/>
                  </a:cubicBezTo>
                  <a:cubicBezTo>
                    <a:pt x="1480" y="37956"/>
                    <a:pt x="1863" y="37518"/>
                    <a:pt x="1863" y="37025"/>
                  </a:cubicBezTo>
                  <a:lnTo>
                    <a:pt x="1863" y="987"/>
                  </a:lnTo>
                  <a:cubicBezTo>
                    <a:pt x="1918" y="329"/>
                    <a:pt x="1439" y="1"/>
                    <a:pt x="9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8"/>
            <p:cNvSpPr/>
            <p:nvPr/>
          </p:nvSpPr>
          <p:spPr>
            <a:xfrm>
              <a:off x="3150700" y="1358150"/>
              <a:ext cx="1273425" cy="2019675"/>
            </a:xfrm>
            <a:custGeom>
              <a:avLst/>
              <a:gdLst/>
              <a:ahLst/>
              <a:cxnLst/>
              <a:rect l="l" t="t" r="r" b="b"/>
              <a:pathLst>
                <a:path w="50937" h="80787" extrusionOk="0">
                  <a:moveTo>
                    <a:pt x="25468" y="1"/>
                  </a:moveTo>
                  <a:cubicBezTo>
                    <a:pt x="11393" y="1"/>
                    <a:pt x="0" y="11557"/>
                    <a:pt x="220" y="25633"/>
                  </a:cubicBezTo>
                  <a:cubicBezTo>
                    <a:pt x="274" y="26181"/>
                    <a:pt x="685" y="26455"/>
                    <a:pt x="1096" y="26455"/>
                  </a:cubicBezTo>
                  <a:cubicBezTo>
                    <a:pt x="1507" y="26455"/>
                    <a:pt x="1917" y="26181"/>
                    <a:pt x="1972" y="25633"/>
                  </a:cubicBezTo>
                  <a:cubicBezTo>
                    <a:pt x="1753" y="12543"/>
                    <a:pt x="12324" y="1753"/>
                    <a:pt x="25468" y="1753"/>
                  </a:cubicBezTo>
                  <a:cubicBezTo>
                    <a:pt x="38613" y="1753"/>
                    <a:pt x="49184" y="12543"/>
                    <a:pt x="48964" y="25633"/>
                  </a:cubicBezTo>
                  <a:lnTo>
                    <a:pt x="48964" y="79910"/>
                  </a:lnTo>
                  <a:cubicBezTo>
                    <a:pt x="48964" y="80403"/>
                    <a:pt x="49348" y="80787"/>
                    <a:pt x="49841" y="80787"/>
                  </a:cubicBezTo>
                  <a:cubicBezTo>
                    <a:pt x="50334" y="80787"/>
                    <a:pt x="50717" y="80403"/>
                    <a:pt x="50717" y="79910"/>
                  </a:cubicBezTo>
                  <a:lnTo>
                    <a:pt x="50717" y="25633"/>
                  </a:lnTo>
                  <a:cubicBezTo>
                    <a:pt x="50936" y="11557"/>
                    <a:pt x="39544" y="1"/>
                    <a:pt x="254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8"/>
            <p:cNvSpPr/>
            <p:nvPr/>
          </p:nvSpPr>
          <p:spPr>
            <a:xfrm>
              <a:off x="3546400" y="1782625"/>
              <a:ext cx="472425" cy="1629425"/>
            </a:xfrm>
            <a:custGeom>
              <a:avLst/>
              <a:gdLst/>
              <a:ahLst/>
              <a:cxnLst/>
              <a:rect l="l" t="t" r="r" b="b"/>
              <a:pathLst>
                <a:path w="18897" h="65177" extrusionOk="0">
                  <a:moveTo>
                    <a:pt x="9476" y="1"/>
                  </a:moveTo>
                  <a:cubicBezTo>
                    <a:pt x="4218" y="1"/>
                    <a:pt x="1" y="4273"/>
                    <a:pt x="1" y="9476"/>
                  </a:cubicBezTo>
                  <a:lnTo>
                    <a:pt x="1" y="64246"/>
                  </a:lnTo>
                  <a:cubicBezTo>
                    <a:pt x="56" y="64793"/>
                    <a:pt x="480" y="65067"/>
                    <a:pt x="905" y="65067"/>
                  </a:cubicBezTo>
                  <a:cubicBezTo>
                    <a:pt x="1329" y="65067"/>
                    <a:pt x="1753" y="64793"/>
                    <a:pt x="1808" y="64246"/>
                  </a:cubicBezTo>
                  <a:lnTo>
                    <a:pt x="1808" y="9476"/>
                  </a:lnTo>
                  <a:cubicBezTo>
                    <a:pt x="1808" y="5258"/>
                    <a:pt x="5204" y="1808"/>
                    <a:pt x="9476" y="1808"/>
                  </a:cubicBezTo>
                  <a:cubicBezTo>
                    <a:pt x="13693" y="1808"/>
                    <a:pt x="17144" y="5258"/>
                    <a:pt x="17144" y="9476"/>
                  </a:cubicBezTo>
                  <a:lnTo>
                    <a:pt x="17144" y="64246"/>
                  </a:lnTo>
                  <a:cubicBezTo>
                    <a:pt x="17144" y="64739"/>
                    <a:pt x="17527" y="65177"/>
                    <a:pt x="18020" y="65177"/>
                  </a:cubicBezTo>
                  <a:cubicBezTo>
                    <a:pt x="18513" y="65177"/>
                    <a:pt x="18896" y="64739"/>
                    <a:pt x="18896" y="64246"/>
                  </a:cubicBezTo>
                  <a:lnTo>
                    <a:pt x="18896" y="9476"/>
                  </a:lnTo>
                  <a:cubicBezTo>
                    <a:pt x="18896" y="4273"/>
                    <a:pt x="14679" y="1"/>
                    <a:pt x="94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8"/>
            <p:cNvSpPr/>
            <p:nvPr/>
          </p:nvSpPr>
          <p:spPr>
            <a:xfrm>
              <a:off x="2352425" y="1196575"/>
              <a:ext cx="2282550" cy="3382075"/>
            </a:xfrm>
            <a:custGeom>
              <a:avLst/>
              <a:gdLst/>
              <a:ahLst/>
              <a:cxnLst/>
              <a:rect l="l" t="t" r="r" b="b"/>
              <a:pathLst>
                <a:path w="91302" h="135283" extrusionOk="0">
                  <a:moveTo>
                    <a:pt x="57345" y="1"/>
                  </a:moveTo>
                  <a:cubicBezTo>
                    <a:pt x="38887" y="1"/>
                    <a:pt x="23771" y="14898"/>
                    <a:pt x="23552" y="33411"/>
                  </a:cubicBezTo>
                  <a:lnTo>
                    <a:pt x="23552" y="58660"/>
                  </a:lnTo>
                  <a:cubicBezTo>
                    <a:pt x="23497" y="58714"/>
                    <a:pt x="23497" y="58824"/>
                    <a:pt x="23552" y="58879"/>
                  </a:cubicBezTo>
                  <a:lnTo>
                    <a:pt x="23552" y="84894"/>
                  </a:lnTo>
                  <a:cubicBezTo>
                    <a:pt x="23552" y="101654"/>
                    <a:pt x="16925" y="117756"/>
                    <a:pt x="5040" y="129532"/>
                  </a:cubicBezTo>
                  <a:cubicBezTo>
                    <a:pt x="3561" y="131011"/>
                    <a:pt x="2027" y="132380"/>
                    <a:pt x="439" y="133695"/>
                  </a:cubicBezTo>
                  <a:cubicBezTo>
                    <a:pt x="56" y="134023"/>
                    <a:pt x="1" y="134571"/>
                    <a:pt x="329" y="134954"/>
                  </a:cubicBezTo>
                  <a:cubicBezTo>
                    <a:pt x="494" y="135173"/>
                    <a:pt x="768" y="135283"/>
                    <a:pt x="987" y="135283"/>
                  </a:cubicBezTo>
                  <a:cubicBezTo>
                    <a:pt x="1206" y="135283"/>
                    <a:pt x="1425" y="135228"/>
                    <a:pt x="1589" y="135064"/>
                  </a:cubicBezTo>
                  <a:cubicBezTo>
                    <a:pt x="3177" y="133749"/>
                    <a:pt x="4766" y="132325"/>
                    <a:pt x="6244" y="130847"/>
                  </a:cubicBezTo>
                  <a:cubicBezTo>
                    <a:pt x="18184" y="118961"/>
                    <a:pt x="25030" y="102969"/>
                    <a:pt x="25304" y="86154"/>
                  </a:cubicBezTo>
                  <a:cubicBezTo>
                    <a:pt x="25304" y="85716"/>
                    <a:pt x="25304" y="85278"/>
                    <a:pt x="25304" y="84840"/>
                  </a:cubicBezTo>
                  <a:lnTo>
                    <a:pt x="25304" y="58824"/>
                  </a:lnTo>
                  <a:cubicBezTo>
                    <a:pt x="25359" y="58769"/>
                    <a:pt x="25304" y="58660"/>
                    <a:pt x="25304" y="58605"/>
                  </a:cubicBezTo>
                  <a:lnTo>
                    <a:pt x="25304" y="33411"/>
                  </a:lnTo>
                  <a:cubicBezTo>
                    <a:pt x="25304" y="15665"/>
                    <a:pt x="39654" y="1315"/>
                    <a:pt x="57399" y="1315"/>
                  </a:cubicBezTo>
                  <a:cubicBezTo>
                    <a:pt x="75145" y="1315"/>
                    <a:pt x="89494" y="15665"/>
                    <a:pt x="89494" y="33411"/>
                  </a:cubicBezTo>
                  <a:lnTo>
                    <a:pt x="89494" y="86209"/>
                  </a:lnTo>
                  <a:cubicBezTo>
                    <a:pt x="89440" y="86839"/>
                    <a:pt x="89905" y="87154"/>
                    <a:pt x="90371" y="87154"/>
                  </a:cubicBezTo>
                  <a:cubicBezTo>
                    <a:pt x="90836" y="87154"/>
                    <a:pt x="91302" y="86839"/>
                    <a:pt x="91247" y="86209"/>
                  </a:cubicBezTo>
                  <a:lnTo>
                    <a:pt x="91247" y="33411"/>
                  </a:lnTo>
                  <a:lnTo>
                    <a:pt x="91192" y="33411"/>
                  </a:lnTo>
                  <a:cubicBezTo>
                    <a:pt x="90918" y="14898"/>
                    <a:pt x="75857" y="1"/>
                    <a:pt x="57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8"/>
            <p:cNvSpPr/>
            <p:nvPr/>
          </p:nvSpPr>
          <p:spPr>
            <a:xfrm>
              <a:off x="3546400" y="1782625"/>
              <a:ext cx="472425" cy="1629425"/>
            </a:xfrm>
            <a:custGeom>
              <a:avLst/>
              <a:gdLst/>
              <a:ahLst/>
              <a:cxnLst/>
              <a:rect l="l" t="t" r="r" b="b"/>
              <a:pathLst>
                <a:path w="18897" h="65177" extrusionOk="0">
                  <a:moveTo>
                    <a:pt x="9476" y="1"/>
                  </a:moveTo>
                  <a:cubicBezTo>
                    <a:pt x="4218" y="1"/>
                    <a:pt x="1" y="4273"/>
                    <a:pt x="1" y="9476"/>
                  </a:cubicBezTo>
                  <a:lnTo>
                    <a:pt x="1" y="64246"/>
                  </a:lnTo>
                  <a:cubicBezTo>
                    <a:pt x="56" y="64793"/>
                    <a:pt x="480" y="65067"/>
                    <a:pt x="905" y="65067"/>
                  </a:cubicBezTo>
                  <a:cubicBezTo>
                    <a:pt x="1329" y="65067"/>
                    <a:pt x="1753" y="64793"/>
                    <a:pt x="1808" y="64246"/>
                  </a:cubicBezTo>
                  <a:lnTo>
                    <a:pt x="1808" y="9476"/>
                  </a:lnTo>
                  <a:cubicBezTo>
                    <a:pt x="1808" y="5258"/>
                    <a:pt x="5204" y="1808"/>
                    <a:pt x="9476" y="1808"/>
                  </a:cubicBezTo>
                  <a:cubicBezTo>
                    <a:pt x="13693" y="1808"/>
                    <a:pt x="17144" y="5258"/>
                    <a:pt x="17144" y="9476"/>
                  </a:cubicBezTo>
                  <a:lnTo>
                    <a:pt x="17144" y="64246"/>
                  </a:lnTo>
                  <a:cubicBezTo>
                    <a:pt x="17144" y="64739"/>
                    <a:pt x="17527" y="65177"/>
                    <a:pt x="18020" y="65177"/>
                  </a:cubicBezTo>
                  <a:cubicBezTo>
                    <a:pt x="18513" y="65177"/>
                    <a:pt x="18896" y="64739"/>
                    <a:pt x="18896" y="64246"/>
                  </a:cubicBezTo>
                  <a:lnTo>
                    <a:pt x="18896" y="9476"/>
                  </a:lnTo>
                  <a:cubicBezTo>
                    <a:pt x="18896" y="4273"/>
                    <a:pt x="14679" y="1"/>
                    <a:pt x="94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8"/>
            <p:cNvSpPr/>
            <p:nvPr/>
          </p:nvSpPr>
          <p:spPr>
            <a:xfrm>
              <a:off x="3546400" y="1782625"/>
              <a:ext cx="472425" cy="1629425"/>
            </a:xfrm>
            <a:custGeom>
              <a:avLst/>
              <a:gdLst/>
              <a:ahLst/>
              <a:cxnLst/>
              <a:rect l="l" t="t" r="r" b="b"/>
              <a:pathLst>
                <a:path w="18897" h="65177" extrusionOk="0">
                  <a:moveTo>
                    <a:pt x="9476" y="1"/>
                  </a:moveTo>
                  <a:cubicBezTo>
                    <a:pt x="4218" y="1"/>
                    <a:pt x="1" y="4273"/>
                    <a:pt x="1" y="9476"/>
                  </a:cubicBezTo>
                  <a:lnTo>
                    <a:pt x="1" y="64246"/>
                  </a:lnTo>
                  <a:cubicBezTo>
                    <a:pt x="56" y="64793"/>
                    <a:pt x="480" y="65067"/>
                    <a:pt x="905" y="65067"/>
                  </a:cubicBezTo>
                  <a:cubicBezTo>
                    <a:pt x="1329" y="65067"/>
                    <a:pt x="1753" y="64793"/>
                    <a:pt x="1808" y="64246"/>
                  </a:cubicBezTo>
                  <a:lnTo>
                    <a:pt x="1808" y="9476"/>
                  </a:lnTo>
                  <a:cubicBezTo>
                    <a:pt x="1808" y="5258"/>
                    <a:pt x="5204" y="1808"/>
                    <a:pt x="9476" y="1808"/>
                  </a:cubicBezTo>
                  <a:cubicBezTo>
                    <a:pt x="13693" y="1808"/>
                    <a:pt x="17144" y="5258"/>
                    <a:pt x="17144" y="9476"/>
                  </a:cubicBezTo>
                  <a:lnTo>
                    <a:pt x="17144" y="64246"/>
                  </a:lnTo>
                  <a:cubicBezTo>
                    <a:pt x="17144" y="64739"/>
                    <a:pt x="17527" y="65177"/>
                    <a:pt x="18020" y="65177"/>
                  </a:cubicBezTo>
                  <a:cubicBezTo>
                    <a:pt x="18513" y="65177"/>
                    <a:pt x="18896" y="64739"/>
                    <a:pt x="18896" y="64246"/>
                  </a:cubicBezTo>
                  <a:lnTo>
                    <a:pt x="18896" y="9476"/>
                  </a:lnTo>
                  <a:cubicBezTo>
                    <a:pt x="18896" y="4273"/>
                    <a:pt x="14679" y="1"/>
                    <a:pt x="94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8"/>
            <p:cNvSpPr/>
            <p:nvPr/>
          </p:nvSpPr>
          <p:spPr>
            <a:xfrm>
              <a:off x="4775975" y="2232425"/>
              <a:ext cx="43850" cy="1304225"/>
            </a:xfrm>
            <a:custGeom>
              <a:avLst/>
              <a:gdLst/>
              <a:ahLst/>
              <a:cxnLst/>
              <a:rect l="l" t="t" r="r" b="b"/>
              <a:pathLst>
                <a:path w="1754" h="52169" extrusionOk="0">
                  <a:moveTo>
                    <a:pt x="877" y="1"/>
                  </a:moveTo>
                  <a:cubicBezTo>
                    <a:pt x="439" y="1"/>
                    <a:pt x="1" y="302"/>
                    <a:pt x="1" y="904"/>
                  </a:cubicBezTo>
                  <a:lnTo>
                    <a:pt x="1" y="51293"/>
                  </a:lnTo>
                  <a:cubicBezTo>
                    <a:pt x="1" y="51786"/>
                    <a:pt x="384" y="52169"/>
                    <a:pt x="877" y="52169"/>
                  </a:cubicBezTo>
                  <a:cubicBezTo>
                    <a:pt x="1370" y="52169"/>
                    <a:pt x="1754" y="51786"/>
                    <a:pt x="1754" y="51293"/>
                  </a:cubicBezTo>
                  <a:lnTo>
                    <a:pt x="1754" y="904"/>
                  </a:lnTo>
                  <a:cubicBezTo>
                    <a:pt x="1754" y="302"/>
                    <a:pt x="1315" y="1"/>
                    <a:pt x="87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8"/>
            <p:cNvSpPr/>
            <p:nvPr/>
          </p:nvSpPr>
          <p:spPr>
            <a:xfrm>
              <a:off x="3123775" y="942025"/>
              <a:ext cx="1615275" cy="648925"/>
            </a:xfrm>
            <a:custGeom>
              <a:avLst/>
              <a:gdLst/>
              <a:ahLst/>
              <a:cxnLst/>
              <a:rect l="l" t="t" r="r" b="b"/>
              <a:pathLst>
                <a:path w="64611" h="25957" extrusionOk="0">
                  <a:moveTo>
                    <a:pt x="26510" y="1"/>
                  </a:moveTo>
                  <a:cubicBezTo>
                    <a:pt x="17548" y="1"/>
                    <a:pt x="8463" y="2908"/>
                    <a:pt x="749" y="9088"/>
                  </a:cubicBezTo>
                  <a:cubicBezTo>
                    <a:pt x="1" y="9660"/>
                    <a:pt x="561" y="10656"/>
                    <a:pt x="1293" y="10656"/>
                  </a:cubicBezTo>
                  <a:cubicBezTo>
                    <a:pt x="1472" y="10656"/>
                    <a:pt x="1661" y="10597"/>
                    <a:pt x="1844" y="10457"/>
                  </a:cubicBezTo>
                  <a:cubicBezTo>
                    <a:pt x="9220" y="4536"/>
                    <a:pt x="17910" y="1750"/>
                    <a:pt x="26484" y="1750"/>
                  </a:cubicBezTo>
                  <a:cubicBezTo>
                    <a:pt x="41466" y="1750"/>
                    <a:pt x="56095" y="10256"/>
                    <a:pt x="62748" y="25409"/>
                  </a:cubicBezTo>
                  <a:cubicBezTo>
                    <a:pt x="62912" y="25738"/>
                    <a:pt x="63241" y="25902"/>
                    <a:pt x="63570" y="25957"/>
                  </a:cubicBezTo>
                  <a:cubicBezTo>
                    <a:pt x="63679" y="25957"/>
                    <a:pt x="63843" y="25902"/>
                    <a:pt x="63953" y="25847"/>
                  </a:cubicBezTo>
                  <a:cubicBezTo>
                    <a:pt x="64391" y="25683"/>
                    <a:pt x="64610" y="25135"/>
                    <a:pt x="64391" y="24697"/>
                  </a:cubicBezTo>
                  <a:cubicBezTo>
                    <a:pt x="57459" y="8881"/>
                    <a:pt x="42173" y="1"/>
                    <a:pt x="2651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8"/>
            <p:cNvSpPr/>
            <p:nvPr/>
          </p:nvSpPr>
          <p:spPr>
            <a:xfrm>
              <a:off x="2753625" y="1951050"/>
              <a:ext cx="46575" cy="1088575"/>
            </a:xfrm>
            <a:custGeom>
              <a:avLst/>
              <a:gdLst/>
              <a:ahLst/>
              <a:cxnLst/>
              <a:rect l="l" t="t" r="r" b="b"/>
              <a:pathLst>
                <a:path w="1863" h="43543" extrusionOk="0">
                  <a:moveTo>
                    <a:pt x="931" y="0"/>
                  </a:moveTo>
                  <a:cubicBezTo>
                    <a:pt x="466" y="0"/>
                    <a:pt x="0" y="329"/>
                    <a:pt x="55" y="986"/>
                  </a:cubicBezTo>
                  <a:lnTo>
                    <a:pt x="55" y="42666"/>
                  </a:lnTo>
                  <a:cubicBezTo>
                    <a:pt x="55" y="43159"/>
                    <a:pt x="438" y="43542"/>
                    <a:pt x="931" y="43542"/>
                  </a:cubicBezTo>
                  <a:cubicBezTo>
                    <a:pt x="1424" y="43542"/>
                    <a:pt x="1808" y="43159"/>
                    <a:pt x="1808" y="42666"/>
                  </a:cubicBezTo>
                  <a:lnTo>
                    <a:pt x="1808" y="986"/>
                  </a:lnTo>
                  <a:cubicBezTo>
                    <a:pt x="1862" y="329"/>
                    <a:pt x="1397" y="0"/>
                    <a:pt x="9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8"/>
            <p:cNvSpPr/>
            <p:nvPr/>
          </p:nvSpPr>
          <p:spPr>
            <a:xfrm>
              <a:off x="2688525" y="477325"/>
              <a:ext cx="2531125" cy="3715200"/>
            </a:xfrm>
            <a:custGeom>
              <a:avLst/>
              <a:gdLst/>
              <a:ahLst/>
              <a:cxnLst/>
              <a:rect l="l" t="t" r="r" b="b"/>
              <a:pathLst>
                <a:path w="101245" h="148608" extrusionOk="0">
                  <a:moveTo>
                    <a:pt x="43983" y="0"/>
                  </a:moveTo>
                  <a:cubicBezTo>
                    <a:pt x="27622" y="0"/>
                    <a:pt x="11667" y="7019"/>
                    <a:pt x="578" y="19898"/>
                  </a:cubicBezTo>
                  <a:cubicBezTo>
                    <a:pt x="1" y="20599"/>
                    <a:pt x="602" y="21392"/>
                    <a:pt x="1285" y="21392"/>
                  </a:cubicBezTo>
                  <a:cubicBezTo>
                    <a:pt x="1510" y="21392"/>
                    <a:pt x="1744" y="21307"/>
                    <a:pt x="1947" y="21103"/>
                  </a:cubicBezTo>
                  <a:cubicBezTo>
                    <a:pt x="12685" y="8615"/>
                    <a:pt x="28147" y="1792"/>
                    <a:pt x="43998" y="1792"/>
                  </a:cubicBezTo>
                  <a:cubicBezTo>
                    <a:pt x="50462" y="1792"/>
                    <a:pt x="56990" y="2927"/>
                    <a:pt x="63289" y="5275"/>
                  </a:cubicBezTo>
                  <a:cubicBezTo>
                    <a:pt x="85033" y="13326"/>
                    <a:pt x="99437" y="34084"/>
                    <a:pt x="99437" y="57306"/>
                  </a:cubicBezTo>
                  <a:lnTo>
                    <a:pt x="99437" y="147677"/>
                  </a:lnTo>
                  <a:cubicBezTo>
                    <a:pt x="99437" y="148170"/>
                    <a:pt x="99820" y="148608"/>
                    <a:pt x="100313" y="148608"/>
                  </a:cubicBezTo>
                  <a:cubicBezTo>
                    <a:pt x="100806" y="148608"/>
                    <a:pt x="101244" y="148170"/>
                    <a:pt x="101244" y="147677"/>
                  </a:cubicBezTo>
                  <a:lnTo>
                    <a:pt x="101244" y="57306"/>
                  </a:lnTo>
                  <a:cubicBezTo>
                    <a:pt x="101244" y="33372"/>
                    <a:pt x="86347" y="11957"/>
                    <a:pt x="63891" y="3577"/>
                  </a:cubicBezTo>
                  <a:cubicBezTo>
                    <a:pt x="57389" y="1166"/>
                    <a:pt x="50652" y="0"/>
                    <a:pt x="439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8"/>
            <p:cNvSpPr/>
            <p:nvPr/>
          </p:nvSpPr>
          <p:spPr>
            <a:xfrm>
              <a:off x="2355175" y="1889425"/>
              <a:ext cx="45200" cy="2303100"/>
            </a:xfrm>
            <a:custGeom>
              <a:avLst/>
              <a:gdLst/>
              <a:ahLst/>
              <a:cxnLst/>
              <a:rect l="l" t="t" r="r" b="b"/>
              <a:pathLst>
                <a:path w="1808" h="92124" extrusionOk="0">
                  <a:moveTo>
                    <a:pt x="904" y="1"/>
                  </a:moveTo>
                  <a:cubicBezTo>
                    <a:pt x="480" y="1"/>
                    <a:pt x="55" y="274"/>
                    <a:pt x="0" y="822"/>
                  </a:cubicBezTo>
                  <a:lnTo>
                    <a:pt x="0" y="91193"/>
                  </a:lnTo>
                  <a:cubicBezTo>
                    <a:pt x="0" y="91686"/>
                    <a:pt x="438" y="92069"/>
                    <a:pt x="931" y="92124"/>
                  </a:cubicBezTo>
                  <a:cubicBezTo>
                    <a:pt x="1424" y="92124"/>
                    <a:pt x="1808" y="91686"/>
                    <a:pt x="1808" y="91193"/>
                  </a:cubicBezTo>
                  <a:lnTo>
                    <a:pt x="1808" y="822"/>
                  </a:lnTo>
                  <a:cubicBezTo>
                    <a:pt x="1753" y="274"/>
                    <a:pt x="1328" y="1"/>
                    <a:pt x="90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8"/>
            <p:cNvSpPr/>
            <p:nvPr/>
          </p:nvSpPr>
          <p:spPr>
            <a:xfrm>
              <a:off x="2160750" y="1843225"/>
              <a:ext cx="45200" cy="1942650"/>
            </a:xfrm>
            <a:custGeom>
              <a:avLst/>
              <a:gdLst/>
              <a:ahLst/>
              <a:cxnLst/>
              <a:rect l="l" t="t" r="r" b="b"/>
              <a:pathLst>
                <a:path w="1808" h="77706" extrusionOk="0">
                  <a:moveTo>
                    <a:pt x="904" y="0"/>
                  </a:moveTo>
                  <a:cubicBezTo>
                    <a:pt x="479" y="0"/>
                    <a:pt x="55" y="288"/>
                    <a:pt x="0" y="863"/>
                  </a:cubicBezTo>
                  <a:lnTo>
                    <a:pt x="0" y="76829"/>
                  </a:lnTo>
                  <a:cubicBezTo>
                    <a:pt x="0" y="77322"/>
                    <a:pt x="383" y="77705"/>
                    <a:pt x="931" y="77705"/>
                  </a:cubicBezTo>
                  <a:cubicBezTo>
                    <a:pt x="1369" y="77705"/>
                    <a:pt x="1807" y="77322"/>
                    <a:pt x="1807" y="76829"/>
                  </a:cubicBezTo>
                  <a:lnTo>
                    <a:pt x="1807" y="863"/>
                  </a:lnTo>
                  <a:cubicBezTo>
                    <a:pt x="1753" y="288"/>
                    <a:pt x="1328" y="0"/>
                    <a:pt x="9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8"/>
            <p:cNvSpPr/>
            <p:nvPr/>
          </p:nvSpPr>
          <p:spPr>
            <a:xfrm>
              <a:off x="2531800" y="237575"/>
              <a:ext cx="2238125" cy="619475"/>
            </a:xfrm>
            <a:custGeom>
              <a:avLst/>
              <a:gdLst/>
              <a:ahLst/>
              <a:cxnLst/>
              <a:rect l="l" t="t" r="r" b="b"/>
              <a:pathLst>
                <a:path w="89525" h="24779" extrusionOk="0">
                  <a:moveTo>
                    <a:pt x="50205" y="0"/>
                  </a:moveTo>
                  <a:cubicBezTo>
                    <a:pt x="31571" y="0"/>
                    <a:pt x="13128" y="7985"/>
                    <a:pt x="329" y="23299"/>
                  </a:cubicBezTo>
                  <a:cubicBezTo>
                    <a:pt x="1" y="23683"/>
                    <a:pt x="55" y="24285"/>
                    <a:pt x="439" y="24559"/>
                  </a:cubicBezTo>
                  <a:cubicBezTo>
                    <a:pt x="603" y="24723"/>
                    <a:pt x="822" y="24778"/>
                    <a:pt x="1041" y="24778"/>
                  </a:cubicBezTo>
                  <a:cubicBezTo>
                    <a:pt x="1260" y="24778"/>
                    <a:pt x="1534" y="24668"/>
                    <a:pt x="1698" y="24504"/>
                  </a:cubicBezTo>
                  <a:cubicBezTo>
                    <a:pt x="14191" y="9590"/>
                    <a:pt x="32153" y="1815"/>
                    <a:pt x="50288" y="1815"/>
                  </a:cubicBezTo>
                  <a:cubicBezTo>
                    <a:pt x="63320" y="1815"/>
                    <a:pt x="76442" y="5830"/>
                    <a:pt x="87687" y="14098"/>
                  </a:cubicBezTo>
                  <a:cubicBezTo>
                    <a:pt x="87865" y="14234"/>
                    <a:pt x="88048" y="14292"/>
                    <a:pt x="88223" y="14292"/>
                  </a:cubicBezTo>
                  <a:cubicBezTo>
                    <a:pt x="88960" y="14292"/>
                    <a:pt x="89525" y="13250"/>
                    <a:pt x="88727" y="12674"/>
                  </a:cubicBezTo>
                  <a:cubicBezTo>
                    <a:pt x="77147" y="4143"/>
                    <a:pt x="63626" y="0"/>
                    <a:pt x="5020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8"/>
            <p:cNvSpPr/>
            <p:nvPr/>
          </p:nvSpPr>
          <p:spPr>
            <a:xfrm>
              <a:off x="4704025" y="549550"/>
              <a:ext cx="241775" cy="203425"/>
            </a:xfrm>
            <a:custGeom>
              <a:avLst/>
              <a:gdLst/>
              <a:ahLst/>
              <a:cxnLst/>
              <a:rect l="l" t="t" r="r" b="b"/>
              <a:pathLst>
                <a:path w="9671" h="8137" extrusionOk="0">
                  <a:moveTo>
                    <a:pt x="1303" y="1"/>
                  </a:moveTo>
                  <a:cubicBezTo>
                    <a:pt x="565" y="1"/>
                    <a:pt x="0" y="1043"/>
                    <a:pt x="798" y="1619"/>
                  </a:cubicBezTo>
                  <a:cubicBezTo>
                    <a:pt x="3372" y="3536"/>
                    <a:pt x="5782" y="5617"/>
                    <a:pt x="8082" y="7863"/>
                  </a:cubicBezTo>
                  <a:cubicBezTo>
                    <a:pt x="8246" y="8027"/>
                    <a:pt x="8465" y="8137"/>
                    <a:pt x="8685" y="8137"/>
                  </a:cubicBezTo>
                  <a:cubicBezTo>
                    <a:pt x="8958" y="8137"/>
                    <a:pt x="9177" y="8027"/>
                    <a:pt x="9342" y="7863"/>
                  </a:cubicBezTo>
                  <a:cubicBezTo>
                    <a:pt x="9670" y="7534"/>
                    <a:pt x="9670" y="6932"/>
                    <a:pt x="9342" y="6603"/>
                  </a:cubicBezTo>
                  <a:cubicBezTo>
                    <a:pt x="6987" y="4303"/>
                    <a:pt x="4522" y="2112"/>
                    <a:pt x="1838" y="195"/>
                  </a:cubicBezTo>
                  <a:cubicBezTo>
                    <a:pt x="1661" y="59"/>
                    <a:pt x="1477" y="1"/>
                    <a:pt x="13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8"/>
            <p:cNvSpPr/>
            <p:nvPr/>
          </p:nvSpPr>
          <p:spPr>
            <a:xfrm>
              <a:off x="5171700" y="1077775"/>
              <a:ext cx="242375" cy="1574350"/>
            </a:xfrm>
            <a:custGeom>
              <a:avLst/>
              <a:gdLst/>
              <a:ahLst/>
              <a:cxnLst/>
              <a:rect l="l" t="t" r="r" b="b"/>
              <a:pathLst>
                <a:path w="9695" h="62974" extrusionOk="0">
                  <a:moveTo>
                    <a:pt x="1014" y="1"/>
                  </a:moveTo>
                  <a:cubicBezTo>
                    <a:pt x="874" y="1"/>
                    <a:pt x="734" y="32"/>
                    <a:pt x="603" y="98"/>
                  </a:cubicBezTo>
                  <a:cubicBezTo>
                    <a:pt x="165" y="371"/>
                    <a:pt x="0" y="864"/>
                    <a:pt x="274" y="1357"/>
                  </a:cubicBezTo>
                  <a:cubicBezTo>
                    <a:pt x="5258" y="10559"/>
                    <a:pt x="7887" y="20910"/>
                    <a:pt x="7887" y="31481"/>
                  </a:cubicBezTo>
                  <a:lnTo>
                    <a:pt x="7887" y="62042"/>
                  </a:lnTo>
                  <a:cubicBezTo>
                    <a:pt x="7887" y="62535"/>
                    <a:pt x="8271" y="62974"/>
                    <a:pt x="8818" y="62974"/>
                  </a:cubicBezTo>
                  <a:cubicBezTo>
                    <a:pt x="9311" y="62974"/>
                    <a:pt x="9695" y="62535"/>
                    <a:pt x="9695" y="61988"/>
                  </a:cubicBezTo>
                  <a:lnTo>
                    <a:pt x="9695" y="31481"/>
                  </a:lnTo>
                  <a:cubicBezTo>
                    <a:pt x="9695" y="20636"/>
                    <a:pt x="7011" y="10011"/>
                    <a:pt x="1863" y="481"/>
                  </a:cubicBezTo>
                  <a:cubicBezTo>
                    <a:pt x="1670" y="174"/>
                    <a:pt x="1344" y="1"/>
                    <a:pt x="10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8"/>
            <p:cNvSpPr/>
            <p:nvPr/>
          </p:nvSpPr>
          <p:spPr>
            <a:xfrm>
              <a:off x="5168950" y="3860950"/>
              <a:ext cx="244500" cy="719075"/>
            </a:xfrm>
            <a:custGeom>
              <a:avLst/>
              <a:gdLst/>
              <a:ahLst/>
              <a:cxnLst/>
              <a:rect l="l" t="t" r="r" b="b"/>
              <a:pathLst>
                <a:path w="9780" h="28763" extrusionOk="0">
                  <a:moveTo>
                    <a:pt x="8808" y="1"/>
                  </a:moveTo>
                  <a:cubicBezTo>
                    <a:pt x="8350" y="1"/>
                    <a:pt x="7888" y="303"/>
                    <a:pt x="7888" y="940"/>
                  </a:cubicBezTo>
                  <a:cubicBezTo>
                    <a:pt x="7395" y="10196"/>
                    <a:pt x="4821" y="19287"/>
                    <a:pt x="329" y="27448"/>
                  </a:cubicBezTo>
                  <a:cubicBezTo>
                    <a:pt x="1" y="28051"/>
                    <a:pt x="439" y="28763"/>
                    <a:pt x="1096" y="28763"/>
                  </a:cubicBezTo>
                  <a:cubicBezTo>
                    <a:pt x="1425" y="28763"/>
                    <a:pt x="1753" y="28598"/>
                    <a:pt x="1918" y="28325"/>
                  </a:cubicBezTo>
                  <a:cubicBezTo>
                    <a:pt x="6518" y="19890"/>
                    <a:pt x="9147" y="10579"/>
                    <a:pt x="9695" y="994"/>
                  </a:cubicBezTo>
                  <a:cubicBezTo>
                    <a:pt x="9780" y="344"/>
                    <a:pt x="9296" y="1"/>
                    <a:pt x="88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8"/>
            <p:cNvSpPr/>
            <p:nvPr/>
          </p:nvSpPr>
          <p:spPr>
            <a:xfrm>
              <a:off x="3215550" y="5085250"/>
              <a:ext cx="1519175" cy="332750"/>
            </a:xfrm>
            <a:custGeom>
              <a:avLst/>
              <a:gdLst/>
              <a:ahLst/>
              <a:cxnLst/>
              <a:rect l="l" t="t" r="r" b="b"/>
              <a:pathLst>
                <a:path w="60767" h="13310" extrusionOk="0">
                  <a:moveTo>
                    <a:pt x="59424" y="0"/>
                  </a:moveTo>
                  <a:cubicBezTo>
                    <a:pt x="59260" y="0"/>
                    <a:pt x="59085" y="50"/>
                    <a:pt x="58913" y="165"/>
                  </a:cubicBezTo>
                  <a:cubicBezTo>
                    <a:pt x="48999" y="7121"/>
                    <a:pt x="37224" y="11064"/>
                    <a:pt x="25120" y="11448"/>
                  </a:cubicBezTo>
                  <a:cubicBezTo>
                    <a:pt x="24263" y="11484"/>
                    <a:pt x="23405" y="11503"/>
                    <a:pt x="22549" y="11503"/>
                  </a:cubicBezTo>
                  <a:cubicBezTo>
                    <a:pt x="15743" y="11503"/>
                    <a:pt x="8976" y="10351"/>
                    <a:pt x="2555" y="8162"/>
                  </a:cubicBezTo>
                  <a:lnTo>
                    <a:pt x="1569" y="7888"/>
                  </a:lnTo>
                  <a:cubicBezTo>
                    <a:pt x="1446" y="7838"/>
                    <a:pt x="1328" y="7816"/>
                    <a:pt x="1219" y="7816"/>
                  </a:cubicBezTo>
                  <a:cubicBezTo>
                    <a:pt x="360" y="7816"/>
                    <a:pt x="1" y="9197"/>
                    <a:pt x="1021" y="9586"/>
                  </a:cubicBezTo>
                  <a:lnTo>
                    <a:pt x="1952" y="9914"/>
                  </a:lnTo>
                  <a:cubicBezTo>
                    <a:pt x="5512" y="11119"/>
                    <a:pt x="9182" y="11995"/>
                    <a:pt x="12906" y="12543"/>
                  </a:cubicBezTo>
                  <a:cubicBezTo>
                    <a:pt x="16192" y="13036"/>
                    <a:pt x="19533" y="13310"/>
                    <a:pt x="22874" y="13310"/>
                  </a:cubicBezTo>
                  <a:cubicBezTo>
                    <a:pt x="23696" y="13310"/>
                    <a:pt x="24463" y="13310"/>
                    <a:pt x="25175" y="13255"/>
                  </a:cubicBezTo>
                  <a:cubicBezTo>
                    <a:pt x="37662" y="12817"/>
                    <a:pt x="49711" y="8819"/>
                    <a:pt x="59953" y="1644"/>
                  </a:cubicBezTo>
                  <a:cubicBezTo>
                    <a:pt x="60767" y="1102"/>
                    <a:pt x="60201" y="0"/>
                    <a:pt x="594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8"/>
            <p:cNvSpPr/>
            <p:nvPr/>
          </p:nvSpPr>
          <p:spPr>
            <a:xfrm>
              <a:off x="2160750" y="3119350"/>
              <a:ext cx="71225" cy="966375"/>
            </a:xfrm>
            <a:custGeom>
              <a:avLst/>
              <a:gdLst/>
              <a:ahLst/>
              <a:cxnLst/>
              <a:rect l="l" t="t" r="r" b="b"/>
              <a:pathLst>
                <a:path w="2849" h="38655" extrusionOk="0">
                  <a:moveTo>
                    <a:pt x="904" y="1"/>
                  </a:moveTo>
                  <a:cubicBezTo>
                    <a:pt x="479" y="1"/>
                    <a:pt x="55" y="288"/>
                    <a:pt x="0" y="863"/>
                  </a:cubicBezTo>
                  <a:lnTo>
                    <a:pt x="0" y="26879"/>
                  </a:lnTo>
                  <a:cubicBezTo>
                    <a:pt x="0" y="30604"/>
                    <a:pt x="329" y="34273"/>
                    <a:pt x="931" y="37943"/>
                  </a:cubicBezTo>
                  <a:cubicBezTo>
                    <a:pt x="986" y="38381"/>
                    <a:pt x="1369" y="38655"/>
                    <a:pt x="1807" y="38655"/>
                  </a:cubicBezTo>
                  <a:lnTo>
                    <a:pt x="2026" y="38655"/>
                  </a:lnTo>
                  <a:cubicBezTo>
                    <a:pt x="2519" y="38600"/>
                    <a:pt x="2848" y="38107"/>
                    <a:pt x="2738" y="37614"/>
                  </a:cubicBezTo>
                  <a:cubicBezTo>
                    <a:pt x="2136" y="34054"/>
                    <a:pt x="1807" y="30494"/>
                    <a:pt x="1807" y="26879"/>
                  </a:cubicBezTo>
                  <a:lnTo>
                    <a:pt x="1807" y="863"/>
                  </a:lnTo>
                  <a:cubicBezTo>
                    <a:pt x="1753" y="288"/>
                    <a:pt x="1328" y="1"/>
                    <a:pt x="90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8"/>
            <p:cNvSpPr/>
            <p:nvPr/>
          </p:nvSpPr>
          <p:spPr>
            <a:xfrm>
              <a:off x="3034325" y="3862850"/>
              <a:ext cx="776375" cy="1384000"/>
            </a:xfrm>
            <a:custGeom>
              <a:avLst/>
              <a:gdLst/>
              <a:ahLst/>
              <a:cxnLst/>
              <a:rect l="l" t="t" r="r" b="b"/>
              <a:pathLst>
                <a:path w="31055" h="55360" extrusionOk="0">
                  <a:moveTo>
                    <a:pt x="30123" y="1"/>
                  </a:moveTo>
                  <a:cubicBezTo>
                    <a:pt x="29699" y="1"/>
                    <a:pt x="29274" y="288"/>
                    <a:pt x="29247" y="864"/>
                  </a:cubicBezTo>
                  <a:cubicBezTo>
                    <a:pt x="29247" y="17623"/>
                    <a:pt x="22620" y="33726"/>
                    <a:pt x="10680" y="45611"/>
                  </a:cubicBezTo>
                  <a:cubicBezTo>
                    <a:pt x="7668" y="48623"/>
                    <a:pt x="4327" y="51361"/>
                    <a:pt x="767" y="53717"/>
                  </a:cubicBezTo>
                  <a:cubicBezTo>
                    <a:pt x="0" y="54209"/>
                    <a:pt x="329" y="55360"/>
                    <a:pt x="1260" y="55360"/>
                  </a:cubicBezTo>
                  <a:cubicBezTo>
                    <a:pt x="1424" y="55360"/>
                    <a:pt x="1588" y="55305"/>
                    <a:pt x="1753" y="55195"/>
                  </a:cubicBezTo>
                  <a:cubicBezTo>
                    <a:pt x="5422" y="52785"/>
                    <a:pt x="8818" y="49937"/>
                    <a:pt x="11940" y="46870"/>
                  </a:cubicBezTo>
                  <a:cubicBezTo>
                    <a:pt x="24208" y="34657"/>
                    <a:pt x="31054" y="18116"/>
                    <a:pt x="31000" y="864"/>
                  </a:cubicBezTo>
                  <a:cubicBezTo>
                    <a:pt x="30972" y="288"/>
                    <a:pt x="30548" y="1"/>
                    <a:pt x="30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8"/>
            <p:cNvSpPr/>
            <p:nvPr/>
          </p:nvSpPr>
          <p:spPr>
            <a:xfrm>
              <a:off x="3034325" y="3212475"/>
              <a:ext cx="776375" cy="2034375"/>
            </a:xfrm>
            <a:custGeom>
              <a:avLst/>
              <a:gdLst/>
              <a:ahLst/>
              <a:cxnLst/>
              <a:rect l="l" t="t" r="r" b="b"/>
              <a:pathLst>
                <a:path w="31055" h="81375" extrusionOk="0">
                  <a:moveTo>
                    <a:pt x="30123" y="0"/>
                  </a:moveTo>
                  <a:cubicBezTo>
                    <a:pt x="29699" y="0"/>
                    <a:pt x="29274" y="288"/>
                    <a:pt x="29247" y="863"/>
                  </a:cubicBezTo>
                  <a:lnTo>
                    <a:pt x="29247" y="26879"/>
                  </a:lnTo>
                  <a:cubicBezTo>
                    <a:pt x="29247" y="43638"/>
                    <a:pt x="22620" y="59741"/>
                    <a:pt x="10680" y="71626"/>
                  </a:cubicBezTo>
                  <a:cubicBezTo>
                    <a:pt x="7668" y="74638"/>
                    <a:pt x="4327" y="77376"/>
                    <a:pt x="767" y="79732"/>
                  </a:cubicBezTo>
                  <a:cubicBezTo>
                    <a:pt x="0" y="80224"/>
                    <a:pt x="329" y="81375"/>
                    <a:pt x="1260" y="81375"/>
                  </a:cubicBezTo>
                  <a:cubicBezTo>
                    <a:pt x="1424" y="81375"/>
                    <a:pt x="1588" y="81320"/>
                    <a:pt x="1753" y="81210"/>
                  </a:cubicBezTo>
                  <a:cubicBezTo>
                    <a:pt x="5422" y="78800"/>
                    <a:pt x="8818" y="75952"/>
                    <a:pt x="11940" y="72885"/>
                  </a:cubicBezTo>
                  <a:cubicBezTo>
                    <a:pt x="24208" y="60672"/>
                    <a:pt x="31054" y="44131"/>
                    <a:pt x="31000" y="26879"/>
                  </a:cubicBezTo>
                  <a:lnTo>
                    <a:pt x="31000" y="863"/>
                  </a:lnTo>
                  <a:cubicBezTo>
                    <a:pt x="30972" y="288"/>
                    <a:pt x="30548" y="0"/>
                    <a:pt x="301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8"/>
            <p:cNvSpPr/>
            <p:nvPr/>
          </p:nvSpPr>
          <p:spPr>
            <a:xfrm>
              <a:off x="3220525" y="3945025"/>
              <a:ext cx="780500" cy="1389450"/>
            </a:xfrm>
            <a:custGeom>
              <a:avLst/>
              <a:gdLst/>
              <a:ahLst/>
              <a:cxnLst/>
              <a:rect l="l" t="t" r="r" b="b"/>
              <a:pathLst>
                <a:path w="31220" h="55578" extrusionOk="0">
                  <a:moveTo>
                    <a:pt x="30261" y="0"/>
                  </a:moveTo>
                  <a:cubicBezTo>
                    <a:pt x="29836" y="0"/>
                    <a:pt x="29412" y="288"/>
                    <a:pt x="29357" y="863"/>
                  </a:cubicBezTo>
                  <a:cubicBezTo>
                    <a:pt x="29412" y="17622"/>
                    <a:pt x="22730" y="33725"/>
                    <a:pt x="10845" y="45555"/>
                  </a:cubicBezTo>
                  <a:cubicBezTo>
                    <a:pt x="7668" y="48677"/>
                    <a:pt x="4273" y="51470"/>
                    <a:pt x="548" y="53880"/>
                  </a:cubicBezTo>
                  <a:cubicBezTo>
                    <a:pt x="110" y="54154"/>
                    <a:pt x="1" y="54756"/>
                    <a:pt x="275" y="55140"/>
                  </a:cubicBezTo>
                  <a:cubicBezTo>
                    <a:pt x="439" y="55414"/>
                    <a:pt x="713" y="55578"/>
                    <a:pt x="1041" y="55578"/>
                  </a:cubicBezTo>
                  <a:cubicBezTo>
                    <a:pt x="1206" y="55578"/>
                    <a:pt x="1370" y="55523"/>
                    <a:pt x="1534" y="55414"/>
                  </a:cubicBezTo>
                  <a:cubicBezTo>
                    <a:pt x="5313" y="52949"/>
                    <a:pt x="8873" y="50046"/>
                    <a:pt x="12105" y="46869"/>
                  </a:cubicBezTo>
                  <a:cubicBezTo>
                    <a:pt x="24318" y="34656"/>
                    <a:pt x="31219" y="18115"/>
                    <a:pt x="31165" y="863"/>
                  </a:cubicBezTo>
                  <a:cubicBezTo>
                    <a:pt x="31110" y="288"/>
                    <a:pt x="30685" y="0"/>
                    <a:pt x="302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8"/>
            <p:cNvSpPr/>
            <p:nvPr/>
          </p:nvSpPr>
          <p:spPr>
            <a:xfrm>
              <a:off x="3918850" y="3310700"/>
              <a:ext cx="293025" cy="1655450"/>
            </a:xfrm>
            <a:custGeom>
              <a:avLst/>
              <a:gdLst/>
              <a:ahLst/>
              <a:cxnLst/>
              <a:rect l="l" t="t" r="r" b="b"/>
              <a:pathLst>
                <a:path w="11721" h="66218" extrusionOk="0">
                  <a:moveTo>
                    <a:pt x="10845" y="1"/>
                  </a:moveTo>
                  <a:cubicBezTo>
                    <a:pt x="10420" y="1"/>
                    <a:pt x="9996" y="275"/>
                    <a:pt x="9968" y="822"/>
                  </a:cubicBezTo>
                  <a:lnTo>
                    <a:pt x="9968" y="26893"/>
                  </a:lnTo>
                  <a:cubicBezTo>
                    <a:pt x="9968" y="42283"/>
                    <a:pt x="6846" y="54333"/>
                    <a:pt x="219" y="64849"/>
                  </a:cubicBezTo>
                  <a:cubicBezTo>
                    <a:pt x="0" y="65232"/>
                    <a:pt x="110" y="65780"/>
                    <a:pt x="548" y="66053"/>
                  </a:cubicBezTo>
                  <a:cubicBezTo>
                    <a:pt x="657" y="66163"/>
                    <a:pt x="822" y="66218"/>
                    <a:pt x="986" y="66218"/>
                  </a:cubicBezTo>
                  <a:cubicBezTo>
                    <a:pt x="1315" y="66218"/>
                    <a:pt x="1589" y="66053"/>
                    <a:pt x="1753" y="65780"/>
                  </a:cubicBezTo>
                  <a:cubicBezTo>
                    <a:pt x="8599" y="54990"/>
                    <a:pt x="11721" y="42612"/>
                    <a:pt x="11721" y="26893"/>
                  </a:cubicBezTo>
                  <a:lnTo>
                    <a:pt x="11721" y="822"/>
                  </a:lnTo>
                  <a:cubicBezTo>
                    <a:pt x="11694" y="275"/>
                    <a:pt x="11269" y="1"/>
                    <a:pt x="108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8"/>
            <p:cNvSpPr/>
            <p:nvPr/>
          </p:nvSpPr>
          <p:spPr>
            <a:xfrm>
              <a:off x="3816150" y="3513350"/>
              <a:ext cx="603850" cy="1903300"/>
            </a:xfrm>
            <a:custGeom>
              <a:avLst/>
              <a:gdLst/>
              <a:ahLst/>
              <a:cxnLst/>
              <a:rect l="l" t="t" r="r" b="b"/>
              <a:pathLst>
                <a:path w="24154" h="76132" extrusionOk="0">
                  <a:moveTo>
                    <a:pt x="23195" y="1"/>
                  </a:moveTo>
                  <a:cubicBezTo>
                    <a:pt x="22771" y="1"/>
                    <a:pt x="22346" y="275"/>
                    <a:pt x="22292" y="822"/>
                  </a:cubicBezTo>
                  <a:lnTo>
                    <a:pt x="22292" y="26893"/>
                  </a:lnTo>
                  <a:cubicBezTo>
                    <a:pt x="22346" y="43653"/>
                    <a:pt x="15665" y="59755"/>
                    <a:pt x="3780" y="71585"/>
                  </a:cubicBezTo>
                  <a:cubicBezTo>
                    <a:pt x="2739" y="72626"/>
                    <a:pt x="1698" y="73612"/>
                    <a:pt x="603" y="74543"/>
                  </a:cubicBezTo>
                  <a:cubicBezTo>
                    <a:pt x="0" y="75090"/>
                    <a:pt x="384" y="76131"/>
                    <a:pt x="1205" y="76131"/>
                  </a:cubicBezTo>
                  <a:cubicBezTo>
                    <a:pt x="1424" y="76131"/>
                    <a:pt x="1644" y="76076"/>
                    <a:pt x="1808" y="75912"/>
                  </a:cubicBezTo>
                  <a:cubicBezTo>
                    <a:pt x="2903" y="74926"/>
                    <a:pt x="3999" y="73940"/>
                    <a:pt x="5039" y="72900"/>
                  </a:cubicBezTo>
                  <a:cubicBezTo>
                    <a:pt x="17308" y="60686"/>
                    <a:pt x="24154" y="44145"/>
                    <a:pt x="24099" y="26893"/>
                  </a:cubicBezTo>
                  <a:lnTo>
                    <a:pt x="24099" y="822"/>
                  </a:lnTo>
                  <a:cubicBezTo>
                    <a:pt x="24044" y="275"/>
                    <a:pt x="23620" y="1"/>
                    <a:pt x="231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8"/>
            <p:cNvSpPr/>
            <p:nvPr/>
          </p:nvSpPr>
          <p:spPr>
            <a:xfrm>
              <a:off x="4233775" y="3651650"/>
              <a:ext cx="399825" cy="1695150"/>
            </a:xfrm>
            <a:custGeom>
              <a:avLst/>
              <a:gdLst/>
              <a:ahLst/>
              <a:cxnLst/>
              <a:rect l="l" t="t" r="r" b="b"/>
              <a:pathLst>
                <a:path w="15993" h="67806" extrusionOk="0">
                  <a:moveTo>
                    <a:pt x="15089" y="1"/>
                  </a:moveTo>
                  <a:cubicBezTo>
                    <a:pt x="14665" y="1"/>
                    <a:pt x="14240" y="274"/>
                    <a:pt x="14186" y="822"/>
                  </a:cubicBezTo>
                  <a:lnTo>
                    <a:pt x="14186" y="26838"/>
                  </a:lnTo>
                  <a:cubicBezTo>
                    <a:pt x="14186" y="41188"/>
                    <a:pt x="9311" y="55154"/>
                    <a:pt x="329" y="66382"/>
                  </a:cubicBezTo>
                  <a:cubicBezTo>
                    <a:pt x="0" y="66765"/>
                    <a:pt x="110" y="67313"/>
                    <a:pt x="493" y="67642"/>
                  </a:cubicBezTo>
                  <a:cubicBezTo>
                    <a:pt x="657" y="67751"/>
                    <a:pt x="822" y="67806"/>
                    <a:pt x="1041" y="67806"/>
                  </a:cubicBezTo>
                  <a:cubicBezTo>
                    <a:pt x="1315" y="67806"/>
                    <a:pt x="1589" y="67696"/>
                    <a:pt x="1753" y="67477"/>
                  </a:cubicBezTo>
                  <a:cubicBezTo>
                    <a:pt x="10954" y="55921"/>
                    <a:pt x="15993" y="41626"/>
                    <a:pt x="15993" y="26838"/>
                  </a:cubicBezTo>
                  <a:lnTo>
                    <a:pt x="15993" y="822"/>
                  </a:lnTo>
                  <a:cubicBezTo>
                    <a:pt x="15938" y="274"/>
                    <a:pt x="15514" y="1"/>
                    <a:pt x="150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8"/>
            <p:cNvSpPr/>
            <p:nvPr/>
          </p:nvSpPr>
          <p:spPr>
            <a:xfrm>
              <a:off x="4686975" y="3624275"/>
              <a:ext cx="134225" cy="1506200"/>
            </a:xfrm>
            <a:custGeom>
              <a:avLst/>
              <a:gdLst/>
              <a:ahLst/>
              <a:cxnLst/>
              <a:rect l="l" t="t" r="r" b="b"/>
              <a:pathLst>
                <a:path w="5369" h="60248" extrusionOk="0">
                  <a:moveTo>
                    <a:pt x="4444" y="0"/>
                  </a:moveTo>
                  <a:cubicBezTo>
                    <a:pt x="4013" y="0"/>
                    <a:pt x="3588" y="274"/>
                    <a:pt x="3561" y="822"/>
                  </a:cubicBezTo>
                  <a:lnTo>
                    <a:pt x="3561" y="38668"/>
                  </a:lnTo>
                  <a:cubicBezTo>
                    <a:pt x="3561" y="45624"/>
                    <a:pt x="2411" y="52525"/>
                    <a:pt x="165" y="59097"/>
                  </a:cubicBezTo>
                  <a:cubicBezTo>
                    <a:pt x="1" y="59535"/>
                    <a:pt x="275" y="60083"/>
                    <a:pt x="768" y="60247"/>
                  </a:cubicBezTo>
                  <a:lnTo>
                    <a:pt x="1042" y="60247"/>
                  </a:lnTo>
                  <a:cubicBezTo>
                    <a:pt x="1425" y="60247"/>
                    <a:pt x="1754" y="60028"/>
                    <a:pt x="1863" y="59699"/>
                  </a:cubicBezTo>
                  <a:cubicBezTo>
                    <a:pt x="4163" y="52908"/>
                    <a:pt x="5368" y="45788"/>
                    <a:pt x="5368" y="38668"/>
                  </a:cubicBezTo>
                  <a:lnTo>
                    <a:pt x="5368" y="822"/>
                  </a:lnTo>
                  <a:cubicBezTo>
                    <a:pt x="5314" y="274"/>
                    <a:pt x="4875" y="0"/>
                    <a:pt x="44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8"/>
            <p:cNvSpPr/>
            <p:nvPr/>
          </p:nvSpPr>
          <p:spPr>
            <a:xfrm>
              <a:off x="2574250" y="706400"/>
              <a:ext cx="2427675" cy="4213200"/>
            </a:xfrm>
            <a:custGeom>
              <a:avLst/>
              <a:gdLst/>
              <a:ahLst/>
              <a:cxnLst/>
              <a:rect l="l" t="t" r="r" b="b"/>
              <a:pathLst>
                <a:path w="97107" h="168528" extrusionOk="0">
                  <a:moveTo>
                    <a:pt x="48526" y="0"/>
                  </a:moveTo>
                  <a:cubicBezTo>
                    <a:pt x="21744" y="0"/>
                    <a:pt x="0" y="21744"/>
                    <a:pt x="0" y="48581"/>
                  </a:cubicBezTo>
                  <a:lnTo>
                    <a:pt x="0" y="124931"/>
                  </a:lnTo>
                  <a:cubicBezTo>
                    <a:pt x="0" y="125533"/>
                    <a:pt x="452" y="125834"/>
                    <a:pt x="904" y="125834"/>
                  </a:cubicBezTo>
                  <a:cubicBezTo>
                    <a:pt x="1356" y="125834"/>
                    <a:pt x="1808" y="125533"/>
                    <a:pt x="1808" y="124931"/>
                  </a:cubicBezTo>
                  <a:lnTo>
                    <a:pt x="1808" y="48581"/>
                  </a:lnTo>
                  <a:cubicBezTo>
                    <a:pt x="1808" y="22730"/>
                    <a:pt x="22730" y="1808"/>
                    <a:pt x="48526" y="1808"/>
                  </a:cubicBezTo>
                  <a:cubicBezTo>
                    <a:pt x="74378" y="1808"/>
                    <a:pt x="95300" y="22730"/>
                    <a:pt x="95300" y="48581"/>
                  </a:cubicBezTo>
                  <a:lnTo>
                    <a:pt x="95300" y="155383"/>
                  </a:lnTo>
                  <a:cubicBezTo>
                    <a:pt x="95300" y="159436"/>
                    <a:pt x="94916" y="163489"/>
                    <a:pt x="94149" y="167487"/>
                  </a:cubicBezTo>
                  <a:cubicBezTo>
                    <a:pt x="94040" y="167980"/>
                    <a:pt x="94368" y="168418"/>
                    <a:pt x="94807" y="168528"/>
                  </a:cubicBezTo>
                  <a:lnTo>
                    <a:pt x="94971" y="168528"/>
                  </a:lnTo>
                  <a:cubicBezTo>
                    <a:pt x="95464" y="168528"/>
                    <a:pt x="95847" y="168254"/>
                    <a:pt x="95902" y="167816"/>
                  </a:cubicBezTo>
                  <a:cubicBezTo>
                    <a:pt x="96724" y="163708"/>
                    <a:pt x="97107" y="159545"/>
                    <a:pt x="97107" y="155383"/>
                  </a:cubicBezTo>
                  <a:lnTo>
                    <a:pt x="97107" y="48581"/>
                  </a:lnTo>
                  <a:cubicBezTo>
                    <a:pt x="97107" y="21744"/>
                    <a:pt x="75363" y="0"/>
                    <a:pt x="485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8"/>
            <p:cNvSpPr/>
            <p:nvPr/>
          </p:nvSpPr>
          <p:spPr>
            <a:xfrm>
              <a:off x="2812500" y="4858700"/>
              <a:ext cx="317500" cy="252600"/>
            </a:xfrm>
            <a:custGeom>
              <a:avLst/>
              <a:gdLst/>
              <a:ahLst/>
              <a:cxnLst/>
              <a:rect l="l" t="t" r="r" b="b"/>
              <a:pathLst>
                <a:path w="12700" h="10104" extrusionOk="0">
                  <a:moveTo>
                    <a:pt x="11427" y="0"/>
                  </a:moveTo>
                  <a:cubicBezTo>
                    <a:pt x="11231" y="0"/>
                    <a:pt x="11028" y="73"/>
                    <a:pt x="10845" y="245"/>
                  </a:cubicBezTo>
                  <a:cubicBezTo>
                    <a:pt x="7778" y="3312"/>
                    <a:pt x="4437" y="6050"/>
                    <a:pt x="822" y="8406"/>
                  </a:cubicBezTo>
                  <a:cubicBezTo>
                    <a:pt x="0" y="8844"/>
                    <a:pt x="329" y="10103"/>
                    <a:pt x="1260" y="10103"/>
                  </a:cubicBezTo>
                  <a:cubicBezTo>
                    <a:pt x="1424" y="10103"/>
                    <a:pt x="1589" y="10049"/>
                    <a:pt x="1753" y="9939"/>
                  </a:cubicBezTo>
                  <a:cubicBezTo>
                    <a:pt x="5477" y="7529"/>
                    <a:pt x="8928" y="4681"/>
                    <a:pt x="12104" y="1559"/>
                  </a:cubicBezTo>
                  <a:cubicBezTo>
                    <a:pt x="12700" y="879"/>
                    <a:pt x="12107" y="0"/>
                    <a:pt x="114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8"/>
            <p:cNvSpPr/>
            <p:nvPr/>
          </p:nvSpPr>
          <p:spPr>
            <a:xfrm>
              <a:off x="3534075" y="3075550"/>
              <a:ext cx="57550" cy="886950"/>
            </a:xfrm>
            <a:custGeom>
              <a:avLst/>
              <a:gdLst/>
              <a:ahLst/>
              <a:cxnLst/>
              <a:rect l="l" t="t" r="r" b="b"/>
              <a:pathLst>
                <a:path w="2302" h="35478" extrusionOk="0">
                  <a:moveTo>
                    <a:pt x="1425" y="0"/>
                  </a:moveTo>
                  <a:cubicBezTo>
                    <a:pt x="1000" y="0"/>
                    <a:pt x="576" y="288"/>
                    <a:pt x="549" y="863"/>
                  </a:cubicBezTo>
                  <a:lnTo>
                    <a:pt x="549" y="26879"/>
                  </a:lnTo>
                  <a:cubicBezTo>
                    <a:pt x="494" y="29398"/>
                    <a:pt x="330" y="31917"/>
                    <a:pt x="56" y="34492"/>
                  </a:cubicBezTo>
                  <a:cubicBezTo>
                    <a:pt x="1" y="34930"/>
                    <a:pt x="330" y="35423"/>
                    <a:pt x="822" y="35477"/>
                  </a:cubicBezTo>
                  <a:lnTo>
                    <a:pt x="932" y="35477"/>
                  </a:lnTo>
                  <a:cubicBezTo>
                    <a:pt x="1425" y="35477"/>
                    <a:pt x="1808" y="35149"/>
                    <a:pt x="1863" y="34656"/>
                  </a:cubicBezTo>
                  <a:cubicBezTo>
                    <a:pt x="2192" y="32082"/>
                    <a:pt x="2301" y="29453"/>
                    <a:pt x="2301" y="26879"/>
                  </a:cubicBezTo>
                  <a:lnTo>
                    <a:pt x="2301" y="863"/>
                  </a:lnTo>
                  <a:cubicBezTo>
                    <a:pt x="2274" y="288"/>
                    <a:pt x="1849" y="0"/>
                    <a:pt x="14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8"/>
            <p:cNvSpPr/>
            <p:nvPr/>
          </p:nvSpPr>
          <p:spPr>
            <a:xfrm>
              <a:off x="2639975" y="2951975"/>
              <a:ext cx="746250" cy="2014175"/>
            </a:xfrm>
            <a:custGeom>
              <a:avLst/>
              <a:gdLst/>
              <a:ahLst/>
              <a:cxnLst/>
              <a:rect l="l" t="t" r="r" b="b"/>
              <a:pathLst>
                <a:path w="29850" h="80567" extrusionOk="0">
                  <a:moveTo>
                    <a:pt x="28926" y="0"/>
                  </a:moveTo>
                  <a:cubicBezTo>
                    <a:pt x="28494" y="0"/>
                    <a:pt x="28070" y="274"/>
                    <a:pt x="28042" y="822"/>
                  </a:cubicBezTo>
                  <a:lnTo>
                    <a:pt x="28042" y="26892"/>
                  </a:lnTo>
                  <a:cubicBezTo>
                    <a:pt x="28042" y="43652"/>
                    <a:pt x="21415" y="59754"/>
                    <a:pt x="9476" y="71585"/>
                  </a:cubicBezTo>
                  <a:cubicBezTo>
                    <a:pt x="6792" y="74268"/>
                    <a:pt x="3834" y="76733"/>
                    <a:pt x="712" y="78924"/>
                  </a:cubicBezTo>
                  <a:cubicBezTo>
                    <a:pt x="0" y="79417"/>
                    <a:pt x="329" y="80567"/>
                    <a:pt x="1260" y="80567"/>
                  </a:cubicBezTo>
                  <a:cubicBezTo>
                    <a:pt x="1424" y="80567"/>
                    <a:pt x="1589" y="80512"/>
                    <a:pt x="1753" y="80402"/>
                  </a:cubicBezTo>
                  <a:cubicBezTo>
                    <a:pt x="4984" y="78157"/>
                    <a:pt x="7997" y="75638"/>
                    <a:pt x="10790" y="72899"/>
                  </a:cubicBezTo>
                  <a:cubicBezTo>
                    <a:pt x="23004" y="60685"/>
                    <a:pt x="29850" y="44145"/>
                    <a:pt x="29850" y="26892"/>
                  </a:cubicBezTo>
                  <a:lnTo>
                    <a:pt x="29850" y="822"/>
                  </a:lnTo>
                  <a:cubicBezTo>
                    <a:pt x="29795" y="274"/>
                    <a:pt x="29357" y="0"/>
                    <a:pt x="289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8"/>
            <p:cNvSpPr/>
            <p:nvPr/>
          </p:nvSpPr>
          <p:spPr>
            <a:xfrm>
              <a:off x="2479775" y="3406550"/>
              <a:ext cx="722975" cy="1377500"/>
            </a:xfrm>
            <a:custGeom>
              <a:avLst/>
              <a:gdLst/>
              <a:ahLst/>
              <a:cxnLst/>
              <a:rect l="l" t="t" r="r" b="b"/>
              <a:pathLst>
                <a:path w="28919" h="55100" extrusionOk="0">
                  <a:moveTo>
                    <a:pt x="27960" y="1"/>
                  </a:moveTo>
                  <a:cubicBezTo>
                    <a:pt x="27481" y="1"/>
                    <a:pt x="27002" y="329"/>
                    <a:pt x="27057" y="987"/>
                  </a:cubicBezTo>
                  <a:lnTo>
                    <a:pt x="27057" y="2137"/>
                  </a:lnTo>
                  <a:cubicBezTo>
                    <a:pt x="27111" y="18896"/>
                    <a:pt x="20429" y="34999"/>
                    <a:pt x="8490" y="46829"/>
                  </a:cubicBezTo>
                  <a:cubicBezTo>
                    <a:pt x="6080" y="49239"/>
                    <a:pt x="3451" y="51485"/>
                    <a:pt x="712" y="53511"/>
                  </a:cubicBezTo>
                  <a:cubicBezTo>
                    <a:pt x="0" y="54004"/>
                    <a:pt x="329" y="55099"/>
                    <a:pt x="1205" y="55099"/>
                  </a:cubicBezTo>
                  <a:cubicBezTo>
                    <a:pt x="1424" y="55099"/>
                    <a:pt x="1589" y="55045"/>
                    <a:pt x="1753" y="54935"/>
                  </a:cubicBezTo>
                  <a:cubicBezTo>
                    <a:pt x="4601" y="52909"/>
                    <a:pt x="7285" y="50608"/>
                    <a:pt x="9804" y="48089"/>
                  </a:cubicBezTo>
                  <a:cubicBezTo>
                    <a:pt x="22018" y="35930"/>
                    <a:pt x="28864" y="19389"/>
                    <a:pt x="28864" y="2137"/>
                  </a:cubicBezTo>
                  <a:lnTo>
                    <a:pt x="28864" y="987"/>
                  </a:lnTo>
                  <a:cubicBezTo>
                    <a:pt x="28919" y="329"/>
                    <a:pt x="28439" y="1"/>
                    <a:pt x="279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9B2D205F-5E1C-47D8-96DC-78C0C8120C9B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8CA044-F197-4533-A8DB-1E84D282D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5208" y="927374"/>
            <a:ext cx="5370990" cy="1385884"/>
          </a:xfrm>
        </p:spPr>
        <p:txBody>
          <a:bodyPr/>
          <a:lstStyle/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r>
              <a:rPr lang="en-GB" sz="2000" dirty="0">
                <a:latin typeface="+mn-lt"/>
              </a:rPr>
              <a:t>Digital Assistant; Siri, Amazon Alexa, Google Now, and Cortana.</a:t>
            </a: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endParaRPr lang="en-GB" sz="2000" dirty="0">
              <a:latin typeface="+mn-lt"/>
            </a:endParaRP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r>
              <a:rPr lang="en-GB" sz="2000" dirty="0">
                <a:latin typeface="+mn-lt"/>
              </a:rPr>
              <a:t>Self-driving and parking vehicles; Companies such as Nvidia are designing AI’s to navigate and alter cars.</a:t>
            </a: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endParaRPr lang="en-GB" sz="2000" dirty="0">
              <a:latin typeface="+mn-lt"/>
            </a:endParaRP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r>
              <a:rPr lang="en-GB" sz="2000" dirty="0">
                <a:latin typeface="+mn-lt"/>
              </a:rPr>
              <a:t>Banks; Transactions, and fraud detection.</a:t>
            </a:r>
          </a:p>
          <a:p>
            <a:pPr marL="114300" indent="0">
              <a:buClr>
                <a:schemeClr val="bg1"/>
              </a:buClr>
              <a:buNone/>
            </a:pPr>
            <a:endParaRPr lang="en-GB" sz="2000" dirty="0">
              <a:latin typeface="+mn-lt"/>
            </a:endParaRP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r>
              <a:rPr lang="en-GB" sz="2000" dirty="0">
                <a:latin typeface="+mn-lt"/>
              </a:rPr>
              <a:t>Netflix; Recommendation engine</a:t>
            </a:r>
          </a:p>
          <a:p>
            <a:pPr>
              <a:buClr>
                <a:schemeClr val="bg1"/>
              </a:buClr>
              <a:buFont typeface="Symbol" panose="05050102010706020507" pitchFamily="18" charset="2"/>
              <a:buChar char="Þ"/>
            </a:pPr>
            <a:endParaRPr lang="en-GB" sz="2000" dirty="0">
              <a:latin typeface="Baskerville Old Face" panose="02020602080505020303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160" name="Google Shape;160;p29"/>
          <p:cNvSpPr txBox="1">
            <a:spLocks noGrp="1"/>
          </p:cNvSpPr>
          <p:nvPr>
            <p:ph type="ctrTitle"/>
          </p:nvPr>
        </p:nvSpPr>
        <p:spPr>
          <a:xfrm>
            <a:off x="275208" y="154223"/>
            <a:ext cx="4432151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latin typeface="+mj-lt"/>
              </a:rPr>
              <a:t>E</a:t>
            </a:r>
            <a:r>
              <a:rPr lang="en" sz="3200" dirty="0">
                <a:latin typeface="+mj-lt"/>
              </a:rPr>
              <a:t>xamples of AI:</a:t>
            </a:r>
            <a:endParaRPr sz="32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4A6C5D-DE6A-4D9E-9893-6A037D720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198" y="2571750"/>
            <a:ext cx="3160450" cy="20890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F66EFB-9126-43EC-BB42-ACEB7C3BE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614" y="392769"/>
            <a:ext cx="2883617" cy="1920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1B432B-B0EE-4C11-B5A0-4C1B3AD7BD67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32"/>
          <p:cNvSpPr txBox="1">
            <a:spLocks noGrp="1"/>
          </p:cNvSpPr>
          <p:nvPr>
            <p:ph type="ctrTitle"/>
          </p:nvPr>
        </p:nvSpPr>
        <p:spPr>
          <a:xfrm>
            <a:off x="958790" y="2455568"/>
            <a:ext cx="4604836" cy="6074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F3F3F3"/>
              </a:buClr>
              <a:buSzPts val="1400"/>
              <a:defRPr/>
            </a:pP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/>
            </a:r>
            <a:b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</a:b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The History of Artificial Intelligence:</a:t>
            </a:r>
            <a:endParaRPr kumimoji="0" lang="en-GB" sz="5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+mj-lt"/>
              <a:sym typeface="Rajdhani"/>
            </a:endParaRPr>
          </a:p>
        </p:txBody>
      </p:sp>
      <p:sp>
        <p:nvSpPr>
          <p:cNvPr id="689" name="Google Shape;689;p32"/>
          <p:cNvSpPr/>
          <p:nvPr/>
        </p:nvSpPr>
        <p:spPr>
          <a:xfrm>
            <a:off x="5782875" y="1868575"/>
            <a:ext cx="1085100" cy="108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32"/>
          <p:cNvSpPr txBox="1">
            <a:spLocks noGrp="1"/>
          </p:cNvSpPr>
          <p:nvPr>
            <p:ph type="title" idx="2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02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691" name="Google Shape;691;p32"/>
          <p:cNvSpPr/>
          <p:nvPr/>
        </p:nvSpPr>
        <p:spPr>
          <a:xfrm>
            <a:off x="1370476" y="3869000"/>
            <a:ext cx="6279992" cy="104326"/>
          </a:xfrm>
          <a:custGeom>
            <a:avLst/>
            <a:gdLst/>
            <a:ahLst/>
            <a:cxnLst/>
            <a:rect l="l" t="t" r="r" b="b"/>
            <a:pathLst>
              <a:path w="143387" h="2382" extrusionOk="0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2"/>
          <p:cNvSpPr/>
          <p:nvPr/>
        </p:nvSpPr>
        <p:spPr>
          <a:xfrm>
            <a:off x="1369950" y="3869000"/>
            <a:ext cx="5074478" cy="104326"/>
          </a:xfrm>
          <a:custGeom>
            <a:avLst/>
            <a:gdLst/>
            <a:ahLst/>
            <a:cxnLst/>
            <a:rect l="l" t="t" r="r" b="b"/>
            <a:pathLst>
              <a:path w="87904" h="2382" extrusionOk="0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32"/>
          <p:cNvCxnSpPr>
            <a:stCxn id="689" idx="2"/>
          </p:cNvCxnSpPr>
          <p:nvPr/>
        </p:nvCxnSpPr>
        <p:spPr>
          <a:xfrm>
            <a:off x="6325425" y="2953675"/>
            <a:ext cx="0" cy="978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6A91C4A-99E5-41E6-AA3E-8407267854DD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6167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8CA044-F197-4533-A8DB-1E84D282DA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2556" y="377150"/>
            <a:ext cx="4940780" cy="3351472"/>
          </a:xfrm>
        </p:spPr>
        <p:txBody>
          <a:bodyPr/>
          <a:lstStyle/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latin typeface="+mn-lt"/>
              </a:rPr>
              <a:t>Alan Turing in 1935 described in his early works, that the future of computing will be AI.</a:t>
            </a:r>
          </a:p>
          <a:p>
            <a:pPr marL="114300" indent="0">
              <a:buNone/>
            </a:pPr>
            <a:endParaRPr lang="en-GB" dirty="0">
              <a:latin typeface="+mn-lt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latin typeface="+mn-lt"/>
              </a:rPr>
              <a:t>In 1950, he designed the ‘Turing Test.’</a:t>
            </a:r>
          </a:p>
          <a:p>
            <a:pPr>
              <a:buFont typeface="Symbol" panose="05050102010706020507" pitchFamily="18" charset="2"/>
              <a:buChar char="Þ"/>
            </a:pPr>
            <a:endParaRPr lang="en-GB" dirty="0">
              <a:latin typeface="+mn-lt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latin typeface="+mn-lt"/>
              </a:rPr>
              <a:t>A test that consisted of three participants: two were humans, and one was a computer.   </a:t>
            </a:r>
          </a:p>
          <a:p>
            <a:pPr>
              <a:buFont typeface="Symbol" panose="05050102010706020507" pitchFamily="18" charset="2"/>
              <a:buChar char="Þ"/>
            </a:pPr>
            <a:endParaRPr lang="en-GB" dirty="0">
              <a:latin typeface="+mn-lt"/>
            </a:endParaRPr>
          </a:p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latin typeface="+mn-lt"/>
              </a:rPr>
              <a:t>Which ever PASSES the test is considered intelligent.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F30637-A75C-44EC-BD74-979BEBD3B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989" y="181214"/>
            <a:ext cx="3564742" cy="22279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D8766E-5DC7-46EC-82F7-9BDF092E92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305" y="2571750"/>
            <a:ext cx="2809426" cy="21060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BF59A-C9E7-47E6-B3C1-6BE1573342BF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0376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32"/>
          <p:cNvSpPr txBox="1">
            <a:spLocks noGrp="1"/>
          </p:cNvSpPr>
          <p:nvPr>
            <p:ph type="ctrTitle"/>
          </p:nvPr>
        </p:nvSpPr>
        <p:spPr>
          <a:xfrm>
            <a:off x="1289318" y="2455568"/>
            <a:ext cx="4274307" cy="6074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F3F3F3"/>
              </a:buClr>
              <a:buSzPts val="1400"/>
              <a:defRPr/>
            </a:pP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  <a:t/>
            </a:r>
            <a:b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Baskerville Old Face" panose="02020602080505020303" pitchFamily="18" charset="0"/>
                <a:sym typeface="Rajdhani"/>
              </a:rPr>
            </a:br>
            <a:endParaRPr kumimoji="0" lang="en-GB" sz="5400" b="0" i="0" u="none" strike="noStrike" kern="0" cap="none" spc="0" normalizeH="0" baseline="0" noProof="0" dirty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Baskerville Old Face" panose="02020602080505020303" pitchFamily="18" charset="0"/>
              <a:sym typeface="Rajdhani"/>
            </a:endParaRPr>
          </a:p>
        </p:txBody>
      </p:sp>
      <p:sp>
        <p:nvSpPr>
          <p:cNvPr id="689" name="Google Shape;689;p32"/>
          <p:cNvSpPr/>
          <p:nvPr/>
        </p:nvSpPr>
        <p:spPr>
          <a:xfrm>
            <a:off x="5782875" y="1868575"/>
            <a:ext cx="1085100" cy="1085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32"/>
          <p:cNvSpPr txBox="1">
            <a:spLocks noGrp="1"/>
          </p:cNvSpPr>
          <p:nvPr>
            <p:ph type="title" idx="2"/>
          </p:nvPr>
        </p:nvSpPr>
        <p:spPr>
          <a:xfrm>
            <a:off x="5834900" y="2122225"/>
            <a:ext cx="9810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03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691" name="Google Shape;691;p32"/>
          <p:cNvSpPr/>
          <p:nvPr/>
        </p:nvSpPr>
        <p:spPr>
          <a:xfrm>
            <a:off x="1370476" y="3869000"/>
            <a:ext cx="6279992" cy="104326"/>
          </a:xfrm>
          <a:custGeom>
            <a:avLst/>
            <a:gdLst/>
            <a:ahLst/>
            <a:cxnLst/>
            <a:rect l="l" t="t" r="r" b="b"/>
            <a:pathLst>
              <a:path w="143387" h="2382" extrusionOk="0">
                <a:moveTo>
                  <a:pt x="1185" y="0"/>
                </a:moveTo>
                <a:cubicBezTo>
                  <a:pt x="530" y="0"/>
                  <a:pt x="1" y="529"/>
                  <a:pt x="1" y="1184"/>
                </a:cubicBezTo>
                <a:cubicBezTo>
                  <a:pt x="1" y="1840"/>
                  <a:pt x="530" y="2382"/>
                  <a:pt x="1185" y="2382"/>
                </a:cubicBezTo>
                <a:lnTo>
                  <a:pt x="142189" y="2382"/>
                </a:lnTo>
                <a:cubicBezTo>
                  <a:pt x="142844" y="2382"/>
                  <a:pt x="143386" y="1840"/>
                  <a:pt x="143386" y="1184"/>
                </a:cubicBezTo>
                <a:cubicBezTo>
                  <a:pt x="143386" y="529"/>
                  <a:pt x="142844" y="0"/>
                  <a:pt x="142189" y="0"/>
                </a:cubicBezTo>
                <a:close/>
              </a:path>
            </a:pathLst>
          </a:custGeom>
          <a:solidFill>
            <a:srgbClr val="FFD6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32"/>
          <p:cNvSpPr/>
          <p:nvPr/>
        </p:nvSpPr>
        <p:spPr>
          <a:xfrm>
            <a:off x="1369950" y="3869000"/>
            <a:ext cx="5074478" cy="104326"/>
          </a:xfrm>
          <a:custGeom>
            <a:avLst/>
            <a:gdLst/>
            <a:ahLst/>
            <a:cxnLst/>
            <a:rect l="l" t="t" r="r" b="b"/>
            <a:pathLst>
              <a:path w="87904" h="2382" extrusionOk="0">
                <a:moveTo>
                  <a:pt x="1197" y="0"/>
                </a:moveTo>
                <a:cubicBezTo>
                  <a:pt x="529" y="0"/>
                  <a:pt x="0" y="529"/>
                  <a:pt x="0" y="1184"/>
                </a:cubicBezTo>
                <a:cubicBezTo>
                  <a:pt x="0" y="1840"/>
                  <a:pt x="529" y="2382"/>
                  <a:pt x="1197" y="2382"/>
                </a:cubicBezTo>
                <a:lnTo>
                  <a:pt x="86719" y="2382"/>
                </a:lnTo>
                <a:cubicBezTo>
                  <a:pt x="87375" y="2382"/>
                  <a:pt x="87904" y="1840"/>
                  <a:pt x="87904" y="1184"/>
                </a:cubicBezTo>
                <a:cubicBezTo>
                  <a:pt x="87904" y="529"/>
                  <a:pt x="87375" y="0"/>
                  <a:pt x="86719" y="0"/>
                </a:cubicBezTo>
                <a:close/>
              </a:path>
            </a:pathLst>
          </a:custGeom>
          <a:solidFill>
            <a:srgbClr val="00CF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3" name="Google Shape;693;p32"/>
          <p:cNvCxnSpPr>
            <a:stCxn id="689" idx="2"/>
          </p:cNvCxnSpPr>
          <p:nvPr/>
        </p:nvCxnSpPr>
        <p:spPr>
          <a:xfrm>
            <a:off x="6325425" y="2953675"/>
            <a:ext cx="0" cy="978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1A90A1-9B99-46A1-9963-1CDA2261D59F}"/>
              </a:ext>
            </a:extLst>
          </p:cNvPr>
          <p:cNvSpPr txBox="1"/>
          <p:nvPr/>
        </p:nvSpPr>
        <p:spPr>
          <a:xfrm>
            <a:off x="1369950" y="1810960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The Future of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400"/>
              <a:buFont typeface="Rajdhani"/>
              <a:buNone/>
              <a:tabLst/>
              <a:defRPr/>
            </a:pPr>
            <a:r>
              <a:rPr lang="en-GB" sz="3600" b="0" dirty="0">
                <a:solidFill>
                  <a:srgbClr val="F3F3F3"/>
                </a:solidFill>
                <a:latin typeface="+mj-lt"/>
              </a:rPr>
              <a:t>Artificial Intelligence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+mj-lt"/>
                <a:sym typeface="Rajdhani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2B5987-8E59-4B21-B360-8971466FDFDA}"/>
              </a:ext>
            </a:extLst>
          </p:cNvPr>
          <p:cNvSpPr txBox="1"/>
          <p:nvPr/>
        </p:nvSpPr>
        <p:spPr>
          <a:xfrm>
            <a:off x="8771139" y="4765447"/>
            <a:ext cx="37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18903992"/>
      </p:ext>
    </p:extLst>
  </p:cSld>
  <p:clrMapOvr>
    <a:masterClrMapping/>
  </p:clrMapOvr>
</p:sld>
</file>

<file path=ppt/theme/theme1.xml><?xml version="1.0" encoding="utf-8"?>
<a:theme xmlns:a="http://schemas.openxmlformats.org/drawingml/2006/main" name="Data Science Consulting by Slidesgo">
  <a:themeElements>
    <a:clrScheme name="Simple Light">
      <a:dk1>
        <a:srgbClr val="1A5E8F"/>
      </a:dk1>
      <a:lt1>
        <a:srgbClr val="FFFFFF"/>
      </a:lt1>
      <a:dk2>
        <a:srgbClr val="002845"/>
      </a:dk2>
      <a:lt2>
        <a:srgbClr val="FFD6E1"/>
      </a:lt2>
      <a:accent1>
        <a:srgbClr val="E898AC"/>
      </a:accent1>
      <a:accent2>
        <a:srgbClr val="00CFCC"/>
      </a:accent2>
      <a:accent3>
        <a:srgbClr val="FF9973"/>
      </a:accent3>
      <a:accent4>
        <a:srgbClr val="F64975"/>
      </a:accent4>
      <a:accent5>
        <a:srgbClr val="5EFFFD"/>
      </a:accent5>
      <a:accent6>
        <a:srgbClr val="FC723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522</Words>
  <Application>Microsoft Office PowerPoint</Application>
  <PresentationFormat>On-screen Show (16:9)</PresentationFormat>
  <Paragraphs>111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Fira Sans Extra Condensed Medium</vt:lpstr>
      <vt:lpstr>Rajdhani</vt:lpstr>
      <vt:lpstr>Nunito Light</vt:lpstr>
      <vt:lpstr>Wingdings</vt:lpstr>
      <vt:lpstr>Arial</vt:lpstr>
      <vt:lpstr>Livvic Light</vt:lpstr>
      <vt:lpstr>Baskerville Old Face</vt:lpstr>
      <vt:lpstr>Fira Sans Condensed Medium</vt:lpstr>
      <vt:lpstr>Advent Pro SemiBold</vt:lpstr>
      <vt:lpstr>Symbol</vt:lpstr>
      <vt:lpstr>Share Tech</vt:lpstr>
      <vt:lpstr>Arial Rounded MT Bold</vt:lpstr>
      <vt:lpstr>Maven Pro</vt:lpstr>
      <vt:lpstr>Data Science Consulting by Slidesgo</vt:lpstr>
      <vt:lpstr>(AI) Artificial Intelligence</vt:lpstr>
      <vt:lpstr>Table of Contents</vt:lpstr>
      <vt:lpstr>Learning Objectives </vt:lpstr>
      <vt:lpstr>Defining Artificial Intelligence:</vt:lpstr>
      <vt:lpstr>Artificial Intelligence   </vt:lpstr>
      <vt:lpstr>Examples of AI:</vt:lpstr>
      <vt:lpstr> The History of Artificial Intelligence:</vt:lpstr>
      <vt:lpstr>PowerPoint Presentation</vt:lpstr>
      <vt:lpstr> </vt:lpstr>
      <vt:lpstr>WILL (AI) BECOME THE NEW FUTURE?</vt:lpstr>
      <vt:lpstr>PowerPoint Presentation</vt:lpstr>
      <vt:lpstr>FACTS</vt:lpstr>
      <vt:lpstr>04</vt:lpstr>
      <vt:lpstr>ADVANTAGES</vt:lpstr>
      <vt:lpstr> </vt:lpstr>
      <vt:lpstr>“By far the greatest danger of artificial intelligence, is that people conclude too early that they understand it” -Eliezer Yudkowsky 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SCIENCE CONSULTING</dc:title>
  <dc:creator>Ghaudi Dreza</dc:creator>
  <cp:lastModifiedBy>user</cp:lastModifiedBy>
  <cp:revision>13</cp:revision>
  <dcterms:modified xsi:type="dcterms:W3CDTF">2022-01-18T08:10:53Z</dcterms:modified>
</cp:coreProperties>
</file>