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C6DE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36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0074-A4A7-4882-AC65-AC63F01CE82C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51DEF-D873-4A02-87CF-0EF6B40B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7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0074-A4A7-4882-AC65-AC63F01CE82C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51DEF-D873-4A02-87CF-0EF6B40B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37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0074-A4A7-4882-AC65-AC63F01CE82C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51DEF-D873-4A02-87CF-0EF6B40B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281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0074-A4A7-4882-AC65-AC63F01CE82C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51DEF-D873-4A02-87CF-0EF6B40B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72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0074-A4A7-4882-AC65-AC63F01CE82C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51DEF-D873-4A02-87CF-0EF6B40B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58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0074-A4A7-4882-AC65-AC63F01CE82C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51DEF-D873-4A02-87CF-0EF6B40B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83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0074-A4A7-4882-AC65-AC63F01CE82C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51DEF-D873-4A02-87CF-0EF6B40B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0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0074-A4A7-4882-AC65-AC63F01CE82C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51DEF-D873-4A02-87CF-0EF6B40B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29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0074-A4A7-4882-AC65-AC63F01CE82C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51DEF-D873-4A02-87CF-0EF6B40B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82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0074-A4A7-4882-AC65-AC63F01CE82C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51DEF-D873-4A02-87CF-0EF6B40B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87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0074-A4A7-4882-AC65-AC63F01CE82C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51DEF-D873-4A02-87CF-0EF6B40B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4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0074-A4A7-4882-AC65-AC63F01CE82C}" type="datetimeFigureOut">
              <a:rPr lang="en-US" smtClean="0"/>
              <a:t>7/5/2020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51DEF-D873-4A02-87CF-0EF6B40B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4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4"/>
          <p:cNvSpPr txBox="1"/>
          <p:nvPr/>
        </p:nvSpPr>
        <p:spPr>
          <a:xfrm>
            <a:off x="974879" y="6563893"/>
            <a:ext cx="3617843" cy="283411"/>
          </a:xfrm>
          <a:prstGeom prst="rect">
            <a:avLst/>
          </a:prstGeom>
          <a:ln w="5673">
            <a:solidFill>
              <a:schemeClr val="bg1"/>
            </a:solidFill>
          </a:ln>
        </p:spPr>
        <p:txBody>
          <a:bodyPr vert="horz" wrap="square" lIns="0" tIns="21590" rIns="0" bIns="0" rtlCol="0">
            <a:spAutoFit/>
          </a:bodyPr>
          <a:lstStyle/>
          <a:p>
            <a:pPr marL="354330" algn="l">
              <a:lnSpc>
                <a:spcPct val="100000"/>
              </a:lnSpc>
              <a:spcBef>
                <a:spcPts val="170"/>
              </a:spcBef>
            </a:pPr>
            <a:r>
              <a:rPr lang="ar-SA" sz="1700" b="1" spc="15" dirty="0" smtClean="0">
                <a:latin typeface="Carlito"/>
                <a:cs typeface="Carlito"/>
              </a:rPr>
              <a:t>   </a:t>
            </a:r>
            <a:r>
              <a:rPr lang="en-US" sz="1700" b="1" spc="15" dirty="0" smtClean="0">
                <a:latin typeface="Carlito"/>
                <a:cs typeface="Carlito"/>
              </a:rPr>
              <a:t>     </a:t>
            </a:r>
            <a:r>
              <a:rPr sz="1000" b="1" spc="15" dirty="0" err="1" smtClean="0">
                <a:latin typeface="Carlito"/>
                <a:cs typeface="Carlito"/>
              </a:rPr>
              <a:t>C</a:t>
            </a:r>
            <a:r>
              <a:rPr sz="1000" b="1" spc="20" dirty="0" err="1" smtClean="0">
                <a:latin typeface="Carlito"/>
                <a:cs typeface="Carlito"/>
              </a:rPr>
              <a:t>M</a:t>
            </a:r>
            <a:r>
              <a:rPr lang="en-US" sz="1000" b="1" spc="20" dirty="0" err="1" smtClean="0">
                <a:latin typeface="Carlito"/>
                <a:cs typeface="Carlito"/>
              </a:rPr>
              <a:t>d</a:t>
            </a:r>
            <a:r>
              <a:rPr lang="en-US" sz="1000" b="1" spc="20" dirty="0" smtClean="0">
                <a:latin typeface="Carlito"/>
                <a:cs typeface="Carlito"/>
              </a:rPr>
              <a:t>  (</a:t>
            </a:r>
            <a:r>
              <a:rPr lang="en-US" sz="1000" spc="20" dirty="0" smtClean="0">
                <a:latin typeface="Carlito"/>
                <a:cs typeface="Carlito"/>
              </a:rPr>
              <a:t>clinical  menstrual disturbance</a:t>
            </a:r>
            <a:r>
              <a:rPr lang="en-US" sz="1200" b="1" spc="20" dirty="0" smtClean="0">
                <a:latin typeface="Carlito"/>
                <a:cs typeface="Carlito"/>
              </a:rPr>
              <a:t>) </a:t>
            </a:r>
            <a:endParaRPr sz="1200" dirty="0">
              <a:latin typeface="Carlito"/>
              <a:cs typeface="Carlito"/>
            </a:endParaRPr>
          </a:p>
        </p:txBody>
      </p:sp>
      <p:sp>
        <p:nvSpPr>
          <p:cNvPr id="6" name="object 66"/>
          <p:cNvSpPr txBox="1"/>
          <p:nvPr/>
        </p:nvSpPr>
        <p:spPr>
          <a:xfrm>
            <a:off x="3753987" y="6566330"/>
            <a:ext cx="5973336" cy="297517"/>
          </a:xfrm>
          <a:prstGeom prst="rect">
            <a:avLst/>
          </a:prstGeom>
          <a:noFill/>
          <a:ln w="5673">
            <a:solidFill>
              <a:schemeClr val="bg1"/>
            </a:solidFill>
          </a:ln>
        </p:spPr>
        <p:txBody>
          <a:bodyPr vert="horz" wrap="square" lIns="0" tIns="35560" rIns="0" bIns="0" rtlCol="0">
            <a:spAutoFit/>
          </a:bodyPr>
          <a:lstStyle/>
          <a:p>
            <a:pPr marL="426084" algn="l">
              <a:lnSpc>
                <a:spcPct val="100000"/>
              </a:lnSpc>
              <a:spcBef>
                <a:spcPts val="280"/>
              </a:spcBef>
            </a:pPr>
            <a:r>
              <a:rPr lang="en-US" sz="1700" b="1" spc="15" dirty="0" smtClean="0">
                <a:latin typeface="Carlito"/>
                <a:cs typeface="Carlito"/>
              </a:rPr>
              <a:t>     </a:t>
            </a:r>
            <a:r>
              <a:rPr lang="en-US" sz="1000" b="1" spc="15" dirty="0" smtClean="0">
                <a:latin typeface="Carlito"/>
                <a:cs typeface="Carlito"/>
              </a:rPr>
              <a:t>S</a:t>
            </a:r>
            <a:r>
              <a:rPr sz="1000" b="1" spc="15" dirty="0" smtClean="0">
                <a:latin typeface="Carlito"/>
                <a:cs typeface="Carlito"/>
              </a:rPr>
              <a:t>C/EU</a:t>
            </a:r>
            <a:r>
              <a:rPr lang="en-US" sz="1000" b="1" spc="15" dirty="0" smtClean="0">
                <a:latin typeface="Carlito"/>
                <a:cs typeface="Carlito"/>
              </a:rPr>
              <a:t> (</a:t>
            </a:r>
            <a:r>
              <a:rPr lang="en-US" sz="1000" spc="15" dirty="0" err="1" smtClean="0">
                <a:latin typeface="Carlito"/>
                <a:cs typeface="Carlito"/>
              </a:rPr>
              <a:t>subL</a:t>
            </a:r>
            <a:r>
              <a:rPr lang="en-US" sz="1000" spc="15" dirty="0" smtClean="0">
                <a:latin typeface="Carlito"/>
                <a:cs typeface="Carlito"/>
              </a:rPr>
              <a:t>/</a:t>
            </a:r>
            <a:r>
              <a:rPr lang="en-US" sz="1000" spc="15" dirty="0" err="1" smtClean="0">
                <a:latin typeface="Carlito"/>
                <a:cs typeface="Carlito"/>
              </a:rPr>
              <a:t>euclinical</a:t>
            </a:r>
            <a:r>
              <a:rPr lang="en-US" sz="1000" spc="15" dirty="0" smtClean="0">
                <a:latin typeface="Carlito"/>
                <a:cs typeface="Carlito"/>
              </a:rPr>
              <a:t> menstrual disturbance</a:t>
            </a:r>
            <a:r>
              <a:rPr lang="en-US" sz="1000" b="1" spc="15" dirty="0" smtClean="0">
                <a:latin typeface="Carlito"/>
                <a:cs typeface="Carlito"/>
              </a:rPr>
              <a:t>)</a:t>
            </a:r>
            <a:r>
              <a:rPr lang="ar-SA" sz="1000" b="1" spc="15" dirty="0" smtClean="0">
                <a:latin typeface="Carlito"/>
                <a:cs typeface="Carlito"/>
              </a:rPr>
              <a:t>  </a:t>
            </a:r>
            <a:endParaRPr sz="1000" dirty="0">
              <a:latin typeface="Carlito"/>
              <a:cs typeface="Carlito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7057399" y="6714636"/>
            <a:ext cx="2084903" cy="13266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1000" b="1" dirty="0" smtClean="0">
                <a:solidFill>
                  <a:schemeClr val="tx1"/>
                </a:solidFill>
              </a:rPr>
              <a:t>EAT-</a:t>
            </a:r>
            <a:r>
              <a:rPr lang="en-US" sz="1000" dirty="0" smtClean="0">
                <a:solidFill>
                  <a:schemeClr val="tx1"/>
                </a:solidFill>
              </a:rPr>
              <a:t>Eat </a:t>
            </a:r>
            <a:r>
              <a:rPr lang="en-US" sz="1000" smtClean="0">
                <a:solidFill>
                  <a:schemeClr val="tx1"/>
                </a:solidFill>
              </a:rPr>
              <a:t>attitude test</a:t>
            </a:r>
            <a:endParaRPr lang="ar-SA" sz="1000" dirty="0">
              <a:solidFill>
                <a:schemeClr val="tx1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9023032" y="6714636"/>
            <a:ext cx="3405809" cy="13266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1000" b="1" dirty="0" smtClean="0">
                <a:solidFill>
                  <a:schemeClr val="tx1"/>
                </a:solidFill>
              </a:rPr>
              <a:t>LEAF (LOW ENERGY AVAILABILITY IN FEMALE)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0" y="6714636"/>
            <a:ext cx="1245704" cy="132668"/>
          </a:xfrm>
          <a:prstGeom prst="rect">
            <a:avLst/>
          </a:prstGeom>
          <a:solidFill>
            <a:srgbClr val="66CCFF"/>
          </a:solidFill>
          <a:ln>
            <a:solidFill>
              <a:srgbClr val="EFC6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b="1" dirty="0" smtClean="0"/>
              <a:t>Abbreviation</a:t>
            </a:r>
            <a:endParaRPr lang="en-US" sz="1400" b="1" dirty="0"/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69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03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Carlito</vt:lpstr>
      <vt:lpstr>Times New Roman</vt:lpstr>
      <vt:lpstr>نسق Office</vt:lpstr>
      <vt:lpstr>PowerPoint Presentation</vt:lpstr>
    </vt:vector>
  </TitlesOfParts>
  <Company>Ahmed-Under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WPCC</dc:creator>
  <cp:lastModifiedBy>‏‏مستخدم Windows</cp:lastModifiedBy>
  <cp:revision>4</cp:revision>
  <dcterms:created xsi:type="dcterms:W3CDTF">2020-07-02T14:48:36Z</dcterms:created>
  <dcterms:modified xsi:type="dcterms:W3CDTF">2020-07-05T10:45:30Z</dcterms:modified>
</cp:coreProperties>
</file>