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3" r:id="rId3"/>
  </p:sldMasterIdLst>
  <p:notesMasterIdLst>
    <p:notesMasterId r:id="rId19"/>
  </p:notesMasterIdLst>
  <p:sldIdLst>
    <p:sldId id="347" r:id="rId4"/>
    <p:sldId id="324" r:id="rId5"/>
    <p:sldId id="343" r:id="rId6"/>
    <p:sldId id="353" r:id="rId7"/>
    <p:sldId id="329" r:id="rId8"/>
    <p:sldId id="348" r:id="rId9"/>
    <p:sldId id="309" r:id="rId10"/>
    <p:sldId id="354" r:id="rId11"/>
    <p:sldId id="351" r:id="rId12"/>
    <p:sldId id="349" r:id="rId13"/>
    <p:sldId id="310" r:id="rId14"/>
    <p:sldId id="318" r:id="rId15"/>
    <p:sldId id="313" r:id="rId16"/>
    <p:sldId id="352" r:id="rId17"/>
    <p:sldId id="34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93" autoAdjust="0"/>
    <p:restoredTop sz="96154" autoAdjust="0"/>
  </p:normalViewPr>
  <p:slideViewPr>
    <p:cSldViewPr snapToGrid="0" showGuides="1">
      <p:cViewPr varScale="1">
        <p:scale>
          <a:sx n="76" d="100"/>
          <a:sy n="76" d="100"/>
        </p:scale>
        <p:origin x="468" y="36"/>
      </p:cViewPr>
      <p:guideLst>
        <p:guide orient="horz" pos="2160"/>
        <p:guide pos="3840"/>
      </p:guideLst>
    </p:cSldViewPr>
  </p:slideViewPr>
  <p:outlineViewPr>
    <p:cViewPr>
      <p:scale>
        <a:sx n="33" d="100"/>
        <a:sy n="33" d="100"/>
      </p:scale>
      <p:origin x="18" y="421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3/30/2023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69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Contents slide layou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112FC24-B0BB-43AE-AB6F-2F8A6318C976}"/>
              </a:ext>
            </a:extLst>
          </p:cNvPr>
          <p:cNvGrpSpPr/>
          <p:nvPr userDrawn="1"/>
        </p:nvGrpSpPr>
        <p:grpSpPr>
          <a:xfrm>
            <a:off x="0" y="477136"/>
            <a:ext cx="11704320" cy="5935130"/>
            <a:chOff x="-161213" y="477136"/>
            <a:chExt cx="11704320" cy="5935130"/>
          </a:xfrm>
        </p:grpSpPr>
        <p:cxnSp>
          <p:nvCxnSpPr>
            <p:cNvPr id="5" name="Straight Connector 4">
              <a:extLst>
                <a:ext uri="{FF2B5EF4-FFF2-40B4-BE49-F238E27FC236}">
                  <a16:creationId xmlns:a16="http://schemas.microsoft.com/office/drawing/2014/main" id="{202B0099-32CD-4A9E-A010-EB75F1B7ADBC}"/>
                </a:ext>
              </a:extLst>
            </p:cNvPr>
            <p:cNvCxnSpPr>
              <a:cxnSpLocks/>
            </p:cNvCxnSpPr>
            <p:nvPr userDrawn="1"/>
          </p:nvCxnSpPr>
          <p:spPr>
            <a:xfrm flipH="1">
              <a:off x="-161213" y="477136"/>
              <a:ext cx="11704320"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FFECB2-D63A-4DED-B565-1B5EC1C6DBCE}"/>
                </a:ext>
              </a:extLst>
            </p:cNvPr>
            <p:cNvCxnSpPr>
              <a:cxnSpLocks/>
            </p:cNvCxnSpPr>
            <p:nvPr userDrawn="1"/>
          </p:nvCxnSpPr>
          <p:spPr>
            <a:xfrm flipV="1">
              <a:off x="11543107" y="477136"/>
              <a:ext cx="0" cy="593513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423856D-6F4B-428C-8039-92BC2469A811}"/>
                </a:ext>
              </a:extLst>
            </p:cNvPr>
            <p:cNvCxnSpPr>
              <a:cxnSpLocks/>
            </p:cNvCxnSpPr>
            <p:nvPr userDrawn="1"/>
          </p:nvCxnSpPr>
          <p:spPr>
            <a:xfrm flipH="1">
              <a:off x="-161213" y="6392850"/>
              <a:ext cx="11704320" cy="13272"/>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Picture Placeholder 9">
            <a:extLst>
              <a:ext uri="{FF2B5EF4-FFF2-40B4-BE49-F238E27FC236}">
                <a16:creationId xmlns:a16="http://schemas.microsoft.com/office/drawing/2014/main" id="{EA64BFEB-701F-4523-9B1A-D0CE644C530E}"/>
              </a:ext>
            </a:extLst>
          </p:cNvPr>
          <p:cNvSpPr>
            <a:spLocks noGrp="1"/>
          </p:cNvSpPr>
          <p:nvPr>
            <p:ph type="pic" sz="quarter" idx="14" hasCustomPrompt="1"/>
          </p:nvPr>
        </p:nvSpPr>
        <p:spPr>
          <a:xfrm>
            <a:off x="0" y="0"/>
            <a:ext cx="6923314" cy="6858000"/>
          </a:xfrm>
          <a:custGeom>
            <a:avLst/>
            <a:gdLst>
              <a:gd name="connsiteX0" fmla="*/ 0 w 6923314"/>
              <a:gd name="connsiteY0" fmla="*/ 0 h 6858000"/>
              <a:gd name="connsiteX1" fmla="*/ 5208814 w 6923314"/>
              <a:gd name="connsiteY1" fmla="*/ 0 h 6858000"/>
              <a:gd name="connsiteX2" fmla="*/ 6923314 w 6923314"/>
              <a:gd name="connsiteY2" fmla="*/ 6858000 h 6858000"/>
              <a:gd name="connsiteX3" fmla="*/ 1305197 w 6923314"/>
              <a:gd name="connsiteY3" fmla="*/ 6858000 h 6858000"/>
              <a:gd name="connsiteX4" fmla="*/ 0 w 6923314"/>
              <a:gd name="connsiteY4" fmla="*/ 1637212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3314" h="6858000">
                <a:moveTo>
                  <a:pt x="0" y="0"/>
                </a:moveTo>
                <a:lnTo>
                  <a:pt x="5208814" y="0"/>
                </a:lnTo>
                <a:lnTo>
                  <a:pt x="6923314" y="6858000"/>
                </a:lnTo>
                <a:lnTo>
                  <a:pt x="1305197" y="6858000"/>
                </a:lnTo>
                <a:lnTo>
                  <a:pt x="0" y="1637212"/>
                </a:lnTo>
                <a:close/>
              </a:path>
            </a:pathLst>
          </a:custGeom>
          <a:solidFill>
            <a:schemeClr val="bg1">
              <a:lumMod val="95000"/>
            </a:schemeClr>
          </a:solidFill>
          <a:ln w="25400">
            <a:noFill/>
          </a:ln>
        </p:spPr>
        <p:txBody>
          <a:bodyPr wrap="square" anchor="ctr">
            <a:noAutofit/>
          </a:bodyP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4197172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BDDBCD3-13D8-4B61-A324-65F1C4F838CB}"/>
              </a:ext>
            </a:extLst>
          </p:cNvPr>
          <p:cNvSpPr/>
          <p:nvPr userDrawn="1"/>
        </p:nvSpPr>
        <p:spPr>
          <a:xfrm>
            <a:off x="3397776" y="2717708"/>
            <a:ext cx="8794226" cy="2404870"/>
          </a:xfrm>
          <a:prstGeom prst="rect">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3" name="Group 3">
            <a:extLst>
              <a:ext uri="{FF2B5EF4-FFF2-40B4-BE49-F238E27FC236}">
                <a16:creationId xmlns:a16="http://schemas.microsoft.com/office/drawing/2014/main" id="{27C1F53F-D199-4227-A23E-2B5F143EB982}"/>
              </a:ext>
            </a:extLst>
          </p:cNvPr>
          <p:cNvGrpSpPr/>
          <p:nvPr userDrawn="1"/>
        </p:nvGrpSpPr>
        <p:grpSpPr>
          <a:xfrm>
            <a:off x="733478" y="1571013"/>
            <a:ext cx="2664296" cy="4683693"/>
            <a:chOff x="445712" y="1449040"/>
            <a:chExt cx="2113018" cy="3924176"/>
          </a:xfrm>
        </p:grpSpPr>
        <p:sp>
          <p:nvSpPr>
            <p:cNvPr id="4" name="Rounded Rectangle 4">
              <a:extLst>
                <a:ext uri="{FF2B5EF4-FFF2-40B4-BE49-F238E27FC236}">
                  <a16:creationId xmlns:a16="http://schemas.microsoft.com/office/drawing/2014/main" id="{4B09402C-7E86-41C9-8E37-9EF71EDF1056}"/>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Rectangle 5">
              <a:extLst>
                <a:ext uri="{FF2B5EF4-FFF2-40B4-BE49-F238E27FC236}">
                  <a16:creationId xmlns:a16="http://schemas.microsoft.com/office/drawing/2014/main" id="{41DF11FE-4210-4E1A-AAC1-AD2FF969D36A}"/>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6" name="Group 6">
              <a:extLst>
                <a:ext uri="{FF2B5EF4-FFF2-40B4-BE49-F238E27FC236}">
                  <a16:creationId xmlns:a16="http://schemas.microsoft.com/office/drawing/2014/main" id="{0E578CC1-F58F-4C71-AB27-A73396D54EA3}"/>
                </a:ext>
              </a:extLst>
            </p:cNvPr>
            <p:cNvGrpSpPr/>
            <p:nvPr userDrawn="1"/>
          </p:nvGrpSpPr>
          <p:grpSpPr>
            <a:xfrm>
              <a:off x="1407705" y="5045834"/>
              <a:ext cx="211967" cy="211967"/>
              <a:chOff x="1549420" y="5712364"/>
              <a:chExt cx="312583" cy="312583"/>
            </a:xfrm>
          </p:grpSpPr>
          <p:sp>
            <p:nvSpPr>
              <p:cNvPr id="7" name="Oval 7">
                <a:extLst>
                  <a:ext uri="{FF2B5EF4-FFF2-40B4-BE49-F238E27FC236}">
                    <a16:creationId xmlns:a16="http://schemas.microsoft.com/office/drawing/2014/main" id="{FF38739C-F2ED-4F4B-9A89-B33A3B4C6A37}"/>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8" name="Rounded Rectangle 8">
                <a:extLst>
                  <a:ext uri="{FF2B5EF4-FFF2-40B4-BE49-F238E27FC236}">
                    <a16:creationId xmlns:a16="http://schemas.microsoft.com/office/drawing/2014/main" id="{42258DA3-8567-4D16-9190-D371531398A8}"/>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9" name="Picture Placeholder 2">
            <a:extLst>
              <a:ext uri="{FF2B5EF4-FFF2-40B4-BE49-F238E27FC236}">
                <a16:creationId xmlns:a16="http://schemas.microsoft.com/office/drawing/2014/main" id="{4BFDD25E-3936-4728-A24A-3CD8211A0ED0}"/>
              </a:ext>
            </a:extLst>
          </p:cNvPr>
          <p:cNvSpPr>
            <a:spLocks noGrp="1"/>
          </p:cNvSpPr>
          <p:nvPr>
            <p:ph type="pic" idx="12" hasCustomPrompt="1"/>
          </p:nvPr>
        </p:nvSpPr>
        <p:spPr>
          <a:xfrm>
            <a:off x="921396" y="1982583"/>
            <a:ext cx="2288460" cy="3753075"/>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10" name="Text Placeholder 9">
            <a:extLst>
              <a:ext uri="{FF2B5EF4-FFF2-40B4-BE49-F238E27FC236}">
                <a16:creationId xmlns:a16="http://schemas.microsoft.com/office/drawing/2014/main" id="{23ED7D35-2C36-4F32-8052-655C68EBBCFC}"/>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4452834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366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4EA604A-1015-4952-8EE1-CCE52EC0E000}"/>
              </a:ext>
            </a:extLst>
          </p:cNvPr>
          <p:cNvGrpSpPr/>
          <p:nvPr userDrawn="1"/>
        </p:nvGrpSpPr>
        <p:grpSpPr>
          <a:xfrm>
            <a:off x="3095065" y="1780189"/>
            <a:ext cx="6001870" cy="3297621"/>
            <a:chOff x="-548507" y="477868"/>
            <a:chExt cx="11570449" cy="6357177"/>
          </a:xfrm>
        </p:grpSpPr>
        <p:sp>
          <p:nvSpPr>
            <p:cNvPr id="3" name="Freeform: Shape 2">
              <a:extLst>
                <a:ext uri="{FF2B5EF4-FFF2-40B4-BE49-F238E27FC236}">
                  <a16:creationId xmlns:a16="http://schemas.microsoft.com/office/drawing/2014/main" id="{39EEB588-97F3-4BF3-B3B2-294329E14315}"/>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79AC13C8-EB64-4309-9F83-DE884AB194A4}"/>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dirty="0"/>
            </a:p>
          </p:txBody>
        </p:sp>
        <p:sp>
          <p:nvSpPr>
            <p:cNvPr id="5" name="Freeform: Shape 4">
              <a:extLst>
                <a:ext uri="{FF2B5EF4-FFF2-40B4-BE49-F238E27FC236}">
                  <a16:creationId xmlns:a16="http://schemas.microsoft.com/office/drawing/2014/main" id="{90A07D5B-242A-465B-B3D3-285BCC724958}"/>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F5AF579-3200-4645-9B4A-C34A0B00A828}"/>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4BBA6078-E1D1-4C14-AE2A-562D30932050}"/>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40F2DB06-6191-4D99-A246-B0F044EEB6D4}"/>
                </a:ext>
              </a:extLst>
            </p:cNvPr>
            <p:cNvGrpSpPr/>
            <p:nvPr/>
          </p:nvGrpSpPr>
          <p:grpSpPr>
            <a:xfrm>
              <a:off x="1606" y="6382978"/>
              <a:ext cx="413937" cy="115242"/>
              <a:chOff x="5955" y="6353672"/>
              <a:chExt cx="413937" cy="115242"/>
            </a:xfrm>
          </p:grpSpPr>
          <p:sp>
            <p:nvSpPr>
              <p:cNvPr id="13" name="Rectangle: Rounded Corners 12">
                <a:extLst>
                  <a:ext uri="{FF2B5EF4-FFF2-40B4-BE49-F238E27FC236}">
                    <a16:creationId xmlns:a16="http://schemas.microsoft.com/office/drawing/2014/main" id="{E0B2AB32-6E87-4708-AD26-26A3474DFD68}"/>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44A0B59C-D502-416F-87A9-4FFE2F84014E}"/>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CEDAEF2E-9E44-473D-B13F-ABD8FD196480}"/>
                </a:ext>
              </a:extLst>
            </p:cNvPr>
            <p:cNvGrpSpPr/>
            <p:nvPr/>
          </p:nvGrpSpPr>
          <p:grpSpPr>
            <a:xfrm>
              <a:off x="9855291" y="6381600"/>
              <a:ext cx="885989" cy="115242"/>
              <a:chOff x="5955" y="6353672"/>
              <a:chExt cx="413937" cy="115242"/>
            </a:xfrm>
          </p:grpSpPr>
          <p:sp>
            <p:nvSpPr>
              <p:cNvPr id="11" name="Rectangle: Rounded Corners 10">
                <a:extLst>
                  <a:ext uri="{FF2B5EF4-FFF2-40B4-BE49-F238E27FC236}">
                    <a16:creationId xmlns:a16="http://schemas.microsoft.com/office/drawing/2014/main" id="{77A63B6A-A2C7-42FA-A975-B2C3DBEA0A1D}"/>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425CD56A-8303-4E00-957E-0BF842A3B05F}"/>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Shape 9">
              <a:extLst>
                <a:ext uri="{FF2B5EF4-FFF2-40B4-BE49-F238E27FC236}">
                  <a16:creationId xmlns:a16="http://schemas.microsoft.com/office/drawing/2014/main" id="{442D482D-A042-4240-A15D-1E65B56B30D2}"/>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5" name="Picture Placeholder 2">
            <a:extLst>
              <a:ext uri="{FF2B5EF4-FFF2-40B4-BE49-F238E27FC236}">
                <a16:creationId xmlns:a16="http://schemas.microsoft.com/office/drawing/2014/main" id="{736F31BD-D2C3-4C53-B8E6-33C74563614F}"/>
              </a:ext>
            </a:extLst>
          </p:cNvPr>
          <p:cNvSpPr>
            <a:spLocks noGrp="1"/>
          </p:cNvSpPr>
          <p:nvPr>
            <p:ph type="pic" idx="12" hasCustomPrompt="1"/>
          </p:nvPr>
        </p:nvSpPr>
        <p:spPr>
          <a:xfrm>
            <a:off x="3909754" y="1947860"/>
            <a:ext cx="4372493" cy="2669432"/>
          </a:xfrm>
          <a:prstGeom prst="rect">
            <a:avLst/>
          </a:prstGeom>
          <a:solidFill>
            <a:schemeClr val="bg1">
              <a:lumMod val="95000"/>
            </a:schemeClr>
          </a:solidFill>
          <a:ln w="12700">
            <a:noFill/>
          </a:ln>
        </p:spPr>
        <p:txBody>
          <a:bodyPr anchor="ctr"/>
          <a:lstStyle>
            <a:lvl1pPr marL="0" indent="0" algn="ctr">
              <a:buNone/>
              <a:defRPr sz="1600">
                <a:latin typeface="Arial" pitchFamily="34" charset="0"/>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16" name="Text Placeholder 9">
            <a:extLst>
              <a:ext uri="{FF2B5EF4-FFF2-40B4-BE49-F238E27FC236}">
                <a16:creationId xmlns:a16="http://schemas.microsoft.com/office/drawing/2014/main" id="{9D8BBD3D-237B-4299-A310-B537C2DF7CAA}"/>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9649280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830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671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449694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39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그림 개체 틀 2">
            <a:extLst>
              <a:ext uri="{FF2B5EF4-FFF2-40B4-BE49-F238E27FC236}">
                <a16:creationId xmlns:a16="http://schemas.microsoft.com/office/drawing/2014/main" id="{75458041-BCC9-4D92-9490-8AF60C009837}"/>
              </a:ext>
            </a:extLst>
          </p:cNvPr>
          <p:cNvSpPr>
            <a:spLocks noGrp="1"/>
          </p:cNvSpPr>
          <p:nvPr>
            <p:ph type="pic" sz="quarter" idx="14" hasCustomPrompt="1"/>
          </p:nvPr>
        </p:nvSpPr>
        <p:spPr>
          <a:xfrm>
            <a:off x="905524" y="1837041"/>
            <a:ext cx="2268000" cy="1986288"/>
          </a:xfrm>
          <a:prstGeom prst="rect">
            <a:avLst/>
          </a:prstGeom>
          <a:solidFill>
            <a:schemeClr val="bg1">
              <a:lumMod val="95000"/>
            </a:schemeClr>
          </a:solidFill>
          <a:ln w="25400">
            <a:solidFill>
              <a:schemeClr val="accent1"/>
            </a:solid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9" name="그림 개체 틀 2">
            <a:extLst>
              <a:ext uri="{FF2B5EF4-FFF2-40B4-BE49-F238E27FC236}">
                <a16:creationId xmlns:a16="http://schemas.microsoft.com/office/drawing/2014/main" id="{E26C6D06-6A68-4FCA-8E86-84C6A4BCE960}"/>
              </a:ext>
            </a:extLst>
          </p:cNvPr>
          <p:cNvSpPr>
            <a:spLocks noGrp="1"/>
          </p:cNvSpPr>
          <p:nvPr>
            <p:ph type="pic" sz="quarter" idx="33" hasCustomPrompt="1"/>
          </p:nvPr>
        </p:nvSpPr>
        <p:spPr>
          <a:xfrm>
            <a:off x="3603313" y="1837041"/>
            <a:ext cx="2268000" cy="1986288"/>
          </a:xfrm>
          <a:prstGeom prst="rect">
            <a:avLst/>
          </a:prstGeom>
          <a:solidFill>
            <a:schemeClr val="bg1">
              <a:lumMod val="95000"/>
            </a:schemeClr>
          </a:solidFill>
          <a:ln w="25400">
            <a:solidFill>
              <a:schemeClr val="accent2"/>
            </a:solidFill>
          </a:ln>
        </p:spPr>
        <p:txBody>
          <a:bodyPr anchor="ctr"/>
          <a:lstStyle>
            <a:lvl1pPr algn="ctr">
              <a:lnSpc>
                <a:spcPct val="100000"/>
              </a:lnSpc>
              <a:defRPr lang="ko-KR" altLang="en-US" sz="1200" dirty="0">
                <a:solidFill>
                  <a:schemeClr val="tx1">
                    <a:lumMod val="75000"/>
                    <a:lumOff val="25000"/>
                  </a:schemeClr>
                </a:solidFill>
              </a:defRPr>
            </a:lvl1pPr>
          </a:lstStyle>
          <a:p>
            <a:pPr marL="0" lvl="0" indent="0" algn="ctr">
              <a:buNone/>
            </a:pPr>
            <a:r>
              <a:rPr lang="en-US" altLang="ko-KR" dirty="0"/>
              <a:t>Place Your Picture Here</a:t>
            </a:r>
            <a:endParaRPr lang="ko-KR" altLang="en-US" dirty="0"/>
          </a:p>
        </p:txBody>
      </p:sp>
      <p:sp>
        <p:nvSpPr>
          <p:cNvPr id="14" name="그림 개체 틀 2">
            <a:extLst>
              <a:ext uri="{FF2B5EF4-FFF2-40B4-BE49-F238E27FC236}">
                <a16:creationId xmlns:a16="http://schemas.microsoft.com/office/drawing/2014/main" id="{7EA72833-AD93-4833-9A2D-CEDAD0BA74BD}"/>
              </a:ext>
            </a:extLst>
          </p:cNvPr>
          <p:cNvSpPr>
            <a:spLocks noGrp="1"/>
          </p:cNvSpPr>
          <p:nvPr>
            <p:ph type="pic" sz="quarter" idx="38" hasCustomPrompt="1"/>
          </p:nvPr>
        </p:nvSpPr>
        <p:spPr>
          <a:xfrm>
            <a:off x="6301102" y="1837041"/>
            <a:ext cx="2268000" cy="1986288"/>
          </a:xfrm>
          <a:prstGeom prst="rect">
            <a:avLst/>
          </a:prstGeom>
          <a:solidFill>
            <a:schemeClr val="bg1">
              <a:lumMod val="95000"/>
            </a:schemeClr>
          </a:solidFill>
          <a:ln w="25400">
            <a:solidFill>
              <a:schemeClr val="accent3"/>
            </a:solidFill>
          </a:ln>
        </p:spPr>
        <p:txBody>
          <a:bodyPr anchor="ctr"/>
          <a:lstStyle>
            <a:lvl1pPr algn="ctr">
              <a:lnSpc>
                <a:spcPct val="100000"/>
              </a:lnSpc>
              <a:defRPr lang="ko-KR" altLang="en-US" sz="1200" dirty="0">
                <a:solidFill>
                  <a:schemeClr val="tx1">
                    <a:lumMod val="75000"/>
                    <a:lumOff val="25000"/>
                  </a:schemeClr>
                </a:solidFill>
              </a:defRPr>
            </a:lvl1pPr>
          </a:lstStyle>
          <a:p>
            <a:pPr marL="0" lvl="0" indent="0" algn="ctr">
              <a:buNone/>
            </a:pPr>
            <a:r>
              <a:rPr lang="en-US" altLang="ko-KR" dirty="0"/>
              <a:t>Place Your Picture Here</a:t>
            </a:r>
            <a:endParaRPr lang="ko-KR" altLang="en-US" dirty="0"/>
          </a:p>
        </p:txBody>
      </p:sp>
      <p:sp>
        <p:nvSpPr>
          <p:cNvPr id="15" name="그림 개체 틀 2">
            <a:extLst>
              <a:ext uri="{FF2B5EF4-FFF2-40B4-BE49-F238E27FC236}">
                <a16:creationId xmlns:a16="http://schemas.microsoft.com/office/drawing/2014/main" id="{E974C75D-D81B-497C-9C4E-F1BB2C01057A}"/>
              </a:ext>
            </a:extLst>
          </p:cNvPr>
          <p:cNvSpPr>
            <a:spLocks noGrp="1"/>
          </p:cNvSpPr>
          <p:nvPr>
            <p:ph type="pic" sz="quarter" idx="43" hasCustomPrompt="1"/>
          </p:nvPr>
        </p:nvSpPr>
        <p:spPr>
          <a:xfrm>
            <a:off x="9016308" y="1837041"/>
            <a:ext cx="2268000" cy="1986288"/>
          </a:xfrm>
          <a:prstGeom prst="rect">
            <a:avLst/>
          </a:prstGeom>
          <a:solidFill>
            <a:schemeClr val="bg1">
              <a:lumMod val="95000"/>
            </a:schemeClr>
          </a:solidFill>
          <a:ln w="25400">
            <a:solidFill>
              <a:schemeClr val="accent4"/>
            </a:solidFill>
          </a:ln>
        </p:spPr>
        <p:txBody>
          <a:bodyPr anchor="ctr"/>
          <a:lstStyle>
            <a:lvl1pPr algn="ctr">
              <a:lnSpc>
                <a:spcPct val="100000"/>
              </a:lnSpc>
              <a:defRPr lang="ko-KR" altLang="en-US" sz="1200" dirty="0">
                <a:solidFill>
                  <a:schemeClr val="tx1">
                    <a:lumMod val="75000"/>
                    <a:lumOff val="25000"/>
                  </a:schemeClr>
                </a:solidFill>
              </a:defRPr>
            </a:lvl1pPr>
          </a:lstStyle>
          <a:p>
            <a:pPr marL="0" lvl="0" indent="0" algn="ctr">
              <a:buNone/>
            </a:pPr>
            <a:r>
              <a:rPr lang="en-US" altLang="ko-KR" dirty="0"/>
              <a:t>Place Your Picture Here</a:t>
            </a:r>
            <a:endParaRPr lang="ko-KR" altLang="en-US" dirty="0"/>
          </a:p>
        </p:txBody>
      </p:sp>
    </p:spTree>
    <p:extLst>
      <p:ext uri="{BB962C8B-B14F-4D97-AF65-F5344CB8AC3E}">
        <p14:creationId xmlns:p14="http://schemas.microsoft.com/office/powerpoint/2010/main" val="768664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Image slide layout">
    <p:spTree>
      <p:nvGrpSpPr>
        <p:cNvPr id="1" name=""/>
        <p:cNvGrpSpPr/>
        <p:nvPr/>
      </p:nvGrpSpPr>
      <p:grpSpPr>
        <a:xfrm>
          <a:off x="0" y="0"/>
          <a:ext cx="0" cy="0"/>
          <a:chOff x="0" y="0"/>
          <a:chExt cx="0" cy="0"/>
        </a:xfrm>
      </p:grpSpPr>
      <p:sp>
        <p:nvSpPr>
          <p:cNvPr id="4" name="그림 개체 틀 14">
            <a:extLst>
              <a:ext uri="{FF2B5EF4-FFF2-40B4-BE49-F238E27FC236}">
                <a16:creationId xmlns:a16="http://schemas.microsoft.com/office/drawing/2014/main" id="{A769A459-AF04-45A7-80CE-4E8DC5AC49C9}"/>
              </a:ext>
            </a:extLst>
          </p:cNvPr>
          <p:cNvSpPr>
            <a:spLocks noGrp="1"/>
          </p:cNvSpPr>
          <p:nvPr>
            <p:ph type="pic" sz="quarter" idx="11" hasCustomPrompt="1"/>
          </p:nvPr>
        </p:nvSpPr>
        <p:spPr>
          <a:xfrm>
            <a:off x="4074943" y="448887"/>
            <a:ext cx="2825140" cy="2825140"/>
          </a:xfrm>
          <a:custGeom>
            <a:avLst/>
            <a:gdLst>
              <a:gd name="connsiteX0" fmla="*/ 1412570 w 2825140"/>
              <a:gd name="connsiteY0" fmla="*/ 0 h 2825140"/>
              <a:gd name="connsiteX1" fmla="*/ 2825140 w 2825140"/>
              <a:gd name="connsiteY1" fmla="*/ 1412570 h 2825140"/>
              <a:gd name="connsiteX2" fmla="*/ 1412570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0" y="0"/>
                </a:moveTo>
                <a:lnTo>
                  <a:pt x="2825140" y="1412570"/>
                </a:lnTo>
                <a:lnTo>
                  <a:pt x="1412570"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5" name="그림 개체 틀 15">
            <a:extLst>
              <a:ext uri="{FF2B5EF4-FFF2-40B4-BE49-F238E27FC236}">
                <a16:creationId xmlns:a16="http://schemas.microsoft.com/office/drawing/2014/main" id="{DFE4068D-B3EC-469A-9F6F-A76002F6DBFC}"/>
              </a:ext>
            </a:extLst>
          </p:cNvPr>
          <p:cNvSpPr>
            <a:spLocks noGrp="1"/>
          </p:cNvSpPr>
          <p:nvPr>
            <p:ph type="pic" sz="quarter" idx="12" hasCustomPrompt="1"/>
          </p:nvPr>
        </p:nvSpPr>
        <p:spPr>
          <a:xfrm>
            <a:off x="5653743" y="2009396"/>
            <a:ext cx="2825140" cy="2825140"/>
          </a:xfrm>
          <a:custGeom>
            <a:avLst/>
            <a:gdLst>
              <a:gd name="connsiteX0" fmla="*/ 1412571 w 2825140"/>
              <a:gd name="connsiteY0" fmla="*/ 0 h 2825140"/>
              <a:gd name="connsiteX1" fmla="*/ 2825140 w 2825140"/>
              <a:gd name="connsiteY1" fmla="*/ 1412570 h 2825140"/>
              <a:gd name="connsiteX2" fmla="*/ 1412571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1" y="0"/>
                </a:moveTo>
                <a:lnTo>
                  <a:pt x="2825140" y="1412570"/>
                </a:lnTo>
                <a:lnTo>
                  <a:pt x="1412571"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6" name="그림 개체 틀 16">
            <a:extLst>
              <a:ext uri="{FF2B5EF4-FFF2-40B4-BE49-F238E27FC236}">
                <a16:creationId xmlns:a16="http://schemas.microsoft.com/office/drawing/2014/main" id="{5C5441D4-AB74-4B7F-B4AC-DD976BF77839}"/>
              </a:ext>
            </a:extLst>
          </p:cNvPr>
          <p:cNvSpPr>
            <a:spLocks noGrp="1"/>
          </p:cNvSpPr>
          <p:nvPr>
            <p:ph type="pic" sz="quarter" idx="13" hasCustomPrompt="1"/>
          </p:nvPr>
        </p:nvSpPr>
        <p:spPr>
          <a:xfrm>
            <a:off x="7232543" y="448886"/>
            <a:ext cx="2825140" cy="2825140"/>
          </a:xfrm>
          <a:custGeom>
            <a:avLst/>
            <a:gdLst>
              <a:gd name="connsiteX0" fmla="*/ 1412570 w 2825140"/>
              <a:gd name="connsiteY0" fmla="*/ 0 h 2825140"/>
              <a:gd name="connsiteX1" fmla="*/ 2825140 w 2825140"/>
              <a:gd name="connsiteY1" fmla="*/ 1412570 h 2825140"/>
              <a:gd name="connsiteX2" fmla="*/ 1412570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0" y="0"/>
                </a:moveTo>
                <a:lnTo>
                  <a:pt x="2825140" y="1412570"/>
                </a:lnTo>
                <a:lnTo>
                  <a:pt x="1412570"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7" name="그림 개체 틀 17">
            <a:extLst>
              <a:ext uri="{FF2B5EF4-FFF2-40B4-BE49-F238E27FC236}">
                <a16:creationId xmlns:a16="http://schemas.microsoft.com/office/drawing/2014/main" id="{9EB123B0-D633-4FA6-9EA7-8A395458C603}"/>
              </a:ext>
            </a:extLst>
          </p:cNvPr>
          <p:cNvSpPr>
            <a:spLocks noGrp="1"/>
          </p:cNvSpPr>
          <p:nvPr>
            <p:ph type="pic" sz="quarter" idx="14" hasCustomPrompt="1"/>
          </p:nvPr>
        </p:nvSpPr>
        <p:spPr>
          <a:xfrm>
            <a:off x="7206298" y="3569906"/>
            <a:ext cx="2825140" cy="2825140"/>
          </a:xfrm>
          <a:custGeom>
            <a:avLst/>
            <a:gdLst>
              <a:gd name="connsiteX0" fmla="*/ 1412570 w 2825140"/>
              <a:gd name="connsiteY0" fmla="*/ 0 h 2825140"/>
              <a:gd name="connsiteX1" fmla="*/ 2825140 w 2825140"/>
              <a:gd name="connsiteY1" fmla="*/ 1412570 h 2825140"/>
              <a:gd name="connsiteX2" fmla="*/ 1412570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0" y="0"/>
                </a:moveTo>
                <a:lnTo>
                  <a:pt x="2825140" y="1412570"/>
                </a:lnTo>
                <a:lnTo>
                  <a:pt x="1412570"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9" name="Picture Placeholder 8">
            <a:extLst>
              <a:ext uri="{FF2B5EF4-FFF2-40B4-BE49-F238E27FC236}">
                <a16:creationId xmlns:a16="http://schemas.microsoft.com/office/drawing/2014/main" id="{7DE9F876-6862-4E0C-A11E-9C7D17FE104F}"/>
              </a:ext>
            </a:extLst>
          </p:cNvPr>
          <p:cNvSpPr>
            <a:spLocks noGrp="1"/>
          </p:cNvSpPr>
          <p:nvPr>
            <p:ph type="pic" sz="quarter" idx="15" hasCustomPrompt="1"/>
          </p:nvPr>
        </p:nvSpPr>
        <p:spPr>
          <a:xfrm>
            <a:off x="8770034" y="14068"/>
            <a:ext cx="3421966" cy="6843932"/>
          </a:xfrm>
          <a:custGeom>
            <a:avLst/>
            <a:gdLst>
              <a:gd name="connsiteX0" fmla="*/ 3421966 w 3421966"/>
              <a:gd name="connsiteY0" fmla="*/ 0 h 6843932"/>
              <a:gd name="connsiteX1" fmla="*/ 3421966 w 3421966"/>
              <a:gd name="connsiteY1" fmla="*/ 6843932 h 6843932"/>
              <a:gd name="connsiteX2" fmla="*/ 0 w 3421966"/>
              <a:gd name="connsiteY2" fmla="*/ 3421966 h 6843932"/>
            </a:gdLst>
            <a:ahLst/>
            <a:cxnLst>
              <a:cxn ang="0">
                <a:pos x="connsiteX0" y="connsiteY0"/>
              </a:cxn>
              <a:cxn ang="0">
                <a:pos x="connsiteX1" y="connsiteY1"/>
              </a:cxn>
              <a:cxn ang="0">
                <a:pos x="connsiteX2" y="connsiteY2"/>
              </a:cxn>
            </a:cxnLst>
            <a:rect l="l" t="t" r="r" b="b"/>
            <a:pathLst>
              <a:path w="3421966" h="6843932">
                <a:moveTo>
                  <a:pt x="3421966" y="0"/>
                </a:moveTo>
                <a:lnTo>
                  <a:pt x="3421966" y="6843932"/>
                </a:lnTo>
                <a:lnTo>
                  <a:pt x="0" y="3421966"/>
                </a:ln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1810554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99032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75" r:id="rId4"/>
    <p:sldLayoutId id="2147483676" r:id="rId5"/>
    <p:sldLayoutId id="2147483690" r:id="rId6"/>
    <p:sldLayoutId id="2147483678" r:id="rId7"/>
    <p:sldLayoutId id="2147483691" r:id="rId8"/>
    <p:sldLayoutId id="2147483680" r:id="rId9"/>
    <p:sldLayoutId id="2147483681" r:id="rId10"/>
    <p:sldLayoutId id="2147483682" r:id="rId11"/>
    <p:sldLayoutId id="2147483684" r:id="rId12"/>
    <p:sldLayoutId id="2147483686" r:id="rId13"/>
    <p:sldLayoutId id="2147483689" r:id="rId14"/>
    <p:sldLayoutId id="2147483687" r:id="rId15"/>
    <p:sldLayoutId id="2147483688" r:id="rId16"/>
    <p:sldLayoutId id="2147483671" r:id="rId17"/>
    <p:sldLayoutId id="2147483672"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3B4C724-0776-4328-8F0A-B72DA1579537}"/>
              </a:ext>
            </a:extLst>
          </p:cNvPr>
          <p:cNvSpPr txBox="1"/>
          <p:nvPr/>
        </p:nvSpPr>
        <p:spPr>
          <a:xfrm>
            <a:off x="423236" y="2059041"/>
            <a:ext cx="7051355" cy="1200329"/>
          </a:xfrm>
          <a:prstGeom prst="rect">
            <a:avLst/>
          </a:prstGeom>
          <a:noFill/>
        </p:spPr>
        <p:txBody>
          <a:bodyPr wrap="square" rtlCol="0" anchor="ctr">
            <a:spAutoFit/>
          </a:bodyPr>
          <a:lstStyle/>
          <a:p>
            <a:r>
              <a:rPr lang="en-US" sz="3600" dirty="0">
                <a:latin typeface="+mj-lt"/>
              </a:rPr>
              <a:t>Organizational Power, Control, and Conflict</a:t>
            </a:r>
            <a:endParaRPr lang="en-US" sz="3600" dirty="0">
              <a:latin typeface="+mj-lt"/>
            </a:endParaRPr>
          </a:p>
        </p:txBody>
      </p:sp>
      <p:sp>
        <p:nvSpPr>
          <p:cNvPr id="9" name="TextBox 8">
            <a:extLst>
              <a:ext uri="{FF2B5EF4-FFF2-40B4-BE49-F238E27FC236}">
                <a16:creationId xmlns:a16="http://schemas.microsoft.com/office/drawing/2014/main" id="{2B6167FF-AD5E-41E4-8385-3024DC936CF2}"/>
              </a:ext>
            </a:extLst>
          </p:cNvPr>
          <p:cNvSpPr txBox="1"/>
          <p:nvPr/>
        </p:nvSpPr>
        <p:spPr>
          <a:xfrm>
            <a:off x="278402" y="5699455"/>
            <a:ext cx="5114993" cy="1241622"/>
          </a:xfrm>
          <a:prstGeom prst="rect">
            <a:avLst/>
          </a:prstGeom>
          <a:noFill/>
        </p:spPr>
        <p:txBody>
          <a:bodyPr wrap="square" rtlCol="0" anchor="ctr">
            <a:spAutoFit/>
          </a:bodyPr>
          <a:lstStyle/>
          <a:p>
            <a:r>
              <a:rPr lang="en-US" altLang="ko-KR" sz="1867" dirty="0" smtClean="0">
                <a:cs typeface="Arial" pitchFamily="34" charset="0"/>
              </a:rPr>
              <a:t>Name: </a:t>
            </a:r>
            <a:r>
              <a:rPr lang="en-US" altLang="ko-KR" sz="1867" dirty="0" err="1" smtClean="0">
                <a:cs typeface="Arial" pitchFamily="34" charset="0"/>
              </a:rPr>
              <a:t>Sondos</a:t>
            </a:r>
            <a:r>
              <a:rPr lang="en-US" altLang="ko-KR" sz="1867" dirty="0" smtClean="0">
                <a:cs typeface="Arial" pitchFamily="34" charset="0"/>
              </a:rPr>
              <a:t> </a:t>
            </a:r>
            <a:r>
              <a:rPr lang="en-US" altLang="ko-KR" sz="1867" dirty="0" err="1" smtClean="0">
                <a:cs typeface="Arial" pitchFamily="34" charset="0"/>
              </a:rPr>
              <a:t>Almghrabi</a:t>
            </a:r>
            <a:endParaRPr lang="en-US" altLang="ko-KR" sz="1867" dirty="0" smtClean="0">
              <a:cs typeface="Arial" pitchFamily="34" charset="0"/>
            </a:endParaRPr>
          </a:p>
          <a:p>
            <a:r>
              <a:rPr lang="en-US" altLang="ko-KR" sz="1867" dirty="0" smtClean="0">
                <a:cs typeface="Arial" pitchFamily="34" charset="0"/>
              </a:rPr>
              <a:t>ID : 2683</a:t>
            </a:r>
          </a:p>
          <a:p>
            <a:r>
              <a:rPr lang="en-US" altLang="ko-KR" sz="1867" dirty="0" smtClean="0">
                <a:cs typeface="Arial" pitchFamily="34" charset="0"/>
              </a:rPr>
              <a:t>Email: sundus_2683@limu.edu.ly</a:t>
            </a:r>
          </a:p>
          <a:p>
            <a:endParaRPr lang="ko-KR" altLang="en-US" sz="1867" dirty="0">
              <a:cs typeface="Arial" pitchFamily="34" charset="0"/>
            </a:endParaRPr>
          </a:p>
        </p:txBody>
      </p:sp>
      <p:sp>
        <p:nvSpPr>
          <p:cNvPr id="2" name="مستطيل 1"/>
          <p:cNvSpPr/>
          <p:nvPr/>
        </p:nvSpPr>
        <p:spPr>
          <a:xfrm>
            <a:off x="2143125" y="260465"/>
            <a:ext cx="6096000" cy="707886"/>
          </a:xfrm>
          <a:prstGeom prst="rect">
            <a:avLst/>
          </a:prstGeom>
        </p:spPr>
        <p:txBody>
          <a:bodyPr>
            <a:spAutoFit/>
          </a:bodyPr>
          <a:lstStyle/>
          <a:p>
            <a:pPr algn="ctr"/>
            <a:r>
              <a:rPr lang="en-US" sz="2000" dirty="0"/>
              <a:t>Libyan International Medical </a:t>
            </a:r>
            <a:r>
              <a:rPr lang="en-US" sz="2000" dirty="0" smtClean="0"/>
              <a:t>University</a:t>
            </a:r>
            <a:endParaRPr lang="ar-SA" sz="2000" dirty="0" smtClean="0"/>
          </a:p>
          <a:p>
            <a:pPr algn="ctr"/>
            <a:r>
              <a:rPr lang="en-US" sz="2000" dirty="0" smtClean="0"/>
              <a:t> </a:t>
            </a:r>
            <a:r>
              <a:rPr lang="en-US" sz="2000" dirty="0"/>
              <a:t>Faculty of Business </a:t>
            </a:r>
            <a:r>
              <a:rPr lang="en-US" sz="2000" dirty="0" smtClean="0"/>
              <a:t>Administration</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3051"/>
            <a:ext cx="1333850" cy="1333850"/>
          </a:xfrm>
          <a:prstGeom prst="ellipse">
            <a:avLst/>
          </a:prstGeom>
          <a:ln>
            <a:noFill/>
          </a:ln>
          <a:effectLst>
            <a:softEdge rad="112500"/>
          </a:effectLst>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99648" y="0"/>
            <a:ext cx="1310640" cy="1012682"/>
          </a:xfrm>
          <a:prstGeom prst="rect">
            <a:avLst/>
          </a:prstGeom>
        </p:spPr>
      </p:pic>
    </p:spTree>
    <p:extLst>
      <p:ext uri="{BB962C8B-B14F-4D97-AF65-F5344CB8AC3E}">
        <p14:creationId xmlns:p14="http://schemas.microsoft.com/office/powerpoint/2010/main" val="2528272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2094310E-FF96-4BC3-9BD0-C856081FB5E4}"/>
              </a:ext>
            </a:extLst>
          </p:cNvPr>
          <p:cNvSpPr txBox="1"/>
          <p:nvPr/>
        </p:nvSpPr>
        <p:spPr>
          <a:xfrm>
            <a:off x="5987830" y="1785348"/>
            <a:ext cx="4446124" cy="3754874"/>
          </a:xfrm>
          <a:prstGeom prst="rect">
            <a:avLst/>
          </a:prstGeom>
          <a:noFill/>
        </p:spPr>
        <p:txBody>
          <a:bodyPr wrap="square" rtlCol="0">
            <a:spAutoFit/>
          </a:bodyPr>
          <a:lstStyle/>
          <a:p>
            <a:pPr algn="ctr"/>
            <a:r>
              <a:rPr lang="en-US" sz="1400" dirty="0"/>
              <a:t>main virtues of new organizational paradigm are flexibility, decentralization, higher employee empowerment, knowledge and information sharing, responsibility for the system as a whole and permanent learning. On the other hand, some downsides become obvious. Those are danger from anarchy, responsibility and stress, greater employees&amp;apos; insecurity and resistance to new practices. Furthermore, the paper shed light on power and identity dynamics through the lens of improved and still intentional methods of organizational control. The main argument is that compulsive desire to control never fades away, only the methods of control takes different, more advanced forms through organizational culture, vocabulary and discourses monitoring at a distance, peer evaluation inside teams, employee selection and many others.</a:t>
            </a:r>
            <a:endParaRPr lang="en-US" altLang="ko-KR" sz="1400" dirty="0">
              <a:solidFill>
                <a:schemeClr val="tx1">
                  <a:lumMod val="75000"/>
                  <a:lumOff val="25000"/>
                </a:schemeClr>
              </a:solidFill>
              <a:cs typeface="Arial" pitchFamily="34" charset="0"/>
            </a:endParaRPr>
          </a:p>
        </p:txBody>
      </p:sp>
      <p:pic>
        <p:nvPicPr>
          <p:cNvPr id="4" name="عنصر نائب للصورة 3"/>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1598" r="21598"/>
          <a:stretch>
            <a:fillRect/>
          </a:stretch>
        </p:blipFill>
        <p:spPr>
          <a:xfrm>
            <a:off x="0" y="512064"/>
            <a:ext cx="5315712" cy="5864352"/>
          </a:xfrm>
        </p:spPr>
      </p:pic>
      <p:sp>
        <p:nvSpPr>
          <p:cNvPr id="2" name="مستطيل 1"/>
          <p:cNvSpPr/>
          <p:nvPr/>
        </p:nvSpPr>
        <p:spPr>
          <a:xfrm>
            <a:off x="6126920" y="779764"/>
            <a:ext cx="3685624" cy="369332"/>
          </a:xfrm>
          <a:prstGeom prst="rect">
            <a:avLst/>
          </a:prstGeom>
        </p:spPr>
        <p:txBody>
          <a:bodyPr wrap="none">
            <a:spAutoFit/>
          </a:bodyPr>
          <a:lstStyle/>
          <a:p>
            <a:r>
              <a:rPr lang="en-US" dirty="0"/>
              <a:t>organizational control Postmodern</a:t>
            </a:r>
            <a:endParaRPr lang="ar-LY" dirty="0"/>
          </a:p>
        </p:txBody>
      </p:sp>
    </p:spTree>
    <p:extLst>
      <p:ext uri="{BB962C8B-B14F-4D97-AF65-F5344CB8AC3E}">
        <p14:creationId xmlns:p14="http://schemas.microsoft.com/office/powerpoint/2010/main" val="2799171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r>
              <a:rPr lang="en-US" dirty="0"/>
              <a:t>Critical Studies of Power and Control</a:t>
            </a:r>
          </a:p>
        </p:txBody>
      </p:sp>
      <p:grpSp>
        <p:nvGrpSpPr>
          <p:cNvPr id="9" name="그룹 8">
            <a:extLst>
              <a:ext uri="{FF2B5EF4-FFF2-40B4-BE49-F238E27FC236}">
                <a16:creationId xmlns:a16="http://schemas.microsoft.com/office/drawing/2014/main" id="{EF67B59F-C911-4860-9597-652DBEA1BA2C}"/>
              </a:ext>
            </a:extLst>
          </p:cNvPr>
          <p:cNvGrpSpPr/>
          <p:nvPr/>
        </p:nvGrpSpPr>
        <p:grpSpPr>
          <a:xfrm>
            <a:off x="8192838" y="5170741"/>
            <a:ext cx="3190672" cy="655061"/>
            <a:chOff x="7752184" y="4976177"/>
            <a:chExt cx="1877204" cy="655061"/>
          </a:xfrm>
        </p:grpSpPr>
        <p:sp>
          <p:nvSpPr>
            <p:cNvPr id="10" name="TextBox 9">
              <a:extLst>
                <a:ext uri="{FF2B5EF4-FFF2-40B4-BE49-F238E27FC236}">
                  <a16:creationId xmlns:a16="http://schemas.microsoft.com/office/drawing/2014/main" id="{2F2D6EAF-C2D7-4821-801D-E67F77B7376A}"/>
                </a:ext>
              </a:extLst>
            </p:cNvPr>
            <p:cNvSpPr txBox="1"/>
            <p:nvPr/>
          </p:nvSpPr>
          <p:spPr>
            <a:xfrm>
              <a:off x="7752184" y="4976177"/>
              <a:ext cx="1877204" cy="276999"/>
            </a:xfrm>
            <a:prstGeom prst="rect">
              <a:avLst/>
            </a:prstGeom>
            <a:noFill/>
          </p:spPr>
          <p:txBody>
            <a:bodyPr wrap="square" lIns="0" rtlCol="0" anchor="ctr">
              <a:spAutoFit/>
            </a:bodyPr>
            <a:lstStyle/>
            <a:p>
              <a:endParaRPr lang="ko-KR" altLang="en-US" sz="1200" b="1" dirty="0">
                <a:solidFill>
                  <a:schemeClr val="tx1">
                    <a:lumMod val="75000"/>
                    <a:lumOff val="25000"/>
                  </a:schemeClr>
                </a:solidFill>
                <a:cs typeface="Arial" pitchFamily="34" charset="0"/>
              </a:endParaRPr>
            </a:p>
          </p:txBody>
        </p:sp>
        <p:sp>
          <p:nvSpPr>
            <p:cNvPr id="11" name="TextBox 10">
              <a:extLst>
                <a:ext uri="{FF2B5EF4-FFF2-40B4-BE49-F238E27FC236}">
                  <a16:creationId xmlns:a16="http://schemas.microsoft.com/office/drawing/2014/main" id="{F4189176-6238-492D-9E13-46907F1539B2}"/>
                </a:ext>
              </a:extLst>
            </p:cNvPr>
            <p:cNvSpPr txBox="1"/>
            <p:nvPr/>
          </p:nvSpPr>
          <p:spPr>
            <a:xfrm>
              <a:off x="7752184" y="5231128"/>
              <a:ext cx="1877204" cy="400110"/>
            </a:xfrm>
            <a:prstGeom prst="rect">
              <a:avLst/>
            </a:prstGeom>
            <a:noFill/>
          </p:spPr>
          <p:txBody>
            <a:bodyPr wrap="square" lIns="0" rtlCol="0">
              <a:spAutoFit/>
            </a:bodyPr>
            <a:lstStyle/>
            <a:p>
              <a:r>
                <a:rPr lang="en-US" altLang="ko-KR" sz="2000" dirty="0">
                  <a:solidFill>
                    <a:schemeClr val="tx1">
                      <a:lumMod val="65000"/>
                      <a:lumOff val="35000"/>
                    </a:schemeClr>
                  </a:solidFill>
                  <a:cs typeface="Arial" pitchFamily="34" charset="0"/>
                </a:rPr>
                <a:t>Communicative Rationality</a:t>
              </a:r>
              <a:endParaRPr lang="ko-KR" altLang="en-US" sz="2000" dirty="0">
                <a:solidFill>
                  <a:schemeClr val="tx1">
                    <a:lumMod val="65000"/>
                    <a:lumOff val="35000"/>
                  </a:schemeClr>
                </a:solidFill>
                <a:cs typeface="Arial" pitchFamily="34" charset="0"/>
              </a:endParaRPr>
            </a:p>
          </p:txBody>
        </p:sp>
      </p:grpSp>
      <p:sp>
        <p:nvSpPr>
          <p:cNvPr id="13" name="TextBox 12">
            <a:extLst>
              <a:ext uri="{FF2B5EF4-FFF2-40B4-BE49-F238E27FC236}">
                <a16:creationId xmlns:a16="http://schemas.microsoft.com/office/drawing/2014/main" id="{59D5BF89-68C3-4610-95AB-9E07A080A055}"/>
              </a:ext>
            </a:extLst>
          </p:cNvPr>
          <p:cNvSpPr txBox="1"/>
          <p:nvPr/>
        </p:nvSpPr>
        <p:spPr>
          <a:xfrm>
            <a:off x="8192838" y="1735818"/>
            <a:ext cx="3190672" cy="276999"/>
          </a:xfrm>
          <a:prstGeom prst="rect">
            <a:avLst/>
          </a:prstGeom>
          <a:noFill/>
        </p:spPr>
        <p:txBody>
          <a:bodyPr wrap="square" lIns="0" rtlCol="0" anchor="ctr">
            <a:spAutoFit/>
          </a:bodyPr>
          <a:lstStyle/>
          <a:p>
            <a:endParaRPr lang="ko-KR" altLang="en-US" sz="1200" b="1" dirty="0">
              <a:solidFill>
                <a:schemeClr val="tx1">
                  <a:lumMod val="75000"/>
                  <a:lumOff val="25000"/>
                </a:schemeClr>
              </a:solidFill>
              <a:cs typeface="Arial" pitchFamily="34" charset="0"/>
            </a:endParaRPr>
          </a:p>
        </p:txBody>
      </p:sp>
      <p:sp>
        <p:nvSpPr>
          <p:cNvPr id="16" name="TextBox 15">
            <a:extLst>
              <a:ext uri="{FF2B5EF4-FFF2-40B4-BE49-F238E27FC236}">
                <a16:creationId xmlns:a16="http://schemas.microsoft.com/office/drawing/2014/main" id="{6042979E-39A6-45C6-B5D4-AE6222EAA853}"/>
              </a:ext>
            </a:extLst>
          </p:cNvPr>
          <p:cNvSpPr txBox="1"/>
          <p:nvPr/>
        </p:nvSpPr>
        <p:spPr>
          <a:xfrm>
            <a:off x="808490" y="5170743"/>
            <a:ext cx="3190672" cy="276999"/>
          </a:xfrm>
          <a:prstGeom prst="rect">
            <a:avLst/>
          </a:prstGeom>
          <a:noFill/>
        </p:spPr>
        <p:txBody>
          <a:bodyPr wrap="square" lIns="0" rtlCol="0" anchor="ctr">
            <a:spAutoFit/>
          </a:bodyPr>
          <a:lstStyle/>
          <a:p>
            <a:pPr algn="r"/>
            <a:endParaRPr lang="ko-KR" altLang="en-US" sz="1200" b="1" dirty="0">
              <a:solidFill>
                <a:schemeClr val="tx1">
                  <a:lumMod val="75000"/>
                  <a:lumOff val="25000"/>
                </a:schemeClr>
              </a:solidFill>
              <a:cs typeface="Arial" pitchFamily="34" charset="0"/>
            </a:endParaRPr>
          </a:p>
        </p:txBody>
      </p:sp>
      <p:sp>
        <p:nvSpPr>
          <p:cNvPr id="20" name="TextBox 19">
            <a:extLst>
              <a:ext uri="{FF2B5EF4-FFF2-40B4-BE49-F238E27FC236}">
                <a16:creationId xmlns:a16="http://schemas.microsoft.com/office/drawing/2014/main" id="{8EDB5E71-4CDB-42DD-BE3B-E4D3AF5653EB}"/>
              </a:ext>
            </a:extLst>
          </p:cNvPr>
          <p:cNvSpPr txBox="1"/>
          <p:nvPr/>
        </p:nvSpPr>
        <p:spPr>
          <a:xfrm>
            <a:off x="808490" y="1990770"/>
            <a:ext cx="3190672" cy="276999"/>
          </a:xfrm>
          <a:prstGeom prst="rect">
            <a:avLst/>
          </a:prstGeom>
          <a:noFill/>
        </p:spPr>
        <p:txBody>
          <a:bodyPr wrap="square" lIns="0" rtlCol="0">
            <a:spAutoFit/>
          </a:bodyPr>
          <a:lstStyle/>
          <a:p>
            <a:pPr algn="r"/>
            <a:endParaRPr lang="ko-KR" altLang="en-US" sz="1200" dirty="0">
              <a:solidFill>
                <a:schemeClr val="tx1">
                  <a:lumMod val="65000"/>
                  <a:lumOff val="35000"/>
                </a:schemeClr>
              </a:solidFill>
              <a:cs typeface="Arial" pitchFamily="34" charset="0"/>
            </a:endParaRPr>
          </a:p>
        </p:txBody>
      </p:sp>
      <p:cxnSp>
        <p:nvCxnSpPr>
          <p:cNvPr id="21" name="Elbow Connector 19">
            <a:extLst>
              <a:ext uri="{FF2B5EF4-FFF2-40B4-BE49-F238E27FC236}">
                <a16:creationId xmlns:a16="http://schemas.microsoft.com/office/drawing/2014/main" id="{05EAEF5E-711B-49AB-B08F-7DED48A354D4}"/>
              </a:ext>
            </a:extLst>
          </p:cNvPr>
          <p:cNvCxnSpPr/>
          <p:nvPr/>
        </p:nvCxnSpPr>
        <p:spPr>
          <a:xfrm flipV="1">
            <a:off x="4262158" y="4349030"/>
            <a:ext cx="1260000" cy="972000"/>
          </a:xfrm>
          <a:prstGeom prst="bentConnector3">
            <a:avLst>
              <a:gd name="adj1" fmla="val 100515"/>
            </a:avLst>
          </a:prstGeom>
          <a:ln w="25400">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Elbow Connector 22">
            <a:extLst>
              <a:ext uri="{FF2B5EF4-FFF2-40B4-BE49-F238E27FC236}">
                <a16:creationId xmlns:a16="http://schemas.microsoft.com/office/drawing/2014/main" id="{32F1BD90-F85C-4C7C-A6FE-6D6DD141EB1F}"/>
              </a:ext>
            </a:extLst>
          </p:cNvPr>
          <p:cNvCxnSpPr>
            <a:cxnSpLocks/>
          </p:cNvCxnSpPr>
          <p:nvPr/>
        </p:nvCxnSpPr>
        <p:spPr>
          <a:xfrm rot="10800000">
            <a:off x="6597350" y="4349030"/>
            <a:ext cx="1260000" cy="972000"/>
          </a:xfrm>
          <a:prstGeom prst="bentConnector3">
            <a:avLst>
              <a:gd name="adj1" fmla="val 99033"/>
            </a:avLst>
          </a:pr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3" name="Elbow Connector 31">
            <a:extLst>
              <a:ext uri="{FF2B5EF4-FFF2-40B4-BE49-F238E27FC236}">
                <a16:creationId xmlns:a16="http://schemas.microsoft.com/office/drawing/2014/main" id="{ECD31675-AABA-448C-8C65-0BCBAC18D68A}"/>
              </a:ext>
            </a:extLst>
          </p:cNvPr>
          <p:cNvCxnSpPr/>
          <p:nvPr/>
        </p:nvCxnSpPr>
        <p:spPr>
          <a:xfrm rot="16200000" flipH="1">
            <a:off x="4118158" y="2037770"/>
            <a:ext cx="1548000" cy="1260000"/>
          </a:xfrm>
          <a:prstGeom prst="bentConnector3">
            <a:avLst>
              <a:gd name="adj1" fmla="val -441"/>
            </a:avLst>
          </a:prstGeom>
          <a:ln w="254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4" name="Elbow Connector 34">
            <a:extLst>
              <a:ext uri="{FF2B5EF4-FFF2-40B4-BE49-F238E27FC236}">
                <a16:creationId xmlns:a16="http://schemas.microsoft.com/office/drawing/2014/main" id="{7D0E89C7-EBAC-45DB-AADA-D3EE0FB1A644}"/>
              </a:ext>
            </a:extLst>
          </p:cNvPr>
          <p:cNvCxnSpPr/>
          <p:nvPr/>
        </p:nvCxnSpPr>
        <p:spPr>
          <a:xfrm rot="5400000">
            <a:off x="6453350" y="2037771"/>
            <a:ext cx="1548000" cy="1260000"/>
          </a:xfrm>
          <a:prstGeom prst="bentConnector3">
            <a:avLst>
              <a:gd name="adj1" fmla="val -253"/>
            </a:avLst>
          </a:prstGeom>
          <a:ln w="25400">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7" name="TextBox 13">
            <a:extLst>
              <a:ext uri="{FF2B5EF4-FFF2-40B4-BE49-F238E27FC236}">
                <a16:creationId xmlns:a16="http://schemas.microsoft.com/office/drawing/2014/main" id="{8DAFBF64-5E32-4D48-BE14-1A6FD98EDF16}"/>
              </a:ext>
            </a:extLst>
          </p:cNvPr>
          <p:cNvSpPr txBox="1"/>
          <p:nvPr/>
        </p:nvSpPr>
        <p:spPr>
          <a:xfrm>
            <a:off x="8192838" y="1990769"/>
            <a:ext cx="3190672" cy="400110"/>
          </a:xfrm>
          <a:prstGeom prst="rect">
            <a:avLst/>
          </a:prstGeom>
          <a:noFill/>
        </p:spPr>
        <p:txBody>
          <a:bodyPr wrap="square" lIns="0" rtlCol="0">
            <a:spAutoFit/>
          </a:bodyPr>
          <a:lstStyle/>
          <a:p>
            <a:r>
              <a:rPr lang="en-US" altLang="ko-KR" sz="2000" dirty="0">
                <a:solidFill>
                  <a:schemeClr val="tx1">
                    <a:lumMod val="65000"/>
                    <a:lumOff val="35000"/>
                  </a:schemeClr>
                </a:solidFill>
                <a:cs typeface="Arial" pitchFamily="34" charset="0"/>
              </a:rPr>
              <a:t>Labor Process Theory</a:t>
            </a:r>
            <a:endParaRPr lang="ko-KR" altLang="en-US" sz="2000" dirty="0">
              <a:solidFill>
                <a:schemeClr val="tx1">
                  <a:lumMod val="65000"/>
                  <a:lumOff val="35000"/>
                </a:schemeClr>
              </a:solidFill>
              <a:cs typeface="Arial" pitchFamily="34" charset="0"/>
            </a:endParaRPr>
          </a:p>
        </p:txBody>
      </p:sp>
      <p:sp>
        <p:nvSpPr>
          <p:cNvPr id="28" name="مستطيل 27"/>
          <p:cNvSpPr/>
          <p:nvPr/>
        </p:nvSpPr>
        <p:spPr>
          <a:xfrm>
            <a:off x="1688381" y="1944603"/>
            <a:ext cx="2172390" cy="369332"/>
          </a:xfrm>
          <a:prstGeom prst="rect">
            <a:avLst/>
          </a:prstGeom>
        </p:spPr>
        <p:txBody>
          <a:bodyPr wrap="none">
            <a:spAutoFit/>
          </a:bodyPr>
          <a:lstStyle/>
          <a:p>
            <a:r>
              <a:rPr lang="en-US" dirty="0"/>
              <a:t>Critique of Ideology</a:t>
            </a:r>
            <a:endParaRPr lang="ar-LY" dirty="0"/>
          </a:p>
        </p:txBody>
      </p:sp>
      <p:sp>
        <p:nvSpPr>
          <p:cNvPr id="29" name="مستطيل 28"/>
          <p:cNvSpPr/>
          <p:nvPr/>
        </p:nvSpPr>
        <p:spPr>
          <a:xfrm>
            <a:off x="1497515" y="5136365"/>
            <a:ext cx="2501647" cy="369332"/>
          </a:xfrm>
          <a:prstGeom prst="rect">
            <a:avLst/>
          </a:prstGeom>
        </p:spPr>
        <p:txBody>
          <a:bodyPr wrap="none">
            <a:spAutoFit/>
          </a:bodyPr>
          <a:lstStyle/>
          <a:p>
            <a:r>
              <a:rPr lang="en-US" dirty="0"/>
              <a:t>Workplace Democracy</a:t>
            </a:r>
            <a:endParaRPr lang="ar-LY" dirty="0"/>
          </a:p>
        </p:txBody>
      </p:sp>
    </p:spTree>
    <p:extLst>
      <p:ext uri="{BB962C8B-B14F-4D97-AF65-F5344CB8AC3E}">
        <p14:creationId xmlns:p14="http://schemas.microsoft.com/office/powerpoint/2010/main" val="1557309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r>
              <a:rPr lang="en-US" dirty="0"/>
              <a:t>Conflict</a:t>
            </a:r>
          </a:p>
        </p:txBody>
      </p:sp>
      <p:sp>
        <p:nvSpPr>
          <p:cNvPr id="3" name="TextBox 2">
            <a:extLst>
              <a:ext uri="{FF2B5EF4-FFF2-40B4-BE49-F238E27FC236}">
                <a16:creationId xmlns:a16="http://schemas.microsoft.com/office/drawing/2014/main" id="{7DB26434-32D7-4C51-80A3-40E4B629E742}"/>
              </a:ext>
            </a:extLst>
          </p:cNvPr>
          <p:cNvSpPr txBox="1"/>
          <p:nvPr/>
        </p:nvSpPr>
        <p:spPr>
          <a:xfrm>
            <a:off x="2559500" y="1704024"/>
            <a:ext cx="574649" cy="923330"/>
          </a:xfrm>
          <a:prstGeom prst="rect">
            <a:avLst/>
          </a:prstGeom>
          <a:noFill/>
        </p:spPr>
        <p:txBody>
          <a:bodyPr wrap="square" rtlCol="0">
            <a:spAutoFit/>
          </a:bodyPr>
          <a:lstStyle/>
          <a:p>
            <a:pPr algn="ctr"/>
            <a:r>
              <a:rPr lang="en-US" altLang="ko-KR" sz="5400" b="1" dirty="0">
                <a:solidFill>
                  <a:schemeClr val="accent3"/>
                </a:solidFill>
                <a:cs typeface="Arial" pitchFamily="34" charset="0"/>
              </a:rPr>
              <a:t>A</a:t>
            </a:r>
            <a:endParaRPr lang="ko-KR" altLang="en-US" sz="5400" b="1" dirty="0">
              <a:solidFill>
                <a:schemeClr val="accent3"/>
              </a:solidFill>
              <a:cs typeface="Arial" pitchFamily="34" charset="0"/>
            </a:endParaRPr>
          </a:p>
        </p:txBody>
      </p:sp>
      <p:sp>
        <p:nvSpPr>
          <p:cNvPr id="5" name="Rectangle 17">
            <a:extLst>
              <a:ext uri="{FF2B5EF4-FFF2-40B4-BE49-F238E27FC236}">
                <a16:creationId xmlns:a16="http://schemas.microsoft.com/office/drawing/2014/main" id="{8809BE06-BB5D-48D8-9B48-8F632F9CE318}"/>
              </a:ext>
            </a:extLst>
          </p:cNvPr>
          <p:cNvSpPr/>
          <p:nvPr/>
        </p:nvSpPr>
        <p:spPr>
          <a:xfrm rot="9991109">
            <a:off x="1264394" y="4036720"/>
            <a:ext cx="9720769" cy="929663"/>
          </a:xfrm>
          <a:custGeom>
            <a:avLst/>
            <a:gdLst>
              <a:gd name="connsiteX0" fmla="*/ 0 w 7693003"/>
              <a:gd name="connsiteY0" fmla="*/ 0 h 792000"/>
              <a:gd name="connsiteX1" fmla="*/ 7693003 w 7693003"/>
              <a:gd name="connsiteY1" fmla="*/ 0 h 792000"/>
              <a:gd name="connsiteX2" fmla="*/ 7693003 w 7693003"/>
              <a:gd name="connsiteY2" fmla="*/ 792000 h 792000"/>
              <a:gd name="connsiteX3" fmla="*/ 0 w 7693003"/>
              <a:gd name="connsiteY3" fmla="*/ 792000 h 792000"/>
              <a:gd name="connsiteX4" fmla="*/ 0 w 7693003"/>
              <a:gd name="connsiteY4" fmla="*/ 0 h 792000"/>
              <a:gd name="connsiteX0" fmla="*/ 0 w 7704142"/>
              <a:gd name="connsiteY0" fmla="*/ 36436 h 792000"/>
              <a:gd name="connsiteX1" fmla="*/ 7704142 w 7704142"/>
              <a:gd name="connsiteY1" fmla="*/ 0 h 792000"/>
              <a:gd name="connsiteX2" fmla="*/ 7704142 w 7704142"/>
              <a:gd name="connsiteY2" fmla="*/ 792000 h 792000"/>
              <a:gd name="connsiteX3" fmla="*/ 11139 w 7704142"/>
              <a:gd name="connsiteY3" fmla="*/ 792000 h 792000"/>
              <a:gd name="connsiteX4" fmla="*/ 0 w 7704142"/>
              <a:gd name="connsiteY4" fmla="*/ 36436 h 792000"/>
              <a:gd name="connsiteX0" fmla="*/ 0 w 7704142"/>
              <a:gd name="connsiteY0" fmla="*/ 36436 h 858546"/>
              <a:gd name="connsiteX1" fmla="*/ 7704142 w 7704142"/>
              <a:gd name="connsiteY1" fmla="*/ 0 h 858546"/>
              <a:gd name="connsiteX2" fmla="*/ 7704142 w 7704142"/>
              <a:gd name="connsiteY2" fmla="*/ 792000 h 858546"/>
              <a:gd name="connsiteX3" fmla="*/ 754 w 7704142"/>
              <a:gd name="connsiteY3" fmla="*/ 858546 h 858546"/>
              <a:gd name="connsiteX4" fmla="*/ 0 w 7704142"/>
              <a:gd name="connsiteY4" fmla="*/ 36436 h 858546"/>
              <a:gd name="connsiteX0" fmla="*/ 0 w 7715281"/>
              <a:gd name="connsiteY0" fmla="*/ 72871 h 858546"/>
              <a:gd name="connsiteX1" fmla="*/ 7715281 w 7715281"/>
              <a:gd name="connsiteY1" fmla="*/ 0 h 858546"/>
              <a:gd name="connsiteX2" fmla="*/ 7715281 w 7715281"/>
              <a:gd name="connsiteY2" fmla="*/ 792000 h 858546"/>
              <a:gd name="connsiteX3" fmla="*/ 11893 w 7715281"/>
              <a:gd name="connsiteY3" fmla="*/ 858546 h 858546"/>
              <a:gd name="connsiteX4" fmla="*/ 0 w 7715281"/>
              <a:gd name="connsiteY4" fmla="*/ 72871 h 858546"/>
              <a:gd name="connsiteX0" fmla="*/ 0 w 7831077"/>
              <a:gd name="connsiteY0" fmla="*/ 72871 h 858546"/>
              <a:gd name="connsiteX1" fmla="*/ 7715281 w 7831077"/>
              <a:gd name="connsiteY1" fmla="*/ 0 h 858546"/>
              <a:gd name="connsiteX2" fmla="*/ 7831077 w 7831077"/>
              <a:gd name="connsiteY2" fmla="*/ 788371 h 858546"/>
              <a:gd name="connsiteX3" fmla="*/ 11893 w 7831077"/>
              <a:gd name="connsiteY3" fmla="*/ 858546 h 858546"/>
              <a:gd name="connsiteX4" fmla="*/ 0 w 7831077"/>
              <a:gd name="connsiteY4" fmla="*/ 72871 h 858546"/>
              <a:gd name="connsiteX0" fmla="*/ 0 w 7809309"/>
              <a:gd name="connsiteY0" fmla="*/ 72871 h 858546"/>
              <a:gd name="connsiteX1" fmla="*/ 7715281 w 7809309"/>
              <a:gd name="connsiteY1" fmla="*/ 0 h 858546"/>
              <a:gd name="connsiteX2" fmla="*/ 7809309 w 7809309"/>
              <a:gd name="connsiteY2" fmla="*/ 781911 h 858546"/>
              <a:gd name="connsiteX3" fmla="*/ 11893 w 7809309"/>
              <a:gd name="connsiteY3" fmla="*/ 858546 h 858546"/>
              <a:gd name="connsiteX4" fmla="*/ 0 w 7809309"/>
              <a:gd name="connsiteY4" fmla="*/ 72871 h 858546"/>
              <a:gd name="connsiteX0" fmla="*/ 0 w 7809309"/>
              <a:gd name="connsiteY0" fmla="*/ 130700 h 916375"/>
              <a:gd name="connsiteX1" fmla="*/ 7680444 w 7809309"/>
              <a:gd name="connsiteY1" fmla="*/ 0 h 916375"/>
              <a:gd name="connsiteX2" fmla="*/ 7809309 w 7809309"/>
              <a:gd name="connsiteY2" fmla="*/ 839740 h 916375"/>
              <a:gd name="connsiteX3" fmla="*/ 11893 w 7809309"/>
              <a:gd name="connsiteY3" fmla="*/ 916375 h 916375"/>
              <a:gd name="connsiteX4" fmla="*/ 0 w 7809309"/>
              <a:gd name="connsiteY4" fmla="*/ 130700 h 916375"/>
              <a:gd name="connsiteX0" fmla="*/ 0 w 7796536"/>
              <a:gd name="connsiteY0" fmla="*/ 130700 h 916375"/>
              <a:gd name="connsiteX1" fmla="*/ 7680444 w 7796536"/>
              <a:gd name="connsiteY1" fmla="*/ 0 h 916375"/>
              <a:gd name="connsiteX2" fmla="*/ 7796536 w 7796536"/>
              <a:gd name="connsiteY2" fmla="*/ 826451 h 916375"/>
              <a:gd name="connsiteX3" fmla="*/ 11893 w 7796536"/>
              <a:gd name="connsiteY3" fmla="*/ 916375 h 916375"/>
              <a:gd name="connsiteX4" fmla="*/ 0 w 7796536"/>
              <a:gd name="connsiteY4" fmla="*/ 130700 h 916375"/>
              <a:gd name="connsiteX0" fmla="*/ 0 w 7802350"/>
              <a:gd name="connsiteY0" fmla="*/ 130700 h 916375"/>
              <a:gd name="connsiteX1" fmla="*/ 7680444 w 7802350"/>
              <a:gd name="connsiteY1" fmla="*/ 0 h 916375"/>
              <a:gd name="connsiteX2" fmla="*/ 7802350 w 7802350"/>
              <a:gd name="connsiteY2" fmla="*/ 875666 h 916375"/>
              <a:gd name="connsiteX3" fmla="*/ 11893 w 7802350"/>
              <a:gd name="connsiteY3" fmla="*/ 916375 h 916375"/>
              <a:gd name="connsiteX4" fmla="*/ 0 w 7802350"/>
              <a:gd name="connsiteY4" fmla="*/ 130700 h 916375"/>
              <a:gd name="connsiteX0" fmla="*/ 0 w 7802350"/>
              <a:gd name="connsiteY0" fmla="*/ 130700 h 952302"/>
              <a:gd name="connsiteX1" fmla="*/ 7680444 w 7802350"/>
              <a:gd name="connsiteY1" fmla="*/ 0 h 952302"/>
              <a:gd name="connsiteX2" fmla="*/ 7802350 w 7802350"/>
              <a:gd name="connsiteY2" fmla="*/ 875666 h 952302"/>
              <a:gd name="connsiteX3" fmla="*/ 4935 w 7802350"/>
              <a:gd name="connsiteY3" fmla="*/ 952302 h 952302"/>
              <a:gd name="connsiteX4" fmla="*/ 0 w 7802350"/>
              <a:gd name="connsiteY4" fmla="*/ 130700 h 952302"/>
              <a:gd name="connsiteX0" fmla="*/ 0 w 7882165"/>
              <a:gd name="connsiteY0" fmla="*/ 107014 h 952302"/>
              <a:gd name="connsiteX1" fmla="*/ 7760259 w 7882165"/>
              <a:gd name="connsiteY1" fmla="*/ 0 h 952302"/>
              <a:gd name="connsiteX2" fmla="*/ 7882165 w 7882165"/>
              <a:gd name="connsiteY2" fmla="*/ 875666 h 952302"/>
              <a:gd name="connsiteX3" fmla="*/ 84750 w 7882165"/>
              <a:gd name="connsiteY3" fmla="*/ 952302 h 952302"/>
              <a:gd name="connsiteX4" fmla="*/ 0 w 7882165"/>
              <a:gd name="connsiteY4" fmla="*/ 107014 h 952302"/>
              <a:gd name="connsiteX0" fmla="*/ 0 w 7871132"/>
              <a:gd name="connsiteY0" fmla="*/ 129285 h 952302"/>
              <a:gd name="connsiteX1" fmla="*/ 7749226 w 7871132"/>
              <a:gd name="connsiteY1" fmla="*/ 0 h 952302"/>
              <a:gd name="connsiteX2" fmla="*/ 7871132 w 7871132"/>
              <a:gd name="connsiteY2" fmla="*/ 875666 h 952302"/>
              <a:gd name="connsiteX3" fmla="*/ 73717 w 7871132"/>
              <a:gd name="connsiteY3" fmla="*/ 952302 h 952302"/>
              <a:gd name="connsiteX4" fmla="*/ 0 w 7871132"/>
              <a:gd name="connsiteY4" fmla="*/ 129285 h 952302"/>
              <a:gd name="connsiteX0" fmla="*/ 0 w 7871132"/>
              <a:gd name="connsiteY0" fmla="*/ 129285 h 952302"/>
              <a:gd name="connsiteX1" fmla="*/ 7749226 w 7871132"/>
              <a:gd name="connsiteY1" fmla="*/ 0 h 952302"/>
              <a:gd name="connsiteX2" fmla="*/ 7871132 w 7871132"/>
              <a:gd name="connsiteY2" fmla="*/ 875666 h 952302"/>
              <a:gd name="connsiteX3" fmla="*/ 73717 w 7871132"/>
              <a:gd name="connsiteY3" fmla="*/ 952302 h 952302"/>
              <a:gd name="connsiteX4" fmla="*/ 0 w 7871132"/>
              <a:gd name="connsiteY4" fmla="*/ 129285 h 952302"/>
              <a:gd name="connsiteX0" fmla="*/ 0 w 7871132"/>
              <a:gd name="connsiteY0" fmla="*/ 129285 h 947627"/>
              <a:gd name="connsiteX1" fmla="*/ 7749226 w 7871132"/>
              <a:gd name="connsiteY1" fmla="*/ 0 h 947627"/>
              <a:gd name="connsiteX2" fmla="*/ 7871132 w 7871132"/>
              <a:gd name="connsiteY2" fmla="*/ 875666 h 947627"/>
              <a:gd name="connsiteX3" fmla="*/ 89968 w 7871132"/>
              <a:gd name="connsiteY3" fmla="*/ 947627 h 947627"/>
              <a:gd name="connsiteX4" fmla="*/ 0 w 7871132"/>
              <a:gd name="connsiteY4" fmla="*/ 129285 h 947627"/>
              <a:gd name="connsiteX0" fmla="*/ 0 w 7871132"/>
              <a:gd name="connsiteY0" fmla="*/ 129285 h 947627"/>
              <a:gd name="connsiteX1" fmla="*/ 7749226 w 7871132"/>
              <a:gd name="connsiteY1" fmla="*/ 0 h 947627"/>
              <a:gd name="connsiteX2" fmla="*/ 7871132 w 7871132"/>
              <a:gd name="connsiteY2" fmla="*/ 875666 h 947627"/>
              <a:gd name="connsiteX3" fmla="*/ 89968 w 7871132"/>
              <a:gd name="connsiteY3" fmla="*/ 947627 h 947627"/>
              <a:gd name="connsiteX4" fmla="*/ 0 w 7871132"/>
              <a:gd name="connsiteY4" fmla="*/ 129285 h 947627"/>
              <a:gd name="connsiteX0" fmla="*/ 0 w 7852843"/>
              <a:gd name="connsiteY0" fmla="*/ 129285 h 947627"/>
              <a:gd name="connsiteX1" fmla="*/ 7749226 w 7852843"/>
              <a:gd name="connsiteY1" fmla="*/ 0 h 947627"/>
              <a:gd name="connsiteX2" fmla="*/ 7852843 w 7852843"/>
              <a:gd name="connsiteY2" fmla="*/ 851242 h 947627"/>
              <a:gd name="connsiteX3" fmla="*/ 89968 w 7852843"/>
              <a:gd name="connsiteY3" fmla="*/ 947627 h 947627"/>
              <a:gd name="connsiteX4" fmla="*/ 0 w 7852843"/>
              <a:gd name="connsiteY4" fmla="*/ 129285 h 947627"/>
              <a:gd name="connsiteX0" fmla="*/ 0 w 7852843"/>
              <a:gd name="connsiteY0" fmla="*/ 129285 h 929663"/>
              <a:gd name="connsiteX1" fmla="*/ 7749226 w 7852843"/>
              <a:gd name="connsiteY1" fmla="*/ 0 h 929663"/>
              <a:gd name="connsiteX2" fmla="*/ 7852843 w 7852843"/>
              <a:gd name="connsiteY2" fmla="*/ 851242 h 929663"/>
              <a:gd name="connsiteX3" fmla="*/ 93447 w 7852843"/>
              <a:gd name="connsiteY3" fmla="*/ 929663 h 929663"/>
              <a:gd name="connsiteX4" fmla="*/ 0 w 7852843"/>
              <a:gd name="connsiteY4" fmla="*/ 129285 h 9296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52843" h="929663">
                <a:moveTo>
                  <a:pt x="0" y="129285"/>
                </a:moveTo>
                <a:lnTo>
                  <a:pt x="7749226" y="0"/>
                </a:lnTo>
                <a:lnTo>
                  <a:pt x="7852843" y="851242"/>
                </a:lnTo>
                <a:lnTo>
                  <a:pt x="93447" y="929663"/>
                </a:lnTo>
                <a:cubicBezTo>
                  <a:pt x="51400" y="633724"/>
                  <a:pt x="25498" y="391817"/>
                  <a:pt x="0" y="129285"/>
                </a:cubicBezTo>
                <a:close/>
              </a:path>
            </a:pathLst>
          </a:custGeom>
          <a:solidFill>
            <a:schemeClr val="accent2">
              <a:lumMod val="50000"/>
            </a:schemeClr>
          </a:solid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 name="Pentagon 1">
            <a:extLst>
              <a:ext uri="{FF2B5EF4-FFF2-40B4-BE49-F238E27FC236}">
                <a16:creationId xmlns:a16="http://schemas.microsoft.com/office/drawing/2014/main" id="{C4FB1585-27EE-4BEC-B275-08A44C5F0F84}"/>
              </a:ext>
            </a:extLst>
          </p:cNvPr>
          <p:cNvSpPr/>
          <p:nvPr/>
        </p:nvSpPr>
        <p:spPr>
          <a:xfrm rot="10800000">
            <a:off x="1099125" y="1769685"/>
            <a:ext cx="9811609" cy="2869549"/>
          </a:xfrm>
          <a:custGeom>
            <a:avLst/>
            <a:gdLst>
              <a:gd name="connsiteX0" fmla="*/ 0 w 7687474"/>
              <a:gd name="connsiteY0" fmla="*/ 0 h 792000"/>
              <a:gd name="connsiteX1" fmla="*/ 7291474 w 7687474"/>
              <a:gd name="connsiteY1" fmla="*/ 0 h 792000"/>
              <a:gd name="connsiteX2" fmla="*/ 7687474 w 7687474"/>
              <a:gd name="connsiteY2" fmla="*/ 396000 h 792000"/>
              <a:gd name="connsiteX3" fmla="*/ 7291474 w 7687474"/>
              <a:gd name="connsiteY3" fmla="*/ 792000 h 792000"/>
              <a:gd name="connsiteX4" fmla="*/ 0 w 7687474"/>
              <a:gd name="connsiteY4" fmla="*/ 792000 h 792000"/>
              <a:gd name="connsiteX5" fmla="*/ 0 w 7687474"/>
              <a:gd name="connsiteY5" fmla="*/ 0 h 792000"/>
              <a:gd name="connsiteX0" fmla="*/ 0 w 7687474"/>
              <a:gd name="connsiteY0" fmla="*/ 0 h 792000"/>
              <a:gd name="connsiteX1" fmla="*/ 7291474 w 7687474"/>
              <a:gd name="connsiteY1" fmla="*/ 0 h 792000"/>
              <a:gd name="connsiteX2" fmla="*/ 7687474 w 7687474"/>
              <a:gd name="connsiteY2" fmla="*/ 396000 h 792000"/>
              <a:gd name="connsiteX3" fmla="*/ 7291474 w 7687474"/>
              <a:gd name="connsiteY3" fmla="*/ 792000 h 792000"/>
              <a:gd name="connsiteX4" fmla="*/ 352425 w 7687474"/>
              <a:gd name="connsiteY4" fmla="*/ 782475 h 792000"/>
              <a:gd name="connsiteX5" fmla="*/ 0 w 7687474"/>
              <a:gd name="connsiteY5" fmla="*/ 0 h 792000"/>
              <a:gd name="connsiteX0" fmla="*/ 0 w 7687474"/>
              <a:gd name="connsiteY0" fmla="*/ 0 h 792000"/>
              <a:gd name="connsiteX1" fmla="*/ 7291474 w 7687474"/>
              <a:gd name="connsiteY1" fmla="*/ 0 h 792000"/>
              <a:gd name="connsiteX2" fmla="*/ 7687474 w 7687474"/>
              <a:gd name="connsiteY2" fmla="*/ 396000 h 792000"/>
              <a:gd name="connsiteX3" fmla="*/ 7291474 w 7687474"/>
              <a:gd name="connsiteY3" fmla="*/ 792000 h 792000"/>
              <a:gd name="connsiteX4" fmla="*/ 266700 w 7687474"/>
              <a:gd name="connsiteY4" fmla="*/ 782475 h 792000"/>
              <a:gd name="connsiteX5" fmla="*/ 0 w 7687474"/>
              <a:gd name="connsiteY5" fmla="*/ 0 h 792000"/>
              <a:gd name="connsiteX0" fmla="*/ 0 w 7687474"/>
              <a:gd name="connsiteY0" fmla="*/ 0 h 792000"/>
              <a:gd name="connsiteX1" fmla="*/ 7291474 w 7687474"/>
              <a:gd name="connsiteY1" fmla="*/ 0 h 792000"/>
              <a:gd name="connsiteX2" fmla="*/ 7687474 w 7687474"/>
              <a:gd name="connsiteY2" fmla="*/ 396000 h 792000"/>
              <a:gd name="connsiteX3" fmla="*/ 7291474 w 7687474"/>
              <a:gd name="connsiteY3" fmla="*/ 792000 h 792000"/>
              <a:gd name="connsiteX4" fmla="*/ 238125 w 7687474"/>
              <a:gd name="connsiteY4" fmla="*/ 792000 h 792000"/>
              <a:gd name="connsiteX5" fmla="*/ 0 w 7687474"/>
              <a:gd name="connsiteY5" fmla="*/ 0 h 792000"/>
              <a:gd name="connsiteX0" fmla="*/ 0 w 7735099"/>
              <a:gd name="connsiteY0" fmla="*/ 9525 h 792000"/>
              <a:gd name="connsiteX1" fmla="*/ 7339099 w 7735099"/>
              <a:gd name="connsiteY1" fmla="*/ 0 h 792000"/>
              <a:gd name="connsiteX2" fmla="*/ 7735099 w 7735099"/>
              <a:gd name="connsiteY2" fmla="*/ 396000 h 792000"/>
              <a:gd name="connsiteX3" fmla="*/ 7339099 w 7735099"/>
              <a:gd name="connsiteY3" fmla="*/ 792000 h 792000"/>
              <a:gd name="connsiteX4" fmla="*/ 285750 w 7735099"/>
              <a:gd name="connsiteY4" fmla="*/ 792000 h 792000"/>
              <a:gd name="connsiteX5" fmla="*/ 0 w 7735099"/>
              <a:gd name="connsiteY5" fmla="*/ 9525 h 792000"/>
              <a:gd name="connsiteX0" fmla="*/ 0 w 7735099"/>
              <a:gd name="connsiteY0" fmla="*/ 9525 h 792000"/>
              <a:gd name="connsiteX1" fmla="*/ 7339099 w 7735099"/>
              <a:gd name="connsiteY1" fmla="*/ 0 h 792000"/>
              <a:gd name="connsiteX2" fmla="*/ 7735099 w 7735099"/>
              <a:gd name="connsiteY2" fmla="*/ 396000 h 792000"/>
              <a:gd name="connsiteX3" fmla="*/ 7339099 w 7735099"/>
              <a:gd name="connsiteY3" fmla="*/ 792000 h 792000"/>
              <a:gd name="connsiteX4" fmla="*/ 257175 w 7735099"/>
              <a:gd name="connsiteY4" fmla="*/ 792000 h 792000"/>
              <a:gd name="connsiteX5" fmla="*/ 0 w 7735099"/>
              <a:gd name="connsiteY5" fmla="*/ 9525 h 7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35099" h="792000">
                <a:moveTo>
                  <a:pt x="0" y="9525"/>
                </a:moveTo>
                <a:lnTo>
                  <a:pt x="7339099" y="0"/>
                </a:lnTo>
                <a:lnTo>
                  <a:pt x="7735099" y="396000"/>
                </a:lnTo>
                <a:lnTo>
                  <a:pt x="7339099" y="792000"/>
                </a:lnTo>
                <a:lnTo>
                  <a:pt x="257175" y="792000"/>
                </a:lnTo>
                <a:lnTo>
                  <a:pt x="0" y="9525"/>
                </a:lnTo>
                <a:close/>
              </a:path>
            </a:pathLst>
          </a:custGeom>
          <a:solidFill>
            <a:schemeClr val="bg1"/>
          </a:solid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65000"/>
                  <a:lumOff val="35000"/>
                </a:schemeClr>
              </a:solidFill>
            </a:endParaRPr>
          </a:p>
        </p:txBody>
      </p:sp>
      <p:sp>
        <p:nvSpPr>
          <p:cNvPr id="12" name="TextBox 11">
            <a:extLst>
              <a:ext uri="{FF2B5EF4-FFF2-40B4-BE49-F238E27FC236}">
                <a16:creationId xmlns:a16="http://schemas.microsoft.com/office/drawing/2014/main" id="{345662C5-A7BC-4A9E-8728-63310917E1CC}"/>
              </a:ext>
            </a:extLst>
          </p:cNvPr>
          <p:cNvSpPr txBox="1"/>
          <p:nvPr/>
        </p:nvSpPr>
        <p:spPr>
          <a:xfrm>
            <a:off x="2605031" y="2035328"/>
            <a:ext cx="7483659" cy="276999"/>
          </a:xfrm>
          <a:prstGeom prst="rect">
            <a:avLst/>
          </a:prstGeom>
          <a:noFill/>
        </p:spPr>
        <p:txBody>
          <a:bodyPr wrap="square" rtlCol="0">
            <a:spAutoFit/>
          </a:bodyPr>
          <a:lstStyle/>
          <a:p>
            <a:r>
              <a:rPr lang="en-US" altLang="ko-KR" sz="1200" dirty="0" smtClean="0">
                <a:solidFill>
                  <a:schemeClr val="tx1">
                    <a:lumMod val="65000"/>
                    <a:lumOff val="35000"/>
                  </a:schemeClr>
                </a:solidFill>
                <a:cs typeface="Arial" pitchFamily="34" charset="0"/>
              </a:rPr>
              <a:t>.</a:t>
            </a:r>
            <a:endParaRPr lang="en-US" altLang="ko-KR" sz="1200" dirty="0">
              <a:solidFill>
                <a:schemeClr val="tx1">
                  <a:lumMod val="65000"/>
                  <a:lumOff val="35000"/>
                </a:schemeClr>
              </a:solidFill>
              <a:cs typeface="Arial" pitchFamily="34" charset="0"/>
            </a:endParaRPr>
          </a:p>
        </p:txBody>
      </p:sp>
      <p:sp>
        <p:nvSpPr>
          <p:cNvPr id="23" name="مستطيل 22"/>
          <p:cNvSpPr/>
          <p:nvPr/>
        </p:nvSpPr>
        <p:spPr>
          <a:xfrm>
            <a:off x="2956929" y="2312327"/>
            <a:ext cx="6096000" cy="923330"/>
          </a:xfrm>
          <a:prstGeom prst="rect">
            <a:avLst/>
          </a:prstGeom>
        </p:spPr>
        <p:txBody>
          <a:bodyPr>
            <a:spAutoFit/>
          </a:bodyPr>
          <a:lstStyle/>
          <a:p>
            <a:r>
              <a:rPr lang="en-US" dirty="0"/>
              <a:t>A particular kind of interaction marked by efforts at hindering, compelling, or injuring and by resistance or retaliation against those efforts."</a:t>
            </a:r>
            <a:endParaRPr lang="ar-LY" dirty="0"/>
          </a:p>
        </p:txBody>
      </p:sp>
    </p:spTree>
    <p:extLst>
      <p:ext uri="{BB962C8B-B14F-4D97-AF65-F5344CB8AC3E}">
        <p14:creationId xmlns:p14="http://schemas.microsoft.com/office/powerpoint/2010/main" val="624695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228516" y="1119438"/>
            <a:ext cx="11573197" cy="724247"/>
          </a:xfrm>
        </p:spPr>
        <p:txBody>
          <a:bodyPr/>
          <a:lstStyle/>
          <a:p>
            <a:r>
              <a:rPr lang="en-US" altLang="ko-KR" sz="4000" dirty="0"/>
              <a:t>conclusion</a:t>
            </a:r>
            <a:endParaRPr lang="ko-KR" altLang="en-US" sz="4000" dirty="0"/>
          </a:p>
          <a:p>
            <a:endParaRPr lang="en-US" dirty="0"/>
          </a:p>
        </p:txBody>
      </p:sp>
      <p:sp>
        <p:nvSpPr>
          <p:cNvPr id="3" name="Freeform 87">
            <a:extLst>
              <a:ext uri="{FF2B5EF4-FFF2-40B4-BE49-F238E27FC236}">
                <a16:creationId xmlns:a16="http://schemas.microsoft.com/office/drawing/2014/main" id="{A968D45B-890B-41AB-BFA8-A865A841BD4D}"/>
              </a:ext>
            </a:extLst>
          </p:cNvPr>
          <p:cNvSpPr/>
          <p:nvPr/>
        </p:nvSpPr>
        <p:spPr>
          <a:xfrm>
            <a:off x="5585558" y="3810583"/>
            <a:ext cx="1701130" cy="2956959"/>
          </a:xfrm>
          <a:custGeom>
            <a:avLst/>
            <a:gdLst>
              <a:gd name="connsiteX0" fmla="*/ 1847850 w 3571875"/>
              <a:gd name="connsiteY0" fmla="*/ 6791325 h 6791325"/>
              <a:gd name="connsiteX1" fmla="*/ 3571875 w 3571875"/>
              <a:gd name="connsiteY1" fmla="*/ 6781800 h 6791325"/>
              <a:gd name="connsiteX2" fmla="*/ 2514600 w 3571875"/>
              <a:gd name="connsiteY2" fmla="*/ 3819525 h 6791325"/>
              <a:gd name="connsiteX3" fmla="*/ 2390775 w 3571875"/>
              <a:gd name="connsiteY3" fmla="*/ 3267075 h 6791325"/>
              <a:gd name="connsiteX4" fmla="*/ 2752725 w 3571875"/>
              <a:gd name="connsiteY4" fmla="*/ 2162175 h 6791325"/>
              <a:gd name="connsiteX5" fmla="*/ 3390900 w 3571875"/>
              <a:gd name="connsiteY5" fmla="*/ 1247775 h 6791325"/>
              <a:gd name="connsiteX6" fmla="*/ 3209925 w 3571875"/>
              <a:gd name="connsiteY6" fmla="*/ 1133475 h 6791325"/>
              <a:gd name="connsiteX7" fmla="*/ 2543175 w 3571875"/>
              <a:gd name="connsiteY7" fmla="*/ 1857375 h 6791325"/>
              <a:gd name="connsiteX8" fmla="*/ 2371725 w 3571875"/>
              <a:gd name="connsiteY8" fmla="*/ 1752600 h 6791325"/>
              <a:gd name="connsiteX9" fmla="*/ 2771775 w 3571875"/>
              <a:gd name="connsiteY9" fmla="*/ 390525 h 6791325"/>
              <a:gd name="connsiteX10" fmla="*/ 2486025 w 3571875"/>
              <a:gd name="connsiteY10" fmla="*/ 295275 h 6791325"/>
              <a:gd name="connsiteX11" fmla="*/ 2124075 w 3571875"/>
              <a:gd name="connsiteY11" fmla="*/ 1609725 h 6791325"/>
              <a:gd name="connsiteX12" fmla="*/ 1971675 w 3571875"/>
              <a:gd name="connsiteY12" fmla="*/ 1495425 h 6791325"/>
              <a:gd name="connsiteX13" fmla="*/ 1990725 w 3571875"/>
              <a:gd name="connsiteY13" fmla="*/ 0 h 6791325"/>
              <a:gd name="connsiteX14" fmla="*/ 1790700 w 3571875"/>
              <a:gd name="connsiteY14" fmla="*/ 66675 h 6791325"/>
              <a:gd name="connsiteX15" fmla="*/ 1724025 w 3571875"/>
              <a:gd name="connsiteY15" fmla="*/ 1514475 h 6791325"/>
              <a:gd name="connsiteX16" fmla="*/ 1524000 w 3571875"/>
              <a:gd name="connsiteY16" fmla="*/ 1504950 h 6791325"/>
              <a:gd name="connsiteX17" fmla="*/ 1352550 w 3571875"/>
              <a:gd name="connsiteY17" fmla="*/ 123825 h 6791325"/>
              <a:gd name="connsiteX18" fmla="*/ 1171575 w 3571875"/>
              <a:gd name="connsiteY18" fmla="*/ 123825 h 6791325"/>
              <a:gd name="connsiteX19" fmla="*/ 1219200 w 3571875"/>
              <a:gd name="connsiteY19" fmla="*/ 1638300 h 6791325"/>
              <a:gd name="connsiteX20" fmla="*/ 1057275 w 3571875"/>
              <a:gd name="connsiteY20" fmla="*/ 2190750 h 6791325"/>
              <a:gd name="connsiteX21" fmla="*/ 800100 w 3571875"/>
              <a:gd name="connsiteY21" fmla="*/ 2247900 h 6791325"/>
              <a:gd name="connsiteX22" fmla="*/ 85725 w 3571875"/>
              <a:gd name="connsiteY22" fmla="*/ 1733550 h 6791325"/>
              <a:gd name="connsiteX23" fmla="*/ 0 w 3571875"/>
              <a:gd name="connsiteY23" fmla="*/ 2038350 h 6791325"/>
              <a:gd name="connsiteX24" fmla="*/ 609600 w 3571875"/>
              <a:gd name="connsiteY24" fmla="*/ 2743200 h 6791325"/>
              <a:gd name="connsiteX25" fmla="*/ 1238250 w 3571875"/>
              <a:gd name="connsiteY25" fmla="*/ 3476625 h 6791325"/>
              <a:gd name="connsiteX26" fmla="*/ 1457325 w 3571875"/>
              <a:gd name="connsiteY26" fmla="*/ 4010025 h 6791325"/>
              <a:gd name="connsiteX27" fmla="*/ 1847850 w 3571875"/>
              <a:gd name="connsiteY27" fmla="*/ 6791325 h 6791325"/>
              <a:gd name="connsiteX0" fmla="*/ 1889034 w 3613059"/>
              <a:gd name="connsiteY0" fmla="*/ 6791325 h 6791325"/>
              <a:gd name="connsiteX1" fmla="*/ 3613059 w 3613059"/>
              <a:gd name="connsiteY1" fmla="*/ 6781800 h 6791325"/>
              <a:gd name="connsiteX2" fmla="*/ 2555784 w 3613059"/>
              <a:gd name="connsiteY2" fmla="*/ 3819525 h 6791325"/>
              <a:gd name="connsiteX3" fmla="*/ 2431959 w 3613059"/>
              <a:gd name="connsiteY3" fmla="*/ 3267075 h 6791325"/>
              <a:gd name="connsiteX4" fmla="*/ 2793909 w 3613059"/>
              <a:gd name="connsiteY4" fmla="*/ 2162175 h 6791325"/>
              <a:gd name="connsiteX5" fmla="*/ 3432084 w 3613059"/>
              <a:gd name="connsiteY5" fmla="*/ 1247775 h 6791325"/>
              <a:gd name="connsiteX6" fmla="*/ 3251109 w 3613059"/>
              <a:gd name="connsiteY6" fmla="*/ 1133475 h 6791325"/>
              <a:gd name="connsiteX7" fmla="*/ 2584359 w 3613059"/>
              <a:gd name="connsiteY7" fmla="*/ 1857375 h 6791325"/>
              <a:gd name="connsiteX8" fmla="*/ 2412909 w 3613059"/>
              <a:gd name="connsiteY8" fmla="*/ 1752600 h 6791325"/>
              <a:gd name="connsiteX9" fmla="*/ 2812959 w 3613059"/>
              <a:gd name="connsiteY9" fmla="*/ 390525 h 6791325"/>
              <a:gd name="connsiteX10" fmla="*/ 2527209 w 3613059"/>
              <a:gd name="connsiteY10" fmla="*/ 295275 h 6791325"/>
              <a:gd name="connsiteX11" fmla="*/ 2165259 w 3613059"/>
              <a:gd name="connsiteY11" fmla="*/ 1609725 h 6791325"/>
              <a:gd name="connsiteX12" fmla="*/ 2012859 w 3613059"/>
              <a:gd name="connsiteY12" fmla="*/ 1495425 h 6791325"/>
              <a:gd name="connsiteX13" fmla="*/ 2031909 w 3613059"/>
              <a:gd name="connsiteY13" fmla="*/ 0 h 6791325"/>
              <a:gd name="connsiteX14" fmla="*/ 1831884 w 3613059"/>
              <a:gd name="connsiteY14" fmla="*/ 66675 h 6791325"/>
              <a:gd name="connsiteX15" fmla="*/ 1765209 w 3613059"/>
              <a:gd name="connsiteY15" fmla="*/ 1514475 h 6791325"/>
              <a:gd name="connsiteX16" fmla="*/ 1565184 w 3613059"/>
              <a:gd name="connsiteY16" fmla="*/ 1504950 h 6791325"/>
              <a:gd name="connsiteX17" fmla="*/ 1393734 w 3613059"/>
              <a:gd name="connsiteY17" fmla="*/ 123825 h 6791325"/>
              <a:gd name="connsiteX18" fmla="*/ 1212759 w 3613059"/>
              <a:gd name="connsiteY18" fmla="*/ 123825 h 6791325"/>
              <a:gd name="connsiteX19" fmla="*/ 1260384 w 3613059"/>
              <a:gd name="connsiteY19" fmla="*/ 1638300 h 6791325"/>
              <a:gd name="connsiteX20" fmla="*/ 1098459 w 3613059"/>
              <a:gd name="connsiteY20" fmla="*/ 2190750 h 6791325"/>
              <a:gd name="connsiteX21" fmla="*/ 841284 w 3613059"/>
              <a:gd name="connsiteY21" fmla="*/ 2247900 h 6791325"/>
              <a:gd name="connsiteX22" fmla="*/ 126909 w 3613059"/>
              <a:gd name="connsiteY22" fmla="*/ 1733550 h 6791325"/>
              <a:gd name="connsiteX23" fmla="*/ 41184 w 3613059"/>
              <a:gd name="connsiteY23" fmla="*/ 2038350 h 6791325"/>
              <a:gd name="connsiteX24" fmla="*/ 650784 w 3613059"/>
              <a:gd name="connsiteY24" fmla="*/ 2743200 h 6791325"/>
              <a:gd name="connsiteX25" fmla="*/ 1279434 w 3613059"/>
              <a:gd name="connsiteY25" fmla="*/ 3476625 h 6791325"/>
              <a:gd name="connsiteX26" fmla="*/ 1498509 w 3613059"/>
              <a:gd name="connsiteY26" fmla="*/ 4010025 h 6791325"/>
              <a:gd name="connsiteX27" fmla="*/ 1889034 w 3613059"/>
              <a:gd name="connsiteY27" fmla="*/ 6791325 h 6791325"/>
              <a:gd name="connsiteX0" fmla="*/ 1872461 w 3596486"/>
              <a:gd name="connsiteY0" fmla="*/ 6791325 h 6791325"/>
              <a:gd name="connsiteX1" fmla="*/ 3596486 w 3596486"/>
              <a:gd name="connsiteY1" fmla="*/ 6781800 h 6791325"/>
              <a:gd name="connsiteX2" fmla="*/ 2539211 w 3596486"/>
              <a:gd name="connsiteY2" fmla="*/ 3819525 h 6791325"/>
              <a:gd name="connsiteX3" fmla="*/ 2415386 w 3596486"/>
              <a:gd name="connsiteY3" fmla="*/ 3267075 h 6791325"/>
              <a:gd name="connsiteX4" fmla="*/ 2777336 w 3596486"/>
              <a:gd name="connsiteY4" fmla="*/ 2162175 h 6791325"/>
              <a:gd name="connsiteX5" fmla="*/ 3415511 w 3596486"/>
              <a:gd name="connsiteY5" fmla="*/ 1247775 h 6791325"/>
              <a:gd name="connsiteX6" fmla="*/ 3234536 w 3596486"/>
              <a:gd name="connsiteY6" fmla="*/ 1133475 h 6791325"/>
              <a:gd name="connsiteX7" fmla="*/ 2567786 w 3596486"/>
              <a:gd name="connsiteY7" fmla="*/ 1857375 h 6791325"/>
              <a:gd name="connsiteX8" fmla="*/ 2396336 w 3596486"/>
              <a:gd name="connsiteY8" fmla="*/ 1752600 h 6791325"/>
              <a:gd name="connsiteX9" fmla="*/ 2796386 w 3596486"/>
              <a:gd name="connsiteY9" fmla="*/ 390525 h 6791325"/>
              <a:gd name="connsiteX10" fmla="*/ 2510636 w 3596486"/>
              <a:gd name="connsiteY10" fmla="*/ 295275 h 6791325"/>
              <a:gd name="connsiteX11" fmla="*/ 2148686 w 3596486"/>
              <a:gd name="connsiteY11" fmla="*/ 1609725 h 6791325"/>
              <a:gd name="connsiteX12" fmla="*/ 1996286 w 3596486"/>
              <a:gd name="connsiteY12" fmla="*/ 1495425 h 6791325"/>
              <a:gd name="connsiteX13" fmla="*/ 2015336 w 3596486"/>
              <a:gd name="connsiteY13" fmla="*/ 0 h 6791325"/>
              <a:gd name="connsiteX14" fmla="*/ 1815311 w 3596486"/>
              <a:gd name="connsiteY14" fmla="*/ 66675 h 6791325"/>
              <a:gd name="connsiteX15" fmla="*/ 1748636 w 3596486"/>
              <a:gd name="connsiteY15" fmla="*/ 1514475 h 6791325"/>
              <a:gd name="connsiteX16" fmla="*/ 1548611 w 3596486"/>
              <a:gd name="connsiteY16" fmla="*/ 1504950 h 6791325"/>
              <a:gd name="connsiteX17" fmla="*/ 1377161 w 3596486"/>
              <a:gd name="connsiteY17" fmla="*/ 123825 h 6791325"/>
              <a:gd name="connsiteX18" fmla="*/ 1196186 w 3596486"/>
              <a:gd name="connsiteY18" fmla="*/ 123825 h 6791325"/>
              <a:gd name="connsiteX19" fmla="*/ 1243811 w 3596486"/>
              <a:gd name="connsiteY19" fmla="*/ 1638300 h 6791325"/>
              <a:gd name="connsiteX20" fmla="*/ 1081886 w 3596486"/>
              <a:gd name="connsiteY20" fmla="*/ 2190750 h 6791325"/>
              <a:gd name="connsiteX21" fmla="*/ 824711 w 3596486"/>
              <a:gd name="connsiteY21" fmla="*/ 2247900 h 6791325"/>
              <a:gd name="connsiteX22" fmla="*/ 110336 w 3596486"/>
              <a:gd name="connsiteY22" fmla="*/ 1733550 h 6791325"/>
              <a:gd name="connsiteX23" fmla="*/ 76998 w 3596486"/>
              <a:gd name="connsiteY23" fmla="*/ 2038350 h 6791325"/>
              <a:gd name="connsiteX24" fmla="*/ 634211 w 3596486"/>
              <a:gd name="connsiteY24" fmla="*/ 2743200 h 6791325"/>
              <a:gd name="connsiteX25" fmla="*/ 1262861 w 3596486"/>
              <a:gd name="connsiteY25" fmla="*/ 3476625 h 6791325"/>
              <a:gd name="connsiteX26" fmla="*/ 1481936 w 3596486"/>
              <a:gd name="connsiteY26" fmla="*/ 4010025 h 6791325"/>
              <a:gd name="connsiteX27" fmla="*/ 1872461 w 3596486"/>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178884 w 3693484"/>
              <a:gd name="connsiteY20" fmla="*/ 2190750 h 6791325"/>
              <a:gd name="connsiteX21" fmla="*/ 92170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178884 w 3693484"/>
              <a:gd name="connsiteY20" fmla="*/ 2190750 h 6791325"/>
              <a:gd name="connsiteX21" fmla="*/ 92170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178884 w 3693484"/>
              <a:gd name="connsiteY20" fmla="*/ 2190750 h 6791325"/>
              <a:gd name="connsiteX21" fmla="*/ 874084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178884 w 3693484"/>
              <a:gd name="connsiteY20" fmla="*/ 2190750 h 6791325"/>
              <a:gd name="connsiteX21" fmla="*/ 874084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178884 w 3693484"/>
              <a:gd name="connsiteY20" fmla="*/ 2190750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178884 w 3693484"/>
              <a:gd name="connsiteY20" fmla="*/ 2190750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902659 w 3693484"/>
              <a:gd name="connsiteY20" fmla="*/ 2247900 h 6791325"/>
              <a:gd name="connsiteX21" fmla="*/ 207334 w 3693484"/>
              <a:gd name="connsiteY21" fmla="*/ 1733550 h 6791325"/>
              <a:gd name="connsiteX22" fmla="*/ 173996 w 3693484"/>
              <a:gd name="connsiteY22" fmla="*/ 2038350 h 6791325"/>
              <a:gd name="connsiteX23" fmla="*/ 731209 w 3693484"/>
              <a:gd name="connsiteY23" fmla="*/ 2743200 h 6791325"/>
              <a:gd name="connsiteX24" fmla="*/ 1359859 w 3693484"/>
              <a:gd name="connsiteY24" fmla="*/ 3476625 h 6791325"/>
              <a:gd name="connsiteX25" fmla="*/ 1578934 w 3693484"/>
              <a:gd name="connsiteY25" fmla="*/ 4010025 h 6791325"/>
              <a:gd name="connsiteX26" fmla="*/ 1969459 w 3693484"/>
              <a:gd name="connsiteY26"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902659 w 3693484"/>
              <a:gd name="connsiteY20" fmla="*/ 2247900 h 6791325"/>
              <a:gd name="connsiteX21" fmla="*/ 207334 w 3693484"/>
              <a:gd name="connsiteY21" fmla="*/ 1733550 h 6791325"/>
              <a:gd name="connsiteX22" fmla="*/ 173996 w 3693484"/>
              <a:gd name="connsiteY22" fmla="*/ 2038350 h 6791325"/>
              <a:gd name="connsiteX23" fmla="*/ 731209 w 3693484"/>
              <a:gd name="connsiteY23" fmla="*/ 2743200 h 6791325"/>
              <a:gd name="connsiteX24" fmla="*/ 1359859 w 3693484"/>
              <a:gd name="connsiteY24" fmla="*/ 3476625 h 6791325"/>
              <a:gd name="connsiteX25" fmla="*/ 1578934 w 3693484"/>
              <a:gd name="connsiteY25" fmla="*/ 4010025 h 6791325"/>
              <a:gd name="connsiteX26" fmla="*/ 1969459 w 3693484"/>
              <a:gd name="connsiteY26"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902659 w 3693484"/>
              <a:gd name="connsiteY20" fmla="*/ 2247900 h 6791325"/>
              <a:gd name="connsiteX21" fmla="*/ 207334 w 3693484"/>
              <a:gd name="connsiteY21" fmla="*/ 1733550 h 6791325"/>
              <a:gd name="connsiteX22" fmla="*/ 173996 w 3693484"/>
              <a:gd name="connsiteY22" fmla="*/ 2038350 h 6791325"/>
              <a:gd name="connsiteX23" fmla="*/ 731209 w 3693484"/>
              <a:gd name="connsiteY23" fmla="*/ 2743200 h 6791325"/>
              <a:gd name="connsiteX24" fmla="*/ 1359859 w 3693484"/>
              <a:gd name="connsiteY24" fmla="*/ 3476625 h 6791325"/>
              <a:gd name="connsiteX25" fmla="*/ 1578934 w 3693484"/>
              <a:gd name="connsiteY25" fmla="*/ 4010025 h 6791325"/>
              <a:gd name="connsiteX26" fmla="*/ 1969459 w 3693484"/>
              <a:gd name="connsiteY26"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274133 w 3693484"/>
              <a:gd name="connsiteY20" fmla="*/ 1924050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274133 w 3693484"/>
              <a:gd name="connsiteY20" fmla="*/ 1924050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40809 w 3693484"/>
              <a:gd name="connsiteY19" fmla="*/ 163830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474159 w 3693484"/>
              <a:gd name="connsiteY17" fmla="*/ 123825 h 6791325"/>
              <a:gd name="connsiteX18" fmla="*/ 1293184 w 3693484"/>
              <a:gd name="connsiteY18" fmla="*/ 1238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588459 w 3693484"/>
              <a:gd name="connsiteY17" fmla="*/ 400050 h 6791325"/>
              <a:gd name="connsiteX18" fmla="*/ 1293184 w 3693484"/>
              <a:gd name="connsiteY18" fmla="*/ 1238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588459 w 3693484"/>
              <a:gd name="connsiteY17" fmla="*/ 4000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588459 w 3693484"/>
              <a:gd name="connsiteY17" fmla="*/ 4000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45609 w 3693484"/>
              <a:gd name="connsiteY16" fmla="*/ 1504950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717047 w 3693484"/>
              <a:gd name="connsiteY16" fmla="*/ 1547812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717047 w 3693484"/>
              <a:gd name="connsiteY16" fmla="*/ 1547812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88472 w 3693484"/>
              <a:gd name="connsiteY16" fmla="*/ 15430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88472 w 3693484"/>
              <a:gd name="connsiteY16" fmla="*/ 15430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88472 w 3693484"/>
              <a:gd name="connsiteY16" fmla="*/ 15430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845634 w 3693484"/>
              <a:gd name="connsiteY15" fmla="*/ 1514475 h 6791325"/>
              <a:gd name="connsiteX16" fmla="*/ 1688472 w 3693484"/>
              <a:gd name="connsiteY16" fmla="*/ 15430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14475 h 6791325"/>
              <a:gd name="connsiteX16" fmla="*/ 1688472 w 3693484"/>
              <a:gd name="connsiteY16" fmla="*/ 15430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14475 h 6791325"/>
              <a:gd name="connsiteX16" fmla="*/ 1688472 w 3693484"/>
              <a:gd name="connsiteY16" fmla="*/ 15430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14475 h 6791325"/>
              <a:gd name="connsiteX16" fmla="*/ 1688472 w 3693484"/>
              <a:gd name="connsiteY16" fmla="*/ 15430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14475 h 6791325"/>
              <a:gd name="connsiteX16" fmla="*/ 1674184 w 3693484"/>
              <a:gd name="connsiteY16" fmla="*/ 15049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00188 h 6791325"/>
              <a:gd name="connsiteX16" fmla="*/ 1674184 w 3693484"/>
              <a:gd name="connsiteY16" fmla="*/ 15049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00188 h 6791325"/>
              <a:gd name="connsiteX16" fmla="*/ 1674184 w 3693484"/>
              <a:gd name="connsiteY16" fmla="*/ 15049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00188 h 6791325"/>
              <a:gd name="connsiteX16" fmla="*/ 1674184 w 3693484"/>
              <a:gd name="connsiteY16" fmla="*/ 15049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00188 h 6791325"/>
              <a:gd name="connsiteX16" fmla="*/ 1674184 w 3693484"/>
              <a:gd name="connsiteY16" fmla="*/ 15049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00188 h 6791325"/>
              <a:gd name="connsiteX16" fmla="*/ 1674184 w 3693484"/>
              <a:gd name="connsiteY16" fmla="*/ 15049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912309 w 3693484"/>
              <a:gd name="connsiteY14" fmla="*/ 66675 h 6791325"/>
              <a:gd name="connsiteX15" fmla="*/ 1798009 w 3693484"/>
              <a:gd name="connsiteY15" fmla="*/ 1500188 h 6791325"/>
              <a:gd name="connsiteX16" fmla="*/ 1674184 w 3693484"/>
              <a:gd name="connsiteY16" fmla="*/ 15049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878971 w 3693484"/>
              <a:gd name="connsiteY14" fmla="*/ 109538 h 6791325"/>
              <a:gd name="connsiteX15" fmla="*/ 1798009 w 3693484"/>
              <a:gd name="connsiteY15" fmla="*/ 1500188 h 6791325"/>
              <a:gd name="connsiteX16" fmla="*/ 1674184 w 3693484"/>
              <a:gd name="connsiteY16" fmla="*/ 15049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791325 h 6791325"/>
              <a:gd name="connsiteX1" fmla="*/ 3693484 w 3693484"/>
              <a:gd name="connsiteY1" fmla="*/ 6781800 h 6791325"/>
              <a:gd name="connsiteX2" fmla="*/ 2636209 w 3693484"/>
              <a:gd name="connsiteY2" fmla="*/ 3819525 h 6791325"/>
              <a:gd name="connsiteX3" fmla="*/ 2512384 w 3693484"/>
              <a:gd name="connsiteY3" fmla="*/ 3267075 h 6791325"/>
              <a:gd name="connsiteX4" fmla="*/ 2874334 w 3693484"/>
              <a:gd name="connsiteY4" fmla="*/ 2162175 h 6791325"/>
              <a:gd name="connsiteX5" fmla="*/ 3512509 w 3693484"/>
              <a:gd name="connsiteY5" fmla="*/ 1247775 h 6791325"/>
              <a:gd name="connsiteX6" fmla="*/ 3331534 w 3693484"/>
              <a:gd name="connsiteY6" fmla="*/ 1133475 h 6791325"/>
              <a:gd name="connsiteX7" fmla="*/ 2664784 w 3693484"/>
              <a:gd name="connsiteY7" fmla="*/ 1857375 h 6791325"/>
              <a:gd name="connsiteX8" fmla="*/ 2493334 w 3693484"/>
              <a:gd name="connsiteY8" fmla="*/ 1752600 h 6791325"/>
              <a:gd name="connsiteX9" fmla="*/ 2893384 w 3693484"/>
              <a:gd name="connsiteY9" fmla="*/ 390525 h 6791325"/>
              <a:gd name="connsiteX10" fmla="*/ 2607634 w 3693484"/>
              <a:gd name="connsiteY10" fmla="*/ 295275 h 6791325"/>
              <a:gd name="connsiteX11" fmla="*/ 2245684 w 3693484"/>
              <a:gd name="connsiteY11" fmla="*/ 1609725 h 6791325"/>
              <a:gd name="connsiteX12" fmla="*/ 2093284 w 3693484"/>
              <a:gd name="connsiteY12" fmla="*/ 1495425 h 6791325"/>
              <a:gd name="connsiteX13" fmla="*/ 2112334 w 3693484"/>
              <a:gd name="connsiteY13" fmla="*/ 0 h 6791325"/>
              <a:gd name="connsiteX14" fmla="*/ 1878971 w 3693484"/>
              <a:gd name="connsiteY14" fmla="*/ 109538 h 6791325"/>
              <a:gd name="connsiteX15" fmla="*/ 1798009 w 3693484"/>
              <a:gd name="connsiteY15" fmla="*/ 1500188 h 6791325"/>
              <a:gd name="connsiteX16" fmla="*/ 1674184 w 3693484"/>
              <a:gd name="connsiteY16" fmla="*/ 1504949 h 6791325"/>
              <a:gd name="connsiteX17" fmla="*/ 1593221 w 3693484"/>
              <a:gd name="connsiteY17" fmla="*/ 323850 h 6791325"/>
              <a:gd name="connsiteX18" fmla="*/ 1307472 w 3693484"/>
              <a:gd name="connsiteY18" fmla="*/ 314325 h 6791325"/>
              <a:gd name="connsiteX19" fmla="*/ 1312234 w 3693484"/>
              <a:gd name="connsiteY19" fmla="*/ 1581150 h 6791325"/>
              <a:gd name="connsiteX20" fmla="*/ 1259846 w 3693484"/>
              <a:gd name="connsiteY20" fmla="*/ 1971675 h 6791325"/>
              <a:gd name="connsiteX21" fmla="*/ 902659 w 3693484"/>
              <a:gd name="connsiteY21" fmla="*/ 2247900 h 6791325"/>
              <a:gd name="connsiteX22" fmla="*/ 207334 w 3693484"/>
              <a:gd name="connsiteY22" fmla="*/ 1733550 h 6791325"/>
              <a:gd name="connsiteX23" fmla="*/ 173996 w 3693484"/>
              <a:gd name="connsiteY23" fmla="*/ 2038350 h 6791325"/>
              <a:gd name="connsiteX24" fmla="*/ 731209 w 3693484"/>
              <a:gd name="connsiteY24" fmla="*/ 2743200 h 6791325"/>
              <a:gd name="connsiteX25" fmla="*/ 1359859 w 3693484"/>
              <a:gd name="connsiteY25" fmla="*/ 3476625 h 6791325"/>
              <a:gd name="connsiteX26" fmla="*/ 1578934 w 3693484"/>
              <a:gd name="connsiteY26" fmla="*/ 4010025 h 6791325"/>
              <a:gd name="connsiteX27" fmla="*/ 1969459 w 3693484"/>
              <a:gd name="connsiteY27" fmla="*/ 6791325 h 6791325"/>
              <a:gd name="connsiteX0" fmla="*/ 1969459 w 3693484"/>
              <a:gd name="connsiteY0" fmla="*/ 6691313 h 6691313"/>
              <a:gd name="connsiteX1" fmla="*/ 3693484 w 3693484"/>
              <a:gd name="connsiteY1" fmla="*/ 6681788 h 6691313"/>
              <a:gd name="connsiteX2" fmla="*/ 2636209 w 3693484"/>
              <a:gd name="connsiteY2" fmla="*/ 3719513 h 6691313"/>
              <a:gd name="connsiteX3" fmla="*/ 2512384 w 3693484"/>
              <a:gd name="connsiteY3" fmla="*/ 3167063 h 6691313"/>
              <a:gd name="connsiteX4" fmla="*/ 2874334 w 3693484"/>
              <a:gd name="connsiteY4" fmla="*/ 2062163 h 6691313"/>
              <a:gd name="connsiteX5" fmla="*/ 3512509 w 3693484"/>
              <a:gd name="connsiteY5" fmla="*/ 1147763 h 6691313"/>
              <a:gd name="connsiteX6" fmla="*/ 3331534 w 3693484"/>
              <a:gd name="connsiteY6" fmla="*/ 1033463 h 6691313"/>
              <a:gd name="connsiteX7" fmla="*/ 2664784 w 3693484"/>
              <a:gd name="connsiteY7" fmla="*/ 1757363 h 6691313"/>
              <a:gd name="connsiteX8" fmla="*/ 2493334 w 3693484"/>
              <a:gd name="connsiteY8" fmla="*/ 1652588 h 6691313"/>
              <a:gd name="connsiteX9" fmla="*/ 2893384 w 3693484"/>
              <a:gd name="connsiteY9" fmla="*/ 290513 h 6691313"/>
              <a:gd name="connsiteX10" fmla="*/ 2607634 w 3693484"/>
              <a:gd name="connsiteY10" fmla="*/ 195263 h 6691313"/>
              <a:gd name="connsiteX11" fmla="*/ 2245684 w 3693484"/>
              <a:gd name="connsiteY11" fmla="*/ 1509713 h 6691313"/>
              <a:gd name="connsiteX12" fmla="*/ 2093284 w 3693484"/>
              <a:gd name="connsiteY12" fmla="*/ 1395413 h 6691313"/>
              <a:gd name="connsiteX13" fmla="*/ 2179009 w 3693484"/>
              <a:gd name="connsiteY13" fmla="*/ 0 h 6691313"/>
              <a:gd name="connsiteX14" fmla="*/ 1878971 w 3693484"/>
              <a:gd name="connsiteY14" fmla="*/ 9526 h 6691313"/>
              <a:gd name="connsiteX15" fmla="*/ 1798009 w 3693484"/>
              <a:gd name="connsiteY15" fmla="*/ 1400176 h 6691313"/>
              <a:gd name="connsiteX16" fmla="*/ 1674184 w 3693484"/>
              <a:gd name="connsiteY16" fmla="*/ 1404937 h 6691313"/>
              <a:gd name="connsiteX17" fmla="*/ 1593221 w 3693484"/>
              <a:gd name="connsiteY17" fmla="*/ 223838 h 6691313"/>
              <a:gd name="connsiteX18" fmla="*/ 1307472 w 3693484"/>
              <a:gd name="connsiteY18" fmla="*/ 214313 h 6691313"/>
              <a:gd name="connsiteX19" fmla="*/ 1312234 w 3693484"/>
              <a:gd name="connsiteY19" fmla="*/ 1481138 h 6691313"/>
              <a:gd name="connsiteX20" fmla="*/ 1259846 w 3693484"/>
              <a:gd name="connsiteY20" fmla="*/ 1871663 h 6691313"/>
              <a:gd name="connsiteX21" fmla="*/ 902659 w 3693484"/>
              <a:gd name="connsiteY21" fmla="*/ 2147888 h 6691313"/>
              <a:gd name="connsiteX22" fmla="*/ 207334 w 3693484"/>
              <a:gd name="connsiteY22" fmla="*/ 1633538 h 6691313"/>
              <a:gd name="connsiteX23" fmla="*/ 173996 w 3693484"/>
              <a:gd name="connsiteY23" fmla="*/ 1938338 h 6691313"/>
              <a:gd name="connsiteX24" fmla="*/ 731209 w 3693484"/>
              <a:gd name="connsiteY24" fmla="*/ 2643188 h 6691313"/>
              <a:gd name="connsiteX25" fmla="*/ 1359859 w 3693484"/>
              <a:gd name="connsiteY25" fmla="*/ 3376613 h 6691313"/>
              <a:gd name="connsiteX26" fmla="*/ 1578934 w 3693484"/>
              <a:gd name="connsiteY26" fmla="*/ 3910013 h 6691313"/>
              <a:gd name="connsiteX27" fmla="*/ 1969459 w 3693484"/>
              <a:gd name="connsiteY27" fmla="*/ 6691313 h 6691313"/>
              <a:gd name="connsiteX0" fmla="*/ 1969459 w 3693484"/>
              <a:gd name="connsiteY0" fmla="*/ 6691313 h 6691313"/>
              <a:gd name="connsiteX1" fmla="*/ 3693484 w 3693484"/>
              <a:gd name="connsiteY1" fmla="*/ 6681788 h 6691313"/>
              <a:gd name="connsiteX2" fmla="*/ 2636209 w 3693484"/>
              <a:gd name="connsiteY2" fmla="*/ 3719513 h 6691313"/>
              <a:gd name="connsiteX3" fmla="*/ 2512384 w 3693484"/>
              <a:gd name="connsiteY3" fmla="*/ 3167063 h 6691313"/>
              <a:gd name="connsiteX4" fmla="*/ 2874334 w 3693484"/>
              <a:gd name="connsiteY4" fmla="*/ 2062163 h 6691313"/>
              <a:gd name="connsiteX5" fmla="*/ 3512509 w 3693484"/>
              <a:gd name="connsiteY5" fmla="*/ 1147763 h 6691313"/>
              <a:gd name="connsiteX6" fmla="*/ 3331534 w 3693484"/>
              <a:gd name="connsiteY6" fmla="*/ 1033463 h 6691313"/>
              <a:gd name="connsiteX7" fmla="*/ 2664784 w 3693484"/>
              <a:gd name="connsiteY7" fmla="*/ 1757363 h 6691313"/>
              <a:gd name="connsiteX8" fmla="*/ 2493334 w 3693484"/>
              <a:gd name="connsiteY8" fmla="*/ 1652588 h 6691313"/>
              <a:gd name="connsiteX9" fmla="*/ 2893384 w 3693484"/>
              <a:gd name="connsiteY9" fmla="*/ 290513 h 6691313"/>
              <a:gd name="connsiteX10" fmla="*/ 2607634 w 3693484"/>
              <a:gd name="connsiteY10" fmla="*/ 195263 h 6691313"/>
              <a:gd name="connsiteX11" fmla="*/ 2245684 w 3693484"/>
              <a:gd name="connsiteY11" fmla="*/ 1509713 h 6691313"/>
              <a:gd name="connsiteX12" fmla="*/ 2093284 w 3693484"/>
              <a:gd name="connsiteY12" fmla="*/ 1395413 h 6691313"/>
              <a:gd name="connsiteX13" fmla="*/ 2179009 w 3693484"/>
              <a:gd name="connsiteY13" fmla="*/ 0 h 6691313"/>
              <a:gd name="connsiteX14" fmla="*/ 1878971 w 3693484"/>
              <a:gd name="connsiteY14" fmla="*/ 9526 h 6691313"/>
              <a:gd name="connsiteX15" fmla="*/ 1798009 w 3693484"/>
              <a:gd name="connsiteY15" fmla="*/ 1400176 h 6691313"/>
              <a:gd name="connsiteX16" fmla="*/ 1674184 w 3693484"/>
              <a:gd name="connsiteY16" fmla="*/ 1404937 h 6691313"/>
              <a:gd name="connsiteX17" fmla="*/ 1593221 w 3693484"/>
              <a:gd name="connsiteY17" fmla="*/ 223838 h 6691313"/>
              <a:gd name="connsiteX18" fmla="*/ 1307472 w 3693484"/>
              <a:gd name="connsiteY18" fmla="*/ 214313 h 6691313"/>
              <a:gd name="connsiteX19" fmla="*/ 1312234 w 3693484"/>
              <a:gd name="connsiteY19" fmla="*/ 1481138 h 6691313"/>
              <a:gd name="connsiteX20" fmla="*/ 1259846 w 3693484"/>
              <a:gd name="connsiteY20" fmla="*/ 1871663 h 6691313"/>
              <a:gd name="connsiteX21" fmla="*/ 902659 w 3693484"/>
              <a:gd name="connsiteY21" fmla="*/ 2147888 h 6691313"/>
              <a:gd name="connsiteX22" fmla="*/ 207334 w 3693484"/>
              <a:gd name="connsiteY22" fmla="*/ 1633538 h 6691313"/>
              <a:gd name="connsiteX23" fmla="*/ 173996 w 3693484"/>
              <a:gd name="connsiteY23" fmla="*/ 1938338 h 6691313"/>
              <a:gd name="connsiteX24" fmla="*/ 731209 w 3693484"/>
              <a:gd name="connsiteY24" fmla="*/ 2643188 h 6691313"/>
              <a:gd name="connsiteX25" fmla="*/ 1359859 w 3693484"/>
              <a:gd name="connsiteY25" fmla="*/ 3376613 h 6691313"/>
              <a:gd name="connsiteX26" fmla="*/ 1578934 w 3693484"/>
              <a:gd name="connsiteY26" fmla="*/ 3910013 h 6691313"/>
              <a:gd name="connsiteX27" fmla="*/ 1969459 w 3693484"/>
              <a:gd name="connsiteY27" fmla="*/ 6691313 h 6691313"/>
              <a:gd name="connsiteX0" fmla="*/ 1969459 w 3693484"/>
              <a:gd name="connsiteY0" fmla="*/ 6691313 h 6691313"/>
              <a:gd name="connsiteX1" fmla="*/ 3693484 w 3693484"/>
              <a:gd name="connsiteY1" fmla="*/ 6681788 h 6691313"/>
              <a:gd name="connsiteX2" fmla="*/ 2636209 w 3693484"/>
              <a:gd name="connsiteY2" fmla="*/ 3719513 h 6691313"/>
              <a:gd name="connsiteX3" fmla="*/ 2512384 w 3693484"/>
              <a:gd name="connsiteY3" fmla="*/ 3167063 h 6691313"/>
              <a:gd name="connsiteX4" fmla="*/ 2874334 w 3693484"/>
              <a:gd name="connsiteY4" fmla="*/ 2062163 h 6691313"/>
              <a:gd name="connsiteX5" fmla="*/ 3512509 w 3693484"/>
              <a:gd name="connsiteY5" fmla="*/ 1147763 h 6691313"/>
              <a:gd name="connsiteX6" fmla="*/ 3331534 w 3693484"/>
              <a:gd name="connsiteY6" fmla="*/ 1033463 h 6691313"/>
              <a:gd name="connsiteX7" fmla="*/ 2664784 w 3693484"/>
              <a:gd name="connsiteY7" fmla="*/ 1757363 h 6691313"/>
              <a:gd name="connsiteX8" fmla="*/ 2493334 w 3693484"/>
              <a:gd name="connsiteY8" fmla="*/ 1652588 h 6691313"/>
              <a:gd name="connsiteX9" fmla="*/ 2893384 w 3693484"/>
              <a:gd name="connsiteY9" fmla="*/ 290513 h 6691313"/>
              <a:gd name="connsiteX10" fmla="*/ 2607634 w 3693484"/>
              <a:gd name="connsiteY10" fmla="*/ 195263 h 6691313"/>
              <a:gd name="connsiteX11" fmla="*/ 2245684 w 3693484"/>
              <a:gd name="connsiteY11" fmla="*/ 1509713 h 6691313"/>
              <a:gd name="connsiteX12" fmla="*/ 2131384 w 3693484"/>
              <a:gd name="connsiteY12" fmla="*/ 1443038 h 6691313"/>
              <a:gd name="connsiteX13" fmla="*/ 2179009 w 3693484"/>
              <a:gd name="connsiteY13" fmla="*/ 0 h 6691313"/>
              <a:gd name="connsiteX14" fmla="*/ 1878971 w 3693484"/>
              <a:gd name="connsiteY14" fmla="*/ 9526 h 6691313"/>
              <a:gd name="connsiteX15" fmla="*/ 1798009 w 3693484"/>
              <a:gd name="connsiteY15" fmla="*/ 1400176 h 6691313"/>
              <a:gd name="connsiteX16" fmla="*/ 1674184 w 3693484"/>
              <a:gd name="connsiteY16" fmla="*/ 1404937 h 6691313"/>
              <a:gd name="connsiteX17" fmla="*/ 1593221 w 3693484"/>
              <a:gd name="connsiteY17" fmla="*/ 223838 h 6691313"/>
              <a:gd name="connsiteX18" fmla="*/ 1307472 w 3693484"/>
              <a:gd name="connsiteY18" fmla="*/ 214313 h 6691313"/>
              <a:gd name="connsiteX19" fmla="*/ 1312234 w 3693484"/>
              <a:gd name="connsiteY19" fmla="*/ 1481138 h 6691313"/>
              <a:gd name="connsiteX20" fmla="*/ 1259846 w 3693484"/>
              <a:gd name="connsiteY20" fmla="*/ 1871663 h 6691313"/>
              <a:gd name="connsiteX21" fmla="*/ 902659 w 3693484"/>
              <a:gd name="connsiteY21" fmla="*/ 2147888 h 6691313"/>
              <a:gd name="connsiteX22" fmla="*/ 207334 w 3693484"/>
              <a:gd name="connsiteY22" fmla="*/ 1633538 h 6691313"/>
              <a:gd name="connsiteX23" fmla="*/ 173996 w 3693484"/>
              <a:gd name="connsiteY23" fmla="*/ 1938338 h 6691313"/>
              <a:gd name="connsiteX24" fmla="*/ 731209 w 3693484"/>
              <a:gd name="connsiteY24" fmla="*/ 2643188 h 6691313"/>
              <a:gd name="connsiteX25" fmla="*/ 1359859 w 3693484"/>
              <a:gd name="connsiteY25" fmla="*/ 3376613 h 6691313"/>
              <a:gd name="connsiteX26" fmla="*/ 1578934 w 3693484"/>
              <a:gd name="connsiteY26" fmla="*/ 3910013 h 6691313"/>
              <a:gd name="connsiteX27" fmla="*/ 1969459 w 3693484"/>
              <a:gd name="connsiteY27" fmla="*/ 6691313 h 6691313"/>
              <a:gd name="connsiteX0" fmla="*/ 1969459 w 3693484"/>
              <a:gd name="connsiteY0" fmla="*/ 6691313 h 6691313"/>
              <a:gd name="connsiteX1" fmla="*/ 3693484 w 3693484"/>
              <a:gd name="connsiteY1" fmla="*/ 6681788 h 6691313"/>
              <a:gd name="connsiteX2" fmla="*/ 2636209 w 3693484"/>
              <a:gd name="connsiteY2" fmla="*/ 3719513 h 6691313"/>
              <a:gd name="connsiteX3" fmla="*/ 2512384 w 3693484"/>
              <a:gd name="connsiteY3" fmla="*/ 3167063 h 6691313"/>
              <a:gd name="connsiteX4" fmla="*/ 2874334 w 3693484"/>
              <a:gd name="connsiteY4" fmla="*/ 2062163 h 6691313"/>
              <a:gd name="connsiteX5" fmla="*/ 3512509 w 3693484"/>
              <a:gd name="connsiteY5" fmla="*/ 1147763 h 6691313"/>
              <a:gd name="connsiteX6" fmla="*/ 3331534 w 3693484"/>
              <a:gd name="connsiteY6" fmla="*/ 1033463 h 6691313"/>
              <a:gd name="connsiteX7" fmla="*/ 2664784 w 3693484"/>
              <a:gd name="connsiteY7" fmla="*/ 1757363 h 6691313"/>
              <a:gd name="connsiteX8" fmla="*/ 2493334 w 3693484"/>
              <a:gd name="connsiteY8" fmla="*/ 1652588 h 6691313"/>
              <a:gd name="connsiteX9" fmla="*/ 2893384 w 3693484"/>
              <a:gd name="connsiteY9" fmla="*/ 290513 h 6691313"/>
              <a:gd name="connsiteX10" fmla="*/ 2607634 w 3693484"/>
              <a:gd name="connsiteY10" fmla="*/ 195263 h 6691313"/>
              <a:gd name="connsiteX11" fmla="*/ 2245684 w 3693484"/>
              <a:gd name="connsiteY11" fmla="*/ 1509713 h 6691313"/>
              <a:gd name="connsiteX12" fmla="*/ 2131384 w 3693484"/>
              <a:gd name="connsiteY12" fmla="*/ 1443038 h 6691313"/>
              <a:gd name="connsiteX13" fmla="*/ 2179009 w 3693484"/>
              <a:gd name="connsiteY13" fmla="*/ 0 h 6691313"/>
              <a:gd name="connsiteX14" fmla="*/ 1878971 w 3693484"/>
              <a:gd name="connsiteY14" fmla="*/ 9526 h 6691313"/>
              <a:gd name="connsiteX15" fmla="*/ 1798009 w 3693484"/>
              <a:gd name="connsiteY15" fmla="*/ 1400176 h 6691313"/>
              <a:gd name="connsiteX16" fmla="*/ 1674184 w 3693484"/>
              <a:gd name="connsiteY16" fmla="*/ 1404937 h 6691313"/>
              <a:gd name="connsiteX17" fmla="*/ 1593221 w 3693484"/>
              <a:gd name="connsiteY17" fmla="*/ 223838 h 6691313"/>
              <a:gd name="connsiteX18" fmla="*/ 1307472 w 3693484"/>
              <a:gd name="connsiteY18" fmla="*/ 214313 h 6691313"/>
              <a:gd name="connsiteX19" fmla="*/ 1312234 w 3693484"/>
              <a:gd name="connsiteY19" fmla="*/ 1481138 h 6691313"/>
              <a:gd name="connsiteX20" fmla="*/ 1259846 w 3693484"/>
              <a:gd name="connsiteY20" fmla="*/ 1871663 h 6691313"/>
              <a:gd name="connsiteX21" fmla="*/ 902659 w 3693484"/>
              <a:gd name="connsiteY21" fmla="*/ 2147888 h 6691313"/>
              <a:gd name="connsiteX22" fmla="*/ 207334 w 3693484"/>
              <a:gd name="connsiteY22" fmla="*/ 1633538 h 6691313"/>
              <a:gd name="connsiteX23" fmla="*/ 173996 w 3693484"/>
              <a:gd name="connsiteY23" fmla="*/ 1938338 h 6691313"/>
              <a:gd name="connsiteX24" fmla="*/ 731209 w 3693484"/>
              <a:gd name="connsiteY24" fmla="*/ 2643188 h 6691313"/>
              <a:gd name="connsiteX25" fmla="*/ 1359859 w 3693484"/>
              <a:gd name="connsiteY25" fmla="*/ 3376613 h 6691313"/>
              <a:gd name="connsiteX26" fmla="*/ 1578934 w 3693484"/>
              <a:gd name="connsiteY26" fmla="*/ 3910013 h 6691313"/>
              <a:gd name="connsiteX27" fmla="*/ 1969459 w 3693484"/>
              <a:gd name="connsiteY27" fmla="*/ 6691313 h 6691313"/>
              <a:gd name="connsiteX0" fmla="*/ 1969459 w 3693484"/>
              <a:gd name="connsiteY0" fmla="*/ 6691313 h 6691313"/>
              <a:gd name="connsiteX1" fmla="*/ 3693484 w 3693484"/>
              <a:gd name="connsiteY1" fmla="*/ 6681788 h 6691313"/>
              <a:gd name="connsiteX2" fmla="*/ 2636209 w 3693484"/>
              <a:gd name="connsiteY2" fmla="*/ 3719513 h 6691313"/>
              <a:gd name="connsiteX3" fmla="*/ 2512384 w 3693484"/>
              <a:gd name="connsiteY3" fmla="*/ 3167063 h 6691313"/>
              <a:gd name="connsiteX4" fmla="*/ 2874334 w 3693484"/>
              <a:gd name="connsiteY4" fmla="*/ 2062163 h 6691313"/>
              <a:gd name="connsiteX5" fmla="*/ 3512509 w 3693484"/>
              <a:gd name="connsiteY5" fmla="*/ 1147763 h 6691313"/>
              <a:gd name="connsiteX6" fmla="*/ 3331534 w 3693484"/>
              <a:gd name="connsiteY6" fmla="*/ 1033463 h 6691313"/>
              <a:gd name="connsiteX7" fmla="*/ 2664784 w 3693484"/>
              <a:gd name="connsiteY7" fmla="*/ 1757363 h 6691313"/>
              <a:gd name="connsiteX8" fmla="*/ 2493334 w 3693484"/>
              <a:gd name="connsiteY8" fmla="*/ 1652588 h 6691313"/>
              <a:gd name="connsiteX9" fmla="*/ 2893384 w 3693484"/>
              <a:gd name="connsiteY9" fmla="*/ 290513 h 6691313"/>
              <a:gd name="connsiteX10" fmla="*/ 2607634 w 3693484"/>
              <a:gd name="connsiteY10" fmla="*/ 195263 h 6691313"/>
              <a:gd name="connsiteX11" fmla="*/ 2245684 w 3693484"/>
              <a:gd name="connsiteY11" fmla="*/ 1509713 h 6691313"/>
              <a:gd name="connsiteX12" fmla="*/ 2131384 w 3693484"/>
              <a:gd name="connsiteY12" fmla="*/ 1443038 h 6691313"/>
              <a:gd name="connsiteX13" fmla="*/ 2193297 w 3693484"/>
              <a:gd name="connsiteY13" fmla="*/ 0 h 6691313"/>
              <a:gd name="connsiteX14" fmla="*/ 1878971 w 3693484"/>
              <a:gd name="connsiteY14" fmla="*/ 9526 h 6691313"/>
              <a:gd name="connsiteX15" fmla="*/ 1798009 w 3693484"/>
              <a:gd name="connsiteY15" fmla="*/ 1400176 h 6691313"/>
              <a:gd name="connsiteX16" fmla="*/ 1674184 w 3693484"/>
              <a:gd name="connsiteY16" fmla="*/ 1404937 h 6691313"/>
              <a:gd name="connsiteX17" fmla="*/ 1593221 w 3693484"/>
              <a:gd name="connsiteY17" fmla="*/ 223838 h 6691313"/>
              <a:gd name="connsiteX18" fmla="*/ 1307472 w 3693484"/>
              <a:gd name="connsiteY18" fmla="*/ 214313 h 6691313"/>
              <a:gd name="connsiteX19" fmla="*/ 1312234 w 3693484"/>
              <a:gd name="connsiteY19" fmla="*/ 1481138 h 6691313"/>
              <a:gd name="connsiteX20" fmla="*/ 1259846 w 3693484"/>
              <a:gd name="connsiteY20" fmla="*/ 1871663 h 6691313"/>
              <a:gd name="connsiteX21" fmla="*/ 902659 w 3693484"/>
              <a:gd name="connsiteY21" fmla="*/ 2147888 h 6691313"/>
              <a:gd name="connsiteX22" fmla="*/ 207334 w 3693484"/>
              <a:gd name="connsiteY22" fmla="*/ 1633538 h 6691313"/>
              <a:gd name="connsiteX23" fmla="*/ 173996 w 3693484"/>
              <a:gd name="connsiteY23" fmla="*/ 1938338 h 6691313"/>
              <a:gd name="connsiteX24" fmla="*/ 731209 w 3693484"/>
              <a:gd name="connsiteY24" fmla="*/ 2643188 h 6691313"/>
              <a:gd name="connsiteX25" fmla="*/ 1359859 w 3693484"/>
              <a:gd name="connsiteY25" fmla="*/ 3376613 h 6691313"/>
              <a:gd name="connsiteX26" fmla="*/ 1578934 w 3693484"/>
              <a:gd name="connsiteY26" fmla="*/ 3910013 h 6691313"/>
              <a:gd name="connsiteX27" fmla="*/ 1969459 w 3693484"/>
              <a:gd name="connsiteY27" fmla="*/ 6691313 h 6691313"/>
              <a:gd name="connsiteX0" fmla="*/ 1969459 w 3693484"/>
              <a:gd name="connsiteY0" fmla="*/ 6814105 h 6814105"/>
              <a:gd name="connsiteX1" fmla="*/ 3693484 w 3693484"/>
              <a:gd name="connsiteY1" fmla="*/ 6804580 h 6814105"/>
              <a:gd name="connsiteX2" fmla="*/ 2636209 w 3693484"/>
              <a:gd name="connsiteY2" fmla="*/ 3842305 h 6814105"/>
              <a:gd name="connsiteX3" fmla="*/ 2512384 w 3693484"/>
              <a:gd name="connsiteY3" fmla="*/ 3289855 h 6814105"/>
              <a:gd name="connsiteX4" fmla="*/ 2874334 w 3693484"/>
              <a:gd name="connsiteY4" fmla="*/ 2184955 h 6814105"/>
              <a:gd name="connsiteX5" fmla="*/ 3512509 w 3693484"/>
              <a:gd name="connsiteY5" fmla="*/ 1270555 h 6814105"/>
              <a:gd name="connsiteX6" fmla="*/ 3331534 w 3693484"/>
              <a:gd name="connsiteY6" fmla="*/ 1156255 h 6814105"/>
              <a:gd name="connsiteX7" fmla="*/ 2664784 w 3693484"/>
              <a:gd name="connsiteY7" fmla="*/ 1880155 h 6814105"/>
              <a:gd name="connsiteX8" fmla="*/ 2493334 w 3693484"/>
              <a:gd name="connsiteY8" fmla="*/ 1775380 h 6814105"/>
              <a:gd name="connsiteX9" fmla="*/ 2893384 w 3693484"/>
              <a:gd name="connsiteY9" fmla="*/ 413305 h 6814105"/>
              <a:gd name="connsiteX10" fmla="*/ 2607634 w 3693484"/>
              <a:gd name="connsiteY10" fmla="*/ 318055 h 6814105"/>
              <a:gd name="connsiteX11" fmla="*/ 2245684 w 3693484"/>
              <a:gd name="connsiteY11" fmla="*/ 1632505 h 6814105"/>
              <a:gd name="connsiteX12" fmla="*/ 2131384 w 3693484"/>
              <a:gd name="connsiteY12" fmla="*/ 1565830 h 6814105"/>
              <a:gd name="connsiteX13" fmla="*/ 2193297 w 3693484"/>
              <a:gd name="connsiteY13" fmla="*/ 122792 h 6814105"/>
              <a:gd name="connsiteX14" fmla="*/ 1878971 w 3693484"/>
              <a:gd name="connsiteY14" fmla="*/ 132318 h 6814105"/>
              <a:gd name="connsiteX15" fmla="*/ 1798009 w 3693484"/>
              <a:gd name="connsiteY15" fmla="*/ 1522968 h 6814105"/>
              <a:gd name="connsiteX16" fmla="*/ 1674184 w 3693484"/>
              <a:gd name="connsiteY16" fmla="*/ 1527729 h 6814105"/>
              <a:gd name="connsiteX17" fmla="*/ 1593221 w 3693484"/>
              <a:gd name="connsiteY17" fmla="*/ 346630 h 6814105"/>
              <a:gd name="connsiteX18" fmla="*/ 1307472 w 3693484"/>
              <a:gd name="connsiteY18" fmla="*/ 337105 h 6814105"/>
              <a:gd name="connsiteX19" fmla="*/ 1312234 w 3693484"/>
              <a:gd name="connsiteY19" fmla="*/ 1603930 h 6814105"/>
              <a:gd name="connsiteX20" fmla="*/ 1259846 w 3693484"/>
              <a:gd name="connsiteY20" fmla="*/ 1994455 h 6814105"/>
              <a:gd name="connsiteX21" fmla="*/ 902659 w 3693484"/>
              <a:gd name="connsiteY21" fmla="*/ 2270680 h 6814105"/>
              <a:gd name="connsiteX22" fmla="*/ 207334 w 3693484"/>
              <a:gd name="connsiteY22" fmla="*/ 1756330 h 6814105"/>
              <a:gd name="connsiteX23" fmla="*/ 173996 w 3693484"/>
              <a:gd name="connsiteY23" fmla="*/ 2061130 h 6814105"/>
              <a:gd name="connsiteX24" fmla="*/ 731209 w 3693484"/>
              <a:gd name="connsiteY24" fmla="*/ 2765980 h 6814105"/>
              <a:gd name="connsiteX25" fmla="*/ 1359859 w 3693484"/>
              <a:gd name="connsiteY25" fmla="*/ 3499405 h 6814105"/>
              <a:gd name="connsiteX26" fmla="*/ 1578934 w 3693484"/>
              <a:gd name="connsiteY26" fmla="*/ 4032805 h 6814105"/>
              <a:gd name="connsiteX27" fmla="*/ 1969459 w 3693484"/>
              <a:gd name="connsiteY27" fmla="*/ 6814105 h 6814105"/>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93384 w 3693484"/>
              <a:gd name="connsiteY9" fmla="*/ 444710 h 6845510"/>
              <a:gd name="connsiteX10" fmla="*/ 2607634 w 3693484"/>
              <a:gd name="connsiteY10" fmla="*/ 349460 h 6845510"/>
              <a:gd name="connsiteX11" fmla="*/ 2245684 w 3693484"/>
              <a:gd name="connsiteY11" fmla="*/ 1663910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93384 w 3693484"/>
              <a:gd name="connsiteY9" fmla="*/ 444710 h 6845510"/>
              <a:gd name="connsiteX10" fmla="*/ 2607634 w 3693484"/>
              <a:gd name="connsiteY10" fmla="*/ 349460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93384 w 3693484"/>
              <a:gd name="connsiteY9" fmla="*/ 444710 h 6845510"/>
              <a:gd name="connsiteX10" fmla="*/ 2607634 w 3693484"/>
              <a:gd name="connsiteY10" fmla="*/ 349460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93384 w 3693484"/>
              <a:gd name="connsiteY9" fmla="*/ 444710 h 6845510"/>
              <a:gd name="connsiteX10" fmla="*/ 2607634 w 3693484"/>
              <a:gd name="connsiteY10" fmla="*/ 349460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93384 w 3693484"/>
              <a:gd name="connsiteY9" fmla="*/ 444710 h 6845510"/>
              <a:gd name="connsiteX10" fmla="*/ 2621922 w 3693484"/>
              <a:gd name="connsiteY10" fmla="*/ 401847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93384 w 3693484"/>
              <a:gd name="connsiteY9" fmla="*/ 444710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93384 w 3693484"/>
              <a:gd name="connsiteY9" fmla="*/ 444710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493334 w 3693484"/>
              <a:gd name="connsiteY8" fmla="*/ 1806785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521909 w 3693484"/>
              <a:gd name="connsiteY8" fmla="*/ 1792497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64784 w 3693484"/>
              <a:gd name="connsiteY7" fmla="*/ 1911560 h 6845510"/>
              <a:gd name="connsiteX8" fmla="*/ 2521909 w 3693484"/>
              <a:gd name="connsiteY8" fmla="*/ 1792497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598109 w 3693484"/>
              <a:gd name="connsiteY7" fmla="*/ 1849647 h 6845510"/>
              <a:gd name="connsiteX8" fmla="*/ 2521909 w 3693484"/>
              <a:gd name="connsiteY8" fmla="*/ 1792497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07634 w 3693484"/>
              <a:gd name="connsiteY7" fmla="*/ 1925847 h 6845510"/>
              <a:gd name="connsiteX8" fmla="*/ 2521909 w 3693484"/>
              <a:gd name="connsiteY8" fmla="*/ 1792497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07634 w 3693484"/>
              <a:gd name="connsiteY7" fmla="*/ 1925847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331534 w 3693484"/>
              <a:gd name="connsiteY6" fmla="*/ 1187660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74334 w 3693484"/>
              <a:gd name="connsiteY4" fmla="*/ 221636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64809 w 3693484"/>
              <a:gd name="connsiteY4" fmla="*/ 2197310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883859 w 3693484"/>
              <a:gd name="connsiteY4" fmla="*/ 2092535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921959 w 3693484"/>
              <a:gd name="connsiteY4" fmla="*/ 2097298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902909 w 3693484"/>
              <a:gd name="connsiteY4" fmla="*/ 2092536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902909 w 3693484"/>
              <a:gd name="connsiteY4" fmla="*/ 2092536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902909 w 3693484"/>
              <a:gd name="connsiteY4" fmla="*/ 2092536 h 6845510"/>
              <a:gd name="connsiteX5" fmla="*/ 3512509 w 3693484"/>
              <a:gd name="connsiteY5" fmla="*/ 1301960 h 6845510"/>
              <a:gd name="connsiteX6" fmla="*/ 3298197 w 3693484"/>
              <a:gd name="connsiteY6" fmla="*/ 1178135 h 6845510"/>
              <a:gd name="connsiteX7" fmla="*/ 2607634 w 3693484"/>
              <a:gd name="connsiteY7" fmla="*/ 1878222 h 6845510"/>
              <a:gd name="connsiteX8" fmla="*/ 2531434 w 3693484"/>
              <a:gd name="connsiteY8" fmla="*/ 1821072 h 6845510"/>
              <a:gd name="connsiteX9" fmla="*/ 2874334 w 3693484"/>
              <a:gd name="connsiteY9" fmla="*/ 563772 h 6845510"/>
              <a:gd name="connsiteX10" fmla="*/ 2598109 w 3693484"/>
              <a:gd name="connsiteY10" fmla="*/ 397084 h 6845510"/>
              <a:gd name="connsiteX11" fmla="*/ 2207584 w 3693484"/>
              <a:gd name="connsiteY11" fmla="*/ 1659147 h 6845510"/>
              <a:gd name="connsiteX12" fmla="*/ 2131384 w 3693484"/>
              <a:gd name="connsiteY12" fmla="*/ 1597235 h 6845510"/>
              <a:gd name="connsiteX13" fmla="*/ 2193297 w 3693484"/>
              <a:gd name="connsiteY13" fmla="*/ 154197 h 6845510"/>
              <a:gd name="connsiteX14" fmla="*/ 1878971 w 3693484"/>
              <a:gd name="connsiteY14" fmla="*/ 163723 h 6845510"/>
              <a:gd name="connsiteX15" fmla="*/ 1798009 w 3693484"/>
              <a:gd name="connsiteY15" fmla="*/ 1554373 h 6845510"/>
              <a:gd name="connsiteX16" fmla="*/ 1674184 w 3693484"/>
              <a:gd name="connsiteY16" fmla="*/ 1559134 h 6845510"/>
              <a:gd name="connsiteX17" fmla="*/ 1593221 w 3693484"/>
              <a:gd name="connsiteY17" fmla="*/ 378035 h 6845510"/>
              <a:gd name="connsiteX18" fmla="*/ 1307472 w 3693484"/>
              <a:gd name="connsiteY18" fmla="*/ 368510 h 6845510"/>
              <a:gd name="connsiteX19" fmla="*/ 1312234 w 3693484"/>
              <a:gd name="connsiteY19" fmla="*/ 1635335 h 6845510"/>
              <a:gd name="connsiteX20" fmla="*/ 1259846 w 3693484"/>
              <a:gd name="connsiteY20" fmla="*/ 2025860 h 6845510"/>
              <a:gd name="connsiteX21" fmla="*/ 902659 w 3693484"/>
              <a:gd name="connsiteY21" fmla="*/ 2302085 h 6845510"/>
              <a:gd name="connsiteX22" fmla="*/ 207334 w 3693484"/>
              <a:gd name="connsiteY22" fmla="*/ 1787735 h 6845510"/>
              <a:gd name="connsiteX23" fmla="*/ 173996 w 3693484"/>
              <a:gd name="connsiteY23" fmla="*/ 2092535 h 6845510"/>
              <a:gd name="connsiteX24" fmla="*/ 731209 w 3693484"/>
              <a:gd name="connsiteY24" fmla="*/ 2797385 h 6845510"/>
              <a:gd name="connsiteX25" fmla="*/ 1359859 w 3693484"/>
              <a:gd name="connsiteY25" fmla="*/ 3530810 h 6845510"/>
              <a:gd name="connsiteX26" fmla="*/ 1578934 w 3693484"/>
              <a:gd name="connsiteY26" fmla="*/ 4064210 h 6845510"/>
              <a:gd name="connsiteX27" fmla="*/ 1969459 w 3693484"/>
              <a:gd name="connsiteY27"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750508 w 3693484"/>
              <a:gd name="connsiteY4" fmla="*/ 2764048 h 6845510"/>
              <a:gd name="connsiteX5" fmla="*/ 2902909 w 3693484"/>
              <a:gd name="connsiteY5" fmla="*/ 2092536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750508 w 3693484"/>
              <a:gd name="connsiteY4" fmla="*/ 2764048 h 6845510"/>
              <a:gd name="connsiteX5" fmla="*/ 2902909 w 3693484"/>
              <a:gd name="connsiteY5" fmla="*/ 2092536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2384 w 3693484"/>
              <a:gd name="connsiteY3" fmla="*/ 3321260 h 6845510"/>
              <a:gd name="connsiteX4" fmla="*/ 2750508 w 3693484"/>
              <a:gd name="connsiteY4" fmla="*/ 2764048 h 6845510"/>
              <a:gd name="connsiteX5" fmla="*/ 2902909 w 3693484"/>
              <a:gd name="connsiteY5" fmla="*/ 2092536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55247 w 3693484"/>
              <a:gd name="connsiteY3" fmla="*/ 3373648 h 6845510"/>
              <a:gd name="connsiteX4" fmla="*/ 2750508 w 3693484"/>
              <a:gd name="connsiteY4" fmla="*/ 2764048 h 6845510"/>
              <a:gd name="connsiteX5" fmla="*/ 2902909 w 3693484"/>
              <a:gd name="connsiteY5" fmla="*/ 2092536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55247 w 3693484"/>
              <a:gd name="connsiteY3" fmla="*/ 3373648 h 6845510"/>
              <a:gd name="connsiteX4" fmla="*/ 2750508 w 3693484"/>
              <a:gd name="connsiteY4" fmla="*/ 2764048 h 6845510"/>
              <a:gd name="connsiteX5" fmla="*/ 2902909 w 3693484"/>
              <a:gd name="connsiteY5" fmla="*/ 2092536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55247 w 3693484"/>
              <a:gd name="connsiteY3" fmla="*/ 3373648 h 6845510"/>
              <a:gd name="connsiteX4" fmla="*/ 2750508 w 3693484"/>
              <a:gd name="connsiteY4" fmla="*/ 2764048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55247 w 3693484"/>
              <a:gd name="connsiteY3" fmla="*/ 3373648 h 6845510"/>
              <a:gd name="connsiteX4" fmla="*/ 2750508 w 3693484"/>
              <a:gd name="connsiteY4" fmla="*/ 2764048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55247 w 3693484"/>
              <a:gd name="connsiteY3" fmla="*/ 3373648 h 6845510"/>
              <a:gd name="connsiteX4" fmla="*/ 2750508 w 3693484"/>
              <a:gd name="connsiteY4" fmla="*/ 2764048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7147 w 3693484"/>
              <a:gd name="connsiteY3" fmla="*/ 3354598 h 6845510"/>
              <a:gd name="connsiteX4" fmla="*/ 2750508 w 3693484"/>
              <a:gd name="connsiteY4" fmla="*/ 2764048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7147 w 3693484"/>
              <a:gd name="connsiteY3" fmla="*/ 3354598 h 6845510"/>
              <a:gd name="connsiteX4" fmla="*/ 2731458 w 3693484"/>
              <a:gd name="connsiteY4" fmla="*/ 27354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7147 w 3693484"/>
              <a:gd name="connsiteY3" fmla="*/ 3354598 h 6845510"/>
              <a:gd name="connsiteX4" fmla="*/ 2731458 w 3693484"/>
              <a:gd name="connsiteY4" fmla="*/ 27354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7147 w 3693484"/>
              <a:gd name="connsiteY3" fmla="*/ 3354598 h 6845510"/>
              <a:gd name="connsiteX4" fmla="*/ 2731458 w 3693484"/>
              <a:gd name="connsiteY4" fmla="*/ 27354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50484 w 3693484"/>
              <a:gd name="connsiteY3" fmla="*/ 3354598 h 6845510"/>
              <a:gd name="connsiteX4" fmla="*/ 2731458 w 3693484"/>
              <a:gd name="connsiteY4" fmla="*/ 27354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50484 w 3693484"/>
              <a:gd name="connsiteY3" fmla="*/ 3354598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50484 w 3693484"/>
              <a:gd name="connsiteY3" fmla="*/ 3354598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50484 w 3693484"/>
              <a:gd name="connsiteY3" fmla="*/ 3354598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36209 w 3693484"/>
              <a:gd name="connsiteY2" fmla="*/ 3873710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31209 w 3693484"/>
              <a:gd name="connsiteY25" fmla="*/ 2797385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21684 w 3693484"/>
              <a:gd name="connsiteY25" fmla="*/ 2787860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21684 w 3693484"/>
              <a:gd name="connsiteY25" fmla="*/ 2787860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21684 w 3693484"/>
              <a:gd name="connsiteY25" fmla="*/ 2787860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69309 w 3693484"/>
              <a:gd name="connsiteY25" fmla="*/ 2802147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69309 w 3693484"/>
              <a:gd name="connsiteY25" fmla="*/ 2802147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388433 w 3693484"/>
              <a:gd name="connsiteY26" fmla="*/ 3516523 h 6845510"/>
              <a:gd name="connsiteX27" fmla="*/ 1359859 w 3693484"/>
              <a:gd name="connsiteY27" fmla="*/ 3530810 h 6845510"/>
              <a:gd name="connsiteX28" fmla="*/ 1578934 w 3693484"/>
              <a:gd name="connsiteY28" fmla="*/ 4064210 h 6845510"/>
              <a:gd name="connsiteX29" fmla="*/ 1969459 w 3693484"/>
              <a:gd name="connsiteY29"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359859 w 3693484"/>
              <a:gd name="connsiteY26" fmla="*/ 3530810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12247 w 3693484"/>
              <a:gd name="connsiteY26" fmla="*/ 3554623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12247 w 3693484"/>
              <a:gd name="connsiteY26" fmla="*/ 3554623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12247 w 3693484"/>
              <a:gd name="connsiteY26" fmla="*/ 3554623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40822 w 3693484"/>
              <a:gd name="connsiteY26" fmla="*/ 3583198 h 6845510"/>
              <a:gd name="connsiteX27" fmla="*/ 1578934 w 3693484"/>
              <a:gd name="connsiteY27" fmla="*/ 4064210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40822 w 3693484"/>
              <a:gd name="connsiteY26" fmla="*/ 3583198 h 6845510"/>
              <a:gd name="connsiteX27" fmla="*/ 1617034 w 3693484"/>
              <a:gd name="connsiteY27" fmla="*/ 4107073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40822 w 3693484"/>
              <a:gd name="connsiteY26" fmla="*/ 3583198 h 6845510"/>
              <a:gd name="connsiteX27" fmla="*/ 1617034 w 3693484"/>
              <a:gd name="connsiteY27" fmla="*/ 4107073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40822 w 3693484"/>
              <a:gd name="connsiteY26" fmla="*/ 3583198 h 6845510"/>
              <a:gd name="connsiteX27" fmla="*/ 1617034 w 3693484"/>
              <a:gd name="connsiteY27" fmla="*/ 4107073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40822 w 3693484"/>
              <a:gd name="connsiteY26" fmla="*/ 3583198 h 6845510"/>
              <a:gd name="connsiteX27" fmla="*/ 1617034 w 3693484"/>
              <a:gd name="connsiteY27" fmla="*/ 4107073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55259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40822 w 3693484"/>
              <a:gd name="connsiteY26" fmla="*/ 3583198 h 6845510"/>
              <a:gd name="connsiteX27" fmla="*/ 1617034 w 3693484"/>
              <a:gd name="connsiteY27" fmla="*/ 4107073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40971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40822 w 3693484"/>
              <a:gd name="connsiteY26" fmla="*/ 3583198 h 6845510"/>
              <a:gd name="connsiteX27" fmla="*/ 1617034 w 3693484"/>
              <a:gd name="connsiteY27" fmla="*/ 4107073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40971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40822 w 3693484"/>
              <a:gd name="connsiteY26" fmla="*/ 3583198 h 6845510"/>
              <a:gd name="connsiteX27" fmla="*/ 1617034 w 3693484"/>
              <a:gd name="connsiteY27" fmla="*/ 4107073 h 6845510"/>
              <a:gd name="connsiteX28" fmla="*/ 1969459 w 3693484"/>
              <a:gd name="connsiteY28" fmla="*/ 6845510 h 6845510"/>
              <a:gd name="connsiteX0" fmla="*/ 1969459 w 3693484"/>
              <a:gd name="connsiteY0" fmla="*/ 6845510 h 6845510"/>
              <a:gd name="connsiteX1" fmla="*/ 3693484 w 3693484"/>
              <a:gd name="connsiteY1" fmla="*/ 6835985 h 6845510"/>
              <a:gd name="connsiteX2" fmla="*/ 2640971 w 3693484"/>
              <a:gd name="connsiteY2" fmla="*/ 3878472 h 6845510"/>
              <a:gd name="connsiteX3" fmla="*/ 2517146 w 3693484"/>
              <a:gd name="connsiteY3" fmla="*/ 3345073 h 6845510"/>
              <a:gd name="connsiteX4" fmla="*/ 2755270 w 3693484"/>
              <a:gd name="connsiteY4" fmla="*/ 2811673 h 6845510"/>
              <a:gd name="connsiteX5" fmla="*/ 2864809 w 3693484"/>
              <a:gd name="connsiteY5" fmla="*/ 2192548 h 6845510"/>
              <a:gd name="connsiteX6" fmla="*/ 3512509 w 3693484"/>
              <a:gd name="connsiteY6" fmla="*/ 1301960 h 6845510"/>
              <a:gd name="connsiteX7" fmla="*/ 3298197 w 3693484"/>
              <a:gd name="connsiteY7" fmla="*/ 1178135 h 6845510"/>
              <a:gd name="connsiteX8" fmla="*/ 2607634 w 3693484"/>
              <a:gd name="connsiteY8" fmla="*/ 1878222 h 6845510"/>
              <a:gd name="connsiteX9" fmla="*/ 2531434 w 3693484"/>
              <a:gd name="connsiteY9" fmla="*/ 1821072 h 6845510"/>
              <a:gd name="connsiteX10" fmla="*/ 2874334 w 3693484"/>
              <a:gd name="connsiteY10" fmla="*/ 563772 h 6845510"/>
              <a:gd name="connsiteX11" fmla="*/ 2598109 w 3693484"/>
              <a:gd name="connsiteY11" fmla="*/ 397084 h 6845510"/>
              <a:gd name="connsiteX12" fmla="*/ 2207584 w 3693484"/>
              <a:gd name="connsiteY12" fmla="*/ 1659147 h 6845510"/>
              <a:gd name="connsiteX13" fmla="*/ 2131384 w 3693484"/>
              <a:gd name="connsiteY13" fmla="*/ 1597235 h 6845510"/>
              <a:gd name="connsiteX14" fmla="*/ 2193297 w 3693484"/>
              <a:gd name="connsiteY14" fmla="*/ 154197 h 6845510"/>
              <a:gd name="connsiteX15" fmla="*/ 1878971 w 3693484"/>
              <a:gd name="connsiteY15" fmla="*/ 163723 h 6845510"/>
              <a:gd name="connsiteX16" fmla="*/ 1798009 w 3693484"/>
              <a:gd name="connsiteY16" fmla="*/ 1554373 h 6845510"/>
              <a:gd name="connsiteX17" fmla="*/ 1674184 w 3693484"/>
              <a:gd name="connsiteY17" fmla="*/ 1559134 h 6845510"/>
              <a:gd name="connsiteX18" fmla="*/ 1593221 w 3693484"/>
              <a:gd name="connsiteY18" fmla="*/ 378035 h 6845510"/>
              <a:gd name="connsiteX19" fmla="*/ 1307472 w 3693484"/>
              <a:gd name="connsiteY19" fmla="*/ 368510 h 6845510"/>
              <a:gd name="connsiteX20" fmla="*/ 1312234 w 3693484"/>
              <a:gd name="connsiteY20" fmla="*/ 1635335 h 6845510"/>
              <a:gd name="connsiteX21" fmla="*/ 1259846 w 3693484"/>
              <a:gd name="connsiteY21" fmla="*/ 2025860 h 6845510"/>
              <a:gd name="connsiteX22" fmla="*/ 902659 w 3693484"/>
              <a:gd name="connsiteY22" fmla="*/ 2302085 h 6845510"/>
              <a:gd name="connsiteX23" fmla="*/ 207334 w 3693484"/>
              <a:gd name="connsiteY23" fmla="*/ 1787735 h 6845510"/>
              <a:gd name="connsiteX24" fmla="*/ 173996 w 3693484"/>
              <a:gd name="connsiteY24" fmla="*/ 2092535 h 6845510"/>
              <a:gd name="connsiteX25" fmla="*/ 745496 w 3693484"/>
              <a:gd name="connsiteY25" fmla="*/ 2806910 h 6845510"/>
              <a:gd name="connsiteX26" fmla="*/ 1440822 w 3693484"/>
              <a:gd name="connsiteY26" fmla="*/ 3583198 h 6845510"/>
              <a:gd name="connsiteX27" fmla="*/ 1617034 w 3693484"/>
              <a:gd name="connsiteY27" fmla="*/ 4107073 h 6845510"/>
              <a:gd name="connsiteX28" fmla="*/ 1969459 w 3693484"/>
              <a:gd name="connsiteY28" fmla="*/ 6845510 h 6845510"/>
              <a:gd name="connsiteX0" fmla="*/ 1959934 w 3693484"/>
              <a:gd name="connsiteY0" fmla="*/ 6707398 h 6835985"/>
              <a:gd name="connsiteX1" fmla="*/ 3693484 w 3693484"/>
              <a:gd name="connsiteY1" fmla="*/ 6835985 h 6835985"/>
              <a:gd name="connsiteX2" fmla="*/ 2640971 w 3693484"/>
              <a:gd name="connsiteY2" fmla="*/ 3878472 h 6835985"/>
              <a:gd name="connsiteX3" fmla="*/ 2517146 w 3693484"/>
              <a:gd name="connsiteY3" fmla="*/ 3345073 h 6835985"/>
              <a:gd name="connsiteX4" fmla="*/ 2755270 w 3693484"/>
              <a:gd name="connsiteY4" fmla="*/ 2811673 h 6835985"/>
              <a:gd name="connsiteX5" fmla="*/ 2864809 w 3693484"/>
              <a:gd name="connsiteY5" fmla="*/ 2192548 h 6835985"/>
              <a:gd name="connsiteX6" fmla="*/ 3512509 w 3693484"/>
              <a:gd name="connsiteY6" fmla="*/ 1301960 h 6835985"/>
              <a:gd name="connsiteX7" fmla="*/ 3298197 w 3693484"/>
              <a:gd name="connsiteY7" fmla="*/ 1178135 h 6835985"/>
              <a:gd name="connsiteX8" fmla="*/ 2607634 w 3693484"/>
              <a:gd name="connsiteY8" fmla="*/ 1878222 h 6835985"/>
              <a:gd name="connsiteX9" fmla="*/ 2531434 w 3693484"/>
              <a:gd name="connsiteY9" fmla="*/ 1821072 h 6835985"/>
              <a:gd name="connsiteX10" fmla="*/ 2874334 w 3693484"/>
              <a:gd name="connsiteY10" fmla="*/ 563772 h 6835985"/>
              <a:gd name="connsiteX11" fmla="*/ 2598109 w 3693484"/>
              <a:gd name="connsiteY11" fmla="*/ 397084 h 6835985"/>
              <a:gd name="connsiteX12" fmla="*/ 2207584 w 3693484"/>
              <a:gd name="connsiteY12" fmla="*/ 1659147 h 6835985"/>
              <a:gd name="connsiteX13" fmla="*/ 2131384 w 3693484"/>
              <a:gd name="connsiteY13" fmla="*/ 1597235 h 6835985"/>
              <a:gd name="connsiteX14" fmla="*/ 2193297 w 3693484"/>
              <a:gd name="connsiteY14" fmla="*/ 154197 h 6835985"/>
              <a:gd name="connsiteX15" fmla="*/ 1878971 w 3693484"/>
              <a:gd name="connsiteY15" fmla="*/ 163723 h 6835985"/>
              <a:gd name="connsiteX16" fmla="*/ 1798009 w 3693484"/>
              <a:gd name="connsiteY16" fmla="*/ 1554373 h 6835985"/>
              <a:gd name="connsiteX17" fmla="*/ 1674184 w 3693484"/>
              <a:gd name="connsiteY17" fmla="*/ 1559134 h 6835985"/>
              <a:gd name="connsiteX18" fmla="*/ 1593221 w 3693484"/>
              <a:gd name="connsiteY18" fmla="*/ 378035 h 6835985"/>
              <a:gd name="connsiteX19" fmla="*/ 1307472 w 3693484"/>
              <a:gd name="connsiteY19" fmla="*/ 368510 h 6835985"/>
              <a:gd name="connsiteX20" fmla="*/ 1312234 w 3693484"/>
              <a:gd name="connsiteY20" fmla="*/ 1635335 h 6835985"/>
              <a:gd name="connsiteX21" fmla="*/ 1259846 w 3693484"/>
              <a:gd name="connsiteY21" fmla="*/ 2025860 h 6835985"/>
              <a:gd name="connsiteX22" fmla="*/ 902659 w 3693484"/>
              <a:gd name="connsiteY22" fmla="*/ 2302085 h 6835985"/>
              <a:gd name="connsiteX23" fmla="*/ 207334 w 3693484"/>
              <a:gd name="connsiteY23" fmla="*/ 1787735 h 6835985"/>
              <a:gd name="connsiteX24" fmla="*/ 173996 w 3693484"/>
              <a:gd name="connsiteY24" fmla="*/ 2092535 h 6835985"/>
              <a:gd name="connsiteX25" fmla="*/ 745496 w 3693484"/>
              <a:gd name="connsiteY25" fmla="*/ 2806910 h 6835985"/>
              <a:gd name="connsiteX26" fmla="*/ 1440822 w 3693484"/>
              <a:gd name="connsiteY26" fmla="*/ 3583198 h 6835985"/>
              <a:gd name="connsiteX27" fmla="*/ 1617034 w 3693484"/>
              <a:gd name="connsiteY27" fmla="*/ 4107073 h 6835985"/>
              <a:gd name="connsiteX28" fmla="*/ 1959934 w 3693484"/>
              <a:gd name="connsiteY28" fmla="*/ 6707398 h 6835985"/>
              <a:gd name="connsiteX0" fmla="*/ 1959934 w 3664909"/>
              <a:gd name="connsiteY0" fmla="*/ 6707398 h 6712160"/>
              <a:gd name="connsiteX1" fmla="*/ 3664909 w 3664909"/>
              <a:gd name="connsiteY1" fmla="*/ 6712160 h 6712160"/>
              <a:gd name="connsiteX2" fmla="*/ 2640971 w 3664909"/>
              <a:gd name="connsiteY2" fmla="*/ 3878472 h 6712160"/>
              <a:gd name="connsiteX3" fmla="*/ 2517146 w 3664909"/>
              <a:gd name="connsiteY3" fmla="*/ 3345073 h 6712160"/>
              <a:gd name="connsiteX4" fmla="*/ 2755270 w 3664909"/>
              <a:gd name="connsiteY4" fmla="*/ 2811673 h 6712160"/>
              <a:gd name="connsiteX5" fmla="*/ 2864809 w 3664909"/>
              <a:gd name="connsiteY5" fmla="*/ 2192548 h 6712160"/>
              <a:gd name="connsiteX6" fmla="*/ 3512509 w 3664909"/>
              <a:gd name="connsiteY6" fmla="*/ 1301960 h 6712160"/>
              <a:gd name="connsiteX7" fmla="*/ 3298197 w 3664909"/>
              <a:gd name="connsiteY7" fmla="*/ 1178135 h 6712160"/>
              <a:gd name="connsiteX8" fmla="*/ 2607634 w 3664909"/>
              <a:gd name="connsiteY8" fmla="*/ 1878222 h 6712160"/>
              <a:gd name="connsiteX9" fmla="*/ 2531434 w 3664909"/>
              <a:gd name="connsiteY9" fmla="*/ 1821072 h 6712160"/>
              <a:gd name="connsiteX10" fmla="*/ 2874334 w 3664909"/>
              <a:gd name="connsiteY10" fmla="*/ 563772 h 6712160"/>
              <a:gd name="connsiteX11" fmla="*/ 2598109 w 3664909"/>
              <a:gd name="connsiteY11" fmla="*/ 397084 h 6712160"/>
              <a:gd name="connsiteX12" fmla="*/ 2207584 w 3664909"/>
              <a:gd name="connsiteY12" fmla="*/ 1659147 h 6712160"/>
              <a:gd name="connsiteX13" fmla="*/ 2131384 w 3664909"/>
              <a:gd name="connsiteY13" fmla="*/ 1597235 h 6712160"/>
              <a:gd name="connsiteX14" fmla="*/ 2193297 w 3664909"/>
              <a:gd name="connsiteY14" fmla="*/ 154197 h 6712160"/>
              <a:gd name="connsiteX15" fmla="*/ 1878971 w 3664909"/>
              <a:gd name="connsiteY15" fmla="*/ 163723 h 6712160"/>
              <a:gd name="connsiteX16" fmla="*/ 1798009 w 3664909"/>
              <a:gd name="connsiteY16" fmla="*/ 1554373 h 6712160"/>
              <a:gd name="connsiteX17" fmla="*/ 1674184 w 3664909"/>
              <a:gd name="connsiteY17" fmla="*/ 1559134 h 6712160"/>
              <a:gd name="connsiteX18" fmla="*/ 1593221 w 3664909"/>
              <a:gd name="connsiteY18" fmla="*/ 378035 h 6712160"/>
              <a:gd name="connsiteX19" fmla="*/ 1307472 w 3664909"/>
              <a:gd name="connsiteY19" fmla="*/ 368510 h 6712160"/>
              <a:gd name="connsiteX20" fmla="*/ 1312234 w 3664909"/>
              <a:gd name="connsiteY20" fmla="*/ 1635335 h 6712160"/>
              <a:gd name="connsiteX21" fmla="*/ 1259846 w 3664909"/>
              <a:gd name="connsiteY21" fmla="*/ 2025860 h 6712160"/>
              <a:gd name="connsiteX22" fmla="*/ 902659 w 3664909"/>
              <a:gd name="connsiteY22" fmla="*/ 2302085 h 6712160"/>
              <a:gd name="connsiteX23" fmla="*/ 207334 w 3664909"/>
              <a:gd name="connsiteY23" fmla="*/ 1787735 h 6712160"/>
              <a:gd name="connsiteX24" fmla="*/ 173996 w 3664909"/>
              <a:gd name="connsiteY24" fmla="*/ 2092535 h 6712160"/>
              <a:gd name="connsiteX25" fmla="*/ 745496 w 3664909"/>
              <a:gd name="connsiteY25" fmla="*/ 2806910 h 6712160"/>
              <a:gd name="connsiteX26" fmla="*/ 1440822 w 3664909"/>
              <a:gd name="connsiteY26" fmla="*/ 3583198 h 6712160"/>
              <a:gd name="connsiteX27" fmla="*/ 1617034 w 3664909"/>
              <a:gd name="connsiteY27" fmla="*/ 4107073 h 6712160"/>
              <a:gd name="connsiteX28" fmla="*/ 1959934 w 3664909"/>
              <a:gd name="connsiteY28" fmla="*/ 6707398 h 6712160"/>
              <a:gd name="connsiteX0" fmla="*/ 1959934 w 3650621"/>
              <a:gd name="connsiteY0" fmla="*/ 6707398 h 6707398"/>
              <a:gd name="connsiteX1" fmla="*/ 3650621 w 3650621"/>
              <a:gd name="connsiteY1" fmla="*/ 6702635 h 6707398"/>
              <a:gd name="connsiteX2" fmla="*/ 2640971 w 3650621"/>
              <a:gd name="connsiteY2" fmla="*/ 3878472 h 6707398"/>
              <a:gd name="connsiteX3" fmla="*/ 2517146 w 3650621"/>
              <a:gd name="connsiteY3" fmla="*/ 3345073 h 6707398"/>
              <a:gd name="connsiteX4" fmla="*/ 2755270 w 3650621"/>
              <a:gd name="connsiteY4" fmla="*/ 2811673 h 6707398"/>
              <a:gd name="connsiteX5" fmla="*/ 2864809 w 3650621"/>
              <a:gd name="connsiteY5" fmla="*/ 2192548 h 6707398"/>
              <a:gd name="connsiteX6" fmla="*/ 3512509 w 3650621"/>
              <a:gd name="connsiteY6" fmla="*/ 1301960 h 6707398"/>
              <a:gd name="connsiteX7" fmla="*/ 3298197 w 3650621"/>
              <a:gd name="connsiteY7" fmla="*/ 1178135 h 6707398"/>
              <a:gd name="connsiteX8" fmla="*/ 2607634 w 3650621"/>
              <a:gd name="connsiteY8" fmla="*/ 1878222 h 6707398"/>
              <a:gd name="connsiteX9" fmla="*/ 2531434 w 3650621"/>
              <a:gd name="connsiteY9" fmla="*/ 1821072 h 6707398"/>
              <a:gd name="connsiteX10" fmla="*/ 2874334 w 3650621"/>
              <a:gd name="connsiteY10" fmla="*/ 563772 h 6707398"/>
              <a:gd name="connsiteX11" fmla="*/ 2598109 w 3650621"/>
              <a:gd name="connsiteY11" fmla="*/ 397084 h 6707398"/>
              <a:gd name="connsiteX12" fmla="*/ 2207584 w 3650621"/>
              <a:gd name="connsiteY12" fmla="*/ 1659147 h 6707398"/>
              <a:gd name="connsiteX13" fmla="*/ 2131384 w 3650621"/>
              <a:gd name="connsiteY13" fmla="*/ 1597235 h 6707398"/>
              <a:gd name="connsiteX14" fmla="*/ 2193297 w 3650621"/>
              <a:gd name="connsiteY14" fmla="*/ 154197 h 6707398"/>
              <a:gd name="connsiteX15" fmla="*/ 1878971 w 3650621"/>
              <a:gd name="connsiteY15" fmla="*/ 163723 h 6707398"/>
              <a:gd name="connsiteX16" fmla="*/ 1798009 w 3650621"/>
              <a:gd name="connsiteY16" fmla="*/ 1554373 h 6707398"/>
              <a:gd name="connsiteX17" fmla="*/ 1674184 w 3650621"/>
              <a:gd name="connsiteY17" fmla="*/ 1559134 h 6707398"/>
              <a:gd name="connsiteX18" fmla="*/ 1593221 w 3650621"/>
              <a:gd name="connsiteY18" fmla="*/ 378035 h 6707398"/>
              <a:gd name="connsiteX19" fmla="*/ 1307472 w 3650621"/>
              <a:gd name="connsiteY19" fmla="*/ 368510 h 6707398"/>
              <a:gd name="connsiteX20" fmla="*/ 1312234 w 3650621"/>
              <a:gd name="connsiteY20" fmla="*/ 1635335 h 6707398"/>
              <a:gd name="connsiteX21" fmla="*/ 1259846 w 3650621"/>
              <a:gd name="connsiteY21" fmla="*/ 2025860 h 6707398"/>
              <a:gd name="connsiteX22" fmla="*/ 902659 w 3650621"/>
              <a:gd name="connsiteY22" fmla="*/ 2302085 h 6707398"/>
              <a:gd name="connsiteX23" fmla="*/ 207334 w 3650621"/>
              <a:gd name="connsiteY23" fmla="*/ 1787735 h 6707398"/>
              <a:gd name="connsiteX24" fmla="*/ 173996 w 3650621"/>
              <a:gd name="connsiteY24" fmla="*/ 2092535 h 6707398"/>
              <a:gd name="connsiteX25" fmla="*/ 745496 w 3650621"/>
              <a:gd name="connsiteY25" fmla="*/ 2806910 h 6707398"/>
              <a:gd name="connsiteX26" fmla="*/ 1440822 w 3650621"/>
              <a:gd name="connsiteY26" fmla="*/ 3583198 h 6707398"/>
              <a:gd name="connsiteX27" fmla="*/ 1617034 w 3650621"/>
              <a:gd name="connsiteY27" fmla="*/ 4107073 h 6707398"/>
              <a:gd name="connsiteX28" fmla="*/ 1959934 w 3650621"/>
              <a:gd name="connsiteY28" fmla="*/ 6707398 h 6707398"/>
              <a:gd name="connsiteX0" fmla="*/ 1959934 w 3650621"/>
              <a:gd name="connsiteY0" fmla="*/ 6707398 h 6707398"/>
              <a:gd name="connsiteX1" fmla="*/ 3650621 w 3650621"/>
              <a:gd name="connsiteY1" fmla="*/ 6702635 h 6707398"/>
              <a:gd name="connsiteX2" fmla="*/ 2640971 w 3650621"/>
              <a:gd name="connsiteY2" fmla="*/ 3878472 h 6707398"/>
              <a:gd name="connsiteX3" fmla="*/ 2539547 w 3650621"/>
              <a:gd name="connsiteY3" fmla="*/ 3373073 h 6707398"/>
              <a:gd name="connsiteX4" fmla="*/ 2755270 w 3650621"/>
              <a:gd name="connsiteY4" fmla="*/ 2811673 h 6707398"/>
              <a:gd name="connsiteX5" fmla="*/ 2864809 w 3650621"/>
              <a:gd name="connsiteY5" fmla="*/ 2192548 h 6707398"/>
              <a:gd name="connsiteX6" fmla="*/ 3512509 w 3650621"/>
              <a:gd name="connsiteY6" fmla="*/ 1301960 h 6707398"/>
              <a:gd name="connsiteX7" fmla="*/ 3298197 w 3650621"/>
              <a:gd name="connsiteY7" fmla="*/ 1178135 h 6707398"/>
              <a:gd name="connsiteX8" fmla="*/ 2607634 w 3650621"/>
              <a:gd name="connsiteY8" fmla="*/ 1878222 h 6707398"/>
              <a:gd name="connsiteX9" fmla="*/ 2531434 w 3650621"/>
              <a:gd name="connsiteY9" fmla="*/ 1821072 h 6707398"/>
              <a:gd name="connsiteX10" fmla="*/ 2874334 w 3650621"/>
              <a:gd name="connsiteY10" fmla="*/ 563772 h 6707398"/>
              <a:gd name="connsiteX11" fmla="*/ 2598109 w 3650621"/>
              <a:gd name="connsiteY11" fmla="*/ 397084 h 6707398"/>
              <a:gd name="connsiteX12" fmla="*/ 2207584 w 3650621"/>
              <a:gd name="connsiteY12" fmla="*/ 1659147 h 6707398"/>
              <a:gd name="connsiteX13" fmla="*/ 2131384 w 3650621"/>
              <a:gd name="connsiteY13" fmla="*/ 1597235 h 6707398"/>
              <a:gd name="connsiteX14" fmla="*/ 2193297 w 3650621"/>
              <a:gd name="connsiteY14" fmla="*/ 154197 h 6707398"/>
              <a:gd name="connsiteX15" fmla="*/ 1878971 w 3650621"/>
              <a:gd name="connsiteY15" fmla="*/ 163723 h 6707398"/>
              <a:gd name="connsiteX16" fmla="*/ 1798009 w 3650621"/>
              <a:gd name="connsiteY16" fmla="*/ 1554373 h 6707398"/>
              <a:gd name="connsiteX17" fmla="*/ 1674184 w 3650621"/>
              <a:gd name="connsiteY17" fmla="*/ 1559134 h 6707398"/>
              <a:gd name="connsiteX18" fmla="*/ 1593221 w 3650621"/>
              <a:gd name="connsiteY18" fmla="*/ 378035 h 6707398"/>
              <a:gd name="connsiteX19" fmla="*/ 1307472 w 3650621"/>
              <a:gd name="connsiteY19" fmla="*/ 368510 h 6707398"/>
              <a:gd name="connsiteX20" fmla="*/ 1312234 w 3650621"/>
              <a:gd name="connsiteY20" fmla="*/ 1635335 h 6707398"/>
              <a:gd name="connsiteX21" fmla="*/ 1259846 w 3650621"/>
              <a:gd name="connsiteY21" fmla="*/ 2025860 h 6707398"/>
              <a:gd name="connsiteX22" fmla="*/ 902659 w 3650621"/>
              <a:gd name="connsiteY22" fmla="*/ 2302085 h 6707398"/>
              <a:gd name="connsiteX23" fmla="*/ 207334 w 3650621"/>
              <a:gd name="connsiteY23" fmla="*/ 1787735 h 6707398"/>
              <a:gd name="connsiteX24" fmla="*/ 173996 w 3650621"/>
              <a:gd name="connsiteY24" fmla="*/ 2092535 h 6707398"/>
              <a:gd name="connsiteX25" fmla="*/ 745496 w 3650621"/>
              <a:gd name="connsiteY25" fmla="*/ 2806910 h 6707398"/>
              <a:gd name="connsiteX26" fmla="*/ 1440822 w 3650621"/>
              <a:gd name="connsiteY26" fmla="*/ 3583198 h 6707398"/>
              <a:gd name="connsiteX27" fmla="*/ 1617034 w 3650621"/>
              <a:gd name="connsiteY27" fmla="*/ 4107073 h 6707398"/>
              <a:gd name="connsiteX28" fmla="*/ 1959934 w 3650621"/>
              <a:gd name="connsiteY28" fmla="*/ 6707398 h 6707398"/>
              <a:gd name="connsiteX0" fmla="*/ 1959934 w 3650621"/>
              <a:gd name="connsiteY0" fmla="*/ 6707398 h 6707398"/>
              <a:gd name="connsiteX1" fmla="*/ 3650621 w 3650621"/>
              <a:gd name="connsiteY1" fmla="*/ 6702635 h 6707398"/>
              <a:gd name="connsiteX2" fmla="*/ 2640971 w 3650621"/>
              <a:gd name="connsiteY2" fmla="*/ 3878472 h 6707398"/>
              <a:gd name="connsiteX3" fmla="*/ 2539547 w 3650621"/>
              <a:gd name="connsiteY3" fmla="*/ 3373073 h 6707398"/>
              <a:gd name="connsiteX4" fmla="*/ 2755270 w 3650621"/>
              <a:gd name="connsiteY4" fmla="*/ 2811673 h 6707398"/>
              <a:gd name="connsiteX5" fmla="*/ 2864809 w 3650621"/>
              <a:gd name="connsiteY5" fmla="*/ 2192548 h 6707398"/>
              <a:gd name="connsiteX6" fmla="*/ 3512509 w 3650621"/>
              <a:gd name="connsiteY6" fmla="*/ 1301960 h 6707398"/>
              <a:gd name="connsiteX7" fmla="*/ 3298197 w 3650621"/>
              <a:gd name="connsiteY7" fmla="*/ 1178135 h 6707398"/>
              <a:gd name="connsiteX8" fmla="*/ 2607634 w 3650621"/>
              <a:gd name="connsiteY8" fmla="*/ 1878222 h 6707398"/>
              <a:gd name="connsiteX9" fmla="*/ 2531434 w 3650621"/>
              <a:gd name="connsiteY9" fmla="*/ 1821072 h 6707398"/>
              <a:gd name="connsiteX10" fmla="*/ 2874334 w 3650621"/>
              <a:gd name="connsiteY10" fmla="*/ 563772 h 6707398"/>
              <a:gd name="connsiteX11" fmla="*/ 2598109 w 3650621"/>
              <a:gd name="connsiteY11" fmla="*/ 397084 h 6707398"/>
              <a:gd name="connsiteX12" fmla="*/ 2207584 w 3650621"/>
              <a:gd name="connsiteY12" fmla="*/ 1659147 h 6707398"/>
              <a:gd name="connsiteX13" fmla="*/ 2131384 w 3650621"/>
              <a:gd name="connsiteY13" fmla="*/ 1597235 h 6707398"/>
              <a:gd name="connsiteX14" fmla="*/ 2193297 w 3650621"/>
              <a:gd name="connsiteY14" fmla="*/ 154197 h 6707398"/>
              <a:gd name="connsiteX15" fmla="*/ 1878971 w 3650621"/>
              <a:gd name="connsiteY15" fmla="*/ 163723 h 6707398"/>
              <a:gd name="connsiteX16" fmla="*/ 1798009 w 3650621"/>
              <a:gd name="connsiteY16" fmla="*/ 1554373 h 6707398"/>
              <a:gd name="connsiteX17" fmla="*/ 1674184 w 3650621"/>
              <a:gd name="connsiteY17" fmla="*/ 1559134 h 6707398"/>
              <a:gd name="connsiteX18" fmla="*/ 1593221 w 3650621"/>
              <a:gd name="connsiteY18" fmla="*/ 378035 h 6707398"/>
              <a:gd name="connsiteX19" fmla="*/ 1307472 w 3650621"/>
              <a:gd name="connsiteY19" fmla="*/ 368510 h 6707398"/>
              <a:gd name="connsiteX20" fmla="*/ 1312234 w 3650621"/>
              <a:gd name="connsiteY20" fmla="*/ 1635335 h 6707398"/>
              <a:gd name="connsiteX21" fmla="*/ 1259846 w 3650621"/>
              <a:gd name="connsiteY21" fmla="*/ 2025860 h 6707398"/>
              <a:gd name="connsiteX22" fmla="*/ 902659 w 3650621"/>
              <a:gd name="connsiteY22" fmla="*/ 2302085 h 6707398"/>
              <a:gd name="connsiteX23" fmla="*/ 207334 w 3650621"/>
              <a:gd name="connsiteY23" fmla="*/ 1787735 h 6707398"/>
              <a:gd name="connsiteX24" fmla="*/ 173996 w 3650621"/>
              <a:gd name="connsiteY24" fmla="*/ 2092535 h 6707398"/>
              <a:gd name="connsiteX25" fmla="*/ 745496 w 3650621"/>
              <a:gd name="connsiteY25" fmla="*/ 2806910 h 6707398"/>
              <a:gd name="connsiteX26" fmla="*/ 1440822 w 3650621"/>
              <a:gd name="connsiteY26" fmla="*/ 3583198 h 6707398"/>
              <a:gd name="connsiteX27" fmla="*/ 1617034 w 3650621"/>
              <a:gd name="connsiteY27" fmla="*/ 4107073 h 6707398"/>
              <a:gd name="connsiteX28" fmla="*/ 1959934 w 3650621"/>
              <a:gd name="connsiteY28" fmla="*/ 6707398 h 6707398"/>
              <a:gd name="connsiteX0" fmla="*/ 1959934 w 3650621"/>
              <a:gd name="connsiteY0" fmla="*/ 6707398 h 6707398"/>
              <a:gd name="connsiteX1" fmla="*/ 3650621 w 3650621"/>
              <a:gd name="connsiteY1" fmla="*/ 6702635 h 6707398"/>
              <a:gd name="connsiteX2" fmla="*/ 2640971 w 3650621"/>
              <a:gd name="connsiteY2" fmla="*/ 3878472 h 6707398"/>
              <a:gd name="connsiteX3" fmla="*/ 2539547 w 3650621"/>
              <a:gd name="connsiteY3" fmla="*/ 3373073 h 6707398"/>
              <a:gd name="connsiteX4" fmla="*/ 2755270 w 3650621"/>
              <a:gd name="connsiteY4" fmla="*/ 2811673 h 6707398"/>
              <a:gd name="connsiteX5" fmla="*/ 2864809 w 3650621"/>
              <a:gd name="connsiteY5" fmla="*/ 2192548 h 6707398"/>
              <a:gd name="connsiteX6" fmla="*/ 3512509 w 3650621"/>
              <a:gd name="connsiteY6" fmla="*/ 1301960 h 6707398"/>
              <a:gd name="connsiteX7" fmla="*/ 3298197 w 3650621"/>
              <a:gd name="connsiteY7" fmla="*/ 1178135 h 6707398"/>
              <a:gd name="connsiteX8" fmla="*/ 2607634 w 3650621"/>
              <a:gd name="connsiteY8" fmla="*/ 1878222 h 6707398"/>
              <a:gd name="connsiteX9" fmla="*/ 2531434 w 3650621"/>
              <a:gd name="connsiteY9" fmla="*/ 1821072 h 6707398"/>
              <a:gd name="connsiteX10" fmla="*/ 2874334 w 3650621"/>
              <a:gd name="connsiteY10" fmla="*/ 563772 h 6707398"/>
              <a:gd name="connsiteX11" fmla="*/ 2598109 w 3650621"/>
              <a:gd name="connsiteY11" fmla="*/ 397084 h 6707398"/>
              <a:gd name="connsiteX12" fmla="*/ 2207584 w 3650621"/>
              <a:gd name="connsiteY12" fmla="*/ 1659147 h 6707398"/>
              <a:gd name="connsiteX13" fmla="*/ 2131384 w 3650621"/>
              <a:gd name="connsiteY13" fmla="*/ 1597235 h 6707398"/>
              <a:gd name="connsiteX14" fmla="*/ 2193297 w 3650621"/>
              <a:gd name="connsiteY14" fmla="*/ 154197 h 6707398"/>
              <a:gd name="connsiteX15" fmla="*/ 1878971 w 3650621"/>
              <a:gd name="connsiteY15" fmla="*/ 163723 h 6707398"/>
              <a:gd name="connsiteX16" fmla="*/ 1798009 w 3650621"/>
              <a:gd name="connsiteY16" fmla="*/ 1554373 h 6707398"/>
              <a:gd name="connsiteX17" fmla="*/ 1674184 w 3650621"/>
              <a:gd name="connsiteY17" fmla="*/ 1559134 h 6707398"/>
              <a:gd name="connsiteX18" fmla="*/ 1593221 w 3650621"/>
              <a:gd name="connsiteY18" fmla="*/ 378035 h 6707398"/>
              <a:gd name="connsiteX19" fmla="*/ 1307472 w 3650621"/>
              <a:gd name="connsiteY19" fmla="*/ 368510 h 6707398"/>
              <a:gd name="connsiteX20" fmla="*/ 1312234 w 3650621"/>
              <a:gd name="connsiteY20" fmla="*/ 1635335 h 6707398"/>
              <a:gd name="connsiteX21" fmla="*/ 1259846 w 3650621"/>
              <a:gd name="connsiteY21" fmla="*/ 2025860 h 6707398"/>
              <a:gd name="connsiteX22" fmla="*/ 902659 w 3650621"/>
              <a:gd name="connsiteY22" fmla="*/ 2302085 h 6707398"/>
              <a:gd name="connsiteX23" fmla="*/ 207334 w 3650621"/>
              <a:gd name="connsiteY23" fmla="*/ 1787735 h 6707398"/>
              <a:gd name="connsiteX24" fmla="*/ 173996 w 3650621"/>
              <a:gd name="connsiteY24" fmla="*/ 2092535 h 6707398"/>
              <a:gd name="connsiteX25" fmla="*/ 745496 w 3650621"/>
              <a:gd name="connsiteY25" fmla="*/ 2806910 h 6707398"/>
              <a:gd name="connsiteX26" fmla="*/ 1440822 w 3650621"/>
              <a:gd name="connsiteY26" fmla="*/ 3583198 h 6707398"/>
              <a:gd name="connsiteX27" fmla="*/ 1617034 w 3650621"/>
              <a:gd name="connsiteY27" fmla="*/ 4107073 h 6707398"/>
              <a:gd name="connsiteX28" fmla="*/ 1959934 w 3650621"/>
              <a:gd name="connsiteY28" fmla="*/ 6707398 h 6707398"/>
              <a:gd name="connsiteX0" fmla="*/ 1938429 w 3650621"/>
              <a:gd name="connsiteY0" fmla="*/ 6169762 h 6702638"/>
              <a:gd name="connsiteX1" fmla="*/ 3650621 w 3650621"/>
              <a:gd name="connsiteY1" fmla="*/ 6702635 h 6702638"/>
              <a:gd name="connsiteX2" fmla="*/ 2640971 w 3650621"/>
              <a:gd name="connsiteY2" fmla="*/ 3878472 h 6702638"/>
              <a:gd name="connsiteX3" fmla="*/ 2539547 w 3650621"/>
              <a:gd name="connsiteY3" fmla="*/ 3373073 h 6702638"/>
              <a:gd name="connsiteX4" fmla="*/ 2755270 w 3650621"/>
              <a:gd name="connsiteY4" fmla="*/ 2811673 h 6702638"/>
              <a:gd name="connsiteX5" fmla="*/ 2864809 w 3650621"/>
              <a:gd name="connsiteY5" fmla="*/ 2192548 h 6702638"/>
              <a:gd name="connsiteX6" fmla="*/ 3512509 w 3650621"/>
              <a:gd name="connsiteY6" fmla="*/ 1301960 h 6702638"/>
              <a:gd name="connsiteX7" fmla="*/ 3298197 w 3650621"/>
              <a:gd name="connsiteY7" fmla="*/ 1178135 h 6702638"/>
              <a:gd name="connsiteX8" fmla="*/ 2607634 w 3650621"/>
              <a:gd name="connsiteY8" fmla="*/ 1878222 h 6702638"/>
              <a:gd name="connsiteX9" fmla="*/ 2531434 w 3650621"/>
              <a:gd name="connsiteY9" fmla="*/ 1821072 h 6702638"/>
              <a:gd name="connsiteX10" fmla="*/ 2874334 w 3650621"/>
              <a:gd name="connsiteY10" fmla="*/ 563772 h 6702638"/>
              <a:gd name="connsiteX11" fmla="*/ 2598109 w 3650621"/>
              <a:gd name="connsiteY11" fmla="*/ 397084 h 6702638"/>
              <a:gd name="connsiteX12" fmla="*/ 2207584 w 3650621"/>
              <a:gd name="connsiteY12" fmla="*/ 1659147 h 6702638"/>
              <a:gd name="connsiteX13" fmla="*/ 2131384 w 3650621"/>
              <a:gd name="connsiteY13" fmla="*/ 1597235 h 6702638"/>
              <a:gd name="connsiteX14" fmla="*/ 2193297 w 3650621"/>
              <a:gd name="connsiteY14" fmla="*/ 154197 h 6702638"/>
              <a:gd name="connsiteX15" fmla="*/ 1878971 w 3650621"/>
              <a:gd name="connsiteY15" fmla="*/ 163723 h 6702638"/>
              <a:gd name="connsiteX16" fmla="*/ 1798009 w 3650621"/>
              <a:gd name="connsiteY16" fmla="*/ 1554373 h 6702638"/>
              <a:gd name="connsiteX17" fmla="*/ 1674184 w 3650621"/>
              <a:gd name="connsiteY17" fmla="*/ 1559134 h 6702638"/>
              <a:gd name="connsiteX18" fmla="*/ 1593221 w 3650621"/>
              <a:gd name="connsiteY18" fmla="*/ 378035 h 6702638"/>
              <a:gd name="connsiteX19" fmla="*/ 1307472 w 3650621"/>
              <a:gd name="connsiteY19" fmla="*/ 368510 h 6702638"/>
              <a:gd name="connsiteX20" fmla="*/ 1312234 w 3650621"/>
              <a:gd name="connsiteY20" fmla="*/ 1635335 h 6702638"/>
              <a:gd name="connsiteX21" fmla="*/ 1259846 w 3650621"/>
              <a:gd name="connsiteY21" fmla="*/ 2025860 h 6702638"/>
              <a:gd name="connsiteX22" fmla="*/ 902659 w 3650621"/>
              <a:gd name="connsiteY22" fmla="*/ 2302085 h 6702638"/>
              <a:gd name="connsiteX23" fmla="*/ 207334 w 3650621"/>
              <a:gd name="connsiteY23" fmla="*/ 1787735 h 6702638"/>
              <a:gd name="connsiteX24" fmla="*/ 173996 w 3650621"/>
              <a:gd name="connsiteY24" fmla="*/ 2092535 h 6702638"/>
              <a:gd name="connsiteX25" fmla="*/ 745496 w 3650621"/>
              <a:gd name="connsiteY25" fmla="*/ 2806910 h 6702638"/>
              <a:gd name="connsiteX26" fmla="*/ 1440822 w 3650621"/>
              <a:gd name="connsiteY26" fmla="*/ 3583198 h 6702638"/>
              <a:gd name="connsiteX27" fmla="*/ 1617034 w 3650621"/>
              <a:gd name="connsiteY27" fmla="*/ 4107073 h 6702638"/>
              <a:gd name="connsiteX28" fmla="*/ 1938429 w 3650621"/>
              <a:gd name="connsiteY28" fmla="*/ 6169762 h 6702638"/>
              <a:gd name="connsiteX0" fmla="*/ 1938429 w 3560732"/>
              <a:gd name="connsiteY0" fmla="*/ 6169762 h 6186505"/>
              <a:gd name="connsiteX1" fmla="*/ 3478578 w 3560732"/>
              <a:gd name="connsiteY1" fmla="*/ 6186505 h 6186505"/>
              <a:gd name="connsiteX2" fmla="*/ 2640971 w 3560732"/>
              <a:gd name="connsiteY2" fmla="*/ 3878472 h 6186505"/>
              <a:gd name="connsiteX3" fmla="*/ 2539547 w 3560732"/>
              <a:gd name="connsiteY3" fmla="*/ 3373073 h 6186505"/>
              <a:gd name="connsiteX4" fmla="*/ 2755270 w 3560732"/>
              <a:gd name="connsiteY4" fmla="*/ 2811673 h 6186505"/>
              <a:gd name="connsiteX5" fmla="*/ 2864809 w 3560732"/>
              <a:gd name="connsiteY5" fmla="*/ 2192548 h 6186505"/>
              <a:gd name="connsiteX6" fmla="*/ 3512509 w 3560732"/>
              <a:gd name="connsiteY6" fmla="*/ 1301960 h 6186505"/>
              <a:gd name="connsiteX7" fmla="*/ 3298197 w 3560732"/>
              <a:gd name="connsiteY7" fmla="*/ 1178135 h 6186505"/>
              <a:gd name="connsiteX8" fmla="*/ 2607634 w 3560732"/>
              <a:gd name="connsiteY8" fmla="*/ 1878222 h 6186505"/>
              <a:gd name="connsiteX9" fmla="*/ 2531434 w 3560732"/>
              <a:gd name="connsiteY9" fmla="*/ 1821072 h 6186505"/>
              <a:gd name="connsiteX10" fmla="*/ 2874334 w 3560732"/>
              <a:gd name="connsiteY10" fmla="*/ 563772 h 6186505"/>
              <a:gd name="connsiteX11" fmla="*/ 2598109 w 3560732"/>
              <a:gd name="connsiteY11" fmla="*/ 397084 h 6186505"/>
              <a:gd name="connsiteX12" fmla="*/ 2207584 w 3560732"/>
              <a:gd name="connsiteY12" fmla="*/ 1659147 h 6186505"/>
              <a:gd name="connsiteX13" fmla="*/ 2131384 w 3560732"/>
              <a:gd name="connsiteY13" fmla="*/ 1597235 h 6186505"/>
              <a:gd name="connsiteX14" fmla="*/ 2193297 w 3560732"/>
              <a:gd name="connsiteY14" fmla="*/ 154197 h 6186505"/>
              <a:gd name="connsiteX15" fmla="*/ 1878971 w 3560732"/>
              <a:gd name="connsiteY15" fmla="*/ 163723 h 6186505"/>
              <a:gd name="connsiteX16" fmla="*/ 1798009 w 3560732"/>
              <a:gd name="connsiteY16" fmla="*/ 1554373 h 6186505"/>
              <a:gd name="connsiteX17" fmla="*/ 1674184 w 3560732"/>
              <a:gd name="connsiteY17" fmla="*/ 1559134 h 6186505"/>
              <a:gd name="connsiteX18" fmla="*/ 1593221 w 3560732"/>
              <a:gd name="connsiteY18" fmla="*/ 378035 h 6186505"/>
              <a:gd name="connsiteX19" fmla="*/ 1307472 w 3560732"/>
              <a:gd name="connsiteY19" fmla="*/ 368510 h 6186505"/>
              <a:gd name="connsiteX20" fmla="*/ 1312234 w 3560732"/>
              <a:gd name="connsiteY20" fmla="*/ 1635335 h 6186505"/>
              <a:gd name="connsiteX21" fmla="*/ 1259846 w 3560732"/>
              <a:gd name="connsiteY21" fmla="*/ 2025860 h 6186505"/>
              <a:gd name="connsiteX22" fmla="*/ 902659 w 3560732"/>
              <a:gd name="connsiteY22" fmla="*/ 2302085 h 6186505"/>
              <a:gd name="connsiteX23" fmla="*/ 207334 w 3560732"/>
              <a:gd name="connsiteY23" fmla="*/ 1787735 h 6186505"/>
              <a:gd name="connsiteX24" fmla="*/ 173996 w 3560732"/>
              <a:gd name="connsiteY24" fmla="*/ 2092535 h 6186505"/>
              <a:gd name="connsiteX25" fmla="*/ 745496 w 3560732"/>
              <a:gd name="connsiteY25" fmla="*/ 2806910 h 6186505"/>
              <a:gd name="connsiteX26" fmla="*/ 1440822 w 3560732"/>
              <a:gd name="connsiteY26" fmla="*/ 3583198 h 6186505"/>
              <a:gd name="connsiteX27" fmla="*/ 1617034 w 3560732"/>
              <a:gd name="connsiteY27" fmla="*/ 4107073 h 6186505"/>
              <a:gd name="connsiteX28" fmla="*/ 1938429 w 3560732"/>
              <a:gd name="connsiteY28" fmla="*/ 6169762 h 6186505"/>
              <a:gd name="connsiteX0" fmla="*/ 1938429 w 3560732"/>
              <a:gd name="connsiteY0" fmla="*/ 6169762 h 6186505"/>
              <a:gd name="connsiteX1" fmla="*/ 3478578 w 3560732"/>
              <a:gd name="connsiteY1" fmla="*/ 6186505 h 6186505"/>
              <a:gd name="connsiteX2" fmla="*/ 2640971 w 3560732"/>
              <a:gd name="connsiteY2" fmla="*/ 3878472 h 6186505"/>
              <a:gd name="connsiteX3" fmla="*/ 2539547 w 3560732"/>
              <a:gd name="connsiteY3" fmla="*/ 3373073 h 6186505"/>
              <a:gd name="connsiteX4" fmla="*/ 2755270 w 3560732"/>
              <a:gd name="connsiteY4" fmla="*/ 2811673 h 6186505"/>
              <a:gd name="connsiteX5" fmla="*/ 2864809 w 3560732"/>
              <a:gd name="connsiteY5" fmla="*/ 2192548 h 6186505"/>
              <a:gd name="connsiteX6" fmla="*/ 3512509 w 3560732"/>
              <a:gd name="connsiteY6" fmla="*/ 1301960 h 6186505"/>
              <a:gd name="connsiteX7" fmla="*/ 3298197 w 3560732"/>
              <a:gd name="connsiteY7" fmla="*/ 1178135 h 6186505"/>
              <a:gd name="connsiteX8" fmla="*/ 2607634 w 3560732"/>
              <a:gd name="connsiteY8" fmla="*/ 1878222 h 6186505"/>
              <a:gd name="connsiteX9" fmla="*/ 2531434 w 3560732"/>
              <a:gd name="connsiteY9" fmla="*/ 1821072 h 6186505"/>
              <a:gd name="connsiteX10" fmla="*/ 2874334 w 3560732"/>
              <a:gd name="connsiteY10" fmla="*/ 563772 h 6186505"/>
              <a:gd name="connsiteX11" fmla="*/ 2598109 w 3560732"/>
              <a:gd name="connsiteY11" fmla="*/ 397084 h 6186505"/>
              <a:gd name="connsiteX12" fmla="*/ 2207584 w 3560732"/>
              <a:gd name="connsiteY12" fmla="*/ 1659147 h 6186505"/>
              <a:gd name="connsiteX13" fmla="*/ 2131384 w 3560732"/>
              <a:gd name="connsiteY13" fmla="*/ 1597235 h 6186505"/>
              <a:gd name="connsiteX14" fmla="*/ 2193297 w 3560732"/>
              <a:gd name="connsiteY14" fmla="*/ 154197 h 6186505"/>
              <a:gd name="connsiteX15" fmla="*/ 1878971 w 3560732"/>
              <a:gd name="connsiteY15" fmla="*/ 163723 h 6186505"/>
              <a:gd name="connsiteX16" fmla="*/ 1798009 w 3560732"/>
              <a:gd name="connsiteY16" fmla="*/ 1554373 h 6186505"/>
              <a:gd name="connsiteX17" fmla="*/ 1674184 w 3560732"/>
              <a:gd name="connsiteY17" fmla="*/ 1559134 h 6186505"/>
              <a:gd name="connsiteX18" fmla="*/ 1593221 w 3560732"/>
              <a:gd name="connsiteY18" fmla="*/ 378035 h 6186505"/>
              <a:gd name="connsiteX19" fmla="*/ 1307472 w 3560732"/>
              <a:gd name="connsiteY19" fmla="*/ 368510 h 6186505"/>
              <a:gd name="connsiteX20" fmla="*/ 1312234 w 3560732"/>
              <a:gd name="connsiteY20" fmla="*/ 1635335 h 6186505"/>
              <a:gd name="connsiteX21" fmla="*/ 1259846 w 3560732"/>
              <a:gd name="connsiteY21" fmla="*/ 2025860 h 6186505"/>
              <a:gd name="connsiteX22" fmla="*/ 902659 w 3560732"/>
              <a:gd name="connsiteY22" fmla="*/ 2302085 h 6186505"/>
              <a:gd name="connsiteX23" fmla="*/ 207334 w 3560732"/>
              <a:gd name="connsiteY23" fmla="*/ 1787735 h 6186505"/>
              <a:gd name="connsiteX24" fmla="*/ 173996 w 3560732"/>
              <a:gd name="connsiteY24" fmla="*/ 2092535 h 6186505"/>
              <a:gd name="connsiteX25" fmla="*/ 745496 w 3560732"/>
              <a:gd name="connsiteY25" fmla="*/ 2806910 h 6186505"/>
              <a:gd name="connsiteX26" fmla="*/ 1440822 w 3560732"/>
              <a:gd name="connsiteY26" fmla="*/ 3583198 h 6186505"/>
              <a:gd name="connsiteX27" fmla="*/ 1617034 w 3560732"/>
              <a:gd name="connsiteY27" fmla="*/ 4107073 h 6186505"/>
              <a:gd name="connsiteX28" fmla="*/ 1938429 w 3560732"/>
              <a:gd name="connsiteY28" fmla="*/ 6169762 h 6186505"/>
              <a:gd name="connsiteX0" fmla="*/ 1938429 w 3560732"/>
              <a:gd name="connsiteY0" fmla="*/ 6226614 h 6226614"/>
              <a:gd name="connsiteX1" fmla="*/ 3478578 w 3560732"/>
              <a:gd name="connsiteY1" fmla="*/ 6186505 h 6226614"/>
              <a:gd name="connsiteX2" fmla="*/ 2640971 w 3560732"/>
              <a:gd name="connsiteY2" fmla="*/ 3878472 h 6226614"/>
              <a:gd name="connsiteX3" fmla="*/ 2539547 w 3560732"/>
              <a:gd name="connsiteY3" fmla="*/ 3373073 h 6226614"/>
              <a:gd name="connsiteX4" fmla="*/ 2755270 w 3560732"/>
              <a:gd name="connsiteY4" fmla="*/ 2811673 h 6226614"/>
              <a:gd name="connsiteX5" fmla="*/ 2864809 w 3560732"/>
              <a:gd name="connsiteY5" fmla="*/ 2192548 h 6226614"/>
              <a:gd name="connsiteX6" fmla="*/ 3512509 w 3560732"/>
              <a:gd name="connsiteY6" fmla="*/ 1301960 h 6226614"/>
              <a:gd name="connsiteX7" fmla="*/ 3298197 w 3560732"/>
              <a:gd name="connsiteY7" fmla="*/ 1178135 h 6226614"/>
              <a:gd name="connsiteX8" fmla="*/ 2607634 w 3560732"/>
              <a:gd name="connsiteY8" fmla="*/ 1878222 h 6226614"/>
              <a:gd name="connsiteX9" fmla="*/ 2531434 w 3560732"/>
              <a:gd name="connsiteY9" fmla="*/ 1821072 h 6226614"/>
              <a:gd name="connsiteX10" fmla="*/ 2874334 w 3560732"/>
              <a:gd name="connsiteY10" fmla="*/ 563772 h 6226614"/>
              <a:gd name="connsiteX11" fmla="*/ 2598109 w 3560732"/>
              <a:gd name="connsiteY11" fmla="*/ 397084 h 6226614"/>
              <a:gd name="connsiteX12" fmla="*/ 2207584 w 3560732"/>
              <a:gd name="connsiteY12" fmla="*/ 1659147 h 6226614"/>
              <a:gd name="connsiteX13" fmla="*/ 2131384 w 3560732"/>
              <a:gd name="connsiteY13" fmla="*/ 1597235 h 6226614"/>
              <a:gd name="connsiteX14" fmla="*/ 2193297 w 3560732"/>
              <a:gd name="connsiteY14" fmla="*/ 154197 h 6226614"/>
              <a:gd name="connsiteX15" fmla="*/ 1878971 w 3560732"/>
              <a:gd name="connsiteY15" fmla="*/ 163723 h 6226614"/>
              <a:gd name="connsiteX16" fmla="*/ 1798009 w 3560732"/>
              <a:gd name="connsiteY16" fmla="*/ 1554373 h 6226614"/>
              <a:gd name="connsiteX17" fmla="*/ 1674184 w 3560732"/>
              <a:gd name="connsiteY17" fmla="*/ 1559134 h 6226614"/>
              <a:gd name="connsiteX18" fmla="*/ 1593221 w 3560732"/>
              <a:gd name="connsiteY18" fmla="*/ 378035 h 6226614"/>
              <a:gd name="connsiteX19" fmla="*/ 1307472 w 3560732"/>
              <a:gd name="connsiteY19" fmla="*/ 368510 h 6226614"/>
              <a:gd name="connsiteX20" fmla="*/ 1312234 w 3560732"/>
              <a:gd name="connsiteY20" fmla="*/ 1635335 h 6226614"/>
              <a:gd name="connsiteX21" fmla="*/ 1259846 w 3560732"/>
              <a:gd name="connsiteY21" fmla="*/ 2025860 h 6226614"/>
              <a:gd name="connsiteX22" fmla="*/ 902659 w 3560732"/>
              <a:gd name="connsiteY22" fmla="*/ 2302085 h 6226614"/>
              <a:gd name="connsiteX23" fmla="*/ 207334 w 3560732"/>
              <a:gd name="connsiteY23" fmla="*/ 1787735 h 6226614"/>
              <a:gd name="connsiteX24" fmla="*/ 173996 w 3560732"/>
              <a:gd name="connsiteY24" fmla="*/ 2092535 h 6226614"/>
              <a:gd name="connsiteX25" fmla="*/ 745496 w 3560732"/>
              <a:gd name="connsiteY25" fmla="*/ 2806910 h 6226614"/>
              <a:gd name="connsiteX26" fmla="*/ 1440822 w 3560732"/>
              <a:gd name="connsiteY26" fmla="*/ 3583198 h 6226614"/>
              <a:gd name="connsiteX27" fmla="*/ 1617034 w 3560732"/>
              <a:gd name="connsiteY27" fmla="*/ 4107073 h 6226614"/>
              <a:gd name="connsiteX28" fmla="*/ 1938429 w 3560732"/>
              <a:gd name="connsiteY28" fmla="*/ 6226614 h 6226614"/>
              <a:gd name="connsiteX0" fmla="*/ 1938429 w 3560732"/>
              <a:gd name="connsiteY0" fmla="*/ 6189377 h 6189377"/>
              <a:gd name="connsiteX1" fmla="*/ 3478578 w 3560732"/>
              <a:gd name="connsiteY1" fmla="*/ 6186505 h 6189377"/>
              <a:gd name="connsiteX2" fmla="*/ 2640971 w 3560732"/>
              <a:gd name="connsiteY2" fmla="*/ 3878472 h 6189377"/>
              <a:gd name="connsiteX3" fmla="*/ 2539547 w 3560732"/>
              <a:gd name="connsiteY3" fmla="*/ 3373073 h 6189377"/>
              <a:gd name="connsiteX4" fmla="*/ 2755270 w 3560732"/>
              <a:gd name="connsiteY4" fmla="*/ 2811673 h 6189377"/>
              <a:gd name="connsiteX5" fmla="*/ 2864809 w 3560732"/>
              <a:gd name="connsiteY5" fmla="*/ 2192548 h 6189377"/>
              <a:gd name="connsiteX6" fmla="*/ 3512509 w 3560732"/>
              <a:gd name="connsiteY6" fmla="*/ 1301960 h 6189377"/>
              <a:gd name="connsiteX7" fmla="*/ 3298197 w 3560732"/>
              <a:gd name="connsiteY7" fmla="*/ 1178135 h 6189377"/>
              <a:gd name="connsiteX8" fmla="*/ 2607634 w 3560732"/>
              <a:gd name="connsiteY8" fmla="*/ 1878222 h 6189377"/>
              <a:gd name="connsiteX9" fmla="*/ 2531434 w 3560732"/>
              <a:gd name="connsiteY9" fmla="*/ 1821072 h 6189377"/>
              <a:gd name="connsiteX10" fmla="*/ 2874334 w 3560732"/>
              <a:gd name="connsiteY10" fmla="*/ 563772 h 6189377"/>
              <a:gd name="connsiteX11" fmla="*/ 2598109 w 3560732"/>
              <a:gd name="connsiteY11" fmla="*/ 397084 h 6189377"/>
              <a:gd name="connsiteX12" fmla="*/ 2207584 w 3560732"/>
              <a:gd name="connsiteY12" fmla="*/ 1659147 h 6189377"/>
              <a:gd name="connsiteX13" fmla="*/ 2131384 w 3560732"/>
              <a:gd name="connsiteY13" fmla="*/ 1597235 h 6189377"/>
              <a:gd name="connsiteX14" fmla="*/ 2193297 w 3560732"/>
              <a:gd name="connsiteY14" fmla="*/ 154197 h 6189377"/>
              <a:gd name="connsiteX15" fmla="*/ 1878971 w 3560732"/>
              <a:gd name="connsiteY15" fmla="*/ 163723 h 6189377"/>
              <a:gd name="connsiteX16" fmla="*/ 1798009 w 3560732"/>
              <a:gd name="connsiteY16" fmla="*/ 1554373 h 6189377"/>
              <a:gd name="connsiteX17" fmla="*/ 1674184 w 3560732"/>
              <a:gd name="connsiteY17" fmla="*/ 1559134 h 6189377"/>
              <a:gd name="connsiteX18" fmla="*/ 1593221 w 3560732"/>
              <a:gd name="connsiteY18" fmla="*/ 378035 h 6189377"/>
              <a:gd name="connsiteX19" fmla="*/ 1307472 w 3560732"/>
              <a:gd name="connsiteY19" fmla="*/ 368510 h 6189377"/>
              <a:gd name="connsiteX20" fmla="*/ 1312234 w 3560732"/>
              <a:gd name="connsiteY20" fmla="*/ 1635335 h 6189377"/>
              <a:gd name="connsiteX21" fmla="*/ 1259846 w 3560732"/>
              <a:gd name="connsiteY21" fmla="*/ 2025860 h 6189377"/>
              <a:gd name="connsiteX22" fmla="*/ 902659 w 3560732"/>
              <a:gd name="connsiteY22" fmla="*/ 2302085 h 6189377"/>
              <a:gd name="connsiteX23" fmla="*/ 207334 w 3560732"/>
              <a:gd name="connsiteY23" fmla="*/ 1787735 h 6189377"/>
              <a:gd name="connsiteX24" fmla="*/ 173996 w 3560732"/>
              <a:gd name="connsiteY24" fmla="*/ 2092535 h 6189377"/>
              <a:gd name="connsiteX25" fmla="*/ 745496 w 3560732"/>
              <a:gd name="connsiteY25" fmla="*/ 2806910 h 6189377"/>
              <a:gd name="connsiteX26" fmla="*/ 1440822 w 3560732"/>
              <a:gd name="connsiteY26" fmla="*/ 3583198 h 6189377"/>
              <a:gd name="connsiteX27" fmla="*/ 1617034 w 3560732"/>
              <a:gd name="connsiteY27" fmla="*/ 4107073 h 6189377"/>
              <a:gd name="connsiteX28" fmla="*/ 1938429 w 3560732"/>
              <a:gd name="connsiteY28" fmla="*/ 6189377 h 6189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560732" h="6189377">
                <a:moveTo>
                  <a:pt x="1938429" y="6189377"/>
                </a:moveTo>
                <a:lnTo>
                  <a:pt x="3478578" y="6186505"/>
                </a:lnTo>
                <a:cubicBezTo>
                  <a:pt x="3127740" y="5200667"/>
                  <a:pt x="2915609" y="4930985"/>
                  <a:pt x="2640971" y="3878472"/>
                </a:cubicBezTo>
                <a:cubicBezTo>
                  <a:pt x="2607163" y="3710006"/>
                  <a:pt x="2567756" y="3575139"/>
                  <a:pt x="2539547" y="3373073"/>
                </a:cubicBezTo>
                <a:cubicBezTo>
                  <a:pt x="2626772" y="3150473"/>
                  <a:pt x="2694946" y="3073610"/>
                  <a:pt x="2755270" y="2811673"/>
                </a:cubicBezTo>
                <a:cubicBezTo>
                  <a:pt x="2820357" y="2578311"/>
                  <a:pt x="2807658" y="2538622"/>
                  <a:pt x="2864809" y="2192548"/>
                </a:cubicBezTo>
                <a:cubicBezTo>
                  <a:pt x="3048959" y="1868698"/>
                  <a:pt x="3314071" y="1630573"/>
                  <a:pt x="3512509" y="1301960"/>
                </a:cubicBezTo>
                <a:cubicBezTo>
                  <a:pt x="3645859" y="1165436"/>
                  <a:pt x="3479171" y="928897"/>
                  <a:pt x="3298197" y="1178135"/>
                </a:cubicBezTo>
                <a:cubicBezTo>
                  <a:pt x="3096584" y="1449597"/>
                  <a:pt x="2837822" y="1644860"/>
                  <a:pt x="2607634" y="1878222"/>
                </a:cubicBezTo>
                <a:cubicBezTo>
                  <a:pt x="2525084" y="1873460"/>
                  <a:pt x="2556834" y="1840122"/>
                  <a:pt x="2531434" y="1821072"/>
                </a:cubicBezTo>
                <a:cubicBezTo>
                  <a:pt x="2658434" y="1401971"/>
                  <a:pt x="2775909" y="992397"/>
                  <a:pt x="2874334" y="563772"/>
                </a:cubicBezTo>
                <a:cubicBezTo>
                  <a:pt x="2923546" y="314534"/>
                  <a:pt x="2706059" y="208171"/>
                  <a:pt x="2598109" y="397084"/>
                </a:cubicBezTo>
                <a:cubicBezTo>
                  <a:pt x="2464759" y="833646"/>
                  <a:pt x="2340934" y="1155910"/>
                  <a:pt x="2207584" y="1659147"/>
                </a:cubicBezTo>
                <a:cubicBezTo>
                  <a:pt x="2182184" y="1638510"/>
                  <a:pt x="2118684" y="1660735"/>
                  <a:pt x="2131384" y="1597235"/>
                </a:cubicBezTo>
                <a:cubicBezTo>
                  <a:pt x="2188534" y="1146384"/>
                  <a:pt x="2188534" y="628860"/>
                  <a:pt x="2193297" y="154197"/>
                </a:cubicBezTo>
                <a:cubicBezTo>
                  <a:pt x="2193297" y="38309"/>
                  <a:pt x="1945646" y="-129965"/>
                  <a:pt x="1878971" y="163723"/>
                </a:cubicBezTo>
                <a:cubicBezTo>
                  <a:pt x="1821821" y="641561"/>
                  <a:pt x="1802771" y="943185"/>
                  <a:pt x="1798009" y="1554373"/>
                </a:cubicBezTo>
                <a:cubicBezTo>
                  <a:pt x="1802772" y="1606761"/>
                  <a:pt x="1678946" y="1644859"/>
                  <a:pt x="1674184" y="1559134"/>
                </a:cubicBezTo>
                <a:cubicBezTo>
                  <a:pt x="1647195" y="1136859"/>
                  <a:pt x="1615446" y="766972"/>
                  <a:pt x="1593221" y="378035"/>
                </a:cubicBezTo>
                <a:cubicBezTo>
                  <a:pt x="1564646" y="84347"/>
                  <a:pt x="1331284" y="133560"/>
                  <a:pt x="1307472" y="368510"/>
                </a:cubicBezTo>
                <a:cubicBezTo>
                  <a:pt x="1247147" y="844760"/>
                  <a:pt x="1286834" y="1182897"/>
                  <a:pt x="1312234" y="1635335"/>
                </a:cubicBezTo>
                <a:cubicBezTo>
                  <a:pt x="1305883" y="1801229"/>
                  <a:pt x="1290008" y="1900448"/>
                  <a:pt x="1259846" y="2025860"/>
                </a:cubicBezTo>
                <a:cubicBezTo>
                  <a:pt x="1163009" y="2332247"/>
                  <a:pt x="1082046" y="2337804"/>
                  <a:pt x="902659" y="2302085"/>
                </a:cubicBezTo>
                <a:cubicBezTo>
                  <a:pt x="712159" y="2102060"/>
                  <a:pt x="597859" y="1868697"/>
                  <a:pt x="207334" y="1787735"/>
                </a:cubicBezTo>
                <a:cubicBezTo>
                  <a:pt x="-35554" y="1760748"/>
                  <a:pt x="-87942" y="1948073"/>
                  <a:pt x="173996" y="2092535"/>
                </a:cubicBezTo>
                <a:cubicBezTo>
                  <a:pt x="359734" y="2327485"/>
                  <a:pt x="640468" y="2556506"/>
                  <a:pt x="745496" y="2806910"/>
                </a:cubicBezTo>
                <a:cubicBezTo>
                  <a:pt x="914565" y="3070435"/>
                  <a:pt x="1268579" y="3402223"/>
                  <a:pt x="1440822" y="3583198"/>
                </a:cubicBezTo>
                <a:lnTo>
                  <a:pt x="1617034" y="4107073"/>
                </a:lnTo>
                <a:cubicBezTo>
                  <a:pt x="1829759" y="4896060"/>
                  <a:pt x="1820954" y="5276565"/>
                  <a:pt x="1938429" y="6189377"/>
                </a:cubicBezTo>
                <a:close/>
              </a:path>
            </a:pathLst>
          </a:custGeom>
          <a:solidFill>
            <a:srgbClr val="FDCBA3"/>
          </a:solidFill>
          <a:ln w="9525" cap="flat">
            <a:noFill/>
            <a:prstDash val="solid"/>
            <a:miter/>
          </a:ln>
        </p:spPr>
        <p:txBody>
          <a:bodyPr rtlCol="0" anchor="ctr"/>
          <a:lstStyle/>
          <a:p>
            <a:endParaRPr lang="ko-KR" altLang="en-US">
              <a:solidFill>
                <a:schemeClr val="tx1"/>
              </a:solidFill>
            </a:endParaRPr>
          </a:p>
        </p:txBody>
      </p:sp>
      <p:sp>
        <p:nvSpPr>
          <p:cNvPr id="11" name="Isosceles Triangle 33">
            <a:extLst>
              <a:ext uri="{FF2B5EF4-FFF2-40B4-BE49-F238E27FC236}">
                <a16:creationId xmlns:a16="http://schemas.microsoft.com/office/drawing/2014/main" id="{9BEE25D0-49D6-4FC3-BC2B-92818E0935FD}"/>
              </a:ext>
            </a:extLst>
          </p:cNvPr>
          <p:cNvSpPr>
            <a:spLocks/>
          </p:cNvSpPr>
          <p:nvPr/>
        </p:nvSpPr>
        <p:spPr>
          <a:xfrm rot="10800000">
            <a:off x="6725184" y="2746750"/>
            <a:ext cx="404221" cy="404221"/>
          </a:xfrm>
          <a:custGeom>
            <a:avLst/>
            <a:gdLst/>
            <a:ahLst/>
            <a:cxnLst/>
            <a:rect l="l" t="t" r="r" b="b"/>
            <a:pathLst>
              <a:path w="3982665" h="3915008">
                <a:moveTo>
                  <a:pt x="0" y="2664000"/>
                </a:moveTo>
                <a:lnTo>
                  <a:pt x="1911318" y="72000"/>
                </a:lnTo>
                <a:lnTo>
                  <a:pt x="1142725" y="2655962"/>
                </a:lnTo>
                <a:close/>
                <a:moveTo>
                  <a:pt x="3982665" y="2664000"/>
                </a:moveTo>
                <a:lnTo>
                  <a:pt x="2839940" y="2655962"/>
                </a:lnTo>
                <a:lnTo>
                  <a:pt x="2071347" y="72000"/>
                </a:lnTo>
                <a:close/>
                <a:moveTo>
                  <a:pt x="2621333" y="2664000"/>
                </a:moveTo>
                <a:lnTo>
                  <a:pt x="1361333" y="2664000"/>
                </a:lnTo>
                <a:lnTo>
                  <a:pt x="1991333" y="0"/>
                </a:lnTo>
                <a:close/>
                <a:moveTo>
                  <a:pt x="1806654" y="3915007"/>
                </a:moveTo>
                <a:lnTo>
                  <a:pt x="726654" y="3915007"/>
                </a:lnTo>
                <a:lnTo>
                  <a:pt x="1266654" y="2835007"/>
                </a:lnTo>
                <a:close/>
                <a:moveTo>
                  <a:pt x="555902" y="3915008"/>
                </a:moveTo>
                <a:lnTo>
                  <a:pt x="15902" y="2835008"/>
                </a:lnTo>
                <a:lnTo>
                  <a:pt x="1095902" y="2835008"/>
                </a:lnTo>
                <a:close/>
                <a:moveTo>
                  <a:pt x="1977406" y="3915008"/>
                </a:moveTo>
                <a:lnTo>
                  <a:pt x="1437406" y="2835008"/>
                </a:lnTo>
                <a:lnTo>
                  <a:pt x="2517406" y="2835008"/>
                </a:lnTo>
                <a:close/>
                <a:moveTo>
                  <a:pt x="3228158" y="3915008"/>
                </a:moveTo>
                <a:lnTo>
                  <a:pt x="2148158" y="3915008"/>
                </a:lnTo>
                <a:lnTo>
                  <a:pt x="2688158" y="2835008"/>
                </a:lnTo>
                <a:close/>
                <a:moveTo>
                  <a:pt x="3398910" y="3915008"/>
                </a:moveTo>
                <a:lnTo>
                  <a:pt x="2858910" y="2835008"/>
                </a:lnTo>
                <a:lnTo>
                  <a:pt x="3938910" y="283500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2" name="Round Same Side Corner Rectangle 24">
            <a:extLst>
              <a:ext uri="{FF2B5EF4-FFF2-40B4-BE49-F238E27FC236}">
                <a16:creationId xmlns:a16="http://schemas.microsoft.com/office/drawing/2014/main" id="{7FBCE91D-0640-49B8-88E4-DF7358660119}"/>
              </a:ext>
            </a:extLst>
          </p:cNvPr>
          <p:cNvSpPr>
            <a:spLocks noChangeAspect="1"/>
          </p:cNvSpPr>
          <p:nvPr/>
        </p:nvSpPr>
        <p:spPr>
          <a:xfrm rot="16200000">
            <a:off x="7397228" y="5161048"/>
            <a:ext cx="404221" cy="380406"/>
          </a:xfrm>
          <a:custGeom>
            <a:avLst/>
            <a:gdLst/>
            <a:ahLst/>
            <a:cxnLst/>
            <a:rect l="l" t="t" r="r" b="b"/>
            <a:pathLst>
              <a:path w="4021059" h="3784144">
                <a:moveTo>
                  <a:pt x="1438082" y="3038644"/>
                </a:moveTo>
                <a:cubicBezTo>
                  <a:pt x="1438082" y="2940622"/>
                  <a:pt x="1358620" y="2861160"/>
                  <a:pt x="1260598" y="2861160"/>
                </a:cubicBezTo>
                <a:cubicBezTo>
                  <a:pt x="1162576" y="2861160"/>
                  <a:pt x="1083114" y="2940622"/>
                  <a:pt x="1083114" y="3038644"/>
                </a:cubicBezTo>
                <a:cubicBezTo>
                  <a:pt x="1083114" y="3136666"/>
                  <a:pt x="1162576" y="3216128"/>
                  <a:pt x="1260598" y="3216128"/>
                </a:cubicBezTo>
                <a:cubicBezTo>
                  <a:pt x="1358620" y="3216128"/>
                  <a:pt x="1438082" y="3136666"/>
                  <a:pt x="1438082" y="3038644"/>
                </a:cubicBezTo>
                <a:close/>
                <a:moveTo>
                  <a:pt x="1685789" y="2848634"/>
                </a:moveTo>
                <a:lnTo>
                  <a:pt x="1685789" y="3784144"/>
                </a:lnTo>
                <a:lnTo>
                  <a:pt x="835406" y="3784144"/>
                </a:lnTo>
                <a:lnTo>
                  <a:pt x="835406" y="2848634"/>
                </a:lnTo>
                <a:cubicBezTo>
                  <a:pt x="835406" y="2715464"/>
                  <a:pt x="943362" y="2607508"/>
                  <a:pt x="1076532" y="2607508"/>
                </a:cubicBezTo>
                <a:lnTo>
                  <a:pt x="1444663" y="2607508"/>
                </a:lnTo>
                <a:cubicBezTo>
                  <a:pt x="1577833" y="2607508"/>
                  <a:pt x="1685789" y="2715464"/>
                  <a:pt x="1685789" y="2848634"/>
                </a:cubicBezTo>
                <a:close/>
                <a:moveTo>
                  <a:pt x="2681691" y="1560784"/>
                </a:moveTo>
                <a:lnTo>
                  <a:pt x="2520278" y="1399371"/>
                </a:lnTo>
                <a:lnTo>
                  <a:pt x="2520278" y="1722197"/>
                </a:lnTo>
                <a:close/>
                <a:moveTo>
                  <a:pt x="2690551" y="2062563"/>
                </a:moveTo>
                <a:lnTo>
                  <a:pt x="2571773" y="2172028"/>
                </a:lnTo>
                <a:lnTo>
                  <a:pt x="2571565" y="2170767"/>
                </a:lnTo>
                <a:cubicBezTo>
                  <a:pt x="2565295" y="2133316"/>
                  <a:pt x="2579835" y="2102890"/>
                  <a:pt x="2605809" y="2080762"/>
                </a:cubicBezTo>
                <a:lnTo>
                  <a:pt x="2605085" y="2080039"/>
                </a:lnTo>
                <a:cubicBezTo>
                  <a:pt x="2629312" y="2061231"/>
                  <a:pt x="2660801" y="2054760"/>
                  <a:pt x="2690551" y="2062563"/>
                </a:cubicBezTo>
                <a:close/>
                <a:moveTo>
                  <a:pt x="2805318" y="271915"/>
                </a:moveTo>
                <a:cubicBezTo>
                  <a:pt x="2805318" y="213510"/>
                  <a:pt x="2757972" y="166164"/>
                  <a:pt x="2699567" y="166165"/>
                </a:cubicBezTo>
                <a:lnTo>
                  <a:pt x="2605985" y="166164"/>
                </a:lnTo>
                <a:cubicBezTo>
                  <a:pt x="2569718" y="166164"/>
                  <a:pt x="2537715" y="184420"/>
                  <a:pt x="2520278" y="213348"/>
                </a:cubicBezTo>
                <a:lnTo>
                  <a:pt x="2520278" y="1144667"/>
                </a:lnTo>
                <a:lnTo>
                  <a:pt x="2805318" y="1429706"/>
                </a:lnTo>
                <a:close/>
                <a:moveTo>
                  <a:pt x="2914414" y="2183230"/>
                </a:moveTo>
                <a:cubicBezTo>
                  <a:pt x="2916138" y="2161337"/>
                  <a:pt x="2914974" y="2139034"/>
                  <a:pt x="2910723" y="2116871"/>
                </a:cubicBezTo>
                <a:cubicBezTo>
                  <a:pt x="2904917" y="2086596"/>
                  <a:pt x="2893664" y="2058206"/>
                  <a:pt x="2877586" y="2033043"/>
                </a:cubicBezTo>
                <a:lnTo>
                  <a:pt x="2910320" y="2002876"/>
                </a:lnTo>
                <a:lnTo>
                  <a:pt x="2839132" y="1925632"/>
                </a:lnTo>
                <a:lnTo>
                  <a:pt x="2804911" y="1957169"/>
                </a:lnTo>
                <a:cubicBezTo>
                  <a:pt x="2786423" y="1944693"/>
                  <a:pt x="2766308" y="1928861"/>
                  <a:pt x="2744536" y="1921686"/>
                </a:cubicBezTo>
                <a:cubicBezTo>
                  <a:pt x="2663685" y="1894525"/>
                  <a:pt x="2593444" y="1900720"/>
                  <a:pt x="2520278" y="1962365"/>
                </a:cubicBezTo>
                <a:lnTo>
                  <a:pt x="2520278" y="2377609"/>
                </a:lnTo>
                <a:lnTo>
                  <a:pt x="2534679" y="2403844"/>
                </a:lnTo>
                <a:cubicBezTo>
                  <a:pt x="2535520" y="2412330"/>
                  <a:pt x="2535725" y="2419536"/>
                  <a:pt x="2535211" y="2425889"/>
                </a:cubicBezTo>
                <a:cubicBezTo>
                  <a:pt x="2534104" y="2439525"/>
                  <a:pt x="2529673" y="2449229"/>
                  <a:pt x="2520278" y="2458554"/>
                </a:cubicBezTo>
                <a:lnTo>
                  <a:pt x="2520278" y="2643589"/>
                </a:lnTo>
                <a:cubicBezTo>
                  <a:pt x="2555319" y="2634093"/>
                  <a:pt x="2587477" y="2615579"/>
                  <a:pt x="2615369" y="2590681"/>
                </a:cubicBezTo>
                <a:lnTo>
                  <a:pt x="2615836" y="2591152"/>
                </a:lnTo>
                <a:cubicBezTo>
                  <a:pt x="2616723" y="2590269"/>
                  <a:pt x="2617603" y="2589375"/>
                  <a:pt x="2618311" y="2588315"/>
                </a:cubicBezTo>
                <a:lnTo>
                  <a:pt x="2619475" y="2587378"/>
                </a:lnTo>
                <a:lnTo>
                  <a:pt x="2619297" y="2587184"/>
                </a:lnTo>
                <a:cubicBezTo>
                  <a:pt x="2669117" y="2535196"/>
                  <a:pt x="2699996" y="2462122"/>
                  <a:pt x="2687110" y="2392597"/>
                </a:cubicBezTo>
                <a:cubicBezTo>
                  <a:pt x="2678683" y="2347127"/>
                  <a:pt x="2659987" y="2307337"/>
                  <a:pt x="2625854" y="2265038"/>
                </a:cubicBezTo>
                <a:lnTo>
                  <a:pt x="2766406" y="2135507"/>
                </a:lnTo>
                <a:lnTo>
                  <a:pt x="2769253" y="2144002"/>
                </a:lnTo>
                <a:cubicBezTo>
                  <a:pt x="2776409" y="2181310"/>
                  <a:pt x="2762789" y="2219567"/>
                  <a:pt x="2733668" y="2243962"/>
                </a:cubicBezTo>
                <a:lnTo>
                  <a:pt x="2826169" y="2354385"/>
                </a:lnTo>
                <a:cubicBezTo>
                  <a:pt x="2878065" y="2310913"/>
                  <a:pt x="2909241" y="2248912"/>
                  <a:pt x="2914414" y="2183230"/>
                </a:cubicBezTo>
                <a:close/>
                <a:moveTo>
                  <a:pt x="3235338" y="2774350"/>
                </a:moveTo>
                <a:cubicBezTo>
                  <a:pt x="3235338" y="2877325"/>
                  <a:pt x="3151861" y="2960802"/>
                  <a:pt x="3048886" y="2960802"/>
                </a:cubicBezTo>
                <a:cubicBezTo>
                  <a:pt x="2945911" y="2960803"/>
                  <a:pt x="2862434" y="2877325"/>
                  <a:pt x="2862434" y="2774350"/>
                </a:cubicBezTo>
                <a:cubicBezTo>
                  <a:pt x="2862434" y="2671376"/>
                  <a:pt x="2945911" y="2587898"/>
                  <a:pt x="3048886" y="2587898"/>
                </a:cubicBezTo>
                <a:cubicBezTo>
                  <a:pt x="3151861" y="2587898"/>
                  <a:pt x="3235338" y="2671376"/>
                  <a:pt x="3235338" y="2774350"/>
                </a:cubicBezTo>
                <a:close/>
                <a:moveTo>
                  <a:pt x="3606651" y="2485745"/>
                </a:moveTo>
                <a:lnTo>
                  <a:pt x="3292699" y="2171793"/>
                </a:lnTo>
                <a:lnTo>
                  <a:pt x="2520278" y="2944214"/>
                </a:lnTo>
                <a:lnTo>
                  <a:pt x="2520278" y="3010525"/>
                </a:lnTo>
                <a:lnTo>
                  <a:pt x="2808865" y="3299112"/>
                </a:lnTo>
                <a:cubicBezTo>
                  <a:pt x="2860660" y="3255244"/>
                  <a:pt x="2927822" y="3229604"/>
                  <a:pt x="3000972" y="3229604"/>
                </a:cubicBezTo>
                <a:cubicBezTo>
                  <a:pt x="3062536" y="3229604"/>
                  <a:pt x="3119856" y="3247765"/>
                  <a:pt x="3167617" y="3279410"/>
                </a:cubicBezTo>
                <a:lnTo>
                  <a:pt x="3587562" y="2859467"/>
                </a:lnTo>
                <a:cubicBezTo>
                  <a:pt x="3545449" y="2800746"/>
                  <a:pt x="3525068" y="2726637"/>
                  <a:pt x="3534396" y="2649265"/>
                </a:cubicBezTo>
                <a:cubicBezTo>
                  <a:pt x="3541975" y="2586391"/>
                  <a:pt x="3568098" y="2530271"/>
                  <a:pt x="3606651" y="2485745"/>
                </a:cubicBezTo>
                <a:close/>
                <a:moveTo>
                  <a:pt x="4021059" y="2645448"/>
                </a:moveTo>
                <a:lnTo>
                  <a:pt x="2951795" y="3714712"/>
                </a:lnTo>
                <a:lnTo>
                  <a:pt x="2509320" y="3272237"/>
                </a:lnTo>
                <a:cubicBezTo>
                  <a:pt x="2467852" y="3459824"/>
                  <a:pt x="2300387" y="3599829"/>
                  <a:pt x="2100223" y="3599828"/>
                </a:cubicBezTo>
                <a:lnTo>
                  <a:pt x="1854311" y="3599828"/>
                </a:lnTo>
                <a:lnTo>
                  <a:pt x="1854311" y="2814686"/>
                </a:lnTo>
                <a:cubicBezTo>
                  <a:pt x="1854311" y="2634262"/>
                  <a:pt x="1708049" y="2488000"/>
                  <a:pt x="1527625" y="2488000"/>
                </a:cubicBezTo>
                <a:lnTo>
                  <a:pt x="1028869" y="2488000"/>
                </a:lnTo>
                <a:cubicBezTo>
                  <a:pt x="848445" y="2488000"/>
                  <a:pt x="702182" y="2634263"/>
                  <a:pt x="702182" y="2814687"/>
                </a:cubicBezTo>
                <a:lnTo>
                  <a:pt x="702182" y="3599827"/>
                </a:lnTo>
                <a:lnTo>
                  <a:pt x="420055" y="3599828"/>
                </a:lnTo>
                <a:cubicBezTo>
                  <a:pt x="188065" y="3599829"/>
                  <a:pt x="-1" y="3411763"/>
                  <a:pt x="0" y="3179773"/>
                </a:cubicBezTo>
                <a:lnTo>
                  <a:pt x="0" y="0"/>
                </a:lnTo>
                <a:lnTo>
                  <a:pt x="2520277" y="0"/>
                </a:lnTo>
                <a:lnTo>
                  <a:pt x="2520278" y="1"/>
                </a:lnTo>
                <a:lnTo>
                  <a:pt x="2669855" y="1"/>
                </a:lnTo>
                <a:cubicBezTo>
                  <a:pt x="2828680" y="1"/>
                  <a:pt x="2957434" y="128755"/>
                  <a:pt x="2957434" y="287580"/>
                </a:cubicBezTo>
                <a:lnTo>
                  <a:pt x="2957433" y="1512336"/>
                </a:lnTo>
                <a:cubicBezTo>
                  <a:pt x="2957434" y="1533672"/>
                  <a:pt x="2955111" y="1554464"/>
                  <a:pt x="2949906" y="157429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3" name="Isosceles Triangle 22">
            <a:extLst>
              <a:ext uri="{FF2B5EF4-FFF2-40B4-BE49-F238E27FC236}">
                <a16:creationId xmlns:a16="http://schemas.microsoft.com/office/drawing/2014/main" id="{EFE2834A-E85E-42B5-8B43-54FD0218D871}"/>
              </a:ext>
            </a:extLst>
          </p:cNvPr>
          <p:cNvSpPr>
            <a:spLocks noChangeAspect="1"/>
          </p:cNvSpPr>
          <p:nvPr/>
        </p:nvSpPr>
        <p:spPr>
          <a:xfrm rot="19800000">
            <a:off x="4466384" y="5180542"/>
            <a:ext cx="464930" cy="464853"/>
          </a:xfrm>
          <a:custGeom>
            <a:avLst/>
            <a:gdLst/>
            <a:ahLst/>
            <a:cxnLst/>
            <a:rect l="l" t="t" r="r" b="b"/>
            <a:pathLst>
              <a:path w="3948369" h="3947711">
                <a:moveTo>
                  <a:pt x="1024184" y="1327019"/>
                </a:moveTo>
                <a:cubicBezTo>
                  <a:pt x="953964" y="1286477"/>
                  <a:pt x="864174" y="1310536"/>
                  <a:pt x="823632" y="1380756"/>
                </a:cubicBezTo>
                <a:cubicBezTo>
                  <a:pt x="783091" y="1450976"/>
                  <a:pt x="807150" y="1540767"/>
                  <a:pt x="877370" y="1581308"/>
                </a:cubicBezTo>
                <a:cubicBezTo>
                  <a:pt x="947590" y="1621850"/>
                  <a:pt x="1037380" y="1597790"/>
                  <a:pt x="1077922" y="1527570"/>
                </a:cubicBezTo>
                <a:cubicBezTo>
                  <a:pt x="1118463" y="1457350"/>
                  <a:pt x="1094404" y="1367560"/>
                  <a:pt x="1024184" y="1327019"/>
                </a:cubicBezTo>
                <a:close/>
                <a:moveTo>
                  <a:pt x="3610643" y="2228121"/>
                </a:moveTo>
                <a:cubicBezTo>
                  <a:pt x="3600833" y="2220477"/>
                  <a:pt x="3589363" y="2214630"/>
                  <a:pt x="3576595" y="2211209"/>
                </a:cubicBezTo>
                <a:cubicBezTo>
                  <a:pt x="3525522" y="2197524"/>
                  <a:pt x="3473024" y="2227833"/>
                  <a:pt x="3459339" y="2278906"/>
                </a:cubicBezTo>
                <a:cubicBezTo>
                  <a:pt x="3445654" y="2329979"/>
                  <a:pt x="3475964" y="2382476"/>
                  <a:pt x="3527037" y="2396161"/>
                </a:cubicBezTo>
                <a:cubicBezTo>
                  <a:pt x="3578110" y="2409846"/>
                  <a:pt x="3630607" y="2379537"/>
                  <a:pt x="3644292" y="2328464"/>
                </a:cubicBezTo>
                <a:cubicBezTo>
                  <a:pt x="3654556" y="2290159"/>
                  <a:pt x="3640073" y="2251053"/>
                  <a:pt x="3610643" y="2228121"/>
                </a:cubicBezTo>
                <a:close/>
                <a:moveTo>
                  <a:pt x="3948369" y="2177025"/>
                </a:moveTo>
                <a:lnTo>
                  <a:pt x="3902391" y="2247588"/>
                </a:lnTo>
                <a:cubicBezTo>
                  <a:pt x="3840166" y="2207044"/>
                  <a:pt x="3769677" y="2184131"/>
                  <a:pt x="3697935" y="2180296"/>
                </a:cubicBezTo>
                <a:cubicBezTo>
                  <a:pt x="3737123" y="2226403"/>
                  <a:pt x="3753617" y="2290363"/>
                  <a:pt x="3736768" y="2353243"/>
                </a:cubicBezTo>
                <a:cubicBezTo>
                  <a:pt x="3709398" y="2455390"/>
                  <a:pt x="3604404" y="2516008"/>
                  <a:pt x="3502258" y="2488638"/>
                </a:cubicBezTo>
                <a:cubicBezTo>
                  <a:pt x="3400111" y="2461268"/>
                  <a:pt x="3339493" y="2356274"/>
                  <a:pt x="3366863" y="2254127"/>
                </a:cubicBezTo>
                <a:cubicBezTo>
                  <a:pt x="3381032" y="2201247"/>
                  <a:pt x="3416004" y="2159497"/>
                  <a:pt x="3460818" y="2135698"/>
                </a:cubicBezTo>
                <a:cubicBezTo>
                  <a:pt x="3436032" y="2129730"/>
                  <a:pt x="3409996" y="2129302"/>
                  <a:pt x="3383900" y="2133133"/>
                </a:cubicBezTo>
                <a:cubicBezTo>
                  <a:pt x="3331988" y="2140756"/>
                  <a:pt x="3285146" y="2164460"/>
                  <a:pt x="3249703" y="2200200"/>
                </a:cubicBezTo>
                <a:cubicBezTo>
                  <a:pt x="3299772" y="2410806"/>
                  <a:pt x="3262997" y="2663063"/>
                  <a:pt x="3111944" y="2983361"/>
                </a:cubicBezTo>
                <a:cubicBezTo>
                  <a:pt x="2900481" y="3337269"/>
                  <a:pt x="2604169" y="3479398"/>
                  <a:pt x="2264290" y="3473876"/>
                </a:cubicBezTo>
                <a:lnTo>
                  <a:pt x="1854414" y="3947711"/>
                </a:lnTo>
                <a:lnTo>
                  <a:pt x="1615515" y="3809782"/>
                </a:lnTo>
                <a:lnTo>
                  <a:pt x="1764774" y="3379707"/>
                </a:lnTo>
                <a:cubicBezTo>
                  <a:pt x="1587770" y="3319643"/>
                  <a:pt x="1405350" y="3232972"/>
                  <a:pt x="1221865" y="3127037"/>
                </a:cubicBezTo>
                <a:cubicBezTo>
                  <a:pt x="1120271" y="3068382"/>
                  <a:pt x="1025311" y="3004264"/>
                  <a:pt x="938291" y="2935309"/>
                </a:cubicBezTo>
                <a:lnTo>
                  <a:pt x="509476" y="3157353"/>
                </a:lnTo>
                <a:lnTo>
                  <a:pt x="247593" y="2999226"/>
                </a:lnTo>
                <a:lnTo>
                  <a:pt x="599626" y="2603610"/>
                </a:lnTo>
                <a:cubicBezTo>
                  <a:pt x="384783" y="2338553"/>
                  <a:pt x="289709" y="2193107"/>
                  <a:pt x="174176" y="1843897"/>
                </a:cubicBezTo>
                <a:lnTo>
                  <a:pt x="0" y="1381252"/>
                </a:lnTo>
                <a:lnTo>
                  <a:pt x="107522" y="1111013"/>
                </a:lnTo>
                <a:cubicBezTo>
                  <a:pt x="159316" y="1021302"/>
                  <a:pt x="259400" y="1099908"/>
                  <a:pt x="349113" y="1151702"/>
                </a:cubicBezTo>
                <a:lnTo>
                  <a:pt x="486246" y="1217020"/>
                </a:lnTo>
                <a:cubicBezTo>
                  <a:pt x="628225" y="1148493"/>
                  <a:pt x="768311" y="1094036"/>
                  <a:pt x="908721" y="1057007"/>
                </a:cubicBezTo>
                <a:cubicBezTo>
                  <a:pt x="1011476" y="947354"/>
                  <a:pt x="1021990" y="857768"/>
                  <a:pt x="976491" y="611195"/>
                </a:cubicBezTo>
                <a:cubicBezTo>
                  <a:pt x="1335325" y="817429"/>
                  <a:pt x="1326102" y="899150"/>
                  <a:pt x="1389221" y="1007976"/>
                </a:cubicBezTo>
                <a:cubicBezTo>
                  <a:pt x="1615807" y="1002289"/>
                  <a:pt x="1836555" y="1044211"/>
                  <a:pt x="2066828" y="1133629"/>
                </a:cubicBezTo>
                <a:cubicBezTo>
                  <a:pt x="2047082" y="1203277"/>
                  <a:pt x="2048342" y="1275855"/>
                  <a:pt x="2067080" y="1343672"/>
                </a:cubicBezTo>
                <a:cubicBezTo>
                  <a:pt x="2009772" y="1325329"/>
                  <a:pt x="1950048" y="1312156"/>
                  <a:pt x="1888409" y="1302802"/>
                </a:cubicBezTo>
                <a:lnTo>
                  <a:pt x="1831983" y="1466454"/>
                </a:lnTo>
                <a:cubicBezTo>
                  <a:pt x="2171713" y="1545279"/>
                  <a:pt x="2334158" y="1639067"/>
                  <a:pt x="2533793" y="1871644"/>
                </a:cubicBezTo>
                <a:lnTo>
                  <a:pt x="2655130" y="1752801"/>
                </a:lnTo>
                <a:cubicBezTo>
                  <a:pt x="2623271" y="1710443"/>
                  <a:pt x="2589631" y="1671169"/>
                  <a:pt x="2553401" y="1635762"/>
                </a:cubicBezTo>
                <a:cubicBezTo>
                  <a:pt x="2626342" y="1620812"/>
                  <a:pt x="2694472" y="1585039"/>
                  <a:pt x="2748239" y="1530606"/>
                </a:cubicBezTo>
                <a:cubicBezTo>
                  <a:pt x="2959801" y="1699876"/>
                  <a:pt x="3152007" y="1908367"/>
                  <a:pt x="3223775" y="2111154"/>
                </a:cubicBezTo>
                <a:cubicBezTo>
                  <a:pt x="3265103" y="2076949"/>
                  <a:pt x="3316077" y="2055387"/>
                  <a:pt x="3371292" y="2047279"/>
                </a:cubicBezTo>
                <a:cubicBezTo>
                  <a:pt x="3454199" y="2035105"/>
                  <a:pt x="3536665" y="2054733"/>
                  <a:pt x="3603728" y="2099347"/>
                </a:cubicBezTo>
                <a:cubicBezTo>
                  <a:pt x="3679156" y="2088543"/>
                  <a:pt x="3756158" y="2095770"/>
                  <a:pt x="3828792" y="2119628"/>
                </a:cubicBezTo>
                <a:cubicBezTo>
                  <a:pt x="3870454" y="2133311"/>
                  <a:pt x="3910678" y="2152466"/>
                  <a:pt x="3948369" y="2177025"/>
                </a:cubicBezTo>
                <a:close/>
                <a:moveTo>
                  <a:pt x="2661401" y="883270"/>
                </a:moveTo>
                <a:cubicBezTo>
                  <a:pt x="2838812" y="985699"/>
                  <a:pt x="2899598" y="1212554"/>
                  <a:pt x="2797170" y="1389966"/>
                </a:cubicBezTo>
                <a:cubicBezTo>
                  <a:pt x="2694741" y="1567377"/>
                  <a:pt x="2467885" y="1628163"/>
                  <a:pt x="2290474" y="1525735"/>
                </a:cubicBezTo>
                <a:cubicBezTo>
                  <a:pt x="2113063" y="1423306"/>
                  <a:pt x="2052277" y="1196450"/>
                  <a:pt x="2154705" y="1019039"/>
                </a:cubicBezTo>
                <a:cubicBezTo>
                  <a:pt x="2257134" y="841627"/>
                  <a:pt x="2483990" y="780842"/>
                  <a:pt x="2661401" y="883270"/>
                </a:cubicBezTo>
                <a:close/>
                <a:moveTo>
                  <a:pt x="2494139" y="49756"/>
                </a:moveTo>
                <a:cubicBezTo>
                  <a:pt x="2671551" y="152184"/>
                  <a:pt x="2732337" y="379040"/>
                  <a:pt x="2629908" y="556451"/>
                </a:cubicBezTo>
                <a:cubicBezTo>
                  <a:pt x="2527480" y="733863"/>
                  <a:pt x="2300624" y="794648"/>
                  <a:pt x="2123212" y="692220"/>
                </a:cubicBezTo>
                <a:cubicBezTo>
                  <a:pt x="1945801" y="589791"/>
                  <a:pt x="1885015" y="362936"/>
                  <a:pt x="1987444" y="185524"/>
                </a:cubicBezTo>
                <a:cubicBezTo>
                  <a:pt x="2089872" y="8113"/>
                  <a:pt x="2316728" y="-52673"/>
                  <a:pt x="2494139" y="4975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4" name="Rectangle 1">
            <a:extLst>
              <a:ext uri="{FF2B5EF4-FFF2-40B4-BE49-F238E27FC236}">
                <a16:creationId xmlns:a16="http://schemas.microsoft.com/office/drawing/2014/main" id="{C71DD872-30F3-401A-9F6F-77D2D2BAFB85}"/>
              </a:ext>
            </a:extLst>
          </p:cNvPr>
          <p:cNvSpPr>
            <a:spLocks noChangeAspect="1"/>
          </p:cNvSpPr>
          <p:nvPr/>
        </p:nvSpPr>
        <p:spPr>
          <a:xfrm>
            <a:off x="7594386" y="3821036"/>
            <a:ext cx="390314" cy="389565"/>
          </a:xfrm>
          <a:custGeom>
            <a:avLst/>
            <a:gdLst/>
            <a:ahLst/>
            <a:cxnLst/>
            <a:rect l="l" t="t" r="r" b="b"/>
            <a:pathLst>
              <a:path w="4020621" h="4012920">
                <a:moveTo>
                  <a:pt x="780213" y="3724888"/>
                </a:moveTo>
                <a:lnTo>
                  <a:pt x="2868445" y="3724888"/>
                </a:lnTo>
                <a:lnTo>
                  <a:pt x="2868445" y="4012920"/>
                </a:lnTo>
                <a:lnTo>
                  <a:pt x="780213" y="4012920"/>
                </a:lnTo>
                <a:close/>
                <a:moveTo>
                  <a:pt x="4020621" y="2152587"/>
                </a:moveTo>
                <a:lnTo>
                  <a:pt x="4020621" y="3448731"/>
                </a:lnTo>
                <a:lnTo>
                  <a:pt x="3903908" y="3386593"/>
                </a:lnTo>
                <a:lnTo>
                  <a:pt x="3903908" y="2214725"/>
                </a:lnTo>
                <a:close/>
                <a:moveTo>
                  <a:pt x="1582587" y="1544569"/>
                </a:moveTo>
                <a:cubicBezTo>
                  <a:pt x="1525677" y="1652847"/>
                  <a:pt x="1434945" y="1739939"/>
                  <a:pt x="1324158" y="1792547"/>
                </a:cubicBezTo>
                <a:lnTo>
                  <a:pt x="1790243" y="1792547"/>
                </a:lnTo>
                <a:cubicBezTo>
                  <a:pt x="1708293" y="1721838"/>
                  <a:pt x="1638004" y="1638154"/>
                  <a:pt x="1582587" y="1544569"/>
                </a:cubicBezTo>
                <a:close/>
                <a:moveTo>
                  <a:pt x="1238323" y="1312673"/>
                </a:moveTo>
                <a:cubicBezTo>
                  <a:pt x="1173622" y="1312673"/>
                  <a:pt x="1121172" y="1365123"/>
                  <a:pt x="1121172" y="1429824"/>
                </a:cubicBezTo>
                <a:cubicBezTo>
                  <a:pt x="1121172" y="1494525"/>
                  <a:pt x="1173622" y="1546975"/>
                  <a:pt x="1238323" y="1546975"/>
                </a:cubicBezTo>
                <a:cubicBezTo>
                  <a:pt x="1303024" y="1546975"/>
                  <a:pt x="1355474" y="1494525"/>
                  <a:pt x="1355474" y="1429824"/>
                </a:cubicBezTo>
                <a:cubicBezTo>
                  <a:pt x="1355474" y="1365123"/>
                  <a:pt x="1303024" y="1312673"/>
                  <a:pt x="1238323" y="1312673"/>
                </a:cubicBezTo>
                <a:close/>
                <a:moveTo>
                  <a:pt x="870057" y="1312673"/>
                </a:moveTo>
                <a:cubicBezTo>
                  <a:pt x="805356" y="1312673"/>
                  <a:pt x="752906" y="1365123"/>
                  <a:pt x="752906" y="1429824"/>
                </a:cubicBezTo>
                <a:cubicBezTo>
                  <a:pt x="752906" y="1494525"/>
                  <a:pt x="805356" y="1546975"/>
                  <a:pt x="870057" y="1546975"/>
                </a:cubicBezTo>
                <a:cubicBezTo>
                  <a:pt x="934758" y="1546975"/>
                  <a:pt x="987208" y="1494525"/>
                  <a:pt x="987208" y="1429824"/>
                </a:cubicBezTo>
                <a:cubicBezTo>
                  <a:pt x="987208" y="1365123"/>
                  <a:pt x="934758" y="1312673"/>
                  <a:pt x="870057" y="1312673"/>
                </a:cubicBezTo>
                <a:close/>
                <a:moveTo>
                  <a:pt x="2775838" y="1127627"/>
                </a:moveTo>
                <a:cubicBezTo>
                  <a:pt x="2666578" y="1127627"/>
                  <a:pt x="2578006" y="1216199"/>
                  <a:pt x="2578006" y="1325459"/>
                </a:cubicBezTo>
                <a:cubicBezTo>
                  <a:pt x="2578006" y="1434719"/>
                  <a:pt x="2666578" y="1523291"/>
                  <a:pt x="2775838" y="1523291"/>
                </a:cubicBezTo>
                <a:cubicBezTo>
                  <a:pt x="2885098" y="1523291"/>
                  <a:pt x="2973670" y="1434719"/>
                  <a:pt x="2973670" y="1325459"/>
                </a:cubicBezTo>
                <a:cubicBezTo>
                  <a:pt x="2973670" y="1216199"/>
                  <a:pt x="2885098" y="1127627"/>
                  <a:pt x="2775838" y="1127627"/>
                </a:cubicBezTo>
                <a:close/>
                <a:moveTo>
                  <a:pt x="2153949" y="1127627"/>
                </a:moveTo>
                <a:cubicBezTo>
                  <a:pt x="2044689" y="1127627"/>
                  <a:pt x="1956117" y="1216199"/>
                  <a:pt x="1956117" y="1325459"/>
                </a:cubicBezTo>
                <a:cubicBezTo>
                  <a:pt x="1956117" y="1434719"/>
                  <a:pt x="2044689" y="1523291"/>
                  <a:pt x="2153949" y="1523291"/>
                </a:cubicBezTo>
                <a:cubicBezTo>
                  <a:pt x="2263209" y="1523291"/>
                  <a:pt x="2351781" y="1434719"/>
                  <a:pt x="2351781" y="1325459"/>
                </a:cubicBezTo>
                <a:cubicBezTo>
                  <a:pt x="2351781" y="1216199"/>
                  <a:pt x="2263209" y="1127627"/>
                  <a:pt x="2153949" y="1127627"/>
                </a:cubicBezTo>
                <a:close/>
                <a:moveTo>
                  <a:pt x="1238323" y="956510"/>
                </a:moveTo>
                <a:cubicBezTo>
                  <a:pt x="1173622" y="956510"/>
                  <a:pt x="1121172" y="1008960"/>
                  <a:pt x="1121172" y="1073661"/>
                </a:cubicBezTo>
                <a:cubicBezTo>
                  <a:pt x="1121172" y="1138362"/>
                  <a:pt x="1173622" y="1190812"/>
                  <a:pt x="1238323" y="1190812"/>
                </a:cubicBezTo>
                <a:cubicBezTo>
                  <a:pt x="1303024" y="1190812"/>
                  <a:pt x="1355474" y="1138362"/>
                  <a:pt x="1355474" y="1073661"/>
                </a:cubicBezTo>
                <a:cubicBezTo>
                  <a:pt x="1355474" y="1008960"/>
                  <a:pt x="1303024" y="956510"/>
                  <a:pt x="1238323" y="956510"/>
                </a:cubicBezTo>
                <a:close/>
                <a:moveTo>
                  <a:pt x="870057" y="956510"/>
                </a:moveTo>
                <a:cubicBezTo>
                  <a:pt x="805356" y="956510"/>
                  <a:pt x="752906" y="1008960"/>
                  <a:pt x="752906" y="1073661"/>
                </a:cubicBezTo>
                <a:cubicBezTo>
                  <a:pt x="752906" y="1138362"/>
                  <a:pt x="805356" y="1190812"/>
                  <a:pt x="870057" y="1190812"/>
                </a:cubicBezTo>
                <a:cubicBezTo>
                  <a:pt x="934758" y="1190812"/>
                  <a:pt x="987208" y="1138362"/>
                  <a:pt x="987208" y="1073661"/>
                </a:cubicBezTo>
                <a:cubicBezTo>
                  <a:pt x="987208" y="1008960"/>
                  <a:pt x="934758" y="956510"/>
                  <a:pt x="870057" y="956510"/>
                </a:cubicBezTo>
                <a:close/>
                <a:moveTo>
                  <a:pt x="2775838" y="526176"/>
                </a:moveTo>
                <a:cubicBezTo>
                  <a:pt x="2666578" y="526176"/>
                  <a:pt x="2578006" y="614748"/>
                  <a:pt x="2578006" y="724008"/>
                </a:cubicBezTo>
                <a:cubicBezTo>
                  <a:pt x="2578006" y="833268"/>
                  <a:pt x="2666578" y="921840"/>
                  <a:pt x="2775838" y="921840"/>
                </a:cubicBezTo>
                <a:cubicBezTo>
                  <a:pt x="2885098" y="921840"/>
                  <a:pt x="2973670" y="833268"/>
                  <a:pt x="2973670" y="724008"/>
                </a:cubicBezTo>
                <a:cubicBezTo>
                  <a:pt x="2973670" y="614748"/>
                  <a:pt x="2885098" y="526176"/>
                  <a:pt x="2775838" y="526176"/>
                </a:cubicBezTo>
                <a:close/>
                <a:moveTo>
                  <a:pt x="2153949" y="526176"/>
                </a:moveTo>
                <a:cubicBezTo>
                  <a:pt x="2044689" y="526176"/>
                  <a:pt x="1956117" y="614748"/>
                  <a:pt x="1956117" y="724008"/>
                </a:cubicBezTo>
                <a:cubicBezTo>
                  <a:pt x="1956117" y="833268"/>
                  <a:pt x="2044689" y="921840"/>
                  <a:pt x="2153949" y="921840"/>
                </a:cubicBezTo>
                <a:cubicBezTo>
                  <a:pt x="2263209" y="921840"/>
                  <a:pt x="2351781" y="833268"/>
                  <a:pt x="2351781" y="724008"/>
                </a:cubicBezTo>
                <a:cubicBezTo>
                  <a:pt x="2351781" y="614748"/>
                  <a:pt x="2263209" y="526176"/>
                  <a:pt x="2153949" y="526176"/>
                </a:cubicBezTo>
                <a:close/>
                <a:moveTo>
                  <a:pt x="2464893" y="0"/>
                </a:moveTo>
                <a:cubicBezTo>
                  <a:pt x="3030837" y="0"/>
                  <a:pt x="3489626" y="458789"/>
                  <a:pt x="3489626" y="1024733"/>
                </a:cubicBezTo>
                <a:cubicBezTo>
                  <a:pt x="3489626" y="1442455"/>
                  <a:pt x="3239684" y="1801800"/>
                  <a:pt x="2880320" y="1959209"/>
                </a:cubicBezTo>
                <a:lnTo>
                  <a:pt x="2880320" y="2008571"/>
                </a:lnTo>
                <a:lnTo>
                  <a:pt x="3250857" y="2008571"/>
                </a:lnTo>
                <a:lnTo>
                  <a:pt x="3250857" y="2359970"/>
                </a:lnTo>
                <a:lnTo>
                  <a:pt x="3437294" y="2359970"/>
                </a:lnTo>
                <a:lnTo>
                  <a:pt x="3437294" y="2360694"/>
                </a:lnTo>
                <a:lnTo>
                  <a:pt x="3852060" y="2233461"/>
                </a:lnTo>
                <a:lnTo>
                  <a:pt x="3852060" y="3367858"/>
                </a:lnTo>
                <a:lnTo>
                  <a:pt x="3437294" y="3240624"/>
                </a:lnTo>
                <a:lnTo>
                  <a:pt x="3437294" y="3241349"/>
                </a:lnTo>
                <a:lnTo>
                  <a:pt x="3250857" y="3241349"/>
                </a:lnTo>
                <a:lnTo>
                  <a:pt x="3250857" y="3633063"/>
                </a:lnTo>
                <a:lnTo>
                  <a:pt x="298529" y="3633063"/>
                </a:lnTo>
                <a:lnTo>
                  <a:pt x="298529" y="2431730"/>
                </a:lnTo>
                <a:lnTo>
                  <a:pt x="0" y="2008571"/>
                </a:lnTo>
                <a:lnTo>
                  <a:pt x="298529" y="2008571"/>
                </a:lnTo>
                <a:lnTo>
                  <a:pt x="792088" y="2008571"/>
                </a:lnTo>
                <a:lnTo>
                  <a:pt x="792088" y="1796817"/>
                </a:lnTo>
                <a:cubicBezTo>
                  <a:pt x="587745" y="1700755"/>
                  <a:pt x="447370" y="1492642"/>
                  <a:pt x="447370" y="1251742"/>
                </a:cubicBezTo>
                <a:cubicBezTo>
                  <a:pt x="447370" y="916605"/>
                  <a:pt x="719053" y="644923"/>
                  <a:pt x="1054190" y="644923"/>
                </a:cubicBezTo>
                <a:cubicBezTo>
                  <a:pt x="1212753" y="644923"/>
                  <a:pt x="1357112" y="705740"/>
                  <a:pt x="1463939" y="806702"/>
                </a:cubicBezTo>
                <a:cubicBezTo>
                  <a:pt x="1563407" y="345444"/>
                  <a:pt x="1973809" y="0"/>
                  <a:pt x="246489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75000"/>
                  <a:lumOff val="25000"/>
                </a:schemeClr>
              </a:solidFill>
            </a:endParaRPr>
          </a:p>
        </p:txBody>
      </p:sp>
      <p:sp>
        <p:nvSpPr>
          <p:cNvPr id="15" name="Rounded Rectangle 24">
            <a:extLst>
              <a:ext uri="{FF2B5EF4-FFF2-40B4-BE49-F238E27FC236}">
                <a16:creationId xmlns:a16="http://schemas.microsoft.com/office/drawing/2014/main" id="{3B6EA378-A964-466E-99F4-AE83BFB280C3}"/>
              </a:ext>
            </a:extLst>
          </p:cNvPr>
          <p:cNvSpPr>
            <a:spLocks noChangeAspect="1"/>
          </p:cNvSpPr>
          <p:nvPr/>
        </p:nvSpPr>
        <p:spPr>
          <a:xfrm>
            <a:off x="4328974" y="3843674"/>
            <a:ext cx="380829" cy="294664"/>
          </a:xfrm>
          <a:custGeom>
            <a:avLst/>
            <a:gdLst/>
            <a:ahLst/>
            <a:cxnLst/>
            <a:rect l="l" t="t" r="r" b="b"/>
            <a:pathLst>
              <a:path w="3960000" h="3064028">
                <a:moveTo>
                  <a:pt x="1955333" y="1285185"/>
                </a:moveTo>
                <a:cubicBezTo>
                  <a:pt x="2192176" y="1285185"/>
                  <a:pt x="2384176" y="1477185"/>
                  <a:pt x="2384176" y="1714028"/>
                </a:cubicBezTo>
                <a:cubicBezTo>
                  <a:pt x="2384176" y="1950871"/>
                  <a:pt x="2192176" y="2142871"/>
                  <a:pt x="1955333" y="2142871"/>
                </a:cubicBezTo>
                <a:cubicBezTo>
                  <a:pt x="1718490" y="2142871"/>
                  <a:pt x="1526490" y="1950871"/>
                  <a:pt x="1526490" y="1714028"/>
                </a:cubicBezTo>
                <a:cubicBezTo>
                  <a:pt x="1526490" y="1477185"/>
                  <a:pt x="1718490" y="1285185"/>
                  <a:pt x="1955333" y="1285185"/>
                </a:cubicBezTo>
                <a:close/>
                <a:moveTo>
                  <a:pt x="1955333" y="1074136"/>
                </a:moveTo>
                <a:cubicBezTo>
                  <a:pt x="1601930" y="1074136"/>
                  <a:pt x="1315441" y="1360625"/>
                  <a:pt x="1315441" y="1714028"/>
                </a:cubicBezTo>
                <a:cubicBezTo>
                  <a:pt x="1315441" y="2067431"/>
                  <a:pt x="1601930" y="2353920"/>
                  <a:pt x="1955333" y="2353920"/>
                </a:cubicBezTo>
                <a:cubicBezTo>
                  <a:pt x="2308736" y="2353920"/>
                  <a:pt x="2595225" y="2067431"/>
                  <a:pt x="2595225" y="1714028"/>
                </a:cubicBezTo>
                <a:cubicBezTo>
                  <a:pt x="2595225" y="1360625"/>
                  <a:pt x="2308736" y="1074136"/>
                  <a:pt x="1955333" y="1074136"/>
                </a:cubicBezTo>
                <a:close/>
                <a:moveTo>
                  <a:pt x="1955333" y="849503"/>
                </a:moveTo>
                <a:cubicBezTo>
                  <a:pt x="2432797" y="849503"/>
                  <a:pt x="2819858" y="1236564"/>
                  <a:pt x="2819858" y="1714028"/>
                </a:cubicBezTo>
                <a:cubicBezTo>
                  <a:pt x="2819858" y="2191492"/>
                  <a:pt x="2432797" y="2578553"/>
                  <a:pt x="1955333" y="2578553"/>
                </a:cubicBezTo>
                <a:cubicBezTo>
                  <a:pt x="1477869" y="2578553"/>
                  <a:pt x="1090808" y="2191492"/>
                  <a:pt x="1090808" y="1714028"/>
                </a:cubicBezTo>
                <a:cubicBezTo>
                  <a:pt x="1090808" y="1236564"/>
                  <a:pt x="1477869" y="849503"/>
                  <a:pt x="1955333" y="849503"/>
                </a:cubicBezTo>
                <a:close/>
                <a:moveTo>
                  <a:pt x="3253503" y="756254"/>
                </a:moveTo>
                <a:cubicBezTo>
                  <a:pt x="3162525" y="756254"/>
                  <a:pt x="3088773" y="830006"/>
                  <a:pt x="3088773" y="920984"/>
                </a:cubicBezTo>
                <a:cubicBezTo>
                  <a:pt x="3088773" y="1011962"/>
                  <a:pt x="3162525" y="1085714"/>
                  <a:pt x="3253503" y="1085714"/>
                </a:cubicBezTo>
                <a:cubicBezTo>
                  <a:pt x="3344481" y="1085714"/>
                  <a:pt x="3418233" y="1011962"/>
                  <a:pt x="3418233" y="920984"/>
                </a:cubicBezTo>
                <a:cubicBezTo>
                  <a:pt x="3418233" y="830006"/>
                  <a:pt x="3344481" y="756254"/>
                  <a:pt x="3253503" y="756254"/>
                </a:cubicBezTo>
                <a:close/>
                <a:moveTo>
                  <a:pt x="1955333" y="744677"/>
                </a:moveTo>
                <a:cubicBezTo>
                  <a:pt x="1419975" y="744677"/>
                  <a:pt x="985982" y="1178670"/>
                  <a:pt x="985982" y="1714028"/>
                </a:cubicBezTo>
                <a:cubicBezTo>
                  <a:pt x="985982" y="2249386"/>
                  <a:pt x="1419975" y="2683379"/>
                  <a:pt x="1955333" y="2683379"/>
                </a:cubicBezTo>
                <a:cubicBezTo>
                  <a:pt x="2490691" y="2683379"/>
                  <a:pt x="2924684" y="2249386"/>
                  <a:pt x="2924684" y="1714028"/>
                </a:cubicBezTo>
                <a:cubicBezTo>
                  <a:pt x="2924684" y="1178670"/>
                  <a:pt x="2490691" y="744677"/>
                  <a:pt x="1955333" y="744677"/>
                </a:cubicBezTo>
                <a:close/>
                <a:moveTo>
                  <a:pt x="1333922" y="0"/>
                </a:moveTo>
                <a:lnTo>
                  <a:pt x="2626078" y="0"/>
                </a:lnTo>
                <a:lnTo>
                  <a:pt x="2717085" y="364028"/>
                </a:lnTo>
                <a:lnTo>
                  <a:pt x="3699990" y="364028"/>
                </a:lnTo>
                <a:cubicBezTo>
                  <a:pt x="3843590" y="364028"/>
                  <a:pt x="3960000" y="480438"/>
                  <a:pt x="3960000" y="624038"/>
                </a:cubicBezTo>
                <a:lnTo>
                  <a:pt x="3960000" y="2804018"/>
                </a:lnTo>
                <a:cubicBezTo>
                  <a:pt x="3960000" y="2947618"/>
                  <a:pt x="3843590" y="3064028"/>
                  <a:pt x="3699990" y="3064028"/>
                </a:cubicBezTo>
                <a:lnTo>
                  <a:pt x="260010" y="3064028"/>
                </a:lnTo>
                <a:cubicBezTo>
                  <a:pt x="116410" y="3064028"/>
                  <a:pt x="0" y="2947618"/>
                  <a:pt x="0" y="2804018"/>
                </a:cubicBezTo>
                <a:lnTo>
                  <a:pt x="0" y="624038"/>
                </a:lnTo>
                <a:cubicBezTo>
                  <a:pt x="0" y="480438"/>
                  <a:pt x="116410" y="364028"/>
                  <a:pt x="260010" y="364028"/>
                </a:cubicBezTo>
                <a:lnTo>
                  <a:pt x="443165" y="364028"/>
                </a:lnTo>
                <a:lnTo>
                  <a:pt x="443165" y="237982"/>
                </a:lnTo>
                <a:cubicBezTo>
                  <a:pt x="443165" y="195266"/>
                  <a:pt x="477794" y="160637"/>
                  <a:pt x="520510" y="160637"/>
                </a:cubicBezTo>
                <a:lnTo>
                  <a:pt x="1049896" y="160637"/>
                </a:lnTo>
                <a:cubicBezTo>
                  <a:pt x="1092612" y="160637"/>
                  <a:pt x="1127241" y="195266"/>
                  <a:pt x="1127241" y="237982"/>
                </a:cubicBezTo>
                <a:lnTo>
                  <a:pt x="1127241" y="364028"/>
                </a:lnTo>
                <a:lnTo>
                  <a:pt x="1242915" y="36402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75000"/>
                  <a:lumOff val="25000"/>
                </a:schemeClr>
              </a:solidFill>
            </a:endParaRPr>
          </a:p>
        </p:txBody>
      </p:sp>
      <p:sp>
        <p:nvSpPr>
          <p:cNvPr id="16" name="Freeform 100">
            <a:extLst>
              <a:ext uri="{FF2B5EF4-FFF2-40B4-BE49-F238E27FC236}">
                <a16:creationId xmlns:a16="http://schemas.microsoft.com/office/drawing/2014/main" id="{AAC286B8-BCF2-4B2F-B758-280A60239CD8}"/>
              </a:ext>
            </a:extLst>
          </p:cNvPr>
          <p:cNvSpPr>
            <a:spLocks noChangeAspect="1"/>
          </p:cNvSpPr>
          <p:nvPr/>
        </p:nvSpPr>
        <p:spPr>
          <a:xfrm rot="8580000">
            <a:off x="5162579" y="2737606"/>
            <a:ext cx="352651" cy="351712"/>
          </a:xfrm>
          <a:custGeom>
            <a:avLst/>
            <a:gdLst/>
            <a:ahLst/>
            <a:cxnLst/>
            <a:rect l="l" t="t" r="r" b="b"/>
            <a:pathLst>
              <a:path w="3872365" h="3862045">
                <a:moveTo>
                  <a:pt x="1786489" y="808318"/>
                </a:moveTo>
                <a:cubicBezTo>
                  <a:pt x="1525809" y="610106"/>
                  <a:pt x="1257124" y="397966"/>
                  <a:pt x="1040385" y="230829"/>
                </a:cubicBezTo>
                <a:cubicBezTo>
                  <a:pt x="1905215" y="-194386"/>
                  <a:pt x="2650439" y="24572"/>
                  <a:pt x="3162062" y="429660"/>
                </a:cubicBezTo>
                <a:cubicBezTo>
                  <a:pt x="3007351" y="875340"/>
                  <a:pt x="2905932" y="1443216"/>
                  <a:pt x="2745609" y="1410478"/>
                </a:cubicBezTo>
                <a:cubicBezTo>
                  <a:pt x="2633182" y="1430335"/>
                  <a:pt x="2220955" y="1138671"/>
                  <a:pt x="1786489" y="808318"/>
                </a:cubicBezTo>
                <a:close/>
                <a:moveTo>
                  <a:pt x="2701004" y="2590217"/>
                </a:moveTo>
                <a:cubicBezTo>
                  <a:pt x="2682933" y="2576481"/>
                  <a:pt x="2672282" y="2559744"/>
                  <a:pt x="2670336" y="2539383"/>
                </a:cubicBezTo>
                <a:cubicBezTo>
                  <a:pt x="2587360" y="2376647"/>
                  <a:pt x="3042640" y="1246798"/>
                  <a:pt x="3299881" y="563773"/>
                </a:cubicBezTo>
                <a:cubicBezTo>
                  <a:pt x="3959368" y="1266493"/>
                  <a:pt x="3967860" y="2043171"/>
                  <a:pt x="3730056" y="2650875"/>
                </a:cubicBezTo>
                <a:cubicBezTo>
                  <a:pt x="3317547" y="2635434"/>
                  <a:pt x="2827499" y="2686366"/>
                  <a:pt x="2701004" y="2590217"/>
                </a:cubicBezTo>
                <a:close/>
                <a:moveTo>
                  <a:pt x="19691" y="2248546"/>
                </a:moveTo>
                <a:cubicBezTo>
                  <a:pt x="-100797" y="1292396"/>
                  <a:pt x="348853" y="659059"/>
                  <a:pt x="898439" y="307194"/>
                </a:cubicBezTo>
                <a:cubicBezTo>
                  <a:pt x="1269469" y="598575"/>
                  <a:pt x="1773388" y="879352"/>
                  <a:pt x="1690237" y="1020281"/>
                </a:cubicBezTo>
                <a:cubicBezTo>
                  <a:pt x="1661713" y="1200709"/>
                  <a:pt x="629275" y="1847170"/>
                  <a:pt x="19691" y="2248546"/>
                </a:cubicBezTo>
                <a:close/>
                <a:moveTo>
                  <a:pt x="1805382" y="3858278"/>
                </a:moveTo>
                <a:cubicBezTo>
                  <a:pt x="1676483" y="3404460"/>
                  <a:pt x="1433840" y="2881111"/>
                  <a:pt x="1583946" y="2815971"/>
                </a:cubicBezTo>
                <a:cubicBezTo>
                  <a:pt x="1713076" y="2686769"/>
                  <a:pt x="2928316" y="2770622"/>
                  <a:pt x="3657403" y="2804207"/>
                </a:cubicBezTo>
                <a:cubicBezTo>
                  <a:pt x="3192869" y="3648569"/>
                  <a:pt x="2456828" y="3896652"/>
                  <a:pt x="1805382" y="3858278"/>
                </a:cubicBezTo>
                <a:close/>
                <a:moveTo>
                  <a:pt x="762284" y="3480575"/>
                </a:moveTo>
                <a:cubicBezTo>
                  <a:pt x="380940" y="3198297"/>
                  <a:pt x="161300" y="2806810"/>
                  <a:pt x="58293" y="2412172"/>
                </a:cubicBezTo>
                <a:cubicBezTo>
                  <a:pt x="450067" y="2149344"/>
                  <a:pt x="872820" y="1756853"/>
                  <a:pt x="981158" y="1879484"/>
                </a:cubicBezTo>
                <a:cubicBezTo>
                  <a:pt x="1143940" y="1962367"/>
                  <a:pt x="1439720" y="3144041"/>
                  <a:pt x="1633080" y="3847823"/>
                </a:cubicBezTo>
                <a:cubicBezTo>
                  <a:pt x="1278110" y="3779994"/>
                  <a:pt x="991090" y="3649942"/>
                  <a:pt x="762284" y="348057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75000"/>
                  <a:lumOff val="25000"/>
                </a:schemeClr>
              </a:solidFill>
            </a:endParaRPr>
          </a:p>
        </p:txBody>
      </p:sp>
      <p:sp>
        <p:nvSpPr>
          <p:cNvPr id="35" name="مستطيل 34"/>
          <p:cNvSpPr/>
          <p:nvPr/>
        </p:nvSpPr>
        <p:spPr>
          <a:xfrm>
            <a:off x="2802647" y="1809345"/>
            <a:ext cx="6096000" cy="1815882"/>
          </a:xfrm>
          <a:prstGeom prst="rect">
            <a:avLst/>
          </a:prstGeom>
        </p:spPr>
        <p:txBody>
          <a:bodyPr>
            <a:spAutoFit/>
          </a:bodyPr>
          <a:lstStyle/>
          <a:p>
            <a:r>
              <a:rPr lang="en-US" sz="1600" dirty="0"/>
              <a:t>given to timely interventions to resolve conflict. Power, Politics &amp; Conflict if carried properly in the organization then it can</a:t>
            </a:r>
            <a:r>
              <a:rPr lang="en-US" sz="1600" b="1" dirty="0"/>
              <a:t> make the work environment healthy and leads to the increase in productivity of the organization.</a:t>
            </a:r>
            <a:r>
              <a:rPr lang="en-US" sz="1600" dirty="0"/>
              <a:t> They should be practice in the controlled manner which helps to maintain or balance the work </a:t>
            </a:r>
            <a:r>
              <a:rPr lang="en-US" sz="1600" dirty="0" smtClean="0"/>
              <a:t>situation</a:t>
            </a:r>
          </a:p>
          <a:p>
            <a:endParaRPr lang="ar-LY" sz="1600" dirty="0"/>
          </a:p>
        </p:txBody>
      </p:sp>
      <p:cxnSp>
        <p:nvCxnSpPr>
          <p:cNvPr id="36" name="Straight Connector 13">
            <a:extLst>
              <a:ext uri="{FF2B5EF4-FFF2-40B4-BE49-F238E27FC236}">
                <a16:creationId xmlns:a16="http://schemas.microsoft.com/office/drawing/2014/main" id="{7B03CDB2-CE3F-4010-AC14-F00B6E1FF049}"/>
              </a:ext>
            </a:extLst>
          </p:cNvPr>
          <p:cNvCxnSpPr>
            <a:cxnSpLocks/>
          </p:cNvCxnSpPr>
          <p:nvPr/>
        </p:nvCxnSpPr>
        <p:spPr>
          <a:xfrm>
            <a:off x="2931459" y="1407286"/>
            <a:ext cx="7005917" cy="0"/>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7296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xfrm>
            <a:off x="323529" y="299168"/>
            <a:ext cx="11573197" cy="6020950"/>
          </a:xfrm>
        </p:spPr>
        <p:txBody>
          <a:bodyPr/>
          <a:lstStyle/>
          <a:p>
            <a:pPr marL="285750" indent="-285750">
              <a:buFont typeface="Arial" pitchFamily="34" charset="0"/>
              <a:buChar char="•"/>
            </a:pPr>
            <a:r>
              <a:rPr lang="en-US" sz="1800" i="1" dirty="0"/>
              <a:t>Organizational power, politics and conflict</a:t>
            </a:r>
            <a:r>
              <a:rPr lang="en-US" sz="1800" dirty="0"/>
              <a:t>. (2009). UKEssays.com. https://</a:t>
            </a:r>
            <a:r>
              <a:rPr lang="en-US" sz="1800" dirty="0" smtClean="0"/>
              <a:t>www.ukessays.com/essays/management/organizational-power-politics-and-conflict.php</a:t>
            </a:r>
            <a:endParaRPr lang="en-US" sz="1800" dirty="0"/>
          </a:p>
          <a:p>
            <a:r>
              <a:rPr lang="en-US" sz="1800" dirty="0"/>
              <a:t/>
            </a:r>
            <a:br>
              <a:rPr lang="en-US" sz="1800" dirty="0"/>
            </a:br>
            <a:r>
              <a:rPr lang="en-US" sz="1600" dirty="0" err="1"/>
              <a:t>Loncar</a:t>
            </a:r>
            <a:r>
              <a:rPr lang="en-US" sz="1600" dirty="0"/>
              <a:t>, D. (2005). Postmodern organization and new forms of organizational control. </a:t>
            </a:r>
            <a:r>
              <a:rPr lang="en-US" sz="1600" i="1" dirty="0" err="1"/>
              <a:t>Ekonomski</a:t>
            </a:r>
            <a:r>
              <a:rPr lang="en-US" sz="1600" i="1" dirty="0"/>
              <a:t> </a:t>
            </a:r>
            <a:r>
              <a:rPr lang="en-US" sz="1600" i="1" dirty="0" err="1"/>
              <a:t>Anali</a:t>
            </a:r>
            <a:r>
              <a:rPr lang="en-US" sz="1600" dirty="0"/>
              <a:t>, </a:t>
            </a:r>
            <a:r>
              <a:rPr lang="en-US" sz="1600" i="1" dirty="0"/>
              <a:t>50</a:t>
            </a:r>
            <a:r>
              <a:rPr lang="en-US" sz="1600" dirty="0"/>
              <a:t>(165), 105–120. https://</a:t>
            </a:r>
            <a:r>
              <a:rPr lang="en-US" sz="1600" dirty="0" smtClean="0"/>
              <a:t>doi.org/10.2298/eka0565105l</a:t>
            </a:r>
          </a:p>
          <a:p>
            <a:endParaRPr lang="ar-LY" sz="1600" dirty="0"/>
          </a:p>
        </p:txBody>
      </p:sp>
      <p:sp>
        <p:nvSpPr>
          <p:cNvPr id="3" name="مستطيل 2"/>
          <p:cNvSpPr/>
          <p:nvPr/>
        </p:nvSpPr>
        <p:spPr>
          <a:xfrm>
            <a:off x="1199847" y="917993"/>
            <a:ext cx="3581878" cy="707886"/>
          </a:xfrm>
          <a:prstGeom prst="rect">
            <a:avLst/>
          </a:prstGeom>
        </p:spPr>
        <p:txBody>
          <a:bodyPr wrap="square">
            <a:spAutoFit/>
          </a:bodyPr>
          <a:lstStyle/>
          <a:p>
            <a:pPr algn="r"/>
            <a:r>
              <a:rPr lang="en-US" altLang="ko-KR" sz="4000" dirty="0" smtClean="0">
                <a:solidFill>
                  <a:schemeClr val="tx1">
                    <a:lumMod val="75000"/>
                    <a:lumOff val="25000"/>
                  </a:schemeClr>
                </a:solidFill>
              </a:rPr>
              <a:t>Reference</a:t>
            </a:r>
            <a:endParaRPr lang="ko-KR" altLang="en-US" sz="4000" dirty="0">
              <a:solidFill>
                <a:schemeClr val="tx1">
                  <a:lumMod val="75000"/>
                  <a:lumOff val="25000"/>
                </a:schemeClr>
              </a:solidFill>
            </a:endParaRPr>
          </a:p>
        </p:txBody>
      </p:sp>
      <p:cxnSp>
        <p:nvCxnSpPr>
          <p:cNvPr id="6" name="Straight Connector 13">
            <a:extLst>
              <a:ext uri="{FF2B5EF4-FFF2-40B4-BE49-F238E27FC236}">
                <a16:creationId xmlns:a16="http://schemas.microsoft.com/office/drawing/2014/main" id="{7B03CDB2-CE3F-4010-AC14-F00B6E1FF049}"/>
              </a:ext>
            </a:extLst>
          </p:cNvPr>
          <p:cNvCxnSpPr>
            <a:cxnSpLocks/>
          </p:cNvCxnSpPr>
          <p:nvPr/>
        </p:nvCxnSpPr>
        <p:spPr>
          <a:xfrm flipV="1">
            <a:off x="0" y="1613647"/>
            <a:ext cx="6952129" cy="12232"/>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4079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DF8EF26-7AD5-4E7F-95B3-9A57CF80C483}"/>
              </a:ext>
            </a:extLst>
          </p:cNvPr>
          <p:cNvSpPr txBox="1"/>
          <p:nvPr/>
        </p:nvSpPr>
        <p:spPr>
          <a:xfrm>
            <a:off x="1" y="2769507"/>
            <a:ext cx="12191999" cy="1015663"/>
          </a:xfrm>
          <a:prstGeom prst="rect">
            <a:avLst/>
          </a:prstGeom>
          <a:noFill/>
        </p:spPr>
        <p:txBody>
          <a:bodyPr wrap="square" rtlCol="0" anchor="ctr">
            <a:spAutoFit/>
          </a:bodyPr>
          <a:lstStyle/>
          <a:p>
            <a:pPr algn="ctr"/>
            <a:r>
              <a:rPr lang="en-US" altLang="ko-KR" sz="6000" dirty="0">
                <a:cs typeface="Arial" pitchFamily="34" charset="0"/>
              </a:rPr>
              <a:t>THANK YOU</a:t>
            </a:r>
            <a:endParaRPr lang="ko-KR" altLang="en-US" sz="6000" dirty="0">
              <a:cs typeface="Arial" pitchFamily="34" charset="0"/>
            </a:endParaRPr>
          </a:p>
        </p:txBody>
      </p:sp>
    </p:spTree>
    <p:extLst>
      <p:ext uri="{BB962C8B-B14F-4D97-AF65-F5344CB8AC3E}">
        <p14:creationId xmlns:p14="http://schemas.microsoft.com/office/powerpoint/2010/main" val="821656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323529" y="228601"/>
            <a:ext cx="11573197" cy="835156"/>
          </a:xfrm>
        </p:spPr>
        <p:style>
          <a:lnRef idx="2">
            <a:schemeClr val="accent1"/>
          </a:lnRef>
          <a:fillRef idx="1">
            <a:schemeClr val="lt1"/>
          </a:fillRef>
          <a:effectRef idx="0">
            <a:schemeClr val="accent1"/>
          </a:effectRef>
          <a:fontRef idx="minor">
            <a:schemeClr val="dk1"/>
          </a:fontRef>
        </p:style>
        <p:txBody>
          <a:bodyPr/>
          <a:lstStyle/>
          <a:p>
            <a:r>
              <a:rPr lang="en-US" dirty="0" smtClean="0"/>
              <a:t>Content</a:t>
            </a:r>
            <a:endParaRPr lang="en-US" dirty="0"/>
          </a:p>
        </p:txBody>
      </p:sp>
      <p:sp>
        <p:nvSpPr>
          <p:cNvPr id="3" name="Rectangle 2">
            <a:extLst>
              <a:ext uri="{FF2B5EF4-FFF2-40B4-BE49-F238E27FC236}">
                <a16:creationId xmlns:a16="http://schemas.microsoft.com/office/drawing/2014/main" id="{99126433-CEA9-460E-AAD1-4B504C7F4890}"/>
              </a:ext>
            </a:extLst>
          </p:cNvPr>
          <p:cNvSpPr/>
          <p:nvPr/>
        </p:nvSpPr>
        <p:spPr>
          <a:xfrm>
            <a:off x="917678" y="1641009"/>
            <a:ext cx="4626083" cy="544860"/>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ar-LY" sz="2800" dirty="0"/>
          </a:p>
          <a:p>
            <a:endParaRPr lang="ar-LY" sz="2800" dirty="0"/>
          </a:p>
        </p:txBody>
      </p:sp>
      <p:sp>
        <p:nvSpPr>
          <p:cNvPr id="4" name="Rectangle 3">
            <a:extLst>
              <a:ext uri="{FF2B5EF4-FFF2-40B4-BE49-F238E27FC236}">
                <a16:creationId xmlns:a16="http://schemas.microsoft.com/office/drawing/2014/main" id="{2C6696F2-774F-4FD2-9647-7A42A92ABDFB}"/>
              </a:ext>
            </a:extLst>
          </p:cNvPr>
          <p:cNvSpPr/>
          <p:nvPr/>
        </p:nvSpPr>
        <p:spPr>
          <a:xfrm>
            <a:off x="936666" y="1641009"/>
            <a:ext cx="850738" cy="342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accent1"/>
              </a:solidFill>
            </a:endParaRPr>
          </a:p>
        </p:txBody>
      </p:sp>
      <p:sp>
        <p:nvSpPr>
          <p:cNvPr id="8" name="TextBox 7">
            <a:extLst>
              <a:ext uri="{FF2B5EF4-FFF2-40B4-BE49-F238E27FC236}">
                <a16:creationId xmlns:a16="http://schemas.microsoft.com/office/drawing/2014/main" id="{933231B2-C977-485D-8A55-8C06BD3C202A}"/>
              </a:ext>
            </a:extLst>
          </p:cNvPr>
          <p:cNvSpPr txBox="1"/>
          <p:nvPr/>
        </p:nvSpPr>
        <p:spPr>
          <a:xfrm>
            <a:off x="2884552" y="2080269"/>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01</a:t>
            </a:r>
            <a:endParaRPr lang="ko-KR" altLang="en-US" sz="2000" b="1" dirty="0">
              <a:solidFill>
                <a:schemeClr val="bg1"/>
              </a:solidFill>
              <a:cs typeface="Arial" pitchFamily="34" charset="0"/>
            </a:endParaRPr>
          </a:p>
        </p:txBody>
      </p:sp>
      <p:sp>
        <p:nvSpPr>
          <p:cNvPr id="9" name="Rectangle 8">
            <a:extLst>
              <a:ext uri="{FF2B5EF4-FFF2-40B4-BE49-F238E27FC236}">
                <a16:creationId xmlns:a16="http://schemas.microsoft.com/office/drawing/2014/main" id="{E8D6CF9B-F059-42BC-9CC7-C4FFB0C46EA7}"/>
              </a:ext>
            </a:extLst>
          </p:cNvPr>
          <p:cNvSpPr/>
          <p:nvPr/>
        </p:nvSpPr>
        <p:spPr>
          <a:xfrm>
            <a:off x="919494" y="3048552"/>
            <a:ext cx="4730066" cy="605285"/>
          </a:xfrm>
          <a:prstGeom prst="rect">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10" name="Rectangle 9">
            <a:extLst>
              <a:ext uri="{FF2B5EF4-FFF2-40B4-BE49-F238E27FC236}">
                <a16:creationId xmlns:a16="http://schemas.microsoft.com/office/drawing/2014/main" id="{8F0E3679-F6BE-492A-872A-614F217F3124}"/>
              </a:ext>
            </a:extLst>
          </p:cNvPr>
          <p:cNvSpPr/>
          <p:nvPr/>
        </p:nvSpPr>
        <p:spPr>
          <a:xfrm>
            <a:off x="6269862" y="2402670"/>
            <a:ext cx="857935" cy="2897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14" name="TextBox 13">
            <a:extLst>
              <a:ext uri="{FF2B5EF4-FFF2-40B4-BE49-F238E27FC236}">
                <a16:creationId xmlns:a16="http://schemas.microsoft.com/office/drawing/2014/main" id="{023C8582-C660-45AE-9CC9-5462791A53E0}"/>
              </a:ext>
            </a:extLst>
          </p:cNvPr>
          <p:cNvSpPr txBox="1"/>
          <p:nvPr/>
        </p:nvSpPr>
        <p:spPr>
          <a:xfrm>
            <a:off x="3981665" y="3156422"/>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02</a:t>
            </a:r>
            <a:endParaRPr lang="ko-KR" altLang="en-US" sz="2000" b="1" dirty="0">
              <a:solidFill>
                <a:schemeClr val="bg1"/>
              </a:solidFill>
              <a:cs typeface="Arial" pitchFamily="34" charset="0"/>
            </a:endParaRPr>
          </a:p>
        </p:txBody>
      </p:sp>
      <p:sp>
        <p:nvSpPr>
          <p:cNvPr id="15" name="Rectangle 14">
            <a:extLst>
              <a:ext uri="{FF2B5EF4-FFF2-40B4-BE49-F238E27FC236}">
                <a16:creationId xmlns:a16="http://schemas.microsoft.com/office/drawing/2014/main" id="{B3F577FE-E0C5-426E-BEA3-BCDF271501EF}"/>
              </a:ext>
            </a:extLst>
          </p:cNvPr>
          <p:cNvSpPr/>
          <p:nvPr/>
        </p:nvSpPr>
        <p:spPr>
          <a:xfrm rot="10800000">
            <a:off x="921919" y="4512212"/>
            <a:ext cx="4813971" cy="635799"/>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2700" dirty="0" smtClean="0"/>
              <a:t>4_</a:t>
            </a:r>
            <a:endParaRPr lang="ko-KR" altLang="en-US" sz="2700" dirty="0"/>
          </a:p>
        </p:txBody>
      </p:sp>
      <p:sp>
        <p:nvSpPr>
          <p:cNvPr id="16" name="Rectangle 15">
            <a:extLst>
              <a:ext uri="{FF2B5EF4-FFF2-40B4-BE49-F238E27FC236}">
                <a16:creationId xmlns:a16="http://schemas.microsoft.com/office/drawing/2014/main" id="{5084D355-B756-4835-94EE-40D008A39006}"/>
              </a:ext>
            </a:extLst>
          </p:cNvPr>
          <p:cNvSpPr/>
          <p:nvPr/>
        </p:nvSpPr>
        <p:spPr>
          <a:xfrm>
            <a:off x="936666" y="4512212"/>
            <a:ext cx="739439" cy="34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20" name="TextBox 19">
            <a:extLst>
              <a:ext uri="{FF2B5EF4-FFF2-40B4-BE49-F238E27FC236}">
                <a16:creationId xmlns:a16="http://schemas.microsoft.com/office/drawing/2014/main" id="{FED33A82-CCCE-4712-BD5E-1D7A1F9C08F6}"/>
              </a:ext>
            </a:extLst>
          </p:cNvPr>
          <p:cNvSpPr txBox="1"/>
          <p:nvPr/>
        </p:nvSpPr>
        <p:spPr>
          <a:xfrm>
            <a:off x="6167509" y="5308729"/>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04</a:t>
            </a:r>
            <a:endParaRPr lang="ko-KR" altLang="en-US" sz="2000" b="1" dirty="0">
              <a:solidFill>
                <a:schemeClr val="bg1"/>
              </a:solidFill>
              <a:cs typeface="Arial" pitchFamily="34" charset="0"/>
            </a:endParaRPr>
          </a:p>
        </p:txBody>
      </p:sp>
      <p:sp>
        <p:nvSpPr>
          <p:cNvPr id="21" name="Rectangle 20">
            <a:extLst>
              <a:ext uri="{FF2B5EF4-FFF2-40B4-BE49-F238E27FC236}">
                <a16:creationId xmlns:a16="http://schemas.microsoft.com/office/drawing/2014/main" id="{D822F543-A07F-4CF3-B6E8-2CB9F1C923DA}"/>
              </a:ext>
            </a:extLst>
          </p:cNvPr>
          <p:cNvSpPr/>
          <p:nvPr/>
        </p:nvSpPr>
        <p:spPr>
          <a:xfrm>
            <a:off x="921172" y="3750045"/>
            <a:ext cx="4758533" cy="613006"/>
          </a:xfrm>
          <a:prstGeom prst="rect">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22" name="Rectangle 21">
            <a:extLst>
              <a:ext uri="{FF2B5EF4-FFF2-40B4-BE49-F238E27FC236}">
                <a16:creationId xmlns:a16="http://schemas.microsoft.com/office/drawing/2014/main" id="{A6D06EB1-3525-4F45-A4D8-CECA65CD0027}"/>
              </a:ext>
            </a:extLst>
          </p:cNvPr>
          <p:cNvSpPr/>
          <p:nvPr/>
        </p:nvSpPr>
        <p:spPr>
          <a:xfrm>
            <a:off x="921920" y="3064877"/>
            <a:ext cx="684000" cy="3296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36" name="مستطيل 35"/>
          <p:cNvSpPr/>
          <p:nvPr/>
        </p:nvSpPr>
        <p:spPr>
          <a:xfrm>
            <a:off x="2061268" y="1710937"/>
            <a:ext cx="2685351" cy="369332"/>
          </a:xfrm>
          <a:prstGeom prst="rect">
            <a:avLst/>
          </a:prstGeom>
        </p:spPr>
        <p:txBody>
          <a:bodyPr wrap="none">
            <a:spAutoFit/>
          </a:bodyPr>
          <a:lstStyle/>
          <a:p>
            <a:r>
              <a:rPr lang="en-US" dirty="0" smtClean="0"/>
              <a:t> 1_Organizational power</a:t>
            </a:r>
            <a:endParaRPr lang="ar-LY" dirty="0"/>
          </a:p>
        </p:txBody>
      </p:sp>
      <p:sp>
        <p:nvSpPr>
          <p:cNvPr id="37" name="مستطيل 36"/>
          <p:cNvSpPr/>
          <p:nvPr/>
        </p:nvSpPr>
        <p:spPr>
          <a:xfrm>
            <a:off x="1728328" y="3068855"/>
            <a:ext cx="4019095" cy="584775"/>
          </a:xfrm>
          <a:prstGeom prst="rect">
            <a:avLst/>
          </a:prstGeom>
        </p:spPr>
        <p:txBody>
          <a:bodyPr wrap="square">
            <a:spAutoFit/>
          </a:bodyPr>
          <a:lstStyle/>
          <a:p>
            <a:r>
              <a:rPr lang="en-US" altLang="ko-KR" sz="1600" dirty="0"/>
              <a:t>3</a:t>
            </a:r>
            <a:r>
              <a:rPr lang="en-US" altLang="ko-KR" sz="1600" dirty="0" smtClean="0"/>
              <a:t>_ Perspectives </a:t>
            </a:r>
            <a:r>
              <a:rPr lang="en-US" altLang="ko-KR" sz="1600" dirty="0"/>
              <a:t>on Power, Politics, &amp; Control</a:t>
            </a:r>
            <a:endParaRPr lang="ko-KR" altLang="en-US" sz="1600" dirty="0"/>
          </a:p>
        </p:txBody>
      </p:sp>
      <p:sp>
        <p:nvSpPr>
          <p:cNvPr id="38" name="مستطيل 37"/>
          <p:cNvSpPr/>
          <p:nvPr/>
        </p:nvSpPr>
        <p:spPr>
          <a:xfrm>
            <a:off x="1575182" y="3871882"/>
            <a:ext cx="3659976" cy="369332"/>
          </a:xfrm>
          <a:prstGeom prst="rect">
            <a:avLst/>
          </a:prstGeom>
        </p:spPr>
        <p:txBody>
          <a:bodyPr wrap="none">
            <a:spAutoFit/>
          </a:bodyPr>
          <a:lstStyle/>
          <a:p>
            <a:r>
              <a:rPr lang="en-US" altLang="ko-KR" dirty="0">
                <a:cs typeface="Arial" pitchFamily="34" charset="0"/>
              </a:rPr>
              <a:t>4</a:t>
            </a:r>
            <a:r>
              <a:rPr lang="en-US" altLang="ko-KR" dirty="0" smtClean="0">
                <a:cs typeface="Arial" pitchFamily="34" charset="0"/>
              </a:rPr>
              <a:t>_What </a:t>
            </a:r>
            <a:r>
              <a:rPr lang="en-US" altLang="ko-KR" dirty="0">
                <a:cs typeface="Arial" pitchFamily="34" charset="0"/>
              </a:rPr>
              <a:t>is organizational </a:t>
            </a:r>
            <a:r>
              <a:rPr lang="en-US" dirty="0"/>
              <a:t>control</a:t>
            </a:r>
            <a:r>
              <a:rPr lang="en-US" altLang="ko-KR" dirty="0">
                <a:cs typeface="Arial" pitchFamily="34" charset="0"/>
              </a:rPr>
              <a:t> ?</a:t>
            </a:r>
            <a:endParaRPr lang="ko-KR" altLang="en-US" dirty="0">
              <a:cs typeface="Arial" pitchFamily="34" charset="0"/>
            </a:endParaRPr>
          </a:p>
        </p:txBody>
      </p:sp>
      <p:sp>
        <p:nvSpPr>
          <p:cNvPr id="43" name="مستطيل 42"/>
          <p:cNvSpPr/>
          <p:nvPr/>
        </p:nvSpPr>
        <p:spPr>
          <a:xfrm>
            <a:off x="2272554" y="4633057"/>
            <a:ext cx="2258054" cy="369332"/>
          </a:xfrm>
          <a:prstGeom prst="rect">
            <a:avLst/>
          </a:prstGeom>
        </p:spPr>
        <p:txBody>
          <a:bodyPr wrap="none">
            <a:spAutoFit/>
          </a:bodyPr>
          <a:lstStyle/>
          <a:p>
            <a:r>
              <a:rPr lang="en-US" dirty="0" smtClean="0"/>
              <a:t>5_3 Types of control</a:t>
            </a:r>
            <a:endParaRPr lang="en-US" dirty="0"/>
          </a:p>
        </p:txBody>
      </p:sp>
      <p:sp>
        <p:nvSpPr>
          <p:cNvPr id="45" name="Rectangle 2">
            <a:extLst>
              <a:ext uri="{FF2B5EF4-FFF2-40B4-BE49-F238E27FC236}">
                <a16:creationId xmlns:a16="http://schemas.microsoft.com/office/drawing/2014/main" id="{99126433-CEA9-460E-AAD1-4B504C7F4890}"/>
              </a:ext>
            </a:extLst>
          </p:cNvPr>
          <p:cNvSpPr/>
          <p:nvPr/>
        </p:nvSpPr>
        <p:spPr>
          <a:xfrm>
            <a:off x="6269862" y="2402670"/>
            <a:ext cx="4703096" cy="544860"/>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ar-LY" sz="2800" dirty="0"/>
          </a:p>
          <a:p>
            <a:endParaRPr lang="ar-LY" sz="2800" dirty="0"/>
          </a:p>
        </p:txBody>
      </p:sp>
      <p:sp>
        <p:nvSpPr>
          <p:cNvPr id="47" name="مستطيل 46"/>
          <p:cNvSpPr/>
          <p:nvPr/>
        </p:nvSpPr>
        <p:spPr>
          <a:xfrm>
            <a:off x="7379137" y="2490434"/>
            <a:ext cx="2159566" cy="369332"/>
          </a:xfrm>
          <a:prstGeom prst="rect">
            <a:avLst/>
          </a:prstGeom>
        </p:spPr>
        <p:txBody>
          <a:bodyPr wrap="none">
            <a:spAutoFit/>
          </a:bodyPr>
          <a:lstStyle/>
          <a:p>
            <a:r>
              <a:rPr lang="en-US" dirty="0" smtClean="0"/>
              <a:t>7_Forms </a:t>
            </a:r>
            <a:r>
              <a:rPr lang="en-US" dirty="0"/>
              <a:t>of Control</a:t>
            </a:r>
            <a:endParaRPr lang="ar-LY" dirty="0"/>
          </a:p>
        </p:txBody>
      </p:sp>
      <p:sp>
        <p:nvSpPr>
          <p:cNvPr id="48" name="Rectangle 20">
            <a:extLst>
              <a:ext uri="{FF2B5EF4-FFF2-40B4-BE49-F238E27FC236}">
                <a16:creationId xmlns:a16="http://schemas.microsoft.com/office/drawing/2014/main" id="{D822F543-A07F-4CF3-B6E8-2CB9F1C923DA}"/>
              </a:ext>
            </a:extLst>
          </p:cNvPr>
          <p:cNvSpPr/>
          <p:nvPr/>
        </p:nvSpPr>
        <p:spPr>
          <a:xfrm>
            <a:off x="6269862" y="3098059"/>
            <a:ext cx="4703095" cy="592972"/>
          </a:xfrm>
          <a:prstGeom prst="rect">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49" name="مستطيل 48"/>
          <p:cNvSpPr/>
          <p:nvPr/>
        </p:nvSpPr>
        <p:spPr>
          <a:xfrm>
            <a:off x="6647037" y="3268893"/>
            <a:ext cx="3942105" cy="369332"/>
          </a:xfrm>
          <a:prstGeom prst="rect">
            <a:avLst/>
          </a:prstGeom>
        </p:spPr>
        <p:txBody>
          <a:bodyPr wrap="none">
            <a:spAutoFit/>
          </a:bodyPr>
          <a:lstStyle/>
          <a:p>
            <a:r>
              <a:rPr lang="en-US" dirty="0" smtClean="0"/>
              <a:t>8_organizational </a:t>
            </a:r>
            <a:r>
              <a:rPr lang="en-US" dirty="0"/>
              <a:t>control Postmodern</a:t>
            </a:r>
            <a:endParaRPr lang="ar-LY" dirty="0"/>
          </a:p>
        </p:txBody>
      </p:sp>
      <p:sp>
        <p:nvSpPr>
          <p:cNvPr id="50" name="Rectangle 14">
            <a:extLst>
              <a:ext uri="{FF2B5EF4-FFF2-40B4-BE49-F238E27FC236}">
                <a16:creationId xmlns:a16="http://schemas.microsoft.com/office/drawing/2014/main" id="{B3F577FE-E0C5-426E-BEA3-BCDF271501EF}"/>
              </a:ext>
            </a:extLst>
          </p:cNvPr>
          <p:cNvSpPr/>
          <p:nvPr/>
        </p:nvSpPr>
        <p:spPr>
          <a:xfrm>
            <a:off x="6232148" y="3822414"/>
            <a:ext cx="4692573" cy="560267"/>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51" name="مستطيل 50"/>
          <p:cNvSpPr/>
          <p:nvPr/>
        </p:nvSpPr>
        <p:spPr>
          <a:xfrm>
            <a:off x="7557803" y="3917882"/>
            <a:ext cx="2353235" cy="369332"/>
          </a:xfrm>
          <a:prstGeom prst="rect">
            <a:avLst/>
          </a:prstGeom>
        </p:spPr>
        <p:txBody>
          <a:bodyPr wrap="square">
            <a:spAutoFit/>
          </a:bodyPr>
          <a:lstStyle/>
          <a:p>
            <a:r>
              <a:rPr lang="en-US" dirty="0" smtClean="0"/>
              <a:t>9_Conflict</a:t>
            </a:r>
            <a:endParaRPr lang="en-US" dirty="0"/>
          </a:p>
        </p:txBody>
      </p:sp>
      <p:sp>
        <p:nvSpPr>
          <p:cNvPr id="52" name="Rectangle 8">
            <a:extLst>
              <a:ext uri="{FF2B5EF4-FFF2-40B4-BE49-F238E27FC236}">
                <a16:creationId xmlns:a16="http://schemas.microsoft.com/office/drawing/2014/main" id="{E8D6CF9B-F059-42BC-9CC7-C4FFB0C46EA7}"/>
              </a:ext>
            </a:extLst>
          </p:cNvPr>
          <p:cNvSpPr/>
          <p:nvPr/>
        </p:nvSpPr>
        <p:spPr>
          <a:xfrm>
            <a:off x="6211106" y="5253908"/>
            <a:ext cx="4724138" cy="557795"/>
          </a:xfrm>
          <a:prstGeom prst="rect">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53" name="Rectangle 15">
            <a:extLst>
              <a:ext uri="{FF2B5EF4-FFF2-40B4-BE49-F238E27FC236}">
                <a16:creationId xmlns:a16="http://schemas.microsoft.com/office/drawing/2014/main" id="{5084D355-B756-4835-94EE-40D008A39006}"/>
              </a:ext>
            </a:extLst>
          </p:cNvPr>
          <p:cNvSpPr/>
          <p:nvPr/>
        </p:nvSpPr>
        <p:spPr>
          <a:xfrm>
            <a:off x="6228202" y="3822414"/>
            <a:ext cx="906176" cy="34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54" name="Rectangle 3">
            <a:extLst>
              <a:ext uri="{FF2B5EF4-FFF2-40B4-BE49-F238E27FC236}">
                <a16:creationId xmlns:a16="http://schemas.microsoft.com/office/drawing/2014/main" id="{2C6696F2-774F-4FD2-9647-7A42A92ABDFB}"/>
              </a:ext>
            </a:extLst>
          </p:cNvPr>
          <p:cNvSpPr/>
          <p:nvPr/>
        </p:nvSpPr>
        <p:spPr>
          <a:xfrm>
            <a:off x="6232149" y="5234784"/>
            <a:ext cx="850738" cy="342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accent1"/>
              </a:solidFill>
            </a:endParaRPr>
          </a:p>
        </p:txBody>
      </p:sp>
      <p:sp>
        <p:nvSpPr>
          <p:cNvPr id="55" name="مستطيل 54"/>
          <p:cNvSpPr/>
          <p:nvPr/>
        </p:nvSpPr>
        <p:spPr>
          <a:xfrm>
            <a:off x="7625665" y="5348139"/>
            <a:ext cx="1706429" cy="369332"/>
          </a:xfrm>
          <a:prstGeom prst="rect">
            <a:avLst/>
          </a:prstGeom>
        </p:spPr>
        <p:txBody>
          <a:bodyPr wrap="none">
            <a:spAutoFit/>
          </a:bodyPr>
          <a:lstStyle/>
          <a:p>
            <a:pPr algn="r"/>
            <a:r>
              <a:rPr lang="en-US" altLang="ko-KR" dirty="0" smtClean="0"/>
              <a:t>11_ conclusion</a:t>
            </a:r>
            <a:endParaRPr lang="ko-KR" altLang="en-US" dirty="0"/>
          </a:p>
        </p:txBody>
      </p:sp>
      <p:sp>
        <p:nvSpPr>
          <p:cNvPr id="56" name="Rectangle 20">
            <a:extLst>
              <a:ext uri="{FF2B5EF4-FFF2-40B4-BE49-F238E27FC236}">
                <a16:creationId xmlns:a16="http://schemas.microsoft.com/office/drawing/2014/main" id="{D822F543-A07F-4CF3-B6E8-2CB9F1C923DA}"/>
              </a:ext>
            </a:extLst>
          </p:cNvPr>
          <p:cNvSpPr/>
          <p:nvPr/>
        </p:nvSpPr>
        <p:spPr>
          <a:xfrm>
            <a:off x="921920" y="5253261"/>
            <a:ext cx="4813970" cy="660630"/>
          </a:xfrm>
          <a:prstGeom prst="rect">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57" name="مستطيل 56"/>
          <p:cNvSpPr/>
          <p:nvPr/>
        </p:nvSpPr>
        <p:spPr>
          <a:xfrm>
            <a:off x="2272554" y="5339507"/>
            <a:ext cx="1709111" cy="369332"/>
          </a:xfrm>
          <a:prstGeom prst="rect">
            <a:avLst/>
          </a:prstGeom>
        </p:spPr>
        <p:txBody>
          <a:bodyPr wrap="square">
            <a:spAutoFit/>
          </a:bodyPr>
          <a:lstStyle/>
          <a:p>
            <a:pPr algn="r"/>
            <a:r>
              <a:rPr lang="en-US" altLang="ko-KR" dirty="0" smtClean="0">
                <a:solidFill>
                  <a:schemeClr val="tx1">
                    <a:lumMod val="75000"/>
                    <a:lumOff val="25000"/>
                  </a:schemeClr>
                </a:solidFill>
              </a:rPr>
              <a:t>12_ reference</a:t>
            </a:r>
            <a:endParaRPr lang="ko-KR" altLang="en-US" dirty="0">
              <a:solidFill>
                <a:schemeClr val="tx1">
                  <a:lumMod val="75000"/>
                  <a:lumOff val="25000"/>
                </a:schemeClr>
              </a:solidFill>
            </a:endParaRPr>
          </a:p>
        </p:txBody>
      </p:sp>
      <p:sp>
        <p:nvSpPr>
          <p:cNvPr id="58" name="Rectangle 21">
            <a:extLst>
              <a:ext uri="{FF2B5EF4-FFF2-40B4-BE49-F238E27FC236}">
                <a16:creationId xmlns:a16="http://schemas.microsoft.com/office/drawing/2014/main" id="{A6D06EB1-3525-4F45-A4D8-CECA65CD0027}"/>
              </a:ext>
            </a:extLst>
          </p:cNvPr>
          <p:cNvSpPr/>
          <p:nvPr/>
        </p:nvSpPr>
        <p:spPr>
          <a:xfrm>
            <a:off x="943157" y="5253908"/>
            <a:ext cx="684000" cy="3296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59" name="Rectangle 20">
            <a:extLst>
              <a:ext uri="{FF2B5EF4-FFF2-40B4-BE49-F238E27FC236}">
                <a16:creationId xmlns:a16="http://schemas.microsoft.com/office/drawing/2014/main" id="{D822F543-A07F-4CF3-B6E8-2CB9F1C923DA}"/>
              </a:ext>
            </a:extLst>
          </p:cNvPr>
          <p:cNvSpPr/>
          <p:nvPr/>
        </p:nvSpPr>
        <p:spPr>
          <a:xfrm>
            <a:off x="6232149" y="4555040"/>
            <a:ext cx="4703095" cy="592972"/>
          </a:xfrm>
          <a:prstGeom prst="rect">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60" name="مستطيل 59"/>
          <p:cNvSpPr/>
          <p:nvPr/>
        </p:nvSpPr>
        <p:spPr>
          <a:xfrm>
            <a:off x="6512386" y="4655156"/>
            <a:ext cx="4339650" cy="369332"/>
          </a:xfrm>
          <a:prstGeom prst="rect">
            <a:avLst/>
          </a:prstGeom>
        </p:spPr>
        <p:txBody>
          <a:bodyPr wrap="none">
            <a:spAutoFit/>
          </a:bodyPr>
          <a:lstStyle/>
          <a:p>
            <a:r>
              <a:rPr lang="en-US" dirty="0" smtClean="0"/>
              <a:t>10_Critical </a:t>
            </a:r>
            <a:r>
              <a:rPr lang="en-US" dirty="0"/>
              <a:t>Studies of Power and Control</a:t>
            </a:r>
          </a:p>
        </p:txBody>
      </p:sp>
      <p:sp>
        <p:nvSpPr>
          <p:cNvPr id="34" name="Rectangle 2">
            <a:extLst>
              <a:ext uri="{FF2B5EF4-FFF2-40B4-BE49-F238E27FC236}">
                <a16:creationId xmlns:a16="http://schemas.microsoft.com/office/drawing/2014/main" id="{99126433-CEA9-460E-AAD1-4B504C7F4890}"/>
              </a:ext>
            </a:extLst>
          </p:cNvPr>
          <p:cNvSpPr/>
          <p:nvPr/>
        </p:nvSpPr>
        <p:spPr>
          <a:xfrm>
            <a:off x="933666" y="2275098"/>
            <a:ext cx="4640984" cy="544860"/>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ar-LY" sz="2800" dirty="0"/>
          </a:p>
          <a:p>
            <a:endParaRPr lang="ar-LY" sz="2800" dirty="0"/>
          </a:p>
        </p:txBody>
      </p:sp>
      <p:sp>
        <p:nvSpPr>
          <p:cNvPr id="5" name="مستطيل 4"/>
          <p:cNvSpPr/>
          <p:nvPr/>
        </p:nvSpPr>
        <p:spPr>
          <a:xfrm>
            <a:off x="1988369" y="2305768"/>
            <a:ext cx="3518912" cy="369332"/>
          </a:xfrm>
          <a:prstGeom prst="rect">
            <a:avLst/>
          </a:prstGeom>
        </p:spPr>
        <p:txBody>
          <a:bodyPr wrap="none">
            <a:spAutoFit/>
          </a:bodyPr>
          <a:lstStyle/>
          <a:p>
            <a:r>
              <a:rPr lang="en-US" dirty="0" smtClean="0"/>
              <a:t>2_ Modernist </a:t>
            </a:r>
            <a:r>
              <a:rPr lang="en-US" dirty="0"/>
              <a:t>Definition of Power</a:t>
            </a:r>
            <a:endParaRPr lang="ar-LY" dirty="0"/>
          </a:p>
        </p:txBody>
      </p:sp>
      <p:sp>
        <p:nvSpPr>
          <p:cNvPr id="40" name="Rectangle 2">
            <a:extLst>
              <a:ext uri="{FF2B5EF4-FFF2-40B4-BE49-F238E27FC236}">
                <a16:creationId xmlns:a16="http://schemas.microsoft.com/office/drawing/2014/main" id="{99126433-CEA9-460E-AAD1-4B504C7F4890}"/>
              </a:ext>
            </a:extLst>
          </p:cNvPr>
          <p:cNvSpPr/>
          <p:nvPr/>
        </p:nvSpPr>
        <p:spPr>
          <a:xfrm>
            <a:off x="6167509" y="1550921"/>
            <a:ext cx="4703096" cy="544860"/>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tx1"/>
                </a:solidFill>
              </a:rPr>
              <a:t>6_ Types </a:t>
            </a:r>
            <a:r>
              <a:rPr lang="en-US" sz="2000" dirty="0">
                <a:solidFill>
                  <a:schemeClr val="tx1"/>
                </a:solidFill>
              </a:rPr>
              <a:t>of organizational control</a:t>
            </a:r>
          </a:p>
        </p:txBody>
      </p:sp>
    </p:spTree>
    <p:extLst>
      <p:ext uri="{BB962C8B-B14F-4D97-AF65-F5344CB8AC3E}">
        <p14:creationId xmlns:p14="http://schemas.microsoft.com/office/powerpoint/2010/main" val="1193403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7B03CDB2-CE3F-4010-AC14-F00B6E1FF049}"/>
              </a:ext>
            </a:extLst>
          </p:cNvPr>
          <p:cNvCxnSpPr>
            <a:cxnSpLocks/>
          </p:cNvCxnSpPr>
          <p:nvPr/>
        </p:nvCxnSpPr>
        <p:spPr>
          <a:xfrm flipV="1">
            <a:off x="5449503" y="1272850"/>
            <a:ext cx="4328802" cy="26860"/>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1AA5AAD-9B43-46C8-AB76-BEEE714273CC}"/>
              </a:ext>
            </a:extLst>
          </p:cNvPr>
          <p:cNvCxnSpPr>
            <a:cxnSpLocks/>
          </p:cNvCxnSpPr>
          <p:nvPr/>
        </p:nvCxnSpPr>
        <p:spPr>
          <a:xfrm>
            <a:off x="2974848" y="6194500"/>
            <a:ext cx="9217152"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4" name="مستطيل 3"/>
          <p:cNvSpPr/>
          <p:nvPr/>
        </p:nvSpPr>
        <p:spPr>
          <a:xfrm>
            <a:off x="5864352" y="769358"/>
            <a:ext cx="3243071" cy="369332"/>
          </a:xfrm>
          <a:prstGeom prst="rect">
            <a:avLst/>
          </a:prstGeom>
        </p:spPr>
        <p:txBody>
          <a:bodyPr wrap="square">
            <a:spAutoFit/>
          </a:bodyPr>
          <a:lstStyle/>
          <a:p>
            <a:r>
              <a:rPr lang="en-US" dirty="0"/>
              <a:t>Organizational power</a:t>
            </a:r>
            <a:endParaRPr lang="ar-LY" dirty="0"/>
          </a:p>
        </p:txBody>
      </p:sp>
      <p:sp>
        <p:nvSpPr>
          <p:cNvPr id="5" name="مستطيل 4"/>
          <p:cNvSpPr/>
          <p:nvPr/>
        </p:nvSpPr>
        <p:spPr>
          <a:xfrm>
            <a:off x="4565904" y="1951672"/>
            <a:ext cx="6096000" cy="1477328"/>
          </a:xfrm>
          <a:prstGeom prst="rect">
            <a:avLst/>
          </a:prstGeom>
        </p:spPr>
        <p:txBody>
          <a:bodyPr>
            <a:spAutoFit/>
          </a:bodyPr>
          <a:lstStyle/>
          <a:p>
            <a:r>
              <a:rPr lang="en-US" dirty="0"/>
              <a:t>Organizational power is the ability that you have to influence the behavior of another stakeholder in your organization. Your power is measured by the extent that you can use your influence to get that stakeholder to do something that he or she would otherwise prefer not to do.</a:t>
            </a:r>
            <a:endParaRPr lang="ar-LY" dirty="0"/>
          </a:p>
        </p:txBody>
      </p:sp>
      <p:sp>
        <p:nvSpPr>
          <p:cNvPr id="2" name="مستطيل 1"/>
          <p:cNvSpPr/>
          <p:nvPr/>
        </p:nvSpPr>
        <p:spPr>
          <a:xfrm>
            <a:off x="5356054" y="3244334"/>
            <a:ext cx="1479892" cy="369332"/>
          </a:xfrm>
          <a:prstGeom prst="rect">
            <a:avLst/>
          </a:prstGeom>
        </p:spPr>
        <p:txBody>
          <a:bodyPr wrap="none">
            <a:spAutoFit/>
          </a:bodyPr>
          <a:lstStyle/>
          <a:p>
            <a:r>
              <a:rPr lang="en-US" dirty="0"/>
              <a:t>Presentation</a:t>
            </a:r>
            <a:endParaRPr lang="ar-LY" dirty="0"/>
          </a:p>
        </p:txBody>
      </p:sp>
    </p:spTree>
    <p:extLst>
      <p:ext uri="{BB962C8B-B14F-4D97-AF65-F5344CB8AC3E}">
        <p14:creationId xmlns:p14="http://schemas.microsoft.com/office/powerpoint/2010/main" val="1874815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37">
            <a:extLst>
              <a:ext uri="{FF2B5EF4-FFF2-40B4-BE49-F238E27FC236}">
                <a16:creationId xmlns:a16="http://schemas.microsoft.com/office/drawing/2014/main" id="{81AA5AAD-9B43-46C8-AB76-BEEE714273CC}"/>
              </a:ext>
            </a:extLst>
          </p:cNvPr>
          <p:cNvCxnSpPr>
            <a:cxnSpLocks/>
          </p:cNvCxnSpPr>
          <p:nvPr/>
        </p:nvCxnSpPr>
        <p:spPr>
          <a:xfrm>
            <a:off x="5151120" y="873760"/>
            <a:ext cx="6811494"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8" name="مستطيل 7"/>
          <p:cNvSpPr/>
          <p:nvPr/>
        </p:nvSpPr>
        <p:spPr>
          <a:xfrm>
            <a:off x="6308626" y="340878"/>
            <a:ext cx="3403560" cy="369332"/>
          </a:xfrm>
          <a:prstGeom prst="rect">
            <a:avLst/>
          </a:prstGeom>
        </p:spPr>
        <p:txBody>
          <a:bodyPr wrap="none">
            <a:spAutoFit/>
          </a:bodyPr>
          <a:lstStyle/>
          <a:p>
            <a:r>
              <a:rPr lang="en-US" dirty="0"/>
              <a:t>A Modernist Definition of </a:t>
            </a:r>
            <a:r>
              <a:rPr lang="en-US" dirty="0" smtClean="0"/>
              <a:t>Power</a:t>
            </a:r>
            <a:endParaRPr lang="ar-LY" dirty="0"/>
          </a:p>
        </p:txBody>
      </p:sp>
      <p:sp>
        <p:nvSpPr>
          <p:cNvPr id="9" name="مستطيل 8"/>
          <p:cNvSpPr/>
          <p:nvPr/>
        </p:nvSpPr>
        <p:spPr>
          <a:xfrm>
            <a:off x="5151120" y="1625826"/>
            <a:ext cx="6096000" cy="646331"/>
          </a:xfrm>
          <a:prstGeom prst="rect">
            <a:avLst/>
          </a:prstGeom>
        </p:spPr>
        <p:txBody>
          <a:bodyPr>
            <a:spAutoFit/>
          </a:bodyPr>
          <a:lstStyle/>
          <a:p>
            <a:r>
              <a:rPr lang="en-US" dirty="0"/>
              <a:t>A has power over B to the extent that he can get B to do something that B would not otherwise do.</a:t>
            </a:r>
            <a:endParaRPr lang="ar-LY" dirty="0"/>
          </a:p>
        </p:txBody>
      </p:sp>
    </p:spTree>
    <p:extLst>
      <p:ext uri="{BB962C8B-B14F-4D97-AF65-F5344CB8AC3E}">
        <p14:creationId xmlns:p14="http://schemas.microsoft.com/office/powerpoint/2010/main" val="2820021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90AE9C8-1F94-4344-89D3-47ECE2F6BEE4}"/>
              </a:ext>
            </a:extLst>
          </p:cNvPr>
          <p:cNvGrpSpPr/>
          <p:nvPr/>
        </p:nvGrpSpPr>
        <p:grpSpPr>
          <a:xfrm>
            <a:off x="5372269" y="2875846"/>
            <a:ext cx="5316416" cy="3261018"/>
            <a:chOff x="3581399" y="426402"/>
            <a:chExt cx="5316416" cy="3261018"/>
          </a:xfrm>
        </p:grpSpPr>
        <p:grpSp>
          <p:nvGrpSpPr>
            <p:cNvPr id="3" name="Group 2">
              <a:extLst>
                <a:ext uri="{FF2B5EF4-FFF2-40B4-BE49-F238E27FC236}">
                  <a16:creationId xmlns:a16="http://schemas.microsoft.com/office/drawing/2014/main" id="{DCCC32D8-EA4B-40AB-8735-DA808780EFD1}"/>
                </a:ext>
              </a:extLst>
            </p:cNvPr>
            <p:cNvGrpSpPr/>
            <p:nvPr/>
          </p:nvGrpSpPr>
          <p:grpSpPr>
            <a:xfrm>
              <a:off x="6383214" y="426402"/>
              <a:ext cx="2514601" cy="3261018"/>
              <a:chOff x="6031523" y="778095"/>
              <a:chExt cx="2514601" cy="3261018"/>
            </a:xfrm>
          </p:grpSpPr>
          <p:sp>
            <p:nvSpPr>
              <p:cNvPr id="9" name="Rectangle 8">
                <a:extLst>
                  <a:ext uri="{FF2B5EF4-FFF2-40B4-BE49-F238E27FC236}">
                    <a16:creationId xmlns:a16="http://schemas.microsoft.com/office/drawing/2014/main" id="{EC4FC0A2-0FDD-4162-8F96-48FD0220CB8B}"/>
                  </a:ext>
                </a:extLst>
              </p:cNvPr>
              <p:cNvSpPr/>
              <p:nvPr/>
            </p:nvSpPr>
            <p:spPr>
              <a:xfrm>
                <a:off x="6383216" y="931985"/>
                <a:ext cx="2162908" cy="3107128"/>
              </a:xfrm>
              <a:prstGeom prst="rect">
                <a:avLst/>
              </a:prstGeom>
              <a:solidFill>
                <a:schemeClr val="accent1">
                  <a:alpha val="7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806D8648-6C31-4811-B8E4-7996CCC57980}"/>
                  </a:ext>
                </a:extLst>
              </p:cNvPr>
              <p:cNvSpPr/>
              <p:nvPr/>
            </p:nvSpPr>
            <p:spPr>
              <a:xfrm>
                <a:off x="6031523" y="778095"/>
                <a:ext cx="1582615" cy="391282"/>
              </a:xfrm>
              <a:prstGeom prst="roundRect">
                <a:avLst>
                  <a:gd name="adj" fmla="val 16667"/>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7D4B787-1909-4189-95BF-9527B28971A0}"/>
                  </a:ext>
                </a:extLst>
              </p:cNvPr>
              <p:cNvSpPr txBox="1"/>
              <p:nvPr/>
            </p:nvSpPr>
            <p:spPr>
              <a:xfrm>
                <a:off x="6090374" y="819848"/>
                <a:ext cx="1642585" cy="307777"/>
              </a:xfrm>
              <a:prstGeom prst="rect">
                <a:avLst/>
              </a:prstGeom>
              <a:noFill/>
            </p:spPr>
            <p:txBody>
              <a:bodyPr wrap="square" rtlCol="0">
                <a:spAutoFit/>
              </a:bodyPr>
              <a:lstStyle/>
              <a:p>
                <a:pPr algn="ctr"/>
                <a:endParaRPr lang="ko-KR" altLang="en-US" sz="1400" b="1" dirty="0">
                  <a:solidFill>
                    <a:schemeClr val="bg1"/>
                  </a:solidFill>
                  <a:cs typeface="Arial" pitchFamily="34" charset="0"/>
                </a:endParaRPr>
              </a:p>
            </p:txBody>
          </p:sp>
          <p:sp>
            <p:nvSpPr>
              <p:cNvPr id="12" name="TextBox 11">
                <a:extLst>
                  <a:ext uri="{FF2B5EF4-FFF2-40B4-BE49-F238E27FC236}">
                    <a16:creationId xmlns:a16="http://schemas.microsoft.com/office/drawing/2014/main" id="{810E506D-C1E4-4024-B6B7-90CA00A76B4F}"/>
                  </a:ext>
                </a:extLst>
              </p:cNvPr>
              <p:cNvSpPr txBox="1"/>
              <p:nvPr/>
            </p:nvSpPr>
            <p:spPr>
              <a:xfrm>
                <a:off x="6525936" y="1219970"/>
                <a:ext cx="1877468" cy="276999"/>
              </a:xfrm>
              <a:prstGeom prst="rect">
                <a:avLst/>
              </a:prstGeom>
              <a:noFill/>
            </p:spPr>
            <p:txBody>
              <a:bodyPr wrap="square" rtlCol="0">
                <a:spAutoFit/>
              </a:bodyPr>
              <a:lstStyle/>
              <a:p>
                <a:r>
                  <a:rPr lang="en-US" altLang="ko-KR" sz="1200" dirty="0" smtClean="0">
                    <a:solidFill>
                      <a:schemeClr val="bg1"/>
                    </a:solidFill>
                    <a:latin typeface="Arial" pitchFamily="34" charset="0"/>
                    <a:cs typeface="Arial" pitchFamily="34" charset="0"/>
                  </a:rPr>
                  <a:t>  </a:t>
                </a:r>
                <a:endParaRPr lang="en-US" altLang="ko-KR" sz="1200" dirty="0">
                  <a:solidFill>
                    <a:schemeClr val="bg1"/>
                  </a:solidFill>
                  <a:latin typeface="Arial" pitchFamily="34" charset="0"/>
                  <a:cs typeface="Arial" pitchFamily="34" charset="0"/>
                </a:endParaRPr>
              </a:p>
            </p:txBody>
          </p:sp>
        </p:grpSp>
        <p:grpSp>
          <p:nvGrpSpPr>
            <p:cNvPr id="4" name="Group 3">
              <a:extLst>
                <a:ext uri="{FF2B5EF4-FFF2-40B4-BE49-F238E27FC236}">
                  <a16:creationId xmlns:a16="http://schemas.microsoft.com/office/drawing/2014/main" id="{B55354EE-7D54-45AE-9402-8F37A4B5DE24}"/>
                </a:ext>
              </a:extLst>
            </p:cNvPr>
            <p:cNvGrpSpPr/>
            <p:nvPr/>
          </p:nvGrpSpPr>
          <p:grpSpPr>
            <a:xfrm>
              <a:off x="3581399" y="426402"/>
              <a:ext cx="2514601" cy="3261018"/>
              <a:chOff x="6031523" y="778095"/>
              <a:chExt cx="2514601" cy="3261018"/>
            </a:xfrm>
          </p:grpSpPr>
          <p:sp>
            <p:nvSpPr>
              <p:cNvPr id="5" name="Rectangle 4">
                <a:extLst>
                  <a:ext uri="{FF2B5EF4-FFF2-40B4-BE49-F238E27FC236}">
                    <a16:creationId xmlns:a16="http://schemas.microsoft.com/office/drawing/2014/main" id="{DC54F294-2722-48B8-819F-A80EA171D8B8}"/>
                  </a:ext>
                </a:extLst>
              </p:cNvPr>
              <p:cNvSpPr/>
              <p:nvPr/>
            </p:nvSpPr>
            <p:spPr>
              <a:xfrm>
                <a:off x="6383216" y="931985"/>
                <a:ext cx="2162908" cy="3107128"/>
              </a:xfrm>
              <a:prstGeom prst="rect">
                <a:avLst/>
              </a:prstGeom>
              <a:solidFill>
                <a:schemeClr val="accent2">
                  <a:alpha val="7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7048DB7D-8446-4577-9D29-056CCE2B847B}"/>
                  </a:ext>
                </a:extLst>
              </p:cNvPr>
              <p:cNvSpPr/>
              <p:nvPr/>
            </p:nvSpPr>
            <p:spPr>
              <a:xfrm>
                <a:off x="6031523" y="778095"/>
                <a:ext cx="1582615" cy="391282"/>
              </a:xfrm>
              <a:prstGeom prst="roundRect">
                <a:avLst>
                  <a:gd name="adj" fmla="val 16667"/>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A959A35-B5F7-4AD9-8748-8FFE8F19B274}"/>
                  </a:ext>
                </a:extLst>
              </p:cNvPr>
              <p:cNvSpPr txBox="1"/>
              <p:nvPr/>
            </p:nvSpPr>
            <p:spPr>
              <a:xfrm>
                <a:off x="6149228" y="831597"/>
                <a:ext cx="1464910" cy="307777"/>
              </a:xfrm>
              <a:prstGeom prst="rect">
                <a:avLst/>
              </a:prstGeom>
              <a:noFill/>
            </p:spPr>
            <p:txBody>
              <a:bodyPr wrap="square" rtlCol="0">
                <a:spAutoFit/>
              </a:bodyPr>
              <a:lstStyle/>
              <a:p>
                <a:pPr algn="ctr"/>
                <a:endParaRPr lang="ko-KR" altLang="en-US" sz="1400" b="1" dirty="0">
                  <a:solidFill>
                    <a:schemeClr val="bg1"/>
                  </a:solidFill>
                  <a:cs typeface="Arial" pitchFamily="34" charset="0"/>
                </a:endParaRPr>
              </a:p>
            </p:txBody>
          </p:sp>
          <p:sp>
            <p:nvSpPr>
              <p:cNvPr id="8" name="TextBox 7">
                <a:extLst>
                  <a:ext uri="{FF2B5EF4-FFF2-40B4-BE49-F238E27FC236}">
                    <a16:creationId xmlns:a16="http://schemas.microsoft.com/office/drawing/2014/main" id="{1944DBEE-BD45-4C12-8C01-C88D8DD23A40}"/>
                  </a:ext>
                </a:extLst>
              </p:cNvPr>
              <p:cNvSpPr txBox="1"/>
              <p:nvPr/>
            </p:nvSpPr>
            <p:spPr>
              <a:xfrm>
                <a:off x="6525936" y="1219970"/>
                <a:ext cx="1877468" cy="276999"/>
              </a:xfrm>
              <a:prstGeom prst="rect">
                <a:avLst/>
              </a:prstGeom>
              <a:noFill/>
            </p:spPr>
            <p:txBody>
              <a:bodyPr wrap="square" rtlCol="0">
                <a:spAutoFit/>
              </a:bodyPr>
              <a:lstStyle/>
              <a:p>
                <a:endParaRPr lang="en-US" altLang="ko-KR" sz="1200" dirty="0">
                  <a:solidFill>
                    <a:schemeClr val="bg1"/>
                  </a:solidFill>
                  <a:latin typeface="Arial" pitchFamily="34" charset="0"/>
                  <a:cs typeface="Arial" pitchFamily="34" charset="0"/>
                </a:endParaRPr>
              </a:p>
            </p:txBody>
          </p:sp>
        </p:grpSp>
      </p:grpSp>
      <p:grpSp>
        <p:nvGrpSpPr>
          <p:cNvPr id="14" name="Group 13">
            <a:extLst>
              <a:ext uri="{FF2B5EF4-FFF2-40B4-BE49-F238E27FC236}">
                <a16:creationId xmlns:a16="http://schemas.microsoft.com/office/drawing/2014/main" id="{0728EA01-2855-461A-BB55-68E4F7C71282}"/>
              </a:ext>
            </a:extLst>
          </p:cNvPr>
          <p:cNvGrpSpPr/>
          <p:nvPr/>
        </p:nvGrpSpPr>
        <p:grpSpPr>
          <a:xfrm>
            <a:off x="1705105" y="2907692"/>
            <a:ext cx="4974399" cy="3249268"/>
            <a:chOff x="3429005" y="-531065"/>
            <a:chExt cx="4974399" cy="3249268"/>
          </a:xfrm>
        </p:grpSpPr>
        <p:sp>
          <p:nvSpPr>
            <p:cNvPr id="20" name="Rectangle 19">
              <a:extLst>
                <a:ext uri="{FF2B5EF4-FFF2-40B4-BE49-F238E27FC236}">
                  <a16:creationId xmlns:a16="http://schemas.microsoft.com/office/drawing/2014/main" id="{9C748B52-EB32-4265-ABBC-943EA7CF7FBD}"/>
                </a:ext>
              </a:extLst>
            </p:cNvPr>
            <p:cNvSpPr/>
            <p:nvPr/>
          </p:nvSpPr>
          <p:spPr>
            <a:xfrm>
              <a:off x="3583233" y="-362645"/>
              <a:ext cx="2162908" cy="3080848"/>
            </a:xfrm>
            <a:prstGeom prst="rect">
              <a:avLst/>
            </a:prstGeom>
            <a:solidFill>
              <a:schemeClr val="accent3">
                <a:alpha val="7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C88723E9-C1D6-44E0-B2D9-400AB659D024}"/>
                </a:ext>
              </a:extLst>
            </p:cNvPr>
            <p:cNvSpPr/>
            <p:nvPr/>
          </p:nvSpPr>
          <p:spPr>
            <a:xfrm>
              <a:off x="3429005" y="-531065"/>
              <a:ext cx="1582615" cy="391282"/>
            </a:xfrm>
            <a:prstGeom prst="roundRect">
              <a:avLst>
                <a:gd name="adj" fmla="val 16667"/>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25A5F1C4-9115-4F74-B592-7C406104CB7A}"/>
                </a:ext>
              </a:extLst>
            </p:cNvPr>
            <p:cNvSpPr txBox="1"/>
            <p:nvPr/>
          </p:nvSpPr>
          <p:spPr>
            <a:xfrm>
              <a:off x="6525936" y="1219970"/>
              <a:ext cx="1877468" cy="276999"/>
            </a:xfrm>
            <a:prstGeom prst="rect">
              <a:avLst/>
            </a:prstGeom>
            <a:noFill/>
          </p:spPr>
          <p:txBody>
            <a:bodyPr wrap="square" rtlCol="0">
              <a:spAutoFit/>
            </a:bodyPr>
            <a:lstStyle/>
            <a:p>
              <a:endParaRPr lang="en-US" altLang="ko-KR" sz="1200" dirty="0">
                <a:solidFill>
                  <a:schemeClr val="bg1"/>
                </a:solidFill>
                <a:latin typeface="Arial" pitchFamily="34" charset="0"/>
                <a:cs typeface="Arial" pitchFamily="34" charset="0"/>
              </a:endParaRPr>
            </a:p>
          </p:txBody>
        </p:sp>
      </p:grpSp>
      <p:sp>
        <p:nvSpPr>
          <p:cNvPr id="24" name="TextBox 23">
            <a:extLst>
              <a:ext uri="{FF2B5EF4-FFF2-40B4-BE49-F238E27FC236}">
                <a16:creationId xmlns:a16="http://schemas.microsoft.com/office/drawing/2014/main" id="{95F98A5C-C0D0-48EA-BD2F-A466F8EEA269}"/>
              </a:ext>
            </a:extLst>
          </p:cNvPr>
          <p:cNvSpPr txBox="1"/>
          <p:nvPr/>
        </p:nvSpPr>
        <p:spPr>
          <a:xfrm>
            <a:off x="3371325" y="593700"/>
            <a:ext cx="5764816" cy="1354217"/>
          </a:xfrm>
          <a:prstGeom prst="rect">
            <a:avLst/>
          </a:prstGeom>
          <a:noFill/>
        </p:spPr>
        <p:txBody>
          <a:bodyPr wrap="square" lIns="36000" tIns="0" rIns="36000" bIns="0" rtlCol="0" anchor="ctr">
            <a:spAutoFit/>
          </a:bodyPr>
          <a:lstStyle/>
          <a:p>
            <a:r>
              <a:rPr lang="en-US" altLang="ko-KR" sz="4400" dirty="0">
                <a:solidFill>
                  <a:schemeClr val="accent6"/>
                </a:solidFill>
                <a:latin typeface="+mj-lt"/>
              </a:rPr>
              <a:t>Perspectives on Power, Politics, &amp; Control</a:t>
            </a:r>
            <a:endParaRPr lang="ko-KR" altLang="en-US" sz="4400" dirty="0">
              <a:solidFill>
                <a:schemeClr val="accent6"/>
              </a:solidFill>
              <a:latin typeface="+mj-lt"/>
            </a:endParaRPr>
          </a:p>
        </p:txBody>
      </p:sp>
      <p:sp>
        <p:nvSpPr>
          <p:cNvPr id="25" name="TextBox 21">
            <a:extLst>
              <a:ext uri="{FF2B5EF4-FFF2-40B4-BE49-F238E27FC236}">
                <a16:creationId xmlns:a16="http://schemas.microsoft.com/office/drawing/2014/main" id="{2E2E5AC9-51EF-43D7-AF5E-616B2E35DDBA}"/>
              </a:ext>
            </a:extLst>
          </p:cNvPr>
          <p:cNvSpPr txBox="1"/>
          <p:nvPr/>
        </p:nvSpPr>
        <p:spPr>
          <a:xfrm>
            <a:off x="5431121" y="2937695"/>
            <a:ext cx="1464910" cy="307777"/>
          </a:xfrm>
          <a:prstGeom prst="rect">
            <a:avLst/>
          </a:prstGeom>
          <a:noFill/>
        </p:spPr>
        <p:txBody>
          <a:bodyPr wrap="square" rtlCol="0">
            <a:spAutoFit/>
          </a:bodyPr>
          <a:lstStyle/>
          <a:p>
            <a:pPr algn="ctr"/>
            <a:r>
              <a:rPr lang="en-US" altLang="ko-KR" sz="1400" b="1" dirty="0" smtClean="0">
                <a:solidFill>
                  <a:schemeClr val="bg1"/>
                </a:solidFill>
                <a:cs typeface="Arial" pitchFamily="34" charset="0"/>
              </a:rPr>
              <a:t>Critical Theory</a:t>
            </a:r>
            <a:endParaRPr lang="ko-KR" altLang="en-US" sz="1400" b="1" dirty="0">
              <a:solidFill>
                <a:schemeClr val="bg1"/>
              </a:solidFill>
              <a:cs typeface="Arial" pitchFamily="34" charset="0"/>
            </a:endParaRPr>
          </a:p>
        </p:txBody>
      </p:sp>
      <p:sp>
        <p:nvSpPr>
          <p:cNvPr id="26" name="مستطيل 25"/>
          <p:cNvSpPr/>
          <p:nvPr/>
        </p:nvSpPr>
        <p:spPr>
          <a:xfrm>
            <a:off x="8048613" y="2865166"/>
            <a:ext cx="2011228" cy="369332"/>
          </a:xfrm>
          <a:prstGeom prst="rect">
            <a:avLst/>
          </a:prstGeom>
        </p:spPr>
        <p:txBody>
          <a:bodyPr wrap="square">
            <a:spAutoFit/>
          </a:bodyPr>
          <a:lstStyle/>
          <a:p>
            <a:r>
              <a:rPr lang="en-US" dirty="0"/>
              <a:t>Postmodernism</a:t>
            </a:r>
            <a:endParaRPr lang="ar-LY" dirty="0"/>
          </a:p>
        </p:txBody>
      </p:sp>
      <p:sp>
        <p:nvSpPr>
          <p:cNvPr id="27" name="مستطيل 26"/>
          <p:cNvSpPr/>
          <p:nvPr/>
        </p:nvSpPr>
        <p:spPr>
          <a:xfrm>
            <a:off x="1859333" y="2917892"/>
            <a:ext cx="1326004" cy="369332"/>
          </a:xfrm>
          <a:prstGeom prst="rect">
            <a:avLst/>
          </a:prstGeom>
        </p:spPr>
        <p:txBody>
          <a:bodyPr wrap="none">
            <a:spAutoFit/>
          </a:bodyPr>
          <a:lstStyle/>
          <a:p>
            <a:r>
              <a:rPr lang="en-US" dirty="0"/>
              <a:t>Modernism</a:t>
            </a:r>
            <a:endParaRPr lang="ar-LY" dirty="0"/>
          </a:p>
        </p:txBody>
      </p:sp>
      <p:sp>
        <p:nvSpPr>
          <p:cNvPr id="28" name="مستطيل 27"/>
          <p:cNvSpPr/>
          <p:nvPr/>
        </p:nvSpPr>
        <p:spPr>
          <a:xfrm>
            <a:off x="2063769" y="3479738"/>
            <a:ext cx="1754036" cy="2062103"/>
          </a:xfrm>
          <a:prstGeom prst="rect">
            <a:avLst/>
          </a:prstGeom>
        </p:spPr>
        <p:txBody>
          <a:bodyPr wrap="square">
            <a:spAutoFit/>
          </a:bodyPr>
          <a:lstStyle/>
          <a:p>
            <a:pPr algn="ctr"/>
            <a:r>
              <a:rPr lang="en-US" sz="1600" dirty="0" smtClean="0"/>
              <a:t>Objectivist</a:t>
            </a:r>
          </a:p>
          <a:p>
            <a:pPr algn="ctr"/>
            <a:r>
              <a:rPr lang="en-US" sz="1600" dirty="0" smtClean="0"/>
              <a:t> </a:t>
            </a:r>
          </a:p>
          <a:p>
            <a:pPr algn="ctr"/>
            <a:r>
              <a:rPr lang="en-US" sz="1600" dirty="0" smtClean="0"/>
              <a:t>Structural</a:t>
            </a:r>
          </a:p>
          <a:p>
            <a:pPr algn="ctr"/>
            <a:r>
              <a:rPr lang="en-US" sz="1600" dirty="0" smtClean="0"/>
              <a:t>determinants</a:t>
            </a:r>
          </a:p>
          <a:p>
            <a:pPr algn="ctr"/>
            <a:endParaRPr lang="en-US" sz="1600" dirty="0" smtClean="0"/>
          </a:p>
          <a:p>
            <a:pPr algn="ctr"/>
            <a:r>
              <a:rPr lang="en-US" sz="1600" dirty="0" smtClean="0"/>
              <a:t>Manage to</a:t>
            </a:r>
          </a:p>
          <a:p>
            <a:pPr algn="ctr"/>
            <a:r>
              <a:rPr lang="en-US" sz="1600" dirty="0" err="1" smtClean="0"/>
              <a:t>lensure</a:t>
            </a:r>
            <a:r>
              <a:rPr lang="en-US" sz="1600" dirty="0" smtClean="0"/>
              <a:t> goal</a:t>
            </a:r>
          </a:p>
          <a:p>
            <a:pPr algn="ctr"/>
            <a:r>
              <a:rPr lang="en-US" sz="1600" dirty="0" smtClean="0"/>
              <a:t>achievement</a:t>
            </a:r>
            <a:endParaRPr lang="ar-LY" sz="1600" dirty="0"/>
          </a:p>
        </p:txBody>
      </p:sp>
      <p:sp>
        <p:nvSpPr>
          <p:cNvPr id="30" name="مستطيل 29"/>
          <p:cNvSpPr/>
          <p:nvPr/>
        </p:nvSpPr>
        <p:spPr>
          <a:xfrm>
            <a:off x="5723962" y="3337817"/>
            <a:ext cx="2109216" cy="2585323"/>
          </a:xfrm>
          <a:prstGeom prst="rect">
            <a:avLst/>
          </a:prstGeom>
        </p:spPr>
        <p:txBody>
          <a:bodyPr wrap="square">
            <a:spAutoFit/>
          </a:bodyPr>
          <a:lstStyle/>
          <a:p>
            <a:pPr algn="ctr"/>
            <a:r>
              <a:rPr lang="en-US" dirty="0" smtClean="0"/>
              <a:t>Objectivist</a:t>
            </a:r>
          </a:p>
          <a:p>
            <a:pPr algn="ctr"/>
            <a:endParaRPr lang="en-US" dirty="0" smtClean="0"/>
          </a:p>
          <a:p>
            <a:pPr algn="ctr"/>
            <a:r>
              <a:rPr lang="en-US" dirty="0" smtClean="0"/>
              <a:t>Structural determinants</a:t>
            </a:r>
          </a:p>
          <a:p>
            <a:pPr algn="ctr"/>
            <a:r>
              <a:rPr lang="en-US" dirty="0" smtClean="0"/>
              <a:t> </a:t>
            </a:r>
          </a:p>
          <a:p>
            <a:pPr algn="ctr"/>
            <a:r>
              <a:rPr lang="en-US" dirty="0" smtClean="0"/>
              <a:t>Challenge</a:t>
            </a:r>
          </a:p>
          <a:p>
            <a:pPr algn="ctr"/>
            <a:r>
              <a:rPr lang="en-US" dirty="0" smtClean="0"/>
              <a:t> ideology</a:t>
            </a:r>
          </a:p>
          <a:p>
            <a:pPr algn="ctr"/>
            <a:endParaRPr lang="en-US" dirty="0" smtClean="0"/>
          </a:p>
          <a:p>
            <a:pPr algn="ctr"/>
            <a:r>
              <a:rPr lang="en-US" dirty="0" smtClean="0"/>
              <a:t> </a:t>
            </a:r>
            <a:r>
              <a:rPr lang="en-US" dirty="0"/>
              <a:t>Emancipation</a:t>
            </a:r>
            <a:endParaRPr lang="ar-LY" dirty="0"/>
          </a:p>
        </p:txBody>
      </p:sp>
      <p:sp>
        <p:nvSpPr>
          <p:cNvPr id="31" name="مستطيل 30"/>
          <p:cNvSpPr/>
          <p:nvPr/>
        </p:nvSpPr>
        <p:spPr>
          <a:xfrm>
            <a:off x="8616995" y="3479738"/>
            <a:ext cx="2077069" cy="2031325"/>
          </a:xfrm>
          <a:prstGeom prst="rect">
            <a:avLst/>
          </a:prstGeom>
        </p:spPr>
        <p:txBody>
          <a:bodyPr wrap="square">
            <a:spAutoFit/>
          </a:bodyPr>
          <a:lstStyle/>
          <a:p>
            <a:r>
              <a:rPr lang="en-US" dirty="0"/>
              <a:t>Linguistic </a:t>
            </a:r>
            <a:r>
              <a:rPr lang="en-US" dirty="0" smtClean="0"/>
              <a:t>construction</a:t>
            </a:r>
          </a:p>
          <a:p>
            <a:endParaRPr lang="en-US" dirty="0" smtClean="0"/>
          </a:p>
          <a:p>
            <a:r>
              <a:rPr lang="en-US" dirty="0" smtClean="0"/>
              <a:t> </a:t>
            </a:r>
            <a:r>
              <a:rPr lang="en-US" dirty="0"/>
              <a:t>Embedded in </a:t>
            </a:r>
            <a:r>
              <a:rPr lang="en-US" dirty="0" err="1" smtClean="0"/>
              <a:t>socialrelationships</a:t>
            </a:r>
            <a:endParaRPr lang="en-US" dirty="0" smtClean="0"/>
          </a:p>
          <a:p>
            <a:endParaRPr lang="en-US" dirty="0"/>
          </a:p>
          <a:p>
            <a:r>
              <a:rPr lang="en-US" dirty="0" smtClean="0"/>
              <a:t>Reflexive </a:t>
            </a:r>
            <a:r>
              <a:rPr lang="en-US" dirty="0"/>
              <a:t>scrutiny</a:t>
            </a:r>
            <a:endParaRPr lang="ar-LY" dirty="0"/>
          </a:p>
        </p:txBody>
      </p:sp>
    </p:spTree>
    <p:extLst>
      <p:ext uri="{BB962C8B-B14F-4D97-AF65-F5344CB8AC3E}">
        <p14:creationId xmlns:p14="http://schemas.microsoft.com/office/powerpoint/2010/main" val="1585171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a:extLst>
              <a:ext uri="{FF2B5EF4-FFF2-40B4-BE49-F238E27FC236}">
                <a16:creationId xmlns:a16="http://schemas.microsoft.com/office/drawing/2014/main" id="{20D9CF29-31EB-4A36-9412-352CAA96D519}"/>
              </a:ext>
            </a:extLst>
          </p:cNvPr>
          <p:cNvSpPr txBox="1"/>
          <p:nvPr/>
        </p:nvSpPr>
        <p:spPr>
          <a:xfrm>
            <a:off x="426771" y="2978832"/>
            <a:ext cx="4837663" cy="3354765"/>
          </a:xfrm>
          <a:prstGeom prst="rect">
            <a:avLst/>
          </a:prstGeom>
          <a:noFill/>
        </p:spPr>
        <p:txBody>
          <a:bodyPr wrap="square" rtlCol="0">
            <a:spAutoFit/>
          </a:bodyPr>
          <a:lstStyle/>
          <a:p>
            <a:r>
              <a:rPr lang="en-US" sz="1600" dirty="0"/>
              <a:t>Control play a very important role in the organization to achieve goals and objectives especially when there are different tasks to perform control helps to complete the task in appropriate sequence. There are two ways through which control can be viewed</a:t>
            </a:r>
            <a:r>
              <a:rPr lang="en-US" sz="1600" dirty="0" smtClean="0"/>
              <a:t>.</a:t>
            </a:r>
          </a:p>
          <a:p>
            <a:endParaRPr lang="en-US" sz="1600" dirty="0"/>
          </a:p>
          <a:p>
            <a:r>
              <a:rPr lang="en-US" dirty="0"/>
              <a:t>Hard control</a:t>
            </a:r>
            <a:r>
              <a:rPr lang="en-US" sz="1600" dirty="0"/>
              <a:t>; it concerned with machine and equipments normally</a:t>
            </a:r>
            <a:r>
              <a:rPr lang="en-US" sz="1600" dirty="0" smtClean="0"/>
              <a:t>.</a:t>
            </a:r>
          </a:p>
          <a:p>
            <a:endParaRPr lang="en-US" sz="1600" dirty="0"/>
          </a:p>
          <a:p>
            <a:r>
              <a:rPr lang="en-US" dirty="0"/>
              <a:t>Soft control</a:t>
            </a:r>
            <a:r>
              <a:rPr lang="en-US" sz="1600" dirty="0"/>
              <a:t>; it concerned with the control of people.</a:t>
            </a:r>
          </a:p>
          <a:p>
            <a:endParaRPr lang="en-US" altLang="ko-KR" sz="1600" dirty="0">
              <a:solidFill>
                <a:schemeClr val="tx1">
                  <a:lumMod val="75000"/>
                  <a:lumOff val="25000"/>
                </a:schemeClr>
              </a:solidFill>
              <a:cs typeface="Arial" pitchFamily="34" charset="0"/>
            </a:endParaRPr>
          </a:p>
        </p:txBody>
      </p:sp>
      <p:sp>
        <p:nvSpPr>
          <p:cNvPr id="72" name="TextBox 71">
            <a:extLst>
              <a:ext uri="{FF2B5EF4-FFF2-40B4-BE49-F238E27FC236}">
                <a16:creationId xmlns:a16="http://schemas.microsoft.com/office/drawing/2014/main" id="{092694A0-0035-4A4E-B45C-F7323F5F5C8F}"/>
              </a:ext>
            </a:extLst>
          </p:cNvPr>
          <p:cNvSpPr txBox="1"/>
          <p:nvPr/>
        </p:nvSpPr>
        <p:spPr>
          <a:xfrm>
            <a:off x="426771" y="1347616"/>
            <a:ext cx="3825202" cy="1631216"/>
          </a:xfrm>
          <a:prstGeom prst="rect">
            <a:avLst/>
          </a:prstGeom>
          <a:noFill/>
        </p:spPr>
        <p:txBody>
          <a:bodyPr wrap="square" rtlCol="0" anchor="ctr">
            <a:spAutoFit/>
          </a:bodyPr>
          <a:lstStyle/>
          <a:p>
            <a:r>
              <a:rPr lang="en-US" altLang="ko-KR" sz="3200" dirty="0" smtClean="0">
                <a:cs typeface="Arial" pitchFamily="34" charset="0"/>
              </a:rPr>
              <a:t>What is organizational </a:t>
            </a:r>
            <a:r>
              <a:rPr lang="en-US" sz="3200" dirty="0"/>
              <a:t>control</a:t>
            </a:r>
            <a:r>
              <a:rPr lang="en-US" altLang="ko-KR" sz="3200" dirty="0" smtClean="0">
                <a:cs typeface="Arial" pitchFamily="34" charset="0"/>
              </a:rPr>
              <a:t> ?</a:t>
            </a:r>
            <a:endParaRPr lang="ko-KR" altLang="en-US" sz="3200" dirty="0">
              <a:cs typeface="Arial" pitchFamily="34" charset="0"/>
            </a:endParaRPr>
          </a:p>
        </p:txBody>
      </p:sp>
      <p:sp>
        <p:nvSpPr>
          <p:cNvPr id="81" name="Freeform: Shape 80">
            <a:extLst>
              <a:ext uri="{FF2B5EF4-FFF2-40B4-BE49-F238E27FC236}">
                <a16:creationId xmlns:a16="http://schemas.microsoft.com/office/drawing/2014/main" id="{8BDEF75B-11FD-4DDB-8459-241DD6C69CB9}"/>
              </a:ext>
            </a:extLst>
          </p:cNvPr>
          <p:cNvSpPr/>
          <p:nvPr/>
        </p:nvSpPr>
        <p:spPr>
          <a:xfrm>
            <a:off x="2162767" y="-4270"/>
            <a:ext cx="3158515" cy="1717370"/>
          </a:xfrm>
          <a:custGeom>
            <a:avLst/>
            <a:gdLst>
              <a:gd name="connsiteX0" fmla="*/ 300530 w 2825140"/>
              <a:gd name="connsiteY0" fmla="*/ 0 h 1713100"/>
              <a:gd name="connsiteX1" fmla="*/ 2524610 w 2825140"/>
              <a:gd name="connsiteY1" fmla="*/ 0 h 1713100"/>
              <a:gd name="connsiteX2" fmla="*/ 2825140 w 2825140"/>
              <a:gd name="connsiteY2" fmla="*/ 300530 h 1713100"/>
              <a:gd name="connsiteX3" fmla="*/ 1412570 w 2825140"/>
              <a:gd name="connsiteY3" fmla="*/ 1713100 h 1713100"/>
              <a:gd name="connsiteX4" fmla="*/ 0 w 2825140"/>
              <a:gd name="connsiteY4" fmla="*/ 300530 h 1713100"/>
              <a:gd name="connsiteX0" fmla="*/ 0 w 2825140"/>
              <a:gd name="connsiteY0" fmla="*/ 300530 h 1713100"/>
              <a:gd name="connsiteX1" fmla="*/ 2524610 w 2825140"/>
              <a:gd name="connsiteY1" fmla="*/ 0 h 1713100"/>
              <a:gd name="connsiteX2" fmla="*/ 2825140 w 2825140"/>
              <a:gd name="connsiteY2" fmla="*/ 300530 h 1713100"/>
              <a:gd name="connsiteX3" fmla="*/ 1412570 w 2825140"/>
              <a:gd name="connsiteY3" fmla="*/ 1713100 h 1713100"/>
              <a:gd name="connsiteX4" fmla="*/ 0 w 2825140"/>
              <a:gd name="connsiteY4" fmla="*/ 300530 h 1713100"/>
              <a:gd name="connsiteX0" fmla="*/ 0 w 3158515"/>
              <a:gd name="connsiteY0" fmla="*/ 0 h 1745945"/>
              <a:gd name="connsiteX1" fmla="*/ 2857985 w 3158515"/>
              <a:gd name="connsiteY1" fmla="*/ 32845 h 1745945"/>
              <a:gd name="connsiteX2" fmla="*/ 3158515 w 3158515"/>
              <a:gd name="connsiteY2" fmla="*/ 333375 h 1745945"/>
              <a:gd name="connsiteX3" fmla="*/ 1745945 w 3158515"/>
              <a:gd name="connsiteY3" fmla="*/ 1745945 h 1745945"/>
              <a:gd name="connsiteX4" fmla="*/ 0 w 3158515"/>
              <a:gd name="connsiteY4" fmla="*/ 0 h 1745945"/>
              <a:gd name="connsiteX0" fmla="*/ 0 w 3158515"/>
              <a:gd name="connsiteY0" fmla="*/ 0 h 1717370"/>
              <a:gd name="connsiteX1" fmla="*/ 2857985 w 3158515"/>
              <a:gd name="connsiteY1" fmla="*/ 4270 h 1717370"/>
              <a:gd name="connsiteX2" fmla="*/ 3158515 w 3158515"/>
              <a:gd name="connsiteY2" fmla="*/ 304800 h 1717370"/>
              <a:gd name="connsiteX3" fmla="*/ 1745945 w 3158515"/>
              <a:gd name="connsiteY3" fmla="*/ 1717370 h 1717370"/>
              <a:gd name="connsiteX4" fmla="*/ 0 w 3158515"/>
              <a:gd name="connsiteY4" fmla="*/ 0 h 1717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515" h="1717370">
                <a:moveTo>
                  <a:pt x="0" y="0"/>
                </a:moveTo>
                <a:lnTo>
                  <a:pt x="2857985" y="4270"/>
                </a:lnTo>
                <a:lnTo>
                  <a:pt x="3158515" y="304800"/>
                </a:lnTo>
                <a:lnTo>
                  <a:pt x="1745945" y="1717370"/>
                </a:lnTo>
                <a:lnTo>
                  <a:pt x="0" y="0"/>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Diamond 74">
            <a:extLst>
              <a:ext uri="{FF2B5EF4-FFF2-40B4-BE49-F238E27FC236}">
                <a16:creationId xmlns:a16="http://schemas.microsoft.com/office/drawing/2014/main" id="{A579E2BE-2FBC-4F23-BF88-43CDD523F4A6}"/>
              </a:ext>
            </a:extLst>
          </p:cNvPr>
          <p:cNvSpPr/>
          <p:nvPr/>
        </p:nvSpPr>
        <p:spPr>
          <a:xfrm>
            <a:off x="6529822" y="640118"/>
            <a:ext cx="1072982" cy="107298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Diamond 75">
            <a:extLst>
              <a:ext uri="{FF2B5EF4-FFF2-40B4-BE49-F238E27FC236}">
                <a16:creationId xmlns:a16="http://schemas.microsoft.com/office/drawing/2014/main" id="{C61FB616-EFC8-4738-A305-97A0762290F8}"/>
              </a:ext>
            </a:extLst>
          </p:cNvPr>
          <p:cNvSpPr/>
          <p:nvPr/>
        </p:nvSpPr>
        <p:spPr>
          <a:xfrm>
            <a:off x="6259268" y="4636845"/>
            <a:ext cx="691262" cy="6912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Shape 81">
            <a:extLst>
              <a:ext uri="{FF2B5EF4-FFF2-40B4-BE49-F238E27FC236}">
                <a16:creationId xmlns:a16="http://schemas.microsoft.com/office/drawing/2014/main" id="{70EFF72F-EBC5-4630-8A50-1EEE0D3ABFF0}"/>
              </a:ext>
            </a:extLst>
          </p:cNvPr>
          <p:cNvSpPr/>
          <p:nvPr/>
        </p:nvSpPr>
        <p:spPr>
          <a:xfrm>
            <a:off x="8775866" y="5134885"/>
            <a:ext cx="3158515" cy="1736420"/>
          </a:xfrm>
          <a:custGeom>
            <a:avLst/>
            <a:gdLst>
              <a:gd name="connsiteX0" fmla="*/ 1412570 w 2825140"/>
              <a:gd name="connsiteY0" fmla="*/ 0 h 1723117"/>
              <a:gd name="connsiteX1" fmla="*/ 2825140 w 2825140"/>
              <a:gd name="connsiteY1" fmla="*/ 1412570 h 1723117"/>
              <a:gd name="connsiteX2" fmla="*/ 2514593 w 2825140"/>
              <a:gd name="connsiteY2" fmla="*/ 1723117 h 1723117"/>
              <a:gd name="connsiteX3" fmla="*/ 310547 w 2825140"/>
              <a:gd name="connsiteY3" fmla="*/ 1723117 h 1723117"/>
              <a:gd name="connsiteX4" fmla="*/ 0 w 2825140"/>
              <a:gd name="connsiteY4" fmla="*/ 1412570 h 1723117"/>
              <a:gd name="connsiteX0" fmla="*/ 1412570 w 2825140"/>
              <a:gd name="connsiteY0" fmla="*/ 0 h 1723117"/>
              <a:gd name="connsiteX1" fmla="*/ 2825140 w 2825140"/>
              <a:gd name="connsiteY1" fmla="*/ 1412570 h 1723117"/>
              <a:gd name="connsiteX2" fmla="*/ 310547 w 2825140"/>
              <a:gd name="connsiteY2" fmla="*/ 1723117 h 1723117"/>
              <a:gd name="connsiteX3" fmla="*/ 0 w 2825140"/>
              <a:gd name="connsiteY3" fmla="*/ 1412570 h 1723117"/>
              <a:gd name="connsiteX4" fmla="*/ 1412570 w 2825140"/>
              <a:gd name="connsiteY4" fmla="*/ 0 h 1723117"/>
              <a:gd name="connsiteX0" fmla="*/ 1412570 w 3158515"/>
              <a:gd name="connsiteY0" fmla="*/ 0 h 1736420"/>
              <a:gd name="connsiteX1" fmla="*/ 3158515 w 3158515"/>
              <a:gd name="connsiteY1" fmla="*/ 1736420 h 1736420"/>
              <a:gd name="connsiteX2" fmla="*/ 310547 w 3158515"/>
              <a:gd name="connsiteY2" fmla="*/ 1723117 h 1736420"/>
              <a:gd name="connsiteX3" fmla="*/ 0 w 3158515"/>
              <a:gd name="connsiteY3" fmla="*/ 1412570 h 1736420"/>
              <a:gd name="connsiteX4" fmla="*/ 1412570 w 3158515"/>
              <a:gd name="connsiteY4" fmla="*/ 0 h 1736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515" h="1736420">
                <a:moveTo>
                  <a:pt x="1412570" y="0"/>
                </a:moveTo>
                <a:lnTo>
                  <a:pt x="3158515" y="1736420"/>
                </a:lnTo>
                <a:lnTo>
                  <a:pt x="310547" y="1723117"/>
                </a:lnTo>
                <a:lnTo>
                  <a:pt x="0" y="1412570"/>
                </a:lnTo>
                <a:lnTo>
                  <a:pt x="1412570" y="0"/>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11C00B26-4C88-4705-A717-8F1556662064}"/>
              </a:ext>
            </a:extLst>
          </p:cNvPr>
          <p:cNvSpPr/>
          <p:nvPr/>
        </p:nvSpPr>
        <p:spPr>
          <a:xfrm>
            <a:off x="9789755" y="1032763"/>
            <a:ext cx="691262" cy="69126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696D17EB-C042-42F1-92A2-FED0B30BD871}"/>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AA1C3B51-912E-401A-94E2-F5E3B53EA34E}"/>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39AD56BF-68F0-4ECD-A2F1-CA309E69A093}"/>
              </a:ext>
            </a:extLst>
          </p:cNvPr>
          <p:cNvSpPr>
            <a:spLocks noGrp="1"/>
          </p:cNvSpPr>
          <p:nvPr>
            <p:ph type="pic" sz="quarter" idx="14"/>
          </p:nvPr>
        </p:nvSpPr>
        <p:spPr/>
      </p:sp>
      <p:sp>
        <p:nvSpPr>
          <p:cNvPr id="8" name="عنصر نائب للصورة 7"/>
          <p:cNvSpPr>
            <a:spLocks noGrp="1"/>
          </p:cNvSpPr>
          <p:nvPr>
            <p:ph type="pic" sz="quarter" idx="15"/>
          </p:nvPr>
        </p:nvSpPr>
        <p:spPr/>
      </p:sp>
      <p:sp>
        <p:nvSpPr>
          <p:cNvPr id="10" name="عنصر نائب للصورة 9"/>
          <p:cNvSpPr>
            <a:spLocks noGrp="1"/>
          </p:cNvSpPr>
          <p:nvPr>
            <p:ph type="pic" sz="quarter" idx="13"/>
          </p:nvPr>
        </p:nvSpPr>
        <p:spPr/>
      </p:sp>
    </p:spTree>
    <p:extLst>
      <p:ext uri="{BB962C8B-B14F-4D97-AF65-F5344CB8AC3E}">
        <p14:creationId xmlns:p14="http://schemas.microsoft.com/office/powerpoint/2010/main" val="1324749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153847" y="235814"/>
            <a:ext cx="11573197" cy="724247"/>
          </a:xfrm>
        </p:spPr>
        <p:txBody>
          <a:bodyPr/>
          <a:lstStyle/>
          <a:p>
            <a:r>
              <a:rPr lang="en-US" dirty="0" smtClean="0"/>
              <a:t> 3 Types </a:t>
            </a:r>
            <a:r>
              <a:rPr lang="en-US" dirty="0"/>
              <a:t>of </a:t>
            </a:r>
            <a:r>
              <a:rPr lang="en-US" dirty="0" smtClean="0"/>
              <a:t>control</a:t>
            </a:r>
            <a:endParaRPr lang="en-US" dirty="0"/>
          </a:p>
        </p:txBody>
      </p:sp>
      <p:sp>
        <p:nvSpPr>
          <p:cNvPr id="3" name="자유형: 도형 40">
            <a:extLst>
              <a:ext uri="{FF2B5EF4-FFF2-40B4-BE49-F238E27FC236}">
                <a16:creationId xmlns:a16="http://schemas.microsoft.com/office/drawing/2014/main" id="{A8D24F6D-60E5-4EB6-8EEF-E5D8961CC315}"/>
              </a:ext>
            </a:extLst>
          </p:cNvPr>
          <p:cNvSpPr/>
          <p:nvPr/>
        </p:nvSpPr>
        <p:spPr>
          <a:xfrm>
            <a:off x="820132" y="1954377"/>
            <a:ext cx="5976838" cy="874800"/>
          </a:xfrm>
          <a:custGeom>
            <a:avLst/>
            <a:gdLst>
              <a:gd name="connsiteX0" fmla="*/ 5292079 w 6516079"/>
              <a:gd name="connsiteY0" fmla="*/ 0 h 874800"/>
              <a:gd name="connsiteX1" fmla="*/ 6516079 w 6516079"/>
              <a:gd name="connsiteY1" fmla="*/ 0 h 874800"/>
              <a:gd name="connsiteX2" fmla="*/ 6516079 w 6516079"/>
              <a:gd name="connsiteY2" fmla="*/ 874800 h 874800"/>
              <a:gd name="connsiteX3" fmla="*/ 5292080 w 6516079"/>
              <a:gd name="connsiteY3" fmla="*/ 874800 h 874800"/>
              <a:gd name="connsiteX4" fmla="*/ 5292079 w 6516079"/>
              <a:gd name="connsiteY4" fmla="*/ 874800 h 874800"/>
              <a:gd name="connsiteX5" fmla="*/ 532903 w 6516079"/>
              <a:gd name="connsiteY5" fmla="*/ 874800 h 874800"/>
              <a:gd name="connsiteX6" fmla="*/ 509661 w 6516079"/>
              <a:gd name="connsiteY6" fmla="*/ 775877 h 874800"/>
              <a:gd name="connsiteX7" fmla="*/ 462893 w 6516079"/>
              <a:gd name="connsiteY7" fmla="*/ 660067 h 874800"/>
              <a:gd name="connsiteX8" fmla="*/ 406772 w 6516079"/>
              <a:gd name="connsiteY8" fmla="*/ 552529 h 874800"/>
              <a:gd name="connsiteX9" fmla="*/ 341297 w 6516079"/>
              <a:gd name="connsiteY9" fmla="*/ 451885 h 874800"/>
              <a:gd name="connsiteX10" fmla="*/ 266469 w 6516079"/>
              <a:gd name="connsiteY10" fmla="*/ 356755 h 874800"/>
              <a:gd name="connsiteX11" fmla="*/ 183624 w 6516079"/>
              <a:gd name="connsiteY11" fmla="*/ 269898 h 874800"/>
              <a:gd name="connsiteX12" fmla="*/ 94097 w 6516079"/>
              <a:gd name="connsiteY12" fmla="*/ 189934 h 874800"/>
              <a:gd name="connsiteX13" fmla="*/ 0 w 6516079"/>
              <a:gd name="connsiteY13" fmla="*/ 119445 h 874800"/>
              <a:gd name="connsiteX14" fmla="*/ 0 w 6516079"/>
              <a:gd name="connsiteY14" fmla="*/ 207 h 874800"/>
              <a:gd name="connsiteX15" fmla="*/ 5292079 w 6516079"/>
              <a:gd name="connsiteY15" fmla="*/ 207 h 874800"/>
              <a:gd name="connsiteX0" fmla="*/ 5292079 w 6516079"/>
              <a:gd name="connsiteY0" fmla="*/ 207 h 874800"/>
              <a:gd name="connsiteX1" fmla="*/ 6516079 w 6516079"/>
              <a:gd name="connsiteY1" fmla="*/ 0 h 874800"/>
              <a:gd name="connsiteX2" fmla="*/ 6516079 w 6516079"/>
              <a:gd name="connsiteY2" fmla="*/ 874800 h 874800"/>
              <a:gd name="connsiteX3" fmla="*/ 5292080 w 6516079"/>
              <a:gd name="connsiteY3" fmla="*/ 874800 h 874800"/>
              <a:gd name="connsiteX4" fmla="*/ 5292079 w 6516079"/>
              <a:gd name="connsiteY4" fmla="*/ 874800 h 874800"/>
              <a:gd name="connsiteX5" fmla="*/ 532903 w 6516079"/>
              <a:gd name="connsiteY5" fmla="*/ 874800 h 874800"/>
              <a:gd name="connsiteX6" fmla="*/ 509661 w 6516079"/>
              <a:gd name="connsiteY6" fmla="*/ 775877 h 874800"/>
              <a:gd name="connsiteX7" fmla="*/ 462893 w 6516079"/>
              <a:gd name="connsiteY7" fmla="*/ 660067 h 874800"/>
              <a:gd name="connsiteX8" fmla="*/ 406772 w 6516079"/>
              <a:gd name="connsiteY8" fmla="*/ 552529 h 874800"/>
              <a:gd name="connsiteX9" fmla="*/ 341297 w 6516079"/>
              <a:gd name="connsiteY9" fmla="*/ 451885 h 874800"/>
              <a:gd name="connsiteX10" fmla="*/ 266469 w 6516079"/>
              <a:gd name="connsiteY10" fmla="*/ 356755 h 874800"/>
              <a:gd name="connsiteX11" fmla="*/ 183624 w 6516079"/>
              <a:gd name="connsiteY11" fmla="*/ 269898 h 874800"/>
              <a:gd name="connsiteX12" fmla="*/ 94097 w 6516079"/>
              <a:gd name="connsiteY12" fmla="*/ 189934 h 874800"/>
              <a:gd name="connsiteX13" fmla="*/ 0 w 6516079"/>
              <a:gd name="connsiteY13" fmla="*/ 119445 h 874800"/>
              <a:gd name="connsiteX14" fmla="*/ 0 w 6516079"/>
              <a:gd name="connsiteY14" fmla="*/ 207 h 874800"/>
              <a:gd name="connsiteX15" fmla="*/ 5292079 w 6516079"/>
              <a:gd name="connsiteY15" fmla="*/ 207 h 874800"/>
              <a:gd name="connsiteX0" fmla="*/ 0 w 6516079"/>
              <a:gd name="connsiteY0" fmla="*/ 207 h 874800"/>
              <a:gd name="connsiteX1" fmla="*/ 6516079 w 6516079"/>
              <a:gd name="connsiteY1" fmla="*/ 0 h 874800"/>
              <a:gd name="connsiteX2" fmla="*/ 6516079 w 6516079"/>
              <a:gd name="connsiteY2" fmla="*/ 874800 h 874800"/>
              <a:gd name="connsiteX3" fmla="*/ 5292080 w 6516079"/>
              <a:gd name="connsiteY3" fmla="*/ 874800 h 874800"/>
              <a:gd name="connsiteX4" fmla="*/ 5292079 w 6516079"/>
              <a:gd name="connsiteY4" fmla="*/ 874800 h 874800"/>
              <a:gd name="connsiteX5" fmla="*/ 532903 w 6516079"/>
              <a:gd name="connsiteY5" fmla="*/ 874800 h 874800"/>
              <a:gd name="connsiteX6" fmla="*/ 509661 w 6516079"/>
              <a:gd name="connsiteY6" fmla="*/ 775877 h 874800"/>
              <a:gd name="connsiteX7" fmla="*/ 462893 w 6516079"/>
              <a:gd name="connsiteY7" fmla="*/ 660067 h 874800"/>
              <a:gd name="connsiteX8" fmla="*/ 406772 w 6516079"/>
              <a:gd name="connsiteY8" fmla="*/ 552529 h 874800"/>
              <a:gd name="connsiteX9" fmla="*/ 341297 w 6516079"/>
              <a:gd name="connsiteY9" fmla="*/ 451885 h 874800"/>
              <a:gd name="connsiteX10" fmla="*/ 266469 w 6516079"/>
              <a:gd name="connsiteY10" fmla="*/ 356755 h 874800"/>
              <a:gd name="connsiteX11" fmla="*/ 183624 w 6516079"/>
              <a:gd name="connsiteY11" fmla="*/ 269898 h 874800"/>
              <a:gd name="connsiteX12" fmla="*/ 94097 w 6516079"/>
              <a:gd name="connsiteY12" fmla="*/ 189934 h 874800"/>
              <a:gd name="connsiteX13" fmla="*/ 0 w 6516079"/>
              <a:gd name="connsiteY13" fmla="*/ 119445 h 874800"/>
              <a:gd name="connsiteX14" fmla="*/ 0 w 6516079"/>
              <a:gd name="connsiteY14" fmla="*/ 207 h 874800"/>
              <a:gd name="connsiteX0" fmla="*/ 0 w 6516079"/>
              <a:gd name="connsiteY0" fmla="*/ 207 h 874800"/>
              <a:gd name="connsiteX1" fmla="*/ 6516079 w 6516079"/>
              <a:gd name="connsiteY1" fmla="*/ 0 h 874800"/>
              <a:gd name="connsiteX2" fmla="*/ 6516079 w 6516079"/>
              <a:gd name="connsiteY2" fmla="*/ 874800 h 874800"/>
              <a:gd name="connsiteX3" fmla="*/ 5292080 w 6516079"/>
              <a:gd name="connsiteY3" fmla="*/ 874800 h 874800"/>
              <a:gd name="connsiteX4" fmla="*/ 532903 w 6516079"/>
              <a:gd name="connsiteY4" fmla="*/ 874800 h 874800"/>
              <a:gd name="connsiteX5" fmla="*/ 509661 w 6516079"/>
              <a:gd name="connsiteY5" fmla="*/ 775877 h 874800"/>
              <a:gd name="connsiteX6" fmla="*/ 462893 w 6516079"/>
              <a:gd name="connsiteY6" fmla="*/ 660067 h 874800"/>
              <a:gd name="connsiteX7" fmla="*/ 406772 w 6516079"/>
              <a:gd name="connsiteY7" fmla="*/ 552529 h 874800"/>
              <a:gd name="connsiteX8" fmla="*/ 341297 w 6516079"/>
              <a:gd name="connsiteY8" fmla="*/ 451885 h 874800"/>
              <a:gd name="connsiteX9" fmla="*/ 266469 w 6516079"/>
              <a:gd name="connsiteY9" fmla="*/ 356755 h 874800"/>
              <a:gd name="connsiteX10" fmla="*/ 183624 w 6516079"/>
              <a:gd name="connsiteY10" fmla="*/ 269898 h 874800"/>
              <a:gd name="connsiteX11" fmla="*/ 94097 w 6516079"/>
              <a:gd name="connsiteY11" fmla="*/ 189934 h 874800"/>
              <a:gd name="connsiteX12" fmla="*/ 0 w 6516079"/>
              <a:gd name="connsiteY12" fmla="*/ 119445 h 874800"/>
              <a:gd name="connsiteX13" fmla="*/ 0 w 6516079"/>
              <a:gd name="connsiteY13" fmla="*/ 207 h 874800"/>
              <a:gd name="connsiteX0" fmla="*/ 0 w 6516079"/>
              <a:gd name="connsiteY0" fmla="*/ 207 h 874800"/>
              <a:gd name="connsiteX1" fmla="*/ 6516079 w 6516079"/>
              <a:gd name="connsiteY1" fmla="*/ 0 h 874800"/>
              <a:gd name="connsiteX2" fmla="*/ 6516079 w 6516079"/>
              <a:gd name="connsiteY2" fmla="*/ 874800 h 874800"/>
              <a:gd name="connsiteX3" fmla="*/ 532903 w 6516079"/>
              <a:gd name="connsiteY3" fmla="*/ 874800 h 874800"/>
              <a:gd name="connsiteX4" fmla="*/ 509661 w 6516079"/>
              <a:gd name="connsiteY4" fmla="*/ 775877 h 874800"/>
              <a:gd name="connsiteX5" fmla="*/ 462893 w 6516079"/>
              <a:gd name="connsiteY5" fmla="*/ 660067 h 874800"/>
              <a:gd name="connsiteX6" fmla="*/ 406772 w 6516079"/>
              <a:gd name="connsiteY6" fmla="*/ 552529 h 874800"/>
              <a:gd name="connsiteX7" fmla="*/ 341297 w 6516079"/>
              <a:gd name="connsiteY7" fmla="*/ 451885 h 874800"/>
              <a:gd name="connsiteX8" fmla="*/ 266469 w 6516079"/>
              <a:gd name="connsiteY8" fmla="*/ 356755 h 874800"/>
              <a:gd name="connsiteX9" fmla="*/ 183624 w 6516079"/>
              <a:gd name="connsiteY9" fmla="*/ 269898 h 874800"/>
              <a:gd name="connsiteX10" fmla="*/ 94097 w 6516079"/>
              <a:gd name="connsiteY10" fmla="*/ 189934 h 874800"/>
              <a:gd name="connsiteX11" fmla="*/ 0 w 6516079"/>
              <a:gd name="connsiteY11" fmla="*/ 119445 h 874800"/>
              <a:gd name="connsiteX12" fmla="*/ 0 w 6516079"/>
              <a:gd name="connsiteY12" fmla="*/ 207 h 87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6079" h="874800">
                <a:moveTo>
                  <a:pt x="0" y="207"/>
                </a:moveTo>
                <a:lnTo>
                  <a:pt x="6516079" y="0"/>
                </a:lnTo>
                <a:lnTo>
                  <a:pt x="6516079" y="874800"/>
                </a:lnTo>
                <a:lnTo>
                  <a:pt x="532903" y="874800"/>
                </a:lnTo>
                <a:lnTo>
                  <a:pt x="509661" y="775877"/>
                </a:lnTo>
                <a:lnTo>
                  <a:pt x="462893" y="660067"/>
                </a:lnTo>
                <a:lnTo>
                  <a:pt x="406772" y="552529"/>
                </a:lnTo>
                <a:lnTo>
                  <a:pt x="341297" y="451885"/>
                </a:lnTo>
                <a:lnTo>
                  <a:pt x="266469" y="356755"/>
                </a:lnTo>
                <a:lnTo>
                  <a:pt x="183624" y="269898"/>
                </a:lnTo>
                <a:lnTo>
                  <a:pt x="94097" y="189934"/>
                </a:lnTo>
                <a:lnTo>
                  <a:pt x="0" y="119445"/>
                </a:lnTo>
                <a:lnTo>
                  <a:pt x="0" y="2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800" dirty="0" smtClean="0"/>
              <a:t>  </a:t>
            </a:r>
          </a:p>
          <a:p>
            <a:pPr algn="ctr"/>
            <a:r>
              <a:rPr lang="en-US" sz="2800" dirty="0" smtClean="0"/>
              <a:t> 1.Pre-Control</a:t>
            </a:r>
            <a:endParaRPr lang="en-US" sz="2800" dirty="0"/>
          </a:p>
          <a:p>
            <a:pPr algn="ctr"/>
            <a:endParaRPr lang="ko-KR" altLang="en-US" sz="2701" dirty="0"/>
          </a:p>
        </p:txBody>
      </p:sp>
      <p:sp>
        <p:nvSpPr>
          <p:cNvPr id="4" name="자유형: 도형 41">
            <a:extLst>
              <a:ext uri="{FF2B5EF4-FFF2-40B4-BE49-F238E27FC236}">
                <a16:creationId xmlns:a16="http://schemas.microsoft.com/office/drawing/2014/main" id="{5A5436A6-F749-4DDC-AA8D-85827AAA93AF}"/>
              </a:ext>
            </a:extLst>
          </p:cNvPr>
          <p:cNvSpPr/>
          <p:nvPr/>
        </p:nvSpPr>
        <p:spPr>
          <a:xfrm>
            <a:off x="1065229" y="3033803"/>
            <a:ext cx="5731741" cy="874800"/>
          </a:xfrm>
          <a:custGeom>
            <a:avLst/>
            <a:gdLst>
              <a:gd name="connsiteX0" fmla="*/ 4728955 w 5952955"/>
              <a:gd name="connsiteY0" fmla="*/ 0 h 874800"/>
              <a:gd name="connsiteX1" fmla="*/ 5952955 w 5952955"/>
              <a:gd name="connsiteY1" fmla="*/ 0 h 874800"/>
              <a:gd name="connsiteX2" fmla="*/ 5952955 w 5952955"/>
              <a:gd name="connsiteY2" fmla="*/ 874800 h 874800"/>
              <a:gd name="connsiteX3" fmla="*/ 4728956 w 5952955"/>
              <a:gd name="connsiteY3" fmla="*/ 874800 h 874800"/>
              <a:gd name="connsiteX4" fmla="*/ 4728955 w 5952955"/>
              <a:gd name="connsiteY4" fmla="*/ 874800 h 874800"/>
              <a:gd name="connsiteX5" fmla="*/ 285146 w 5952955"/>
              <a:gd name="connsiteY5" fmla="*/ 874800 h 874800"/>
              <a:gd name="connsiteX6" fmla="*/ 232487 w 5952955"/>
              <a:gd name="connsiteY6" fmla="*/ 820467 h 874800"/>
              <a:gd name="connsiteX7" fmla="*/ 181711 w 5952955"/>
              <a:gd name="connsiteY7" fmla="*/ 759805 h 874800"/>
              <a:gd name="connsiteX8" fmla="*/ 133607 w 5952955"/>
              <a:gd name="connsiteY8" fmla="*/ 700521 h 874800"/>
              <a:gd name="connsiteX9" fmla="*/ 89512 w 5952955"/>
              <a:gd name="connsiteY9" fmla="*/ 632965 h 874800"/>
              <a:gd name="connsiteX10" fmla="*/ 53434 w 5952955"/>
              <a:gd name="connsiteY10" fmla="*/ 559895 h 874800"/>
              <a:gd name="connsiteX11" fmla="*/ 33391 w 5952955"/>
              <a:gd name="connsiteY11" fmla="*/ 499232 h 874800"/>
              <a:gd name="connsiteX12" fmla="*/ 26710 w 5952955"/>
              <a:gd name="connsiteY12" fmla="*/ 439949 h 874800"/>
              <a:gd name="connsiteX13" fmla="*/ 26710 w 5952955"/>
              <a:gd name="connsiteY13" fmla="*/ 376529 h 874800"/>
              <a:gd name="connsiteX14" fmla="*/ 28046 w 5952955"/>
              <a:gd name="connsiteY14" fmla="*/ 308973 h 874800"/>
              <a:gd name="connsiteX15" fmla="*/ 30718 w 5952955"/>
              <a:gd name="connsiteY15" fmla="*/ 241417 h 874800"/>
              <a:gd name="connsiteX16" fmla="*/ 28046 w 5952955"/>
              <a:gd name="connsiteY16" fmla="*/ 168346 h 874800"/>
              <a:gd name="connsiteX17" fmla="*/ 21365 w 5952955"/>
              <a:gd name="connsiteY17" fmla="*/ 91140 h 874800"/>
              <a:gd name="connsiteX18" fmla="*/ 0 w 5952955"/>
              <a:gd name="connsiteY18" fmla="*/ 207 h 874800"/>
              <a:gd name="connsiteX19" fmla="*/ 4728955 w 5952955"/>
              <a:gd name="connsiteY19" fmla="*/ 207 h 874800"/>
              <a:gd name="connsiteX0" fmla="*/ 4728955 w 5952955"/>
              <a:gd name="connsiteY0" fmla="*/ 207 h 874800"/>
              <a:gd name="connsiteX1" fmla="*/ 5952955 w 5952955"/>
              <a:gd name="connsiteY1" fmla="*/ 0 h 874800"/>
              <a:gd name="connsiteX2" fmla="*/ 5952955 w 5952955"/>
              <a:gd name="connsiteY2" fmla="*/ 874800 h 874800"/>
              <a:gd name="connsiteX3" fmla="*/ 4728956 w 5952955"/>
              <a:gd name="connsiteY3" fmla="*/ 874800 h 874800"/>
              <a:gd name="connsiteX4" fmla="*/ 4728955 w 5952955"/>
              <a:gd name="connsiteY4" fmla="*/ 874800 h 874800"/>
              <a:gd name="connsiteX5" fmla="*/ 285146 w 5952955"/>
              <a:gd name="connsiteY5" fmla="*/ 874800 h 874800"/>
              <a:gd name="connsiteX6" fmla="*/ 232487 w 5952955"/>
              <a:gd name="connsiteY6" fmla="*/ 820467 h 874800"/>
              <a:gd name="connsiteX7" fmla="*/ 181711 w 5952955"/>
              <a:gd name="connsiteY7" fmla="*/ 759805 h 874800"/>
              <a:gd name="connsiteX8" fmla="*/ 133607 w 5952955"/>
              <a:gd name="connsiteY8" fmla="*/ 700521 h 874800"/>
              <a:gd name="connsiteX9" fmla="*/ 89512 w 5952955"/>
              <a:gd name="connsiteY9" fmla="*/ 632965 h 874800"/>
              <a:gd name="connsiteX10" fmla="*/ 53434 w 5952955"/>
              <a:gd name="connsiteY10" fmla="*/ 559895 h 874800"/>
              <a:gd name="connsiteX11" fmla="*/ 33391 w 5952955"/>
              <a:gd name="connsiteY11" fmla="*/ 499232 h 874800"/>
              <a:gd name="connsiteX12" fmla="*/ 26710 w 5952955"/>
              <a:gd name="connsiteY12" fmla="*/ 439949 h 874800"/>
              <a:gd name="connsiteX13" fmla="*/ 26710 w 5952955"/>
              <a:gd name="connsiteY13" fmla="*/ 376529 h 874800"/>
              <a:gd name="connsiteX14" fmla="*/ 28046 w 5952955"/>
              <a:gd name="connsiteY14" fmla="*/ 308973 h 874800"/>
              <a:gd name="connsiteX15" fmla="*/ 30718 w 5952955"/>
              <a:gd name="connsiteY15" fmla="*/ 241417 h 874800"/>
              <a:gd name="connsiteX16" fmla="*/ 28046 w 5952955"/>
              <a:gd name="connsiteY16" fmla="*/ 168346 h 874800"/>
              <a:gd name="connsiteX17" fmla="*/ 21365 w 5952955"/>
              <a:gd name="connsiteY17" fmla="*/ 91140 h 874800"/>
              <a:gd name="connsiteX18" fmla="*/ 0 w 5952955"/>
              <a:gd name="connsiteY18" fmla="*/ 207 h 874800"/>
              <a:gd name="connsiteX19" fmla="*/ 4728955 w 5952955"/>
              <a:gd name="connsiteY19" fmla="*/ 207 h 874800"/>
              <a:gd name="connsiteX0" fmla="*/ 0 w 5952955"/>
              <a:gd name="connsiteY0" fmla="*/ 207 h 874800"/>
              <a:gd name="connsiteX1" fmla="*/ 5952955 w 5952955"/>
              <a:gd name="connsiteY1" fmla="*/ 0 h 874800"/>
              <a:gd name="connsiteX2" fmla="*/ 5952955 w 5952955"/>
              <a:gd name="connsiteY2" fmla="*/ 874800 h 874800"/>
              <a:gd name="connsiteX3" fmla="*/ 4728956 w 5952955"/>
              <a:gd name="connsiteY3" fmla="*/ 874800 h 874800"/>
              <a:gd name="connsiteX4" fmla="*/ 4728955 w 5952955"/>
              <a:gd name="connsiteY4" fmla="*/ 874800 h 874800"/>
              <a:gd name="connsiteX5" fmla="*/ 285146 w 5952955"/>
              <a:gd name="connsiteY5" fmla="*/ 874800 h 874800"/>
              <a:gd name="connsiteX6" fmla="*/ 232487 w 5952955"/>
              <a:gd name="connsiteY6" fmla="*/ 820467 h 874800"/>
              <a:gd name="connsiteX7" fmla="*/ 181711 w 5952955"/>
              <a:gd name="connsiteY7" fmla="*/ 759805 h 874800"/>
              <a:gd name="connsiteX8" fmla="*/ 133607 w 5952955"/>
              <a:gd name="connsiteY8" fmla="*/ 700521 h 874800"/>
              <a:gd name="connsiteX9" fmla="*/ 89512 w 5952955"/>
              <a:gd name="connsiteY9" fmla="*/ 632965 h 874800"/>
              <a:gd name="connsiteX10" fmla="*/ 53434 w 5952955"/>
              <a:gd name="connsiteY10" fmla="*/ 559895 h 874800"/>
              <a:gd name="connsiteX11" fmla="*/ 33391 w 5952955"/>
              <a:gd name="connsiteY11" fmla="*/ 499232 h 874800"/>
              <a:gd name="connsiteX12" fmla="*/ 26710 w 5952955"/>
              <a:gd name="connsiteY12" fmla="*/ 439949 h 874800"/>
              <a:gd name="connsiteX13" fmla="*/ 26710 w 5952955"/>
              <a:gd name="connsiteY13" fmla="*/ 376529 h 874800"/>
              <a:gd name="connsiteX14" fmla="*/ 28046 w 5952955"/>
              <a:gd name="connsiteY14" fmla="*/ 308973 h 874800"/>
              <a:gd name="connsiteX15" fmla="*/ 30718 w 5952955"/>
              <a:gd name="connsiteY15" fmla="*/ 241417 h 874800"/>
              <a:gd name="connsiteX16" fmla="*/ 28046 w 5952955"/>
              <a:gd name="connsiteY16" fmla="*/ 168346 h 874800"/>
              <a:gd name="connsiteX17" fmla="*/ 21365 w 5952955"/>
              <a:gd name="connsiteY17" fmla="*/ 91140 h 874800"/>
              <a:gd name="connsiteX18" fmla="*/ 0 w 5952955"/>
              <a:gd name="connsiteY18" fmla="*/ 207 h 874800"/>
              <a:gd name="connsiteX0" fmla="*/ 0 w 5952955"/>
              <a:gd name="connsiteY0" fmla="*/ 207 h 874800"/>
              <a:gd name="connsiteX1" fmla="*/ 5952955 w 5952955"/>
              <a:gd name="connsiteY1" fmla="*/ 0 h 874800"/>
              <a:gd name="connsiteX2" fmla="*/ 5952955 w 5952955"/>
              <a:gd name="connsiteY2" fmla="*/ 874800 h 874800"/>
              <a:gd name="connsiteX3" fmla="*/ 4728956 w 5952955"/>
              <a:gd name="connsiteY3" fmla="*/ 874800 h 874800"/>
              <a:gd name="connsiteX4" fmla="*/ 285146 w 5952955"/>
              <a:gd name="connsiteY4" fmla="*/ 874800 h 874800"/>
              <a:gd name="connsiteX5" fmla="*/ 232487 w 5952955"/>
              <a:gd name="connsiteY5" fmla="*/ 820467 h 874800"/>
              <a:gd name="connsiteX6" fmla="*/ 181711 w 5952955"/>
              <a:gd name="connsiteY6" fmla="*/ 759805 h 874800"/>
              <a:gd name="connsiteX7" fmla="*/ 133607 w 5952955"/>
              <a:gd name="connsiteY7" fmla="*/ 700521 h 874800"/>
              <a:gd name="connsiteX8" fmla="*/ 89512 w 5952955"/>
              <a:gd name="connsiteY8" fmla="*/ 632965 h 874800"/>
              <a:gd name="connsiteX9" fmla="*/ 53434 w 5952955"/>
              <a:gd name="connsiteY9" fmla="*/ 559895 h 874800"/>
              <a:gd name="connsiteX10" fmla="*/ 33391 w 5952955"/>
              <a:gd name="connsiteY10" fmla="*/ 499232 h 874800"/>
              <a:gd name="connsiteX11" fmla="*/ 26710 w 5952955"/>
              <a:gd name="connsiteY11" fmla="*/ 439949 h 874800"/>
              <a:gd name="connsiteX12" fmla="*/ 26710 w 5952955"/>
              <a:gd name="connsiteY12" fmla="*/ 376529 h 874800"/>
              <a:gd name="connsiteX13" fmla="*/ 28046 w 5952955"/>
              <a:gd name="connsiteY13" fmla="*/ 308973 h 874800"/>
              <a:gd name="connsiteX14" fmla="*/ 30718 w 5952955"/>
              <a:gd name="connsiteY14" fmla="*/ 241417 h 874800"/>
              <a:gd name="connsiteX15" fmla="*/ 28046 w 5952955"/>
              <a:gd name="connsiteY15" fmla="*/ 168346 h 874800"/>
              <a:gd name="connsiteX16" fmla="*/ 21365 w 5952955"/>
              <a:gd name="connsiteY16" fmla="*/ 91140 h 874800"/>
              <a:gd name="connsiteX17" fmla="*/ 0 w 5952955"/>
              <a:gd name="connsiteY17" fmla="*/ 207 h 874800"/>
              <a:gd name="connsiteX0" fmla="*/ 0 w 5952955"/>
              <a:gd name="connsiteY0" fmla="*/ 207 h 874800"/>
              <a:gd name="connsiteX1" fmla="*/ 5952955 w 5952955"/>
              <a:gd name="connsiteY1" fmla="*/ 0 h 874800"/>
              <a:gd name="connsiteX2" fmla="*/ 5952955 w 5952955"/>
              <a:gd name="connsiteY2" fmla="*/ 874800 h 874800"/>
              <a:gd name="connsiteX3" fmla="*/ 285146 w 5952955"/>
              <a:gd name="connsiteY3" fmla="*/ 874800 h 874800"/>
              <a:gd name="connsiteX4" fmla="*/ 232487 w 5952955"/>
              <a:gd name="connsiteY4" fmla="*/ 820467 h 874800"/>
              <a:gd name="connsiteX5" fmla="*/ 181711 w 5952955"/>
              <a:gd name="connsiteY5" fmla="*/ 759805 h 874800"/>
              <a:gd name="connsiteX6" fmla="*/ 133607 w 5952955"/>
              <a:gd name="connsiteY6" fmla="*/ 700521 h 874800"/>
              <a:gd name="connsiteX7" fmla="*/ 89512 w 5952955"/>
              <a:gd name="connsiteY7" fmla="*/ 632965 h 874800"/>
              <a:gd name="connsiteX8" fmla="*/ 53434 w 5952955"/>
              <a:gd name="connsiteY8" fmla="*/ 559895 h 874800"/>
              <a:gd name="connsiteX9" fmla="*/ 33391 w 5952955"/>
              <a:gd name="connsiteY9" fmla="*/ 499232 h 874800"/>
              <a:gd name="connsiteX10" fmla="*/ 26710 w 5952955"/>
              <a:gd name="connsiteY10" fmla="*/ 439949 h 874800"/>
              <a:gd name="connsiteX11" fmla="*/ 26710 w 5952955"/>
              <a:gd name="connsiteY11" fmla="*/ 376529 h 874800"/>
              <a:gd name="connsiteX12" fmla="*/ 28046 w 5952955"/>
              <a:gd name="connsiteY12" fmla="*/ 308973 h 874800"/>
              <a:gd name="connsiteX13" fmla="*/ 30718 w 5952955"/>
              <a:gd name="connsiteY13" fmla="*/ 241417 h 874800"/>
              <a:gd name="connsiteX14" fmla="*/ 28046 w 5952955"/>
              <a:gd name="connsiteY14" fmla="*/ 168346 h 874800"/>
              <a:gd name="connsiteX15" fmla="*/ 21365 w 5952955"/>
              <a:gd name="connsiteY15" fmla="*/ 91140 h 874800"/>
              <a:gd name="connsiteX16" fmla="*/ 0 w 5952955"/>
              <a:gd name="connsiteY16" fmla="*/ 207 h 87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52955" h="874800">
                <a:moveTo>
                  <a:pt x="0" y="207"/>
                </a:moveTo>
                <a:lnTo>
                  <a:pt x="5952955" y="0"/>
                </a:lnTo>
                <a:lnTo>
                  <a:pt x="5952955" y="874800"/>
                </a:lnTo>
                <a:lnTo>
                  <a:pt x="285146" y="874800"/>
                </a:lnTo>
                <a:lnTo>
                  <a:pt x="232487" y="820467"/>
                </a:lnTo>
                <a:lnTo>
                  <a:pt x="181711" y="759805"/>
                </a:lnTo>
                <a:lnTo>
                  <a:pt x="133607" y="700521"/>
                </a:lnTo>
                <a:lnTo>
                  <a:pt x="89512" y="632965"/>
                </a:lnTo>
                <a:lnTo>
                  <a:pt x="53434" y="559895"/>
                </a:lnTo>
                <a:lnTo>
                  <a:pt x="33391" y="499232"/>
                </a:lnTo>
                <a:lnTo>
                  <a:pt x="26710" y="439949"/>
                </a:lnTo>
                <a:lnTo>
                  <a:pt x="26710" y="376529"/>
                </a:lnTo>
                <a:cubicBezTo>
                  <a:pt x="27155" y="354010"/>
                  <a:pt x="27601" y="331492"/>
                  <a:pt x="28046" y="308973"/>
                </a:cubicBezTo>
                <a:lnTo>
                  <a:pt x="30718" y="241417"/>
                </a:lnTo>
                <a:cubicBezTo>
                  <a:pt x="29827" y="217060"/>
                  <a:pt x="28937" y="192703"/>
                  <a:pt x="28046" y="168346"/>
                </a:cubicBezTo>
                <a:lnTo>
                  <a:pt x="21365" y="91140"/>
                </a:lnTo>
                <a:lnTo>
                  <a:pt x="0" y="2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ko-KR" sz="2701" dirty="0"/>
              <a:t>2</a:t>
            </a:r>
            <a:r>
              <a:rPr lang="en-US" altLang="ko-KR" sz="2701" dirty="0" smtClean="0"/>
              <a:t>.</a:t>
            </a:r>
            <a:r>
              <a:rPr lang="en-US" sz="2800" dirty="0"/>
              <a:t> Concurrent Control</a:t>
            </a:r>
          </a:p>
          <a:p>
            <a:pPr algn="ctr"/>
            <a:r>
              <a:rPr lang="en-US" altLang="ko-KR" sz="2701" dirty="0" smtClean="0"/>
              <a:t> </a:t>
            </a:r>
            <a:endParaRPr lang="ko-KR" altLang="en-US" sz="2701" dirty="0"/>
          </a:p>
        </p:txBody>
      </p:sp>
      <p:sp>
        <p:nvSpPr>
          <p:cNvPr id="5" name="자유형: 도형 42">
            <a:extLst>
              <a:ext uri="{FF2B5EF4-FFF2-40B4-BE49-F238E27FC236}">
                <a16:creationId xmlns:a16="http://schemas.microsoft.com/office/drawing/2014/main" id="{91D982B5-84DD-42FF-BC72-008F56F3EF9E}"/>
              </a:ext>
            </a:extLst>
          </p:cNvPr>
          <p:cNvSpPr/>
          <p:nvPr/>
        </p:nvSpPr>
        <p:spPr>
          <a:xfrm>
            <a:off x="1244338" y="4150299"/>
            <a:ext cx="5552632" cy="874800"/>
          </a:xfrm>
          <a:custGeom>
            <a:avLst/>
            <a:gdLst>
              <a:gd name="connsiteX0" fmla="*/ 4612840 w 5836840"/>
              <a:gd name="connsiteY0" fmla="*/ 0 h 874800"/>
              <a:gd name="connsiteX1" fmla="*/ 5836840 w 5836840"/>
              <a:gd name="connsiteY1" fmla="*/ 0 h 874800"/>
              <a:gd name="connsiteX2" fmla="*/ 5836840 w 5836840"/>
              <a:gd name="connsiteY2" fmla="*/ 874800 h 874800"/>
              <a:gd name="connsiteX3" fmla="*/ 4612843 w 5836840"/>
              <a:gd name="connsiteY3" fmla="*/ 874800 h 874800"/>
              <a:gd name="connsiteX4" fmla="*/ 4612840 w 5836840"/>
              <a:gd name="connsiteY4" fmla="*/ 874800 h 874800"/>
              <a:gd name="connsiteX5" fmla="*/ 0 w 5836840"/>
              <a:gd name="connsiteY5" fmla="*/ 874800 h 874800"/>
              <a:gd name="connsiteX6" fmla="*/ 123 w 5836840"/>
              <a:gd name="connsiteY6" fmla="*/ 874708 h 874800"/>
              <a:gd name="connsiteX7" fmla="*/ 18830 w 5836840"/>
              <a:gd name="connsiteY7" fmla="*/ 855406 h 874800"/>
              <a:gd name="connsiteX8" fmla="*/ 33529 w 5836840"/>
              <a:gd name="connsiteY8" fmla="*/ 830590 h 874800"/>
              <a:gd name="connsiteX9" fmla="*/ 38873 w 5836840"/>
              <a:gd name="connsiteY9" fmla="*/ 803016 h 874800"/>
              <a:gd name="connsiteX10" fmla="*/ 36201 w 5836840"/>
              <a:gd name="connsiteY10" fmla="*/ 775442 h 874800"/>
              <a:gd name="connsiteX11" fmla="*/ 26847 w 5836840"/>
              <a:gd name="connsiteY11" fmla="*/ 749247 h 874800"/>
              <a:gd name="connsiteX12" fmla="*/ 14822 w 5836840"/>
              <a:gd name="connsiteY12" fmla="*/ 727188 h 874800"/>
              <a:gd name="connsiteX13" fmla="*/ 6804 w 5836840"/>
              <a:gd name="connsiteY13" fmla="*/ 705129 h 874800"/>
              <a:gd name="connsiteX14" fmla="*/ 45554 w 5836840"/>
              <a:gd name="connsiteY14" fmla="*/ 677555 h 874800"/>
              <a:gd name="connsiteX15" fmla="*/ 72279 w 5836840"/>
              <a:gd name="connsiteY15" fmla="*/ 649981 h 874800"/>
              <a:gd name="connsiteX16" fmla="*/ 86977 w 5836840"/>
              <a:gd name="connsiteY16" fmla="*/ 622408 h 874800"/>
              <a:gd name="connsiteX17" fmla="*/ 89650 w 5836840"/>
              <a:gd name="connsiteY17" fmla="*/ 592076 h 874800"/>
              <a:gd name="connsiteX18" fmla="*/ 85641 w 5836840"/>
              <a:gd name="connsiteY18" fmla="*/ 564503 h 874800"/>
              <a:gd name="connsiteX19" fmla="*/ 74951 w 5836840"/>
              <a:gd name="connsiteY19" fmla="*/ 534171 h 874800"/>
              <a:gd name="connsiteX20" fmla="*/ 60253 w 5836840"/>
              <a:gd name="connsiteY20" fmla="*/ 503840 h 874800"/>
              <a:gd name="connsiteX21" fmla="*/ 44218 w 5836840"/>
              <a:gd name="connsiteY21" fmla="*/ 473509 h 874800"/>
              <a:gd name="connsiteX22" fmla="*/ 29520 w 5836840"/>
              <a:gd name="connsiteY22" fmla="*/ 441799 h 874800"/>
              <a:gd name="connsiteX23" fmla="*/ 14822 w 5836840"/>
              <a:gd name="connsiteY23" fmla="*/ 411468 h 874800"/>
              <a:gd name="connsiteX24" fmla="*/ 6804 w 5836840"/>
              <a:gd name="connsiteY24" fmla="*/ 378379 h 874800"/>
              <a:gd name="connsiteX25" fmla="*/ 33529 w 5836840"/>
              <a:gd name="connsiteY25" fmla="*/ 353563 h 874800"/>
              <a:gd name="connsiteX26" fmla="*/ 70943 w 5836840"/>
              <a:gd name="connsiteY26" fmla="*/ 334261 h 874800"/>
              <a:gd name="connsiteX27" fmla="*/ 112365 w 5836840"/>
              <a:gd name="connsiteY27" fmla="*/ 316338 h 874800"/>
              <a:gd name="connsiteX28" fmla="*/ 155124 w 5836840"/>
              <a:gd name="connsiteY28" fmla="*/ 301173 h 874800"/>
              <a:gd name="connsiteX29" fmla="*/ 199219 w 5836840"/>
              <a:gd name="connsiteY29" fmla="*/ 286007 h 874800"/>
              <a:gd name="connsiteX30" fmla="*/ 243314 w 5836840"/>
              <a:gd name="connsiteY30" fmla="*/ 270841 h 874800"/>
              <a:gd name="connsiteX31" fmla="*/ 284737 w 5836840"/>
              <a:gd name="connsiteY31" fmla="*/ 252918 h 874800"/>
              <a:gd name="connsiteX32" fmla="*/ 318143 w 5836840"/>
              <a:gd name="connsiteY32" fmla="*/ 233617 h 874800"/>
              <a:gd name="connsiteX33" fmla="*/ 347539 w 5836840"/>
              <a:gd name="connsiteY33" fmla="*/ 206043 h 874800"/>
              <a:gd name="connsiteX34" fmla="*/ 364910 w 5836840"/>
              <a:gd name="connsiteY34" fmla="*/ 172954 h 874800"/>
              <a:gd name="connsiteX35" fmla="*/ 371591 w 5836840"/>
              <a:gd name="connsiteY35" fmla="*/ 138487 h 874800"/>
              <a:gd name="connsiteX36" fmla="*/ 366246 w 5836840"/>
              <a:gd name="connsiteY36" fmla="*/ 105399 h 874800"/>
              <a:gd name="connsiteX37" fmla="*/ 354220 w 5836840"/>
              <a:gd name="connsiteY37" fmla="*/ 75067 h 874800"/>
              <a:gd name="connsiteX38" fmla="*/ 335513 w 5836840"/>
              <a:gd name="connsiteY38" fmla="*/ 50251 h 874800"/>
              <a:gd name="connsiteX39" fmla="*/ 312798 w 5836840"/>
              <a:gd name="connsiteY39" fmla="*/ 25434 h 874800"/>
              <a:gd name="connsiteX40" fmla="*/ 291418 w 5836840"/>
              <a:gd name="connsiteY40" fmla="*/ 4754 h 874800"/>
              <a:gd name="connsiteX41" fmla="*/ 286644 w 5836840"/>
              <a:gd name="connsiteY41" fmla="*/ 207 h 874800"/>
              <a:gd name="connsiteX42" fmla="*/ 4612840 w 5836840"/>
              <a:gd name="connsiteY42" fmla="*/ 207 h 874800"/>
              <a:gd name="connsiteX0" fmla="*/ 4612840 w 5836840"/>
              <a:gd name="connsiteY0" fmla="*/ 207 h 874800"/>
              <a:gd name="connsiteX1" fmla="*/ 5836840 w 5836840"/>
              <a:gd name="connsiteY1" fmla="*/ 0 h 874800"/>
              <a:gd name="connsiteX2" fmla="*/ 5836840 w 5836840"/>
              <a:gd name="connsiteY2" fmla="*/ 874800 h 874800"/>
              <a:gd name="connsiteX3" fmla="*/ 4612843 w 5836840"/>
              <a:gd name="connsiteY3" fmla="*/ 874800 h 874800"/>
              <a:gd name="connsiteX4" fmla="*/ 4612840 w 5836840"/>
              <a:gd name="connsiteY4" fmla="*/ 874800 h 874800"/>
              <a:gd name="connsiteX5" fmla="*/ 0 w 5836840"/>
              <a:gd name="connsiteY5" fmla="*/ 874800 h 874800"/>
              <a:gd name="connsiteX6" fmla="*/ 123 w 5836840"/>
              <a:gd name="connsiteY6" fmla="*/ 874708 h 874800"/>
              <a:gd name="connsiteX7" fmla="*/ 18830 w 5836840"/>
              <a:gd name="connsiteY7" fmla="*/ 855406 h 874800"/>
              <a:gd name="connsiteX8" fmla="*/ 33529 w 5836840"/>
              <a:gd name="connsiteY8" fmla="*/ 830590 h 874800"/>
              <a:gd name="connsiteX9" fmla="*/ 38873 w 5836840"/>
              <a:gd name="connsiteY9" fmla="*/ 803016 h 874800"/>
              <a:gd name="connsiteX10" fmla="*/ 36201 w 5836840"/>
              <a:gd name="connsiteY10" fmla="*/ 775442 h 874800"/>
              <a:gd name="connsiteX11" fmla="*/ 26847 w 5836840"/>
              <a:gd name="connsiteY11" fmla="*/ 749247 h 874800"/>
              <a:gd name="connsiteX12" fmla="*/ 14822 w 5836840"/>
              <a:gd name="connsiteY12" fmla="*/ 727188 h 874800"/>
              <a:gd name="connsiteX13" fmla="*/ 6804 w 5836840"/>
              <a:gd name="connsiteY13" fmla="*/ 705129 h 874800"/>
              <a:gd name="connsiteX14" fmla="*/ 45554 w 5836840"/>
              <a:gd name="connsiteY14" fmla="*/ 677555 h 874800"/>
              <a:gd name="connsiteX15" fmla="*/ 72279 w 5836840"/>
              <a:gd name="connsiteY15" fmla="*/ 649981 h 874800"/>
              <a:gd name="connsiteX16" fmla="*/ 86977 w 5836840"/>
              <a:gd name="connsiteY16" fmla="*/ 622408 h 874800"/>
              <a:gd name="connsiteX17" fmla="*/ 89650 w 5836840"/>
              <a:gd name="connsiteY17" fmla="*/ 592076 h 874800"/>
              <a:gd name="connsiteX18" fmla="*/ 85641 w 5836840"/>
              <a:gd name="connsiteY18" fmla="*/ 564503 h 874800"/>
              <a:gd name="connsiteX19" fmla="*/ 74951 w 5836840"/>
              <a:gd name="connsiteY19" fmla="*/ 534171 h 874800"/>
              <a:gd name="connsiteX20" fmla="*/ 60253 w 5836840"/>
              <a:gd name="connsiteY20" fmla="*/ 503840 h 874800"/>
              <a:gd name="connsiteX21" fmla="*/ 44218 w 5836840"/>
              <a:gd name="connsiteY21" fmla="*/ 473509 h 874800"/>
              <a:gd name="connsiteX22" fmla="*/ 29520 w 5836840"/>
              <a:gd name="connsiteY22" fmla="*/ 441799 h 874800"/>
              <a:gd name="connsiteX23" fmla="*/ 14822 w 5836840"/>
              <a:gd name="connsiteY23" fmla="*/ 411468 h 874800"/>
              <a:gd name="connsiteX24" fmla="*/ 6804 w 5836840"/>
              <a:gd name="connsiteY24" fmla="*/ 378379 h 874800"/>
              <a:gd name="connsiteX25" fmla="*/ 33529 w 5836840"/>
              <a:gd name="connsiteY25" fmla="*/ 353563 h 874800"/>
              <a:gd name="connsiteX26" fmla="*/ 70943 w 5836840"/>
              <a:gd name="connsiteY26" fmla="*/ 334261 h 874800"/>
              <a:gd name="connsiteX27" fmla="*/ 112365 w 5836840"/>
              <a:gd name="connsiteY27" fmla="*/ 316338 h 874800"/>
              <a:gd name="connsiteX28" fmla="*/ 155124 w 5836840"/>
              <a:gd name="connsiteY28" fmla="*/ 301173 h 874800"/>
              <a:gd name="connsiteX29" fmla="*/ 199219 w 5836840"/>
              <a:gd name="connsiteY29" fmla="*/ 286007 h 874800"/>
              <a:gd name="connsiteX30" fmla="*/ 243314 w 5836840"/>
              <a:gd name="connsiteY30" fmla="*/ 270841 h 874800"/>
              <a:gd name="connsiteX31" fmla="*/ 284737 w 5836840"/>
              <a:gd name="connsiteY31" fmla="*/ 252918 h 874800"/>
              <a:gd name="connsiteX32" fmla="*/ 318143 w 5836840"/>
              <a:gd name="connsiteY32" fmla="*/ 233617 h 874800"/>
              <a:gd name="connsiteX33" fmla="*/ 347539 w 5836840"/>
              <a:gd name="connsiteY33" fmla="*/ 206043 h 874800"/>
              <a:gd name="connsiteX34" fmla="*/ 364910 w 5836840"/>
              <a:gd name="connsiteY34" fmla="*/ 172954 h 874800"/>
              <a:gd name="connsiteX35" fmla="*/ 371591 w 5836840"/>
              <a:gd name="connsiteY35" fmla="*/ 138487 h 874800"/>
              <a:gd name="connsiteX36" fmla="*/ 366246 w 5836840"/>
              <a:gd name="connsiteY36" fmla="*/ 105399 h 874800"/>
              <a:gd name="connsiteX37" fmla="*/ 354220 w 5836840"/>
              <a:gd name="connsiteY37" fmla="*/ 75067 h 874800"/>
              <a:gd name="connsiteX38" fmla="*/ 335513 w 5836840"/>
              <a:gd name="connsiteY38" fmla="*/ 50251 h 874800"/>
              <a:gd name="connsiteX39" fmla="*/ 312798 w 5836840"/>
              <a:gd name="connsiteY39" fmla="*/ 25434 h 874800"/>
              <a:gd name="connsiteX40" fmla="*/ 291418 w 5836840"/>
              <a:gd name="connsiteY40" fmla="*/ 4754 h 874800"/>
              <a:gd name="connsiteX41" fmla="*/ 286644 w 5836840"/>
              <a:gd name="connsiteY41" fmla="*/ 207 h 874800"/>
              <a:gd name="connsiteX42" fmla="*/ 4612840 w 5836840"/>
              <a:gd name="connsiteY42" fmla="*/ 207 h 874800"/>
              <a:gd name="connsiteX0" fmla="*/ 286644 w 5836840"/>
              <a:gd name="connsiteY0" fmla="*/ 207 h 874800"/>
              <a:gd name="connsiteX1" fmla="*/ 5836840 w 5836840"/>
              <a:gd name="connsiteY1" fmla="*/ 0 h 874800"/>
              <a:gd name="connsiteX2" fmla="*/ 5836840 w 5836840"/>
              <a:gd name="connsiteY2" fmla="*/ 874800 h 874800"/>
              <a:gd name="connsiteX3" fmla="*/ 4612843 w 5836840"/>
              <a:gd name="connsiteY3" fmla="*/ 874800 h 874800"/>
              <a:gd name="connsiteX4" fmla="*/ 4612840 w 5836840"/>
              <a:gd name="connsiteY4" fmla="*/ 874800 h 874800"/>
              <a:gd name="connsiteX5" fmla="*/ 0 w 5836840"/>
              <a:gd name="connsiteY5" fmla="*/ 874800 h 874800"/>
              <a:gd name="connsiteX6" fmla="*/ 123 w 5836840"/>
              <a:gd name="connsiteY6" fmla="*/ 874708 h 874800"/>
              <a:gd name="connsiteX7" fmla="*/ 18830 w 5836840"/>
              <a:gd name="connsiteY7" fmla="*/ 855406 h 874800"/>
              <a:gd name="connsiteX8" fmla="*/ 33529 w 5836840"/>
              <a:gd name="connsiteY8" fmla="*/ 830590 h 874800"/>
              <a:gd name="connsiteX9" fmla="*/ 38873 w 5836840"/>
              <a:gd name="connsiteY9" fmla="*/ 803016 h 874800"/>
              <a:gd name="connsiteX10" fmla="*/ 36201 w 5836840"/>
              <a:gd name="connsiteY10" fmla="*/ 775442 h 874800"/>
              <a:gd name="connsiteX11" fmla="*/ 26847 w 5836840"/>
              <a:gd name="connsiteY11" fmla="*/ 749247 h 874800"/>
              <a:gd name="connsiteX12" fmla="*/ 14822 w 5836840"/>
              <a:gd name="connsiteY12" fmla="*/ 727188 h 874800"/>
              <a:gd name="connsiteX13" fmla="*/ 6804 w 5836840"/>
              <a:gd name="connsiteY13" fmla="*/ 705129 h 874800"/>
              <a:gd name="connsiteX14" fmla="*/ 45554 w 5836840"/>
              <a:gd name="connsiteY14" fmla="*/ 677555 h 874800"/>
              <a:gd name="connsiteX15" fmla="*/ 72279 w 5836840"/>
              <a:gd name="connsiteY15" fmla="*/ 649981 h 874800"/>
              <a:gd name="connsiteX16" fmla="*/ 86977 w 5836840"/>
              <a:gd name="connsiteY16" fmla="*/ 622408 h 874800"/>
              <a:gd name="connsiteX17" fmla="*/ 89650 w 5836840"/>
              <a:gd name="connsiteY17" fmla="*/ 592076 h 874800"/>
              <a:gd name="connsiteX18" fmla="*/ 85641 w 5836840"/>
              <a:gd name="connsiteY18" fmla="*/ 564503 h 874800"/>
              <a:gd name="connsiteX19" fmla="*/ 74951 w 5836840"/>
              <a:gd name="connsiteY19" fmla="*/ 534171 h 874800"/>
              <a:gd name="connsiteX20" fmla="*/ 60253 w 5836840"/>
              <a:gd name="connsiteY20" fmla="*/ 503840 h 874800"/>
              <a:gd name="connsiteX21" fmla="*/ 44218 w 5836840"/>
              <a:gd name="connsiteY21" fmla="*/ 473509 h 874800"/>
              <a:gd name="connsiteX22" fmla="*/ 29520 w 5836840"/>
              <a:gd name="connsiteY22" fmla="*/ 441799 h 874800"/>
              <a:gd name="connsiteX23" fmla="*/ 14822 w 5836840"/>
              <a:gd name="connsiteY23" fmla="*/ 411468 h 874800"/>
              <a:gd name="connsiteX24" fmla="*/ 6804 w 5836840"/>
              <a:gd name="connsiteY24" fmla="*/ 378379 h 874800"/>
              <a:gd name="connsiteX25" fmla="*/ 33529 w 5836840"/>
              <a:gd name="connsiteY25" fmla="*/ 353563 h 874800"/>
              <a:gd name="connsiteX26" fmla="*/ 70943 w 5836840"/>
              <a:gd name="connsiteY26" fmla="*/ 334261 h 874800"/>
              <a:gd name="connsiteX27" fmla="*/ 112365 w 5836840"/>
              <a:gd name="connsiteY27" fmla="*/ 316338 h 874800"/>
              <a:gd name="connsiteX28" fmla="*/ 155124 w 5836840"/>
              <a:gd name="connsiteY28" fmla="*/ 301173 h 874800"/>
              <a:gd name="connsiteX29" fmla="*/ 199219 w 5836840"/>
              <a:gd name="connsiteY29" fmla="*/ 286007 h 874800"/>
              <a:gd name="connsiteX30" fmla="*/ 243314 w 5836840"/>
              <a:gd name="connsiteY30" fmla="*/ 270841 h 874800"/>
              <a:gd name="connsiteX31" fmla="*/ 284737 w 5836840"/>
              <a:gd name="connsiteY31" fmla="*/ 252918 h 874800"/>
              <a:gd name="connsiteX32" fmla="*/ 318143 w 5836840"/>
              <a:gd name="connsiteY32" fmla="*/ 233617 h 874800"/>
              <a:gd name="connsiteX33" fmla="*/ 347539 w 5836840"/>
              <a:gd name="connsiteY33" fmla="*/ 206043 h 874800"/>
              <a:gd name="connsiteX34" fmla="*/ 364910 w 5836840"/>
              <a:gd name="connsiteY34" fmla="*/ 172954 h 874800"/>
              <a:gd name="connsiteX35" fmla="*/ 371591 w 5836840"/>
              <a:gd name="connsiteY35" fmla="*/ 138487 h 874800"/>
              <a:gd name="connsiteX36" fmla="*/ 366246 w 5836840"/>
              <a:gd name="connsiteY36" fmla="*/ 105399 h 874800"/>
              <a:gd name="connsiteX37" fmla="*/ 354220 w 5836840"/>
              <a:gd name="connsiteY37" fmla="*/ 75067 h 874800"/>
              <a:gd name="connsiteX38" fmla="*/ 335513 w 5836840"/>
              <a:gd name="connsiteY38" fmla="*/ 50251 h 874800"/>
              <a:gd name="connsiteX39" fmla="*/ 312798 w 5836840"/>
              <a:gd name="connsiteY39" fmla="*/ 25434 h 874800"/>
              <a:gd name="connsiteX40" fmla="*/ 291418 w 5836840"/>
              <a:gd name="connsiteY40" fmla="*/ 4754 h 874800"/>
              <a:gd name="connsiteX41" fmla="*/ 286644 w 5836840"/>
              <a:gd name="connsiteY41" fmla="*/ 207 h 874800"/>
              <a:gd name="connsiteX0" fmla="*/ 286644 w 5836840"/>
              <a:gd name="connsiteY0" fmla="*/ 207 h 874800"/>
              <a:gd name="connsiteX1" fmla="*/ 5836840 w 5836840"/>
              <a:gd name="connsiteY1" fmla="*/ 0 h 874800"/>
              <a:gd name="connsiteX2" fmla="*/ 5836840 w 5836840"/>
              <a:gd name="connsiteY2" fmla="*/ 874800 h 874800"/>
              <a:gd name="connsiteX3" fmla="*/ 4612843 w 5836840"/>
              <a:gd name="connsiteY3" fmla="*/ 874800 h 874800"/>
              <a:gd name="connsiteX4" fmla="*/ 0 w 5836840"/>
              <a:gd name="connsiteY4" fmla="*/ 874800 h 874800"/>
              <a:gd name="connsiteX5" fmla="*/ 123 w 5836840"/>
              <a:gd name="connsiteY5" fmla="*/ 874708 h 874800"/>
              <a:gd name="connsiteX6" fmla="*/ 18830 w 5836840"/>
              <a:gd name="connsiteY6" fmla="*/ 855406 h 874800"/>
              <a:gd name="connsiteX7" fmla="*/ 33529 w 5836840"/>
              <a:gd name="connsiteY7" fmla="*/ 830590 h 874800"/>
              <a:gd name="connsiteX8" fmla="*/ 38873 w 5836840"/>
              <a:gd name="connsiteY8" fmla="*/ 803016 h 874800"/>
              <a:gd name="connsiteX9" fmla="*/ 36201 w 5836840"/>
              <a:gd name="connsiteY9" fmla="*/ 775442 h 874800"/>
              <a:gd name="connsiteX10" fmla="*/ 26847 w 5836840"/>
              <a:gd name="connsiteY10" fmla="*/ 749247 h 874800"/>
              <a:gd name="connsiteX11" fmla="*/ 14822 w 5836840"/>
              <a:gd name="connsiteY11" fmla="*/ 727188 h 874800"/>
              <a:gd name="connsiteX12" fmla="*/ 6804 w 5836840"/>
              <a:gd name="connsiteY12" fmla="*/ 705129 h 874800"/>
              <a:gd name="connsiteX13" fmla="*/ 45554 w 5836840"/>
              <a:gd name="connsiteY13" fmla="*/ 677555 h 874800"/>
              <a:gd name="connsiteX14" fmla="*/ 72279 w 5836840"/>
              <a:gd name="connsiteY14" fmla="*/ 649981 h 874800"/>
              <a:gd name="connsiteX15" fmla="*/ 86977 w 5836840"/>
              <a:gd name="connsiteY15" fmla="*/ 622408 h 874800"/>
              <a:gd name="connsiteX16" fmla="*/ 89650 w 5836840"/>
              <a:gd name="connsiteY16" fmla="*/ 592076 h 874800"/>
              <a:gd name="connsiteX17" fmla="*/ 85641 w 5836840"/>
              <a:gd name="connsiteY17" fmla="*/ 564503 h 874800"/>
              <a:gd name="connsiteX18" fmla="*/ 74951 w 5836840"/>
              <a:gd name="connsiteY18" fmla="*/ 534171 h 874800"/>
              <a:gd name="connsiteX19" fmla="*/ 60253 w 5836840"/>
              <a:gd name="connsiteY19" fmla="*/ 503840 h 874800"/>
              <a:gd name="connsiteX20" fmla="*/ 44218 w 5836840"/>
              <a:gd name="connsiteY20" fmla="*/ 473509 h 874800"/>
              <a:gd name="connsiteX21" fmla="*/ 29520 w 5836840"/>
              <a:gd name="connsiteY21" fmla="*/ 441799 h 874800"/>
              <a:gd name="connsiteX22" fmla="*/ 14822 w 5836840"/>
              <a:gd name="connsiteY22" fmla="*/ 411468 h 874800"/>
              <a:gd name="connsiteX23" fmla="*/ 6804 w 5836840"/>
              <a:gd name="connsiteY23" fmla="*/ 378379 h 874800"/>
              <a:gd name="connsiteX24" fmla="*/ 33529 w 5836840"/>
              <a:gd name="connsiteY24" fmla="*/ 353563 h 874800"/>
              <a:gd name="connsiteX25" fmla="*/ 70943 w 5836840"/>
              <a:gd name="connsiteY25" fmla="*/ 334261 h 874800"/>
              <a:gd name="connsiteX26" fmla="*/ 112365 w 5836840"/>
              <a:gd name="connsiteY26" fmla="*/ 316338 h 874800"/>
              <a:gd name="connsiteX27" fmla="*/ 155124 w 5836840"/>
              <a:gd name="connsiteY27" fmla="*/ 301173 h 874800"/>
              <a:gd name="connsiteX28" fmla="*/ 199219 w 5836840"/>
              <a:gd name="connsiteY28" fmla="*/ 286007 h 874800"/>
              <a:gd name="connsiteX29" fmla="*/ 243314 w 5836840"/>
              <a:gd name="connsiteY29" fmla="*/ 270841 h 874800"/>
              <a:gd name="connsiteX30" fmla="*/ 284737 w 5836840"/>
              <a:gd name="connsiteY30" fmla="*/ 252918 h 874800"/>
              <a:gd name="connsiteX31" fmla="*/ 318143 w 5836840"/>
              <a:gd name="connsiteY31" fmla="*/ 233617 h 874800"/>
              <a:gd name="connsiteX32" fmla="*/ 347539 w 5836840"/>
              <a:gd name="connsiteY32" fmla="*/ 206043 h 874800"/>
              <a:gd name="connsiteX33" fmla="*/ 364910 w 5836840"/>
              <a:gd name="connsiteY33" fmla="*/ 172954 h 874800"/>
              <a:gd name="connsiteX34" fmla="*/ 371591 w 5836840"/>
              <a:gd name="connsiteY34" fmla="*/ 138487 h 874800"/>
              <a:gd name="connsiteX35" fmla="*/ 366246 w 5836840"/>
              <a:gd name="connsiteY35" fmla="*/ 105399 h 874800"/>
              <a:gd name="connsiteX36" fmla="*/ 354220 w 5836840"/>
              <a:gd name="connsiteY36" fmla="*/ 75067 h 874800"/>
              <a:gd name="connsiteX37" fmla="*/ 335513 w 5836840"/>
              <a:gd name="connsiteY37" fmla="*/ 50251 h 874800"/>
              <a:gd name="connsiteX38" fmla="*/ 312798 w 5836840"/>
              <a:gd name="connsiteY38" fmla="*/ 25434 h 874800"/>
              <a:gd name="connsiteX39" fmla="*/ 291418 w 5836840"/>
              <a:gd name="connsiteY39" fmla="*/ 4754 h 874800"/>
              <a:gd name="connsiteX40" fmla="*/ 286644 w 5836840"/>
              <a:gd name="connsiteY40" fmla="*/ 207 h 874800"/>
              <a:gd name="connsiteX0" fmla="*/ 286644 w 5836840"/>
              <a:gd name="connsiteY0" fmla="*/ 207 h 874800"/>
              <a:gd name="connsiteX1" fmla="*/ 5836840 w 5836840"/>
              <a:gd name="connsiteY1" fmla="*/ 0 h 874800"/>
              <a:gd name="connsiteX2" fmla="*/ 5836840 w 5836840"/>
              <a:gd name="connsiteY2" fmla="*/ 874800 h 874800"/>
              <a:gd name="connsiteX3" fmla="*/ 0 w 5836840"/>
              <a:gd name="connsiteY3" fmla="*/ 874800 h 874800"/>
              <a:gd name="connsiteX4" fmla="*/ 123 w 5836840"/>
              <a:gd name="connsiteY4" fmla="*/ 874708 h 874800"/>
              <a:gd name="connsiteX5" fmla="*/ 18830 w 5836840"/>
              <a:gd name="connsiteY5" fmla="*/ 855406 h 874800"/>
              <a:gd name="connsiteX6" fmla="*/ 33529 w 5836840"/>
              <a:gd name="connsiteY6" fmla="*/ 830590 h 874800"/>
              <a:gd name="connsiteX7" fmla="*/ 38873 w 5836840"/>
              <a:gd name="connsiteY7" fmla="*/ 803016 h 874800"/>
              <a:gd name="connsiteX8" fmla="*/ 36201 w 5836840"/>
              <a:gd name="connsiteY8" fmla="*/ 775442 h 874800"/>
              <a:gd name="connsiteX9" fmla="*/ 26847 w 5836840"/>
              <a:gd name="connsiteY9" fmla="*/ 749247 h 874800"/>
              <a:gd name="connsiteX10" fmla="*/ 14822 w 5836840"/>
              <a:gd name="connsiteY10" fmla="*/ 727188 h 874800"/>
              <a:gd name="connsiteX11" fmla="*/ 6804 w 5836840"/>
              <a:gd name="connsiteY11" fmla="*/ 705129 h 874800"/>
              <a:gd name="connsiteX12" fmla="*/ 45554 w 5836840"/>
              <a:gd name="connsiteY12" fmla="*/ 677555 h 874800"/>
              <a:gd name="connsiteX13" fmla="*/ 72279 w 5836840"/>
              <a:gd name="connsiteY13" fmla="*/ 649981 h 874800"/>
              <a:gd name="connsiteX14" fmla="*/ 86977 w 5836840"/>
              <a:gd name="connsiteY14" fmla="*/ 622408 h 874800"/>
              <a:gd name="connsiteX15" fmla="*/ 89650 w 5836840"/>
              <a:gd name="connsiteY15" fmla="*/ 592076 h 874800"/>
              <a:gd name="connsiteX16" fmla="*/ 85641 w 5836840"/>
              <a:gd name="connsiteY16" fmla="*/ 564503 h 874800"/>
              <a:gd name="connsiteX17" fmla="*/ 74951 w 5836840"/>
              <a:gd name="connsiteY17" fmla="*/ 534171 h 874800"/>
              <a:gd name="connsiteX18" fmla="*/ 60253 w 5836840"/>
              <a:gd name="connsiteY18" fmla="*/ 503840 h 874800"/>
              <a:gd name="connsiteX19" fmla="*/ 44218 w 5836840"/>
              <a:gd name="connsiteY19" fmla="*/ 473509 h 874800"/>
              <a:gd name="connsiteX20" fmla="*/ 29520 w 5836840"/>
              <a:gd name="connsiteY20" fmla="*/ 441799 h 874800"/>
              <a:gd name="connsiteX21" fmla="*/ 14822 w 5836840"/>
              <a:gd name="connsiteY21" fmla="*/ 411468 h 874800"/>
              <a:gd name="connsiteX22" fmla="*/ 6804 w 5836840"/>
              <a:gd name="connsiteY22" fmla="*/ 378379 h 874800"/>
              <a:gd name="connsiteX23" fmla="*/ 33529 w 5836840"/>
              <a:gd name="connsiteY23" fmla="*/ 353563 h 874800"/>
              <a:gd name="connsiteX24" fmla="*/ 70943 w 5836840"/>
              <a:gd name="connsiteY24" fmla="*/ 334261 h 874800"/>
              <a:gd name="connsiteX25" fmla="*/ 112365 w 5836840"/>
              <a:gd name="connsiteY25" fmla="*/ 316338 h 874800"/>
              <a:gd name="connsiteX26" fmla="*/ 155124 w 5836840"/>
              <a:gd name="connsiteY26" fmla="*/ 301173 h 874800"/>
              <a:gd name="connsiteX27" fmla="*/ 199219 w 5836840"/>
              <a:gd name="connsiteY27" fmla="*/ 286007 h 874800"/>
              <a:gd name="connsiteX28" fmla="*/ 243314 w 5836840"/>
              <a:gd name="connsiteY28" fmla="*/ 270841 h 874800"/>
              <a:gd name="connsiteX29" fmla="*/ 284737 w 5836840"/>
              <a:gd name="connsiteY29" fmla="*/ 252918 h 874800"/>
              <a:gd name="connsiteX30" fmla="*/ 318143 w 5836840"/>
              <a:gd name="connsiteY30" fmla="*/ 233617 h 874800"/>
              <a:gd name="connsiteX31" fmla="*/ 347539 w 5836840"/>
              <a:gd name="connsiteY31" fmla="*/ 206043 h 874800"/>
              <a:gd name="connsiteX32" fmla="*/ 364910 w 5836840"/>
              <a:gd name="connsiteY32" fmla="*/ 172954 h 874800"/>
              <a:gd name="connsiteX33" fmla="*/ 371591 w 5836840"/>
              <a:gd name="connsiteY33" fmla="*/ 138487 h 874800"/>
              <a:gd name="connsiteX34" fmla="*/ 366246 w 5836840"/>
              <a:gd name="connsiteY34" fmla="*/ 105399 h 874800"/>
              <a:gd name="connsiteX35" fmla="*/ 354220 w 5836840"/>
              <a:gd name="connsiteY35" fmla="*/ 75067 h 874800"/>
              <a:gd name="connsiteX36" fmla="*/ 335513 w 5836840"/>
              <a:gd name="connsiteY36" fmla="*/ 50251 h 874800"/>
              <a:gd name="connsiteX37" fmla="*/ 312798 w 5836840"/>
              <a:gd name="connsiteY37" fmla="*/ 25434 h 874800"/>
              <a:gd name="connsiteX38" fmla="*/ 291418 w 5836840"/>
              <a:gd name="connsiteY38" fmla="*/ 4754 h 874800"/>
              <a:gd name="connsiteX39" fmla="*/ 286644 w 5836840"/>
              <a:gd name="connsiteY39" fmla="*/ 207 h 87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36840" h="874800">
                <a:moveTo>
                  <a:pt x="286644" y="207"/>
                </a:moveTo>
                <a:lnTo>
                  <a:pt x="5836840" y="0"/>
                </a:lnTo>
                <a:lnTo>
                  <a:pt x="5836840" y="874800"/>
                </a:lnTo>
                <a:lnTo>
                  <a:pt x="0" y="874800"/>
                </a:lnTo>
                <a:lnTo>
                  <a:pt x="123" y="874708"/>
                </a:lnTo>
                <a:lnTo>
                  <a:pt x="18830" y="855406"/>
                </a:lnTo>
                <a:lnTo>
                  <a:pt x="33529" y="830590"/>
                </a:lnTo>
                <a:lnTo>
                  <a:pt x="38873" y="803016"/>
                </a:lnTo>
                <a:lnTo>
                  <a:pt x="36201" y="775442"/>
                </a:lnTo>
                <a:lnTo>
                  <a:pt x="26847" y="749247"/>
                </a:lnTo>
                <a:lnTo>
                  <a:pt x="14822" y="727188"/>
                </a:lnTo>
                <a:lnTo>
                  <a:pt x="6804" y="705129"/>
                </a:lnTo>
                <a:lnTo>
                  <a:pt x="45554" y="677555"/>
                </a:lnTo>
                <a:lnTo>
                  <a:pt x="72279" y="649981"/>
                </a:lnTo>
                <a:lnTo>
                  <a:pt x="86977" y="622408"/>
                </a:lnTo>
                <a:lnTo>
                  <a:pt x="89650" y="592076"/>
                </a:lnTo>
                <a:lnTo>
                  <a:pt x="85641" y="564503"/>
                </a:lnTo>
                <a:lnTo>
                  <a:pt x="74951" y="534171"/>
                </a:lnTo>
                <a:lnTo>
                  <a:pt x="60253" y="503840"/>
                </a:lnTo>
                <a:lnTo>
                  <a:pt x="44218" y="473509"/>
                </a:lnTo>
                <a:lnTo>
                  <a:pt x="29520" y="441799"/>
                </a:lnTo>
                <a:lnTo>
                  <a:pt x="14822" y="411468"/>
                </a:lnTo>
                <a:lnTo>
                  <a:pt x="6804" y="378379"/>
                </a:lnTo>
                <a:lnTo>
                  <a:pt x="33529" y="353563"/>
                </a:lnTo>
                <a:lnTo>
                  <a:pt x="70943" y="334261"/>
                </a:lnTo>
                <a:lnTo>
                  <a:pt x="112365" y="316338"/>
                </a:lnTo>
                <a:lnTo>
                  <a:pt x="155124" y="301173"/>
                </a:lnTo>
                <a:lnTo>
                  <a:pt x="199219" y="286007"/>
                </a:lnTo>
                <a:lnTo>
                  <a:pt x="243314" y="270841"/>
                </a:lnTo>
                <a:lnTo>
                  <a:pt x="284737" y="252918"/>
                </a:lnTo>
                <a:lnTo>
                  <a:pt x="318143" y="233617"/>
                </a:lnTo>
                <a:lnTo>
                  <a:pt x="347539" y="206043"/>
                </a:lnTo>
                <a:lnTo>
                  <a:pt x="364910" y="172954"/>
                </a:lnTo>
                <a:lnTo>
                  <a:pt x="371591" y="138487"/>
                </a:lnTo>
                <a:lnTo>
                  <a:pt x="366246" y="105399"/>
                </a:lnTo>
                <a:lnTo>
                  <a:pt x="354220" y="75067"/>
                </a:lnTo>
                <a:lnTo>
                  <a:pt x="335513" y="50251"/>
                </a:lnTo>
                <a:lnTo>
                  <a:pt x="312798" y="25434"/>
                </a:lnTo>
                <a:lnTo>
                  <a:pt x="291418" y="4754"/>
                </a:lnTo>
                <a:lnTo>
                  <a:pt x="286644" y="20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ko-KR" sz="2701" dirty="0"/>
              <a:t>3. </a:t>
            </a:r>
            <a:r>
              <a:rPr lang="en-US" sz="2800" dirty="0"/>
              <a:t>Post Control</a:t>
            </a:r>
            <a:endParaRPr lang="ko-KR" altLang="en-US" sz="2701" dirty="0"/>
          </a:p>
        </p:txBody>
      </p:sp>
    </p:spTree>
    <p:extLst>
      <p:ext uri="{BB962C8B-B14F-4D97-AF65-F5344CB8AC3E}">
        <p14:creationId xmlns:p14="http://schemas.microsoft.com/office/powerpoint/2010/main" val="4201278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r>
              <a:rPr lang="en-US" dirty="0"/>
              <a:t>Types of organizational control</a:t>
            </a:r>
          </a:p>
        </p:txBody>
      </p:sp>
      <p:sp>
        <p:nvSpPr>
          <p:cNvPr id="3" name="자유형: 도형 40">
            <a:extLst>
              <a:ext uri="{FF2B5EF4-FFF2-40B4-BE49-F238E27FC236}">
                <a16:creationId xmlns:a16="http://schemas.microsoft.com/office/drawing/2014/main" id="{A8D24F6D-60E5-4EB6-8EEF-E5D8961CC315}"/>
              </a:ext>
            </a:extLst>
          </p:cNvPr>
          <p:cNvSpPr/>
          <p:nvPr/>
        </p:nvSpPr>
        <p:spPr>
          <a:xfrm>
            <a:off x="3087666" y="2067497"/>
            <a:ext cx="6516079" cy="874800"/>
          </a:xfrm>
          <a:custGeom>
            <a:avLst/>
            <a:gdLst>
              <a:gd name="connsiteX0" fmla="*/ 5292079 w 6516079"/>
              <a:gd name="connsiteY0" fmla="*/ 0 h 874800"/>
              <a:gd name="connsiteX1" fmla="*/ 6516079 w 6516079"/>
              <a:gd name="connsiteY1" fmla="*/ 0 h 874800"/>
              <a:gd name="connsiteX2" fmla="*/ 6516079 w 6516079"/>
              <a:gd name="connsiteY2" fmla="*/ 874800 h 874800"/>
              <a:gd name="connsiteX3" fmla="*/ 5292080 w 6516079"/>
              <a:gd name="connsiteY3" fmla="*/ 874800 h 874800"/>
              <a:gd name="connsiteX4" fmla="*/ 5292079 w 6516079"/>
              <a:gd name="connsiteY4" fmla="*/ 874800 h 874800"/>
              <a:gd name="connsiteX5" fmla="*/ 532903 w 6516079"/>
              <a:gd name="connsiteY5" fmla="*/ 874800 h 874800"/>
              <a:gd name="connsiteX6" fmla="*/ 509661 w 6516079"/>
              <a:gd name="connsiteY6" fmla="*/ 775877 h 874800"/>
              <a:gd name="connsiteX7" fmla="*/ 462893 w 6516079"/>
              <a:gd name="connsiteY7" fmla="*/ 660067 h 874800"/>
              <a:gd name="connsiteX8" fmla="*/ 406772 w 6516079"/>
              <a:gd name="connsiteY8" fmla="*/ 552529 h 874800"/>
              <a:gd name="connsiteX9" fmla="*/ 341297 w 6516079"/>
              <a:gd name="connsiteY9" fmla="*/ 451885 h 874800"/>
              <a:gd name="connsiteX10" fmla="*/ 266469 w 6516079"/>
              <a:gd name="connsiteY10" fmla="*/ 356755 h 874800"/>
              <a:gd name="connsiteX11" fmla="*/ 183624 w 6516079"/>
              <a:gd name="connsiteY11" fmla="*/ 269898 h 874800"/>
              <a:gd name="connsiteX12" fmla="*/ 94097 w 6516079"/>
              <a:gd name="connsiteY12" fmla="*/ 189934 h 874800"/>
              <a:gd name="connsiteX13" fmla="*/ 0 w 6516079"/>
              <a:gd name="connsiteY13" fmla="*/ 119445 h 874800"/>
              <a:gd name="connsiteX14" fmla="*/ 0 w 6516079"/>
              <a:gd name="connsiteY14" fmla="*/ 207 h 874800"/>
              <a:gd name="connsiteX15" fmla="*/ 5292079 w 6516079"/>
              <a:gd name="connsiteY15" fmla="*/ 207 h 874800"/>
              <a:gd name="connsiteX0" fmla="*/ 5292079 w 6516079"/>
              <a:gd name="connsiteY0" fmla="*/ 207 h 874800"/>
              <a:gd name="connsiteX1" fmla="*/ 6516079 w 6516079"/>
              <a:gd name="connsiteY1" fmla="*/ 0 h 874800"/>
              <a:gd name="connsiteX2" fmla="*/ 6516079 w 6516079"/>
              <a:gd name="connsiteY2" fmla="*/ 874800 h 874800"/>
              <a:gd name="connsiteX3" fmla="*/ 5292080 w 6516079"/>
              <a:gd name="connsiteY3" fmla="*/ 874800 h 874800"/>
              <a:gd name="connsiteX4" fmla="*/ 5292079 w 6516079"/>
              <a:gd name="connsiteY4" fmla="*/ 874800 h 874800"/>
              <a:gd name="connsiteX5" fmla="*/ 532903 w 6516079"/>
              <a:gd name="connsiteY5" fmla="*/ 874800 h 874800"/>
              <a:gd name="connsiteX6" fmla="*/ 509661 w 6516079"/>
              <a:gd name="connsiteY6" fmla="*/ 775877 h 874800"/>
              <a:gd name="connsiteX7" fmla="*/ 462893 w 6516079"/>
              <a:gd name="connsiteY7" fmla="*/ 660067 h 874800"/>
              <a:gd name="connsiteX8" fmla="*/ 406772 w 6516079"/>
              <a:gd name="connsiteY8" fmla="*/ 552529 h 874800"/>
              <a:gd name="connsiteX9" fmla="*/ 341297 w 6516079"/>
              <a:gd name="connsiteY9" fmla="*/ 451885 h 874800"/>
              <a:gd name="connsiteX10" fmla="*/ 266469 w 6516079"/>
              <a:gd name="connsiteY10" fmla="*/ 356755 h 874800"/>
              <a:gd name="connsiteX11" fmla="*/ 183624 w 6516079"/>
              <a:gd name="connsiteY11" fmla="*/ 269898 h 874800"/>
              <a:gd name="connsiteX12" fmla="*/ 94097 w 6516079"/>
              <a:gd name="connsiteY12" fmla="*/ 189934 h 874800"/>
              <a:gd name="connsiteX13" fmla="*/ 0 w 6516079"/>
              <a:gd name="connsiteY13" fmla="*/ 119445 h 874800"/>
              <a:gd name="connsiteX14" fmla="*/ 0 w 6516079"/>
              <a:gd name="connsiteY14" fmla="*/ 207 h 874800"/>
              <a:gd name="connsiteX15" fmla="*/ 5292079 w 6516079"/>
              <a:gd name="connsiteY15" fmla="*/ 207 h 874800"/>
              <a:gd name="connsiteX0" fmla="*/ 0 w 6516079"/>
              <a:gd name="connsiteY0" fmla="*/ 207 h 874800"/>
              <a:gd name="connsiteX1" fmla="*/ 6516079 w 6516079"/>
              <a:gd name="connsiteY1" fmla="*/ 0 h 874800"/>
              <a:gd name="connsiteX2" fmla="*/ 6516079 w 6516079"/>
              <a:gd name="connsiteY2" fmla="*/ 874800 h 874800"/>
              <a:gd name="connsiteX3" fmla="*/ 5292080 w 6516079"/>
              <a:gd name="connsiteY3" fmla="*/ 874800 h 874800"/>
              <a:gd name="connsiteX4" fmla="*/ 5292079 w 6516079"/>
              <a:gd name="connsiteY4" fmla="*/ 874800 h 874800"/>
              <a:gd name="connsiteX5" fmla="*/ 532903 w 6516079"/>
              <a:gd name="connsiteY5" fmla="*/ 874800 h 874800"/>
              <a:gd name="connsiteX6" fmla="*/ 509661 w 6516079"/>
              <a:gd name="connsiteY6" fmla="*/ 775877 h 874800"/>
              <a:gd name="connsiteX7" fmla="*/ 462893 w 6516079"/>
              <a:gd name="connsiteY7" fmla="*/ 660067 h 874800"/>
              <a:gd name="connsiteX8" fmla="*/ 406772 w 6516079"/>
              <a:gd name="connsiteY8" fmla="*/ 552529 h 874800"/>
              <a:gd name="connsiteX9" fmla="*/ 341297 w 6516079"/>
              <a:gd name="connsiteY9" fmla="*/ 451885 h 874800"/>
              <a:gd name="connsiteX10" fmla="*/ 266469 w 6516079"/>
              <a:gd name="connsiteY10" fmla="*/ 356755 h 874800"/>
              <a:gd name="connsiteX11" fmla="*/ 183624 w 6516079"/>
              <a:gd name="connsiteY11" fmla="*/ 269898 h 874800"/>
              <a:gd name="connsiteX12" fmla="*/ 94097 w 6516079"/>
              <a:gd name="connsiteY12" fmla="*/ 189934 h 874800"/>
              <a:gd name="connsiteX13" fmla="*/ 0 w 6516079"/>
              <a:gd name="connsiteY13" fmla="*/ 119445 h 874800"/>
              <a:gd name="connsiteX14" fmla="*/ 0 w 6516079"/>
              <a:gd name="connsiteY14" fmla="*/ 207 h 874800"/>
              <a:gd name="connsiteX0" fmla="*/ 0 w 6516079"/>
              <a:gd name="connsiteY0" fmla="*/ 207 h 874800"/>
              <a:gd name="connsiteX1" fmla="*/ 6516079 w 6516079"/>
              <a:gd name="connsiteY1" fmla="*/ 0 h 874800"/>
              <a:gd name="connsiteX2" fmla="*/ 6516079 w 6516079"/>
              <a:gd name="connsiteY2" fmla="*/ 874800 h 874800"/>
              <a:gd name="connsiteX3" fmla="*/ 5292080 w 6516079"/>
              <a:gd name="connsiteY3" fmla="*/ 874800 h 874800"/>
              <a:gd name="connsiteX4" fmla="*/ 532903 w 6516079"/>
              <a:gd name="connsiteY4" fmla="*/ 874800 h 874800"/>
              <a:gd name="connsiteX5" fmla="*/ 509661 w 6516079"/>
              <a:gd name="connsiteY5" fmla="*/ 775877 h 874800"/>
              <a:gd name="connsiteX6" fmla="*/ 462893 w 6516079"/>
              <a:gd name="connsiteY6" fmla="*/ 660067 h 874800"/>
              <a:gd name="connsiteX7" fmla="*/ 406772 w 6516079"/>
              <a:gd name="connsiteY7" fmla="*/ 552529 h 874800"/>
              <a:gd name="connsiteX8" fmla="*/ 341297 w 6516079"/>
              <a:gd name="connsiteY8" fmla="*/ 451885 h 874800"/>
              <a:gd name="connsiteX9" fmla="*/ 266469 w 6516079"/>
              <a:gd name="connsiteY9" fmla="*/ 356755 h 874800"/>
              <a:gd name="connsiteX10" fmla="*/ 183624 w 6516079"/>
              <a:gd name="connsiteY10" fmla="*/ 269898 h 874800"/>
              <a:gd name="connsiteX11" fmla="*/ 94097 w 6516079"/>
              <a:gd name="connsiteY11" fmla="*/ 189934 h 874800"/>
              <a:gd name="connsiteX12" fmla="*/ 0 w 6516079"/>
              <a:gd name="connsiteY12" fmla="*/ 119445 h 874800"/>
              <a:gd name="connsiteX13" fmla="*/ 0 w 6516079"/>
              <a:gd name="connsiteY13" fmla="*/ 207 h 874800"/>
              <a:gd name="connsiteX0" fmla="*/ 0 w 6516079"/>
              <a:gd name="connsiteY0" fmla="*/ 207 h 874800"/>
              <a:gd name="connsiteX1" fmla="*/ 6516079 w 6516079"/>
              <a:gd name="connsiteY1" fmla="*/ 0 h 874800"/>
              <a:gd name="connsiteX2" fmla="*/ 6516079 w 6516079"/>
              <a:gd name="connsiteY2" fmla="*/ 874800 h 874800"/>
              <a:gd name="connsiteX3" fmla="*/ 532903 w 6516079"/>
              <a:gd name="connsiteY3" fmla="*/ 874800 h 874800"/>
              <a:gd name="connsiteX4" fmla="*/ 509661 w 6516079"/>
              <a:gd name="connsiteY4" fmla="*/ 775877 h 874800"/>
              <a:gd name="connsiteX5" fmla="*/ 462893 w 6516079"/>
              <a:gd name="connsiteY5" fmla="*/ 660067 h 874800"/>
              <a:gd name="connsiteX6" fmla="*/ 406772 w 6516079"/>
              <a:gd name="connsiteY6" fmla="*/ 552529 h 874800"/>
              <a:gd name="connsiteX7" fmla="*/ 341297 w 6516079"/>
              <a:gd name="connsiteY7" fmla="*/ 451885 h 874800"/>
              <a:gd name="connsiteX8" fmla="*/ 266469 w 6516079"/>
              <a:gd name="connsiteY8" fmla="*/ 356755 h 874800"/>
              <a:gd name="connsiteX9" fmla="*/ 183624 w 6516079"/>
              <a:gd name="connsiteY9" fmla="*/ 269898 h 874800"/>
              <a:gd name="connsiteX10" fmla="*/ 94097 w 6516079"/>
              <a:gd name="connsiteY10" fmla="*/ 189934 h 874800"/>
              <a:gd name="connsiteX11" fmla="*/ 0 w 6516079"/>
              <a:gd name="connsiteY11" fmla="*/ 119445 h 874800"/>
              <a:gd name="connsiteX12" fmla="*/ 0 w 6516079"/>
              <a:gd name="connsiteY12" fmla="*/ 207 h 87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16079" h="874800">
                <a:moveTo>
                  <a:pt x="0" y="207"/>
                </a:moveTo>
                <a:lnTo>
                  <a:pt x="6516079" y="0"/>
                </a:lnTo>
                <a:lnTo>
                  <a:pt x="6516079" y="874800"/>
                </a:lnTo>
                <a:lnTo>
                  <a:pt x="532903" y="874800"/>
                </a:lnTo>
                <a:lnTo>
                  <a:pt x="509661" y="775877"/>
                </a:lnTo>
                <a:lnTo>
                  <a:pt x="462893" y="660067"/>
                </a:lnTo>
                <a:lnTo>
                  <a:pt x="406772" y="552529"/>
                </a:lnTo>
                <a:lnTo>
                  <a:pt x="341297" y="451885"/>
                </a:lnTo>
                <a:lnTo>
                  <a:pt x="266469" y="356755"/>
                </a:lnTo>
                <a:lnTo>
                  <a:pt x="183624" y="269898"/>
                </a:lnTo>
                <a:lnTo>
                  <a:pt x="94097" y="189934"/>
                </a:lnTo>
                <a:lnTo>
                  <a:pt x="0" y="119445"/>
                </a:lnTo>
                <a:lnTo>
                  <a:pt x="0" y="2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ko-KR" sz="2701" dirty="0" smtClean="0"/>
              <a:t>1. Output control</a:t>
            </a:r>
            <a:endParaRPr lang="ko-KR" altLang="en-US" sz="2701" dirty="0"/>
          </a:p>
        </p:txBody>
      </p:sp>
      <p:sp>
        <p:nvSpPr>
          <p:cNvPr id="4" name="자유형: 도형 41">
            <a:extLst>
              <a:ext uri="{FF2B5EF4-FFF2-40B4-BE49-F238E27FC236}">
                <a16:creationId xmlns:a16="http://schemas.microsoft.com/office/drawing/2014/main" id="{5A5436A6-F749-4DDC-AA8D-85827AAA93AF}"/>
              </a:ext>
            </a:extLst>
          </p:cNvPr>
          <p:cNvSpPr/>
          <p:nvPr/>
        </p:nvSpPr>
        <p:spPr>
          <a:xfrm>
            <a:off x="3382819" y="3112985"/>
            <a:ext cx="5952955" cy="874800"/>
          </a:xfrm>
          <a:custGeom>
            <a:avLst/>
            <a:gdLst>
              <a:gd name="connsiteX0" fmla="*/ 4728955 w 5952955"/>
              <a:gd name="connsiteY0" fmla="*/ 0 h 874800"/>
              <a:gd name="connsiteX1" fmla="*/ 5952955 w 5952955"/>
              <a:gd name="connsiteY1" fmla="*/ 0 h 874800"/>
              <a:gd name="connsiteX2" fmla="*/ 5952955 w 5952955"/>
              <a:gd name="connsiteY2" fmla="*/ 874800 h 874800"/>
              <a:gd name="connsiteX3" fmla="*/ 4728956 w 5952955"/>
              <a:gd name="connsiteY3" fmla="*/ 874800 h 874800"/>
              <a:gd name="connsiteX4" fmla="*/ 4728955 w 5952955"/>
              <a:gd name="connsiteY4" fmla="*/ 874800 h 874800"/>
              <a:gd name="connsiteX5" fmla="*/ 285146 w 5952955"/>
              <a:gd name="connsiteY5" fmla="*/ 874800 h 874800"/>
              <a:gd name="connsiteX6" fmla="*/ 232487 w 5952955"/>
              <a:gd name="connsiteY6" fmla="*/ 820467 h 874800"/>
              <a:gd name="connsiteX7" fmla="*/ 181711 w 5952955"/>
              <a:gd name="connsiteY7" fmla="*/ 759805 h 874800"/>
              <a:gd name="connsiteX8" fmla="*/ 133607 w 5952955"/>
              <a:gd name="connsiteY8" fmla="*/ 700521 h 874800"/>
              <a:gd name="connsiteX9" fmla="*/ 89512 w 5952955"/>
              <a:gd name="connsiteY9" fmla="*/ 632965 h 874800"/>
              <a:gd name="connsiteX10" fmla="*/ 53434 w 5952955"/>
              <a:gd name="connsiteY10" fmla="*/ 559895 h 874800"/>
              <a:gd name="connsiteX11" fmla="*/ 33391 w 5952955"/>
              <a:gd name="connsiteY11" fmla="*/ 499232 h 874800"/>
              <a:gd name="connsiteX12" fmla="*/ 26710 w 5952955"/>
              <a:gd name="connsiteY12" fmla="*/ 439949 h 874800"/>
              <a:gd name="connsiteX13" fmla="*/ 26710 w 5952955"/>
              <a:gd name="connsiteY13" fmla="*/ 376529 h 874800"/>
              <a:gd name="connsiteX14" fmla="*/ 28046 w 5952955"/>
              <a:gd name="connsiteY14" fmla="*/ 308973 h 874800"/>
              <a:gd name="connsiteX15" fmla="*/ 30718 w 5952955"/>
              <a:gd name="connsiteY15" fmla="*/ 241417 h 874800"/>
              <a:gd name="connsiteX16" fmla="*/ 28046 w 5952955"/>
              <a:gd name="connsiteY16" fmla="*/ 168346 h 874800"/>
              <a:gd name="connsiteX17" fmla="*/ 21365 w 5952955"/>
              <a:gd name="connsiteY17" fmla="*/ 91140 h 874800"/>
              <a:gd name="connsiteX18" fmla="*/ 0 w 5952955"/>
              <a:gd name="connsiteY18" fmla="*/ 207 h 874800"/>
              <a:gd name="connsiteX19" fmla="*/ 4728955 w 5952955"/>
              <a:gd name="connsiteY19" fmla="*/ 207 h 874800"/>
              <a:gd name="connsiteX0" fmla="*/ 4728955 w 5952955"/>
              <a:gd name="connsiteY0" fmla="*/ 207 h 874800"/>
              <a:gd name="connsiteX1" fmla="*/ 5952955 w 5952955"/>
              <a:gd name="connsiteY1" fmla="*/ 0 h 874800"/>
              <a:gd name="connsiteX2" fmla="*/ 5952955 w 5952955"/>
              <a:gd name="connsiteY2" fmla="*/ 874800 h 874800"/>
              <a:gd name="connsiteX3" fmla="*/ 4728956 w 5952955"/>
              <a:gd name="connsiteY3" fmla="*/ 874800 h 874800"/>
              <a:gd name="connsiteX4" fmla="*/ 4728955 w 5952955"/>
              <a:gd name="connsiteY4" fmla="*/ 874800 h 874800"/>
              <a:gd name="connsiteX5" fmla="*/ 285146 w 5952955"/>
              <a:gd name="connsiteY5" fmla="*/ 874800 h 874800"/>
              <a:gd name="connsiteX6" fmla="*/ 232487 w 5952955"/>
              <a:gd name="connsiteY6" fmla="*/ 820467 h 874800"/>
              <a:gd name="connsiteX7" fmla="*/ 181711 w 5952955"/>
              <a:gd name="connsiteY7" fmla="*/ 759805 h 874800"/>
              <a:gd name="connsiteX8" fmla="*/ 133607 w 5952955"/>
              <a:gd name="connsiteY8" fmla="*/ 700521 h 874800"/>
              <a:gd name="connsiteX9" fmla="*/ 89512 w 5952955"/>
              <a:gd name="connsiteY9" fmla="*/ 632965 h 874800"/>
              <a:gd name="connsiteX10" fmla="*/ 53434 w 5952955"/>
              <a:gd name="connsiteY10" fmla="*/ 559895 h 874800"/>
              <a:gd name="connsiteX11" fmla="*/ 33391 w 5952955"/>
              <a:gd name="connsiteY11" fmla="*/ 499232 h 874800"/>
              <a:gd name="connsiteX12" fmla="*/ 26710 w 5952955"/>
              <a:gd name="connsiteY12" fmla="*/ 439949 h 874800"/>
              <a:gd name="connsiteX13" fmla="*/ 26710 w 5952955"/>
              <a:gd name="connsiteY13" fmla="*/ 376529 h 874800"/>
              <a:gd name="connsiteX14" fmla="*/ 28046 w 5952955"/>
              <a:gd name="connsiteY14" fmla="*/ 308973 h 874800"/>
              <a:gd name="connsiteX15" fmla="*/ 30718 w 5952955"/>
              <a:gd name="connsiteY15" fmla="*/ 241417 h 874800"/>
              <a:gd name="connsiteX16" fmla="*/ 28046 w 5952955"/>
              <a:gd name="connsiteY16" fmla="*/ 168346 h 874800"/>
              <a:gd name="connsiteX17" fmla="*/ 21365 w 5952955"/>
              <a:gd name="connsiteY17" fmla="*/ 91140 h 874800"/>
              <a:gd name="connsiteX18" fmla="*/ 0 w 5952955"/>
              <a:gd name="connsiteY18" fmla="*/ 207 h 874800"/>
              <a:gd name="connsiteX19" fmla="*/ 4728955 w 5952955"/>
              <a:gd name="connsiteY19" fmla="*/ 207 h 874800"/>
              <a:gd name="connsiteX0" fmla="*/ 0 w 5952955"/>
              <a:gd name="connsiteY0" fmla="*/ 207 h 874800"/>
              <a:gd name="connsiteX1" fmla="*/ 5952955 w 5952955"/>
              <a:gd name="connsiteY1" fmla="*/ 0 h 874800"/>
              <a:gd name="connsiteX2" fmla="*/ 5952955 w 5952955"/>
              <a:gd name="connsiteY2" fmla="*/ 874800 h 874800"/>
              <a:gd name="connsiteX3" fmla="*/ 4728956 w 5952955"/>
              <a:gd name="connsiteY3" fmla="*/ 874800 h 874800"/>
              <a:gd name="connsiteX4" fmla="*/ 4728955 w 5952955"/>
              <a:gd name="connsiteY4" fmla="*/ 874800 h 874800"/>
              <a:gd name="connsiteX5" fmla="*/ 285146 w 5952955"/>
              <a:gd name="connsiteY5" fmla="*/ 874800 h 874800"/>
              <a:gd name="connsiteX6" fmla="*/ 232487 w 5952955"/>
              <a:gd name="connsiteY6" fmla="*/ 820467 h 874800"/>
              <a:gd name="connsiteX7" fmla="*/ 181711 w 5952955"/>
              <a:gd name="connsiteY7" fmla="*/ 759805 h 874800"/>
              <a:gd name="connsiteX8" fmla="*/ 133607 w 5952955"/>
              <a:gd name="connsiteY8" fmla="*/ 700521 h 874800"/>
              <a:gd name="connsiteX9" fmla="*/ 89512 w 5952955"/>
              <a:gd name="connsiteY9" fmla="*/ 632965 h 874800"/>
              <a:gd name="connsiteX10" fmla="*/ 53434 w 5952955"/>
              <a:gd name="connsiteY10" fmla="*/ 559895 h 874800"/>
              <a:gd name="connsiteX11" fmla="*/ 33391 w 5952955"/>
              <a:gd name="connsiteY11" fmla="*/ 499232 h 874800"/>
              <a:gd name="connsiteX12" fmla="*/ 26710 w 5952955"/>
              <a:gd name="connsiteY12" fmla="*/ 439949 h 874800"/>
              <a:gd name="connsiteX13" fmla="*/ 26710 w 5952955"/>
              <a:gd name="connsiteY13" fmla="*/ 376529 h 874800"/>
              <a:gd name="connsiteX14" fmla="*/ 28046 w 5952955"/>
              <a:gd name="connsiteY14" fmla="*/ 308973 h 874800"/>
              <a:gd name="connsiteX15" fmla="*/ 30718 w 5952955"/>
              <a:gd name="connsiteY15" fmla="*/ 241417 h 874800"/>
              <a:gd name="connsiteX16" fmla="*/ 28046 w 5952955"/>
              <a:gd name="connsiteY16" fmla="*/ 168346 h 874800"/>
              <a:gd name="connsiteX17" fmla="*/ 21365 w 5952955"/>
              <a:gd name="connsiteY17" fmla="*/ 91140 h 874800"/>
              <a:gd name="connsiteX18" fmla="*/ 0 w 5952955"/>
              <a:gd name="connsiteY18" fmla="*/ 207 h 874800"/>
              <a:gd name="connsiteX0" fmla="*/ 0 w 5952955"/>
              <a:gd name="connsiteY0" fmla="*/ 207 h 874800"/>
              <a:gd name="connsiteX1" fmla="*/ 5952955 w 5952955"/>
              <a:gd name="connsiteY1" fmla="*/ 0 h 874800"/>
              <a:gd name="connsiteX2" fmla="*/ 5952955 w 5952955"/>
              <a:gd name="connsiteY2" fmla="*/ 874800 h 874800"/>
              <a:gd name="connsiteX3" fmla="*/ 4728956 w 5952955"/>
              <a:gd name="connsiteY3" fmla="*/ 874800 h 874800"/>
              <a:gd name="connsiteX4" fmla="*/ 285146 w 5952955"/>
              <a:gd name="connsiteY4" fmla="*/ 874800 h 874800"/>
              <a:gd name="connsiteX5" fmla="*/ 232487 w 5952955"/>
              <a:gd name="connsiteY5" fmla="*/ 820467 h 874800"/>
              <a:gd name="connsiteX6" fmla="*/ 181711 w 5952955"/>
              <a:gd name="connsiteY6" fmla="*/ 759805 h 874800"/>
              <a:gd name="connsiteX7" fmla="*/ 133607 w 5952955"/>
              <a:gd name="connsiteY7" fmla="*/ 700521 h 874800"/>
              <a:gd name="connsiteX8" fmla="*/ 89512 w 5952955"/>
              <a:gd name="connsiteY8" fmla="*/ 632965 h 874800"/>
              <a:gd name="connsiteX9" fmla="*/ 53434 w 5952955"/>
              <a:gd name="connsiteY9" fmla="*/ 559895 h 874800"/>
              <a:gd name="connsiteX10" fmla="*/ 33391 w 5952955"/>
              <a:gd name="connsiteY10" fmla="*/ 499232 h 874800"/>
              <a:gd name="connsiteX11" fmla="*/ 26710 w 5952955"/>
              <a:gd name="connsiteY11" fmla="*/ 439949 h 874800"/>
              <a:gd name="connsiteX12" fmla="*/ 26710 w 5952955"/>
              <a:gd name="connsiteY12" fmla="*/ 376529 h 874800"/>
              <a:gd name="connsiteX13" fmla="*/ 28046 w 5952955"/>
              <a:gd name="connsiteY13" fmla="*/ 308973 h 874800"/>
              <a:gd name="connsiteX14" fmla="*/ 30718 w 5952955"/>
              <a:gd name="connsiteY14" fmla="*/ 241417 h 874800"/>
              <a:gd name="connsiteX15" fmla="*/ 28046 w 5952955"/>
              <a:gd name="connsiteY15" fmla="*/ 168346 h 874800"/>
              <a:gd name="connsiteX16" fmla="*/ 21365 w 5952955"/>
              <a:gd name="connsiteY16" fmla="*/ 91140 h 874800"/>
              <a:gd name="connsiteX17" fmla="*/ 0 w 5952955"/>
              <a:gd name="connsiteY17" fmla="*/ 207 h 874800"/>
              <a:gd name="connsiteX0" fmla="*/ 0 w 5952955"/>
              <a:gd name="connsiteY0" fmla="*/ 207 h 874800"/>
              <a:gd name="connsiteX1" fmla="*/ 5952955 w 5952955"/>
              <a:gd name="connsiteY1" fmla="*/ 0 h 874800"/>
              <a:gd name="connsiteX2" fmla="*/ 5952955 w 5952955"/>
              <a:gd name="connsiteY2" fmla="*/ 874800 h 874800"/>
              <a:gd name="connsiteX3" fmla="*/ 285146 w 5952955"/>
              <a:gd name="connsiteY3" fmla="*/ 874800 h 874800"/>
              <a:gd name="connsiteX4" fmla="*/ 232487 w 5952955"/>
              <a:gd name="connsiteY4" fmla="*/ 820467 h 874800"/>
              <a:gd name="connsiteX5" fmla="*/ 181711 w 5952955"/>
              <a:gd name="connsiteY5" fmla="*/ 759805 h 874800"/>
              <a:gd name="connsiteX6" fmla="*/ 133607 w 5952955"/>
              <a:gd name="connsiteY6" fmla="*/ 700521 h 874800"/>
              <a:gd name="connsiteX7" fmla="*/ 89512 w 5952955"/>
              <a:gd name="connsiteY7" fmla="*/ 632965 h 874800"/>
              <a:gd name="connsiteX8" fmla="*/ 53434 w 5952955"/>
              <a:gd name="connsiteY8" fmla="*/ 559895 h 874800"/>
              <a:gd name="connsiteX9" fmla="*/ 33391 w 5952955"/>
              <a:gd name="connsiteY9" fmla="*/ 499232 h 874800"/>
              <a:gd name="connsiteX10" fmla="*/ 26710 w 5952955"/>
              <a:gd name="connsiteY10" fmla="*/ 439949 h 874800"/>
              <a:gd name="connsiteX11" fmla="*/ 26710 w 5952955"/>
              <a:gd name="connsiteY11" fmla="*/ 376529 h 874800"/>
              <a:gd name="connsiteX12" fmla="*/ 28046 w 5952955"/>
              <a:gd name="connsiteY12" fmla="*/ 308973 h 874800"/>
              <a:gd name="connsiteX13" fmla="*/ 30718 w 5952955"/>
              <a:gd name="connsiteY13" fmla="*/ 241417 h 874800"/>
              <a:gd name="connsiteX14" fmla="*/ 28046 w 5952955"/>
              <a:gd name="connsiteY14" fmla="*/ 168346 h 874800"/>
              <a:gd name="connsiteX15" fmla="*/ 21365 w 5952955"/>
              <a:gd name="connsiteY15" fmla="*/ 91140 h 874800"/>
              <a:gd name="connsiteX16" fmla="*/ 0 w 5952955"/>
              <a:gd name="connsiteY16" fmla="*/ 207 h 87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952955" h="874800">
                <a:moveTo>
                  <a:pt x="0" y="207"/>
                </a:moveTo>
                <a:lnTo>
                  <a:pt x="5952955" y="0"/>
                </a:lnTo>
                <a:lnTo>
                  <a:pt x="5952955" y="874800"/>
                </a:lnTo>
                <a:lnTo>
                  <a:pt x="285146" y="874800"/>
                </a:lnTo>
                <a:lnTo>
                  <a:pt x="232487" y="820467"/>
                </a:lnTo>
                <a:lnTo>
                  <a:pt x="181711" y="759805"/>
                </a:lnTo>
                <a:lnTo>
                  <a:pt x="133607" y="700521"/>
                </a:lnTo>
                <a:lnTo>
                  <a:pt x="89512" y="632965"/>
                </a:lnTo>
                <a:lnTo>
                  <a:pt x="53434" y="559895"/>
                </a:lnTo>
                <a:lnTo>
                  <a:pt x="33391" y="499232"/>
                </a:lnTo>
                <a:lnTo>
                  <a:pt x="26710" y="439949"/>
                </a:lnTo>
                <a:lnTo>
                  <a:pt x="26710" y="376529"/>
                </a:lnTo>
                <a:cubicBezTo>
                  <a:pt x="27155" y="354010"/>
                  <a:pt x="27601" y="331492"/>
                  <a:pt x="28046" y="308973"/>
                </a:cubicBezTo>
                <a:lnTo>
                  <a:pt x="30718" y="241417"/>
                </a:lnTo>
                <a:cubicBezTo>
                  <a:pt x="29827" y="217060"/>
                  <a:pt x="28937" y="192703"/>
                  <a:pt x="28046" y="168346"/>
                </a:cubicBezTo>
                <a:lnTo>
                  <a:pt x="21365" y="91140"/>
                </a:lnTo>
                <a:lnTo>
                  <a:pt x="0" y="2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ko-KR" sz="2701" dirty="0"/>
              <a:t>2. Behavioral control</a:t>
            </a:r>
            <a:endParaRPr lang="ko-KR" altLang="en-US" sz="2701" dirty="0"/>
          </a:p>
        </p:txBody>
      </p:sp>
      <p:sp>
        <p:nvSpPr>
          <p:cNvPr id="5" name="자유형: 도형 42">
            <a:extLst>
              <a:ext uri="{FF2B5EF4-FFF2-40B4-BE49-F238E27FC236}">
                <a16:creationId xmlns:a16="http://schemas.microsoft.com/office/drawing/2014/main" id="{91D982B5-84DD-42FF-BC72-008F56F3EF9E}"/>
              </a:ext>
            </a:extLst>
          </p:cNvPr>
          <p:cNvSpPr/>
          <p:nvPr/>
        </p:nvSpPr>
        <p:spPr>
          <a:xfrm>
            <a:off x="3582097" y="4158473"/>
            <a:ext cx="5836840" cy="874800"/>
          </a:xfrm>
          <a:custGeom>
            <a:avLst/>
            <a:gdLst>
              <a:gd name="connsiteX0" fmla="*/ 4612840 w 5836840"/>
              <a:gd name="connsiteY0" fmla="*/ 0 h 874800"/>
              <a:gd name="connsiteX1" fmla="*/ 5836840 w 5836840"/>
              <a:gd name="connsiteY1" fmla="*/ 0 h 874800"/>
              <a:gd name="connsiteX2" fmla="*/ 5836840 w 5836840"/>
              <a:gd name="connsiteY2" fmla="*/ 874800 h 874800"/>
              <a:gd name="connsiteX3" fmla="*/ 4612843 w 5836840"/>
              <a:gd name="connsiteY3" fmla="*/ 874800 h 874800"/>
              <a:gd name="connsiteX4" fmla="*/ 4612840 w 5836840"/>
              <a:gd name="connsiteY4" fmla="*/ 874800 h 874800"/>
              <a:gd name="connsiteX5" fmla="*/ 0 w 5836840"/>
              <a:gd name="connsiteY5" fmla="*/ 874800 h 874800"/>
              <a:gd name="connsiteX6" fmla="*/ 123 w 5836840"/>
              <a:gd name="connsiteY6" fmla="*/ 874708 h 874800"/>
              <a:gd name="connsiteX7" fmla="*/ 18830 w 5836840"/>
              <a:gd name="connsiteY7" fmla="*/ 855406 h 874800"/>
              <a:gd name="connsiteX8" fmla="*/ 33529 w 5836840"/>
              <a:gd name="connsiteY8" fmla="*/ 830590 h 874800"/>
              <a:gd name="connsiteX9" fmla="*/ 38873 w 5836840"/>
              <a:gd name="connsiteY9" fmla="*/ 803016 h 874800"/>
              <a:gd name="connsiteX10" fmla="*/ 36201 w 5836840"/>
              <a:gd name="connsiteY10" fmla="*/ 775442 h 874800"/>
              <a:gd name="connsiteX11" fmla="*/ 26847 w 5836840"/>
              <a:gd name="connsiteY11" fmla="*/ 749247 h 874800"/>
              <a:gd name="connsiteX12" fmla="*/ 14822 w 5836840"/>
              <a:gd name="connsiteY12" fmla="*/ 727188 h 874800"/>
              <a:gd name="connsiteX13" fmla="*/ 6804 w 5836840"/>
              <a:gd name="connsiteY13" fmla="*/ 705129 h 874800"/>
              <a:gd name="connsiteX14" fmla="*/ 45554 w 5836840"/>
              <a:gd name="connsiteY14" fmla="*/ 677555 h 874800"/>
              <a:gd name="connsiteX15" fmla="*/ 72279 w 5836840"/>
              <a:gd name="connsiteY15" fmla="*/ 649981 h 874800"/>
              <a:gd name="connsiteX16" fmla="*/ 86977 w 5836840"/>
              <a:gd name="connsiteY16" fmla="*/ 622408 h 874800"/>
              <a:gd name="connsiteX17" fmla="*/ 89650 w 5836840"/>
              <a:gd name="connsiteY17" fmla="*/ 592076 h 874800"/>
              <a:gd name="connsiteX18" fmla="*/ 85641 w 5836840"/>
              <a:gd name="connsiteY18" fmla="*/ 564503 h 874800"/>
              <a:gd name="connsiteX19" fmla="*/ 74951 w 5836840"/>
              <a:gd name="connsiteY19" fmla="*/ 534171 h 874800"/>
              <a:gd name="connsiteX20" fmla="*/ 60253 w 5836840"/>
              <a:gd name="connsiteY20" fmla="*/ 503840 h 874800"/>
              <a:gd name="connsiteX21" fmla="*/ 44218 w 5836840"/>
              <a:gd name="connsiteY21" fmla="*/ 473509 h 874800"/>
              <a:gd name="connsiteX22" fmla="*/ 29520 w 5836840"/>
              <a:gd name="connsiteY22" fmla="*/ 441799 h 874800"/>
              <a:gd name="connsiteX23" fmla="*/ 14822 w 5836840"/>
              <a:gd name="connsiteY23" fmla="*/ 411468 h 874800"/>
              <a:gd name="connsiteX24" fmla="*/ 6804 w 5836840"/>
              <a:gd name="connsiteY24" fmla="*/ 378379 h 874800"/>
              <a:gd name="connsiteX25" fmla="*/ 33529 w 5836840"/>
              <a:gd name="connsiteY25" fmla="*/ 353563 h 874800"/>
              <a:gd name="connsiteX26" fmla="*/ 70943 w 5836840"/>
              <a:gd name="connsiteY26" fmla="*/ 334261 h 874800"/>
              <a:gd name="connsiteX27" fmla="*/ 112365 w 5836840"/>
              <a:gd name="connsiteY27" fmla="*/ 316338 h 874800"/>
              <a:gd name="connsiteX28" fmla="*/ 155124 w 5836840"/>
              <a:gd name="connsiteY28" fmla="*/ 301173 h 874800"/>
              <a:gd name="connsiteX29" fmla="*/ 199219 w 5836840"/>
              <a:gd name="connsiteY29" fmla="*/ 286007 h 874800"/>
              <a:gd name="connsiteX30" fmla="*/ 243314 w 5836840"/>
              <a:gd name="connsiteY30" fmla="*/ 270841 h 874800"/>
              <a:gd name="connsiteX31" fmla="*/ 284737 w 5836840"/>
              <a:gd name="connsiteY31" fmla="*/ 252918 h 874800"/>
              <a:gd name="connsiteX32" fmla="*/ 318143 w 5836840"/>
              <a:gd name="connsiteY32" fmla="*/ 233617 h 874800"/>
              <a:gd name="connsiteX33" fmla="*/ 347539 w 5836840"/>
              <a:gd name="connsiteY33" fmla="*/ 206043 h 874800"/>
              <a:gd name="connsiteX34" fmla="*/ 364910 w 5836840"/>
              <a:gd name="connsiteY34" fmla="*/ 172954 h 874800"/>
              <a:gd name="connsiteX35" fmla="*/ 371591 w 5836840"/>
              <a:gd name="connsiteY35" fmla="*/ 138487 h 874800"/>
              <a:gd name="connsiteX36" fmla="*/ 366246 w 5836840"/>
              <a:gd name="connsiteY36" fmla="*/ 105399 h 874800"/>
              <a:gd name="connsiteX37" fmla="*/ 354220 w 5836840"/>
              <a:gd name="connsiteY37" fmla="*/ 75067 h 874800"/>
              <a:gd name="connsiteX38" fmla="*/ 335513 w 5836840"/>
              <a:gd name="connsiteY38" fmla="*/ 50251 h 874800"/>
              <a:gd name="connsiteX39" fmla="*/ 312798 w 5836840"/>
              <a:gd name="connsiteY39" fmla="*/ 25434 h 874800"/>
              <a:gd name="connsiteX40" fmla="*/ 291418 w 5836840"/>
              <a:gd name="connsiteY40" fmla="*/ 4754 h 874800"/>
              <a:gd name="connsiteX41" fmla="*/ 286644 w 5836840"/>
              <a:gd name="connsiteY41" fmla="*/ 207 h 874800"/>
              <a:gd name="connsiteX42" fmla="*/ 4612840 w 5836840"/>
              <a:gd name="connsiteY42" fmla="*/ 207 h 874800"/>
              <a:gd name="connsiteX0" fmla="*/ 4612840 w 5836840"/>
              <a:gd name="connsiteY0" fmla="*/ 207 h 874800"/>
              <a:gd name="connsiteX1" fmla="*/ 5836840 w 5836840"/>
              <a:gd name="connsiteY1" fmla="*/ 0 h 874800"/>
              <a:gd name="connsiteX2" fmla="*/ 5836840 w 5836840"/>
              <a:gd name="connsiteY2" fmla="*/ 874800 h 874800"/>
              <a:gd name="connsiteX3" fmla="*/ 4612843 w 5836840"/>
              <a:gd name="connsiteY3" fmla="*/ 874800 h 874800"/>
              <a:gd name="connsiteX4" fmla="*/ 4612840 w 5836840"/>
              <a:gd name="connsiteY4" fmla="*/ 874800 h 874800"/>
              <a:gd name="connsiteX5" fmla="*/ 0 w 5836840"/>
              <a:gd name="connsiteY5" fmla="*/ 874800 h 874800"/>
              <a:gd name="connsiteX6" fmla="*/ 123 w 5836840"/>
              <a:gd name="connsiteY6" fmla="*/ 874708 h 874800"/>
              <a:gd name="connsiteX7" fmla="*/ 18830 w 5836840"/>
              <a:gd name="connsiteY7" fmla="*/ 855406 h 874800"/>
              <a:gd name="connsiteX8" fmla="*/ 33529 w 5836840"/>
              <a:gd name="connsiteY8" fmla="*/ 830590 h 874800"/>
              <a:gd name="connsiteX9" fmla="*/ 38873 w 5836840"/>
              <a:gd name="connsiteY9" fmla="*/ 803016 h 874800"/>
              <a:gd name="connsiteX10" fmla="*/ 36201 w 5836840"/>
              <a:gd name="connsiteY10" fmla="*/ 775442 h 874800"/>
              <a:gd name="connsiteX11" fmla="*/ 26847 w 5836840"/>
              <a:gd name="connsiteY11" fmla="*/ 749247 h 874800"/>
              <a:gd name="connsiteX12" fmla="*/ 14822 w 5836840"/>
              <a:gd name="connsiteY12" fmla="*/ 727188 h 874800"/>
              <a:gd name="connsiteX13" fmla="*/ 6804 w 5836840"/>
              <a:gd name="connsiteY13" fmla="*/ 705129 h 874800"/>
              <a:gd name="connsiteX14" fmla="*/ 45554 w 5836840"/>
              <a:gd name="connsiteY14" fmla="*/ 677555 h 874800"/>
              <a:gd name="connsiteX15" fmla="*/ 72279 w 5836840"/>
              <a:gd name="connsiteY15" fmla="*/ 649981 h 874800"/>
              <a:gd name="connsiteX16" fmla="*/ 86977 w 5836840"/>
              <a:gd name="connsiteY16" fmla="*/ 622408 h 874800"/>
              <a:gd name="connsiteX17" fmla="*/ 89650 w 5836840"/>
              <a:gd name="connsiteY17" fmla="*/ 592076 h 874800"/>
              <a:gd name="connsiteX18" fmla="*/ 85641 w 5836840"/>
              <a:gd name="connsiteY18" fmla="*/ 564503 h 874800"/>
              <a:gd name="connsiteX19" fmla="*/ 74951 w 5836840"/>
              <a:gd name="connsiteY19" fmla="*/ 534171 h 874800"/>
              <a:gd name="connsiteX20" fmla="*/ 60253 w 5836840"/>
              <a:gd name="connsiteY20" fmla="*/ 503840 h 874800"/>
              <a:gd name="connsiteX21" fmla="*/ 44218 w 5836840"/>
              <a:gd name="connsiteY21" fmla="*/ 473509 h 874800"/>
              <a:gd name="connsiteX22" fmla="*/ 29520 w 5836840"/>
              <a:gd name="connsiteY22" fmla="*/ 441799 h 874800"/>
              <a:gd name="connsiteX23" fmla="*/ 14822 w 5836840"/>
              <a:gd name="connsiteY23" fmla="*/ 411468 h 874800"/>
              <a:gd name="connsiteX24" fmla="*/ 6804 w 5836840"/>
              <a:gd name="connsiteY24" fmla="*/ 378379 h 874800"/>
              <a:gd name="connsiteX25" fmla="*/ 33529 w 5836840"/>
              <a:gd name="connsiteY25" fmla="*/ 353563 h 874800"/>
              <a:gd name="connsiteX26" fmla="*/ 70943 w 5836840"/>
              <a:gd name="connsiteY26" fmla="*/ 334261 h 874800"/>
              <a:gd name="connsiteX27" fmla="*/ 112365 w 5836840"/>
              <a:gd name="connsiteY27" fmla="*/ 316338 h 874800"/>
              <a:gd name="connsiteX28" fmla="*/ 155124 w 5836840"/>
              <a:gd name="connsiteY28" fmla="*/ 301173 h 874800"/>
              <a:gd name="connsiteX29" fmla="*/ 199219 w 5836840"/>
              <a:gd name="connsiteY29" fmla="*/ 286007 h 874800"/>
              <a:gd name="connsiteX30" fmla="*/ 243314 w 5836840"/>
              <a:gd name="connsiteY30" fmla="*/ 270841 h 874800"/>
              <a:gd name="connsiteX31" fmla="*/ 284737 w 5836840"/>
              <a:gd name="connsiteY31" fmla="*/ 252918 h 874800"/>
              <a:gd name="connsiteX32" fmla="*/ 318143 w 5836840"/>
              <a:gd name="connsiteY32" fmla="*/ 233617 h 874800"/>
              <a:gd name="connsiteX33" fmla="*/ 347539 w 5836840"/>
              <a:gd name="connsiteY33" fmla="*/ 206043 h 874800"/>
              <a:gd name="connsiteX34" fmla="*/ 364910 w 5836840"/>
              <a:gd name="connsiteY34" fmla="*/ 172954 h 874800"/>
              <a:gd name="connsiteX35" fmla="*/ 371591 w 5836840"/>
              <a:gd name="connsiteY35" fmla="*/ 138487 h 874800"/>
              <a:gd name="connsiteX36" fmla="*/ 366246 w 5836840"/>
              <a:gd name="connsiteY36" fmla="*/ 105399 h 874800"/>
              <a:gd name="connsiteX37" fmla="*/ 354220 w 5836840"/>
              <a:gd name="connsiteY37" fmla="*/ 75067 h 874800"/>
              <a:gd name="connsiteX38" fmla="*/ 335513 w 5836840"/>
              <a:gd name="connsiteY38" fmla="*/ 50251 h 874800"/>
              <a:gd name="connsiteX39" fmla="*/ 312798 w 5836840"/>
              <a:gd name="connsiteY39" fmla="*/ 25434 h 874800"/>
              <a:gd name="connsiteX40" fmla="*/ 291418 w 5836840"/>
              <a:gd name="connsiteY40" fmla="*/ 4754 h 874800"/>
              <a:gd name="connsiteX41" fmla="*/ 286644 w 5836840"/>
              <a:gd name="connsiteY41" fmla="*/ 207 h 874800"/>
              <a:gd name="connsiteX42" fmla="*/ 4612840 w 5836840"/>
              <a:gd name="connsiteY42" fmla="*/ 207 h 874800"/>
              <a:gd name="connsiteX0" fmla="*/ 286644 w 5836840"/>
              <a:gd name="connsiteY0" fmla="*/ 207 h 874800"/>
              <a:gd name="connsiteX1" fmla="*/ 5836840 w 5836840"/>
              <a:gd name="connsiteY1" fmla="*/ 0 h 874800"/>
              <a:gd name="connsiteX2" fmla="*/ 5836840 w 5836840"/>
              <a:gd name="connsiteY2" fmla="*/ 874800 h 874800"/>
              <a:gd name="connsiteX3" fmla="*/ 4612843 w 5836840"/>
              <a:gd name="connsiteY3" fmla="*/ 874800 h 874800"/>
              <a:gd name="connsiteX4" fmla="*/ 4612840 w 5836840"/>
              <a:gd name="connsiteY4" fmla="*/ 874800 h 874800"/>
              <a:gd name="connsiteX5" fmla="*/ 0 w 5836840"/>
              <a:gd name="connsiteY5" fmla="*/ 874800 h 874800"/>
              <a:gd name="connsiteX6" fmla="*/ 123 w 5836840"/>
              <a:gd name="connsiteY6" fmla="*/ 874708 h 874800"/>
              <a:gd name="connsiteX7" fmla="*/ 18830 w 5836840"/>
              <a:gd name="connsiteY7" fmla="*/ 855406 h 874800"/>
              <a:gd name="connsiteX8" fmla="*/ 33529 w 5836840"/>
              <a:gd name="connsiteY8" fmla="*/ 830590 h 874800"/>
              <a:gd name="connsiteX9" fmla="*/ 38873 w 5836840"/>
              <a:gd name="connsiteY9" fmla="*/ 803016 h 874800"/>
              <a:gd name="connsiteX10" fmla="*/ 36201 w 5836840"/>
              <a:gd name="connsiteY10" fmla="*/ 775442 h 874800"/>
              <a:gd name="connsiteX11" fmla="*/ 26847 w 5836840"/>
              <a:gd name="connsiteY11" fmla="*/ 749247 h 874800"/>
              <a:gd name="connsiteX12" fmla="*/ 14822 w 5836840"/>
              <a:gd name="connsiteY12" fmla="*/ 727188 h 874800"/>
              <a:gd name="connsiteX13" fmla="*/ 6804 w 5836840"/>
              <a:gd name="connsiteY13" fmla="*/ 705129 h 874800"/>
              <a:gd name="connsiteX14" fmla="*/ 45554 w 5836840"/>
              <a:gd name="connsiteY14" fmla="*/ 677555 h 874800"/>
              <a:gd name="connsiteX15" fmla="*/ 72279 w 5836840"/>
              <a:gd name="connsiteY15" fmla="*/ 649981 h 874800"/>
              <a:gd name="connsiteX16" fmla="*/ 86977 w 5836840"/>
              <a:gd name="connsiteY16" fmla="*/ 622408 h 874800"/>
              <a:gd name="connsiteX17" fmla="*/ 89650 w 5836840"/>
              <a:gd name="connsiteY17" fmla="*/ 592076 h 874800"/>
              <a:gd name="connsiteX18" fmla="*/ 85641 w 5836840"/>
              <a:gd name="connsiteY18" fmla="*/ 564503 h 874800"/>
              <a:gd name="connsiteX19" fmla="*/ 74951 w 5836840"/>
              <a:gd name="connsiteY19" fmla="*/ 534171 h 874800"/>
              <a:gd name="connsiteX20" fmla="*/ 60253 w 5836840"/>
              <a:gd name="connsiteY20" fmla="*/ 503840 h 874800"/>
              <a:gd name="connsiteX21" fmla="*/ 44218 w 5836840"/>
              <a:gd name="connsiteY21" fmla="*/ 473509 h 874800"/>
              <a:gd name="connsiteX22" fmla="*/ 29520 w 5836840"/>
              <a:gd name="connsiteY22" fmla="*/ 441799 h 874800"/>
              <a:gd name="connsiteX23" fmla="*/ 14822 w 5836840"/>
              <a:gd name="connsiteY23" fmla="*/ 411468 h 874800"/>
              <a:gd name="connsiteX24" fmla="*/ 6804 w 5836840"/>
              <a:gd name="connsiteY24" fmla="*/ 378379 h 874800"/>
              <a:gd name="connsiteX25" fmla="*/ 33529 w 5836840"/>
              <a:gd name="connsiteY25" fmla="*/ 353563 h 874800"/>
              <a:gd name="connsiteX26" fmla="*/ 70943 w 5836840"/>
              <a:gd name="connsiteY26" fmla="*/ 334261 h 874800"/>
              <a:gd name="connsiteX27" fmla="*/ 112365 w 5836840"/>
              <a:gd name="connsiteY27" fmla="*/ 316338 h 874800"/>
              <a:gd name="connsiteX28" fmla="*/ 155124 w 5836840"/>
              <a:gd name="connsiteY28" fmla="*/ 301173 h 874800"/>
              <a:gd name="connsiteX29" fmla="*/ 199219 w 5836840"/>
              <a:gd name="connsiteY29" fmla="*/ 286007 h 874800"/>
              <a:gd name="connsiteX30" fmla="*/ 243314 w 5836840"/>
              <a:gd name="connsiteY30" fmla="*/ 270841 h 874800"/>
              <a:gd name="connsiteX31" fmla="*/ 284737 w 5836840"/>
              <a:gd name="connsiteY31" fmla="*/ 252918 h 874800"/>
              <a:gd name="connsiteX32" fmla="*/ 318143 w 5836840"/>
              <a:gd name="connsiteY32" fmla="*/ 233617 h 874800"/>
              <a:gd name="connsiteX33" fmla="*/ 347539 w 5836840"/>
              <a:gd name="connsiteY33" fmla="*/ 206043 h 874800"/>
              <a:gd name="connsiteX34" fmla="*/ 364910 w 5836840"/>
              <a:gd name="connsiteY34" fmla="*/ 172954 h 874800"/>
              <a:gd name="connsiteX35" fmla="*/ 371591 w 5836840"/>
              <a:gd name="connsiteY35" fmla="*/ 138487 h 874800"/>
              <a:gd name="connsiteX36" fmla="*/ 366246 w 5836840"/>
              <a:gd name="connsiteY36" fmla="*/ 105399 h 874800"/>
              <a:gd name="connsiteX37" fmla="*/ 354220 w 5836840"/>
              <a:gd name="connsiteY37" fmla="*/ 75067 h 874800"/>
              <a:gd name="connsiteX38" fmla="*/ 335513 w 5836840"/>
              <a:gd name="connsiteY38" fmla="*/ 50251 h 874800"/>
              <a:gd name="connsiteX39" fmla="*/ 312798 w 5836840"/>
              <a:gd name="connsiteY39" fmla="*/ 25434 h 874800"/>
              <a:gd name="connsiteX40" fmla="*/ 291418 w 5836840"/>
              <a:gd name="connsiteY40" fmla="*/ 4754 h 874800"/>
              <a:gd name="connsiteX41" fmla="*/ 286644 w 5836840"/>
              <a:gd name="connsiteY41" fmla="*/ 207 h 874800"/>
              <a:gd name="connsiteX0" fmla="*/ 286644 w 5836840"/>
              <a:gd name="connsiteY0" fmla="*/ 207 h 874800"/>
              <a:gd name="connsiteX1" fmla="*/ 5836840 w 5836840"/>
              <a:gd name="connsiteY1" fmla="*/ 0 h 874800"/>
              <a:gd name="connsiteX2" fmla="*/ 5836840 w 5836840"/>
              <a:gd name="connsiteY2" fmla="*/ 874800 h 874800"/>
              <a:gd name="connsiteX3" fmla="*/ 4612843 w 5836840"/>
              <a:gd name="connsiteY3" fmla="*/ 874800 h 874800"/>
              <a:gd name="connsiteX4" fmla="*/ 0 w 5836840"/>
              <a:gd name="connsiteY4" fmla="*/ 874800 h 874800"/>
              <a:gd name="connsiteX5" fmla="*/ 123 w 5836840"/>
              <a:gd name="connsiteY5" fmla="*/ 874708 h 874800"/>
              <a:gd name="connsiteX6" fmla="*/ 18830 w 5836840"/>
              <a:gd name="connsiteY6" fmla="*/ 855406 h 874800"/>
              <a:gd name="connsiteX7" fmla="*/ 33529 w 5836840"/>
              <a:gd name="connsiteY7" fmla="*/ 830590 h 874800"/>
              <a:gd name="connsiteX8" fmla="*/ 38873 w 5836840"/>
              <a:gd name="connsiteY8" fmla="*/ 803016 h 874800"/>
              <a:gd name="connsiteX9" fmla="*/ 36201 w 5836840"/>
              <a:gd name="connsiteY9" fmla="*/ 775442 h 874800"/>
              <a:gd name="connsiteX10" fmla="*/ 26847 w 5836840"/>
              <a:gd name="connsiteY10" fmla="*/ 749247 h 874800"/>
              <a:gd name="connsiteX11" fmla="*/ 14822 w 5836840"/>
              <a:gd name="connsiteY11" fmla="*/ 727188 h 874800"/>
              <a:gd name="connsiteX12" fmla="*/ 6804 w 5836840"/>
              <a:gd name="connsiteY12" fmla="*/ 705129 h 874800"/>
              <a:gd name="connsiteX13" fmla="*/ 45554 w 5836840"/>
              <a:gd name="connsiteY13" fmla="*/ 677555 h 874800"/>
              <a:gd name="connsiteX14" fmla="*/ 72279 w 5836840"/>
              <a:gd name="connsiteY14" fmla="*/ 649981 h 874800"/>
              <a:gd name="connsiteX15" fmla="*/ 86977 w 5836840"/>
              <a:gd name="connsiteY15" fmla="*/ 622408 h 874800"/>
              <a:gd name="connsiteX16" fmla="*/ 89650 w 5836840"/>
              <a:gd name="connsiteY16" fmla="*/ 592076 h 874800"/>
              <a:gd name="connsiteX17" fmla="*/ 85641 w 5836840"/>
              <a:gd name="connsiteY17" fmla="*/ 564503 h 874800"/>
              <a:gd name="connsiteX18" fmla="*/ 74951 w 5836840"/>
              <a:gd name="connsiteY18" fmla="*/ 534171 h 874800"/>
              <a:gd name="connsiteX19" fmla="*/ 60253 w 5836840"/>
              <a:gd name="connsiteY19" fmla="*/ 503840 h 874800"/>
              <a:gd name="connsiteX20" fmla="*/ 44218 w 5836840"/>
              <a:gd name="connsiteY20" fmla="*/ 473509 h 874800"/>
              <a:gd name="connsiteX21" fmla="*/ 29520 w 5836840"/>
              <a:gd name="connsiteY21" fmla="*/ 441799 h 874800"/>
              <a:gd name="connsiteX22" fmla="*/ 14822 w 5836840"/>
              <a:gd name="connsiteY22" fmla="*/ 411468 h 874800"/>
              <a:gd name="connsiteX23" fmla="*/ 6804 w 5836840"/>
              <a:gd name="connsiteY23" fmla="*/ 378379 h 874800"/>
              <a:gd name="connsiteX24" fmla="*/ 33529 w 5836840"/>
              <a:gd name="connsiteY24" fmla="*/ 353563 h 874800"/>
              <a:gd name="connsiteX25" fmla="*/ 70943 w 5836840"/>
              <a:gd name="connsiteY25" fmla="*/ 334261 h 874800"/>
              <a:gd name="connsiteX26" fmla="*/ 112365 w 5836840"/>
              <a:gd name="connsiteY26" fmla="*/ 316338 h 874800"/>
              <a:gd name="connsiteX27" fmla="*/ 155124 w 5836840"/>
              <a:gd name="connsiteY27" fmla="*/ 301173 h 874800"/>
              <a:gd name="connsiteX28" fmla="*/ 199219 w 5836840"/>
              <a:gd name="connsiteY28" fmla="*/ 286007 h 874800"/>
              <a:gd name="connsiteX29" fmla="*/ 243314 w 5836840"/>
              <a:gd name="connsiteY29" fmla="*/ 270841 h 874800"/>
              <a:gd name="connsiteX30" fmla="*/ 284737 w 5836840"/>
              <a:gd name="connsiteY30" fmla="*/ 252918 h 874800"/>
              <a:gd name="connsiteX31" fmla="*/ 318143 w 5836840"/>
              <a:gd name="connsiteY31" fmla="*/ 233617 h 874800"/>
              <a:gd name="connsiteX32" fmla="*/ 347539 w 5836840"/>
              <a:gd name="connsiteY32" fmla="*/ 206043 h 874800"/>
              <a:gd name="connsiteX33" fmla="*/ 364910 w 5836840"/>
              <a:gd name="connsiteY33" fmla="*/ 172954 h 874800"/>
              <a:gd name="connsiteX34" fmla="*/ 371591 w 5836840"/>
              <a:gd name="connsiteY34" fmla="*/ 138487 h 874800"/>
              <a:gd name="connsiteX35" fmla="*/ 366246 w 5836840"/>
              <a:gd name="connsiteY35" fmla="*/ 105399 h 874800"/>
              <a:gd name="connsiteX36" fmla="*/ 354220 w 5836840"/>
              <a:gd name="connsiteY36" fmla="*/ 75067 h 874800"/>
              <a:gd name="connsiteX37" fmla="*/ 335513 w 5836840"/>
              <a:gd name="connsiteY37" fmla="*/ 50251 h 874800"/>
              <a:gd name="connsiteX38" fmla="*/ 312798 w 5836840"/>
              <a:gd name="connsiteY38" fmla="*/ 25434 h 874800"/>
              <a:gd name="connsiteX39" fmla="*/ 291418 w 5836840"/>
              <a:gd name="connsiteY39" fmla="*/ 4754 h 874800"/>
              <a:gd name="connsiteX40" fmla="*/ 286644 w 5836840"/>
              <a:gd name="connsiteY40" fmla="*/ 207 h 874800"/>
              <a:gd name="connsiteX0" fmla="*/ 286644 w 5836840"/>
              <a:gd name="connsiteY0" fmla="*/ 207 h 874800"/>
              <a:gd name="connsiteX1" fmla="*/ 5836840 w 5836840"/>
              <a:gd name="connsiteY1" fmla="*/ 0 h 874800"/>
              <a:gd name="connsiteX2" fmla="*/ 5836840 w 5836840"/>
              <a:gd name="connsiteY2" fmla="*/ 874800 h 874800"/>
              <a:gd name="connsiteX3" fmla="*/ 0 w 5836840"/>
              <a:gd name="connsiteY3" fmla="*/ 874800 h 874800"/>
              <a:gd name="connsiteX4" fmla="*/ 123 w 5836840"/>
              <a:gd name="connsiteY4" fmla="*/ 874708 h 874800"/>
              <a:gd name="connsiteX5" fmla="*/ 18830 w 5836840"/>
              <a:gd name="connsiteY5" fmla="*/ 855406 h 874800"/>
              <a:gd name="connsiteX6" fmla="*/ 33529 w 5836840"/>
              <a:gd name="connsiteY6" fmla="*/ 830590 h 874800"/>
              <a:gd name="connsiteX7" fmla="*/ 38873 w 5836840"/>
              <a:gd name="connsiteY7" fmla="*/ 803016 h 874800"/>
              <a:gd name="connsiteX8" fmla="*/ 36201 w 5836840"/>
              <a:gd name="connsiteY8" fmla="*/ 775442 h 874800"/>
              <a:gd name="connsiteX9" fmla="*/ 26847 w 5836840"/>
              <a:gd name="connsiteY9" fmla="*/ 749247 h 874800"/>
              <a:gd name="connsiteX10" fmla="*/ 14822 w 5836840"/>
              <a:gd name="connsiteY10" fmla="*/ 727188 h 874800"/>
              <a:gd name="connsiteX11" fmla="*/ 6804 w 5836840"/>
              <a:gd name="connsiteY11" fmla="*/ 705129 h 874800"/>
              <a:gd name="connsiteX12" fmla="*/ 45554 w 5836840"/>
              <a:gd name="connsiteY12" fmla="*/ 677555 h 874800"/>
              <a:gd name="connsiteX13" fmla="*/ 72279 w 5836840"/>
              <a:gd name="connsiteY13" fmla="*/ 649981 h 874800"/>
              <a:gd name="connsiteX14" fmla="*/ 86977 w 5836840"/>
              <a:gd name="connsiteY14" fmla="*/ 622408 h 874800"/>
              <a:gd name="connsiteX15" fmla="*/ 89650 w 5836840"/>
              <a:gd name="connsiteY15" fmla="*/ 592076 h 874800"/>
              <a:gd name="connsiteX16" fmla="*/ 85641 w 5836840"/>
              <a:gd name="connsiteY16" fmla="*/ 564503 h 874800"/>
              <a:gd name="connsiteX17" fmla="*/ 74951 w 5836840"/>
              <a:gd name="connsiteY17" fmla="*/ 534171 h 874800"/>
              <a:gd name="connsiteX18" fmla="*/ 60253 w 5836840"/>
              <a:gd name="connsiteY18" fmla="*/ 503840 h 874800"/>
              <a:gd name="connsiteX19" fmla="*/ 44218 w 5836840"/>
              <a:gd name="connsiteY19" fmla="*/ 473509 h 874800"/>
              <a:gd name="connsiteX20" fmla="*/ 29520 w 5836840"/>
              <a:gd name="connsiteY20" fmla="*/ 441799 h 874800"/>
              <a:gd name="connsiteX21" fmla="*/ 14822 w 5836840"/>
              <a:gd name="connsiteY21" fmla="*/ 411468 h 874800"/>
              <a:gd name="connsiteX22" fmla="*/ 6804 w 5836840"/>
              <a:gd name="connsiteY22" fmla="*/ 378379 h 874800"/>
              <a:gd name="connsiteX23" fmla="*/ 33529 w 5836840"/>
              <a:gd name="connsiteY23" fmla="*/ 353563 h 874800"/>
              <a:gd name="connsiteX24" fmla="*/ 70943 w 5836840"/>
              <a:gd name="connsiteY24" fmla="*/ 334261 h 874800"/>
              <a:gd name="connsiteX25" fmla="*/ 112365 w 5836840"/>
              <a:gd name="connsiteY25" fmla="*/ 316338 h 874800"/>
              <a:gd name="connsiteX26" fmla="*/ 155124 w 5836840"/>
              <a:gd name="connsiteY26" fmla="*/ 301173 h 874800"/>
              <a:gd name="connsiteX27" fmla="*/ 199219 w 5836840"/>
              <a:gd name="connsiteY27" fmla="*/ 286007 h 874800"/>
              <a:gd name="connsiteX28" fmla="*/ 243314 w 5836840"/>
              <a:gd name="connsiteY28" fmla="*/ 270841 h 874800"/>
              <a:gd name="connsiteX29" fmla="*/ 284737 w 5836840"/>
              <a:gd name="connsiteY29" fmla="*/ 252918 h 874800"/>
              <a:gd name="connsiteX30" fmla="*/ 318143 w 5836840"/>
              <a:gd name="connsiteY30" fmla="*/ 233617 h 874800"/>
              <a:gd name="connsiteX31" fmla="*/ 347539 w 5836840"/>
              <a:gd name="connsiteY31" fmla="*/ 206043 h 874800"/>
              <a:gd name="connsiteX32" fmla="*/ 364910 w 5836840"/>
              <a:gd name="connsiteY32" fmla="*/ 172954 h 874800"/>
              <a:gd name="connsiteX33" fmla="*/ 371591 w 5836840"/>
              <a:gd name="connsiteY33" fmla="*/ 138487 h 874800"/>
              <a:gd name="connsiteX34" fmla="*/ 366246 w 5836840"/>
              <a:gd name="connsiteY34" fmla="*/ 105399 h 874800"/>
              <a:gd name="connsiteX35" fmla="*/ 354220 w 5836840"/>
              <a:gd name="connsiteY35" fmla="*/ 75067 h 874800"/>
              <a:gd name="connsiteX36" fmla="*/ 335513 w 5836840"/>
              <a:gd name="connsiteY36" fmla="*/ 50251 h 874800"/>
              <a:gd name="connsiteX37" fmla="*/ 312798 w 5836840"/>
              <a:gd name="connsiteY37" fmla="*/ 25434 h 874800"/>
              <a:gd name="connsiteX38" fmla="*/ 291418 w 5836840"/>
              <a:gd name="connsiteY38" fmla="*/ 4754 h 874800"/>
              <a:gd name="connsiteX39" fmla="*/ 286644 w 5836840"/>
              <a:gd name="connsiteY39" fmla="*/ 207 h 87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36840" h="874800">
                <a:moveTo>
                  <a:pt x="286644" y="207"/>
                </a:moveTo>
                <a:lnTo>
                  <a:pt x="5836840" y="0"/>
                </a:lnTo>
                <a:lnTo>
                  <a:pt x="5836840" y="874800"/>
                </a:lnTo>
                <a:lnTo>
                  <a:pt x="0" y="874800"/>
                </a:lnTo>
                <a:lnTo>
                  <a:pt x="123" y="874708"/>
                </a:lnTo>
                <a:lnTo>
                  <a:pt x="18830" y="855406"/>
                </a:lnTo>
                <a:lnTo>
                  <a:pt x="33529" y="830590"/>
                </a:lnTo>
                <a:lnTo>
                  <a:pt x="38873" y="803016"/>
                </a:lnTo>
                <a:lnTo>
                  <a:pt x="36201" y="775442"/>
                </a:lnTo>
                <a:lnTo>
                  <a:pt x="26847" y="749247"/>
                </a:lnTo>
                <a:lnTo>
                  <a:pt x="14822" y="727188"/>
                </a:lnTo>
                <a:lnTo>
                  <a:pt x="6804" y="705129"/>
                </a:lnTo>
                <a:lnTo>
                  <a:pt x="45554" y="677555"/>
                </a:lnTo>
                <a:lnTo>
                  <a:pt x="72279" y="649981"/>
                </a:lnTo>
                <a:lnTo>
                  <a:pt x="86977" y="622408"/>
                </a:lnTo>
                <a:lnTo>
                  <a:pt x="89650" y="592076"/>
                </a:lnTo>
                <a:lnTo>
                  <a:pt x="85641" y="564503"/>
                </a:lnTo>
                <a:lnTo>
                  <a:pt x="74951" y="534171"/>
                </a:lnTo>
                <a:lnTo>
                  <a:pt x="60253" y="503840"/>
                </a:lnTo>
                <a:lnTo>
                  <a:pt x="44218" y="473509"/>
                </a:lnTo>
                <a:lnTo>
                  <a:pt x="29520" y="441799"/>
                </a:lnTo>
                <a:lnTo>
                  <a:pt x="14822" y="411468"/>
                </a:lnTo>
                <a:lnTo>
                  <a:pt x="6804" y="378379"/>
                </a:lnTo>
                <a:lnTo>
                  <a:pt x="33529" y="353563"/>
                </a:lnTo>
                <a:lnTo>
                  <a:pt x="70943" y="334261"/>
                </a:lnTo>
                <a:lnTo>
                  <a:pt x="112365" y="316338"/>
                </a:lnTo>
                <a:lnTo>
                  <a:pt x="155124" y="301173"/>
                </a:lnTo>
                <a:lnTo>
                  <a:pt x="199219" y="286007"/>
                </a:lnTo>
                <a:lnTo>
                  <a:pt x="243314" y="270841"/>
                </a:lnTo>
                <a:lnTo>
                  <a:pt x="284737" y="252918"/>
                </a:lnTo>
                <a:lnTo>
                  <a:pt x="318143" y="233617"/>
                </a:lnTo>
                <a:lnTo>
                  <a:pt x="347539" y="206043"/>
                </a:lnTo>
                <a:lnTo>
                  <a:pt x="364910" y="172954"/>
                </a:lnTo>
                <a:lnTo>
                  <a:pt x="371591" y="138487"/>
                </a:lnTo>
                <a:lnTo>
                  <a:pt x="366246" y="105399"/>
                </a:lnTo>
                <a:lnTo>
                  <a:pt x="354220" y="75067"/>
                </a:lnTo>
                <a:lnTo>
                  <a:pt x="335513" y="50251"/>
                </a:lnTo>
                <a:lnTo>
                  <a:pt x="312798" y="25434"/>
                </a:lnTo>
                <a:lnTo>
                  <a:pt x="291418" y="4754"/>
                </a:lnTo>
                <a:lnTo>
                  <a:pt x="286644" y="20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ko-KR" sz="2701" dirty="0"/>
              <a:t>3. Clan control</a:t>
            </a:r>
            <a:endParaRPr lang="ko-KR" altLang="en-US" sz="2701" dirty="0"/>
          </a:p>
        </p:txBody>
      </p:sp>
    </p:spTree>
    <p:extLst>
      <p:ext uri="{BB962C8B-B14F-4D97-AF65-F5344CB8AC3E}">
        <p14:creationId xmlns:p14="http://schemas.microsoft.com/office/powerpoint/2010/main" val="3348838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dirty="0"/>
              <a:t>Forms of Control</a:t>
            </a:r>
            <a:endParaRPr lang="ar-LY" dirty="0"/>
          </a:p>
        </p:txBody>
      </p:sp>
      <p:cxnSp>
        <p:nvCxnSpPr>
          <p:cNvPr id="3" name="Straight Connector 13">
            <a:extLst>
              <a:ext uri="{FF2B5EF4-FFF2-40B4-BE49-F238E27FC236}">
                <a16:creationId xmlns:a16="http://schemas.microsoft.com/office/drawing/2014/main" id="{7B03CDB2-CE3F-4010-AC14-F00B6E1FF049}"/>
              </a:ext>
            </a:extLst>
          </p:cNvPr>
          <p:cNvCxnSpPr>
            <a:cxnSpLocks/>
          </p:cNvCxnSpPr>
          <p:nvPr/>
        </p:nvCxnSpPr>
        <p:spPr>
          <a:xfrm>
            <a:off x="2931459" y="1299710"/>
            <a:ext cx="7005917" cy="0"/>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7" name="مستطيل 6"/>
          <p:cNvSpPr/>
          <p:nvPr/>
        </p:nvSpPr>
        <p:spPr>
          <a:xfrm>
            <a:off x="1612811" y="3282930"/>
            <a:ext cx="2451847" cy="1754326"/>
          </a:xfrm>
          <a:prstGeom prst="rect">
            <a:avLst/>
          </a:prstGeom>
        </p:spPr>
        <p:txBody>
          <a:bodyPr wrap="square">
            <a:spAutoFit/>
          </a:bodyPr>
          <a:lstStyle/>
          <a:p>
            <a:r>
              <a:rPr lang="en-US" dirty="0" smtClean="0"/>
              <a:t>Piece </a:t>
            </a:r>
            <a:r>
              <a:rPr lang="en-US" dirty="0"/>
              <a:t>rate </a:t>
            </a:r>
            <a:r>
              <a:rPr lang="en-US" dirty="0" smtClean="0"/>
              <a:t>systems</a:t>
            </a:r>
          </a:p>
          <a:p>
            <a:endParaRPr lang="en-US" dirty="0" smtClean="0"/>
          </a:p>
          <a:p>
            <a:r>
              <a:rPr lang="en-US" dirty="0" smtClean="0"/>
              <a:t> </a:t>
            </a:r>
            <a:r>
              <a:rPr lang="en-US" dirty="0"/>
              <a:t>Quality / waste </a:t>
            </a:r>
            <a:endParaRPr lang="en-US" dirty="0" smtClean="0"/>
          </a:p>
          <a:p>
            <a:r>
              <a:rPr lang="en-US" dirty="0" smtClean="0"/>
              <a:t>Standards</a:t>
            </a:r>
          </a:p>
          <a:p>
            <a:endParaRPr lang="en-US" dirty="0" smtClean="0"/>
          </a:p>
          <a:p>
            <a:r>
              <a:rPr lang="en-US" dirty="0" smtClean="0"/>
              <a:t>Quantity </a:t>
            </a:r>
            <a:r>
              <a:rPr lang="en-US" dirty="0"/>
              <a:t>produced</a:t>
            </a:r>
            <a:endParaRPr lang="ar-LY" dirty="0"/>
          </a:p>
        </p:txBody>
      </p:sp>
      <p:sp>
        <p:nvSpPr>
          <p:cNvPr id="8" name="Rectangle 2">
            <a:extLst>
              <a:ext uri="{FF2B5EF4-FFF2-40B4-BE49-F238E27FC236}">
                <a16:creationId xmlns:a16="http://schemas.microsoft.com/office/drawing/2014/main" id="{3443F687-7575-41BD-9AEE-45883B94487C}"/>
              </a:ext>
            </a:extLst>
          </p:cNvPr>
          <p:cNvSpPr/>
          <p:nvPr/>
        </p:nvSpPr>
        <p:spPr>
          <a:xfrm>
            <a:off x="1222014" y="2757979"/>
            <a:ext cx="3037627" cy="3106271"/>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p:cNvSpPr/>
          <p:nvPr/>
        </p:nvSpPr>
        <p:spPr>
          <a:xfrm>
            <a:off x="1417830" y="2075705"/>
            <a:ext cx="2841811" cy="523220"/>
          </a:xfrm>
          <a:prstGeom prst="rect">
            <a:avLst/>
          </a:prstGeom>
        </p:spPr>
        <p:txBody>
          <a:bodyPr wrap="square">
            <a:spAutoFit/>
          </a:bodyPr>
          <a:lstStyle/>
          <a:p>
            <a:r>
              <a:rPr lang="en-US" sz="2800" dirty="0"/>
              <a:t>OUTPUT</a:t>
            </a:r>
          </a:p>
        </p:txBody>
      </p:sp>
      <p:sp>
        <p:nvSpPr>
          <p:cNvPr id="10" name="Rectangle 3">
            <a:extLst>
              <a:ext uri="{FF2B5EF4-FFF2-40B4-BE49-F238E27FC236}">
                <a16:creationId xmlns:a16="http://schemas.microsoft.com/office/drawing/2014/main" id="{B10D6A21-F86D-429C-BF58-D4C4772ADED3}"/>
              </a:ext>
            </a:extLst>
          </p:cNvPr>
          <p:cNvSpPr/>
          <p:nvPr/>
        </p:nvSpPr>
        <p:spPr>
          <a:xfrm>
            <a:off x="6770702" y="2716401"/>
            <a:ext cx="3166674" cy="3189426"/>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901756" y="3223752"/>
            <a:ext cx="3307977" cy="1477328"/>
          </a:xfrm>
          <a:prstGeom prst="rect">
            <a:avLst/>
          </a:prstGeom>
        </p:spPr>
        <p:txBody>
          <a:bodyPr wrap="square">
            <a:spAutoFit/>
          </a:bodyPr>
          <a:lstStyle/>
          <a:p>
            <a:r>
              <a:rPr lang="en-US" dirty="0"/>
              <a:t>Performance </a:t>
            </a:r>
            <a:r>
              <a:rPr lang="en-US" dirty="0" smtClean="0"/>
              <a:t>standards</a:t>
            </a:r>
          </a:p>
          <a:p>
            <a:endParaRPr lang="en-US" dirty="0" smtClean="0"/>
          </a:p>
          <a:p>
            <a:r>
              <a:rPr lang="en-US" dirty="0" smtClean="0"/>
              <a:t> </a:t>
            </a:r>
            <a:r>
              <a:rPr lang="en-US" dirty="0"/>
              <a:t>Performance </a:t>
            </a:r>
            <a:r>
              <a:rPr lang="en-US" dirty="0" smtClean="0"/>
              <a:t>evaluations</a:t>
            </a:r>
          </a:p>
          <a:p>
            <a:endParaRPr lang="en-US" dirty="0" smtClean="0"/>
          </a:p>
          <a:p>
            <a:r>
              <a:rPr lang="en-US" dirty="0" smtClean="0"/>
              <a:t> </a:t>
            </a:r>
            <a:r>
              <a:rPr lang="en-US" dirty="0"/>
              <a:t>Performance management</a:t>
            </a:r>
            <a:endParaRPr lang="ar-LY" dirty="0"/>
          </a:p>
        </p:txBody>
      </p:sp>
      <p:sp>
        <p:nvSpPr>
          <p:cNvPr id="12" name="مستطيل 11"/>
          <p:cNvSpPr/>
          <p:nvPr/>
        </p:nvSpPr>
        <p:spPr>
          <a:xfrm>
            <a:off x="6814349" y="1972016"/>
            <a:ext cx="2842445" cy="584775"/>
          </a:xfrm>
          <a:prstGeom prst="rect">
            <a:avLst/>
          </a:prstGeom>
        </p:spPr>
        <p:txBody>
          <a:bodyPr wrap="none">
            <a:spAutoFit/>
          </a:bodyPr>
          <a:lstStyle/>
          <a:p>
            <a:r>
              <a:rPr lang="en-US" sz="3200" dirty="0"/>
              <a:t>BEHAVIORAL</a:t>
            </a:r>
            <a:r>
              <a:rPr lang="en-US" dirty="0"/>
              <a:t> </a:t>
            </a:r>
            <a:endParaRPr lang="ar-LY" dirty="0"/>
          </a:p>
        </p:txBody>
      </p:sp>
    </p:spTree>
    <p:extLst>
      <p:ext uri="{BB962C8B-B14F-4D97-AF65-F5344CB8AC3E}">
        <p14:creationId xmlns:p14="http://schemas.microsoft.com/office/powerpoint/2010/main" val="4053908156"/>
      </p:ext>
    </p:extLst>
  </p:cSld>
  <p:clrMapOvr>
    <a:masterClrMapping/>
  </p:clrMapOvr>
</p:sld>
</file>

<file path=ppt/theme/theme1.xml><?xml version="1.0" encoding="utf-8"?>
<a:theme xmlns:a="http://schemas.openxmlformats.org/drawingml/2006/main" name="Cover and End Slide Master">
  <a:themeElements>
    <a:clrScheme name="ALLPPT-COLOR-145">
      <a:dk1>
        <a:sysClr val="windowText" lastClr="000000"/>
      </a:dk1>
      <a:lt1>
        <a:sysClr val="window" lastClr="FFFFFF"/>
      </a:lt1>
      <a:dk2>
        <a:srgbClr val="1F497D"/>
      </a:dk2>
      <a:lt2>
        <a:srgbClr val="EEECE1"/>
      </a:lt2>
      <a:accent1>
        <a:srgbClr val="EE6CC1"/>
      </a:accent1>
      <a:accent2>
        <a:srgbClr val="B982D5"/>
      </a:accent2>
      <a:accent3>
        <a:srgbClr val="6DB0E4"/>
      </a:accent3>
      <a:accent4>
        <a:srgbClr val="47D3DC"/>
      </a:accent4>
      <a:accent5>
        <a:srgbClr val="476ADD"/>
      </a:accent5>
      <a:accent6>
        <a:srgbClr val="5A28C8"/>
      </a:accent6>
      <a:hlink>
        <a:srgbClr val="FFFFFF"/>
      </a:hlink>
      <a:folHlink>
        <a:srgbClr val="80008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LOR-145">
      <a:dk1>
        <a:sysClr val="windowText" lastClr="000000"/>
      </a:dk1>
      <a:lt1>
        <a:sysClr val="window" lastClr="FFFFFF"/>
      </a:lt1>
      <a:dk2>
        <a:srgbClr val="1F497D"/>
      </a:dk2>
      <a:lt2>
        <a:srgbClr val="EEECE1"/>
      </a:lt2>
      <a:accent1>
        <a:srgbClr val="EE6CC1"/>
      </a:accent1>
      <a:accent2>
        <a:srgbClr val="B982D5"/>
      </a:accent2>
      <a:accent3>
        <a:srgbClr val="6DB0E4"/>
      </a:accent3>
      <a:accent4>
        <a:srgbClr val="47D3DC"/>
      </a:accent4>
      <a:accent5>
        <a:srgbClr val="476ADD"/>
      </a:accent5>
      <a:accent6>
        <a:srgbClr val="5A28C8"/>
      </a:accent6>
      <a:hlink>
        <a:srgbClr val="FFFF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145">
      <a:dk1>
        <a:sysClr val="windowText" lastClr="000000"/>
      </a:dk1>
      <a:lt1>
        <a:sysClr val="window" lastClr="FFFFFF"/>
      </a:lt1>
      <a:dk2>
        <a:srgbClr val="1F497D"/>
      </a:dk2>
      <a:lt2>
        <a:srgbClr val="EEECE1"/>
      </a:lt2>
      <a:accent1>
        <a:srgbClr val="EE6CC1"/>
      </a:accent1>
      <a:accent2>
        <a:srgbClr val="B982D5"/>
      </a:accent2>
      <a:accent3>
        <a:srgbClr val="6DB0E4"/>
      </a:accent3>
      <a:accent4>
        <a:srgbClr val="47D3DC"/>
      </a:accent4>
      <a:accent5>
        <a:srgbClr val="476ADD"/>
      </a:accent5>
      <a:accent6>
        <a:srgbClr val="5A28C8"/>
      </a:accent6>
      <a:hlink>
        <a:srgbClr val="FFFF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4900</TotalTime>
  <Words>550</Words>
  <Application>Microsoft Office PowerPoint</Application>
  <PresentationFormat>Widescreen</PresentationFormat>
  <Paragraphs>101</Paragraphs>
  <Slides>15</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15</vt:i4>
      </vt:variant>
    </vt:vector>
  </HeadingPairs>
  <TitlesOfParts>
    <vt:vector size="23" baseType="lpstr">
      <vt:lpstr>맑은 고딕</vt:lpstr>
      <vt:lpstr>Arial</vt:lpstr>
      <vt:lpstr>Arial Unicode MS</vt:lpstr>
      <vt:lpstr>Calibri</vt:lpstr>
      <vt:lpstr>Calibri Light</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Maher Fattouh</cp:lastModifiedBy>
  <cp:revision>96</cp:revision>
  <dcterms:created xsi:type="dcterms:W3CDTF">2020-01-20T05:08:25Z</dcterms:created>
  <dcterms:modified xsi:type="dcterms:W3CDTF">2023-03-30T08:47:28Z</dcterms:modified>
</cp:coreProperties>
</file>