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840" r:id="rId1"/>
  </p:sldMasterIdLst>
  <p:notesMasterIdLst>
    <p:notesMasterId r:id="rId9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3EC5DF-BAC2-44D4-AEEE-D67E5F0E8C85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F6D76F-F083-4C58-8434-030618CF20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9659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95A6B-0F1B-4296-97DE-B3085E8E5CA0}" type="datetime1">
              <a:rPr lang="en-US" smtClean="0"/>
              <a:t>11/23/2021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935CC-F8FD-42F1-A3AA-BAFBAE2F4838}" type="datetime1">
              <a:rPr lang="en-US" smtClean="0"/>
              <a:t>11/23/2021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33920-B888-48A3-9631-3023AC39D62A}" type="datetime1">
              <a:rPr lang="en-US" smtClean="0"/>
              <a:t>11/23/2021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2BF0E-9D33-4D33-97B2-FC7E7B88AC13}" type="datetime1">
              <a:rPr lang="en-US" smtClean="0"/>
              <a:t>11/23/2021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64D72-134F-4D05-AEFE-A95926A9C4B9}" type="datetime1">
              <a:rPr lang="en-US" smtClean="0"/>
              <a:t>11/23/2021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2428F-C5C9-419F-94DB-8D45E1FE6F62}" type="datetime1">
              <a:rPr lang="en-US" smtClean="0"/>
              <a:t>11/23/2021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B8E8F-4CDA-4EED-95F5-2747A074D69C}" type="datetime1">
              <a:rPr lang="en-US" smtClean="0"/>
              <a:t>11/23/2021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03CA3-CB3F-461F-9F90-8E208C4BCFCC}" type="datetime1">
              <a:rPr lang="en-US" smtClean="0"/>
              <a:t>11/23/2021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8A3A3-B04C-428D-B274-C38DBD00EF52}" type="datetime1">
              <a:rPr lang="en-US" smtClean="0"/>
              <a:t>11/23/2021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1FEB-46D9-4736-8B8E-AAA0A3D14683}" type="datetime1">
              <a:rPr lang="en-US" smtClean="0"/>
              <a:t>11/23/2021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B31DD-0CFC-4043-A4DA-EF89BCA85891}" type="datetime1">
              <a:rPr lang="en-US" smtClean="0"/>
              <a:t>11/23/2021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44049F2-DFBF-4048-9DFB-021F7505CF31}" type="datetime1">
              <a:rPr lang="en-US" smtClean="0"/>
              <a:t>11/23/2021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8590" y="1507455"/>
            <a:ext cx="7315200" cy="3255264"/>
          </a:xfrm>
        </p:spPr>
        <p:txBody>
          <a:bodyPr/>
          <a:lstStyle/>
          <a:p>
            <a:pPr algn="ctr"/>
            <a:r>
              <a:rPr lang="en-GB" dirty="0" smtClean="0"/>
              <a:t>The Role of Business Ethics Codes In </a:t>
            </a:r>
            <a:r>
              <a:rPr lang="en-GB" dirty="0"/>
              <a:t>Organizations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6303103"/>
            <a:ext cx="9261566" cy="914400"/>
          </a:xfrm>
        </p:spPr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 Arwa Essa Ghaith 3275                                                               arwa_3275@limu.edu.ly</a:t>
            </a:r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1532" y="1047205"/>
            <a:ext cx="2434046" cy="2166257"/>
          </a:xfrm>
          <a:prstGeom prst="rect">
            <a:avLst/>
          </a:prstGeom>
        </p:spPr>
      </p:pic>
      <p:pic>
        <p:nvPicPr>
          <p:cNvPr id="5" name="Picture 4" descr="&lt;strong&gt;limu logo&lt;/strong&gt; - Libyan International Medical Universit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1532" y="3696789"/>
            <a:ext cx="2434046" cy="213456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39218" y="932500"/>
            <a:ext cx="70539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 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Libyan International Medical University</a:t>
            </a:r>
          </a:p>
          <a:p>
            <a:pPr algn="ctr"/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Faculty Of Business Administration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1770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dirty="0" smtClean="0"/>
              <a:t>Contents</a:t>
            </a:r>
            <a:endParaRPr lang="en-GB" sz="5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Introduction : what are business ethics codes?</a:t>
            </a:r>
          </a:p>
          <a:p>
            <a:r>
              <a:rPr lang="en-GB" sz="3600" dirty="0" smtClean="0"/>
              <a:t>The role of business ethic codes</a:t>
            </a:r>
          </a:p>
          <a:p>
            <a:r>
              <a:rPr lang="en-GB" sz="3600" dirty="0" smtClean="0"/>
              <a:t>Examples of business ethics codes</a:t>
            </a:r>
          </a:p>
          <a:p>
            <a:r>
              <a:rPr lang="en-GB" sz="3600" dirty="0" smtClean="0"/>
              <a:t>Conclusion</a:t>
            </a:r>
            <a:endParaRPr lang="en-GB" sz="3600" dirty="0"/>
          </a:p>
        </p:txBody>
      </p:sp>
      <p:pic>
        <p:nvPicPr>
          <p:cNvPr id="4" name="Picture 3" descr="Table Of &lt;strong&gt;Contents&lt;/strong&gt; Cartoon Clipart - Full Size Clipart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36" y="864108"/>
            <a:ext cx="2198048" cy="2198048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z="2000" dirty="0" smtClean="0"/>
              <a:t>1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985494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36022" y="365760"/>
            <a:ext cx="10554787" cy="1410789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188718" y="365760"/>
            <a:ext cx="945750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  <a:latin typeface="+mj-lt"/>
              </a:rPr>
              <a:t>Introduction </a:t>
            </a:r>
            <a:endParaRPr lang="en-GB" sz="4000" b="1" dirty="0" smtClean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n-GB" sz="4000" b="1" dirty="0" smtClean="0">
                <a:solidFill>
                  <a:schemeClr val="bg1"/>
                </a:solidFill>
                <a:latin typeface="+mj-lt"/>
              </a:rPr>
              <a:t>What Are Business Ethics Codes?</a:t>
            </a:r>
            <a:endParaRPr lang="en-GB" sz="4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36022" y="2351315"/>
            <a:ext cx="10554787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 </a:t>
            </a:r>
          </a:p>
          <a:p>
            <a:pPr algn="just"/>
            <a:r>
              <a:rPr lang="en-GB" sz="2800" b="1" dirty="0" smtClean="0"/>
              <a:t>  </a:t>
            </a:r>
            <a:r>
              <a:rPr lang="en-GB" sz="2800" dirty="0" smtClean="0"/>
              <a:t>A code of ethics is a set of guiding principles that sets out the expectations that the company has for how employees should behave in any given situation and to assist with decision-making.</a:t>
            </a:r>
          </a:p>
          <a:p>
            <a:pPr algn="just"/>
            <a:endParaRPr lang="en-GB" sz="2800" dirty="0" smtClean="0"/>
          </a:p>
        </p:txBody>
      </p:sp>
      <p:pic>
        <p:nvPicPr>
          <p:cNvPr id="6" name="Picture 5" descr="Authority, &lt;strong&gt;code&lt;/strong&gt;, &lt;strong&gt;ethics&lt;/strong&gt;, justice, law icon - Download on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022" y="4472170"/>
            <a:ext cx="2155372" cy="2155372"/>
          </a:xfrm>
          <a:prstGeom prst="rect">
            <a:avLst/>
          </a:prstGeom>
        </p:spPr>
      </p:pic>
      <p:pic>
        <p:nvPicPr>
          <p:cNvPr id="3" name="Picture 2" descr="Train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4233" y="4444196"/>
            <a:ext cx="1307166" cy="2011025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z="2000" dirty="0" smtClean="0"/>
              <a:t>2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783622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36022" y="190948"/>
            <a:ext cx="10554787" cy="1410789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2272935" y="542399"/>
            <a:ext cx="76809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solidFill>
                  <a:schemeClr val="bg1"/>
                </a:solidFill>
                <a:latin typeface="+mj-lt"/>
              </a:rPr>
              <a:t>The Role of Business Ethic Codes</a:t>
            </a:r>
            <a:endParaRPr lang="en-GB" sz="4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6021" y="2209328"/>
            <a:ext cx="1055478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2800" dirty="0" smtClean="0"/>
              <a:t>Business ethics code has a huge role on organisations, besides laws and regulations, ethical codes help us in further decision making process.</a:t>
            </a:r>
            <a:r>
              <a:rPr lang="en-GB" sz="2800" dirty="0"/>
              <a:t> Even in situations where law, regulation and internal policies do not provide clear instructions, the </a:t>
            </a:r>
            <a:r>
              <a:rPr lang="en-GB" sz="2800" dirty="0" smtClean="0"/>
              <a:t>code guides professionals on the decision-making process </a:t>
            </a:r>
            <a:r>
              <a:rPr lang="en-GB" sz="2800" dirty="0"/>
              <a:t>in the right </a:t>
            </a:r>
            <a:r>
              <a:rPr lang="en-GB" sz="2800" dirty="0" smtClean="0"/>
              <a:t>direction, after </a:t>
            </a:r>
            <a:r>
              <a:rPr lang="en-GB" sz="2800" dirty="0"/>
              <a:t>all, it’s impossible to make rules for every eventuality. </a:t>
            </a:r>
            <a:endParaRPr lang="en-GB" sz="2800" dirty="0" smtClean="0"/>
          </a:p>
          <a:p>
            <a:pPr algn="just"/>
            <a:endParaRPr lang="en-GB" sz="2800" dirty="0" smtClean="0"/>
          </a:p>
          <a:p>
            <a:pPr algn="just"/>
            <a:endParaRPr lang="en-GB" sz="28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z="2000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04319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36022" y="97970"/>
            <a:ext cx="10554787" cy="1410789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160843" y="488610"/>
            <a:ext cx="79051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solidFill>
                  <a:schemeClr val="bg1"/>
                </a:solidFill>
                <a:latin typeface="+mj-lt"/>
              </a:rPr>
              <a:t>Examples of Business Ethics Codes</a:t>
            </a:r>
            <a:endParaRPr lang="en-GB" sz="4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6021" y="1645265"/>
            <a:ext cx="10554787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All companies will have a different code of ethics with different areas of interest, based on the industry they are involved in, but the five areas that companies typically focus on include:</a:t>
            </a:r>
          </a:p>
          <a:p>
            <a:r>
              <a:rPr lang="en-GB" sz="2400" b="1" dirty="0" smtClean="0"/>
              <a:t>1.Integrity </a:t>
            </a:r>
          </a:p>
          <a:p>
            <a:r>
              <a:rPr lang="en-GB" sz="2400" b="1" dirty="0" smtClean="0"/>
              <a:t>2.Objectivity</a:t>
            </a:r>
          </a:p>
          <a:p>
            <a:r>
              <a:rPr lang="en-GB" sz="2400" b="1" dirty="0" smtClean="0"/>
              <a:t>3.professional competence</a:t>
            </a:r>
          </a:p>
          <a:p>
            <a:r>
              <a:rPr lang="en-GB" sz="2400" b="1" dirty="0" smtClean="0"/>
              <a:t>4.Confidentiality</a:t>
            </a:r>
          </a:p>
          <a:p>
            <a:r>
              <a:rPr lang="en-GB" sz="2400" b="1" dirty="0" smtClean="0"/>
              <a:t>5.professional behaviour.</a:t>
            </a:r>
          </a:p>
          <a:p>
            <a:endParaRPr lang="en-GB" sz="2400" b="1" dirty="0" smtClean="0"/>
          </a:p>
          <a:p>
            <a:r>
              <a:rPr lang="en-GB" sz="2400" dirty="0" smtClean="0"/>
              <a:t>For example a code of ethics for </a:t>
            </a:r>
            <a:r>
              <a:rPr lang="en-GB" sz="2400" b="1" dirty="0" smtClean="0"/>
              <a:t>teachers</a:t>
            </a:r>
            <a:r>
              <a:rPr lang="en-GB" sz="2400" dirty="0" smtClean="0"/>
              <a:t> shows the responsibilities of a teacher to their students. Teachers are required to show </a:t>
            </a:r>
            <a:r>
              <a:rPr lang="en-GB" sz="2400" b="1" dirty="0" smtClean="0"/>
              <a:t>impartiality, integrity, and ethical behaviour </a:t>
            </a:r>
            <a:r>
              <a:rPr lang="en-GB" sz="2400" dirty="0" smtClean="0"/>
              <a:t>in the classroom.</a:t>
            </a:r>
          </a:p>
          <a:p>
            <a:endParaRPr lang="en-GB" sz="2400" dirty="0"/>
          </a:p>
        </p:txBody>
      </p:sp>
      <p:pic>
        <p:nvPicPr>
          <p:cNvPr id="7" name="Picture 6" descr="Socially Responsible &lt;strong&gt;Teachers&lt;/strong&gt;: Moral and &lt;strong&gt;Ethical&lt;/strong&gt;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4141" y="2523004"/>
            <a:ext cx="2610075" cy="1957556"/>
          </a:xfrm>
          <a:prstGeom prst="rect">
            <a:avLst/>
          </a:prstGeom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z="2000" dirty="0" smtClean="0"/>
              <a:t>4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303216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36022" y="1724781"/>
            <a:ext cx="10659292" cy="48066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226986" y="625775"/>
            <a:ext cx="91036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 smtClean="0">
                <a:solidFill>
                  <a:schemeClr val="bg1"/>
                </a:solidFill>
              </a:rPr>
              <a:t>Conclusion</a:t>
            </a:r>
            <a:endParaRPr lang="en-GB" sz="4400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50940" y="2220190"/>
            <a:ext cx="992494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2800" dirty="0" smtClean="0"/>
              <a:t>The moral choices of businesses have </a:t>
            </a:r>
            <a:r>
              <a:rPr lang="en-GB" sz="2800" b="1" dirty="0" smtClean="0"/>
              <a:t>evolved</a:t>
            </a:r>
            <a:r>
              <a:rPr lang="en-GB" sz="2800" dirty="0" smtClean="0"/>
              <a:t>, from the industrial age to the modern era. In the world we live in today, working conditions, how a business impacts the environment, and how it deals with inequality are all areas that society deems important that perhaps two centuries ago it did not as much. A code of ethics helps ensure that businesses will always act with integrity.</a:t>
            </a:r>
            <a:endParaRPr lang="en-GB" sz="280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z="2000" dirty="0" smtClean="0"/>
              <a:t>5</a:t>
            </a:r>
            <a:endParaRPr lang="en-US" sz="2000" dirty="0"/>
          </a:p>
        </p:txBody>
      </p:sp>
      <p:sp>
        <p:nvSpPr>
          <p:cNvPr id="10" name="Rectangle 9"/>
          <p:cNvSpPr/>
          <p:nvPr/>
        </p:nvSpPr>
        <p:spPr>
          <a:xfrm>
            <a:off x="836022" y="58782"/>
            <a:ext cx="10554787" cy="1410789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405447" y="370565"/>
            <a:ext cx="5303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solidFill>
                  <a:schemeClr val="bg1"/>
                </a:solidFill>
              </a:rPr>
              <a:t>Conclusion</a:t>
            </a:r>
            <a:endParaRPr lang="en-GB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5449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35148" y="2312894"/>
            <a:ext cx="1081143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/>
              <a:t>Code of ethics</a:t>
            </a:r>
            <a:r>
              <a:rPr lang="en-GB" sz="2400" dirty="0"/>
              <a:t>. Home. (n.d.). Retrieved November 16, 2021, from https://www.ibe.org.uk/knowledge-hub/ibe-business-ethics-framework/code-of-ethics.html. </a:t>
            </a:r>
            <a:endParaRPr lang="en-GB" sz="2400" dirty="0" smtClean="0"/>
          </a:p>
          <a:p>
            <a:endParaRPr lang="en-GB" sz="2400" dirty="0"/>
          </a:p>
          <a:p>
            <a:r>
              <a:rPr lang="en-GB" sz="2400" dirty="0"/>
              <a:t>Hayes, A. (2021, November 16). </a:t>
            </a:r>
            <a:r>
              <a:rPr lang="en-GB" sz="2400" i="1" dirty="0"/>
              <a:t>Codes of ethics: : Types and examples</a:t>
            </a:r>
            <a:r>
              <a:rPr lang="en-GB" sz="2400" dirty="0"/>
              <a:t>. Investopedia. Retrieved November 16, 2021, from https://www.investopedia.com/terms/c/code-of-ethics.asp. </a:t>
            </a:r>
            <a:endParaRPr lang="en-GB" sz="2400" dirty="0">
              <a:effectLst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58553" y="614245"/>
            <a:ext cx="97760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chemeClr val="bg1"/>
                </a:solidFill>
              </a:rPr>
              <a:t>References</a:t>
            </a:r>
            <a:endParaRPr lang="en-GB" sz="4000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5148" y="315044"/>
            <a:ext cx="10554787" cy="1410789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558553" y="666496"/>
            <a:ext cx="82027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solidFill>
                  <a:schemeClr val="bg1"/>
                </a:solidFill>
              </a:rPr>
              <a:t>References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z="2000" dirty="0" smtClean="0"/>
              <a:t>6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238134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TM03457475[[fn=Frame]]</Template>
  <TotalTime>276</TotalTime>
  <Words>379</Words>
  <Application>Microsoft Office PowerPoint</Application>
  <PresentationFormat>Widescreen</PresentationFormat>
  <Paragraphs>38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Calibri</vt:lpstr>
      <vt:lpstr>Corbel</vt:lpstr>
      <vt:lpstr>Wingdings 2</vt:lpstr>
      <vt:lpstr>Frame</vt:lpstr>
      <vt:lpstr>The Role of Business Ethics Codes In Organizations</vt:lpstr>
      <vt:lpstr>Contents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Role Of Business Ethics Codes In Organisations</dc:title>
  <dc:creator>Asus</dc:creator>
  <cp:lastModifiedBy>user</cp:lastModifiedBy>
  <cp:revision>12</cp:revision>
  <dcterms:created xsi:type="dcterms:W3CDTF">2021-11-16T10:41:30Z</dcterms:created>
  <dcterms:modified xsi:type="dcterms:W3CDTF">2021-11-23T12:10:21Z</dcterms:modified>
</cp:coreProperties>
</file>