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1pPr>
    <a:lvl2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2pPr>
    <a:lvl3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3pPr>
    <a:lvl4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4pPr>
    <a:lvl5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5pPr>
    <a:lvl6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6pPr>
    <a:lvl7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7pPr>
    <a:lvl8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8pPr>
    <a:lvl9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Baskerville"/>
          <a:ea typeface="Baskerville"/>
          <a:cs typeface="Baskerville"/>
        </a:font>
        <a:srgbClr val="635F51"/>
      </a:tcTxStyle>
      <a:tcStyle>
        <a:tcBdr>
          <a:left>
            <a:ln w="12700" cap="flat">
              <a:solidFill>
                <a:srgbClr val="363131">
                  <a:alpha val="90000"/>
                </a:srgbClr>
              </a:solidFill>
              <a:prstDash val="solid"/>
              <a:miter lim="400000"/>
            </a:ln>
          </a:left>
          <a:right>
            <a:ln w="12700" cap="flat">
              <a:solidFill>
                <a:srgbClr val="363131">
                  <a:alpha val="90000"/>
                </a:srgbClr>
              </a:solidFill>
              <a:prstDash val="solid"/>
              <a:miter lim="400000"/>
            </a:ln>
          </a:right>
          <a:top>
            <a:ln w="12700" cap="flat">
              <a:solidFill>
                <a:srgbClr val="363131">
                  <a:alpha val="90000"/>
                </a:srgbClr>
              </a:solidFill>
              <a:prstDash val="solid"/>
              <a:miter lim="400000"/>
            </a:ln>
          </a:top>
          <a:bottom>
            <a:ln w="12700" cap="flat">
              <a:solidFill>
                <a:srgbClr val="363131">
                  <a:alpha val="90000"/>
                </a:srgbClr>
              </a:solidFill>
              <a:prstDash val="solid"/>
              <a:miter lim="400000"/>
            </a:ln>
          </a:bottom>
          <a:insideH>
            <a:ln w="12700" cap="flat">
              <a:solidFill>
                <a:srgbClr val="363131">
                  <a:alpha val="90000"/>
                </a:srgbClr>
              </a:solidFill>
              <a:prstDash val="solid"/>
              <a:miter lim="400000"/>
            </a:ln>
          </a:insideH>
          <a:insideV>
            <a:ln w="12700" cap="flat">
              <a:solidFill>
                <a:srgbClr val="363131">
                  <a:alpha val="90000"/>
                </a:srgbClr>
              </a:solidFill>
              <a:prstDash val="solid"/>
              <a:miter lim="400000"/>
            </a:ln>
          </a:insideV>
        </a:tcBdr>
        <a:fill>
          <a:noFill/>
        </a:fill>
      </a:tcStyle>
    </a:wholeTbl>
    <a:band2H>
      <a:tcTxStyle/>
      <a:tcStyle>
        <a:tcBdr/>
        <a:fill>
          <a:solidFill>
            <a:srgbClr val="FFFFFF">
              <a:alpha val="50000"/>
            </a:srgbClr>
          </a:solidFill>
        </a:fill>
      </a:tcStyle>
    </a:band2H>
    <a:firstCol>
      <a:tcTxStyle b="on" i="off">
        <a:font>
          <a:latin typeface="Baskerville SemiBold"/>
          <a:ea typeface="Baskerville SemiBold"/>
          <a:cs typeface="Baskerville SemiBold"/>
        </a:font>
        <a:srgbClr val="FFFCF2"/>
      </a:tcTxStyle>
      <a:tcStyle>
        <a:tcBdr>
          <a:left>
            <a:ln w="12700" cap="flat">
              <a:solidFill>
                <a:srgbClr val="363131">
                  <a:alpha val="90000"/>
                </a:srgbClr>
              </a:solidFill>
              <a:prstDash val="solid"/>
              <a:miter lim="400000"/>
            </a:ln>
          </a:left>
          <a:right>
            <a:ln w="12700" cap="flat">
              <a:solidFill>
                <a:srgbClr val="363131">
                  <a:alpha val="90000"/>
                </a:srgbClr>
              </a:solidFill>
              <a:prstDash val="solid"/>
              <a:miter lim="400000"/>
            </a:ln>
          </a:right>
          <a:top>
            <a:ln w="12700" cap="flat">
              <a:solidFill>
                <a:srgbClr val="363131">
                  <a:alpha val="90000"/>
                </a:srgbClr>
              </a:solidFill>
              <a:prstDash val="solid"/>
              <a:miter lim="400000"/>
            </a:ln>
          </a:top>
          <a:bottom>
            <a:ln w="12700" cap="flat">
              <a:solidFill>
                <a:srgbClr val="363131">
                  <a:alpha val="90000"/>
                </a:srgbClr>
              </a:solidFill>
              <a:prstDash val="solid"/>
              <a:miter lim="400000"/>
            </a:ln>
          </a:bottom>
          <a:insideH>
            <a:ln w="12700" cap="flat">
              <a:solidFill>
                <a:srgbClr val="363131">
                  <a:alpha val="90000"/>
                </a:srgbClr>
              </a:solidFill>
              <a:prstDash val="solid"/>
              <a:miter lim="400000"/>
            </a:ln>
          </a:insideH>
          <a:insideV>
            <a:ln w="12700" cap="flat">
              <a:solidFill>
                <a:srgbClr val="363131">
                  <a:alpha val="90000"/>
                </a:srgbClr>
              </a:solidFill>
              <a:prstDash val="solid"/>
              <a:miter lim="400000"/>
            </a:ln>
          </a:insideV>
        </a:tcBdr>
        <a:fill>
          <a:noFill/>
        </a:fill>
      </a:tcStyle>
    </a:firstCol>
    <a:lastRow>
      <a:tcTxStyle b="on" i="off">
        <a:font>
          <a:latin typeface="Baskerville SemiBold"/>
          <a:ea typeface="Baskerville SemiBold"/>
          <a:cs typeface="Baskerville SemiBold"/>
        </a:font>
        <a:srgbClr val="6F6A5A"/>
      </a:tcTxStyle>
      <a:tcStyle>
        <a:tcBdr>
          <a:left>
            <a:ln w="12700" cap="flat">
              <a:solidFill>
                <a:srgbClr val="363131">
                  <a:alpha val="90000"/>
                </a:srgbClr>
              </a:solidFill>
              <a:prstDash val="solid"/>
              <a:miter lim="400000"/>
            </a:ln>
          </a:left>
          <a:right>
            <a:ln w="12700" cap="flat">
              <a:solidFill>
                <a:srgbClr val="363131">
                  <a:alpha val="90000"/>
                </a:srgbClr>
              </a:solidFill>
              <a:prstDash val="solid"/>
              <a:miter lim="400000"/>
            </a:ln>
          </a:right>
          <a:top>
            <a:ln w="25400" cap="flat">
              <a:solidFill>
                <a:srgbClr val="363131">
                  <a:alpha val="90000"/>
                </a:srgbClr>
              </a:solidFill>
              <a:prstDash val="solid"/>
              <a:miter lim="400000"/>
            </a:ln>
          </a:top>
          <a:bottom>
            <a:ln w="12700" cap="flat">
              <a:solidFill>
                <a:srgbClr val="363131">
                  <a:alpha val="90000"/>
                </a:srgbClr>
              </a:solidFill>
              <a:prstDash val="solid"/>
              <a:miter lim="400000"/>
            </a:ln>
          </a:bottom>
          <a:insideH>
            <a:ln w="12700" cap="flat">
              <a:solidFill>
                <a:srgbClr val="363131">
                  <a:alpha val="90000"/>
                </a:srgbClr>
              </a:solidFill>
              <a:prstDash val="solid"/>
              <a:miter lim="400000"/>
            </a:ln>
          </a:insideH>
          <a:insideV>
            <a:ln w="12700" cap="flat">
              <a:solidFill>
                <a:srgbClr val="363131">
                  <a:alpha val="90000"/>
                </a:srgbClr>
              </a:solidFill>
              <a:prstDash val="solid"/>
              <a:miter lim="400000"/>
            </a:ln>
          </a:insideV>
        </a:tcBdr>
        <a:fill>
          <a:noFill/>
        </a:fill>
      </a:tcStyle>
    </a:lastRow>
    <a:firstRow>
      <a:tcTxStyle b="on" i="off">
        <a:font>
          <a:latin typeface="Baskerville SemiBold"/>
          <a:ea typeface="Baskerville SemiBold"/>
          <a:cs typeface="Baskerville SemiBold"/>
        </a:font>
        <a:srgbClr val="FFFCF2"/>
      </a:tcTxStyle>
      <a:tcStyle>
        <a:tcBdr>
          <a:left>
            <a:ln w="12700" cap="flat">
              <a:solidFill>
                <a:srgbClr val="363131">
                  <a:alpha val="90000"/>
                </a:srgbClr>
              </a:solidFill>
              <a:prstDash val="solid"/>
              <a:miter lim="400000"/>
            </a:ln>
          </a:left>
          <a:right>
            <a:ln w="12700" cap="flat">
              <a:solidFill>
                <a:srgbClr val="363131">
                  <a:alpha val="90000"/>
                </a:srgbClr>
              </a:solidFill>
              <a:prstDash val="solid"/>
              <a:miter lim="400000"/>
            </a:ln>
          </a:right>
          <a:top>
            <a:ln w="12700" cap="flat">
              <a:solidFill>
                <a:srgbClr val="363131">
                  <a:alpha val="90000"/>
                </a:srgbClr>
              </a:solidFill>
              <a:prstDash val="solid"/>
              <a:miter lim="400000"/>
            </a:ln>
          </a:top>
          <a:bottom>
            <a:ln w="12700" cap="flat">
              <a:solidFill>
                <a:srgbClr val="363131">
                  <a:alpha val="90000"/>
                </a:srgbClr>
              </a:solidFill>
              <a:prstDash val="solid"/>
              <a:miter lim="400000"/>
            </a:ln>
          </a:bottom>
          <a:insideH>
            <a:ln w="12700" cap="flat">
              <a:solidFill>
                <a:srgbClr val="363131">
                  <a:alpha val="90000"/>
                </a:srgbClr>
              </a:solidFill>
              <a:prstDash val="solid"/>
              <a:miter lim="400000"/>
            </a:ln>
          </a:insideH>
          <a:insideV>
            <a:ln w="12700" cap="flat">
              <a:solidFill>
                <a:srgbClr val="363131">
                  <a:alpha val="90000"/>
                </a:srgbClr>
              </a:solidFill>
              <a:prstDash val="solid"/>
              <a:miter lim="400000"/>
            </a:ln>
          </a:insideV>
        </a:tcBdr>
        <a:fill>
          <a:noFill/>
        </a:fill>
      </a:tcStyle>
    </a:firstRow>
  </a:tblStyle>
  <a:tblStyle styleId="{C7B018BB-80A7-4F77-B60F-C8B233D01FF8}" styleName="">
    <a:tblBg/>
    <a:wholeTbl>
      <a:tcTxStyle b="off" i="off">
        <a:font>
          <a:latin typeface="Baskerville"/>
          <a:ea typeface="Baskerville"/>
          <a:cs typeface="Baskerville"/>
        </a:font>
        <a:srgbClr val="635F51"/>
      </a:tcTxStyle>
      <a:tcStyle>
        <a:tcBdr>
          <a:left>
            <a:ln w="12700" cap="flat">
              <a:noFill/>
              <a:miter lim="400000"/>
            </a:ln>
          </a:left>
          <a:right>
            <a:ln w="12700" cap="flat">
              <a:noFill/>
              <a:miter lim="400000"/>
            </a:ln>
          </a:right>
          <a:top>
            <a:ln w="12700" cap="flat">
              <a:solidFill>
                <a:srgbClr val="766246"/>
              </a:solidFill>
              <a:prstDash val="solid"/>
              <a:miter lim="400000"/>
            </a:ln>
          </a:top>
          <a:bottom>
            <a:ln w="12700" cap="flat">
              <a:solidFill>
                <a:srgbClr val="766246"/>
              </a:solidFill>
              <a:prstDash val="solid"/>
              <a:miter lim="400000"/>
            </a:ln>
          </a:bottom>
          <a:insideH>
            <a:ln w="12700" cap="flat">
              <a:solidFill>
                <a:srgbClr val="766246"/>
              </a:solidFill>
              <a:prstDash val="solid"/>
              <a:miter lim="400000"/>
            </a:ln>
          </a:insideH>
          <a:insideV>
            <a:ln w="12700" cap="flat">
              <a:noFill/>
              <a:miter lim="400000"/>
            </a:ln>
          </a:insideV>
        </a:tcBdr>
        <a:fill>
          <a:solidFill>
            <a:srgbClr val="E6E1C6">
              <a:alpha val="82000"/>
            </a:srgbClr>
          </a:solidFill>
        </a:fill>
      </a:tcStyle>
    </a:wholeTbl>
    <a:band2H>
      <a:tcTxStyle/>
      <a:tcStyle>
        <a:tcBdr/>
        <a:fill>
          <a:solidFill>
            <a:srgbClr val="E6E1C6">
              <a:alpha val="19000"/>
            </a:srgbClr>
          </a:solidFill>
        </a:fill>
      </a:tcStyle>
    </a:band2H>
    <a:firstCol>
      <a:tcTxStyle b="off" i="off">
        <a:font>
          <a:latin typeface="Baskerville"/>
          <a:ea typeface="Baskerville"/>
          <a:cs typeface="Baskerville"/>
        </a:font>
        <a:srgbClr val="635F51"/>
      </a:tcTxStyle>
      <a:tcStyle>
        <a:tcBdr>
          <a:left>
            <a:ln w="3175" cap="flat">
              <a:solidFill>
                <a:srgbClr val="766246"/>
              </a:solidFill>
              <a:prstDash val="solid"/>
              <a:miter lim="400000"/>
            </a:ln>
          </a:left>
          <a:right>
            <a:ln w="12700" cap="flat">
              <a:solidFill>
                <a:srgbClr val="766246"/>
              </a:solidFill>
              <a:prstDash val="solid"/>
              <a:miter lim="400000"/>
            </a:ln>
          </a:right>
          <a:top>
            <a:ln w="12700" cap="flat">
              <a:solidFill>
                <a:srgbClr val="766246"/>
              </a:solidFill>
              <a:prstDash val="solid"/>
              <a:miter lim="400000"/>
            </a:ln>
          </a:top>
          <a:bottom>
            <a:ln w="12700" cap="flat">
              <a:solidFill>
                <a:srgbClr val="766246"/>
              </a:solidFill>
              <a:prstDash val="solid"/>
              <a:miter lim="400000"/>
            </a:ln>
          </a:bottom>
          <a:insideH>
            <a:ln w="12700" cap="flat">
              <a:solidFill>
                <a:srgbClr val="766246"/>
              </a:solidFill>
              <a:prstDash val="solid"/>
              <a:miter lim="400000"/>
            </a:ln>
          </a:insideH>
          <a:insideV>
            <a:ln w="12700" cap="flat">
              <a:noFill/>
              <a:miter lim="400000"/>
            </a:ln>
          </a:insideV>
        </a:tcBdr>
        <a:fill>
          <a:solidFill>
            <a:srgbClr val="E6E1C6">
              <a:alpha val="82000"/>
            </a:srgbClr>
          </a:solidFill>
        </a:fill>
      </a:tcStyle>
    </a:firstCol>
    <a:lastRow>
      <a:tcTxStyle b="off" i="off">
        <a:font>
          <a:latin typeface="Baskerville"/>
          <a:ea typeface="Baskerville"/>
          <a:cs typeface="Baskerville"/>
        </a:font>
        <a:srgbClr val="635F51"/>
      </a:tcTxStyle>
      <a:tcStyle>
        <a:tcBdr>
          <a:left>
            <a:ln w="12700" cap="flat">
              <a:noFill/>
              <a:miter lim="400000"/>
            </a:ln>
          </a:left>
          <a:right>
            <a:ln w="12700" cap="flat">
              <a:noFill/>
              <a:miter lim="400000"/>
            </a:ln>
          </a:right>
          <a:top>
            <a:ln w="25400" cap="flat">
              <a:solidFill>
                <a:srgbClr val="766246"/>
              </a:solidFill>
              <a:prstDash val="solid"/>
              <a:miter lim="400000"/>
            </a:ln>
          </a:top>
          <a:bottom>
            <a:ln w="3175" cap="flat">
              <a:solidFill>
                <a:srgbClr val="766246"/>
              </a:solidFill>
              <a:prstDash val="solid"/>
              <a:miter lim="400000"/>
            </a:ln>
          </a:bottom>
          <a:insideH>
            <a:ln w="12700" cap="flat">
              <a:solidFill>
                <a:srgbClr val="766246"/>
              </a:solidFill>
              <a:prstDash val="solid"/>
              <a:miter lim="400000"/>
            </a:ln>
          </a:insideH>
          <a:insideV>
            <a:ln w="12700" cap="flat">
              <a:noFill/>
              <a:miter lim="400000"/>
            </a:ln>
          </a:insideV>
        </a:tcBdr>
        <a:fill>
          <a:solidFill>
            <a:srgbClr val="E6E1C6">
              <a:alpha val="82000"/>
            </a:srgbClr>
          </a:solidFill>
        </a:fill>
      </a:tcStyle>
    </a:lastRow>
    <a:firstRow>
      <a:tcTxStyle b="on" i="off">
        <a:font>
          <a:latin typeface="Baskerville SemiBold"/>
          <a:ea typeface="Baskerville SemiBold"/>
          <a:cs typeface="Baskerville SemiBold"/>
        </a:font>
        <a:srgbClr val="F3F1DF"/>
      </a:tcTxStyle>
      <a:tcStyle>
        <a:tcBdr>
          <a:left>
            <a:ln w="12700" cap="flat">
              <a:noFill/>
              <a:miter lim="400000"/>
            </a:ln>
          </a:left>
          <a:right>
            <a:ln w="12700" cap="flat">
              <a:noFill/>
              <a:miter lim="400000"/>
            </a:ln>
          </a:right>
          <a:top>
            <a:ln w="3175" cap="flat">
              <a:solidFill>
                <a:srgbClr val="766246"/>
              </a:solidFill>
              <a:prstDash val="solid"/>
              <a:miter lim="400000"/>
            </a:ln>
          </a:top>
          <a:bottom>
            <a:ln w="12700" cap="flat">
              <a:solidFill>
                <a:srgbClr val="766246"/>
              </a:solidFill>
              <a:prstDash val="solid"/>
              <a:miter lim="400000"/>
            </a:ln>
          </a:bottom>
          <a:insideH>
            <a:ln w="12700" cap="flat">
              <a:solidFill>
                <a:srgbClr val="E8E4D8"/>
              </a:solidFill>
              <a:prstDash val="solid"/>
              <a:miter lim="400000"/>
            </a:ln>
          </a:insideH>
          <a:insideV>
            <a:ln w="12700" cap="flat">
              <a:noFill/>
              <a:miter lim="400000"/>
            </a:ln>
          </a:insideV>
        </a:tcBdr>
        <a:fill>
          <a:solidFill>
            <a:schemeClr val="accent2"/>
          </a:solidFill>
        </a:fill>
      </a:tcStyle>
    </a:firstRow>
  </a:tblStyle>
  <a:tblStyle styleId="{EEE7283C-3CF3-47DC-8721-378D4A62B228}" styleName="">
    <a:tblBg/>
    <a:wholeTbl>
      <a:tcTxStyle b="off" i="off">
        <a:font>
          <a:latin typeface="Baskerville"/>
          <a:ea typeface="Baskerville"/>
          <a:cs typeface="Baskerville"/>
        </a:font>
        <a:srgbClr val="635F51"/>
      </a:tcTxStyle>
      <a:tcStyle>
        <a:tcBdr>
          <a:left>
            <a:ln w="12700" cap="flat">
              <a:noFill/>
              <a:miter lim="400000"/>
            </a:ln>
          </a:left>
          <a:right>
            <a:ln w="12700" cap="flat">
              <a:noFill/>
              <a:miter lim="400000"/>
            </a:ln>
          </a:right>
          <a:top>
            <a:ln w="12700" cap="flat">
              <a:solidFill>
                <a:srgbClr val="A7A698"/>
              </a:solidFill>
              <a:prstDash val="solid"/>
              <a:miter lim="400000"/>
            </a:ln>
          </a:top>
          <a:bottom>
            <a:ln w="12700" cap="flat">
              <a:solidFill>
                <a:srgbClr val="A7A698"/>
              </a:solidFill>
              <a:prstDash val="solid"/>
              <a:miter lim="400000"/>
            </a:ln>
          </a:bottom>
          <a:insideH>
            <a:ln w="12700" cap="flat">
              <a:solidFill>
                <a:srgbClr val="A7A698"/>
              </a:solidFill>
              <a:prstDash val="solid"/>
              <a:miter lim="400000"/>
            </a:ln>
          </a:insideH>
          <a:insideV>
            <a:ln w="12700" cap="flat">
              <a:noFill/>
              <a:miter lim="400000"/>
            </a:ln>
          </a:insideV>
        </a:tcBdr>
        <a:fill>
          <a:noFill/>
        </a:fill>
      </a:tcStyle>
    </a:wholeTbl>
    <a:band2H>
      <a:tcTxStyle/>
      <a:tcStyle>
        <a:tcBdr/>
        <a:fill>
          <a:solidFill>
            <a:srgbClr val="94908F">
              <a:alpha val="8000"/>
            </a:srgbClr>
          </a:solidFill>
        </a:fill>
      </a:tcStyle>
    </a:band2H>
    <a:firstCol>
      <a:tcTxStyle b="off" i="off">
        <a:font>
          <a:latin typeface="Baskerville"/>
          <a:ea typeface="Baskerville"/>
          <a:cs typeface="Baskerville"/>
        </a:font>
        <a:srgbClr val="FFFCF2"/>
      </a:tcTxStyle>
      <a:tcStyle>
        <a:tcBdr>
          <a:left>
            <a:ln w="12700" cap="flat">
              <a:solidFill>
                <a:srgbClr val="A7A698"/>
              </a:solidFill>
              <a:prstDash val="solid"/>
              <a:miter lim="400000"/>
            </a:ln>
          </a:left>
          <a:right>
            <a:ln w="12700" cap="flat">
              <a:solidFill>
                <a:srgbClr val="4C4F57"/>
              </a:solidFill>
              <a:prstDash val="solid"/>
              <a:miter lim="400000"/>
            </a:ln>
          </a:right>
          <a:top>
            <a:ln w="12700" cap="flat">
              <a:solidFill>
                <a:srgbClr val="727264"/>
              </a:solidFill>
              <a:prstDash val="solid"/>
              <a:miter lim="400000"/>
            </a:ln>
          </a:top>
          <a:bottom>
            <a:ln w="12700" cap="flat">
              <a:solidFill>
                <a:srgbClr val="727264"/>
              </a:solidFill>
              <a:prstDash val="solid"/>
              <a:miter lim="400000"/>
            </a:ln>
          </a:bottom>
          <a:insideH>
            <a:ln w="12700" cap="flat">
              <a:solidFill>
                <a:srgbClr val="727264"/>
              </a:solidFill>
              <a:prstDash val="solid"/>
              <a:miter lim="400000"/>
            </a:ln>
          </a:insideH>
          <a:insideV>
            <a:ln w="12700" cap="flat">
              <a:solidFill>
                <a:srgbClr val="727264"/>
              </a:solidFill>
              <a:prstDash val="solid"/>
              <a:miter lim="400000"/>
            </a:ln>
          </a:insideV>
        </a:tcBdr>
        <a:fill>
          <a:noFill/>
        </a:fill>
      </a:tcStyle>
    </a:firstCol>
    <a:lastRow>
      <a:tcTxStyle b="on" i="off">
        <a:font>
          <a:latin typeface="Baskerville SemiBold"/>
          <a:ea typeface="Baskerville SemiBold"/>
          <a:cs typeface="Baskerville SemiBold"/>
        </a:font>
        <a:srgbClr val="FFFCF2"/>
      </a:tcTxStyle>
      <a:tcStyle>
        <a:tcBdr>
          <a:left>
            <a:ln w="12700" cap="flat">
              <a:noFill/>
              <a:miter lim="400000"/>
            </a:ln>
          </a:left>
          <a:right>
            <a:ln w="12700" cap="flat">
              <a:noFill/>
              <a:miter lim="400000"/>
            </a:ln>
          </a:right>
          <a:top>
            <a:ln w="12700" cap="flat">
              <a:solidFill>
                <a:srgbClr val="4C4F57"/>
              </a:solidFill>
              <a:prstDash val="solid"/>
              <a:miter lim="400000"/>
            </a:ln>
          </a:top>
          <a:bottom>
            <a:ln w="12700" cap="flat">
              <a:solidFill>
                <a:srgbClr val="A7A698"/>
              </a:solidFill>
              <a:prstDash val="solid"/>
              <a:miter lim="400000"/>
            </a:ln>
          </a:bottom>
          <a:insideH>
            <a:ln w="12700" cap="flat">
              <a:solidFill>
                <a:srgbClr val="4C4F57"/>
              </a:solidFill>
              <a:prstDash val="solid"/>
              <a:miter lim="400000"/>
            </a:ln>
          </a:insideH>
          <a:insideV>
            <a:ln w="12700" cap="flat">
              <a:noFill/>
              <a:miter lim="400000"/>
            </a:ln>
          </a:insideV>
        </a:tcBdr>
        <a:fill>
          <a:noFill/>
        </a:fill>
      </a:tcStyle>
    </a:lastRow>
    <a:firstRow>
      <a:tcTxStyle b="on" i="off">
        <a:font>
          <a:latin typeface="Baskerville SemiBold"/>
          <a:ea typeface="Baskerville SemiBold"/>
          <a:cs typeface="Baskerville SemiBold"/>
        </a:font>
        <a:srgbClr val="FFFCF2"/>
      </a:tcTxStyle>
      <a:tcStyle>
        <a:tcBdr>
          <a:left>
            <a:ln w="12700" cap="flat">
              <a:noFill/>
              <a:miter lim="400000"/>
            </a:ln>
          </a:left>
          <a:right>
            <a:ln w="12700" cap="flat">
              <a:noFill/>
              <a:miter lim="400000"/>
            </a:ln>
          </a:right>
          <a:top>
            <a:ln w="12700" cap="flat">
              <a:solidFill>
                <a:srgbClr val="A7A698"/>
              </a:solidFill>
              <a:prstDash val="solid"/>
              <a:miter lim="400000"/>
            </a:ln>
          </a:top>
          <a:bottom>
            <a:ln w="12700" cap="flat">
              <a:solidFill>
                <a:srgbClr val="4C4F57"/>
              </a:solidFill>
              <a:prstDash val="solid"/>
              <a:miter lim="400000"/>
            </a:ln>
          </a:bottom>
          <a:insideH>
            <a:ln w="12700" cap="flat">
              <a:solidFill>
                <a:srgbClr val="4C4F5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Baskerville"/>
          <a:ea typeface="Baskerville"/>
          <a:cs typeface="Baskerville"/>
        </a:font>
        <a:srgbClr val="635F51"/>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Baskerville SemiBold"/>
          <a:ea typeface="Baskerville SemiBold"/>
          <a:cs typeface="Baskerville SemiBold"/>
        </a:font>
        <a:srgbClr val="6F6A5A"/>
      </a:tcTxStyle>
      <a:tcStyle>
        <a:tcBdr>
          <a:left>
            <a:ln w="12700" cap="flat">
              <a:solidFill>
                <a:srgbClr val="5F5857"/>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solidFill>
                <a:srgbClr val="A29A85"/>
              </a:solidFill>
              <a:prstDash val="solid"/>
              <a:miter lim="400000"/>
            </a:ln>
          </a:insideV>
        </a:tcBdr>
        <a:fill>
          <a:solidFill>
            <a:srgbClr val="E8E4D8"/>
          </a:solidFill>
        </a:fill>
      </a:tcStyle>
    </a:firstCol>
    <a:lastRow>
      <a:tcTxStyle b="on" i="off">
        <a:font>
          <a:latin typeface="Baskerville SemiBold"/>
          <a:ea typeface="Baskerville SemiBold"/>
          <a:cs typeface="Baskerville SemiBold"/>
        </a:font>
        <a:srgbClr val="FFFCF2"/>
      </a:tcTxStyle>
      <a:tcStyle>
        <a:tcBdr>
          <a:left>
            <a:ln w="12700" cap="flat">
              <a:noFill/>
              <a:miter lim="400000"/>
            </a:ln>
          </a:left>
          <a:right>
            <a:ln w="12700" cap="flat">
              <a:noFill/>
              <a:miter lim="400000"/>
            </a:ln>
          </a:right>
          <a:top>
            <a:ln w="12700" cap="flat">
              <a:solidFill>
                <a:srgbClr val="353030"/>
              </a:solidFill>
              <a:prstDash val="solid"/>
              <a:miter lim="400000"/>
            </a:ln>
          </a:top>
          <a:bottom>
            <a:ln w="12700" cap="flat">
              <a:solidFill>
                <a:srgbClr val="5F5857"/>
              </a:solidFill>
              <a:prstDash val="solid"/>
              <a:miter lim="400000"/>
            </a:ln>
          </a:bottom>
          <a:insideH>
            <a:ln w="12700" cap="flat">
              <a:solidFill>
                <a:srgbClr val="494242"/>
              </a:solidFill>
              <a:prstDash val="solid"/>
              <a:miter lim="400000"/>
            </a:ln>
          </a:insideH>
          <a:insideV>
            <a:ln w="12700" cap="flat">
              <a:noFill/>
              <a:miter lim="400000"/>
            </a:ln>
          </a:insideV>
        </a:tcBdr>
        <a:fill>
          <a:noFill/>
        </a:fill>
      </a:tcStyle>
    </a:lastRow>
    <a:firstRow>
      <a:tcTxStyle b="on" i="off">
        <a:font>
          <a:latin typeface="Baskerville SemiBold"/>
          <a:ea typeface="Baskerville SemiBold"/>
          <a:cs typeface="Baskerville SemiBold"/>
        </a:font>
        <a:srgbClr val="FFFCF2"/>
      </a:tcTxStyle>
      <a:tcStyle>
        <a:tcBdr>
          <a:left>
            <a:ln w="12700" cap="flat">
              <a:noFill/>
              <a:miter lim="400000"/>
            </a:ln>
          </a:left>
          <a:right>
            <a:ln w="12700" cap="flat">
              <a:noFill/>
              <a:miter lim="400000"/>
            </a:ln>
          </a:right>
          <a:top>
            <a:ln w="12700" cap="flat">
              <a:solidFill>
                <a:srgbClr val="5F5857"/>
              </a:solidFill>
              <a:prstDash val="solid"/>
              <a:miter lim="400000"/>
            </a:ln>
          </a:top>
          <a:bottom>
            <a:ln w="12700" cap="flat">
              <a:solidFill>
                <a:srgbClr val="F1EEE5"/>
              </a:solidFill>
              <a:prstDash val="solid"/>
              <a:miter lim="400000"/>
            </a:ln>
          </a:bottom>
          <a:insideH>
            <a:ln w="12700" cap="flat">
              <a:solidFill>
                <a:srgbClr val="D9CFB2"/>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Baskerville"/>
          <a:ea typeface="Baskerville"/>
          <a:cs typeface="Baskerville"/>
        </a:font>
        <a:srgbClr val="5F5857"/>
      </a:tcTxStyle>
      <a:tcStyle>
        <a:tcBdr>
          <a:left>
            <a:ln w="12700" cap="flat">
              <a:solidFill>
                <a:srgbClr val="F7F6F1"/>
              </a:solidFill>
              <a:prstDash val="solid"/>
              <a:miter lim="400000"/>
            </a:ln>
          </a:left>
          <a:right>
            <a:ln w="12700" cap="flat">
              <a:solidFill>
                <a:srgbClr val="F7F6F1"/>
              </a:solidFill>
              <a:prstDash val="solid"/>
              <a:miter lim="400000"/>
            </a:ln>
          </a:right>
          <a:top>
            <a:ln w="12700" cap="flat">
              <a:solidFill>
                <a:srgbClr val="F7F6F1"/>
              </a:solidFill>
              <a:prstDash val="solid"/>
              <a:miter lim="400000"/>
            </a:ln>
          </a:top>
          <a:bottom>
            <a:ln w="12700" cap="flat">
              <a:solidFill>
                <a:srgbClr val="F7F6F1"/>
              </a:solidFill>
              <a:prstDash val="solid"/>
              <a:miter lim="400000"/>
            </a:ln>
          </a:bottom>
          <a:insideH>
            <a:ln w="12700" cap="flat">
              <a:solidFill>
                <a:srgbClr val="F7F6F1"/>
              </a:solidFill>
              <a:prstDash val="solid"/>
              <a:miter lim="400000"/>
            </a:ln>
          </a:insideH>
          <a:insideV>
            <a:ln w="12700" cap="flat">
              <a:solidFill>
                <a:srgbClr val="F7F6F1"/>
              </a:solidFill>
              <a:prstDash val="solid"/>
              <a:miter lim="400000"/>
            </a:ln>
          </a:insideV>
        </a:tcBdr>
        <a:fill>
          <a:solidFill>
            <a:srgbClr val="CBC7C7"/>
          </a:solidFill>
        </a:fill>
      </a:tcStyle>
    </a:wholeTbl>
    <a:band2H>
      <a:tcTxStyle/>
      <a:tcStyle>
        <a:tcBdr/>
        <a:fill>
          <a:solidFill>
            <a:srgbClr val="DED9DA"/>
          </a:solidFill>
        </a:fill>
      </a:tcStyle>
    </a:band2H>
    <a:firstCol>
      <a:tcTxStyle b="on" i="off">
        <a:font>
          <a:latin typeface="Baskerville SemiBold"/>
          <a:ea typeface="Baskerville SemiBold"/>
          <a:cs typeface="Baskerville SemiBold"/>
        </a:font>
        <a:srgbClr val="FFFCF2"/>
      </a:tcTxStyle>
      <a:tcStyle>
        <a:tcBdr>
          <a:left>
            <a:ln w="12700" cap="flat">
              <a:solidFill>
                <a:srgbClr val="F7F6F1"/>
              </a:solidFill>
              <a:prstDash val="solid"/>
              <a:miter lim="400000"/>
            </a:ln>
          </a:left>
          <a:right>
            <a:ln w="12700" cap="flat">
              <a:solidFill>
                <a:srgbClr val="F7F6F1"/>
              </a:solidFill>
              <a:prstDash val="solid"/>
              <a:miter lim="400000"/>
            </a:ln>
          </a:right>
          <a:top>
            <a:ln w="12700" cap="flat">
              <a:solidFill>
                <a:srgbClr val="F7F6F1"/>
              </a:solidFill>
              <a:prstDash val="solid"/>
              <a:miter lim="400000"/>
            </a:ln>
          </a:top>
          <a:bottom>
            <a:ln w="12700" cap="flat">
              <a:solidFill>
                <a:srgbClr val="F7F6F1"/>
              </a:solidFill>
              <a:prstDash val="solid"/>
              <a:miter lim="400000"/>
            </a:ln>
          </a:bottom>
          <a:insideH>
            <a:ln w="12700" cap="flat">
              <a:solidFill>
                <a:srgbClr val="F7F6F1"/>
              </a:solidFill>
              <a:prstDash val="solid"/>
              <a:miter lim="400000"/>
            </a:ln>
          </a:insideH>
          <a:insideV>
            <a:ln w="12700" cap="flat">
              <a:solidFill>
                <a:srgbClr val="F7F6F1"/>
              </a:solidFill>
              <a:prstDash val="solid"/>
              <a:miter lim="400000"/>
            </a:ln>
          </a:insideV>
        </a:tcBdr>
        <a:fill>
          <a:solidFill>
            <a:srgbClr val="5F5857"/>
          </a:solidFill>
        </a:fill>
      </a:tcStyle>
    </a:firstCol>
    <a:lastRow>
      <a:tcTxStyle b="on" i="off">
        <a:font>
          <a:latin typeface="Baskerville SemiBold"/>
          <a:ea typeface="Baskerville SemiBold"/>
          <a:cs typeface="Baskerville SemiBold"/>
        </a:font>
        <a:srgbClr val="FFFCF2"/>
      </a:tcTxStyle>
      <a:tcStyle>
        <a:tcBdr>
          <a:left>
            <a:ln w="12700" cap="flat">
              <a:solidFill>
                <a:srgbClr val="F7F6F1"/>
              </a:solidFill>
              <a:prstDash val="solid"/>
              <a:miter lim="400000"/>
            </a:ln>
          </a:left>
          <a:right>
            <a:ln w="12700" cap="flat">
              <a:solidFill>
                <a:srgbClr val="F7F6F1"/>
              </a:solidFill>
              <a:prstDash val="solid"/>
              <a:miter lim="400000"/>
            </a:ln>
          </a:right>
          <a:top>
            <a:ln w="12700" cap="flat">
              <a:solidFill>
                <a:srgbClr val="F7F6F1"/>
              </a:solidFill>
              <a:prstDash val="solid"/>
              <a:miter lim="400000"/>
            </a:ln>
          </a:top>
          <a:bottom>
            <a:ln w="12700" cap="flat">
              <a:solidFill>
                <a:srgbClr val="F7F6F1"/>
              </a:solidFill>
              <a:prstDash val="solid"/>
              <a:miter lim="400000"/>
            </a:ln>
          </a:bottom>
          <a:insideH>
            <a:ln w="12700" cap="flat">
              <a:solidFill>
                <a:srgbClr val="F7F6F1"/>
              </a:solidFill>
              <a:prstDash val="solid"/>
              <a:miter lim="400000"/>
            </a:ln>
          </a:insideH>
          <a:insideV>
            <a:ln w="12700" cap="flat">
              <a:solidFill>
                <a:srgbClr val="F7F6F1"/>
              </a:solidFill>
              <a:prstDash val="solid"/>
              <a:miter lim="400000"/>
            </a:ln>
          </a:insideV>
        </a:tcBdr>
        <a:fill>
          <a:solidFill>
            <a:srgbClr val="7C7878"/>
          </a:solidFill>
        </a:fill>
      </a:tcStyle>
    </a:lastRow>
    <a:firstRow>
      <a:tcTxStyle b="on" i="off">
        <a:font>
          <a:latin typeface="Baskerville SemiBold"/>
          <a:ea typeface="Baskerville SemiBold"/>
          <a:cs typeface="Baskerville SemiBold"/>
        </a:font>
        <a:srgbClr val="FFFCF2"/>
      </a:tcTxStyle>
      <a:tcStyle>
        <a:tcBdr>
          <a:left>
            <a:ln w="12700" cap="flat">
              <a:solidFill>
                <a:srgbClr val="F7F6F1"/>
              </a:solidFill>
              <a:prstDash val="solid"/>
              <a:miter lim="400000"/>
            </a:ln>
          </a:left>
          <a:right>
            <a:ln w="12700" cap="flat">
              <a:solidFill>
                <a:srgbClr val="F7F6F1"/>
              </a:solidFill>
              <a:prstDash val="solid"/>
              <a:miter lim="400000"/>
            </a:ln>
          </a:right>
          <a:top>
            <a:ln w="12700" cap="flat">
              <a:solidFill>
                <a:srgbClr val="F7F6F1"/>
              </a:solidFill>
              <a:prstDash val="solid"/>
              <a:miter lim="400000"/>
            </a:ln>
          </a:top>
          <a:bottom>
            <a:ln w="12700" cap="flat">
              <a:solidFill>
                <a:srgbClr val="F7F6F1"/>
              </a:solidFill>
              <a:prstDash val="solid"/>
              <a:miter lim="400000"/>
            </a:ln>
          </a:bottom>
          <a:insideH>
            <a:ln w="12700" cap="flat">
              <a:solidFill>
                <a:srgbClr val="F7F6F1"/>
              </a:solidFill>
              <a:prstDash val="solid"/>
              <a:miter lim="400000"/>
            </a:ln>
          </a:insideH>
          <a:insideV>
            <a:ln w="12700" cap="flat">
              <a:solidFill>
                <a:srgbClr val="F7F6F1"/>
              </a:solidFill>
              <a:prstDash val="solid"/>
              <a:miter lim="400000"/>
            </a:ln>
          </a:insideV>
        </a:tcBdr>
        <a:fill>
          <a:solidFill>
            <a:srgbClr val="7C7878"/>
          </a:solidFill>
        </a:fill>
      </a:tcStyle>
    </a:firstRow>
  </a:tblStyle>
  <a:tblStyle styleId="{2708684C-4D16-4618-839F-0558EEFCDFE6}" styleName="">
    <a:tblBg/>
    <a:wholeTbl>
      <a:tcTxStyle b="off" i="off">
        <a:font>
          <a:latin typeface="Baskerville"/>
          <a:ea typeface="Baskerville"/>
          <a:cs typeface="Baskerville"/>
        </a:font>
        <a:srgbClr val="635F51"/>
      </a:tcTxStyle>
      <a:tcStyle>
        <a:tcBdr>
          <a:left>
            <a:ln w="12700" cap="flat">
              <a:noFill/>
              <a:miter lim="400000"/>
            </a:ln>
          </a:left>
          <a:right>
            <a:ln w="12700" cap="flat">
              <a:noFill/>
              <a:miter lim="400000"/>
            </a:ln>
          </a:right>
          <a:top>
            <a:ln w="12700" cap="flat">
              <a:solidFill>
                <a:srgbClr val="A09C9C"/>
              </a:solidFill>
              <a:prstDash val="solid"/>
              <a:miter lim="400000"/>
            </a:ln>
          </a:top>
          <a:bottom>
            <a:ln w="12700" cap="flat">
              <a:solidFill>
                <a:srgbClr val="A09C9C"/>
              </a:solidFill>
              <a:prstDash val="solid"/>
              <a:miter lim="400000"/>
            </a:ln>
          </a:bottom>
          <a:insideH>
            <a:ln w="12700" cap="flat">
              <a:solidFill>
                <a:srgbClr val="A09C9C"/>
              </a:solidFill>
              <a:prstDash val="solid"/>
              <a:miter lim="400000"/>
            </a:ln>
          </a:insideH>
          <a:insideV>
            <a:ln w="12700" cap="flat">
              <a:noFill/>
              <a:miter lim="400000"/>
            </a:ln>
          </a:insideV>
        </a:tcBdr>
        <a:fill>
          <a:solidFill>
            <a:srgbClr val="FFFFFF">
              <a:alpha val="64999"/>
            </a:srgbClr>
          </a:solidFill>
        </a:fill>
      </a:tcStyle>
    </a:wholeTbl>
    <a:band2H>
      <a:tcTxStyle/>
      <a:tcStyle>
        <a:tcBdr/>
        <a:fill>
          <a:solidFill>
            <a:srgbClr val="FFFFFF"/>
          </a:solidFill>
        </a:fill>
      </a:tcStyle>
    </a:band2H>
    <a:firstCol>
      <a:tcTxStyle b="on" i="off">
        <a:font>
          <a:latin typeface="Baskerville SemiBold"/>
          <a:ea typeface="Baskerville SemiBold"/>
          <a:cs typeface="Baskerville SemiBold"/>
        </a:font>
        <a:srgbClr val="6F6A5A"/>
      </a:tcTxStyle>
      <a:tcStyle>
        <a:tcBdr>
          <a:left>
            <a:ln w="12700" cap="flat">
              <a:solidFill>
                <a:srgbClr val="A09C9C"/>
              </a:solidFill>
              <a:prstDash val="solid"/>
              <a:miter lim="400000"/>
            </a:ln>
          </a:left>
          <a:right>
            <a:ln w="12700" cap="flat">
              <a:solidFill>
                <a:srgbClr val="A09C9C"/>
              </a:solidFill>
              <a:prstDash val="solid"/>
              <a:miter lim="400000"/>
            </a:ln>
          </a:right>
          <a:top>
            <a:ln w="12700" cap="flat">
              <a:solidFill>
                <a:srgbClr val="A09C9C"/>
              </a:solidFill>
              <a:prstDash val="solid"/>
              <a:miter lim="400000"/>
            </a:ln>
          </a:top>
          <a:bottom>
            <a:ln w="12700" cap="flat">
              <a:solidFill>
                <a:srgbClr val="A09C9C"/>
              </a:solidFill>
              <a:prstDash val="solid"/>
              <a:miter lim="400000"/>
            </a:ln>
          </a:bottom>
          <a:insideH>
            <a:ln w="12700" cap="flat">
              <a:solidFill>
                <a:srgbClr val="A09C9C"/>
              </a:solidFill>
              <a:prstDash val="solid"/>
              <a:miter lim="400000"/>
            </a:ln>
          </a:insideH>
          <a:insideV>
            <a:ln w="12700" cap="flat">
              <a:solidFill>
                <a:srgbClr val="A09C9C"/>
              </a:solidFill>
              <a:prstDash val="solid"/>
              <a:miter lim="400000"/>
            </a:ln>
          </a:insideV>
        </a:tcBdr>
        <a:fill>
          <a:noFill/>
        </a:fill>
      </a:tcStyle>
    </a:firstCol>
    <a:lastRow>
      <a:tcTxStyle b="on" i="off">
        <a:font>
          <a:latin typeface="Baskerville SemiBold"/>
          <a:ea typeface="Baskerville SemiBold"/>
          <a:cs typeface="Baskerville SemiBold"/>
        </a:font>
        <a:srgbClr val="6F6A5A"/>
      </a:tcTxStyle>
      <a:tcStyle>
        <a:tcBdr>
          <a:left>
            <a:ln w="12700" cap="flat">
              <a:noFill/>
              <a:miter lim="400000"/>
            </a:ln>
          </a:left>
          <a:right>
            <a:ln w="12700" cap="flat">
              <a:noFill/>
              <a:miter lim="400000"/>
            </a:ln>
          </a:right>
          <a:top>
            <a:ln w="12700" cap="flat">
              <a:solidFill>
                <a:srgbClr val="A09C9C"/>
              </a:solidFill>
              <a:prstDash val="solid"/>
              <a:miter lim="400000"/>
            </a:ln>
          </a:top>
          <a:bottom>
            <a:ln w="12700" cap="flat">
              <a:solidFill>
                <a:srgbClr val="A09C9C"/>
              </a:solidFill>
              <a:prstDash val="solid"/>
              <a:miter lim="400000"/>
            </a:ln>
          </a:bottom>
          <a:insideH>
            <a:ln w="12700" cap="flat">
              <a:solidFill>
                <a:srgbClr val="A09C9C"/>
              </a:solidFill>
              <a:prstDash val="solid"/>
              <a:miter lim="400000"/>
            </a:ln>
          </a:insideH>
          <a:insideV>
            <a:ln w="12700" cap="flat">
              <a:noFill/>
              <a:miter lim="400000"/>
            </a:ln>
          </a:insideV>
        </a:tcBdr>
        <a:fill>
          <a:noFill/>
        </a:fill>
      </a:tcStyle>
    </a:lastRow>
    <a:firstRow>
      <a:tcTxStyle b="on" i="off">
        <a:font>
          <a:latin typeface="Baskerville SemiBold"/>
          <a:ea typeface="Baskerville SemiBold"/>
          <a:cs typeface="Baskerville SemiBold"/>
        </a:font>
        <a:srgbClr val="6F6A5A"/>
      </a:tcTxStyle>
      <a:tcStyle>
        <a:tcBdr>
          <a:left>
            <a:ln w="12700" cap="flat">
              <a:noFill/>
              <a:miter lim="400000"/>
            </a:ln>
          </a:left>
          <a:right>
            <a:ln w="12700" cap="flat">
              <a:noFill/>
              <a:miter lim="400000"/>
            </a:ln>
          </a:right>
          <a:top>
            <a:ln w="12700" cap="flat">
              <a:solidFill>
                <a:srgbClr val="A09C9C"/>
              </a:solidFill>
              <a:prstDash val="solid"/>
              <a:miter lim="400000"/>
            </a:ln>
          </a:top>
          <a:bottom>
            <a:ln w="12700" cap="flat">
              <a:solidFill>
                <a:srgbClr val="A09C9C"/>
              </a:solidFill>
              <a:prstDash val="solid"/>
              <a:miter lim="400000"/>
            </a:ln>
          </a:bottom>
          <a:insideH>
            <a:ln w="12700" cap="flat">
              <a:solidFill>
                <a:srgbClr val="A09C9C"/>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3" d="100"/>
          <a:sy n="33" d="100"/>
        </p:scale>
        <p:origin x="91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1142388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905000" y="2857500"/>
            <a:ext cx="20574000" cy="4533900"/>
          </a:xfrm>
          <a:prstGeom prst="rect">
            <a:avLst/>
          </a:prstGeom>
        </p:spPr>
        <p:txBody>
          <a:bodyPr anchor="b"/>
          <a:lstStyle>
            <a:lvl1pPr>
              <a:defRPr>
                <a:solidFill>
                  <a:srgbClr val="FFFCF2"/>
                </a:solidFill>
                <a:effectLst>
                  <a:outerShdw blurRad="25400" dist="50800" dir="13500000" rotWithShape="0">
                    <a:srgbClr val="424242">
                      <a:alpha val="50000"/>
                    </a:srgbClr>
                  </a:outerShdw>
                </a:effectLst>
              </a:defRPr>
            </a:lvl1pPr>
          </a:lstStyle>
          <a:p>
            <a:r>
              <a:t>Title Text</a:t>
            </a:r>
          </a:p>
        </p:txBody>
      </p:sp>
      <p:sp>
        <p:nvSpPr>
          <p:cNvPr id="12" name="Body Level One…"/>
          <p:cNvSpPr txBox="1">
            <a:spLocks noGrp="1"/>
          </p:cNvSpPr>
          <p:nvPr>
            <p:ph type="body" sz="quarter" idx="1"/>
          </p:nvPr>
        </p:nvSpPr>
        <p:spPr>
          <a:xfrm>
            <a:off x="1905000" y="7531100"/>
            <a:ext cx="20574000" cy="1727200"/>
          </a:xfrm>
          <a:prstGeom prst="rect">
            <a:avLst/>
          </a:prstGeom>
        </p:spPr>
        <p:txBody>
          <a:bodyPr anchor="t"/>
          <a:lstStyle>
            <a:lvl1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1pPr>
            <a:lvl2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2pPr>
            <a:lvl3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3pPr>
            <a:lvl4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4pPr>
            <a:lvl5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11935917" y="13017500"/>
            <a:ext cx="486766" cy="400610"/>
          </a:xfrm>
          <a:prstGeom prst="rect">
            <a:avLst/>
          </a:prstGeom>
        </p:spPr>
        <p:txBody>
          <a:bodyPr/>
          <a:lstStyle>
            <a:lvl1pPr>
              <a:defRPr>
                <a:solidFill>
                  <a:srgbClr val="FFFCF2"/>
                </a:solidFill>
                <a:latin typeface="+mn-lt"/>
                <a:ea typeface="+mn-ea"/>
                <a:cs typeface="+mn-cs"/>
                <a:sym typeface="Copperplate"/>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Type a quote here.”"/>
          <p:cNvSpPr txBox="1">
            <a:spLocks noGrp="1"/>
          </p:cNvSpPr>
          <p:nvPr>
            <p:ph type="body" sz="quarter" idx="13"/>
          </p:nvPr>
        </p:nvSpPr>
        <p:spPr>
          <a:xfrm>
            <a:off x="2374900" y="5956300"/>
            <a:ext cx="19621500" cy="1066800"/>
          </a:xfrm>
          <a:prstGeom prst="rect">
            <a:avLst/>
          </a:prstGeom>
        </p:spPr>
        <p:txBody>
          <a:bodyPr>
            <a:spAutoFit/>
          </a:bodyPr>
          <a:lstStyle>
            <a:lvl1pPr marL="0" indent="0" algn="ctr">
              <a:spcBef>
                <a:spcPts val="5300"/>
              </a:spcBef>
              <a:buSzTx/>
              <a:buNone/>
              <a:defRPr sz="6600" i="1">
                <a:latin typeface="Baskerville SemiBold"/>
                <a:ea typeface="Baskerville SemiBold"/>
                <a:cs typeface="Baskerville SemiBold"/>
                <a:sym typeface="Baskerville SemiBold"/>
              </a:defRPr>
            </a:lvl1pPr>
          </a:lstStyle>
          <a:p>
            <a:r>
              <a:t>“Type a quote here.”</a:t>
            </a:r>
          </a:p>
        </p:txBody>
      </p:sp>
      <p:sp>
        <p:nvSpPr>
          <p:cNvPr id="94" name="-Johnny Appleseed"/>
          <p:cNvSpPr txBox="1">
            <a:spLocks noGrp="1"/>
          </p:cNvSpPr>
          <p:nvPr>
            <p:ph type="body" sz="quarter" idx="14"/>
          </p:nvPr>
        </p:nvSpPr>
        <p:spPr>
          <a:xfrm>
            <a:off x="2374900" y="8953500"/>
            <a:ext cx="19621500" cy="762000"/>
          </a:xfrm>
          <a:prstGeom prst="rect">
            <a:avLst/>
          </a:prstGeom>
        </p:spPr>
        <p:txBody>
          <a:bodyPr anchor="t">
            <a:spAutoFit/>
          </a:bodyPr>
          <a:lstStyle>
            <a:lvl1pPr marL="0" indent="0" algn="ctr">
              <a:spcBef>
                <a:spcPts val="0"/>
              </a:spcBef>
              <a:buSzTx/>
              <a:buNone/>
              <a:defRPr sz="4600">
                <a:solidFill>
                  <a:srgbClr val="A29A85"/>
                </a:solidFill>
              </a:defRPr>
            </a:lvl1pPr>
          </a:lstStyle>
          <a:p>
            <a:r>
              <a:t>-Johnny Appleseed</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157638500_2257x3000.jpeg"/>
          <p:cNvSpPr>
            <a:spLocks noGrp="1"/>
          </p:cNvSpPr>
          <p:nvPr>
            <p:ph type="pic" idx="13"/>
          </p:nvPr>
        </p:nvSpPr>
        <p:spPr>
          <a:xfrm>
            <a:off x="0" y="-2311400"/>
            <a:ext cx="24384000" cy="18344896"/>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 name="Image"/>
          <p:cNvSpPr>
            <a:spLocks noGrp="1"/>
          </p:cNvSpPr>
          <p:nvPr>
            <p:ph type="pic" idx="13"/>
          </p:nvPr>
        </p:nvSpPr>
        <p:spPr>
          <a:xfrm>
            <a:off x="7010400" y="863600"/>
            <a:ext cx="10378979" cy="12975839"/>
          </a:xfrm>
          <a:prstGeom prst="rect">
            <a:avLst/>
          </a:prstGeom>
          <a:ln w="9525">
            <a:round/>
          </a:ln>
        </p:spPr>
        <p:txBody>
          <a:bodyPr lIns="91439" tIns="45719" rIns="91439" bIns="45719" anchor="t">
            <a:noAutofit/>
          </a:bodyPr>
          <a:lstStyle/>
          <a:p>
            <a:endParaRPr/>
          </a:p>
        </p:txBody>
      </p:sp>
      <p:sp>
        <p:nvSpPr>
          <p:cNvPr id="21" name="Title Text"/>
          <p:cNvSpPr txBox="1">
            <a:spLocks noGrp="1"/>
          </p:cNvSpPr>
          <p:nvPr>
            <p:ph type="title"/>
          </p:nvPr>
        </p:nvSpPr>
        <p:spPr>
          <a:xfrm>
            <a:off x="1905000" y="8953500"/>
            <a:ext cx="20574000" cy="2146300"/>
          </a:xfrm>
          <a:prstGeom prst="rect">
            <a:avLst/>
          </a:prstGeom>
        </p:spPr>
        <p:txBody>
          <a:bodyPr anchor="b"/>
          <a:lstStyle>
            <a:lvl1pPr>
              <a:defRPr>
                <a:solidFill>
                  <a:srgbClr val="FFFCF2"/>
                </a:solidFill>
                <a:effectLst>
                  <a:outerShdw blurRad="25400" dist="50800" dir="13500000" rotWithShape="0">
                    <a:srgbClr val="424242">
                      <a:alpha val="50000"/>
                    </a:srgbClr>
                  </a:outerShdw>
                </a:effectLst>
              </a:defRPr>
            </a:lvl1pPr>
          </a:lstStyle>
          <a:p>
            <a:r>
              <a:t>Title Text</a:t>
            </a:r>
          </a:p>
        </p:txBody>
      </p:sp>
      <p:sp>
        <p:nvSpPr>
          <p:cNvPr id="22" name="Body Level One…"/>
          <p:cNvSpPr txBox="1">
            <a:spLocks noGrp="1"/>
          </p:cNvSpPr>
          <p:nvPr>
            <p:ph type="body" sz="quarter" idx="1"/>
          </p:nvPr>
        </p:nvSpPr>
        <p:spPr>
          <a:xfrm>
            <a:off x="1905000" y="11074400"/>
            <a:ext cx="20574000" cy="1854200"/>
          </a:xfrm>
          <a:prstGeom prst="rect">
            <a:avLst/>
          </a:prstGeom>
        </p:spPr>
        <p:txBody>
          <a:bodyPr anchor="t"/>
          <a:lstStyle>
            <a:lvl1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1pPr>
            <a:lvl2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2pPr>
            <a:lvl3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3pPr>
            <a:lvl4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4pPr>
            <a:lvl5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11935917" y="13017500"/>
            <a:ext cx="486766" cy="400610"/>
          </a:xfrm>
          <a:prstGeom prst="rect">
            <a:avLst/>
          </a:prstGeom>
        </p:spPr>
        <p:txBody>
          <a:bodyPr/>
          <a:lstStyle>
            <a:lvl1pPr>
              <a:defRPr>
                <a:solidFill>
                  <a:srgbClr val="FFFCF2"/>
                </a:solidFill>
                <a:latin typeface="+mn-lt"/>
                <a:ea typeface="+mn-ea"/>
                <a:cs typeface="+mn-cs"/>
                <a:sym typeface="Copperplate"/>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905000" y="4584700"/>
            <a:ext cx="20574000" cy="4533900"/>
          </a:xfrm>
          <a:prstGeom prst="rect">
            <a:avLst/>
          </a:prstGeom>
        </p:spPr>
        <p:txBody>
          <a:bodyPr/>
          <a:lstStyle>
            <a:lvl1pPr>
              <a:defRPr>
                <a:solidFill>
                  <a:srgbClr val="FFFCF2"/>
                </a:solidFill>
                <a:effectLst>
                  <a:outerShdw blurRad="25400" dist="50800" dir="13500000" rotWithShape="0">
                    <a:srgbClr val="424242">
                      <a:alpha val="50000"/>
                    </a:srgbClr>
                  </a:outerShdw>
                </a:effectLst>
              </a:defRPr>
            </a:lvl1pPr>
          </a:lstStyle>
          <a:p>
            <a:r>
              <a:t>Title Text</a:t>
            </a:r>
          </a:p>
        </p:txBody>
      </p:sp>
      <p:sp>
        <p:nvSpPr>
          <p:cNvPr id="31" name="Slide Number"/>
          <p:cNvSpPr txBox="1">
            <a:spLocks noGrp="1"/>
          </p:cNvSpPr>
          <p:nvPr>
            <p:ph type="sldNum" sz="quarter" idx="2"/>
          </p:nvPr>
        </p:nvSpPr>
        <p:spPr>
          <a:xfrm>
            <a:off x="11935917" y="13017500"/>
            <a:ext cx="486766" cy="400610"/>
          </a:xfrm>
          <a:prstGeom prst="rect">
            <a:avLst/>
          </a:prstGeom>
        </p:spPr>
        <p:txBody>
          <a:bodyPr/>
          <a:lstStyle>
            <a:lvl1pPr>
              <a:defRPr>
                <a:solidFill>
                  <a:srgbClr val="FFFCF2"/>
                </a:solidFill>
                <a:latin typeface="+mn-lt"/>
                <a:ea typeface="+mn-ea"/>
                <a:cs typeface="+mn-cs"/>
                <a:sym typeface="Copperplate"/>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 name="Image"/>
          <p:cNvSpPr>
            <a:spLocks noGrp="1"/>
          </p:cNvSpPr>
          <p:nvPr>
            <p:ph type="pic" sz="quarter" idx="13"/>
          </p:nvPr>
        </p:nvSpPr>
        <p:spPr>
          <a:xfrm>
            <a:off x="16421100" y="2882900"/>
            <a:ext cx="6345534" cy="7933210"/>
          </a:xfrm>
          <a:prstGeom prst="rect">
            <a:avLst/>
          </a:prstGeom>
          <a:ln w="9525">
            <a:round/>
          </a:ln>
        </p:spPr>
        <p:txBody>
          <a:bodyPr lIns="91439" tIns="45719" rIns="91439" bIns="45719" anchor="t">
            <a:noAutofit/>
          </a:bodyPr>
          <a:lstStyle/>
          <a:p>
            <a:endParaRPr/>
          </a:p>
        </p:txBody>
      </p:sp>
      <p:sp>
        <p:nvSpPr>
          <p:cNvPr id="39" name="Title Text"/>
          <p:cNvSpPr txBox="1">
            <a:spLocks noGrp="1"/>
          </p:cNvSpPr>
          <p:nvPr>
            <p:ph type="title"/>
          </p:nvPr>
        </p:nvSpPr>
        <p:spPr>
          <a:xfrm>
            <a:off x="1435100" y="3251200"/>
            <a:ext cx="14630400" cy="4483100"/>
          </a:xfrm>
          <a:prstGeom prst="rect">
            <a:avLst/>
          </a:prstGeom>
        </p:spPr>
        <p:txBody>
          <a:bodyPr anchor="b"/>
          <a:lstStyle>
            <a:lvl1pPr>
              <a:defRPr>
                <a:solidFill>
                  <a:srgbClr val="FFFCF2"/>
                </a:solidFill>
                <a:effectLst>
                  <a:outerShdw blurRad="25400" dist="50800" dir="13500000" rotWithShape="0">
                    <a:srgbClr val="424242">
                      <a:alpha val="50000"/>
                    </a:srgbClr>
                  </a:outerShdw>
                </a:effectLst>
              </a:defRPr>
            </a:lvl1pPr>
          </a:lstStyle>
          <a:p>
            <a:r>
              <a:t>Title Text</a:t>
            </a:r>
          </a:p>
        </p:txBody>
      </p:sp>
      <p:sp>
        <p:nvSpPr>
          <p:cNvPr id="40" name="Body Level One…"/>
          <p:cNvSpPr txBox="1">
            <a:spLocks noGrp="1"/>
          </p:cNvSpPr>
          <p:nvPr>
            <p:ph type="body" sz="quarter" idx="1"/>
          </p:nvPr>
        </p:nvSpPr>
        <p:spPr>
          <a:xfrm>
            <a:off x="1435100" y="7912100"/>
            <a:ext cx="14630400" cy="4559300"/>
          </a:xfrm>
          <a:prstGeom prst="rect">
            <a:avLst/>
          </a:prstGeom>
        </p:spPr>
        <p:txBody>
          <a:bodyPr anchor="t"/>
          <a:lstStyle>
            <a:lvl1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1pPr>
            <a:lvl2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2pPr>
            <a:lvl3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3pPr>
            <a:lvl4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4pPr>
            <a:lvl5pPr marL="0" indent="0" algn="ctr">
              <a:spcBef>
                <a:spcPts val="0"/>
              </a:spcBef>
              <a:buSzTx/>
              <a:buNone/>
              <a:defRPr sz="5800">
                <a:solidFill>
                  <a:srgbClr val="FFFCF2"/>
                </a:solidFill>
                <a:effectLst>
                  <a:outerShdw blurRad="25400" dist="25400" dir="13500000" rotWithShape="0">
                    <a:srgbClr val="424242">
                      <a:alpha val="50000"/>
                    </a:srgbClr>
                  </a:outerShdw>
                </a:effectLst>
                <a:latin typeface="+mn-lt"/>
                <a:ea typeface="+mn-ea"/>
                <a:cs typeface="+mn-cs"/>
                <a:sym typeface="Copperplate"/>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xfrm>
            <a:off x="11935917" y="13017500"/>
            <a:ext cx="486766" cy="400610"/>
          </a:xfrm>
          <a:prstGeom prst="rect">
            <a:avLst/>
          </a:prstGeom>
        </p:spPr>
        <p:txBody>
          <a:bodyPr/>
          <a:lstStyle>
            <a:lvl1pPr>
              <a:defRPr>
                <a:solidFill>
                  <a:srgbClr val="FFFCF2"/>
                </a:solidFill>
                <a:latin typeface="+mn-lt"/>
                <a:ea typeface="+mn-ea"/>
                <a:cs typeface="+mn-cs"/>
                <a:sym typeface="Copperplate"/>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xfrm>
            <a:off x="1905000" y="3898900"/>
            <a:ext cx="20574000" cy="80391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quarter" idx="13"/>
          </p:nvPr>
        </p:nvSpPr>
        <p:spPr>
          <a:xfrm>
            <a:off x="15849600" y="3937000"/>
            <a:ext cx="6345534" cy="7933210"/>
          </a:xfrm>
          <a:prstGeom prst="rect">
            <a:avLst/>
          </a:prstGeom>
          <a:ln w="9525">
            <a:round/>
          </a:ln>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905000" y="3911600"/>
            <a:ext cx="12839700" cy="8001000"/>
          </a:xfrm>
          <a:prstGeom prst="rect">
            <a:avLst/>
          </a:prstGeom>
        </p:spPr>
        <p:txBody>
          <a:bodyPr/>
          <a:lstStyle>
            <a:lvl1pPr>
              <a:spcBef>
                <a:spcPts val="5300"/>
              </a:spcBef>
              <a:defRPr sz="4600"/>
            </a:lvl1pPr>
            <a:lvl2pPr>
              <a:spcBef>
                <a:spcPts val="5300"/>
              </a:spcBef>
              <a:defRPr sz="4600"/>
            </a:lvl2pPr>
            <a:lvl3pPr>
              <a:spcBef>
                <a:spcPts val="5300"/>
              </a:spcBef>
              <a:defRPr sz="4600"/>
            </a:lvl3pPr>
            <a:lvl4pPr>
              <a:spcBef>
                <a:spcPts val="5300"/>
              </a:spcBef>
              <a:defRPr sz="4600"/>
            </a:lvl4pPr>
            <a:lvl5pPr>
              <a:spcBef>
                <a:spcPts val="5300"/>
              </a:spcBef>
              <a:defRPr sz="46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idx="13"/>
          </p:nvPr>
        </p:nvSpPr>
        <p:spPr>
          <a:xfrm>
            <a:off x="965200" y="1320800"/>
            <a:ext cx="14686310" cy="11049001"/>
          </a:xfrm>
          <a:prstGeom prst="rect">
            <a:avLst/>
          </a:prstGeom>
          <a:ln w="9525">
            <a:round/>
          </a:ln>
        </p:spPr>
        <p:txBody>
          <a:bodyPr lIns="91439" tIns="45719" rIns="91439" bIns="45719" anchor="t">
            <a:noAutofit/>
          </a:bodyPr>
          <a:lstStyle/>
          <a:p>
            <a:endParaRPr/>
          </a:p>
        </p:txBody>
      </p:sp>
      <p:sp>
        <p:nvSpPr>
          <p:cNvPr id="84" name="Image"/>
          <p:cNvSpPr>
            <a:spLocks noGrp="1"/>
          </p:cNvSpPr>
          <p:nvPr>
            <p:ph type="pic" sz="quarter" idx="14"/>
          </p:nvPr>
        </p:nvSpPr>
        <p:spPr>
          <a:xfrm>
            <a:off x="16467394" y="5783858"/>
            <a:ext cx="6680201" cy="8267701"/>
          </a:xfrm>
          <a:prstGeom prst="rect">
            <a:avLst/>
          </a:prstGeom>
          <a:ln w="9525">
            <a:round/>
          </a:ln>
        </p:spPr>
        <p:txBody>
          <a:bodyPr lIns="91439" tIns="45719" rIns="91439" bIns="45719" anchor="t">
            <a:noAutofit/>
          </a:bodyPr>
          <a:lstStyle/>
          <a:p>
            <a:endParaRPr/>
          </a:p>
        </p:txBody>
      </p:sp>
      <p:sp>
        <p:nvSpPr>
          <p:cNvPr id="85" name="Image"/>
          <p:cNvSpPr>
            <a:spLocks noGrp="1"/>
          </p:cNvSpPr>
          <p:nvPr>
            <p:ph type="pic" sz="quarter" idx="15"/>
          </p:nvPr>
        </p:nvSpPr>
        <p:spPr>
          <a:xfrm>
            <a:off x="16503113" y="1244600"/>
            <a:ext cx="6739524" cy="4309570"/>
          </a:xfrm>
          <a:prstGeom prst="rect">
            <a:avLst/>
          </a:prstGeom>
          <a:ln w="9525">
            <a:round/>
          </a:ln>
        </p:spPr>
        <p:txBody>
          <a:bodyPr lIns="91439" tIns="45719" rIns="91439" bIns="45719" anchor="t">
            <a:noAutofit/>
          </a:bodyPr>
          <a:lstStyle/>
          <a:p>
            <a:endParaRPr/>
          </a:p>
        </p:txBody>
      </p:sp>
      <p:sp>
        <p:nvSpPr>
          <p:cNvPr id="86" name="Slide Number"/>
          <p:cNvSpPr txBox="1">
            <a:spLocks noGrp="1"/>
          </p:cNvSpPr>
          <p:nvPr>
            <p:ph type="sldNum" sz="quarter" idx="2"/>
          </p:nvPr>
        </p:nvSpPr>
        <p:spPr>
          <a:xfrm>
            <a:off x="12090400" y="12661900"/>
            <a:ext cx="419100" cy="457200"/>
          </a:xfrm>
          <a:prstGeom prst="rect">
            <a:avLst/>
          </a:prstGeom>
        </p:spPr>
        <p:txBody>
          <a:bodyPr/>
          <a:lstStyle>
            <a:lvl1pPr algn="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Body Level One…"/>
          <p:cNvSpPr txBox="1">
            <a:spLocks noGrp="1"/>
          </p:cNvSpPr>
          <p:nvPr>
            <p:ph type="body" idx="1"/>
          </p:nvPr>
        </p:nvSpPr>
        <p:spPr>
          <a:xfrm>
            <a:off x="1905000" y="1778000"/>
            <a:ext cx="20574000" cy="101473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3" name="Slide Number"/>
          <p:cNvSpPr txBox="1">
            <a:spLocks noGrp="1"/>
          </p:cNvSpPr>
          <p:nvPr>
            <p:ph type="sldNum" sz="quarter" idx="2"/>
          </p:nvPr>
        </p:nvSpPr>
        <p:spPr>
          <a:xfrm>
            <a:off x="11976100" y="12661900"/>
            <a:ext cx="419100" cy="457200"/>
          </a:xfrm>
          <a:prstGeom prst="rect">
            <a:avLst/>
          </a:prstGeom>
          <a:ln w="12700">
            <a:miter lim="400000"/>
          </a:ln>
        </p:spPr>
        <p:txBody>
          <a:bodyPr wrap="none" lIns="50800" tIns="50800" rIns="50800" bIns="50800">
            <a:spAutoFit/>
          </a:bodyPr>
          <a:lstStyle>
            <a:lvl1pPr>
              <a:buClrTx/>
              <a:defRPr sz="2400">
                <a:latin typeface="Cochin"/>
                <a:ea typeface="Cochin"/>
                <a:cs typeface="Cochin"/>
                <a:sym typeface="Cochin"/>
              </a:defRPr>
            </a:lvl1pPr>
          </a:lstStyle>
          <a:p>
            <a:fld id="{86CB4B4D-7CA3-9044-876B-883B54F8677D}" type="slidenum">
              <a:t>‹#›</a:t>
            </a:fld>
            <a:endParaRPr/>
          </a:p>
        </p:txBody>
      </p:sp>
      <p:sp>
        <p:nvSpPr>
          <p:cNvPr id="4" name="Title Text"/>
          <p:cNvSpPr txBox="1">
            <a:spLocks noGrp="1"/>
          </p:cNvSpPr>
          <p:nvPr>
            <p:ph type="title"/>
          </p:nvPr>
        </p:nvSpPr>
        <p:spPr>
          <a:xfrm>
            <a:off x="1905000" y="762000"/>
            <a:ext cx="20574000" cy="2603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1pPr>
      <a:lvl2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2pPr>
      <a:lvl3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3pPr>
      <a:lvl4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4pPr>
      <a:lvl5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5pPr>
      <a:lvl6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6pPr>
      <a:lvl7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7pPr>
      <a:lvl8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8pPr>
      <a:lvl9pPr marL="0" marR="0" indent="0" algn="ctr" defTabSz="825500" rtl="0" latinLnBrk="0">
        <a:lnSpc>
          <a:spcPct val="100000"/>
        </a:lnSpc>
        <a:spcBef>
          <a:spcPts val="0"/>
        </a:spcBef>
        <a:spcAft>
          <a:spcPts val="0"/>
        </a:spcAft>
        <a:buClrTx/>
        <a:buSzTx/>
        <a:buFontTx/>
        <a:buNone/>
        <a:tabLst/>
        <a:defRPr sz="10800" b="0" i="0" u="none" strike="noStrike" cap="none" spc="0" baseline="0">
          <a:solidFill>
            <a:srgbClr val="6F6A5A"/>
          </a:solidFill>
          <a:uFillTx/>
          <a:latin typeface="+mn-lt"/>
          <a:ea typeface="+mn-ea"/>
          <a:cs typeface="+mn-cs"/>
          <a:sym typeface="Copperplate"/>
        </a:defRPr>
      </a:lvl9pPr>
    </p:titleStyle>
    <p:bodyStyle>
      <a:lvl1pPr marL="635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1pPr>
      <a:lvl2pPr marL="1270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2pPr>
      <a:lvl3pPr marL="1905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3pPr>
      <a:lvl4pPr marL="2540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4pPr>
      <a:lvl5pPr marL="3175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5pPr>
      <a:lvl6pPr marL="3810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6pPr>
      <a:lvl7pPr marL="4445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7pPr>
      <a:lvl8pPr marL="5080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8pPr>
      <a:lvl9pPr marL="5715000" marR="0" indent="-635000" algn="l" defTabSz="825500" rtl="0" latinLnBrk="0">
        <a:lnSpc>
          <a:spcPct val="100000"/>
        </a:lnSpc>
        <a:spcBef>
          <a:spcPts val="4200"/>
        </a:spcBef>
        <a:spcAft>
          <a:spcPts val="0"/>
        </a:spcAft>
        <a:buClr>
          <a:srgbClr val="A29A85"/>
        </a:buClr>
        <a:buSzPct val="100000"/>
        <a:buFontTx/>
        <a:buChar char="•"/>
        <a:tabLst/>
        <a:defRPr sz="5600" b="0" i="0" u="none" strike="noStrike" cap="none" spc="0" baseline="0">
          <a:solidFill>
            <a:srgbClr val="6F6A5A"/>
          </a:solidFill>
          <a:uFillTx/>
          <a:latin typeface="Baskerville"/>
          <a:ea typeface="Baskerville"/>
          <a:cs typeface="Baskerville"/>
          <a:sym typeface="Baskerville"/>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Cochin"/>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tate definitions from different points of view"/>
          <p:cNvSpPr txBox="1">
            <a:spLocks noGrp="1"/>
          </p:cNvSpPr>
          <p:nvPr>
            <p:ph type="ctrTitle"/>
          </p:nvPr>
        </p:nvSpPr>
        <p:spPr>
          <a:xfrm>
            <a:off x="1905000" y="2863850"/>
            <a:ext cx="20574000" cy="4533900"/>
          </a:xfrm>
          <a:prstGeom prst="rect">
            <a:avLst/>
          </a:prstGeom>
        </p:spPr>
        <p:txBody>
          <a:bodyPr/>
          <a:lstStyle/>
          <a:p>
            <a:r>
              <a:rPr dirty="0"/>
              <a:t>State </a:t>
            </a:r>
            <a:r>
              <a:rPr lang="en-US" dirty="0"/>
              <a:t>D</a:t>
            </a:r>
            <a:r>
              <a:rPr dirty="0" smtClean="0"/>
              <a:t>efinitions </a:t>
            </a:r>
            <a:r>
              <a:rPr lang="en-US" dirty="0" smtClean="0"/>
              <a:t>F</a:t>
            </a:r>
            <a:r>
              <a:rPr dirty="0" smtClean="0"/>
              <a:t>rom </a:t>
            </a:r>
            <a:r>
              <a:rPr lang="en-US" dirty="0" smtClean="0"/>
              <a:t>D</a:t>
            </a:r>
            <a:r>
              <a:rPr dirty="0" smtClean="0"/>
              <a:t>ifferent </a:t>
            </a:r>
            <a:r>
              <a:rPr lang="en-US" dirty="0" smtClean="0"/>
              <a:t>P</a:t>
            </a:r>
            <a:r>
              <a:rPr dirty="0" smtClean="0"/>
              <a:t>oints </a:t>
            </a:r>
            <a:r>
              <a:rPr dirty="0"/>
              <a:t>of </a:t>
            </a:r>
            <a:r>
              <a:rPr lang="en-US" dirty="0" smtClean="0"/>
              <a:t>V</a:t>
            </a:r>
            <a:r>
              <a:rPr dirty="0" smtClean="0"/>
              <a:t>iew</a:t>
            </a:r>
            <a:endParaRPr dirty="0"/>
          </a:p>
        </p:txBody>
      </p:sp>
      <p:sp>
        <p:nvSpPr>
          <p:cNvPr id="120" name="Weaam fadel…"/>
          <p:cNvSpPr txBox="1">
            <a:spLocks noGrp="1"/>
          </p:cNvSpPr>
          <p:nvPr>
            <p:ph type="subTitle" sz="quarter" idx="1"/>
          </p:nvPr>
        </p:nvSpPr>
        <p:spPr>
          <a:xfrm>
            <a:off x="-5961311" y="10996238"/>
            <a:ext cx="20574001" cy="1727201"/>
          </a:xfrm>
          <a:prstGeom prst="rect">
            <a:avLst/>
          </a:prstGeom>
        </p:spPr>
        <p:txBody>
          <a:bodyPr>
            <a:normAutofit fontScale="92500" lnSpcReduction="10000"/>
          </a:bodyPr>
          <a:lstStyle/>
          <a:p>
            <a:pPr defTabSz="586104">
              <a:defRPr sz="4118">
                <a:effectLst>
                  <a:outerShdw blurRad="18034" dist="18034" dir="13500000" rotWithShape="0">
                    <a:srgbClr val="424242">
                      <a:alpha val="50000"/>
                    </a:srgbClr>
                  </a:outerShdw>
                </a:effectLst>
              </a:defRPr>
            </a:pPr>
            <a:r>
              <a:rPr dirty="0" err="1"/>
              <a:t>Weaam</a:t>
            </a:r>
            <a:r>
              <a:rPr dirty="0"/>
              <a:t> </a:t>
            </a:r>
            <a:r>
              <a:rPr lang="en-US" dirty="0" err="1" smtClean="0"/>
              <a:t>F</a:t>
            </a:r>
            <a:r>
              <a:rPr dirty="0" err="1" smtClean="0"/>
              <a:t>adel</a:t>
            </a:r>
            <a:endParaRPr dirty="0"/>
          </a:p>
          <a:p>
            <a:pPr defTabSz="586104">
              <a:defRPr sz="4118">
                <a:effectLst>
                  <a:outerShdw blurRad="18034" dist="18034" dir="13500000" rotWithShape="0">
                    <a:srgbClr val="424242">
                      <a:alpha val="50000"/>
                    </a:srgbClr>
                  </a:outerShdw>
                </a:effectLst>
              </a:defRPr>
            </a:pPr>
            <a:r>
              <a:rPr dirty="0"/>
              <a:t>Student </a:t>
            </a:r>
            <a:r>
              <a:rPr lang="en-US" dirty="0" smtClean="0"/>
              <a:t>ID</a:t>
            </a:r>
            <a:r>
              <a:rPr dirty="0" smtClean="0"/>
              <a:t>: </a:t>
            </a:r>
            <a:r>
              <a:rPr dirty="0"/>
              <a:t>2870</a:t>
            </a:r>
          </a:p>
          <a:p>
            <a:pPr defTabSz="586104">
              <a:defRPr sz="4118">
                <a:effectLst>
                  <a:outerShdw blurRad="18034" dist="18034" dir="13500000" rotWithShape="0">
                    <a:srgbClr val="424242">
                      <a:alpha val="50000"/>
                    </a:srgbClr>
                  </a:outerShdw>
                </a:effectLst>
              </a:defRPr>
            </a:pPr>
            <a:r>
              <a:rPr dirty="0"/>
              <a:t>Email: weaam_2870@limu.edu.ly</a:t>
            </a:r>
          </a:p>
        </p:txBody>
      </p:sp>
      <p:pic>
        <p:nvPicPr>
          <p:cNvPr id="121" name="Unknown.png" descr="Unknown.png"/>
          <p:cNvPicPr>
            <a:picLocks noChangeAspect="1"/>
          </p:cNvPicPr>
          <p:nvPr/>
        </p:nvPicPr>
        <p:blipFill>
          <a:blip r:embed="rId2">
            <a:extLst/>
          </a:blip>
          <a:srcRect l="6274" t="3963" r="4290" b="4161"/>
          <a:stretch>
            <a:fillRect/>
          </a:stretch>
        </p:blipFill>
        <p:spPr>
          <a:xfrm>
            <a:off x="20196783" y="161659"/>
            <a:ext cx="4035501" cy="4145584"/>
          </a:xfrm>
          <a:custGeom>
            <a:avLst/>
            <a:gdLst/>
            <a:ahLst/>
            <a:cxnLst>
              <a:cxn ang="0">
                <a:pos x="wd2" y="hd2"/>
              </a:cxn>
              <a:cxn ang="5400000">
                <a:pos x="wd2" y="hd2"/>
              </a:cxn>
              <a:cxn ang="10800000">
                <a:pos x="wd2" y="hd2"/>
              </a:cxn>
              <a:cxn ang="16200000">
                <a:pos x="wd2" y="hd2"/>
              </a:cxn>
            </a:cxnLst>
            <a:rect l="0" t="0" r="r" b="b"/>
            <a:pathLst>
              <a:path w="21456" h="21425" extrusionOk="0">
                <a:moveTo>
                  <a:pt x="10325" y="0"/>
                </a:moveTo>
                <a:cubicBezTo>
                  <a:pt x="9879" y="12"/>
                  <a:pt x="9453" y="176"/>
                  <a:pt x="8922" y="495"/>
                </a:cubicBezTo>
                <a:cubicBezTo>
                  <a:pt x="8149" y="958"/>
                  <a:pt x="8041" y="986"/>
                  <a:pt x="6941" y="991"/>
                </a:cubicBezTo>
                <a:cubicBezTo>
                  <a:pt x="5542" y="998"/>
                  <a:pt x="5300" y="1123"/>
                  <a:pt x="4489" y="2246"/>
                </a:cubicBezTo>
                <a:cubicBezTo>
                  <a:pt x="4032" y="2879"/>
                  <a:pt x="3787" y="3087"/>
                  <a:pt x="3284" y="3268"/>
                </a:cubicBezTo>
                <a:cubicBezTo>
                  <a:pt x="2494" y="3552"/>
                  <a:pt x="1948" y="3912"/>
                  <a:pt x="1743" y="4283"/>
                </a:cubicBezTo>
                <a:cubicBezTo>
                  <a:pt x="1657" y="4441"/>
                  <a:pt x="1504" y="4988"/>
                  <a:pt x="1404" y="5499"/>
                </a:cubicBezTo>
                <a:cubicBezTo>
                  <a:pt x="1303" y="6011"/>
                  <a:pt x="1096" y="6593"/>
                  <a:pt x="944" y="6794"/>
                </a:cubicBezTo>
                <a:cubicBezTo>
                  <a:pt x="90" y="7916"/>
                  <a:pt x="-6" y="8122"/>
                  <a:pt x="0" y="8800"/>
                </a:cubicBezTo>
                <a:cubicBezTo>
                  <a:pt x="4" y="9191"/>
                  <a:pt x="139" y="9783"/>
                  <a:pt x="319" y="10205"/>
                </a:cubicBezTo>
                <a:lnTo>
                  <a:pt x="629" y="10935"/>
                </a:lnTo>
                <a:lnTo>
                  <a:pt x="304" y="11850"/>
                </a:lnTo>
                <a:cubicBezTo>
                  <a:pt x="-120" y="13040"/>
                  <a:pt x="-39" y="13486"/>
                  <a:pt x="802" y="14582"/>
                </a:cubicBezTo>
                <a:cubicBezTo>
                  <a:pt x="1254" y="15171"/>
                  <a:pt x="1507" y="15657"/>
                  <a:pt x="1613" y="16140"/>
                </a:cubicBezTo>
                <a:cubicBezTo>
                  <a:pt x="1903" y="17472"/>
                  <a:pt x="2240" y="17860"/>
                  <a:pt x="3507" y="18323"/>
                </a:cubicBezTo>
                <a:cubicBezTo>
                  <a:pt x="4228" y="18586"/>
                  <a:pt x="4424" y="18733"/>
                  <a:pt x="4866" y="19348"/>
                </a:cubicBezTo>
                <a:cubicBezTo>
                  <a:pt x="5672" y="20469"/>
                  <a:pt x="6100" y="20689"/>
                  <a:pt x="7424" y="20661"/>
                </a:cubicBezTo>
                <a:cubicBezTo>
                  <a:pt x="8397" y="20640"/>
                  <a:pt x="8634" y="20687"/>
                  <a:pt x="9473" y="21057"/>
                </a:cubicBezTo>
                <a:cubicBezTo>
                  <a:pt x="10680" y="21589"/>
                  <a:pt x="11281" y="21553"/>
                  <a:pt x="12391" y="20887"/>
                </a:cubicBezTo>
                <a:cubicBezTo>
                  <a:pt x="13144" y="20435"/>
                  <a:pt x="13255" y="20407"/>
                  <a:pt x="14341" y="20407"/>
                </a:cubicBezTo>
                <a:cubicBezTo>
                  <a:pt x="15722" y="20407"/>
                  <a:pt x="16132" y="20198"/>
                  <a:pt x="16936" y="19080"/>
                </a:cubicBezTo>
                <a:cubicBezTo>
                  <a:pt x="17365" y="18484"/>
                  <a:pt x="17626" y="18277"/>
                  <a:pt x="18411" y="17915"/>
                </a:cubicBezTo>
                <a:cubicBezTo>
                  <a:pt x="19555" y="17386"/>
                  <a:pt x="19830" y="17013"/>
                  <a:pt x="19962" y="15810"/>
                </a:cubicBezTo>
                <a:cubicBezTo>
                  <a:pt x="20046" y="15051"/>
                  <a:pt x="20141" y="14836"/>
                  <a:pt x="20754" y="14020"/>
                </a:cubicBezTo>
                <a:cubicBezTo>
                  <a:pt x="21372" y="13195"/>
                  <a:pt x="21450" y="13017"/>
                  <a:pt x="21456" y="12412"/>
                </a:cubicBezTo>
                <a:cubicBezTo>
                  <a:pt x="21461" y="11981"/>
                  <a:pt x="21347" y="11460"/>
                  <a:pt x="21146" y="10998"/>
                </a:cubicBezTo>
                <a:lnTo>
                  <a:pt x="20828" y="10268"/>
                </a:lnTo>
                <a:lnTo>
                  <a:pt x="21110" y="9540"/>
                </a:lnTo>
                <a:cubicBezTo>
                  <a:pt x="21424" y="8738"/>
                  <a:pt x="21480" y="7826"/>
                  <a:pt x="21241" y="7380"/>
                </a:cubicBezTo>
                <a:cubicBezTo>
                  <a:pt x="21156" y="7221"/>
                  <a:pt x="20830" y="6793"/>
                  <a:pt x="20517" y="6429"/>
                </a:cubicBezTo>
                <a:cubicBezTo>
                  <a:pt x="20111" y="5954"/>
                  <a:pt x="19863" y="5484"/>
                  <a:pt x="19650" y="4773"/>
                </a:cubicBezTo>
                <a:cubicBezTo>
                  <a:pt x="19288" y="3564"/>
                  <a:pt x="18891" y="3183"/>
                  <a:pt x="17646" y="2856"/>
                </a:cubicBezTo>
                <a:cubicBezTo>
                  <a:pt x="16856" y="2648"/>
                  <a:pt x="16717" y="2558"/>
                  <a:pt x="16198" y="1904"/>
                </a:cubicBezTo>
                <a:cubicBezTo>
                  <a:pt x="15429" y="936"/>
                  <a:pt x="15077" y="775"/>
                  <a:pt x="13786" y="809"/>
                </a:cubicBezTo>
                <a:cubicBezTo>
                  <a:pt x="12860" y="833"/>
                  <a:pt x="12637" y="787"/>
                  <a:pt x="11853" y="419"/>
                </a:cubicBezTo>
                <a:cubicBezTo>
                  <a:pt x="11238" y="130"/>
                  <a:pt x="10771" y="-11"/>
                  <a:pt x="10325" y="0"/>
                </a:cubicBezTo>
                <a:close/>
              </a:path>
            </a:pathLst>
          </a:custGeom>
          <a:ln w="12700">
            <a:miter lim="400000"/>
          </a:ln>
        </p:spPr>
      </p:pic>
      <p:pic>
        <p:nvPicPr>
          <p:cNvPr id="122" name="250px-LIMU_logo.png" descr="250px-LIMU_logo.png"/>
          <p:cNvPicPr>
            <a:picLocks noChangeAspect="1"/>
          </p:cNvPicPr>
          <p:nvPr/>
        </p:nvPicPr>
        <p:blipFill>
          <a:blip r:embed="rId3">
            <a:extLst/>
          </a:blip>
          <a:srcRect l="700" t="8923" r="2198" b="4120"/>
          <a:stretch>
            <a:fillRect/>
          </a:stretch>
        </p:blipFill>
        <p:spPr>
          <a:xfrm>
            <a:off x="79136" y="65532"/>
            <a:ext cx="5224861" cy="3499854"/>
          </a:xfrm>
          <a:custGeom>
            <a:avLst/>
            <a:gdLst/>
            <a:ahLst/>
            <a:cxnLst>
              <a:cxn ang="0">
                <a:pos x="wd2" y="hd2"/>
              </a:cxn>
              <a:cxn ang="5400000">
                <a:pos x="wd2" y="hd2"/>
              </a:cxn>
              <a:cxn ang="10800000">
                <a:pos x="wd2" y="hd2"/>
              </a:cxn>
              <a:cxn ang="16200000">
                <a:pos x="wd2" y="hd2"/>
              </a:cxn>
            </a:cxnLst>
            <a:rect l="0" t="0" r="r" b="b"/>
            <a:pathLst>
              <a:path w="21600" h="21549" extrusionOk="0">
                <a:moveTo>
                  <a:pt x="9662" y="2"/>
                </a:moveTo>
                <a:cubicBezTo>
                  <a:pt x="9589" y="-37"/>
                  <a:pt x="9863" y="783"/>
                  <a:pt x="10453" y="2448"/>
                </a:cubicBezTo>
                <a:cubicBezTo>
                  <a:pt x="10767" y="3333"/>
                  <a:pt x="10837" y="3578"/>
                  <a:pt x="11022" y="4126"/>
                </a:cubicBezTo>
                <a:cubicBezTo>
                  <a:pt x="11258" y="4713"/>
                  <a:pt x="11455" y="5256"/>
                  <a:pt x="11455" y="5392"/>
                </a:cubicBezTo>
                <a:cubicBezTo>
                  <a:pt x="11455" y="5392"/>
                  <a:pt x="11454" y="5397"/>
                  <a:pt x="11454" y="5397"/>
                </a:cubicBezTo>
                <a:cubicBezTo>
                  <a:pt x="11454" y="5397"/>
                  <a:pt x="11455" y="5404"/>
                  <a:pt x="11455" y="5404"/>
                </a:cubicBezTo>
                <a:cubicBezTo>
                  <a:pt x="11455" y="5472"/>
                  <a:pt x="10921" y="5914"/>
                  <a:pt x="10266" y="6382"/>
                </a:cubicBezTo>
                <a:cubicBezTo>
                  <a:pt x="10143" y="6469"/>
                  <a:pt x="10035" y="6568"/>
                  <a:pt x="9918" y="6660"/>
                </a:cubicBezTo>
                <a:cubicBezTo>
                  <a:pt x="9694" y="6841"/>
                  <a:pt x="9472" y="7020"/>
                  <a:pt x="9265" y="7218"/>
                </a:cubicBezTo>
                <a:cubicBezTo>
                  <a:pt x="9189" y="7290"/>
                  <a:pt x="9115" y="7363"/>
                  <a:pt x="9042" y="7437"/>
                </a:cubicBezTo>
                <a:cubicBezTo>
                  <a:pt x="8826" y="7658"/>
                  <a:pt x="8632" y="7887"/>
                  <a:pt x="8445" y="8117"/>
                </a:cubicBezTo>
                <a:cubicBezTo>
                  <a:pt x="8016" y="8656"/>
                  <a:pt x="7677" y="9218"/>
                  <a:pt x="7449" y="9766"/>
                </a:cubicBezTo>
                <a:cubicBezTo>
                  <a:pt x="7358" y="9984"/>
                  <a:pt x="7301" y="10195"/>
                  <a:pt x="7247" y="10406"/>
                </a:cubicBezTo>
                <a:cubicBezTo>
                  <a:pt x="7225" y="10498"/>
                  <a:pt x="7191" y="10594"/>
                  <a:pt x="7176" y="10685"/>
                </a:cubicBezTo>
                <a:cubicBezTo>
                  <a:pt x="7173" y="10703"/>
                  <a:pt x="7171" y="10721"/>
                  <a:pt x="7168" y="10739"/>
                </a:cubicBezTo>
                <a:cubicBezTo>
                  <a:pt x="7099" y="11210"/>
                  <a:pt x="7125" y="11658"/>
                  <a:pt x="7265" y="12061"/>
                </a:cubicBezTo>
                <a:cubicBezTo>
                  <a:pt x="7292" y="12138"/>
                  <a:pt x="7326" y="12204"/>
                  <a:pt x="7357" y="12276"/>
                </a:cubicBezTo>
                <a:cubicBezTo>
                  <a:pt x="7638" y="12846"/>
                  <a:pt x="8156" y="13272"/>
                  <a:pt x="8834" y="13517"/>
                </a:cubicBezTo>
                <a:cubicBezTo>
                  <a:pt x="8870" y="13529"/>
                  <a:pt x="8907" y="13541"/>
                  <a:pt x="8942" y="13554"/>
                </a:cubicBezTo>
                <a:cubicBezTo>
                  <a:pt x="9324" y="13640"/>
                  <a:pt x="9772" y="13684"/>
                  <a:pt x="10314" y="13678"/>
                </a:cubicBezTo>
                <a:cubicBezTo>
                  <a:pt x="11049" y="13670"/>
                  <a:pt x="11843" y="13535"/>
                  <a:pt x="12448" y="13363"/>
                </a:cubicBezTo>
                <a:cubicBezTo>
                  <a:pt x="12991" y="13188"/>
                  <a:pt x="13584" y="12999"/>
                  <a:pt x="13775" y="12938"/>
                </a:cubicBezTo>
                <a:cubicBezTo>
                  <a:pt x="13795" y="12932"/>
                  <a:pt x="13806" y="12936"/>
                  <a:pt x="13825" y="12931"/>
                </a:cubicBezTo>
                <a:cubicBezTo>
                  <a:pt x="13873" y="12918"/>
                  <a:pt x="14034" y="12850"/>
                  <a:pt x="14053" y="12850"/>
                </a:cubicBezTo>
                <a:cubicBezTo>
                  <a:pt x="14088" y="12850"/>
                  <a:pt x="14132" y="12903"/>
                  <a:pt x="14179" y="12967"/>
                </a:cubicBezTo>
                <a:cubicBezTo>
                  <a:pt x="14203" y="13001"/>
                  <a:pt x="14227" y="13029"/>
                  <a:pt x="14253" y="13075"/>
                </a:cubicBezTo>
                <a:cubicBezTo>
                  <a:pt x="14254" y="13076"/>
                  <a:pt x="14255" y="13078"/>
                  <a:pt x="14256" y="13080"/>
                </a:cubicBezTo>
                <a:cubicBezTo>
                  <a:pt x="14326" y="13185"/>
                  <a:pt x="14394" y="13328"/>
                  <a:pt x="14476" y="13563"/>
                </a:cubicBezTo>
                <a:cubicBezTo>
                  <a:pt x="14479" y="13571"/>
                  <a:pt x="14478" y="13576"/>
                  <a:pt x="14481" y="13583"/>
                </a:cubicBezTo>
                <a:cubicBezTo>
                  <a:pt x="14482" y="13586"/>
                  <a:pt x="14483" y="13590"/>
                  <a:pt x="14484" y="13593"/>
                </a:cubicBezTo>
                <a:cubicBezTo>
                  <a:pt x="14622" y="13973"/>
                  <a:pt x="14717" y="14382"/>
                  <a:pt x="14660" y="14519"/>
                </a:cubicBezTo>
                <a:cubicBezTo>
                  <a:pt x="14615" y="14627"/>
                  <a:pt x="12243" y="14789"/>
                  <a:pt x="9390" y="14876"/>
                </a:cubicBezTo>
                <a:lnTo>
                  <a:pt x="5695" y="14988"/>
                </a:lnTo>
                <a:cubicBezTo>
                  <a:pt x="5597" y="14996"/>
                  <a:pt x="5514" y="15007"/>
                  <a:pt x="5406" y="15013"/>
                </a:cubicBezTo>
                <a:cubicBezTo>
                  <a:pt x="4282" y="15071"/>
                  <a:pt x="4133" y="15143"/>
                  <a:pt x="3642" y="15841"/>
                </a:cubicBezTo>
                <a:cubicBezTo>
                  <a:pt x="3635" y="15853"/>
                  <a:pt x="3629" y="15861"/>
                  <a:pt x="3621" y="15873"/>
                </a:cubicBezTo>
                <a:cubicBezTo>
                  <a:pt x="3432" y="16159"/>
                  <a:pt x="3278" y="16423"/>
                  <a:pt x="3278" y="16484"/>
                </a:cubicBezTo>
                <a:cubicBezTo>
                  <a:pt x="3278" y="16624"/>
                  <a:pt x="16687" y="16343"/>
                  <a:pt x="16783" y="16200"/>
                </a:cubicBezTo>
                <a:cubicBezTo>
                  <a:pt x="16812" y="16156"/>
                  <a:pt x="16471" y="15271"/>
                  <a:pt x="16025" y="14231"/>
                </a:cubicBezTo>
                <a:cubicBezTo>
                  <a:pt x="15296" y="12533"/>
                  <a:pt x="15104" y="11597"/>
                  <a:pt x="15577" y="12031"/>
                </a:cubicBezTo>
                <a:cubicBezTo>
                  <a:pt x="15919" y="12345"/>
                  <a:pt x="17667" y="16600"/>
                  <a:pt x="17534" y="16796"/>
                </a:cubicBezTo>
                <a:cubicBezTo>
                  <a:pt x="17460" y="16907"/>
                  <a:pt x="15085" y="17054"/>
                  <a:pt x="12259" y="17116"/>
                </a:cubicBezTo>
                <a:cubicBezTo>
                  <a:pt x="9434" y="17179"/>
                  <a:pt x="6095" y="17284"/>
                  <a:pt x="4838" y="17349"/>
                </a:cubicBezTo>
                <a:lnTo>
                  <a:pt x="3334" y="17422"/>
                </a:lnTo>
                <a:cubicBezTo>
                  <a:pt x="3332" y="17423"/>
                  <a:pt x="3331" y="17426"/>
                  <a:pt x="3329" y="17427"/>
                </a:cubicBezTo>
                <a:cubicBezTo>
                  <a:pt x="3246" y="17452"/>
                  <a:pt x="3149" y="17468"/>
                  <a:pt x="3034" y="17468"/>
                </a:cubicBezTo>
                <a:cubicBezTo>
                  <a:pt x="2737" y="17468"/>
                  <a:pt x="2455" y="17576"/>
                  <a:pt x="2389" y="17708"/>
                </a:cubicBezTo>
                <a:lnTo>
                  <a:pt x="1880" y="18458"/>
                </a:lnTo>
                <a:lnTo>
                  <a:pt x="1424" y="19130"/>
                </a:lnTo>
                <a:lnTo>
                  <a:pt x="1316" y="19291"/>
                </a:lnTo>
                <a:lnTo>
                  <a:pt x="1276" y="19347"/>
                </a:lnTo>
                <a:lnTo>
                  <a:pt x="715" y="20176"/>
                </a:lnTo>
                <a:lnTo>
                  <a:pt x="0" y="21234"/>
                </a:lnTo>
                <a:lnTo>
                  <a:pt x="8630" y="21356"/>
                </a:lnTo>
                <a:cubicBezTo>
                  <a:pt x="13378" y="21425"/>
                  <a:pt x="18239" y="21508"/>
                  <a:pt x="19431" y="21539"/>
                </a:cubicBezTo>
                <a:cubicBezTo>
                  <a:pt x="20325" y="21563"/>
                  <a:pt x="21097" y="21542"/>
                  <a:pt x="21428" y="21493"/>
                </a:cubicBezTo>
                <a:cubicBezTo>
                  <a:pt x="21538" y="21477"/>
                  <a:pt x="21600" y="21459"/>
                  <a:pt x="21600" y="21437"/>
                </a:cubicBezTo>
                <a:cubicBezTo>
                  <a:pt x="21600" y="21392"/>
                  <a:pt x="21302" y="20808"/>
                  <a:pt x="20829" y="19907"/>
                </a:cubicBezTo>
                <a:cubicBezTo>
                  <a:pt x="20829" y="19906"/>
                  <a:pt x="20829" y="19903"/>
                  <a:pt x="20829" y="19902"/>
                </a:cubicBezTo>
                <a:cubicBezTo>
                  <a:pt x="20355" y="19001"/>
                  <a:pt x="19702" y="17783"/>
                  <a:pt x="18983" y="16462"/>
                </a:cubicBezTo>
                <a:cubicBezTo>
                  <a:pt x="17844" y="14366"/>
                  <a:pt x="17031" y="12796"/>
                  <a:pt x="16658" y="12019"/>
                </a:cubicBezTo>
                <a:cubicBezTo>
                  <a:pt x="16657" y="12019"/>
                  <a:pt x="16657" y="12019"/>
                  <a:pt x="16657" y="12019"/>
                </a:cubicBezTo>
                <a:cubicBezTo>
                  <a:pt x="16580" y="12048"/>
                  <a:pt x="16460" y="11900"/>
                  <a:pt x="16373" y="11658"/>
                </a:cubicBezTo>
                <a:cubicBezTo>
                  <a:pt x="16308" y="11478"/>
                  <a:pt x="16281" y="11349"/>
                  <a:pt x="16292" y="11240"/>
                </a:cubicBezTo>
                <a:cubicBezTo>
                  <a:pt x="16291" y="11237"/>
                  <a:pt x="16290" y="11235"/>
                  <a:pt x="16289" y="11232"/>
                </a:cubicBezTo>
                <a:cubicBezTo>
                  <a:pt x="16271" y="11172"/>
                  <a:pt x="16246" y="11114"/>
                  <a:pt x="16217" y="11061"/>
                </a:cubicBezTo>
                <a:cubicBezTo>
                  <a:pt x="16179" y="10998"/>
                  <a:pt x="16138" y="10936"/>
                  <a:pt x="16094" y="10907"/>
                </a:cubicBezTo>
                <a:cubicBezTo>
                  <a:pt x="16039" y="10872"/>
                  <a:pt x="15806" y="10500"/>
                  <a:pt x="15493" y="9964"/>
                </a:cubicBezTo>
                <a:cubicBezTo>
                  <a:pt x="15418" y="9843"/>
                  <a:pt x="15343" y="9728"/>
                  <a:pt x="15290" y="9605"/>
                </a:cubicBezTo>
                <a:cubicBezTo>
                  <a:pt x="15040" y="9169"/>
                  <a:pt x="14782" y="8718"/>
                  <a:pt x="14484" y="8168"/>
                </a:cubicBezTo>
                <a:cubicBezTo>
                  <a:pt x="14196" y="7636"/>
                  <a:pt x="13967" y="7205"/>
                  <a:pt x="13787" y="6851"/>
                </a:cubicBezTo>
                <a:cubicBezTo>
                  <a:pt x="13633" y="6549"/>
                  <a:pt x="13529" y="6327"/>
                  <a:pt x="13441" y="6125"/>
                </a:cubicBezTo>
                <a:cubicBezTo>
                  <a:pt x="13426" y="6091"/>
                  <a:pt x="13397" y="6033"/>
                  <a:pt x="13383" y="6001"/>
                </a:cubicBezTo>
                <a:cubicBezTo>
                  <a:pt x="13347" y="5942"/>
                  <a:pt x="13310" y="5896"/>
                  <a:pt x="13277" y="5822"/>
                </a:cubicBezTo>
                <a:cubicBezTo>
                  <a:pt x="13151" y="5541"/>
                  <a:pt x="13130" y="5403"/>
                  <a:pt x="13232" y="5268"/>
                </a:cubicBezTo>
                <a:cubicBezTo>
                  <a:pt x="13240" y="5240"/>
                  <a:pt x="13247" y="5213"/>
                  <a:pt x="13260" y="5189"/>
                </a:cubicBezTo>
                <a:cubicBezTo>
                  <a:pt x="13380" y="4975"/>
                  <a:pt x="13400" y="4883"/>
                  <a:pt x="13305" y="4850"/>
                </a:cubicBezTo>
                <a:cubicBezTo>
                  <a:pt x="13304" y="4850"/>
                  <a:pt x="13304" y="4850"/>
                  <a:pt x="13303" y="4850"/>
                </a:cubicBezTo>
                <a:cubicBezTo>
                  <a:pt x="13270" y="4839"/>
                  <a:pt x="13224" y="4833"/>
                  <a:pt x="13163" y="4833"/>
                </a:cubicBezTo>
                <a:cubicBezTo>
                  <a:pt x="13083" y="4833"/>
                  <a:pt x="12964" y="4774"/>
                  <a:pt x="12839" y="4676"/>
                </a:cubicBezTo>
                <a:cubicBezTo>
                  <a:pt x="12838" y="4675"/>
                  <a:pt x="12836" y="4672"/>
                  <a:pt x="12835" y="4671"/>
                </a:cubicBezTo>
                <a:cubicBezTo>
                  <a:pt x="12709" y="4572"/>
                  <a:pt x="12577" y="4438"/>
                  <a:pt x="12466" y="4288"/>
                </a:cubicBezTo>
                <a:lnTo>
                  <a:pt x="12066" y="3740"/>
                </a:lnTo>
                <a:lnTo>
                  <a:pt x="12335" y="4368"/>
                </a:lnTo>
                <a:cubicBezTo>
                  <a:pt x="12588" y="4957"/>
                  <a:pt x="12555" y="5321"/>
                  <a:pt x="12251" y="5321"/>
                </a:cubicBezTo>
                <a:cubicBezTo>
                  <a:pt x="12221" y="5321"/>
                  <a:pt x="12083" y="5069"/>
                  <a:pt x="11898" y="4701"/>
                </a:cubicBezTo>
                <a:cubicBezTo>
                  <a:pt x="11748" y="4409"/>
                  <a:pt x="11567" y="4024"/>
                  <a:pt x="11350" y="3562"/>
                </a:cubicBezTo>
                <a:cubicBezTo>
                  <a:pt x="11297" y="3490"/>
                  <a:pt x="11260" y="3406"/>
                  <a:pt x="11231" y="3305"/>
                </a:cubicBezTo>
                <a:cubicBezTo>
                  <a:pt x="11131" y="3090"/>
                  <a:pt x="11054" y="2942"/>
                  <a:pt x="10950" y="2709"/>
                </a:cubicBezTo>
                <a:cubicBezTo>
                  <a:pt x="10652" y="2045"/>
                  <a:pt x="10457" y="1626"/>
                  <a:pt x="10263" y="1206"/>
                </a:cubicBezTo>
                <a:cubicBezTo>
                  <a:pt x="10230" y="1134"/>
                  <a:pt x="10200" y="1069"/>
                  <a:pt x="10171" y="1004"/>
                </a:cubicBezTo>
                <a:cubicBezTo>
                  <a:pt x="10154" y="967"/>
                  <a:pt x="10123" y="896"/>
                  <a:pt x="10107" y="862"/>
                </a:cubicBezTo>
                <a:cubicBezTo>
                  <a:pt x="10105" y="857"/>
                  <a:pt x="10107" y="859"/>
                  <a:pt x="10105" y="855"/>
                </a:cubicBezTo>
                <a:cubicBezTo>
                  <a:pt x="9863" y="339"/>
                  <a:pt x="9702" y="22"/>
                  <a:pt x="9662" y="2"/>
                </a:cubicBezTo>
                <a:close/>
                <a:moveTo>
                  <a:pt x="12579" y="5392"/>
                </a:moveTo>
                <a:cubicBezTo>
                  <a:pt x="12644" y="5378"/>
                  <a:pt x="12711" y="5393"/>
                  <a:pt x="12763" y="5441"/>
                </a:cubicBezTo>
                <a:cubicBezTo>
                  <a:pt x="12912" y="5578"/>
                  <a:pt x="13477" y="6803"/>
                  <a:pt x="14031" y="8092"/>
                </a:cubicBezTo>
                <a:cubicBezTo>
                  <a:pt x="14032" y="8093"/>
                  <a:pt x="14032" y="8092"/>
                  <a:pt x="14033" y="8092"/>
                </a:cubicBezTo>
                <a:cubicBezTo>
                  <a:pt x="14078" y="8108"/>
                  <a:pt x="14122" y="8154"/>
                  <a:pt x="14148" y="8217"/>
                </a:cubicBezTo>
                <a:cubicBezTo>
                  <a:pt x="14172" y="8274"/>
                  <a:pt x="14174" y="8336"/>
                  <a:pt x="14168" y="8398"/>
                </a:cubicBezTo>
                <a:cubicBezTo>
                  <a:pt x="14780" y="9841"/>
                  <a:pt x="15343" y="11290"/>
                  <a:pt x="15293" y="11411"/>
                </a:cubicBezTo>
                <a:cubicBezTo>
                  <a:pt x="15044" y="12009"/>
                  <a:pt x="14745" y="11511"/>
                  <a:pt x="13175" y="7912"/>
                </a:cubicBezTo>
                <a:cubicBezTo>
                  <a:pt x="12532" y="6439"/>
                  <a:pt x="12288" y="5688"/>
                  <a:pt x="12404" y="5517"/>
                </a:cubicBezTo>
                <a:cubicBezTo>
                  <a:pt x="12450" y="5448"/>
                  <a:pt x="12514" y="5406"/>
                  <a:pt x="12579" y="5392"/>
                </a:cubicBezTo>
                <a:close/>
                <a:moveTo>
                  <a:pt x="11756" y="6047"/>
                </a:moveTo>
                <a:lnTo>
                  <a:pt x="11828" y="6250"/>
                </a:lnTo>
                <a:cubicBezTo>
                  <a:pt x="11833" y="6255"/>
                  <a:pt x="11843" y="6251"/>
                  <a:pt x="11848" y="6257"/>
                </a:cubicBezTo>
                <a:cubicBezTo>
                  <a:pt x="11874" y="6289"/>
                  <a:pt x="11883" y="6350"/>
                  <a:pt x="11890" y="6416"/>
                </a:cubicBezTo>
                <a:lnTo>
                  <a:pt x="12740" y="8779"/>
                </a:lnTo>
                <a:cubicBezTo>
                  <a:pt x="13281" y="10283"/>
                  <a:pt x="13668" y="11600"/>
                  <a:pt x="13600" y="11704"/>
                </a:cubicBezTo>
                <a:cubicBezTo>
                  <a:pt x="13516" y="11832"/>
                  <a:pt x="13247" y="11906"/>
                  <a:pt x="12930" y="11953"/>
                </a:cubicBezTo>
                <a:cubicBezTo>
                  <a:pt x="12921" y="11961"/>
                  <a:pt x="12914" y="11978"/>
                  <a:pt x="12904" y="11985"/>
                </a:cubicBezTo>
                <a:cubicBezTo>
                  <a:pt x="12830" y="12037"/>
                  <a:pt x="12738" y="12068"/>
                  <a:pt x="12615" y="12075"/>
                </a:cubicBezTo>
                <a:cubicBezTo>
                  <a:pt x="12443" y="12086"/>
                  <a:pt x="12173" y="12041"/>
                  <a:pt x="11838" y="11968"/>
                </a:cubicBezTo>
                <a:cubicBezTo>
                  <a:pt x="11673" y="11948"/>
                  <a:pt x="11533" y="11904"/>
                  <a:pt x="11387" y="11865"/>
                </a:cubicBezTo>
                <a:cubicBezTo>
                  <a:pt x="11384" y="11864"/>
                  <a:pt x="11381" y="11866"/>
                  <a:pt x="11378" y="11865"/>
                </a:cubicBezTo>
                <a:cubicBezTo>
                  <a:pt x="11281" y="11839"/>
                  <a:pt x="11166" y="11824"/>
                  <a:pt x="11083" y="11789"/>
                </a:cubicBezTo>
                <a:cubicBezTo>
                  <a:pt x="10575" y="11578"/>
                  <a:pt x="10172" y="11258"/>
                  <a:pt x="9897" y="10871"/>
                </a:cubicBezTo>
                <a:cubicBezTo>
                  <a:pt x="9869" y="10839"/>
                  <a:pt x="9851" y="10827"/>
                  <a:pt x="9821" y="10788"/>
                </a:cubicBezTo>
                <a:cubicBezTo>
                  <a:pt x="9785" y="10738"/>
                  <a:pt x="9769" y="10678"/>
                  <a:pt x="9741" y="10624"/>
                </a:cubicBezTo>
                <a:cubicBezTo>
                  <a:pt x="9737" y="10617"/>
                  <a:pt x="9733" y="10609"/>
                  <a:pt x="9729" y="10602"/>
                </a:cubicBezTo>
                <a:cubicBezTo>
                  <a:pt x="9688" y="10520"/>
                  <a:pt x="9638" y="10442"/>
                  <a:pt x="9610" y="10353"/>
                </a:cubicBezTo>
                <a:cubicBezTo>
                  <a:pt x="9594" y="10304"/>
                  <a:pt x="9588" y="10253"/>
                  <a:pt x="9577" y="10201"/>
                </a:cubicBezTo>
                <a:cubicBezTo>
                  <a:pt x="9527" y="10022"/>
                  <a:pt x="9496" y="9836"/>
                  <a:pt x="9496" y="9646"/>
                </a:cubicBezTo>
                <a:cubicBezTo>
                  <a:pt x="9496" y="9406"/>
                  <a:pt x="9604" y="9070"/>
                  <a:pt x="9754" y="8711"/>
                </a:cubicBezTo>
                <a:cubicBezTo>
                  <a:pt x="9786" y="8623"/>
                  <a:pt x="9809" y="8539"/>
                  <a:pt x="9849" y="8449"/>
                </a:cubicBezTo>
                <a:cubicBezTo>
                  <a:pt x="9910" y="8315"/>
                  <a:pt x="9989" y="8180"/>
                  <a:pt x="10066" y="8043"/>
                </a:cubicBezTo>
                <a:cubicBezTo>
                  <a:pt x="10095" y="7992"/>
                  <a:pt x="10115" y="7941"/>
                  <a:pt x="10146" y="7890"/>
                </a:cubicBezTo>
                <a:cubicBezTo>
                  <a:pt x="10249" y="7720"/>
                  <a:pt x="10370" y="7551"/>
                  <a:pt x="10497" y="7381"/>
                </a:cubicBezTo>
                <a:cubicBezTo>
                  <a:pt x="10510" y="7364"/>
                  <a:pt x="10521" y="7345"/>
                  <a:pt x="10533" y="7328"/>
                </a:cubicBezTo>
                <a:cubicBezTo>
                  <a:pt x="10771" y="6995"/>
                  <a:pt x="11017" y="6686"/>
                  <a:pt x="11263" y="6472"/>
                </a:cubicBezTo>
                <a:lnTo>
                  <a:pt x="11756" y="6047"/>
                </a:lnTo>
                <a:close/>
              </a:path>
            </a:pathLst>
          </a:custGeom>
          <a:ln w="12700">
            <a:miter lim="400000"/>
          </a:ln>
        </p:spPr>
      </p:pic>
      <p:sp>
        <p:nvSpPr>
          <p:cNvPr id="123" name="Slide Number"/>
          <p:cNvSpPr txBox="1">
            <a:spLocks noGrp="1"/>
          </p:cNvSpPr>
          <p:nvPr>
            <p:ph type="sldNum" sz="quarter" idx="2"/>
          </p:nvPr>
        </p:nvSpPr>
        <p:spPr>
          <a:xfrm>
            <a:off x="12029033" y="13017500"/>
            <a:ext cx="300534" cy="40061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 name="TextBox 1"/>
          <p:cNvSpPr txBox="1"/>
          <p:nvPr/>
        </p:nvSpPr>
        <p:spPr>
          <a:xfrm>
            <a:off x="5796563" y="1595163"/>
            <a:ext cx="13907653"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1" anchor="ctr">
            <a:spAutoFit/>
          </a:bodyPr>
          <a:lstStyle/>
          <a:p>
            <a:r>
              <a:rPr lang="en-US" sz="6000" b="1" dirty="0"/>
              <a:t>Libya International Medical University</a:t>
            </a:r>
          </a:p>
          <a:p>
            <a:r>
              <a:rPr lang="en-US" sz="6000" b="1" dirty="0"/>
              <a:t>Faculty of Business Administration</a:t>
            </a:r>
            <a:endParaRPr kumimoji="0" lang="ar-SA" sz="6000" b="1" i="0" u="none" strike="noStrike" cap="none" spc="0" normalizeH="0" baseline="0" dirty="0">
              <a:ln>
                <a:noFill/>
              </a:ln>
              <a:solidFill>
                <a:srgbClr val="6F6A5A"/>
              </a:solidFill>
              <a:effectLst/>
              <a:uFillTx/>
              <a:sym typeface="Baskerville"/>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brainkart.com. (n.d.). Brainkart. http://www.brainkart.com/article/Political-Science---The-State-And-Its-Elements_1619/…"/>
          <p:cNvSpPr txBox="1">
            <a:spLocks noGrp="1"/>
          </p:cNvSpPr>
          <p:nvPr>
            <p:ph type="body" idx="1"/>
          </p:nvPr>
        </p:nvSpPr>
        <p:spPr>
          <a:prstGeom prst="rect">
            <a:avLst/>
          </a:prstGeom>
        </p:spPr>
        <p:txBody>
          <a:bodyPr/>
          <a:lstStyle/>
          <a:p>
            <a:pPr marL="328839" indent="-328839" defTabSz="457200">
              <a:lnSpc>
                <a:spcPct val="200000"/>
              </a:lnSpc>
              <a:spcBef>
                <a:spcPts val="1600"/>
              </a:spcBef>
              <a:defRPr sz="4000">
                <a:solidFill>
                  <a:srgbClr val="000000"/>
                </a:solidFill>
                <a:latin typeface="Times New Roman"/>
                <a:ea typeface="Times New Roman"/>
                <a:cs typeface="Times New Roman"/>
                <a:sym typeface="Times New Roman"/>
              </a:defRPr>
            </a:pPr>
            <a:r>
              <a:rPr i="1" dirty="0"/>
              <a:t>brainkart.com</a:t>
            </a:r>
            <a:r>
              <a:rPr dirty="0"/>
              <a:t>. (</a:t>
            </a:r>
            <a:r>
              <a:rPr dirty="0" err="1"/>
              <a:t>n.d.</a:t>
            </a:r>
            <a:r>
              <a:rPr dirty="0"/>
              <a:t>). </a:t>
            </a:r>
            <a:r>
              <a:rPr dirty="0" err="1"/>
              <a:t>Brainkart</a:t>
            </a:r>
            <a:r>
              <a:rPr dirty="0"/>
              <a:t>. </a:t>
            </a:r>
            <a:r>
              <a:rPr lang="en-US" dirty="0"/>
              <a:t>http://www.brainkart.com/article/Political-Science---The-State-And-Its-Elements_1619/</a:t>
            </a:r>
            <a:endParaRPr i="1" dirty="0"/>
          </a:p>
          <a:p>
            <a:pPr marL="328839" indent="-328839" defTabSz="457200">
              <a:lnSpc>
                <a:spcPct val="200000"/>
              </a:lnSpc>
              <a:spcBef>
                <a:spcPts val="1600"/>
              </a:spcBef>
              <a:defRPr sz="4000">
                <a:solidFill>
                  <a:srgbClr val="000000"/>
                </a:solidFill>
                <a:latin typeface="Times New Roman"/>
                <a:ea typeface="Times New Roman"/>
                <a:cs typeface="Times New Roman"/>
                <a:sym typeface="Times New Roman"/>
              </a:defRPr>
            </a:pPr>
            <a:r>
              <a:rPr i="1" dirty="0"/>
              <a:t>Britannica.com</a:t>
            </a:r>
            <a:r>
              <a:rPr dirty="0"/>
              <a:t>. (</a:t>
            </a:r>
            <a:r>
              <a:rPr dirty="0" err="1"/>
              <a:t>n.d.</a:t>
            </a:r>
            <a:r>
              <a:rPr dirty="0"/>
              <a:t>). </a:t>
            </a:r>
            <a:r>
              <a:rPr dirty="0" err="1"/>
              <a:t>Britannica.Com</a:t>
            </a:r>
            <a:r>
              <a:rPr dirty="0"/>
              <a:t>. https://www.britannica.com/topic/state-sovereign-political-entity/Hegel</a:t>
            </a:r>
            <a:r>
              <a:rPr i="1" dirty="0"/>
              <a:t>britannica.com</a:t>
            </a:r>
            <a:r>
              <a:rPr dirty="0"/>
              <a:t>. (</a:t>
            </a:r>
            <a:r>
              <a:rPr dirty="0" err="1"/>
              <a:t>n.d.</a:t>
            </a:r>
            <a:r>
              <a:rPr dirty="0"/>
              <a:t>-b).</a:t>
            </a:r>
          </a:p>
          <a:p>
            <a:pPr marL="328839" indent="-328839" defTabSz="457200">
              <a:lnSpc>
                <a:spcPct val="200000"/>
              </a:lnSpc>
              <a:spcBef>
                <a:spcPts val="1600"/>
              </a:spcBef>
              <a:defRPr sz="4000">
                <a:solidFill>
                  <a:srgbClr val="000000"/>
                </a:solidFill>
                <a:latin typeface="Times New Roman"/>
                <a:ea typeface="Times New Roman"/>
                <a:cs typeface="Times New Roman"/>
                <a:sym typeface="Times New Roman"/>
              </a:defRPr>
            </a:pPr>
            <a:r>
              <a:rPr dirty="0"/>
              <a:t> Britannica. Retrieved December 19, 2020, from https://www.britannica.com/topic/nation-state</a:t>
            </a:r>
          </a:p>
        </p:txBody>
      </p:sp>
      <p:sp>
        <p:nvSpPr>
          <p:cNvPr id="15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160" name="References"/>
          <p:cNvSpPr txBox="1"/>
          <p:nvPr/>
        </p:nvSpPr>
        <p:spPr>
          <a:xfrm>
            <a:off x="9925449" y="1144779"/>
            <a:ext cx="3503452" cy="939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References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hank you"/>
          <p:cNvSpPr txBox="1">
            <a:spLocks noGrp="1"/>
          </p:cNvSpPr>
          <p:nvPr>
            <p:ph type="body" idx="13"/>
          </p:nvPr>
        </p:nvSpPr>
        <p:spPr>
          <a:prstGeom prst="rect">
            <a:avLst/>
          </a:prstGeom>
        </p:spPr>
        <p:txBody>
          <a:bodyPr/>
          <a:lstStyle/>
          <a:p>
            <a:r>
              <a:t>Thank you</a:t>
            </a:r>
          </a:p>
        </p:txBody>
      </p:sp>
      <p:sp>
        <p:nvSpPr>
          <p:cNvPr id="16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Defining State…"/>
          <p:cNvSpPr txBox="1">
            <a:spLocks noGrp="1"/>
          </p:cNvSpPr>
          <p:nvPr>
            <p:ph type="body" idx="1"/>
          </p:nvPr>
        </p:nvSpPr>
        <p:spPr>
          <a:prstGeom prst="rect">
            <a:avLst/>
          </a:prstGeom>
        </p:spPr>
        <p:txBody>
          <a:bodyPr/>
          <a:lstStyle/>
          <a:p>
            <a:r>
              <a:t>Defining State</a:t>
            </a:r>
          </a:p>
          <a:p>
            <a:r>
              <a:t>The different views </a:t>
            </a:r>
          </a:p>
          <a:p>
            <a:r>
              <a:t>Contemporary views </a:t>
            </a:r>
          </a:p>
          <a:p>
            <a:r>
              <a:t>Conclusion </a:t>
            </a:r>
          </a:p>
          <a:p>
            <a:r>
              <a:t>References </a:t>
            </a:r>
          </a:p>
        </p:txBody>
      </p:sp>
      <p:sp>
        <p:nvSpPr>
          <p:cNvPr id="126" name="Content"/>
          <p:cNvSpPr txBox="1"/>
          <p:nvPr/>
        </p:nvSpPr>
        <p:spPr>
          <a:xfrm>
            <a:off x="10826737" y="2385040"/>
            <a:ext cx="2730526" cy="939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Content </a:t>
            </a:r>
          </a:p>
        </p:txBody>
      </p:sp>
      <p:sp>
        <p:nvSpPr>
          <p:cNvPr id="127"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What is the State?"/>
          <p:cNvSpPr txBox="1">
            <a:spLocks noGrp="1"/>
          </p:cNvSpPr>
          <p:nvPr>
            <p:ph type="body" idx="13"/>
          </p:nvPr>
        </p:nvSpPr>
        <p:spPr>
          <a:xfrm>
            <a:off x="2381250" y="2329121"/>
            <a:ext cx="19621500" cy="1066801"/>
          </a:xfrm>
          <a:prstGeom prst="rect">
            <a:avLst/>
          </a:prstGeom>
        </p:spPr>
        <p:txBody>
          <a:bodyPr/>
          <a:lstStyle/>
          <a:p>
            <a:r>
              <a:t>What is the State?</a:t>
            </a:r>
          </a:p>
        </p:txBody>
      </p:sp>
      <p:sp>
        <p:nvSpPr>
          <p:cNvPr id="130" name="The state in political science applies to authority concentration centered on population and government territorial power. The state is an agency with a monopoly on the use of violence in a given region, according to Weber."/>
          <p:cNvSpPr txBox="1">
            <a:spLocks noGrp="1"/>
          </p:cNvSpPr>
          <p:nvPr>
            <p:ph type="body" idx="14"/>
          </p:nvPr>
        </p:nvSpPr>
        <p:spPr>
          <a:xfrm>
            <a:off x="2381250" y="5843295"/>
            <a:ext cx="19621500" cy="2029410"/>
          </a:xfrm>
          <a:prstGeom prst="rect">
            <a:avLst/>
          </a:prstGeom>
        </p:spPr>
        <p:txBody>
          <a:bodyPr/>
          <a:lstStyle>
            <a:lvl1pPr algn="just" defTabSz="355600">
              <a:buClrTx/>
              <a:defRPr sz="4300">
                <a:solidFill>
                  <a:schemeClr val="accent2">
                    <a:lumOff val="-23235"/>
                  </a:schemeClr>
                </a:solidFill>
                <a:latin typeface="Helvetica Neue"/>
                <a:ea typeface="Helvetica Neue"/>
                <a:cs typeface="Helvetica Neue"/>
                <a:sym typeface="Helvetica Neue"/>
              </a:defRPr>
            </a:lvl1pPr>
          </a:lstStyle>
          <a:p>
            <a:r>
              <a:t>The state in political science applies to authority concentration centered on population and government territorial power. The state is an agency with a monopoly on the use of violence in a given region, according to Weber.</a:t>
            </a:r>
          </a:p>
        </p:txBody>
      </p:sp>
      <p:sp>
        <p:nvSpPr>
          <p:cNvPr id="131"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Aristotle’s view"/>
          <p:cNvSpPr txBox="1">
            <a:spLocks noGrp="1"/>
          </p:cNvSpPr>
          <p:nvPr>
            <p:ph type="title"/>
          </p:nvPr>
        </p:nvSpPr>
        <p:spPr>
          <a:prstGeom prst="rect">
            <a:avLst/>
          </a:prstGeom>
        </p:spPr>
        <p:txBody>
          <a:bodyPr/>
          <a:lstStyle/>
          <a:p>
            <a:r>
              <a:rPr dirty="0"/>
              <a:t>Aristotle’s view</a:t>
            </a:r>
          </a:p>
        </p:txBody>
      </p:sp>
      <p:sp>
        <p:nvSpPr>
          <p:cNvPr id="134" name="Aristotle's opinion was that in the instinctive desire of man to fulfill his economic needs and racial impulses, the root of the state is present."/>
          <p:cNvSpPr txBox="1">
            <a:spLocks noGrp="1"/>
          </p:cNvSpPr>
          <p:nvPr>
            <p:ph type="body" sz="half" idx="1"/>
          </p:nvPr>
        </p:nvSpPr>
        <p:spPr>
          <a:xfrm>
            <a:off x="858416" y="3911600"/>
            <a:ext cx="13886284" cy="8001000"/>
          </a:xfrm>
          <a:prstGeom prst="rect">
            <a:avLst/>
          </a:prstGeom>
        </p:spPr>
        <p:txBody>
          <a:bodyPr>
            <a:noAutofit/>
          </a:bodyPr>
          <a:lstStyle>
            <a:lvl1pPr marL="0" indent="0" defTabSz="355600">
              <a:spcBef>
                <a:spcPts val="0"/>
              </a:spcBef>
              <a:buClrTx/>
              <a:buSzTx/>
              <a:buNone/>
              <a:defRPr sz="4100">
                <a:solidFill>
                  <a:srgbClr val="000000"/>
                </a:solidFill>
                <a:latin typeface="Helvetica Neue"/>
                <a:ea typeface="Helvetica Neue"/>
                <a:cs typeface="Helvetica Neue"/>
                <a:sym typeface="Helvetica Neue"/>
              </a:defRPr>
            </a:lvl1pPr>
          </a:lstStyle>
          <a:p>
            <a:pPr algn="just" defTabSz="825500"/>
            <a:r>
              <a:rPr sz="5500" dirty="0">
                <a:solidFill>
                  <a:schemeClr val="bg2">
                    <a:lumMod val="10000"/>
                  </a:schemeClr>
                </a:solidFill>
                <a:latin typeface="+mn-lt"/>
                <a:ea typeface="+mn-ea"/>
                <a:cs typeface="+mn-cs"/>
                <a:sym typeface="Copperplate"/>
              </a:rPr>
              <a:t>Aristotle's opinion was that in the instinctive desire of man to fulfill his economic needs and racial impulses, the root of the state is present</a:t>
            </a:r>
            <a:r>
              <a:rPr sz="5500" dirty="0">
                <a:solidFill>
                  <a:srgbClr val="6F6A5A"/>
                </a:solidFill>
                <a:latin typeface="+mn-lt"/>
                <a:ea typeface="+mn-ea"/>
                <a:cs typeface="+mn-cs"/>
                <a:sym typeface="Copperplate"/>
              </a:rPr>
              <a:t>.</a:t>
            </a:r>
          </a:p>
        </p:txBody>
      </p:sp>
      <p:pic>
        <p:nvPicPr>
          <p:cNvPr id="135" name="Aristotle_4.jpg" descr="Aristotle_4.jpg"/>
          <p:cNvPicPr>
            <a:picLocks noChangeAspect="1"/>
          </p:cNvPicPr>
          <p:nvPr/>
        </p:nvPicPr>
        <p:blipFill>
          <a:blip r:embed="rId2">
            <a:extLst/>
          </a:blip>
          <a:stretch>
            <a:fillRect/>
          </a:stretch>
        </p:blipFill>
        <p:spPr>
          <a:xfrm>
            <a:off x="16754530" y="2940215"/>
            <a:ext cx="6437631" cy="10364990"/>
          </a:xfrm>
          <a:prstGeom prst="rect">
            <a:avLst/>
          </a:prstGeom>
          <a:ln w="12700">
            <a:miter lim="400000"/>
          </a:ln>
        </p:spPr>
      </p:pic>
      <p:sp>
        <p:nvSpPr>
          <p:cNvPr id="136"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Plato’s view"/>
          <p:cNvSpPr txBox="1">
            <a:spLocks noGrp="1"/>
          </p:cNvSpPr>
          <p:nvPr>
            <p:ph type="title"/>
          </p:nvPr>
        </p:nvSpPr>
        <p:spPr>
          <a:prstGeom prst="rect">
            <a:avLst/>
          </a:prstGeom>
        </p:spPr>
        <p:txBody>
          <a:bodyPr/>
          <a:lstStyle/>
          <a:p>
            <a:r>
              <a:t>Plato’s view</a:t>
            </a:r>
          </a:p>
        </p:txBody>
      </p:sp>
      <p:sp>
        <p:nvSpPr>
          <p:cNvPr id="139" name="Plato also thought of the city-state (also known as polis) as the best fitting form of association where the entire community’s needs (cultural, economic, political and religious) could be satisfied."/>
          <p:cNvSpPr txBox="1">
            <a:spLocks noGrp="1"/>
          </p:cNvSpPr>
          <p:nvPr>
            <p:ph type="body" idx="1"/>
          </p:nvPr>
        </p:nvSpPr>
        <p:spPr>
          <a:prstGeom prst="rect">
            <a:avLst/>
          </a:prstGeom>
        </p:spPr>
        <p:txBody>
          <a:bodyPr/>
          <a:lstStyle/>
          <a:p>
            <a:r>
              <a:rPr dirty="0">
                <a:solidFill>
                  <a:schemeClr val="bg2">
                    <a:lumMod val="10000"/>
                  </a:schemeClr>
                </a:solidFill>
                <a:latin typeface="+mj-lt"/>
              </a:rPr>
              <a:t>Plato also thought of the city-state (also known as polis) as the best fitting form of association where the entire community’s needs (cultural, economic, political and religious) could be satisfied</a:t>
            </a:r>
            <a:r>
              <a:rPr dirty="0">
                <a:solidFill>
                  <a:schemeClr val="bg2">
                    <a:lumMod val="10000"/>
                  </a:schemeClr>
                </a:solidFill>
              </a:rPr>
              <a:t>.</a:t>
            </a:r>
          </a:p>
        </p:txBody>
      </p:sp>
      <p:sp>
        <p:nvSpPr>
          <p:cNvPr id="140"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Woodrow Wilson"/>
          <p:cNvSpPr txBox="1">
            <a:spLocks noGrp="1"/>
          </p:cNvSpPr>
          <p:nvPr>
            <p:ph type="title"/>
          </p:nvPr>
        </p:nvSpPr>
        <p:spPr>
          <a:prstGeom prst="rect">
            <a:avLst/>
          </a:prstGeom>
        </p:spPr>
        <p:txBody>
          <a:bodyPr/>
          <a:lstStyle/>
          <a:p>
            <a:r>
              <a:t>Woodrow Wilson </a:t>
            </a:r>
          </a:p>
        </p:txBody>
      </p:sp>
      <p:sp>
        <p:nvSpPr>
          <p:cNvPr id="143" name="To Woodrow Wilson, 'State is a people organized for law within a definite territory.'"/>
          <p:cNvSpPr txBox="1">
            <a:spLocks noGrp="1"/>
          </p:cNvSpPr>
          <p:nvPr>
            <p:ph type="body" sz="half" idx="1"/>
          </p:nvPr>
        </p:nvSpPr>
        <p:spPr>
          <a:prstGeom prst="rect">
            <a:avLst/>
          </a:prstGeom>
        </p:spPr>
        <p:txBody>
          <a:bodyPr/>
          <a:lstStyle/>
          <a:p>
            <a:pPr marL="0" indent="0" algn="just" defTabSz="355600">
              <a:spcBef>
                <a:spcPts val="0"/>
              </a:spcBef>
              <a:buClrTx/>
              <a:buSzTx/>
              <a:buNone/>
              <a:defRPr>
                <a:solidFill>
                  <a:srgbClr val="000000"/>
                </a:solidFill>
                <a:latin typeface="Helvetica Neue"/>
                <a:ea typeface="Helvetica Neue"/>
                <a:cs typeface="Helvetica Neue"/>
                <a:sym typeface="Helvetica Neue"/>
              </a:defRPr>
            </a:pPr>
            <a:r>
              <a:t>To </a:t>
            </a:r>
            <a:r>
              <a:rPr b="1"/>
              <a:t>Woodrow Wilson,</a:t>
            </a:r>
            <a:r>
              <a:t> 'State is a people organized for law within a definite territory.'</a:t>
            </a:r>
          </a:p>
        </p:txBody>
      </p:sp>
      <p:sp>
        <p:nvSpPr>
          <p:cNvPr id="144"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pic>
        <p:nvPicPr>
          <p:cNvPr id="145" name="Woodrow-Wilson-1.jpg" descr="Woodrow-Wilson-1.jpg"/>
          <p:cNvPicPr>
            <a:picLocks noChangeAspect="1"/>
          </p:cNvPicPr>
          <p:nvPr/>
        </p:nvPicPr>
        <p:blipFill>
          <a:blip r:embed="rId2">
            <a:extLst/>
          </a:blip>
          <a:stretch>
            <a:fillRect/>
          </a:stretch>
        </p:blipFill>
        <p:spPr>
          <a:xfrm>
            <a:off x="15738381" y="3874783"/>
            <a:ext cx="6597836" cy="7925327"/>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ousseau´s view"/>
          <p:cNvSpPr txBox="1">
            <a:spLocks noGrp="1"/>
          </p:cNvSpPr>
          <p:nvPr>
            <p:ph type="title"/>
          </p:nvPr>
        </p:nvSpPr>
        <p:spPr>
          <a:prstGeom prst="rect">
            <a:avLst/>
          </a:prstGeom>
        </p:spPr>
        <p:txBody>
          <a:bodyPr/>
          <a:lstStyle/>
          <a:p>
            <a:r>
              <a:t>Rousseau´s view </a:t>
            </a:r>
          </a:p>
        </p:txBody>
      </p:sp>
      <p:sp>
        <p:nvSpPr>
          <p:cNvPr id="148" name="The country itself is sovereign to him and the law is nothing but the will of the people as a whole. Influenced by Plato, the state was recognized by Rousseau as the setting for humanity's moral growth. Man remained inherently decent, though tainted by h"/>
          <p:cNvSpPr txBox="1">
            <a:spLocks noGrp="1"/>
          </p:cNvSpPr>
          <p:nvPr>
            <p:ph type="body" idx="1"/>
          </p:nvPr>
        </p:nvSpPr>
        <p:spPr>
          <a:prstGeom prst="rect">
            <a:avLst/>
          </a:prstGeom>
        </p:spPr>
        <p:txBody>
          <a:bodyPr>
            <a:normAutofit/>
          </a:bodyPr>
          <a:lstStyle>
            <a:lvl1pPr marL="0" indent="0" defTabSz="355600">
              <a:spcBef>
                <a:spcPts val="0"/>
              </a:spcBef>
              <a:buClrTx/>
              <a:buSzTx/>
              <a:buNone/>
              <a:defRPr sz="4200">
                <a:solidFill>
                  <a:srgbClr val="000000"/>
                </a:solidFill>
                <a:latin typeface="Helvetica Neue"/>
                <a:ea typeface="Helvetica Neue"/>
                <a:cs typeface="Helvetica Neue"/>
                <a:sym typeface="Helvetica Neue"/>
              </a:defRPr>
            </a:lvl1pPr>
          </a:lstStyle>
          <a:p>
            <a:r>
              <a:rPr sz="5500" dirty="0"/>
              <a:t>The country itself is sovereign to him and the law is nothing but the will of the people as a whole. Influenced by Plato, the state was recognized by Rousseau as the setting for humanity's moral growth. Man remained inherently decent, though tainted by his society, and thus capable of assuming the moral role of striving for general welfare.</a:t>
            </a:r>
          </a:p>
        </p:txBody>
      </p:sp>
      <p:sp>
        <p:nvSpPr>
          <p:cNvPr id="149"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ontemporary views"/>
          <p:cNvSpPr txBox="1">
            <a:spLocks noGrp="1"/>
          </p:cNvSpPr>
          <p:nvPr>
            <p:ph type="title"/>
          </p:nvPr>
        </p:nvSpPr>
        <p:spPr>
          <a:prstGeom prst="rect">
            <a:avLst/>
          </a:prstGeom>
        </p:spPr>
        <p:txBody>
          <a:bodyPr/>
          <a:lstStyle/>
          <a:p>
            <a:r>
              <a:t>Contemporary views </a:t>
            </a:r>
          </a:p>
        </p:txBody>
      </p:sp>
      <p:sp>
        <p:nvSpPr>
          <p:cNvPr id="152" name="In the twentieth and early twenty-first centuries, policy concepts varied from anarchism, in which the state was thought unnecessary and perhaps biased in that it worked by a sort of coercion, to the welfare state, in which the government was kept liable"/>
          <p:cNvSpPr txBox="1">
            <a:spLocks noGrp="1"/>
          </p:cNvSpPr>
          <p:nvPr>
            <p:ph type="body" idx="1"/>
          </p:nvPr>
        </p:nvSpPr>
        <p:spPr>
          <a:prstGeom prst="rect">
            <a:avLst/>
          </a:prstGeom>
        </p:spPr>
        <p:txBody>
          <a:bodyPr/>
          <a:lstStyle>
            <a:lvl1pPr marL="0" indent="0" algn="just" defTabSz="355600">
              <a:spcBef>
                <a:spcPts val="0"/>
              </a:spcBef>
              <a:buClrTx/>
              <a:buSzTx/>
              <a:buNone/>
              <a:defRPr sz="4000">
                <a:solidFill>
                  <a:srgbClr val="000000"/>
                </a:solidFill>
                <a:latin typeface="Helvetica Neue"/>
                <a:ea typeface="Helvetica Neue"/>
                <a:cs typeface="Helvetica Neue"/>
                <a:sym typeface="Helvetica Neue"/>
              </a:defRPr>
            </a:lvl1pPr>
          </a:lstStyle>
          <a:p>
            <a:r>
              <a:t>In the twentieth and early twenty-first centuries, policy concepts varied from anarchism, in which the state was thought unnecessary and perhaps biased in that it worked by a sort of coercion, to the welfare state, in which the government was kept liable for the survival of its members, ensuring the support of those who lacked it.</a:t>
            </a:r>
          </a:p>
        </p:txBody>
      </p:sp>
      <p:sp>
        <p:nvSpPr>
          <p:cNvPr id="153"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In conclusion, The State has been seen or viewed through many different lenses throughout history which I think have shaped it into what we now the State to be as now. A much bigger number of philosophers helped this process but I have only mentioned som"/>
          <p:cNvSpPr txBox="1">
            <a:spLocks noGrp="1"/>
          </p:cNvSpPr>
          <p:nvPr>
            <p:ph type="body" idx="1"/>
          </p:nvPr>
        </p:nvSpPr>
        <p:spPr>
          <a:prstGeom prst="rect">
            <a:avLst/>
          </a:prstGeom>
        </p:spPr>
        <p:txBody>
          <a:bodyPr/>
          <a:lstStyle/>
          <a:p>
            <a:r>
              <a:rPr b="1" u="sng" dirty="0"/>
              <a:t>In conclusion</a:t>
            </a:r>
            <a:r>
              <a:rPr dirty="0"/>
              <a:t>, </a:t>
            </a:r>
            <a:r>
              <a:rPr lang="en-US" dirty="0" smtClean="0"/>
              <a:t>t</a:t>
            </a:r>
            <a:r>
              <a:rPr dirty="0" smtClean="0"/>
              <a:t>he </a:t>
            </a:r>
            <a:r>
              <a:rPr lang="en-US" dirty="0" smtClean="0"/>
              <a:t>s</a:t>
            </a:r>
            <a:r>
              <a:rPr dirty="0" smtClean="0"/>
              <a:t>tate </a:t>
            </a:r>
            <a:r>
              <a:rPr dirty="0"/>
              <a:t>has been seen or viewed through many different lenses throughout history which I think have shaped it into what we now the State to be as now. A much bigger number of philosophers helped this process but I have only mentioned some.</a:t>
            </a:r>
          </a:p>
        </p:txBody>
      </p:sp>
      <p:sp>
        <p:nvSpPr>
          <p:cNvPr id="156" name="Slide Number"/>
          <p:cNvSpPr txBox="1">
            <a:spLocks noGrp="1"/>
          </p:cNvSpPr>
          <p:nvPr>
            <p:ph type="sldNum" sz="quarter" idx="2"/>
          </p:nvPr>
        </p:nvSpPr>
        <p:spPr>
          <a:xfrm>
            <a:off x="12052300" y="12661900"/>
            <a:ext cx="266701" cy="4572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Vintage">
  <a:themeElements>
    <a:clrScheme name="Vintage">
      <a:dk1>
        <a:srgbClr val="6F6A5A"/>
      </a:dk1>
      <a:lt1>
        <a:srgbClr val="142B6F"/>
      </a:lt1>
      <a:dk2>
        <a:srgbClr val="5F5857"/>
      </a:dk2>
      <a:lt2>
        <a:srgbClr val="DCDDE0"/>
      </a:lt2>
      <a:accent1>
        <a:srgbClr val="596D92"/>
      </a:accent1>
      <a:accent2>
        <a:srgbClr val="848857"/>
      </a:accent2>
      <a:accent3>
        <a:srgbClr val="C1A347"/>
      </a:accent3>
      <a:accent4>
        <a:srgbClr val="CF7E46"/>
      </a:accent4>
      <a:accent5>
        <a:srgbClr val="AA4A4C"/>
      </a:accent5>
      <a:accent6>
        <a:srgbClr val="745786"/>
      </a:accent6>
      <a:hlink>
        <a:srgbClr val="0000FF"/>
      </a:hlink>
      <a:folHlink>
        <a:srgbClr val="FF00FF"/>
      </a:folHlink>
    </a:clrScheme>
    <a:fontScheme name="Vintage">
      <a:majorFont>
        <a:latin typeface="Copperplate"/>
        <a:ea typeface="Copperplate"/>
        <a:cs typeface="Copperplate"/>
      </a:majorFont>
      <a:minorFont>
        <a:latin typeface="Copperplate"/>
        <a:ea typeface="Copperplate"/>
        <a:cs typeface="Copperplate"/>
      </a:minorFont>
    </a:fontScheme>
    <a:fmtScheme name="Vintag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5F5857"/>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Vintage">
  <a:themeElements>
    <a:clrScheme name="Vintage">
      <a:dk1>
        <a:srgbClr val="000000"/>
      </a:dk1>
      <a:lt1>
        <a:srgbClr val="FFFFFF"/>
      </a:lt1>
      <a:dk2>
        <a:srgbClr val="5F5857"/>
      </a:dk2>
      <a:lt2>
        <a:srgbClr val="DCDDE0"/>
      </a:lt2>
      <a:accent1>
        <a:srgbClr val="596D92"/>
      </a:accent1>
      <a:accent2>
        <a:srgbClr val="848857"/>
      </a:accent2>
      <a:accent3>
        <a:srgbClr val="C1A347"/>
      </a:accent3>
      <a:accent4>
        <a:srgbClr val="CF7E46"/>
      </a:accent4>
      <a:accent5>
        <a:srgbClr val="AA4A4C"/>
      </a:accent5>
      <a:accent6>
        <a:srgbClr val="745786"/>
      </a:accent6>
      <a:hlink>
        <a:srgbClr val="0000FF"/>
      </a:hlink>
      <a:folHlink>
        <a:srgbClr val="FF00FF"/>
      </a:folHlink>
    </a:clrScheme>
    <a:fontScheme name="Vintage">
      <a:majorFont>
        <a:latin typeface="Copperplate"/>
        <a:ea typeface="Copperplate"/>
        <a:cs typeface="Copperplate"/>
      </a:majorFont>
      <a:minorFont>
        <a:latin typeface="Copperplate"/>
        <a:ea typeface="Copperplate"/>
        <a:cs typeface="Copperplate"/>
      </a:minorFont>
    </a:fontScheme>
    <a:fmtScheme name="Vintag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5F5857"/>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
            <a:srgbClr val="A29A85"/>
          </a:buClr>
          <a:buSzTx/>
          <a:buFontTx/>
          <a:buNone/>
          <a:tabLst/>
          <a:defRPr kumimoji="0" sz="5800" b="0" i="0" u="none" strike="noStrike" cap="none" spc="0" normalizeH="0" baseline="0">
            <a:ln>
              <a:noFill/>
            </a:ln>
            <a:solidFill>
              <a:srgbClr val="6F6A5A"/>
            </a:solidFill>
            <a:effectLst/>
            <a:uFillTx/>
            <a:latin typeface="Baskerville"/>
            <a:ea typeface="Baskerville"/>
            <a:cs typeface="Baskerville"/>
            <a:sym typeface="Baskervill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TotalTime>
  <Words>393</Words>
  <Application>Microsoft Office PowerPoint</Application>
  <PresentationFormat>Custom</PresentationFormat>
  <Paragraphs>41</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Baskerville</vt:lpstr>
      <vt:lpstr>Baskerville SemiBold</vt:lpstr>
      <vt:lpstr>Cochin</vt:lpstr>
      <vt:lpstr>Copperplate</vt:lpstr>
      <vt:lpstr>Helvetica Neue</vt:lpstr>
      <vt:lpstr>Times New Roman</vt:lpstr>
      <vt:lpstr>Vintage</vt:lpstr>
      <vt:lpstr>State Definitions From Different Points of View</vt:lpstr>
      <vt:lpstr>PowerPoint Presentation</vt:lpstr>
      <vt:lpstr>PowerPoint Presentation</vt:lpstr>
      <vt:lpstr>Aristotle’s view</vt:lpstr>
      <vt:lpstr>Plato’s view</vt:lpstr>
      <vt:lpstr>Woodrow Wilson </vt:lpstr>
      <vt:lpstr>Rousseau´s view </vt:lpstr>
      <vt:lpstr>Contemporary views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definitions from different points of view</dc:title>
  <cp:lastModifiedBy>user</cp:lastModifiedBy>
  <cp:revision>4</cp:revision>
  <dcterms:modified xsi:type="dcterms:W3CDTF">2021-01-27T08:08:00Z</dcterms:modified>
</cp:coreProperties>
</file>